
<file path=[Content_Types].xml><?xml version="1.0" encoding="utf-8"?>
<Types xmlns="http://schemas.openxmlformats.org/package/2006/content-types">
  <Default Extension="bin" ContentType="image/unknown"/>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97.jpg" ContentType="image/pn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56"/>
  </p:notesMasterIdLst>
  <p:sldIdLst>
    <p:sldId id="314" r:id="rId2"/>
    <p:sldId id="312" r:id="rId3"/>
    <p:sldId id="256" r:id="rId4"/>
    <p:sldId id="257" r:id="rId5"/>
    <p:sldId id="258" r:id="rId6"/>
    <p:sldId id="259" r:id="rId7"/>
    <p:sldId id="261" r:id="rId8"/>
    <p:sldId id="260" r:id="rId9"/>
    <p:sldId id="489" r:id="rId10"/>
    <p:sldId id="490" r:id="rId11"/>
    <p:sldId id="318" r:id="rId12"/>
    <p:sldId id="492" r:id="rId13"/>
    <p:sldId id="281" r:id="rId14"/>
    <p:sldId id="493" r:id="rId15"/>
    <p:sldId id="272" r:id="rId16"/>
    <p:sldId id="434" r:id="rId17"/>
    <p:sldId id="495" r:id="rId18"/>
    <p:sldId id="265" r:id="rId19"/>
    <p:sldId id="266" r:id="rId20"/>
    <p:sldId id="494" r:id="rId21"/>
    <p:sldId id="424" r:id="rId22"/>
    <p:sldId id="425" r:id="rId23"/>
    <p:sldId id="408" r:id="rId24"/>
    <p:sldId id="409" r:id="rId25"/>
    <p:sldId id="418" r:id="rId26"/>
    <p:sldId id="402" r:id="rId27"/>
    <p:sldId id="398" r:id="rId28"/>
    <p:sldId id="423" r:id="rId29"/>
    <p:sldId id="410" r:id="rId30"/>
    <p:sldId id="403" r:id="rId31"/>
    <p:sldId id="420" r:id="rId32"/>
    <p:sldId id="427" r:id="rId33"/>
    <p:sldId id="497" r:id="rId34"/>
    <p:sldId id="432" r:id="rId35"/>
    <p:sldId id="498" r:id="rId36"/>
    <p:sldId id="488" r:id="rId37"/>
    <p:sldId id="316" r:id="rId38"/>
    <p:sldId id="501" r:id="rId39"/>
    <p:sldId id="438" r:id="rId40"/>
    <p:sldId id="285" r:id="rId41"/>
    <p:sldId id="442" r:id="rId42"/>
    <p:sldId id="443" r:id="rId43"/>
    <p:sldId id="507" r:id="rId44"/>
    <p:sldId id="446" r:id="rId45"/>
    <p:sldId id="275" r:id="rId46"/>
    <p:sldId id="317" r:id="rId47"/>
    <p:sldId id="480" r:id="rId48"/>
    <p:sldId id="481" r:id="rId49"/>
    <p:sldId id="482" r:id="rId50"/>
    <p:sldId id="483" r:id="rId51"/>
    <p:sldId id="484" r:id="rId52"/>
    <p:sldId id="485" r:id="rId53"/>
    <p:sldId id="486" r:id="rId54"/>
    <p:sldId id="293" r:id="rId55"/>
  </p:sldIdLst>
  <p:sldSz cx="9144000" cy="5143500" type="screen16x9"/>
  <p:notesSz cx="6858000" cy="9144000"/>
  <p:embeddedFontLst>
    <p:embeddedFont>
      <p:font typeface="Anaheim" panose="020B0604020202020204" charset="0"/>
      <p:regular r:id="rId57"/>
    </p:embeddedFont>
    <p:embeddedFont>
      <p:font typeface="Archivo" panose="020B0604020202020204" charset="0"/>
      <p:regular r:id="rId58"/>
      <p:bold r:id="rId59"/>
      <p:italic r:id="rId60"/>
      <p:boldItalic r:id="rId61"/>
    </p:embeddedFont>
    <p:embeddedFont>
      <p:font typeface="Fira Sans Extra Condensed" panose="020B0503050000020004" pitchFamily="34" charset="0"/>
      <p:regular r:id="rId62"/>
      <p:bold r:id="rId63"/>
    </p:embeddedFont>
    <p:embeddedFont>
      <p:font typeface="Nunito Light" pitchFamily="2" charset="0"/>
      <p:regular r:id="rId64"/>
      <p:italic r:id="rId65"/>
    </p:embeddedFont>
    <p:embeddedFont>
      <p:font typeface="Open Sans" panose="020B0606030504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213"/>
    <a:srgbClr val="FF6600"/>
    <a:srgbClr val="99FF33"/>
    <a:srgbClr val="CC66FF"/>
    <a:srgbClr val="EC3A3B"/>
    <a:srgbClr val="FFFFFF"/>
    <a:srgbClr val="2E515D"/>
    <a:srgbClr val="FFFF66"/>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2DF148-A4B0-4C43-8161-8BFC0C2E88B7}">
  <a:tblStyle styleId="{452DF148-A4B0-4C43-8161-8BFC0C2E88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57409C1-0864-4B62-8131-399B2A6DA8A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7" autoAdjust="0"/>
    <p:restoredTop sz="94660"/>
  </p:normalViewPr>
  <p:slideViewPr>
    <p:cSldViewPr snapToGrid="0">
      <p:cViewPr varScale="1">
        <p:scale>
          <a:sx n="107" d="100"/>
          <a:sy n="107" d="100"/>
        </p:scale>
        <p:origin x="83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50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9a0c79df7d_0_1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9a0c79df7d_0_1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9a0c79df7d_0_1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9a0c79df7d_0_1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623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698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487296ae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487296ae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1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Omega-3 </a:t>
            </a:r>
            <a:r>
              <a:rPr lang="en-US" dirty="0" err="1"/>
              <a:t>thì</a:t>
            </a:r>
            <a:r>
              <a:rPr lang="en-US" dirty="0"/>
              <a:t> </a:t>
            </a:r>
            <a:r>
              <a:rPr lang="en-US" dirty="0" err="1"/>
              <a:t>tốt</a:t>
            </a:r>
            <a:r>
              <a:rPr lang="en-US" dirty="0"/>
              <a:t> </a:t>
            </a:r>
            <a:r>
              <a:rPr lang="en-US" dirty="0" err="1"/>
              <a:t>còn</a:t>
            </a:r>
            <a:r>
              <a:rPr lang="en-US" dirty="0"/>
              <a:t> omega-6 </a:t>
            </a:r>
            <a:r>
              <a:rPr lang="en-US" dirty="0" err="1"/>
              <a:t>thì</a:t>
            </a:r>
            <a:r>
              <a:rPr lang="en-US" dirty="0"/>
              <a:t> </a:t>
            </a:r>
            <a:r>
              <a:rPr lang="en-US" dirty="0" err="1"/>
              <a:t>không</a:t>
            </a:r>
            <a:r>
              <a:rPr lang="en-US" dirty="0"/>
              <a:t> </a:t>
            </a:r>
            <a:r>
              <a:rPr lang="en-US" dirty="0" err="1"/>
              <a:t>tốt</a:t>
            </a:r>
            <a:r>
              <a:rPr lang="en-US" dirty="0"/>
              <a:t> </a:t>
            </a:r>
            <a:r>
              <a:rPr lang="en-US" dirty="0" err="1"/>
              <a:t>vì</a:t>
            </a:r>
            <a:r>
              <a:rPr lang="en-US" dirty="0"/>
              <a:t> </a:t>
            </a:r>
            <a:r>
              <a:rPr lang="en-US" dirty="0" err="1"/>
              <a:t>nó</a:t>
            </a:r>
            <a:r>
              <a:rPr lang="en-US" dirty="0"/>
              <a:t> </a:t>
            </a:r>
            <a:r>
              <a:rPr lang="en-US" dirty="0" err="1"/>
              <a:t>gây</a:t>
            </a:r>
            <a:r>
              <a:rPr lang="en-US" dirty="0"/>
              <a:t> </a:t>
            </a:r>
            <a:r>
              <a:rPr lang="en-US" dirty="0" err="1"/>
              <a:t>viêm</a:t>
            </a:r>
            <a:r>
              <a:rPr lang="en-US" dirty="0"/>
              <a:t> </a:t>
            </a:r>
            <a:r>
              <a:rPr lang="en-US" dirty="0" err="1"/>
              <a:t>mà</a:t>
            </a:r>
            <a:r>
              <a:rPr lang="en-US" dirty="0"/>
              <a:t>, </a:t>
            </a:r>
            <a:r>
              <a:rPr lang="en-US" dirty="0" err="1"/>
              <a:t>khi</a:t>
            </a:r>
            <a:r>
              <a:rPr lang="en-US" dirty="0"/>
              <a:t> </a:t>
            </a:r>
            <a:r>
              <a:rPr lang="en-US" dirty="0" err="1"/>
              <a:t>ăn</a:t>
            </a:r>
            <a:r>
              <a:rPr lang="en-US" dirty="0"/>
              <a:t> </a:t>
            </a:r>
            <a:r>
              <a:rPr lang="en-US" dirty="0" err="1"/>
              <a:t>vào</a:t>
            </a:r>
            <a:r>
              <a:rPr lang="en-US" dirty="0"/>
              <a:t> </a:t>
            </a:r>
            <a:r>
              <a:rPr lang="en-US" dirty="0" err="1"/>
              <a:t>cơ</a:t>
            </a:r>
            <a:r>
              <a:rPr lang="en-US" dirty="0"/>
              <a:t> </a:t>
            </a:r>
            <a:r>
              <a:rPr lang="en-US" dirty="0" err="1"/>
              <a:t>thể</a:t>
            </a:r>
            <a:r>
              <a:rPr lang="en-US" dirty="0"/>
              <a:t> </a:t>
            </a:r>
            <a:r>
              <a:rPr lang="en-US" dirty="0" err="1"/>
              <a:t>nó</a:t>
            </a:r>
            <a:r>
              <a:rPr lang="en-US" dirty="0"/>
              <a:t> </a:t>
            </a:r>
            <a:r>
              <a:rPr lang="en-US" dirty="0" err="1"/>
              <a:t>sẽ</a:t>
            </a:r>
            <a:r>
              <a:rPr lang="en-US" dirty="0"/>
              <a:t> </a:t>
            </a:r>
            <a:r>
              <a:rPr lang="en-US" dirty="0" err="1"/>
              <a:t>gây</a:t>
            </a:r>
            <a:r>
              <a:rPr lang="en-US" dirty="0"/>
              <a:t> </a:t>
            </a:r>
            <a:r>
              <a:rPr lang="en-US" dirty="0" err="1"/>
              <a:t>viêm</a:t>
            </a:r>
            <a:r>
              <a:rPr lang="en-US" dirty="0"/>
              <a:t> </a:t>
            </a:r>
            <a:r>
              <a:rPr lang="en-US" dirty="0" err="1"/>
              <a:t>tế</a:t>
            </a:r>
            <a:r>
              <a:rPr lang="en-US" dirty="0"/>
              <a:t> </a:t>
            </a:r>
            <a:r>
              <a:rPr lang="en-US" dirty="0" err="1"/>
              <a:t>bào</a:t>
            </a:r>
            <a:r>
              <a:rPr lang="en-US" dirty="0"/>
              <a:t>, </a:t>
            </a:r>
            <a:r>
              <a:rPr lang="en-US" dirty="0" err="1"/>
              <a:t>cho</a:t>
            </a:r>
            <a:r>
              <a:rPr lang="en-US" dirty="0"/>
              <a:t> </a:t>
            </a:r>
            <a:r>
              <a:rPr lang="en-US" dirty="0" err="1"/>
              <a:t>nên</a:t>
            </a:r>
            <a:r>
              <a:rPr lang="en-US" dirty="0"/>
              <a:t> omega-3 </a:t>
            </a:r>
            <a:r>
              <a:rPr lang="en-US" dirty="0" err="1"/>
              <a:t>phải</a:t>
            </a:r>
            <a:r>
              <a:rPr lang="en-US" dirty="0"/>
              <a:t> </a:t>
            </a:r>
            <a:r>
              <a:rPr lang="en-US" dirty="0" err="1"/>
              <a:t>nhiều</a:t>
            </a:r>
            <a:r>
              <a:rPr lang="en-US" dirty="0"/>
              <a:t> </a:t>
            </a:r>
            <a:r>
              <a:rPr lang="en-US" dirty="0" err="1"/>
              <a:t>hơn</a:t>
            </a:r>
            <a:r>
              <a:rPr lang="en-US" dirty="0"/>
              <a:t> omega-6 </a:t>
            </a:r>
            <a:r>
              <a:rPr lang="en-US" dirty="0" err="1"/>
              <a:t>thì</a:t>
            </a:r>
            <a:r>
              <a:rPr lang="en-US" dirty="0"/>
              <a:t> </a:t>
            </a:r>
            <a:r>
              <a:rPr lang="en-US" dirty="0" err="1"/>
              <a:t>mới</a:t>
            </a:r>
            <a:r>
              <a:rPr lang="en-US" dirty="0"/>
              <a:t> </a:t>
            </a:r>
            <a:r>
              <a:rPr lang="en-US" dirty="0" err="1"/>
              <a:t>tốt</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B24B4-EDEE-4C44-A823-16B304D614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928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44badf83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44badf83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B24B4-EDEE-4C44-A823-16B304D614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6467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DEDB24B4-EDEE-4C44-A823-16B304D614E9}" type="slidenum">
              <a:rPr lang="vi-VN" smtClean="0"/>
              <a:t>31</a:t>
            </a:fld>
            <a:endParaRPr lang="vi-VN"/>
          </a:p>
        </p:txBody>
      </p:sp>
    </p:spTree>
    <p:extLst>
      <p:ext uri="{BB962C8B-B14F-4D97-AF65-F5344CB8AC3E}">
        <p14:creationId xmlns:p14="http://schemas.microsoft.com/office/powerpoint/2010/main" val="240362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22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192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973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681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807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853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812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237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315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1e2e96f37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1e2e96f37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47cb970fd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47cb970fd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vi-VN" b="0" i="0">
                <a:solidFill>
                  <a:srgbClr val="000000"/>
                </a:solidFill>
                <a:effectLst/>
                <a:highlight>
                  <a:srgbClr val="FFFFFF"/>
                </a:highlight>
                <a:latin typeface="arial" panose="020B0604020202020204" pitchFamily="34" charset="0"/>
              </a:rPr>
              <a:t>- Lipid đóng vai trò quan trọng trong cơ thể sinh vật, bao gồm việc cung cấp và lưu trữ năng lượng, cũng như là thành phần cấu tạo nên màng tế bào.</a:t>
            </a:r>
          </a:p>
          <a:p>
            <a:pPr algn="l"/>
            <a:r>
              <a:rPr lang="vi-VN" b="0" i="0">
                <a:solidFill>
                  <a:srgbClr val="000000"/>
                </a:solidFill>
                <a:effectLst/>
                <a:highlight>
                  <a:srgbClr val="FFFFFF"/>
                </a:highlight>
                <a:latin typeface="arial" panose="020B0604020202020204" pitchFamily="34" charset="0"/>
              </a:rPr>
              <a:t>- Mỗi độ tuổi có nhu cầu lipid khác nhau, do đó lượng dầu và mỡ cần thiết trong chế độ ăn cũng cần được điều chỉnh phù hợp với sự thay đổi về chức năng và yêu cầu dinh dưỡng theo thời gian và các giai đoạn phát triển của cơ thể.</a:t>
            </a:r>
          </a:p>
          <a:p>
            <a:pPr algn="l"/>
            <a:r>
              <a:rPr lang="vi-VN" b="0" i="0">
                <a:solidFill>
                  <a:srgbClr val="000000"/>
                </a:solidFill>
                <a:effectLst/>
                <a:highlight>
                  <a:srgbClr val="FFFFFF"/>
                </a:highlight>
                <a:latin typeface="arial" panose="020B0604020202020204" pitchFamily="34" charset="0"/>
              </a:rPr>
              <a:t>- Ngoài ra, lipid còn được ứng dụng trong nhiều lĩnh vực khác như sản xuất xà phòng, chất dẻo và mỹ phẩm.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769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338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016025"/>
            <a:ext cx="4796400" cy="2102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268275"/>
            <a:ext cx="47964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highlight>
                  <a:schemeClr val="accent2"/>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781300" y="548650"/>
            <a:ext cx="2649600" cy="4055400"/>
          </a:xfrm>
          <a:prstGeom prst="rect">
            <a:avLst/>
          </a:prstGeom>
          <a:noFill/>
          <a:ln w="114300" cap="flat" cmpd="sng">
            <a:solidFill>
              <a:schemeClr val="lt2"/>
            </a:solidFill>
            <a:prstDash val="solid"/>
            <a:round/>
            <a:headEnd type="none" w="sm" len="sm"/>
            <a:tailEnd type="none" w="sm" len="sm"/>
          </a:ln>
        </p:spPr>
      </p:sp>
      <p:sp>
        <p:nvSpPr>
          <p:cNvPr id="12" name="Google Shape;12;p2"/>
          <p:cNvSpPr>
            <a:spLocks noGrp="1"/>
          </p:cNvSpPr>
          <p:nvPr>
            <p:ph type="pic" idx="3"/>
          </p:nvPr>
        </p:nvSpPr>
        <p:spPr>
          <a:xfrm>
            <a:off x="7374475" y="548650"/>
            <a:ext cx="1348200" cy="1348200"/>
          </a:xfrm>
          <a:prstGeom prst="ellipse">
            <a:avLst/>
          </a:prstGeom>
          <a:noFill/>
          <a:ln w="114300" cap="flat" cmpd="sng">
            <a:solidFill>
              <a:schemeClr val="lt2"/>
            </a:solidFill>
            <a:prstDash val="solid"/>
            <a:round/>
            <a:headEnd type="none" w="sm" len="sm"/>
            <a:tailEnd type="none" w="sm" len="sm"/>
          </a:ln>
        </p:spPr>
      </p:sp>
      <p:sp>
        <p:nvSpPr>
          <p:cNvPr id="13" name="Google Shape;13;p2"/>
          <p:cNvSpPr>
            <a:spLocks noGrp="1"/>
          </p:cNvSpPr>
          <p:nvPr>
            <p:ph type="pic" idx="4"/>
          </p:nvPr>
        </p:nvSpPr>
        <p:spPr>
          <a:xfrm>
            <a:off x="5135187" y="3307700"/>
            <a:ext cx="1433400" cy="1433400"/>
          </a:xfrm>
          <a:prstGeom prst="ellipse">
            <a:avLst/>
          </a:prstGeom>
          <a:noFill/>
          <a:ln w="114300" cap="flat" cmpd="sng">
            <a:solidFill>
              <a:schemeClr val="lt2"/>
            </a:solidFill>
            <a:prstDash val="solid"/>
            <a:round/>
            <a:headEnd type="none" w="sm" len="sm"/>
            <a:tailEnd type="none" w="sm" len="sm"/>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720000" y="836175"/>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15"/>
          <p:cNvSpPr txBox="1">
            <a:spLocks noGrp="1"/>
          </p:cNvSpPr>
          <p:nvPr>
            <p:ph type="subTitle" idx="1"/>
          </p:nvPr>
        </p:nvSpPr>
        <p:spPr>
          <a:xfrm>
            <a:off x="720000" y="31322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5"/>
          <p:cNvSpPr>
            <a:spLocks noGrp="1"/>
          </p:cNvSpPr>
          <p:nvPr>
            <p:ph type="pic" idx="2"/>
          </p:nvPr>
        </p:nvSpPr>
        <p:spPr>
          <a:xfrm>
            <a:off x="5781175" y="548650"/>
            <a:ext cx="2649600" cy="4055400"/>
          </a:xfrm>
          <a:prstGeom prst="rect">
            <a:avLst/>
          </a:prstGeom>
          <a:noFill/>
          <a:ln w="114300" cap="flat" cmpd="sng">
            <a:solidFill>
              <a:schemeClr val="lt2"/>
            </a:solidFill>
            <a:prstDash val="solid"/>
            <a:round/>
            <a:headEnd type="none" w="sm" len="sm"/>
            <a:tailEnd type="none" w="sm" len="sm"/>
          </a:ln>
        </p:spPr>
      </p:sp>
      <p:sp>
        <p:nvSpPr>
          <p:cNvPr id="156" name="Google Shape;156;p15"/>
          <p:cNvSpPr>
            <a:spLocks noGrp="1"/>
          </p:cNvSpPr>
          <p:nvPr>
            <p:ph type="pic" idx="3"/>
          </p:nvPr>
        </p:nvSpPr>
        <p:spPr>
          <a:xfrm>
            <a:off x="4972050" y="2599175"/>
            <a:ext cx="1769400" cy="1769400"/>
          </a:xfrm>
          <a:prstGeom prst="ellipse">
            <a:avLst/>
          </a:prstGeom>
          <a:noFill/>
          <a:ln w="114300" cap="flat" cmpd="sng">
            <a:solidFill>
              <a:schemeClr val="lt2"/>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8"/>
          <p:cNvSpPr txBox="1">
            <a:spLocks noGrp="1"/>
          </p:cNvSpPr>
          <p:nvPr>
            <p:ph type="subTitle" idx="1"/>
          </p:nvPr>
        </p:nvSpPr>
        <p:spPr>
          <a:xfrm>
            <a:off x="4923088" y="3085223"/>
            <a:ext cx="26400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8"/>
          <p:cNvSpPr txBox="1">
            <a:spLocks noGrp="1"/>
          </p:cNvSpPr>
          <p:nvPr>
            <p:ph type="subTitle" idx="2"/>
          </p:nvPr>
        </p:nvSpPr>
        <p:spPr>
          <a:xfrm>
            <a:off x="1580911" y="3085223"/>
            <a:ext cx="26400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8"/>
          <p:cNvSpPr txBox="1">
            <a:spLocks noGrp="1"/>
          </p:cNvSpPr>
          <p:nvPr>
            <p:ph type="subTitle" idx="3"/>
          </p:nvPr>
        </p:nvSpPr>
        <p:spPr>
          <a:xfrm>
            <a:off x="1580911" y="26787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78" name="Google Shape;178;p18"/>
          <p:cNvSpPr txBox="1">
            <a:spLocks noGrp="1"/>
          </p:cNvSpPr>
          <p:nvPr>
            <p:ph type="subTitle" idx="4"/>
          </p:nvPr>
        </p:nvSpPr>
        <p:spPr>
          <a:xfrm>
            <a:off x="4923088" y="26787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grpSp>
        <p:nvGrpSpPr>
          <p:cNvPr id="179" name="Google Shape;179;p18"/>
          <p:cNvGrpSpPr/>
          <p:nvPr/>
        </p:nvGrpSpPr>
        <p:grpSpPr>
          <a:xfrm rot="5779258">
            <a:off x="7914346" y="1051747"/>
            <a:ext cx="2274820" cy="1243383"/>
            <a:chOff x="3506947" y="883950"/>
            <a:chExt cx="1645554" cy="899435"/>
          </a:xfrm>
        </p:grpSpPr>
        <p:sp>
          <p:nvSpPr>
            <p:cNvPr id="180" name="Google Shape;180;p18"/>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18"/>
            <p:cNvGrpSpPr/>
            <p:nvPr/>
          </p:nvGrpSpPr>
          <p:grpSpPr>
            <a:xfrm>
              <a:off x="3662075" y="883950"/>
              <a:ext cx="1339575" cy="855075"/>
              <a:chOff x="3662075" y="883950"/>
              <a:chExt cx="1339575" cy="855075"/>
            </a:xfrm>
          </p:grpSpPr>
          <p:cxnSp>
            <p:nvCxnSpPr>
              <p:cNvPr id="184" name="Google Shape;184;p18"/>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18"/>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8"/>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18"/>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18"/>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18"/>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18"/>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18"/>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18"/>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18"/>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grpSp>
        <p:nvGrpSpPr>
          <p:cNvPr id="194" name="Google Shape;194;p18"/>
          <p:cNvGrpSpPr/>
          <p:nvPr/>
        </p:nvGrpSpPr>
        <p:grpSpPr>
          <a:xfrm rot="5400000">
            <a:off x="-1185085" y="4200966"/>
            <a:ext cx="2727029" cy="1297261"/>
            <a:chOff x="5539588" y="871417"/>
            <a:chExt cx="1897196" cy="902505"/>
          </a:xfrm>
        </p:grpSpPr>
        <p:sp>
          <p:nvSpPr>
            <p:cNvPr id="195" name="Google Shape;195;p18"/>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8"/>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8"/>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8"/>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0"/>
        <p:cNvGrpSpPr/>
        <p:nvPr/>
      </p:nvGrpSpPr>
      <p:grpSpPr>
        <a:xfrm>
          <a:off x="0" y="0"/>
          <a:ext cx="0" cy="0"/>
          <a:chOff x="0" y="0"/>
          <a:chExt cx="0" cy="0"/>
        </a:xfrm>
      </p:grpSpPr>
      <p:sp>
        <p:nvSpPr>
          <p:cNvPr id="201" name="Google Shape;201;p19"/>
          <p:cNvSpPr txBox="1">
            <a:spLocks noGrp="1"/>
          </p:cNvSpPr>
          <p:nvPr>
            <p:ph type="title"/>
          </p:nvPr>
        </p:nvSpPr>
        <p:spPr>
          <a:xfrm>
            <a:off x="720000" y="445025"/>
            <a:ext cx="487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19"/>
          <p:cNvSpPr txBox="1">
            <a:spLocks noGrp="1"/>
          </p:cNvSpPr>
          <p:nvPr>
            <p:ph type="subTitle" idx="1"/>
          </p:nvPr>
        </p:nvSpPr>
        <p:spPr>
          <a:xfrm>
            <a:off x="3367950" y="1523825"/>
            <a:ext cx="2408100" cy="2707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subTitle" idx="2"/>
          </p:nvPr>
        </p:nvSpPr>
        <p:spPr>
          <a:xfrm>
            <a:off x="720000" y="1523825"/>
            <a:ext cx="2408100" cy="2707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19"/>
          <p:cNvSpPr>
            <a:spLocks noGrp="1"/>
          </p:cNvSpPr>
          <p:nvPr>
            <p:ph type="pic" idx="3"/>
          </p:nvPr>
        </p:nvSpPr>
        <p:spPr>
          <a:xfrm>
            <a:off x="5952600" y="541775"/>
            <a:ext cx="2478000" cy="4062300"/>
          </a:xfrm>
          <a:prstGeom prst="rect">
            <a:avLst/>
          </a:prstGeom>
          <a:noFill/>
          <a:ln w="114300" cap="flat" cmpd="sng">
            <a:solidFill>
              <a:schemeClr val="lt2"/>
            </a:solidFill>
            <a:prstDash val="solid"/>
            <a:round/>
            <a:headEnd type="none" w="sm" len="sm"/>
            <a:tailEnd type="none" w="sm" len="sm"/>
          </a:ln>
        </p:spPr>
      </p:sp>
      <p:grpSp>
        <p:nvGrpSpPr>
          <p:cNvPr id="205" name="Google Shape;205;p19"/>
          <p:cNvGrpSpPr/>
          <p:nvPr/>
        </p:nvGrpSpPr>
        <p:grpSpPr>
          <a:xfrm rot="10800000">
            <a:off x="-408808" y="4265474"/>
            <a:ext cx="1439889" cy="1406898"/>
            <a:chOff x="888011" y="1009276"/>
            <a:chExt cx="1008467" cy="985292"/>
          </a:xfrm>
        </p:grpSpPr>
        <p:sp>
          <p:nvSpPr>
            <p:cNvPr id="206" name="Google Shape;206;p19"/>
            <p:cNvSpPr/>
            <p:nvPr/>
          </p:nvSpPr>
          <p:spPr>
            <a:xfrm>
              <a:off x="888011" y="1009276"/>
              <a:ext cx="878654" cy="878075"/>
            </a:xfrm>
            <a:custGeom>
              <a:avLst/>
              <a:gdLst/>
              <a:ahLst/>
              <a:cxnLst/>
              <a:rect l="l" t="t" r="r" b="b"/>
              <a:pathLst>
                <a:path w="27298" h="27280" extrusionOk="0">
                  <a:moveTo>
                    <a:pt x="316" y="0"/>
                  </a:moveTo>
                  <a:cubicBezTo>
                    <a:pt x="316" y="0"/>
                    <a:pt x="299" y="333"/>
                    <a:pt x="281" y="842"/>
                  </a:cubicBezTo>
                  <a:cubicBezTo>
                    <a:pt x="264" y="1333"/>
                    <a:pt x="229" y="1999"/>
                    <a:pt x="176" y="2700"/>
                  </a:cubicBezTo>
                  <a:cubicBezTo>
                    <a:pt x="141" y="3402"/>
                    <a:pt x="89" y="4103"/>
                    <a:pt x="54" y="4646"/>
                  </a:cubicBezTo>
                  <a:cubicBezTo>
                    <a:pt x="18" y="5190"/>
                    <a:pt x="1" y="5575"/>
                    <a:pt x="1" y="5575"/>
                  </a:cubicBezTo>
                  <a:cubicBezTo>
                    <a:pt x="89" y="5610"/>
                    <a:pt x="194" y="5646"/>
                    <a:pt x="316" y="5646"/>
                  </a:cubicBezTo>
                  <a:cubicBezTo>
                    <a:pt x="339" y="5648"/>
                    <a:pt x="361" y="5649"/>
                    <a:pt x="383" y="5649"/>
                  </a:cubicBezTo>
                  <a:cubicBezTo>
                    <a:pt x="536" y="5649"/>
                    <a:pt x="687" y="5597"/>
                    <a:pt x="825" y="5505"/>
                  </a:cubicBezTo>
                  <a:cubicBezTo>
                    <a:pt x="895" y="5523"/>
                    <a:pt x="983" y="5540"/>
                    <a:pt x="1053" y="5540"/>
                  </a:cubicBezTo>
                  <a:cubicBezTo>
                    <a:pt x="1123" y="5540"/>
                    <a:pt x="1211" y="5540"/>
                    <a:pt x="1316" y="5505"/>
                  </a:cubicBezTo>
                  <a:cubicBezTo>
                    <a:pt x="1368" y="5663"/>
                    <a:pt x="1421" y="5786"/>
                    <a:pt x="1526" y="5996"/>
                  </a:cubicBezTo>
                  <a:cubicBezTo>
                    <a:pt x="1614" y="6347"/>
                    <a:pt x="1772" y="6575"/>
                    <a:pt x="1929" y="6733"/>
                  </a:cubicBezTo>
                  <a:cubicBezTo>
                    <a:pt x="1894" y="6925"/>
                    <a:pt x="1894" y="7118"/>
                    <a:pt x="1877" y="7311"/>
                  </a:cubicBezTo>
                  <a:cubicBezTo>
                    <a:pt x="1824" y="7434"/>
                    <a:pt x="1807" y="7592"/>
                    <a:pt x="1789" y="7784"/>
                  </a:cubicBezTo>
                  <a:cubicBezTo>
                    <a:pt x="1789" y="7837"/>
                    <a:pt x="1789" y="7872"/>
                    <a:pt x="1789" y="7925"/>
                  </a:cubicBezTo>
                  <a:cubicBezTo>
                    <a:pt x="1631" y="7977"/>
                    <a:pt x="1474" y="8100"/>
                    <a:pt x="1316" y="8310"/>
                  </a:cubicBezTo>
                  <a:cubicBezTo>
                    <a:pt x="1316" y="8310"/>
                    <a:pt x="1298" y="8328"/>
                    <a:pt x="1298" y="8328"/>
                  </a:cubicBezTo>
                  <a:cubicBezTo>
                    <a:pt x="1123" y="8503"/>
                    <a:pt x="913" y="8784"/>
                    <a:pt x="895" y="9275"/>
                  </a:cubicBezTo>
                  <a:cubicBezTo>
                    <a:pt x="878" y="9327"/>
                    <a:pt x="878" y="9397"/>
                    <a:pt x="860" y="9485"/>
                  </a:cubicBezTo>
                  <a:cubicBezTo>
                    <a:pt x="860" y="9660"/>
                    <a:pt x="878" y="9923"/>
                    <a:pt x="1000" y="10169"/>
                  </a:cubicBezTo>
                  <a:cubicBezTo>
                    <a:pt x="1246" y="10625"/>
                    <a:pt x="1701" y="10923"/>
                    <a:pt x="2157" y="10940"/>
                  </a:cubicBezTo>
                  <a:cubicBezTo>
                    <a:pt x="2210" y="10993"/>
                    <a:pt x="2245" y="11045"/>
                    <a:pt x="2298" y="11098"/>
                  </a:cubicBezTo>
                  <a:cubicBezTo>
                    <a:pt x="2227" y="11729"/>
                    <a:pt x="2596" y="12097"/>
                    <a:pt x="2824" y="12255"/>
                  </a:cubicBezTo>
                  <a:cubicBezTo>
                    <a:pt x="2859" y="12273"/>
                    <a:pt x="2894" y="12290"/>
                    <a:pt x="2911" y="12308"/>
                  </a:cubicBezTo>
                  <a:cubicBezTo>
                    <a:pt x="2929" y="12325"/>
                    <a:pt x="2946" y="12325"/>
                    <a:pt x="2964" y="12343"/>
                  </a:cubicBezTo>
                  <a:cubicBezTo>
                    <a:pt x="2946" y="12343"/>
                    <a:pt x="2946" y="12360"/>
                    <a:pt x="2946" y="12378"/>
                  </a:cubicBezTo>
                  <a:cubicBezTo>
                    <a:pt x="2946" y="12378"/>
                    <a:pt x="2929" y="12395"/>
                    <a:pt x="2929" y="12395"/>
                  </a:cubicBezTo>
                  <a:cubicBezTo>
                    <a:pt x="2876" y="12518"/>
                    <a:pt x="2771" y="12746"/>
                    <a:pt x="2788" y="13026"/>
                  </a:cubicBezTo>
                  <a:cubicBezTo>
                    <a:pt x="2771" y="13079"/>
                    <a:pt x="2753" y="13132"/>
                    <a:pt x="2736" y="13184"/>
                  </a:cubicBezTo>
                  <a:cubicBezTo>
                    <a:pt x="2578" y="13307"/>
                    <a:pt x="2455" y="13465"/>
                    <a:pt x="2403" y="13640"/>
                  </a:cubicBezTo>
                  <a:cubicBezTo>
                    <a:pt x="2368" y="13763"/>
                    <a:pt x="2280" y="14008"/>
                    <a:pt x="2438" y="14289"/>
                  </a:cubicBezTo>
                  <a:cubicBezTo>
                    <a:pt x="2490" y="14376"/>
                    <a:pt x="2561" y="14534"/>
                    <a:pt x="2718" y="14674"/>
                  </a:cubicBezTo>
                  <a:cubicBezTo>
                    <a:pt x="2718" y="14709"/>
                    <a:pt x="2701" y="14762"/>
                    <a:pt x="2701" y="14797"/>
                  </a:cubicBezTo>
                  <a:cubicBezTo>
                    <a:pt x="2578" y="15043"/>
                    <a:pt x="2473" y="15323"/>
                    <a:pt x="2438" y="15691"/>
                  </a:cubicBezTo>
                  <a:cubicBezTo>
                    <a:pt x="2420" y="15796"/>
                    <a:pt x="2420" y="15902"/>
                    <a:pt x="2420" y="16024"/>
                  </a:cubicBezTo>
                  <a:cubicBezTo>
                    <a:pt x="2280" y="16270"/>
                    <a:pt x="2245" y="16550"/>
                    <a:pt x="2315" y="16778"/>
                  </a:cubicBezTo>
                  <a:cubicBezTo>
                    <a:pt x="2385" y="16971"/>
                    <a:pt x="2473" y="17129"/>
                    <a:pt x="2543" y="17252"/>
                  </a:cubicBezTo>
                  <a:cubicBezTo>
                    <a:pt x="2596" y="17322"/>
                    <a:pt x="2631" y="17374"/>
                    <a:pt x="2648" y="17409"/>
                  </a:cubicBezTo>
                  <a:cubicBezTo>
                    <a:pt x="2718" y="17655"/>
                    <a:pt x="2911" y="17777"/>
                    <a:pt x="2964" y="17830"/>
                  </a:cubicBezTo>
                  <a:cubicBezTo>
                    <a:pt x="2999" y="17848"/>
                    <a:pt x="3034" y="17865"/>
                    <a:pt x="3069" y="17883"/>
                  </a:cubicBezTo>
                  <a:cubicBezTo>
                    <a:pt x="3069" y="17883"/>
                    <a:pt x="3069" y="17883"/>
                    <a:pt x="3069" y="17900"/>
                  </a:cubicBezTo>
                  <a:cubicBezTo>
                    <a:pt x="3157" y="18163"/>
                    <a:pt x="3297" y="18338"/>
                    <a:pt x="3437" y="18479"/>
                  </a:cubicBezTo>
                  <a:lnTo>
                    <a:pt x="3455" y="18654"/>
                  </a:lnTo>
                  <a:cubicBezTo>
                    <a:pt x="3279" y="18829"/>
                    <a:pt x="3157" y="19075"/>
                    <a:pt x="3192" y="19355"/>
                  </a:cubicBezTo>
                  <a:cubicBezTo>
                    <a:pt x="3209" y="19496"/>
                    <a:pt x="3227" y="19811"/>
                    <a:pt x="3525" y="20057"/>
                  </a:cubicBezTo>
                  <a:lnTo>
                    <a:pt x="3560" y="20092"/>
                  </a:lnTo>
                  <a:cubicBezTo>
                    <a:pt x="3560" y="20092"/>
                    <a:pt x="3560" y="20092"/>
                    <a:pt x="3577" y="20109"/>
                  </a:cubicBezTo>
                  <a:cubicBezTo>
                    <a:pt x="3612" y="20214"/>
                    <a:pt x="3665" y="20337"/>
                    <a:pt x="3753" y="20442"/>
                  </a:cubicBezTo>
                  <a:cubicBezTo>
                    <a:pt x="3770" y="20460"/>
                    <a:pt x="3770" y="20477"/>
                    <a:pt x="3788" y="20477"/>
                  </a:cubicBezTo>
                  <a:cubicBezTo>
                    <a:pt x="3718" y="20600"/>
                    <a:pt x="3683" y="20723"/>
                    <a:pt x="3665" y="20863"/>
                  </a:cubicBezTo>
                  <a:cubicBezTo>
                    <a:pt x="3665" y="20968"/>
                    <a:pt x="3683" y="21073"/>
                    <a:pt x="3700" y="21179"/>
                  </a:cubicBezTo>
                  <a:cubicBezTo>
                    <a:pt x="3735" y="21319"/>
                    <a:pt x="3788" y="21494"/>
                    <a:pt x="3823" y="21652"/>
                  </a:cubicBezTo>
                  <a:cubicBezTo>
                    <a:pt x="3910" y="21932"/>
                    <a:pt x="4051" y="22143"/>
                    <a:pt x="4226" y="22283"/>
                  </a:cubicBezTo>
                  <a:cubicBezTo>
                    <a:pt x="4261" y="22336"/>
                    <a:pt x="4296" y="22406"/>
                    <a:pt x="4331" y="22458"/>
                  </a:cubicBezTo>
                  <a:cubicBezTo>
                    <a:pt x="4279" y="22634"/>
                    <a:pt x="4261" y="22827"/>
                    <a:pt x="4279" y="23019"/>
                  </a:cubicBezTo>
                  <a:cubicBezTo>
                    <a:pt x="4279" y="23090"/>
                    <a:pt x="4296" y="23160"/>
                    <a:pt x="4314" y="23195"/>
                  </a:cubicBezTo>
                  <a:cubicBezTo>
                    <a:pt x="4314" y="23598"/>
                    <a:pt x="4419" y="23931"/>
                    <a:pt x="4647" y="24229"/>
                  </a:cubicBezTo>
                  <a:cubicBezTo>
                    <a:pt x="4682" y="24282"/>
                    <a:pt x="4734" y="24334"/>
                    <a:pt x="4770" y="24369"/>
                  </a:cubicBezTo>
                  <a:cubicBezTo>
                    <a:pt x="4822" y="24650"/>
                    <a:pt x="4927" y="24825"/>
                    <a:pt x="4997" y="24930"/>
                  </a:cubicBezTo>
                  <a:cubicBezTo>
                    <a:pt x="5173" y="25351"/>
                    <a:pt x="5453" y="25491"/>
                    <a:pt x="5629" y="25526"/>
                  </a:cubicBezTo>
                  <a:cubicBezTo>
                    <a:pt x="5751" y="25649"/>
                    <a:pt x="5892" y="25719"/>
                    <a:pt x="6049" y="25737"/>
                  </a:cubicBezTo>
                  <a:lnTo>
                    <a:pt x="6119" y="25754"/>
                  </a:lnTo>
                  <a:cubicBezTo>
                    <a:pt x="6190" y="25789"/>
                    <a:pt x="6260" y="25807"/>
                    <a:pt x="6330" y="25807"/>
                  </a:cubicBezTo>
                  <a:cubicBezTo>
                    <a:pt x="6488" y="25807"/>
                    <a:pt x="6663" y="25772"/>
                    <a:pt x="6803" y="25649"/>
                  </a:cubicBezTo>
                  <a:cubicBezTo>
                    <a:pt x="6838" y="25632"/>
                    <a:pt x="6873" y="25614"/>
                    <a:pt x="6908" y="25597"/>
                  </a:cubicBezTo>
                  <a:cubicBezTo>
                    <a:pt x="6908" y="25579"/>
                    <a:pt x="6926" y="25579"/>
                    <a:pt x="6943" y="25562"/>
                  </a:cubicBezTo>
                  <a:cubicBezTo>
                    <a:pt x="6943" y="25562"/>
                    <a:pt x="6961" y="25544"/>
                    <a:pt x="6979" y="25544"/>
                  </a:cubicBezTo>
                  <a:cubicBezTo>
                    <a:pt x="6979" y="25526"/>
                    <a:pt x="6996" y="25526"/>
                    <a:pt x="6996" y="25526"/>
                  </a:cubicBezTo>
                  <a:cubicBezTo>
                    <a:pt x="7014" y="25526"/>
                    <a:pt x="7014" y="25526"/>
                    <a:pt x="7014" y="25509"/>
                  </a:cubicBezTo>
                  <a:lnTo>
                    <a:pt x="7049" y="25509"/>
                  </a:lnTo>
                  <a:cubicBezTo>
                    <a:pt x="7171" y="25474"/>
                    <a:pt x="7277" y="25421"/>
                    <a:pt x="7382" y="25334"/>
                  </a:cubicBezTo>
                  <a:lnTo>
                    <a:pt x="7417" y="25334"/>
                  </a:lnTo>
                  <a:cubicBezTo>
                    <a:pt x="7575" y="25526"/>
                    <a:pt x="7785" y="25632"/>
                    <a:pt x="8013" y="25632"/>
                  </a:cubicBezTo>
                  <a:lnTo>
                    <a:pt x="8083" y="25632"/>
                  </a:lnTo>
                  <a:cubicBezTo>
                    <a:pt x="8188" y="25684"/>
                    <a:pt x="8293" y="25702"/>
                    <a:pt x="8416" y="25702"/>
                  </a:cubicBezTo>
                  <a:cubicBezTo>
                    <a:pt x="8486" y="25702"/>
                    <a:pt x="8556" y="25684"/>
                    <a:pt x="8644" y="25667"/>
                  </a:cubicBezTo>
                  <a:lnTo>
                    <a:pt x="8890" y="25667"/>
                  </a:lnTo>
                  <a:cubicBezTo>
                    <a:pt x="9012" y="25702"/>
                    <a:pt x="9117" y="25719"/>
                    <a:pt x="9240" y="25719"/>
                  </a:cubicBezTo>
                  <a:cubicBezTo>
                    <a:pt x="9293" y="25702"/>
                    <a:pt x="9345" y="25702"/>
                    <a:pt x="9398" y="25684"/>
                  </a:cubicBezTo>
                  <a:cubicBezTo>
                    <a:pt x="9521" y="25754"/>
                    <a:pt x="9643" y="25772"/>
                    <a:pt x="9784" y="25772"/>
                  </a:cubicBezTo>
                  <a:cubicBezTo>
                    <a:pt x="9889" y="25754"/>
                    <a:pt x="9976" y="25737"/>
                    <a:pt x="10082" y="25702"/>
                  </a:cubicBezTo>
                  <a:cubicBezTo>
                    <a:pt x="10169" y="25667"/>
                    <a:pt x="10239" y="25614"/>
                    <a:pt x="10327" y="25562"/>
                  </a:cubicBezTo>
                  <a:cubicBezTo>
                    <a:pt x="10327" y="25579"/>
                    <a:pt x="10345" y="25614"/>
                    <a:pt x="10345" y="25632"/>
                  </a:cubicBezTo>
                  <a:lnTo>
                    <a:pt x="10432" y="25807"/>
                  </a:lnTo>
                  <a:cubicBezTo>
                    <a:pt x="10502" y="25947"/>
                    <a:pt x="10590" y="26070"/>
                    <a:pt x="10730" y="26140"/>
                  </a:cubicBezTo>
                  <a:cubicBezTo>
                    <a:pt x="10888" y="26245"/>
                    <a:pt x="11099" y="26298"/>
                    <a:pt x="11291" y="26298"/>
                  </a:cubicBezTo>
                  <a:cubicBezTo>
                    <a:pt x="11414" y="26280"/>
                    <a:pt x="11519" y="26245"/>
                    <a:pt x="11589" y="26228"/>
                  </a:cubicBezTo>
                  <a:cubicBezTo>
                    <a:pt x="11835" y="26158"/>
                    <a:pt x="12028" y="26035"/>
                    <a:pt x="12150" y="25965"/>
                  </a:cubicBezTo>
                  <a:cubicBezTo>
                    <a:pt x="12185" y="25947"/>
                    <a:pt x="12203" y="25930"/>
                    <a:pt x="12238" y="25912"/>
                  </a:cubicBezTo>
                  <a:lnTo>
                    <a:pt x="12466" y="25912"/>
                  </a:lnTo>
                  <a:cubicBezTo>
                    <a:pt x="12624" y="25895"/>
                    <a:pt x="12782" y="25877"/>
                    <a:pt x="12922" y="25824"/>
                  </a:cubicBezTo>
                  <a:cubicBezTo>
                    <a:pt x="13062" y="25912"/>
                    <a:pt x="13220" y="25965"/>
                    <a:pt x="13413" y="25982"/>
                  </a:cubicBezTo>
                  <a:cubicBezTo>
                    <a:pt x="13465" y="26000"/>
                    <a:pt x="13518" y="26000"/>
                    <a:pt x="13588" y="26000"/>
                  </a:cubicBezTo>
                  <a:cubicBezTo>
                    <a:pt x="13711" y="25982"/>
                    <a:pt x="13851" y="25947"/>
                    <a:pt x="13974" y="25912"/>
                  </a:cubicBezTo>
                  <a:cubicBezTo>
                    <a:pt x="14044" y="25877"/>
                    <a:pt x="14114" y="25842"/>
                    <a:pt x="14167" y="25807"/>
                  </a:cubicBezTo>
                  <a:cubicBezTo>
                    <a:pt x="14184" y="25807"/>
                    <a:pt x="14202" y="25807"/>
                    <a:pt x="14219" y="25824"/>
                  </a:cubicBezTo>
                  <a:cubicBezTo>
                    <a:pt x="14324" y="25842"/>
                    <a:pt x="14465" y="25877"/>
                    <a:pt x="14640" y="25877"/>
                  </a:cubicBezTo>
                  <a:cubicBezTo>
                    <a:pt x="14973" y="25860"/>
                    <a:pt x="15271" y="25702"/>
                    <a:pt x="15481" y="25439"/>
                  </a:cubicBezTo>
                  <a:cubicBezTo>
                    <a:pt x="15639" y="25667"/>
                    <a:pt x="15885" y="25807"/>
                    <a:pt x="16165" y="25842"/>
                  </a:cubicBezTo>
                  <a:lnTo>
                    <a:pt x="16446" y="25842"/>
                  </a:lnTo>
                  <a:cubicBezTo>
                    <a:pt x="16691" y="26087"/>
                    <a:pt x="16937" y="26245"/>
                    <a:pt x="17287" y="26263"/>
                  </a:cubicBezTo>
                  <a:cubicBezTo>
                    <a:pt x="17357" y="26263"/>
                    <a:pt x="17410" y="26263"/>
                    <a:pt x="17480" y="26245"/>
                  </a:cubicBezTo>
                  <a:cubicBezTo>
                    <a:pt x="17638" y="26368"/>
                    <a:pt x="17813" y="26438"/>
                    <a:pt x="18006" y="26438"/>
                  </a:cubicBezTo>
                  <a:cubicBezTo>
                    <a:pt x="18024" y="26447"/>
                    <a:pt x="18041" y="26451"/>
                    <a:pt x="18059" y="26451"/>
                  </a:cubicBezTo>
                  <a:cubicBezTo>
                    <a:pt x="18076" y="26451"/>
                    <a:pt x="18094" y="26447"/>
                    <a:pt x="18111" y="26438"/>
                  </a:cubicBezTo>
                  <a:cubicBezTo>
                    <a:pt x="18216" y="26438"/>
                    <a:pt x="18304" y="26421"/>
                    <a:pt x="18392" y="26386"/>
                  </a:cubicBezTo>
                  <a:cubicBezTo>
                    <a:pt x="18602" y="26421"/>
                    <a:pt x="18830" y="26473"/>
                    <a:pt x="19075" y="26543"/>
                  </a:cubicBezTo>
                  <a:cubicBezTo>
                    <a:pt x="19163" y="26561"/>
                    <a:pt x="19251" y="26578"/>
                    <a:pt x="19356" y="26596"/>
                  </a:cubicBezTo>
                  <a:lnTo>
                    <a:pt x="19566" y="26596"/>
                  </a:lnTo>
                  <a:cubicBezTo>
                    <a:pt x="19601" y="26631"/>
                    <a:pt x="19654" y="26648"/>
                    <a:pt x="19672" y="26666"/>
                  </a:cubicBezTo>
                  <a:cubicBezTo>
                    <a:pt x="19847" y="26771"/>
                    <a:pt x="20022" y="26824"/>
                    <a:pt x="20197" y="26841"/>
                  </a:cubicBezTo>
                  <a:cubicBezTo>
                    <a:pt x="20228" y="26846"/>
                    <a:pt x="20261" y="26849"/>
                    <a:pt x="20294" y="26849"/>
                  </a:cubicBezTo>
                  <a:cubicBezTo>
                    <a:pt x="20373" y="26849"/>
                    <a:pt x="20456" y="26836"/>
                    <a:pt x="20531" y="26824"/>
                  </a:cubicBezTo>
                  <a:cubicBezTo>
                    <a:pt x="20688" y="26894"/>
                    <a:pt x="20846" y="26947"/>
                    <a:pt x="21004" y="26964"/>
                  </a:cubicBezTo>
                  <a:cubicBezTo>
                    <a:pt x="21036" y="26966"/>
                    <a:pt x="21071" y="26968"/>
                    <a:pt x="21109" y="26968"/>
                  </a:cubicBezTo>
                  <a:cubicBezTo>
                    <a:pt x="21347" y="26968"/>
                    <a:pt x="21696" y="26901"/>
                    <a:pt x="21968" y="26508"/>
                  </a:cubicBezTo>
                  <a:cubicBezTo>
                    <a:pt x="22056" y="26491"/>
                    <a:pt x="22144" y="26473"/>
                    <a:pt x="22231" y="26456"/>
                  </a:cubicBezTo>
                  <a:cubicBezTo>
                    <a:pt x="22336" y="26508"/>
                    <a:pt x="22442" y="26543"/>
                    <a:pt x="22547" y="26578"/>
                  </a:cubicBezTo>
                  <a:cubicBezTo>
                    <a:pt x="22705" y="26684"/>
                    <a:pt x="22862" y="26736"/>
                    <a:pt x="23038" y="26754"/>
                  </a:cubicBezTo>
                  <a:cubicBezTo>
                    <a:pt x="23125" y="26754"/>
                    <a:pt x="23195" y="26754"/>
                    <a:pt x="23283" y="26736"/>
                  </a:cubicBezTo>
                  <a:cubicBezTo>
                    <a:pt x="23330" y="26736"/>
                    <a:pt x="23377" y="26728"/>
                    <a:pt x="23429" y="26728"/>
                  </a:cubicBezTo>
                  <a:cubicBezTo>
                    <a:pt x="23454" y="26728"/>
                    <a:pt x="23482" y="26730"/>
                    <a:pt x="23511" y="26736"/>
                  </a:cubicBezTo>
                  <a:cubicBezTo>
                    <a:pt x="23599" y="26736"/>
                    <a:pt x="23686" y="26754"/>
                    <a:pt x="23756" y="26771"/>
                  </a:cubicBezTo>
                  <a:cubicBezTo>
                    <a:pt x="23827" y="26789"/>
                    <a:pt x="23897" y="26806"/>
                    <a:pt x="23949" y="26806"/>
                  </a:cubicBezTo>
                  <a:cubicBezTo>
                    <a:pt x="24177" y="26806"/>
                    <a:pt x="24388" y="26754"/>
                    <a:pt x="24563" y="26613"/>
                  </a:cubicBezTo>
                  <a:lnTo>
                    <a:pt x="24580" y="26613"/>
                  </a:lnTo>
                  <a:cubicBezTo>
                    <a:pt x="24703" y="26613"/>
                    <a:pt x="24808" y="26596"/>
                    <a:pt x="24914" y="26578"/>
                  </a:cubicBezTo>
                  <a:cubicBezTo>
                    <a:pt x="24949" y="26578"/>
                    <a:pt x="24966" y="26596"/>
                    <a:pt x="24984" y="26596"/>
                  </a:cubicBezTo>
                  <a:lnTo>
                    <a:pt x="25124" y="26596"/>
                  </a:lnTo>
                  <a:cubicBezTo>
                    <a:pt x="25264" y="26613"/>
                    <a:pt x="25369" y="26648"/>
                    <a:pt x="25457" y="26701"/>
                  </a:cubicBezTo>
                  <a:cubicBezTo>
                    <a:pt x="25562" y="26754"/>
                    <a:pt x="25685" y="26789"/>
                    <a:pt x="25790" y="26806"/>
                  </a:cubicBezTo>
                  <a:lnTo>
                    <a:pt x="26123" y="26859"/>
                  </a:lnTo>
                  <a:lnTo>
                    <a:pt x="26439" y="26894"/>
                  </a:lnTo>
                  <a:cubicBezTo>
                    <a:pt x="26684" y="27139"/>
                    <a:pt x="26947" y="27262"/>
                    <a:pt x="27263" y="27280"/>
                  </a:cubicBezTo>
                  <a:lnTo>
                    <a:pt x="27298" y="27280"/>
                  </a:lnTo>
                  <a:cubicBezTo>
                    <a:pt x="27298" y="27280"/>
                    <a:pt x="27280" y="26859"/>
                    <a:pt x="27280" y="26105"/>
                  </a:cubicBezTo>
                  <a:cubicBezTo>
                    <a:pt x="27280" y="25737"/>
                    <a:pt x="27280" y="25281"/>
                    <a:pt x="27263" y="24773"/>
                  </a:cubicBezTo>
                  <a:cubicBezTo>
                    <a:pt x="27263" y="24264"/>
                    <a:pt x="27263" y="23686"/>
                    <a:pt x="27245" y="23037"/>
                  </a:cubicBezTo>
                  <a:cubicBezTo>
                    <a:pt x="27245" y="22721"/>
                    <a:pt x="27245" y="22388"/>
                    <a:pt x="27228" y="22055"/>
                  </a:cubicBezTo>
                  <a:cubicBezTo>
                    <a:pt x="27228" y="21705"/>
                    <a:pt x="27210" y="21354"/>
                    <a:pt x="27210" y="21003"/>
                  </a:cubicBezTo>
                  <a:cubicBezTo>
                    <a:pt x="27193" y="20565"/>
                    <a:pt x="27175" y="20109"/>
                    <a:pt x="27140" y="19636"/>
                  </a:cubicBezTo>
                  <a:cubicBezTo>
                    <a:pt x="27123" y="19180"/>
                    <a:pt x="27105" y="18707"/>
                    <a:pt x="27087" y="18216"/>
                  </a:cubicBezTo>
                  <a:cubicBezTo>
                    <a:pt x="27052" y="17725"/>
                    <a:pt x="27017" y="17234"/>
                    <a:pt x="26982" y="16726"/>
                  </a:cubicBezTo>
                  <a:cubicBezTo>
                    <a:pt x="26947" y="16235"/>
                    <a:pt x="26912" y="15726"/>
                    <a:pt x="26860" y="15200"/>
                  </a:cubicBezTo>
                  <a:cubicBezTo>
                    <a:pt x="26824" y="14692"/>
                    <a:pt x="26807" y="14166"/>
                    <a:pt x="26772" y="13640"/>
                  </a:cubicBezTo>
                  <a:cubicBezTo>
                    <a:pt x="26754" y="13114"/>
                    <a:pt x="26737" y="12588"/>
                    <a:pt x="26737" y="12062"/>
                  </a:cubicBezTo>
                  <a:cubicBezTo>
                    <a:pt x="26737" y="11676"/>
                    <a:pt x="26737" y="11273"/>
                    <a:pt x="26754" y="10888"/>
                  </a:cubicBezTo>
                  <a:cubicBezTo>
                    <a:pt x="26754" y="10484"/>
                    <a:pt x="26772" y="10099"/>
                    <a:pt x="26789" y="9713"/>
                  </a:cubicBezTo>
                  <a:cubicBezTo>
                    <a:pt x="26789" y="9327"/>
                    <a:pt x="26807" y="8959"/>
                    <a:pt x="26824" y="8591"/>
                  </a:cubicBezTo>
                  <a:cubicBezTo>
                    <a:pt x="26824" y="8223"/>
                    <a:pt x="26842" y="7855"/>
                    <a:pt x="26842" y="7504"/>
                  </a:cubicBezTo>
                  <a:cubicBezTo>
                    <a:pt x="26860" y="6785"/>
                    <a:pt x="26877" y="6101"/>
                    <a:pt x="26877" y="5470"/>
                  </a:cubicBezTo>
                  <a:cubicBezTo>
                    <a:pt x="26877" y="4822"/>
                    <a:pt x="26877" y="4225"/>
                    <a:pt x="26860" y="3664"/>
                  </a:cubicBezTo>
                  <a:cubicBezTo>
                    <a:pt x="26860" y="3121"/>
                    <a:pt x="26842" y="2613"/>
                    <a:pt x="26842" y="2157"/>
                  </a:cubicBezTo>
                  <a:cubicBezTo>
                    <a:pt x="26842" y="1718"/>
                    <a:pt x="26842" y="1333"/>
                    <a:pt x="26842" y="1017"/>
                  </a:cubicBezTo>
                  <a:cubicBezTo>
                    <a:pt x="26842" y="369"/>
                    <a:pt x="26860" y="18"/>
                    <a:pt x="26860" y="18"/>
                  </a:cubicBezTo>
                  <a:lnTo>
                    <a:pt x="24423" y="18"/>
                  </a:lnTo>
                  <a:cubicBezTo>
                    <a:pt x="23932" y="18"/>
                    <a:pt x="23371" y="0"/>
                    <a:pt x="22757"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898182" y="1009276"/>
              <a:ext cx="856638" cy="841413"/>
            </a:xfrm>
            <a:custGeom>
              <a:avLst/>
              <a:gdLst/>
              <a:ahLst/>
              <a:cxnLst/>
              <a:rect l="l" t="t" r="r" b="b"/>
              <a:pathLst>
                <a:path w="26614" h="26141" extrusionOk="0">
                  <a:moveTo>
                    <a:pt x="0" y="0"/>
                  </a:moveTo>
                  <a:lnTo>
                    <a:pt x="0" y="5383"/>
                  </a:lnTo>
                  <a:cubicBezTo>
                    <a:pt x="106" y="5418"/>
                    <a:pt x="211" y="5435"/>
                    <a:pt x="316" y="5435"/>
                  </a:cubicBezTo>
                  <a:cubicBezTo>
                    <a:pt x="509" y="5435"/>
                    <a:pt x="684" y="5383"/>
                    <a:pt x="824" y="5295"/>
                  </a:cubicBezTo>
                  <a:cubicBezTo>
                    <a:pt x="912" y="5312"/>
                    <a:pt x="982" y="5330"/>
                    <a:pt x="1070" y="5330"/>
                  </a:cubicBezTo>
                  <a:cubicBezTo>
                    <a:pt x="1123" y="5330"/>
                    <a:pt x="1228" y="5312"/>
                    <a:pt x="1333" y="5277"/>
                  </a:cubicBezTo>
                  <a:cubicBezTo>
                    <a:pt x="1368" y="5418"/>
                    <a:pt x="1438" y="5523"/>
                    <a:pt x="1526" y="5698"/>
                  </a:cubicBezTo>
                  <a:cubicBezTo>
                    <a:pt x="1631" y="5996"/>
                    <a:pt x="1771" y="6189"/>
                    <a:pt x="1929" y="6312"/>
                  </a:cubicBezTo>
                  <a:cubicBezTo>
                    <a:pt x="1911" y="6487"/>
                    <a:pt x="1894" y="6645"/>
                    <a:pt x="1876" y="6803"/>
                  </a:cubicBezTo>
                  <a:cubicBezTo>
                    <a:pt x="1824" y="6908"/>
                    <a:pt x="1789" y="7048"/>
                    <a:pt x="1771" y="7206"/>
                  </a:cubicBezTo>
                  <a:cubicBezTo>
                    <a:pt x="1771" y="7241"/>
                    <a:pt x="1771" y="7276"/>
                    <a:pt x="1771" y="7329"/>
                  </a:cubicBezTo>
                  <a:cubicBezTo>
                    <a:pt x="1613" y="7381"/>
                    <a:pt x="1438" y="7469"/>
                    <a:pt x="1298" y="7662"/>
                  </a:cubicBezTo>
                  <a:cubicBezTo>
                    <a:pt x="1280" y="7679"/>
                    <a:pt x="1280" y="7679"/>
                    <a:pt x="1263" y="7679"/>
                  </a:cubicBezTo>
                  <a:cubicBezTo>
                    <a:pt x="1087" y="7837"/>
                    <a:pt x="877" y="8100"/>
                    <a:pt x="824" y="8538"/>
                  </a:cubicBezTo>
                  <a:cubicBezTo>
                    <a:pt x="807" y="8591"/>
                    <a:pt x="789" y="8661"/>
                    <a:pt x="789" y="8731"/>
                  </a:cubicBezTo>
                  <a:cubicBezTo>
                    <a:pt x="772" y="8889"/>
                    <a:pt x="772" y="9117"/>
                    <a:pt x="877" y="9362"/>
                  </a:cubicBezTo>
                  <a:cubicBezTo>
                    <a:pt x="1087" y="9783"/>
                    <a:pt x="1491" y="10046"/>
                    <a:pt x="1911" y="10046"/>
                  </a:cubicBezTo>
                  <a:cubicBezTo>
                    <a:pt x="1947" y="10099"/>
                    <a:pt x="1982" y="10134"/>
                    <a:pt x="2034" y="10186"/>
                  </a:cubicBezTo>
                  <a:cubicBezTo>
                    <a:pt x="1947" y="10835"/>
                    <a:pt x="2262" y="11203"/>
                    <a:pt x="2472" y="11361"/>
                  </a:cubicBezTo>
                  <a:cubicBezTo>
                    <a:pt x="2508" y="11378"/>
                    <a:pt x="2525" y="11396"/>
                    <a:pt x="2543" y="11413"/>
                  </a:cubicBezTo>
                  <a:cubicBezTo>
                    <a:pt x="2560" y="11431"/>
                    <a:pt x="2578" y="11431"/>
                    <a:pt x="2578" y="11449"/>
                  </a:cubicBezTo>
                  <a:cubicBezTo>
                    <a:pt x="2578" y="11466"/>
                    <a:pt x="2578" y="11466"/>
                    <a:pt x="2578" y="11484"/>
                  </a:cubicBezTo>
                  <a:cubicBezTo>
                    <a:pt x="2578" y="11484"/>
                    <a:pt x="2578" y="11501"/>
                    <a:pt x="2560" y="11519"/>
                  </a:cubicBezTo>
                  <a:cubicBezTo>
                    <a:pt x="2525" y="11641"/>
                    <a:pt x="2437" y="11887"/>
                    <a:pt x="2472" y="12202"/>
                  </a:cubicBezTo>
                  <a:cubicBezTo>
                    <a:pt x="2455" y="12255"/>
                    <a:pt x="2437" y="12308"/>
                    <a:pt x="2437" y="12378"/>
                  </a:cubicBezTo>
                  <a:cubicBezTo>
                    <a:pt x="2297" y="12500"/>
                    <a:pt x="2209" y="12676"/>
                    <a:pt x="2192" y="12869"/>
                  </a:cubicBezTo>
                  <a:cubicBezTo>
                    <a:pt x="2174" y="13026"/>
                    <a:pt x="2139" y="13307"/>
                    <a:pt x="2297" y="13605"/>
                  </a:cubicBezTo>
                  <a:cubicBezTo>
                    <a:pt x="2350" y="13728"/>
                    <a:pt x="2437" y="13885"/>
                    <a:pt x="2578" y="14061"/>
                  </a:cubicBezTo>
                  <a:cubicBezTo>
                    <a:pt x="2595" y="14096"/>
                    <a:pt x="2595" y="14148"/>
                    <a:pt x="2595" y="14183"/>
                  </a:cubicBezTo>
                  <a:cubicBezTo>
                    <a:pt x="2525" y="14482"/>
                    <a:pt x="2490" y="14797"/>
                    <a:pt x="2508" y="15200"/>
                  </a:cubicBezTo>
                  <a:cubicBezTo>
                    <a:pt x="2508" y="15306"/>
                    <a:pt x="2525" y="15428"/>
                    <a:pt x="2543" y="15568"/>
                  </a:cubicBezTo>
                  <a:cubicBezTo>
                    <a:pt x="2472" y="15831"/>
                    <a:pt x="2472" y="16129"/>
                    <a:pt x="2560" y="16375"/>
                  </a:cubicBezTo>
                  <a:cubicBezTo>
                    <a:pt x="2648" y="16585"/>
                    <a:pt x="2735" y="16743"/>
                    <a:pt x="2806" y="16866"/>
                  </a:cubicBezTo>
                  <a:cubicBezTo>
                    <a:pt x="2858" y="16936"/>
                    <a:pt x="2893" y="17006"/>
                    <a:pt x="2911" y="17041"/>
                  </a:cubicBezTo>
                  <a:cubicBezTo>
                    <a:pt x="2998" y="17304"/>
                    <a:pt x="3156" y="17427"/>
                    <a:pt x="3226" y="17462"/>
                  </a:cubicBezTo>
                  <a:cubicBezTo>
                    <a:pt x="3244" y="17497"/>
                    <a:pt x="3279" y="17514"/>
                    <a:pt x="3296" y="17532"/>
                  </a:cubicBezTo>
                  <a:cubicBezTo>
                    <a:pt x="3314" y="17532"/>
                    <a:pt x="3314" y="17532"/>
                    <a:pt x="3314" y="17550"/>
                  </a:cubicBezTo>
                  <a:cubicBezTo>
                    <a:pt x="3402" y="17813"/>
                    <a:pt x="3542" y="18005"/>
                    <a:pt x="3665" y="18128"/>
                  </a:cubicBezTo>
                  <a:lnTo>
                    <a:pt x="3700" y="18286"/>
                  </a:lnTo>
                  <a:cubicBezTo>
                    <a:pt x="3559" y="18461"/>
                    <a:pt x="3472" y="18707"/>
                    <a:pt x="3507" y="18970"/>
                  </a:cubicBezTo>
                  <a:cubicBezTo>
                    <a:pt x="3524" y="19092"/>
                    <a:pt x="3577" y="19408"/>
                    <a:pt x="3840" y="19636"/>
                  </a:cubicBezTo>
                  <a:lnTo>
                    <a:pt x="3875" y="19653"/>
                  </a:lnTo>
                  <a:cubicBezTo>
                    <a:pt x="3875" y="19653"/>
                    <a:pt x="3893" y="19671"/>
                    <a:pt x="3893" y="19671"/>
                  </a:cubicBezTo>
                  <a:cubicBezTo>
                    <a:pt x="3928" y="19776"/>
                    <a:pt x="3998" y="19899"/>
                    <a:pt x="4085" y="20004"/>
                  </a:cubicBezTo>
                  <a:cubicBezTo>
                    <a:pt x="4085" y="20004"/>
                    <a:pt x="4103" y="20022"/>
                    <a:pt x="4120" y="20022"/>
                  </a:cubicBezTo>
                  <a:cubicBezTo>
                    <a:pt x="4068" y="20144"/>
                    <a:pt x="4050" y="20249"/>
                    <a:pt x="4050" y="20372"/>
                  </a:cubicBezTo>
                  <a:cubicBezTo>
                    <a:pt x="4050" y="20477"/>
                    <a:pt x="4085" y="20583"/>
                    <a:pt x="4120" y="20670"/>
                  </a:cubicBezTo>
                  <a:cubicBezTo>
                    <a:pt x="4173" y="20810"/>
                    <a:pt x="4226" y="20968"/>
                    <a:pt x="4296" y="21126"/>
                  </a:cubicBezTo>
                  <a:cubicBezTo>
                    <a:pt x="4401" y="21389"/>
                    <a:pt x="4559" y="21582"/>
                    <a:pt x="4734" y="21705"/>
                  </a:cubicBezTo>
                  <a:cubicBezTo>
                    <a:pt x="4769" y="21757"/>
                    <a:pt x="4804" y="21827"/>
                    <a:pt x="4839" y="21862"/>
                  </a:cubicBezTo>
                  <a:cubicBezTo>
                    <a:pt x="4822" y="22038"/>
                    <a:pt x="4822" y="22213"/>
                    <a:pt x="4874" y="22388"/>
                  </a:cubicBezTo>
                  <a:cubicBezTo>
                    <a:pt x="4892" y="22458"/>
                    <a:pt x="4909" y="22511"/>
                    <a:pt x="4927" y="22564"/>
                  </a:cubicBezTo>
                  <a:cubicBezTo>
                    <a:pt x="4962" y="22914"/>
                    <a:pt x="5102" y="23230"/>
                    <a:pt x="5348" y="23510"/>
                  </a:cubicBezTo>
                  <a:cubicBezTo>
                    <a:pt x="5400" y="23563"/>
                    <a:pt x="5435" y="23616"/>
                    <a:pt x="5488" y="23651"/>
                  </a:cubicBezTo>
                  <a:cubicBezTo>
                    <a:pt x="5558" y="23896"/>
                    <a:pt x="5681" y="24071"/>
                    <a:pt x="5751" y="24159"/>
                  </a:cubicBezTo>
                  <a:cubicBezTo>
                    <a:pt x="5944" y="24562"/>
                    <a:pt x="6207" y="24685"/>
                    <a:pt x="6365" y="24720"/>
                  </a:cubicBezTo>
                  <a:cubicBezTo>
                    <a:pt x="6487" y="24825"/>
                    <a:pt x="6610" y="24895"/>
                    <a:pt x="6768" y="24913"/>
                  </a:cubicBezTo>
                  <a:cubicBezTo>
                    <a:pt x="6768" y="24913"/>
                    <a:pt x="6785" y="24913"/>
                    <a:pt x="6803" y="24930"/>
                  </a:cubicBezTo>
                  <a:lnTo>
                    <a:pt x="6838" y="24930"/>
                  </a:lnTo>
                  <a:cubicBezTo>
                    <a:pt x="6890" y="24948"/>
                    <a:pt x="6943" y="24965"/>
                    <a:pt x="7013" y="24965"/>
                  </a:cubicBezTo>
                  <a:cubicBezTo>
                    <a:pt x="7031" y="24968"/>
                    <a:pt x="7050" y="24969"/>
                    <a:pt x="7068" y="24969"/>
                  </a:cubicBezTo>
                  <a:cubicBezTo>
                    <a:pt x="7194" y="24969"/>
                    <a:pt x="7327" y="24919"/>
                    <a:pt x="7434" y="24843"/>
                  </a:cubicBezTo>
                  <a:cubicBezTo>
                    <a:pt x="7469" y="24825"/>
                    <a:pt x="7487" y="24808"/>
                    <a:pt x="7522" y="24790"/>
                  </a:cubicBezTo>
                  <a:cubicBezTo>
                    <a:pt x="7522" y="24773"/>
                    <a:pt x="7539" y="24773"/>
                    <a:pt x="7539" y="24755"/>
                  </a:cubicBezTo>
                  <a:cubicBezTo>
                    <a:pt x="7557" y="24755"/>
                    <a:pt x="7557" y="24738"/>
                    <a:pt x="7574" y="24738"/>
                  </a:cubicBezTo>
                  <a:cubicBezTo>
                    <a:pt x="7574" y="24738"/>
                    <a:pt x="7592" y="24720"/>
                    <a:pt x="7592" y="24720"/>
                  </a:cubicBezTo>
                  <a:lnTo>
                    <a:pt x="7609" y="24720"/>
                  </a:lnTo>
                  <a:lnTo>
                    <a:pt x="7644" y="24702"/>
                  </a:lnTo>
                  <a:cubicBezTo>
                    <a:pt x="7750" y="24685"/>
                    <a:pt x="7855" y="24632"/>
                    <a:pt x="7925" y="24562"/>
                  </a:cubicBezTo>
                  <a:lnTo>
                    <a:pt x="7977" y="24562"/>
                  </a:lnTo>
                  <a:cubicBezTo>
                    <a:pt x="8135" y="24738"/>
                    <a:pt x="8328" y="24843"/>
                    <a:pt x="8556" y="24860"/>
                  </a:cubicBezTo>
                  <a:lnTo>
                    <a:pt x="8609" y="24860"/>
                  </a:lnTo>
                  <a:cubicBezTo>
                    <a:pt x="8714" y="24913"/>
                    <a:pt x="8819" y="24930"/>
                    <a:pt x="8942" y="24930"/>
                  </a:cubicBezTo>
                  <a:cubicBezTo>
                    <a:pt x="8962" y="24936"/>
                    <a:pt x="8983" y="24938"/>
                    <a:pt x="9003" y="24938"/>
                  </a:cubicBezTo>
                  <a:cubicBezTo>
                    <a:pt x="9053" y="24938"/>
                    <a:pt x="9102" y="24925"/>
                    <a:pt x="9152" y="24913"/>
                  </a:cubicBezTo>
                  <a:lnTo>
                    <a:pt x="9187" y="24913"/>
                  </a:lnTo>
                  <a:cubicBezTo>
                    <a:pt x="9205" y="24913"/>
                    <a:pt x="9240" y="24930"/>
                    <a:pt x="9275" y="24930"/>
                  </a:cubicBezTo>
                  <a:lnTo>
                    <a:pt x="9398" y="24930"/>
                  </a:lnTo>
                  <a:cubicBezTo>
                    <a:pt x="9503" y="24965"/>
                    <a:pt x="9625" y="24983"/>
                    <a:pt x="9731" y="24983"/>
                  </a:cubicBezTo>
                  <a:cubicBezTo>
                    <a:pt x="9783" y="24983"/>
                    <a:pt x="9836" y="24983"/>
                    <a:pt x="9888" y="24965"/>
                  </a:cubicBezTo>
                  <a:cubicBezTo>
                    <a:pt x="10011" y="25036"/>
                    <a:pt x="10134" y="25071"/>
                    <a:pt x="10274" y="25071"/>
                  </a:cubicBezTo>
                  <a:cubicBezTo>
                    <a:pt x="10362" y="25071"/>
                    <a:pt x="10449" y="25053"/>
                    <a:pt x="10555" y="25018"/>
                  </a:cubicBezTo>
                  <a:cubicBezTo>
                    <a:pt x="10625" y="24983"/>
                    <a:pt x="10712" y="24948"/>
                    <a:pt x="10765" y="24913"/>
                  </a:cubicBezTo>
                  <a:lnTo>
                    <a:pt x="10800" y="24983"/>
                  </a:lnTo>
                  <a:lnTo>
                    <a:pt x="10888" y="25123"/>
                  </a:lnTo>
                  <a:cubicBezTo>
                    <a:pt x="10958" y="25263"/>
                    <a:pt x="11045" y="25386"/>
                    <a:pt x="11186" y="25456"/>
                  </a:cubicBezTo>
                  <a:cubicBezTo>
                    <a:pt x="11344" y="25562"/>
                    <a:pt x="11519" y="25632"/>
                    <a:pt x="11712" y="25632"/>
                  </a:cubicBezTo>
                  <a:cubicBezTo>
                    <a:pt x="11817" y="25632"/>
                    <a:pt x="11922" y="25614"/>
                    <a:pt x="11992" y="25579"/>
                  </a:cubicBezTo>
                  <a:cubicBezTo>
                    <a:pt x="12220" y="25544"/>
                    <a:pt x="12395" y="25439"/>
                    <a:pt x="12501" y="25386"/>
                  </a:cubicBezTo>
                  <a:cubicBezTo>
                    <a:pt x="12536" y="25369"/>
                    <a:pt x="12553" y="25351"/>
                    <a:pt x="12588" y="25334"/>
                  </a:cubicBezTo>
                  <a:cubicBezTo>
                    <a:pt x="12658" y="25351"/>
                    <a:pt x="12729" y="25351"/>
                    <a:pt x="12799" y="25351"/>
                  </a:cubicBezTo>
                  <a:cubicBezTo>
                    <a:pt x="12956" y="25351"/>
                    <a:pt x="13097" y="25334"/>
                    <a:pt x="13237" y="25299"/>
                  </a:cubicBezTo>
                  <a:cubicBezTo>
                    <a:pt x="13377" y="25404"/>
                    <a:pt x="13535" y="25456"/>
                    <a:pt x="13710" y="25491"/>
                  </a:cubicBezTo>
                  <a:lnTo>
                    <a:pt x="13886" y="25491"/>
                  </a:lnTo>
                  <a:cubicBezTo>
                    <a:pt x="14008" y="25491"/>
                    <a:pt x="14131" y="25474"/>
                    <a:pt x="14254" y="25439"/>
                  </a:cubicBezTo>
                  <a:cubicBezTo>
                    <a:pt x="14324" y="25421"/>
                    <a:pt x="14394" y="25386"/>
                    <a:pt x="14447" y="25351"/>
                  </a:cubicBezTo>
                  <a:cubicBezTo>
                    <a:pt x="14464" y="25351"/>
                    <a:pt x="14482" y="25369"/>
                    <a:pt x="14499" y="25369"/>
                  </a:cubicBezTo>
                  <a:cubicBezTo>
                    <a:pt x="14604" y="25404"/>
                    <a:pt x="14745" y="25439"/>
                    <a:pt x="14902" y="25439"/>
                  </a:cubicBezTo>
                  <a:cubicBezTo>
                    <a:pt x="15236" y="25439"/>
                    <a:pt x="15516" y="25299"/>
                    <a:pt x="15709" y="25053"/>
                  </a:cubicBezTo>
                  <a:cubicBezTo>
                    <a:pt x="15867" y="25263"/>
                    <a:pt x="16112" y="25404"/>
                    <a:pt x="16375" y="25404"/>
                  </a:cubicBezTo>
                  <a:lnTo>
                    <a:pt x="16393" y="25421"/>
                  </a:lnTo>
                  <a:lnTo>
                    <a:pt x="16656" y="25421"/>
                  </a:lnTo>
                  <a:cubicBezTo>
                    <a:pt x="16884" y="25632"/>
                    <a:pt x="17111" y="25772"/>
                    <a:pt x="17445" y="25772"/>
                  </a:cubicBezTo>
                  <a:cubicBezTo>
                    <a:pt x="17497" y="25772"/>
                    <a:pt x="17567" y="25754"/>
                    <a:pt x="17620" y="25754"/>
                  </a:cubicBezTo>
                  <a:cubicBezTo>
                    <a:pt x="17778" y="25842"/>
                    <a:pt x="17935" y="25895"/>
                    <a:pt x="18111" y="25895"/>
                  </a:cubicBezTo>
                  <a:lnTo>
                    <a:pt x="18216" y="25895"/>
                  </a:lnTo>
                  <a:cubicBezTo>
                    <a:pt x="18321" y="25877"/>
                    <a:pt x="18391" y="25860"/>
                    <a:pt x="18479" y="25807"/>
                  </a:cubicBezTo>
                  <a:cubicBezTo>
                    <a:pt x="18672" y="25824"/>
                    <a:pt x="18882" y="25860"/>
                    <a:pt x="19110" y="25912"/>
                  </a:cubicBezTo>
                  <a:cubicBezTo>
                    <a:pt x="19198" y="25930"/>
                    <a:pt x="19285" y="25947"/>
                    <a:pt x="19373" y="25947"/>
                  </a:cubicBezTo>
                  <a:cubicBezTo>
                    <a:pt x="19426" y="25947"/>
                    <a:pt x="19496" y="25930"/>
                    <a:pt x="19566" y="25930"/>
                  </a:cubicBezTo>
                  <a:cubicBezTo>
                    <a:pt x="19601" y="25947"/>
                    <a:pt x="19636" y="25965"/>
                    <a:pt x="19654" y="25982"/>
                  </a:cubicBezTo>
                  <a:cubicBezTo>
                    <a:pt x="19811" y="26052"/>
                    <a:pt x="19969" y="26105"/>
                    <a:pt x="20144" y="26105"/>
                  </a:cubicBezTo>
                  <a:cubicBezTo>
                    <a:pt x="20250" y="26105"/>
                    <a:pt x="20355" y="26087"/>
                    <a:pt x="20460" y="26052"/>
                  </a:cubicBezTo>
                  <a:cubicBezTo>
                    <a:pt x="20583" y="26105"/>
                    <a:pt x="20741" y="26140"/>
                    <a:pt x="20881" y="26140"/>
                  </a:cubicBezTo>
                  <a:cubicBezTo>
                    <a:pt x="21074" y="26140"/>
                    <a:pt x="21477" y="26070"/>
                    <a:pt x="21757" y="25632"/>
                  </a:cubicBezTo>
                  <a:cubicBezTo>
                    <a:pt x="21845" y="25614"/>
                    <a:pt x="21915" y="25597"/>
                    <a:pt x="22003" y="25579"/>
                  </a:cubicBezTo>
                  <a:cubicBezTo>
                    <a:pt x="22090" y="25597"/>
                    <a:pt x="22196" y="25632"/>
                    <a:pt x="22283" y="25649"/>
                  </a:cubicBezTo>
                  <a:cubicBezTo>
                    <a:pt x="22424" y="25737"/>
                    <a:pt x="22581" y="25772"/>
                    <a:pt x="22739" y="25772"/>
                  </a:cubicBezTo>
                  <a:cubicBezTo>
                    <a:pt x="22809" y="25772"/>
                    <a:pt x="22879" y="25772"/>
                    <a:pt x="22950" y="25754"/>
                  </a:cubicBezTo>
                  <a:cubicBezTo>
                    <a:pt x="23020" y="25737"/>
                    <a:pt x="23090" y="25719"/>
                    <a:pt x="23160" y="25719"/>
                  </a:cubicBezTo>
                  <a:cubicBezTo>
                    <a:pt x="23248" y="25719"/>
                    <a:pt x="23318" y="25737"/>
                    <a:pt x="23388" y="25754"/>
                  </a:cubicBezTo>
                  <a:cubicBezTo>
                    <a:pt x="23458" y="25754"/>
                    <a:pt x="23511" y="25772"/>
                    <a:pt x="23563" y="25772"/>
                  </a:cubicBezTo>
                  <a:cubicBezTo>
                    <a:pt x="23774" y="25772"/>
                    <a:pt x="23966" y="25702"/>
                    <a:pt x="24124" y="25562"/>
                  </a:cubicBezTo>
                  <a:lnTo>
                    <a:pt x="24142" y="25562"/>
                  </a:lnTo>
                  <a:cubicBezTo>
                    <a:pt x="24247" y="25544"/>
                    <a:pt x="24352" y="25544"/>
                    <a:pt x="24457" y="25526"/>
                  </a:cubicBezTo>
                  <a:lnTo>
                    <a:pt x="24510" y="25526"/>
                  </a:lnTo>
                  <a:cubicBezTo>
                    <a:pt x="24545" y="25526"/>
                    <a:pt x="24598" y="25526"/>
                    <a:pt x="24633" y="25509"/>
                  </a:cubicBezTo>
                  <a:cubicBezTo>
                    <a:pt x="24755" y="25526"/>
                    <a:pt x="24861" y="25562"/>
                    <a:pt x="24948" y="25597"/>
                  </a:cubicBezTo>
                  <a:cubicBezTo>
                    <a:pt x="25036" y="25632"/>
                    <a:pt x="25141" y="25667"/>
                    <a:pt x="25246" y="25667"/>
                  </a:cubicBezTo>
                  <a:lnTo>
                    <a:pt x="25544" y="25702"/>
                  </a:lnTo>
                  <a:lnTo>
                    <a:pt x="25842" y="25719"/>
                  </a:lnTo>
                  <a:cubicBezTo>
                    <a:pt x="26053" y="25930"/>
                    <a:pt x="26298" y="26035"/>
                    <a:pt x="26579" y="26035"/>
                  </a:cubicBezTo>
                  <a:lnTo>
                    <a:pt x="26614" y="26035"/>
                  </a:lnTo>
                  <a:lnTo>
                    <a:pt x="26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898182" y="1009276"/>
              <a:ext cx="856638" cy="812992"/>
            </a:xfrm>
            <a:custGeom>
              <a:avLst/>
              <a:gdLst/>
              <a:ahLst/>
              <a:cxnLst/>
              <a:rect l="l" t="t" r="r" b="b"/>
              <a:pathLst>
                <a:path w="26614" h="25258" extrusionOk="0">
                  <a:moveTo>
                    <a:pt x="0" y="0"/>
                  </a:moveTo>
                  <a:lnTo>
                    <a:pt x="0" y="4418"/>
                  </a:lnTo>
                  <a:cubicBezTo>
                    <a:pt x="106" y="4453"/>
                    <a:pt x="228" y="4436"/>
                    <a:pt x="299" y="4559"/>
                  </a:cubicBezTo>
                  <a:cubicBezTo>
                    <a:pt x="303" y="4563"/>
                    <a:pt x="310" y="4565"/>
                    <a:pt x="319" y="4565"/>
                  </a:cubicBezTo>
                  <a:cubicBezTo>
                    <a:pt x="342" y="4565"/>
                    <a:pt x="373" y="4549"/>
                    <a:pt x="386" y="4524"/>
                  </a:cubicBezTo>
                  <a:cubicBezTo>
                    <a:pt x="526" y="4313"/>
                    <a:pt x="667" y="4436"/>
                    <a:pt x="807" y="4296"/>
                  </a:cubicBezTo>
                  <a:cubicBezTo>
                    <a:pt x="895" y="4348"/>
                    <a:pt x="965" y="4401"/>
                    <a:pt x="1035" y="4436"/>
                  </a:cubicBezTo>
                  <a:cubicBezTo>
                    <a:pt x="1044" y="4439"/>
                    <a:pt x="1052" y="4440"/>
                    <a:pt x="1060" y="4440"/>
                  </a:cubicBezTo>
                  <a:cubicBezTo>
                    <a:pt x="1099" y="4440"/>
                    <a:pt x="1129" y="4406"/>
                    <a:pt x="1158" y="4348"/>
                  </a:cubicBezTo>
                  <a:cubicBezTo>
                    <a:pt x="1228" y="4190"/>
                    <a:pt x="1280" y="4050"/>
                    <a:pt x="1385" y="3945"/>
                  </a:cubicBezTo>
                  <a:cubicBezTo>
                    <a:pt x="1438" y="3963"/>
                    <a:pt x="1491" y="3980"/>
                    <a:pt x="1543" y="3998"/>
                  </a:cubicBezTo>
                  <a:lnTo>
                    <a:pt x="1666" y="4120"/>
                  </a:lnTo>
                  <a:cubicBezTo>
                    <a:pt x="1613" y="4383"/>
                    <a:pt x="1613" y="4436"/>
                    <a:pt x="1719" y="4471"/>
                  </a:cubicBezTo>
                  <a:cubicBezTo>
                    <a:pt x="1824" y="4488"/>
                    <a:pt x="1947" y="4506"/>
                    <a:pt x="2052" y="4541"/>
                  </a:cubicBezTo>
                  <a:cubicBezTo>
                    <a:pt x="2069" y="4559"/>
                    <a:pt x="2087" y="4559"/>
                    <a:pt x="2087" y="4594"/>
                  </a:cubicBezTo>
                  <a:cubicBezTo>
                    <a:pt x="2139" y="5014"/>
                    <a:pt x="2139" y="5014"/>
                    <a:pt x="2350" y="5348"/>
                  </a:cubicBezTo>
                  <a:cubicBezTo>
                    <a:pt x="2385" y="5523"/>
                    <a:pt x="2455" y="5646"/>
                    <a:pt x="2578" y="5663"/>
                  </a:cubicBezTo>
                  <a:cubicBezTo>
                    <a:pt x="2665" y="5663"/>
                    <a:pt x="2735" y="5733"/>
                    <a:pt x="2823" y="5768"/>
                  </a:cubicBezTo>
                  <a:cubicBezTo>
                    <a:pt x="2858" y="5838"/>
                    <a:pt x="2893" y="5909"/>
                    <a:pt x="2946" y="5909"/>
                  </a:cubicBezTo>
                  <a:cubicBezTo>
                    <a:pt x="2806" y="6259"/>
                    <a:pt x="2771" y="6645"/>
                    <a:pt x="2735" y="7101"/>
                  </a:cubicBezTo>
                  <a:cubicBezTo>
                    <a:pt x="2735" y="7101"/>
                    <a:pt x="2735" y="7101"/>
                    <a:pt x="2718" y="7083"/>
                  </a:cubicBezTo>
                  <a:cubicBezTo>
                    <a:pt x="2700" y="7083"/>
                    <a:pt x="2665" y="7223"/>
                    <a:pt x="2648" y="7311"/>
                  </a:cubicBezTo>
                  <a:cubicBezTo>
                    <a:pt x="2630" y="7451"/>
                    <a:pt x="2683" y="7539"/>
                    <a:pt x="2718" y="7627"/>
                  </a:cubicBezTo>
                  <a:cubicBezTo>
                    <a:pt x="2718" y="7679"/>
                    <a:pt x="2718" y="7732"/>
                    <a:pt x="2700" y="7784"/>
                  </a:cubicBezTo>
                  <a:cubicBezTo>
                    <a:pt x="2700" y="7819"/>
                    <a:pt x="2700" y="7837"/>
                    <a:pt x="2683" y="7855"/>
                  </a:cubicBezTo>
                  <a:cubicBezTo>
                    <a:pt x="2595" y="7977"/>
                    <a:pt x="2525" y="8100"/>
                    <a:pt x="2437" y="8205"/>
                  </a:cubicBezTo>
                  <a:cubicBezTo>
                    <a:pt x="2394" y="8260"/>
                    <a:pt x="2357" y="8287"/>
                    <a:pt x="2318" y="8287"/>
                  </a:cubicBezTo>
                  <a:cubicBezTo>
                    <a:pt x="2295" y="8287"/>
                    <a:pt x="2271" y="8278"/>
                    <a:pt x="2245" y="8258"/>
                  </a:cubicBezTo>
                  <a:cubicBezTo>
                    <a:pt x="2227" y="8240"/>
                    <a:pt x="2209" y="8205"/>
                    <a:pt x="2174" y="8188"/>
                  </a:cubicBezTo>
                  <a:cubicBezTo>
                    <a:pt x="2151" y="8156"/>
                    <a:pt x="2124" y="8139"/>
                    <a:pt x="2093" y="8139"/>
                  </a:cubicBezTo>
                  <a:cubicBezTo>
                    <a:pt x="2055" y="8139"/>
                    <a:pt x="2012" y="8165"/>
                    <a:pt x="1964" y="8223"/>
                  </a:cubicBezTo>
                  <a:cubicBezTo>
                    <a:pt x="1929" y="8275"/>
                    <a:pt x="1876" y="8328"/>
                    <a:pt x="1824" y="8363"/>
                  </a:cubicBezTo>
                  <a:cubicBezTo>
                    <a:pt x="1736" y="8433"/>
                    <a:pt x="1701" y="8538"/>
                    <a:pt x="1684" y="8696"/>
                  </a:cubicBezTo>
                  <a:cubicBezTo>
                    <a:pt x="1684" y="8749"/>
                    <a:pt x="1648" y="8801"/>
                    <a:pt x="1648" y="8854"/>
                  </a:cubicBezTo>
                  <a:cubicBezTo>
                    <a:pt x="1631" y="8906"/>
                    <a:pt x="1631" y="8977"/>
                    <a:pt x="1648" y="8994"/>
                  </a:cubicBezTo>
                  <a:cubicBezTo>
                    <a:pt x="1691" y="9111"/>
                    <a:pt x="1765" y="9163"/>
                    <a:pt x="1849" y="9163"/>
                  </a:cubicBezTo>
                  <a:cubicBezTo>
                    <a:pt x="1903" y="9163"/>
                    <a:pt x="1961" y="9141"/>
                    <a:pt x="2017" y="9099"/>
                  </a:cubicBezTo>
                  <a:cubicBezTo>
                    <a:pt x="2017" y="9082"/>
                    <a:pt x="2034" y="9064"/>
                    <a:pt x="2052" y="9047"/>
                  </a:cubicBezTo>
                  <a:cubicBezTo>
                    <a:pt x="2134" y="8956"/>
                    <a:pt x="2206" y="8926"/>
                    <a:pt x="2274" y="8926"/>
                  </a:cubicBezTo>
                  <a:cubicBezTo>
                    <a:pt x="2337" y="8926"/>
                    <a:pt x="2396" y="8951"/>
                    <a:pt x="2455" y="8977"/>
                  </a:cubicBezTo>
                  <a:cubicBezTo>
                    <a:pt x="2525" y="9012"/>
                    <a:pt x="2490" y="9204"/>
                    <a:pt x="2490" y="9327"/>
                  </a:cubicBezTo>
                  <a:cubicBezTo>
                    <a:pt x="2508" y="9450"/>
                    <a:pt x="2560" y="9538"/>
                    <a:pt x="2613" y="9608"/>
                  </a:cubicBezTo>
                  <a:cubicBezTo>
                    <a:pt x="2683" y="9678"/>
                    <a:pt x="2753" y="9730"/>
                    <a:pt x="2823" y="9801"/>
                  </a:cubicBezTo>
                  <a:cubicBezTo>
                    <a:pt x="2893" y="9888"/>
                    <a:pt x="2911" y="10028"/>
                    <a:pt x="2858" y="10221"/>
                  </a:cubicBezTo>
                  <a:cubicBezTo>
                    <a:pt x="2841" y="10274"/>
                    <a:pt x="2823" y="10327"/>
                    <a:pt x="2806" y="10379"/>
                  </a:cubicBezTo>
                  <a:cubicBezTo>
                    <a:pt x="2771" y="10537"/>
                    <a:pt x="2788" y="10625"/>
                    <a:pt x="2876" y="10695"/>
                  </a:cubicBezTo>
                  <a:cubicBezTo>
                    <a:pt x="2911" y="10712"/>
                    <a:pt x="2946" y="10730"/>
                    <a:pt x="2981" y="10782"/>
                  </a:cubicBezTo>
                  <a:cubicBezTo>
                    <a:pt x="3004" y="10805"/>
                    <a:pt x="3026" y="10815"/>
                    <a:pt x="3049" y="10815"/>
                  </a:cubicBezTo>
                  <a:cubicBezTo>
                    <a:pt x="3096" y="10815"/>
                    <a:pt x="3144" y="10772"/>
                    <a:pt x="3191" y="10712"/>
                  </a:cubicBezTo>
                  <a:cubicBezTo>
                    <a:pt x="3244" y="10660"/>
                    <a:pt x="3296" y="10607"/>
                    <a:pt x="3332" y="10554"/>
                  </a:cubicBezTo>
                  <a:cubicBezTo>
                    <a:pt x="3454" y="10730"/>
                    <a:pt x="3577" y="10905"/>
                    <a:pt x="3682" y="11098"/>
                  </a:cubicBezTo>
                  <a:cubicBezTo>
                    <a:pt x="3700" y="11115"/>
                    <a:pt x="3717" y="11168"/>
                    <a:pt x="3717" y="11221"/>
                  </a:cubicBezTo>
                  <a:cubicBezTo>
                    <a:pt x="3682" y="11431"/>
                    <a:pt x="3665" y="11659"/>
                    <a:pt x="3630" y="11869"/>
                  </a:cubicBezTo>
                  <a:cubicBezTo>
                    <a:pt x="3594" y="11904"/>
                    <a:pt x="3559" y="11922"/>
                    <a:pt x="3542" y="11939"/>
                  </a:cubicBezTo>
                  <a:cubicBezTo>
                    <a:pt x="3491" y="11971"/>
                    <a:pt x="3447" y="11989"/>
                    <a:pt x="3411" y="11989"/>
                  </a:cubicBezTo>
                  <a:cubicBezTo>
                    <a:pt x="3347" y="11989"/>
                    <a:pt x="3308" y="11933"/>
                    <a:pt x="3296" y="11799"/>
                  </a:cubicBezTo>
                  <a:cubicBezTo>
                    <a:pt x="3296" y="11760"/>
                    <a:pt x="3285" y="11737"/>
                    <a:pt x="3269" y="11737"/>
                  </a:cubicBezTo>
                  <a:cubicBezTo>
                    <a:pt x="3257" y="11737"/>
                    <a:pt x="3242" y="11751"/>
                    <a:pt x="3226" y="11782"/>
                  </a:cubicBezTo>
                  <a:cubicBezTo>
                    <a:pt x="3174" y="11939"/>
                    <a:pt x="3051" y="12080"/>
                    <a:pt x="3104" y="12273"/>
                  </a:cubicBezTo>
                  <a:cubicBezTo>
                    <a:pt x="3121" y="12360"/>
                    <a:pt x="3086" y="12430"/>
                    <a:pt x="3033" y="12500"/>
                  </a:cubicBezTo>
                  <a:cubicBezTo>
                    <a:pt x="2963" y="12658"/>
                    <a:pt x="3033" y="12676"/>
                    <a:pt x="3051" y="12728"/>
                  </a:cubicBezTo>
                  <a:cubicBezTo>
                    <a:pt x="3086" y="12781"/>
                    <a:pt x="3051" y="12886"/>
                    <a:pt x="2998" y="12939"/>
                  </a:cubicBezTo>
                  <a:cubicBezTo>
                    <a:pt x="2963" y="12985"/>
                    <a:pt x="2936" y="12993"/>
                    <a:pt x="2911" y="12993"/>
                  </a:cubicBezTo>
                  <a:cubicBezTo>
                    <a:pt x="2899" y="12993"/>
                    <a:pt x="2887" y="12991"/>
                    <a:pt x="2876" y="12991"/>
                  </a:cubicBezTo>
                  <a:cubicBezTo>
                    <a:pt x="2823" y="13009"/>
                    <a:pt x="2771" y="13026"/>
                    <a:pt x="2735" y="13044"/>
                  </a:cubicBezTo>
                  <a:cubicBezTo>
                    <a:pt x="2718" y="13044"/>
                    <a:pt x="2700" y="13079"/>
                    <a:pt x="2683" y="13097"/>
                  </a:cubicBezTo>
                  <a:cubicBezTo>
                    <a:pt x="2683" y="13149"/>
                    <a:pt x="2665" y="13219"/>
                    <a:pt x="2665" y="13237"/>
                  </a:cubicBezTo>
                  <a:cubicBezTo>
                    <a:pt x="2735" y="13377"/>
                    <a:pt x="2806" y="13517"/>
                    <a:pt x="2928" y="13552"/>
                  </a:cubicBezTo>
                  <a:cubicBezTo>
                    <a:pt x="3016" y="13587"/>
                    <a:pt x="3033" y="13675"/>
                    <a:pt x="3033" y="13815"/>
                  </a:cubicBezTo>
                  <a:cubicBezTo>
                    <a:pt x="3033" y="13850"/>
                    <a:pt x="3033" y="13868"/>
                    <a:pt x="3051" y="13885"/>
                  </a:cubicBezTo>
                  <a:cubicBezTo>
                    <a:pt x="3033" y="14043"/>
                    <a:pt x="3033" y="14183"/>
                    <a:pt x="3051" y="14324"/>
                  </a:cubicBezTo>
                  <a:cubicBezTo>
                    <a:pt x="2963" y="14587"/>
                    <a:pt x="2893" y="14832"/>
                    <a:pt x="2911" y="15165"/>
                  </a:cubicBezTo>
                  <a:cubicBezTo>
                    <a:pt x="2911" y="15358"/>
                    <a:pt x="2946" y="15533"/>
                    <a:pt x="2998" y="15709"/>
                  </a:cubicBezTo>
                  <a:cubicBezTo>
                    <a:pt x="2981" y="15709"/>
                    <a:pt x="2963" y="15726"/>
                    <a:pt x="2963" y="15726"/>
                  </a:cubicBezTo>
                  <a:cubicBezTo>
                    <a:pt x="2911" y="15779"/>
                    <a:pt x="2876" y="15954"/>
                    <a:pt x="2911" y="16024"/>
                  </a:cubicBezTo>
                  <a:cubicBezTo>
                    <a:pt x="3016" y="16270"/>
                    <a:pt x="3191" y="16428"/>
                    <a:pt x="3314" y="16673"/>
                  </a:cubicBezTo>
                  <a:cubicBezTo>
                    <a:pt x="3349" y="16708"/>
                    <a:pt x="3384" y="16743"/>
                    <a:pt x="3419" y="16761"/>
                  </a:cubicBezTo>
                  <a:cubicBezTo>
                    <a:pt x="3423" y="16764"/>
                    <a:pt x="3426" y="16766"/>
                    <a:pt x="3430" y="16766"/>
                  </a:cubicBezTo>
                  <a:cubicBezTo>
                    <a:pt x="3444" y="16766"/>
                    <a:pt x="3458" y="16743"/>
                    <a:pt x="3472" y="16743"/>
                  </a:cubicBezTo>
                  <a:cubicBezTo>
                    <a:pt x="3594" y="16866"/>
                    <a:pt x="3717" y="16989"/>
                    <a:pt x="3805" y="17199"/>
                  </a:cubicBezTo>
                  <a:cubicBezTo>
                    <a:pt x="3910" y="17409"/>
                    <a:pt x="4068" y="17532"/>
                    <a:pt x="4226" y="17637"/>
                  </a:cubicBezTo>
                  <a:lnTo>
                    <a:pt x="4261" y="17637"/>
                  </a:lnTo>
                  <a:lnTo>
                    <a:pt x="4418" y="18707"/>
                  </a:lnTo>
                  <a:lnTo>
                    <a:pt x="4401" y="18707"/>
                  </a:lnTo>
                  <a:cubicBezTo>
                    <a:pt x="4331" y="18759"/>
                    <a:pt x="4243" y="18794"/>
                    <a:pt x="4173" y="18847"/>
                  </a:cubicBezTo>
                  <a:cubicBezTo>
                    <a:pt x="4156" y="18847"/>
                    <a:pt x="4120" y="18899"/>
                    <a:pt x="4120" y="18899"/>
                  </a:cubicBezTo>
                  <a:cubicBezTo>
                    <a:pt x="4138" y="18952"/>
                    <a:pt x="4138" y="19005"/>
                    <a:pt x="4156" y="19022"/>
                  </a:cubicBezTo>
                  <a:cubicBezTo>
                    <a:pt x="4226" y="19092"/>
                    <a:pt x="4296" y="19162"/>
                    <a:pt x="4383" y="19180"/>
                  </a:cubicBezTo>
                  <a:cubicBezTo>
                    <a:pt x="4471" y="19198"/>
                    <a:pt x="4506" y="19268"/>
                    <a:pt x="4471" y="19425"/>
                  </a:cubicBezTo>
                  <a:cubicBezTo>
                    <a:pt x="4471" y="19461"/>
                    <a:pt x="4471" y="19496"/>
                    <a:pt x="4489" y="19496"/>
                  </a:cubicBezTo>
                  <a:cubicBezTo>
                    <a:pt x="4493" y="19495"/>
                    <a:pt x="4497" y="19495"/>
                    <a:pt x="4501" y="19495"/>
                  </a:cubicBezTo>
                  <a:cubicBezTo>
                    <a:pt x="4663" y="19495"/>
                    <a:pt x="4650" y="19848"/>
                    <a:pt x="4787" y="19916"/>
                  </a:cubicBezTo>
                  <a:cubicBezTo>
                    <a:pt x="4857" y="19951"/>
                    <a:pt x="4944" y="19986"/>
                    <a:pt x="4962" y="20092"/>
                  </a:cubicBezTo>
                  <a:cubicBezTo>
                    <a:pt x="5015" y="20284"/>
                    <a:pt x="5137" y="20284"/>
                    <a:pt x="5225" y="20390"/>
                  </a:cubicBezTo>
                  <a:cubicBezTo>
                    <a:pt x="5278" y="20442"/>
                    <a:pt x="5330" y="20512"/>
                    <a:pt x="5383" y="20565"/>
                  </a:cubicBezTo>
                  <a:cubicBezTo>
                    <a:pt x="5383" y="20600"/>
                    <a:pt x="5383" y="20618"/>
                    <a:pt x="5383" y="20653"/>
                  </a:cubicBezTo>
                  <a:cubicBezTo>
                    <a:pt x="5383" y="20758"/>
                    <a:pt x="5400" y="20881"/>
                    <a:pt x="5313" y="20933"/>
                  </a:cubicBezTo>
                  <a:cubicBezTo>
                    <a:pt x="5289" y="20949"/>
                    <a:pt x="5258" y="20958"/>
                    <a:pt x="5230" y="20958"/>
                  </a:cubicBezTo>
                  <a:cubicBezTo>
                    <a:pt x="5195" y="20958"/>
                    <a:pt x="5164" y="20945"/>
                    <a:pt x="5155" y="20916"/>
                  </a:cubicBezTo>
                  <a:cubicBezTo>
                    <a:pt x="5097" y="20815"/>
                    <a:pt x="5052" y="20726"/>
                    <a:pt x="4960" y="20726"/>
                  </a:cubicBezTo>
                  <a:cubicBezTo>
                    <a:pt x="4940" y="20726"/>
                    <a:pt x="4917" y="20731"/>
                    <a:pt x="4892" y="20740"/>
                  </a:cubicBezTo>
                  <a:cubicBezTo>
                    <a:pt x="4839" y="20635"/>
                    <a:pt x="4787" y="20547"/>
                    <a:pt x="4734" y="20460"/>
                  </a:cubicBezTo>
                  <a:cubicBezTo>
                    <a:pt x="4731" y="20457"/>
                    <a:pt x="4726" y="20455"/>
                    <a:pt x="4721" y="20455"/>
                  </a:cubicBezTo>
                  <a:cubicBezTo>
                    <a:pt x="4698" y="20455"/>
                    <a:pt x="4661" y="20484"/>
                    <a:pt x="4646" y="20512"/>
                  </a:cubicBezTo>
                  <a:cubicBezTo>
                    <a:pt x="4634" y="20549"/>
                    <a:pt x="4624" y="20558"/>
                    <a:pt x="4617" y="20558"/>
                  </a:cubicBezTo>
                  <a:cubicBezTo>
                    <a:pt x="4610" y="20558"/>
                    <a:pt x="4605" y="20549"/>
                    <a:pt x="4605" y="20549"/>
                  </a:cubicBezTo>
                  <a:lnTo>
                    <a:pt x="4605" y="20549"/>
                  </a:lnTo>
                  <a:cubicBezTo>
                    <a:pt x="4604" y="20549"/>
                    <a:pt x="4606" y="20556"/>
                    <a:pt x="4611" y="20583"/>
                  </a:cubicBezTo>
                  <a:cubicBezTo>
                    <a:pt x="4646" y="20740"/>
                    <a:pt x="4681" y="20898"/>
                    <a:pt x="4734" y="21038"/>
                  </a:cubicBezTo>
                  <a:cubicBezTo>
                    <a:pt x="4752" y="21126"/>
                    <a:pt x="4787" y="21179"/>
                    <a:pt x="4857" y="21179"/>
                  </a:cubicBezTo>
                  <a:cubicBezTo>
                    <a:pt x="4927" y="21179"/>
                    <a:pt x="4980" y="21214"/>
                    <a:pt x="4997" y="21301"/>
                  </a:cubicBezTo>
                  <a:cubicBezTo>
                    <a:pt x="5041" y="21447"/>
                    <a:pt x="5085" y="21581"/>
                    <a:pt x="5179" y="21581"/>
                  </a:cubicBezTo>
                  <a:cubicBezTo>
                    <a:pt x="5198" y="21581"/>
                    <a:pt x="5219" y="21576"/>
                    <a:pt x="5242" y="21564"/>
                  </a:cubicBezTo>
                  <a:cubicBezTo>
                    <a:pt x="5313" y="21669"/>
                    <a:pt x="5348" y="21827"/>
                    <a:pt x="5453" y="21880"/>
                  </a:cubicBezTo>
                  <a:cubicBezTo>
                    <a:pt x="5505" y="21897"/>
                    <a:pt x="5488" y="22003"/>
                    <a:pt x="5470" y="22073"/>
                  </a:cubicBezTo>
                  <a:cubicBezTo>
                    <a:pt x="5453" y="22178"/>
                    <a:pt x="5418" y="22178"/>
                    <a:pt x="5365" y="22178"/>
                  </a:cubicBezTo>
                  <a:cubicBezTo>
                    <a:pt x="5242" y="22178"/>
                    <a:pt x="5172" y="22318"/>
                    <a:pt x="5190" y="22493"/>
                  </a:cubicBezTo>
                  <a:cubicBezTo>
                    <a:pt x="5207" y="22564"/>
                    <a:pt x="5225" y="22634"/>
                    <a:pt x="5225" y="22704"/>
                  </a:cubicBezTo>
                  <a:cubicBezTo>
                    <a:pt x="5225" y="22914"/>
                    <a:pt x="5295" y="23019"/>
                    <a:pt x="5383" y="23090"/>
                  </a:cubicBezTo>
                  <a:cubicBezTo>
                    <a:pt x="5453" y="23177"/>
                    <a:pt x="5558" y="23230"/>
                    <a:pt x="5646" y="23300"/>
                  </a:cubicBezTo>
                  <a:cubicBezTo>
                    <a:pt x="5681" y="23335"/>
                    <a:pt x="5733" y="23353"/>
                    <a:pt x="5733" y="23405"/>
                  </a:cubicBezTo>
                  <a:cubicBezTo>
                    <a:pt x="5716" y="23721"/>
                    <a:pt x="5874" y="23721"/>
                    <a:pt x="5944" y="23878"/>
                  </a:cubicBezTo>
                  <a:cubicBezTo>
                    <a:pt x="5985" y="23954"/>
                    <a:pt x="6021" y="23992"/>
                    <a:pt x="6059" y="23992"/>
                  </a:cubicBezTo>
                  <a:cubicBezTo>
                    <a:pt x="6118" y="23992"/>
                    <a:pt x="6181" y="23902"/>
                    <a:pt x="6277" y="23721"/>
                  </a:cubicBezTo>
                  <a:cubicBezTo>
                    <a:pt x="6329" y="23791"/>
                    <a:pt x="6400" y="23826"/>
                    <a:pt x="6470" y="23843"/>
                  </a:cubicBezTo>
                  <a:cubicBezTo>
                    <a:pt x="6557" y="23878"/>
                    <a:pt x="6575" y="23984"/>
                    <a:pt x="6487" y="24141"/>
                  </a:cubicBezTo>
                  <a:cubicBezTo>
                    <a:pt x="6487" y="24141"/>
                    <a:pt x="6487" y="24141"/>
                    <a:pt x="6487" y="24159"/>
                  </a:cubicBezTo>
                  <a:cubicBezTo>
                    <a:pt x="6557" y="24159"/>
                    <a:pt x="6627" y="24159"/>
                    <a:pt x="6698" y="24177"/>
                  </a:cubicBezTo>
                  <a:cubicBezTo>
                    <a:pt x="6715" y="24177"/>
                    <a:pt x="6715" y="24194"/>
                    <a:pt x="6733" y="24194"/>
                  </a:cubicBezTo>
                  <a:cubicBezTo>
                    <a:pt x="6750" y="24177"/>
                    <a:pt x="6785" y="24159"/>
                    <a:pt x="6820" y="24141"/>
                  </a:cubicBezTo>
                  <a:cubicBezTo>
                    <a:pt x="6855" y="24089"/>
                    <a:pt x="6908" y="24054"/>
                    <a:pt x="6978" y="24036"/>
                  </a:cubicBezTo>
                  <a:cubicBezTo>
                    <a:pt x="7031" y="23984"/>
                    <a:pt x="7101" y="23949"/>
                    <a:pt x="7171" y="23931"/>
                  </a:cubicBezTo>
                  <a:lnTo>
                    <a:pt x="7189" y="23931"/>
                  </a:lnTo>
                  <a:cubicBezTo>
                    <a:pt x="7206" y="23931"/>
                    <a:pt x="7224" y="23931"/>
                    <a:pt x="7241" y="23914"/>
                  </a:cubicBezTo>
                  <a:cubicBezTo>
                    <a:pt x="7241" y="23896"/>
                    <a:pt x="7241" y="23878"/>
                    <a:pt x="7241" y="23843"/>
                  </a:cubicBezTo>
                  <a:cubicBezTo>
                    <a:pt x="7259" y="23738"/>
                    <a:pt x="7329" y="23686"/>
                    <a:pt x="7399" y="23633"/>
                  </a:cubicBezTo>
                  <a:cubicBezTo>
                    <a:pt x="7410" y="23622"/>
                    <a:pt x="7424" y="23618"/>
                    <a:pt x="7440" y="23618"/>
                  </a:cubicBezTo>
                  <a:cubicBezTo>
                    <a:pt x="7476" y="23618"/>
                    <a:pt x="7520" y="23638"/>
                    <a:pt x="7557" y="23651"/>
                  </a:cubicBezTo>
                  <a:cubicBezTo>
                    <a:pt x="7609" y="23686"/>
                    <a:pt x="7662" y="23703"/>
                    <a:pt x="7714" y="23721"/>
                  </a:cubicBezTo>
                  <a:cubicBezTo>
                    <a:pt x="7718" y="23723"/>
                    <a:pt x="7722" y="23723"/>
                    <a:pt x="7726" y="23723"/>
                  </a:cubicBezTo>
                  <a:cubicBezTo>
                    <a:pt x="7760" y="23723"/>
                    <a:pt x="7802" y="23661"/>
                    <a:pt x="7802" y="23598"/>
                  </a:cubicBezTo>
                  <a:cubicBezTo>
                    <a:pt x="7785" y="23510"/>
                    <a:pt x="7785" y="23423"/>
                    <a:pt x="7767" y="23317"/>
                  </a:cubicBezTo>
                  <a:lnTo>
                    <a:pt x="7767" y="23317"/>
                  </a:lnTo>
                  <a:cubicBezTo>
                    <a:pt x="7977" y="23335"/>
                    <a:pt x="8205" y="23353"/>
                    <a:pt x="8416" y="23370"/>
                  </a:cubicBezTo>
                  <a:cubicBezTo>
                    <a:pt x="8433" y="23440"/>
                    <a:pt x="8468" y="23528"/>
                    <a:pt x="8468" y="23580"/>
                  </a:cubicBezTo>
                  <a:cubicBezTo>
                    <a:pt x="8451" y="23668"/>
                    <a:pt x="8416" y="23738"/>
                    <a:pt x="8398" y="23826"/>
                  </a:cubicBezTo>
                  <a:cubicBezTo>
                    <a:pt x="8398" y="23878"/>
                    <a:pt x="8468" y="24001"/>
                    <a:pt x="8503" y="24001"/>
                  </a:cubicBezTo>
                  <a:cubicBezTo>
                    <a:pt x="8556" y="23994"/>
                    <a:pt x="8613" y="23983"/>
                    <a:pt x="8671" y="23983"/>
                  </a:cubicBezTo>
                  <a:cubicBezTo>
                    <a:pt x="8747" y="23983"/>
                    <a:pt x="8827" y="24002"/>
                    <a:pt x="8907" y="24071"/>
                  </a:cubicBezTo>
                  <a:cubicBezTo>
                    <a:pt x="8968" y="24045"/>
                    <a:pt x="9034" y="24036"/>
                    <a:pt x="9102" y="24036"/>
                  </a:cubicBezTo>
                  <a:cubicBezTo>
                    <a:pt x="9170" y="24036"/>
                    <a:pt x="9240" y="24045"/>
                    <a:pt x="9310" y="24054"/>
                  </a:cubicBezTo>
                  <a:cubicBezTo>
                    <a:pt x="9352" y="24054"/>
                    <a:pt x="9391" y="24051"/>
                    <a:pt x="9431" y="24051"/>
                  </a:cubicBezTo>
                  <a:cubicBezTo>
                    <a:pt x="9491" y="24051"/>
                    <a:pt x="9552" y="24057"/>
                    <a:pt x="9625" y="24089"/>
                  </a:cubicBezTo>
                  <a:cubicBezTo>
                    <a:pt x="9660" y="24101"/>
                    <a:pt x="9696" y="24106"/>
                    <a:pt x="9729" y="24106"/>
                  </a:cubicBezTo>
                  <a:cubicBezTo>
                    <a:pt x="9797" y="24106"/>
                    <a:pt x="9859" y="24083"/>
                    <a:pt x="9906" y="24036"/>
                  </a:cubicBezTo>
                  <a:cubicBezTo>
                    <a:pt x="9947" y="24001"/>
                    <a:pt x="9988" y="23984"/>
                    <a:pt x="10029" y="23984"/>
                  </a:cubicBezTo>
                  <a:cubicBezTo>
                    <a:pt x="10110" y="23984"/>
                    <a:pt x="10192" y="24054"/>
                    <a:pt x="10274" y="24194"/>
                  </a:cubicBezTo>
                  <a:cubicBezTo>
                    <a:pt x="10257" y="24054"/>
                    <a:pt x="10309" y="23949"/>
                    <a:pt x="10239" y="23808"/>
                  </a:cubicBezTo>
                  <a:cubicBezTo>
                    <a:pt x="10186" y="23686"/>
                    <a:pt x="10239" y="23580"/>
                    <a:pt x="10309" y="23528"/>
                  </a:cubicBezTo>
                  <a:cubicBezTo>
                    <a:pt x="10590" y="23563"/>
                    <a:pt x="10870" y="23580"/>
                    <a:pt x="11168" y="23598"/>
                  </a:cubicBezTo>
                  <a:cubicBezTo>
                    <a:pt x="11273" y="23861"/>
                    <a:pt x="11273" y="23861"/>
                    <a:pt x="11414" y="23861"/>
                  </a:cubicBezTo>
                  <a:cubicBezTo>
                    <a:pt x="11437" y="23861"/>
                    <a:pt x="11460" y="23853"/>
                    <a:pt x="11484" y="23853"/>
                  </a:cubicBezTo>
                  <a:cubicBezTo>
                    <a:pt x="11495" y="23853"/>
                    <a:pt x="11507" y="23855"/>
                    <a:pt x="11519" y="23861"/>
                  </a:cubicBezTo>
                  <a:cubicBezTo>
                    <a:pt x="11571" y="23878"/>
                    <a:pt x="11624" y="23949"/>
                    <a:pt x="11642" y="24019"/>
                  </a:cubicBezTo>
                  <a:cubicBezTo>
                    <a:pt x="11659" y="24089"/>
                    <a:pt x="11659" y="24159"/>
                    <a:pt x="11624" y="24212"/>
                  </a:cubicBezTo>
                  <a:cubicBezTo>
                    <a:pt x="11607" y="24212"/>
                    <a:pt x="11589" y="24229"/>
                    <a:pt x="11571" y="24229"/>
                  </a:cubicBezTo>
                  <a:cubicBezTo>
                    <a:pt x="11536" y="24247"/>
                    <a:pt x="11484" y="24264"/>
                    <a:pt x="11431" y="24264"/>
                  </a:cubicBezTo>
                  <a:cubicBezTo>
                    <a:pt x="11501" y="24422"/>
                    <a:pt x="11589" y="24580"/>
                    <a:pt x="11677" y="24738"/>
                  </a:cubicBezTo>
                  <a:cubicBezTo>
                    <a:pt x="11688" y="24749"/>
                    <a:pt x="11700" y="24753"/>
                    <a:pt x="11712" y="24753"/>
                  </a:cubicBezTo>
                  <a:cubicBezTo>
                    <a:pt x="11737" y="24753"/>
                    <a:pt x="11764" y="24738"/>
                    <a:pt x="11799" y="24738"/>
                  </a:cubicBezTo>
                  <a:cubicBezTo>
                    <a:pt x="11957" y="24702"/>
                    <a:pt x="12097" y="24597"/>
                    <a:pt x="12238" y="24527"/>
                  </a:cubicBezTo>
                  <a:cubicBezTo>
                    <a:pt x="12290" y="24510"/>
                    <a:pt x="12308" y="24439"/>
                    <a:pt x="12343" y="24387"/>
                  </a:cubicBezTo>
                  <a:cubicBezTo>
                    <a:pt x="12493" y="24444"/>
                    <a:pt x="12649" y="24472"/>
                    <a:pt x="12797" y="24472"/>
                  </a:cubicBezTo>
                  <a:cubicBezTo>
                    <a:pt x="13011" y="24472"/>
                    <a:pt x="13207" y="24413"/>
                    <a:pt x="13342" y="24299"/>
                  </a:cubicBezTo>
                  <a:cubicBezTo>
                    <a:pt x="13367" y="24312"/>
                    <a:pt x="13400" y="24324"/>
                    <a:pt x="13430" y="24324"/>
                  </a:cubicBezTo>
                  <a:cubicBezTo>
                    <a:pt x="13443" y="24324"/>
                    <a:pt x="13455" y="24322"/>
                    <a:pt x="13465" y="24317"/>
                  </a:cubicBezTo>
                  <a:cubicBezTo>
                    <a:pt x="13476" y="24311"/>
                    <a:pt x="13486" y="24309"/>
                    <a:pt x="13496" y="24309"/>
                  </a:cubicBezTo>
                  <a:cubicBezTo>
                    <a:pt x="13546" y="24309"/>
                    <a:pt x="13573" y="24378"/>
                    <a:pt x="13588" y="24422"/>
                  </a:cubicBezTo>
                  <a:cubicBezTo>
                    <a:pt x="13658" y="24562"/>
                    <a:pt x="13745" y="24597"/>
                    <a:pt x="13833" y="24615"/>
                  </a:cubicBezTo>
                  <a:cubicBezTo>
                    <a:pt x="13886" y="24615"/>
                    <a:pt x="13938" y="24615"/>
                    <a:pt x="13991" y="24597"/>
                  </a:cubicBezTo>
                  <a:cubicBezTo>
                    <a:pt x="14026" y="24580"/>
                    <a:pt x="14078" y="24562"/>
                    <a:pt x="14114" y="24527"/>
                  </a:cubicBezTo>
                  <a:cubicBezTo>
                    <a:pt x="14194" y="24447"/>
                    <a:pt x="14285" y="24407"/>
                    <a:pt x="14388" y="24407"/>
                  </a:cubicBezTo>
                  <a:cubicBezTo>
                    <a:pt x="14466" y="24407"/>
                    <a:pt x="14549" y="24429"/>
                    <a:pt x="14639" y="24475"/>
                  </a:cubicBezTo>
                  <a:cubicBezTo>
                    <a:pt x="14675" y="24492"/>
                    <a:pt x="14710" y="24510"/>
                    <a:pt x="14745" y="24527"/>
                  </a:cubicBezTo>
                  <a:cubicBezTo>
                    <a:pt x="14795" y="24540"/>
                    <a:pt x="14845" y="24550"/>
                    <a:pt x="14892" y="24550"/>
                  </a:cubicBezTo>
                  <a:cubicBezTo>
                    <a:pt x="14976" y="24550"/>
                    <a:pt x="15050" y="24517"/>
                    <a:pt x="15095" y="24404"/>
                  </a:cubicBezTo>
                  <a:cubicBezTo>
                    <a:pt x="15095" y="24387"/>
                    <a:pt x="15113" y="24369"/>
                    <a:pt x="15130" y="24352"/>
                  </a:cubicBezTo>
                  <a:cubicBezTo>
                    <a:pt x="15113" y="24317"/>
                    <a:pt x="15113" y="24282"/>
                    <a:pt x="15113" y="24247"/>
                  </a:cubicBezTo>
                  <a:cubicBezTo>
                    <a:pt x="15113" y="24141"/>
                    <a:pt x="15148" y="24071"/>
                    <a:pt x="15165" y="23984"/>
                  </a:cubicBezTo>
                  <a:cubicBezTo>
                    <a:pt x="15358" y="23984"/>
                    <a:pt x="15481" y="23861"/>
                    <a:pt x="15621" y="23791"/>
                  </a:cubicBezTo>
                  <a:cubicBezTo>
                    <a:pt x="15670" y="23815"/>
                    <a:pt x="15719" y="23840"/>
                    <a:pt x="15748" y="23840"/>
                  </a:cubicBezTo>
                  <a:cubicBezTo>
                    <a:pt x="15783" y="23840"/>
                    <a:pt x="15791" y="23807"/>
                    <a:pt x="15744" y="23703"/>
                  </a:cubicBezTo>
                  <a:cubicBezTo>
                    <a:pt x="15726" y="23668"/>
                    <a:pt x="15744" y="23616"/>
                    <a:pt x="15762" y="23598"/>
                  </a:cubicBezTo>
                  <a:cubicBezTo>
                    <a:pt x="15814" y="23580"/>
                    <a:pt x="15884" y="23563"/>
                    <a:pt x="15937" y="23545"/>
                  </a:cubicBezTo>
                  <a:cubicBezTo>
                    <a:pt x="15954" y="23545"/>
                    <a:pt x="15989" y="23563"/>
                    <a:pt x="16007" y="23580"/>
                  </a:cubicBezTo>
                  <a:cubicBezTo>
                    <a:pt x="16165" y="23738"/>
                    <a:pt x="16323" y="23878"/>
                    <a:pt x="16463" y="24071"/>
                  </a:cubicBezTo>
                  <a:cubicBezTo>
                    <a:pt x="16480" y="24089"/>
                    <a:pt x="16498" y="24124"/>
                    <a:pt x="16480" y="24141"/>
                  </a:cubicBezTo>
                  <a:cubicBezTo>
                    <a:pt x="16480" y="24177"/>
                    <a:pt x="16445" y="24194"/>
                    <a:pt x="16428" y="24229"/>
                  </a:cubicBezTo>
                  <a:cubicBezTo>
                    <a:pt x="16445" y="24369"/>
                    <a:pt x="16445" y="24475"/>
                    <a:pt x="16428" y="24545"/>
                  </a:cubicBezTo>
                  <a:cubicBezTo>
                    <a:pt x="16463" y="24545"/>
                    <a:pt x="16498" y="24546"/>
                    <a:pt x="16532" y="24546"/>
                  </a:cubicBezTo>
                  <a:cubicBezTo>
                    <a:pt x="16651" y="24546"/>
                    <a:pt x="16759" y="24535"/>
                    <a:pt x="16813" y="24439"/>
                  </a:cubicBezTo>
                  <a:cubicBezTo>
                    <a:pt x="16817" y="24436"/>
                    <a:pt x="16821" y="24435"/>
                    <a:pt x="16827" y="24435"/>
                  </a:cubicBezTo>
                  <a:cubicBezTo>
                    <a:pt x="16850" y="24435"/>
                    <a:pt x="16890" y="24460"/>
                    <a:pt x="16919" y="24475"/>
                  </a:cubicBezTo>
                  <a:cubicBezTo>
                    <a:pt x="16936" y="24475"/>
                    <a:pt x="16971" y="24510"/>
                    <a:pt x="16989" y="24527"/>
                  </a:cubicBezTo>
                  <a:cubicBezTo>
                    <a:pt x="17241" y="24780"/>
                    <a:pt x="17349" y="24887"/>
                    <a:pt x="17439" y="24887"/>
                  </a:cubicBezTo>
                  <a:cubicBezTo>
                    <a:pt x="17500" y="24887"/>
                    <a:pt x="17553" y="24839"/>
                    <a:pt x="17637" y="24755"/>
                  </a:cubicBezTo>
                  <a:cubicBezTo>
                    <a:pt x="17657" y="24740"/>
                    <a:pt x="17679" y="24734"/>
                    <a:pt x="17701" y="24734"/>
                  </a:cubicBezTo>
                  <a:cubicBezTo>
                    <a:pt x="17759" y="24734"/>
                    <a:pt x="17825" y="24775"/>
                    <a:pt x="17900" y="24825"/>
                  </a:cubicBezTo>
                  <a:cubicBezTo>
                    <a:pt x="17971" y="24878"/>
                    <a:pt x="18041" y="24948"/>
                    <a:pt x="18111" y="25018"/>
                  </a:cubicBezTo>
                  <a:cubicBezTo>
                    <a:pt x="18128" y="24983"/>
                    <a:pt x="18146" y="24948"/>
                    <a:pt x="18163" y="24895"/>
                  </a:cubicBezTo>
                  <a:cubicBezTo>
                    <a:pt x="18181" y="24913"/>
                    <a:pt x="18198" y="24930"/>
                    <a:pt x="18216" y="24930"/>
                  </a:cubicBezTo>
                  <a:cubicBezTo>
                    <a:pt x="18567" y="24930"/>
                    <a:pt x="18935" y="24965"/>
                    <a:pt x="19303" y="25053"/>
                  </a:cubicBezTo>
                  <a:cubicBezTo>
                    <a:pt x="19323" y="25058"/>
                    <a:pt x="19344" y="25060"/>
                    <a:pt x="19364" y="25060"/>
                  </a:cubicBezTo>
                  <a:cubicBezTo>
                    <a:pt x="19413" y="25060"/>
                    <a:pt x="19459" y="25048"/>
                    <a:pt x="19496" y="25036"/>
                  </a:cubicBezTo>
                  <a:cubicBezTo>
                    <a:pt x="19536" y="25022"/>
                    <a:pt x="19578" y="25016"/>
                    <a:pt x="19620" y="25016"/>
                  </a:cubicBezTo>
                  <a:cubicBezTo>
                    <a:pt x="19743" y="25016"/>
                    <a:pt x="19874" y="25071"/>
                    <a:pt x="20004" y="25176"/>
                  </a:cubicBezTo>
                  <a:cubicBezTo>
                    <a:pt x="20022" y="25176"/>
                    <a:pt x="20039" y="25193"/>
                    <a:pt x="20057" y="25193"/>
                  </a:cubicBezTo>
                  <a:cubicBezTo>
                    <a:pt x="20091" y="25210"/>
                    <a:pt x="20119" y="25220"/>
                    <a:pt x="20143" y="25220"/>
                  </a:cubicBezTo>
                  <a:cubicBezTo>
                    <a:pt x="20192" y="25220"/>
                    <a:pt x="20220" y="25177"/>
                    <a:pt x="20232" y="25071"/>
                  </a:cubicBezTo>
                  <a:cubicBezTo>
                    <a:pt x="20232" y="24948"/>
                    <a:pt x="20302" y="24895"/>
                    <a:pt x="20355" y="24825"/>
                  </a:cubicBezTo>
                  <a:cubicBezTo>
                    <a:pt x="20374" y="24796"/>
                    <a:pt x="20404" y="24783"/>
                    <a:pt x="20439" y="24783"/>
                  </a:cubicBezTo>
                  <a:cubicBezTo>
                    <a:pt x="20467" y="24783"/>
                    <a:pt x="20499" y="24792"/>
                    <a:pt x="20530" y="24808"/>
                  </a:cubicBezTo>
                  <a:cubicBezTo>
                    <a:pt x="20548" y="24825"/>
                    <a:pt x="20548" y="24860"/>
                    <a:pt x="20548" y="24878"/>
                  </a:cubicBezTo>
                  <a:cubicBezTo>
                    <a:pt x="20583" y="25036"/>
                    <a:pt x="20670" y="25158"/>
                    <a:pt x="20776" y="25228"/>
                  </a:cubicBezTo>
                  <a:cubicBezTo>
                    <a:pt x="20811" y="25248"/>
                    <a:pt x="20843" y="25257"/>
                    <a:pt x="20872" y="25257"/>
                  </a:cubicBezTo>
                  <a:cubicBezTo>
                    <a:pt x="20946" y="25257"/>
                    <a:pt x="21001" y="25203"/>
                    <a:pt x="21039" y="25141"/>
                  </a:cubicBezTo>
                  <a:cubicBezTo>
                    <a:pt x="21109" y="25036"/>
                    <a:pt x="21161" y="24913"/>
                    <a:pt x="21214" y="24790"/>
                  </a:cubicBezTo>
                  <a:cubicBezTo>
                    <a:pt x="21214" y="24790"/>
                    <a:pt x="21214" y="24773"/>
                    <a:pt x="21214" y="24773"/>
                  </a:cubicBezTo>
                  <a:cubicBezTo>
                    <a:pt x="21287" y="24787"/>
                    <a:pt x="21361" y="24795"/>
                    <a:pt x="21433" y="24795"/>
                  </a:cubicBezTo>
                  <a:cubicBezTo>
                    <a:pt x="21623" y="24795"/>
                    <a:pt x="21801" y="24742"/>
                    <a:pt x="21915" y="24615"/>
                  </a:cubicBezTo>
                  <a:cubicBezTo>
                    <a:pt x="21985" y="24632"/>
                    <a:pt x="22073" y="24650"/>
                    <a:pt x="22143" y="24685"/>
                  </a:cubicBezTo>
                  <a:cubicBezTo>
                    <a:pt x="22311" y="24761"/>
                    <a:pt x="22506" y="24811"/>
                    <a:pt x="22680" y="24811"/>
                  </a:cubicBezTo>
                  <a:cubicBezTo>
                    <a:pt x="22706" y="24811"/>
                    <a:pt x="22732" y="24810"/>
                    <a:pt x="22757" y="24808"/>
                  </a:cubicBezTo>
                  <a:lnTo>
                    <a:pt x="22757" y="24808"/>
                  </a:lnTo>
                  <a:cubicBezTo>
                    <a:pt x="22757" y="24843"/>
                    <a:pt x="22757" y="24878"/>
                    <a:pt x="22739" y="24895"/>
                  </a:cubicBezTo>
                  <a:cubicBezTo>
                    <a:pt x="22871" y="24867"/>
                    <a:pt x="23017" y="24849"/>
                    <a:pt x="23168" y="24849"/>
                  </a:cubicBezTo>
                  <a:cubicBezTo>
                    <a:pt x="23299" y="24849"/>
                    <a:pt x="23433" y="24863"/>
                    <a:pt x="23563" y="24895"/>
                  </a:cubicBezTo>
                  <a:cubicBezTo>
                    <a:pt x="23686" y="24790"/>
                    <a:pt x="23826" y="24720"/>
                    <a:pt x="24001" y="24685"/>
                  </a:cubicBezTo>
                  <a:cubicBezTo>
                    <a:pt x="24142" y="24685"/>
                    <a:pt x="24264" y="24667"/>
                    <a:pt x="24370" y="24632"/>
                  </a:cubicBezTo>
                  <a:cubicBezTo>
                    <a:pt x="24422" y="24641"/>
                    <a:pt x="24470" y="24645"/>
                    <a:pt x="24516" y="24645"/>
                  </a:cubicBezTo>
                  <a:cubicBezTo>
                    <a:pt x="24562" y="24645"/>
                    <a:pt x="24606" y="24641"/>
                    <a:pt x="24650" y="24632"/>
                  </a:cubicBezTo>
                  <a:cubicBezTo>
                    <a:pt x="24878" y="24650"/>
                    <a:pt x="25106" y="24702"/>
                    <a:pt x="25316" y="24808"/>
                  </a:cubicBezTo>
                  <a:lnTo>
                    <a:pt x="26298" y="24878"/>
                  </a:lnTo>
                  <a:cubicBezTo>
                    <a:pt x="26316" y="24913"/>
                    <a:pt x="26333" y="24930"/>
                    <a:pt x="26333" y="24948"/>
                  </a:cubicBezTo>
                  <a:cubicBezTo>
                    <a:pt x="26414" y="25062"/>
                    <a:pt x="26481" y="25160"/>
                    <a:pt x="26587" y="25160"/>
                  </a:cubicBezTo>
                  <a:cubicBezTo>
                    <a:pt x="26596" y="25160"/>
                    <a:pt x="26605" y="25160"/>
                    <a:pt x="26614" y="25158"/>
                  </a:cubicBezTo>
                  <a:lnTo>
                    <a:pt x="26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292640" y="1619293"/>
              <a:ext cx="603838" cy="375274"/>
            </a:xfrm>
            <a:custGeom>
              <a:avLst/>
              <a:gdLst/>
              <a:ahLst/>
              <a:cxnLst/>
              <a:rect l="l" t="t" r="r" b="b"/>
              <a:pathLst>
                <a:path w="18760" h="11659" extrusionOk="0">
                  <a:moveTo>
                    <a:pt x="15200" y="0"/>
                  </a:moveTo>
                  <a:lnTo>
                    <a:pt x="0" y="6802"/>
                  </a:lnTo>
                  <a:cubicBezTo>
                    <a:pt x="18" y="6872"/>
                    <a:pt x="35" y="6960"/>
                    <a:pt x="70" y="7030"/>
                  </a:cubicBezTo>
                  <a:cubicBezTo>
                    <a:pt x="105" y="7013"/>
                    <a:pt x="158" y="6995"/>
                    <a:pt x="246" y="6943"/>
                  </a:cubicBezTo>
                  <a:cubicBezTo>
                    <a:pt x="316" y="6925"/>
                    <a:pt x="368" y="6908"/>
                    <a:pt x="421" y="6872"/>
                  </a:cubicBezTo>
                  <a:cubicBezTo>
                    <a:pt x="430" y="6877"/>
                    <a:pt x="440" y="6879"/>
                    <a:pt x="449" y="6879"/>
                  </a:cubicBezTo>
                  <a:cubicBezTo>
                    <a:pt x="476" y="6879"/>
                    <a:pt x="505" y="6863"/>
                    <a:pt x="544" y="6837"/>
                  </a:cubicBezTo>
                  <a:cubicBezTo>
                    <a:pt x="603" y="6818"/>
                    <a:pt x="652" y="6808"/>
                    <a:pt x="688" y="6808"/>
                  </a:cubicBezTo>
                  <a:cubicBezTo>
                    <a:pt x="747" y="6808"/>
                    <a:pt x="769" y="6835"/>
                    <a:pt x="737" y="6890"/>
                  </a:cubicBezTo>
                  <a:cubicBezTo>
                    <a:pt x="666" y="7013"/>
                    <a:pt x="684" y="7100"/>
                    <a:pt x="649" y="7206"/>
                  </a:cubicBezTo>
                  <a:cubicBezTo>
                    <a:pt x="649" y="7241"/>
                    <a:pt x="649" y="7276"/>
                    <a:pt x="684" y="7293"/>
                  </a:cubicBezTo>
                  <a:cubicBezTo>
                    <a:pt x="772" y="7311"/>
                    <a:pt x="737" y="7398"/>
                    <a:pt x="631" y="7504"/>
                  </a:cubicBezTo>
                  <a:cubicBezTo>
                    <a:pt x="509" y="7609"/>
                    <a:pt x="526" y="7679"/>
                    <a:pt x="579" y="7732"/>
                  </a:cubicBezTo>
                  <a:cubicBezTo>
                    <a:pt x="596" y="7732"/>
                    <a:pt x="614" y="7749"/>
                    <a:pt x="631" y="7767"/>
                  </a:cubicBezTo>
                  <a:cubicBezTo>
                    <a:pt x="719" y="7784"/>
                    <a:pt x="737" y="7854"/>
                    <a:pt x="701" y="7942"/>
                  </a:cubicBezTo>
                  <a:cubicBezTo>
                    <a:pt x="701" y="7977"/>
                    <a:pt x="719" y="7995"/>
                    <a:pt x="719" y="8012"/>
                  </a:cubicBezTo>
                  <a:cubicBezTo>
                    <a:pt x="684" y="8065"/>
                    <a:pt x="649" y="8100"/>
                    <a:pt x="614" y="8135"/>
                  </a:cubicBezTo>
                  <a:cubicBezTo>
                    <a:pt x="596" y="8117"/>
                    <a:pt x="596" y="8100"/>
                    <a:pt x="579" y="8100"/>
                  </a:cubicBezTo>
                  <a:cubicBezTo>
                    <a:pt x="561" y="8100"/>
                    <a:pt x="526" y="8117"/>
                    <a:pt x="491" y="8117"/>
                  </a:cubicBezTo>
                  <a:cubicBezTo>
                    <a:pt x="456" y="8135"/>
                    <a:pt x="421" y="8170"/>
                    <a:pt x="403" y="8187"/>
                  </a:cubicBezTo>
                  <a:cubicBezTo>
                    <a:pt x="386" y="8222"/>
                    <a:pt x="386" y="8240"/>
                    <a:pt x="386" y="8257"/>
                  </a:cubicBezTo>
                  <a:cubicBezTo>
                    <a:pt x="368" y="8257"/>
                    <a:pt x="368" y="8257"/>
                    <a:pt x="368" y="8275"/>
                  </a:cubicBezTo>
                  <a:cubicBezTo>
                    <a:pt x="403" y="8257"/>
                    <a:pt x="438" y="8257"/>
                    <a:pt x="474" y="8257"/>
                  </a:cubicBezTo>
                  <a:cubicBezTo>
                    <a:pt x="465" y="8293"/>
                    <a:pt x="495" y="8301"/>
                    <a:pt x="537" y="8301"/>
                  </a:cubicBezTo>
                  <a:cubicBezTo>
                    <a:pt x="579" y="8301"/>
                    <a:pt x="631" y="8293"/>
                    <a:pt x="666" y="8293"/>
                  </a:cubicBezTo>
                  <a:cubicBezTo>
                    <a:pt x="691" y="8305"/>
                    <a:pt x="711" y="8313"/>
                    <a:pt x="734" y="8313"/>
                  </a:cubicBezTo>
                  <a:cubicBezTo>
                    <a:pt x="776" y="8313"/>
                    <a:pt x="827" y="8285"/>
                    <a:pt x="929" y="8205"/>
                  </a:cubicBezTo>
                  <a:cubicBezTo>
                    <a:pt x="964" y="8187"/>
                    <a:pt x="999" y="8170"/>
                    <a:pt x="1035" y="8135"/>
                  </a:cubicBezTo>
                  <a:cubicBezTo>
                    <a:pt x="1087" y="8135"/>
                    <a:pt x="1070" y="8170"/>
                    <a:pt x="1070" y="8187"/>
                  </a:cubicBezTo>
                  <a:cubicBezTo>
                    <a:pt x="789" y="8398"/>
                    <a:pt x="789" y="8398"/>
                    <a:pt x="649" y="8608"/>
                  </a:cubicBezTo>
                  <a:cubicBezTo>
                    <a:pt x="631" y="8626"/>
                    <a:pt x="596" y="8626"/>
                    <a:pt x="561" y="8643"/>
                  </a:cubicBezTo>
                  <a:cubicBezTo>
                    <a:pt x="666" y="8713"/>
                    <a:pt x="719" y="8801"/>
                    <a:pt x="701" y="8941"/>
                  </a:cubicBezTo>
                  <a:cubicBezTo>
                    <a:pt x="877" y="8994"/>
                    <a:pt x="982" y="9117"/>
                    <a:pt x="929" y="9292"/>
                  </a:cubicBezTo>
                  <a:cubicBezTo>
                    <a:pt x="912" y="9327"/>
                    <a:pt x="912" y="9362"/>
                    <a:pt x="894" y="9380"/>
                  </a:cubicBezTo>
                  <a:cubicBezTo>
                    <a:pt x="894" y="9450"/>
                    <a:pt x="877" y="9502"/>
                    <a:pt x="859" y="9572"/>
                  </a:cubicBezTo>
                  <a:cubicBezTo>
                    <a:pt x="894" y="9572"/>
                    <a:pt x="947" y="9555"/>
                    <a:pt x="1035" y="9520"/>
                  </a:cubicBezTo>
                  <a:cubicBezTo>
                    <a:pt x="1070" y="9502"/>
                    <a:pt x="1087" y="9485"/>
                    <a:pt x="1122" y="9485"/>
                  </a:cubicBezTo>
                  <a:cubicBezTo>
                    <a:pt x="1157" y="9555"/>
                    <a:pt x="1227" y="9607"/>
                    <a:pt x="1315" y="9642"/>
                  </a:cubicBezTo>
                  <a:cubicBezTo>
                    <a:pt x="1333" y="9660"/>
                    <a:pt x="1368" y="9660"/>
                    <a:pt x="1403" y="9660"/>
                  </a:cubicBezTo>
                  <a:cubicBezTo>
                    <a:pt x="1403" y="9713"/>
                    <a:pt x="1368" y="9783"/>
                    <a:pt x="1262" y="9888"/>
                  </a:cubicBezTo>
                  <a:cubicBezTo>
                    <a:pt x="1245" y="9905"/>
                    <a:pt x="1245" y="9923"/>
                    <a:pt x="1227" y="9958"/>
                  </a:cubicBezTo>
                  <a:cubicBezTo>
                    <a:pt x="1175" y="10011"/>
                    <a:pt x="1105" y="10081"/>
                    <a:pt x="1192" y="10081"/>
                  </a:cubicBezTo>
                  <a:cubicBezTo>
                    <a:pt x="1227" y="10081"/>
                    <a:pt x="1280" y="10081"/>
                    <a:pt x="1298" y="10098"/>
                  </a:cubicBezTo>
                  <a:cubicBezTo>
                    <a:pt x="1315" y="10098"/>
                    <a:pt x="1298" y="10133"/>
                    <a:pt x="1262" y="10151"/>
                  </a:cubicBezTo>
                  <a:cubicBezTo>
                    <a:pt x="1210" y="10204"/>
                    <a:pt x="1157" y="10256"/>
                    <a:pt x="1157" y="10291"/>
                  </a:cubicBezTo>
                  <a:cubicBezTo>
                    <a:pt x="1175" y="10344"/>
                    <a:pt x="1192" y="10414"/>
                    <a:pt x="1175" y="10484"/>
                  </a:cubicBezTo>
                  <a:cubicBezTo>
                    <a:pt x="1165" y="10525"/>
                    <a:pt x="1184" y="10542"/>
                    <a:pt x="1224" y="10542"/>
                  </a:cubicBezTo>
                  <a:cubicBezTo>
                    <a:pt x="1251" y="10542"/>
                    <a:pt x="1289" y="10534"/>
                    <a:pt x="1333" y="10519"/>
                  </a:cubicBezTo>
                  <a:cubicBezTo>
                    <a:pt x="1342" y="10516"/>
                    <a:pt x="1348" y="10515"/>
                    <a:pt x="1353" y="10515"/>
                  </a:cubicBezTo>
                  <a:cubicBezTo>
                    <a:pt x="1373" y="10515"/>
                    <a:pt x="1344" y="10546"/>
                    <a:pt x="1315" y="10589"/>
                  </a:cubicBezTo>
                  <a:cubicBezTo>
                    <a:pt x="1227" y="10659"/>
                    <a:pt x="1245" y="10694"/>
                    <a:pt x="1280" y="10712"/>
                  </a:cubicBezTo>
                  <a:cubicBezTo>
                    <a:pt x="1350" y="10747"/>
                    <a:pt x="1438" y="10765"/>
                    <a:pt x="1525" y="10782"/>
                  </a:cubicBezTo>
                  <a:cubicBezTo>
                    <a:pt x="1419" y="10843"/>
                    <a:pt x="1325" y="10891"/>
                    <a:pt x="1268" y="10891"/>
                  </a:cubicBezTo>
                  <a:cubicBezTo>
                    <a:pt x="1260" y="10891"/>
                    <a:pt x="1252" y="10890"/>
                    <a:pt x="1245" y="10887"/>
                  </a:cubicBezTo>
                  <a:cubicBezTo>
                    <a:pt x="1228" y="10887"/>
                    <a:pt x="1227" y="10870"/>
                    <a:pt x="1227" y="10870"/>
                  </a:cubicBezTo>
                  <a:lnTo>
                    <a:pt x="1227" y="10870"/>
                  </a:lnTo>
                  <a:cubicBezTo>
                    <a:pt x="1227" y="10922"/>
                    <a:pt x="1227" y="10957"/>
                    <a:pt x="1245" y="10992"/>
                  </a:cubicBezTo>
                  <a:cubicBezTo>
                    <a:pt x="1368" y="11080"/>
                    <a:pt x="1385" y="11203"/>
                    <a:pt x="1333" y="11343"/>
                  </a:cubicBezTo>
                  <a:cubicBezTo>
                    <a:pt x="1333" y="11361"/>
                    <a:pt x="1350" y="11361"/>
                    <a:pt x="1368" y="11378"/>
                  </a:cubicBezTo>
                  <a:cubicBezTo>
                    <a:pt x="1368" y="11396"/>
                    <a:pt x="1403" y="11413"/>
                    <a:pt x="1403" y="11431"/>
                  </a:cubicBezTo>
                  <a:cubicBezTo>
                    <a:pt x="1403" y="11431"/>
                    <a:pt x="1420" y="11431"/>
                    <a:pt x="1420" y="11448"/>
                  </a:cubicBezTo>
                  <a:cubicBezTo>
                    <a:pt x="1508" y="11501"/>
                    <a:pt x="1596" y="11571"/>
                    <a:pt x="1666" y="11659"/>
                  </a:cubicBezTo>
                  <a:lnTo>
                    <a:pt x="18216" y="4260"/>
                  </a:lnTo>
                  <a:cubicBezTo>
                    <a:pt x="18216" y="4260"/>
                    <a:pt x="18198" y="4243"/>
                    <a:pt x="18198" y="4243"/>
                  </a:cubicBezTo>
                  <a:cubicBezTo>
                    <a:pt x="18251" y="4208"/>
                    <a:pt x="18321" y="4173"/>
                    <a:pt x="18373" y="4138"/>
                  </a:cubicBezTo>
                  <a:cubicBezTo>
                    <a:pt x="18461" y="4102"/>
                    <a:pt x="18531" y="4085"/>
                    <a:pt x="18619" y="4067"/>
                  </a:cubicBezTo>
                  <a:cubicBezTo>
                    <a:pt x="18671" y="4032"/>
                    <a:pt x="18759" y="3980"/>
                    <a:pt x="18759" y="3962"/>
                  </a:cubicBezTo>
                  <a:cubicBezTo>
                    <a:pt x="18689" y="3927"/>
                    <a:pt x="18619" y="3910"/>
                    <a:pt x="18689" y="3822"/>
                  </a:cubicBezTo>
                  <a:cubicBezTo>
                    <a:pt x="18619" y="3804"/>
                    <a:pt x="18601" y="3769"/>
                    <a:pt x="18566" y="3734"/>
                  </a:cubicBezTo>
                  <a:cubicBezTo>
                    <a:pt x="18531" y="3699"/>
                    <a:pt x="18479" y="3682"/>
                    <a:pt x="18496" y="3629"/>
                  </a:cubicBezTo>
                  <a:cubicBezTo>
                    <a:pt x="18496" y="3594"/>
                    <a:pt x="18444" y="3577"/>
                    <a:pt x="18356" y="3577"/>
                  </a:cubicBezTo>
                  <a:cubicBezTo>
                    <a:pt x="18341" y="3578"/>
                    <a:pt x="18329" y="3579"/>
                    <a:pt x="18318" y="3579"/>
                  </a:cubicBezTo>
                  <a:cubicBezTo>
                    <a:pt x="18224" y="3579"/>
                    <a:pt x="18265" y="3513"/>
                    <a:pt x="18391" y="3419"/>
                  </a:cubicBezTo>
                  <a:lnTo>
                    <a:pt x="18391" y="3419"/>
                  </a:lnTo>
                  <a:cubicBezTo>
                    <a:pt x="18286" y="3471"/>
                    <a:pt x="18163" y="3506"/>
                    <a:pt x="18040" y="3577"/>
                  </a:cubicBezTo>
                  <a:cubicBezTo>
                    <a:pt x="17953" y="3635"/>
                    <a:pt x="17866" y="3669"/>
                    <a:pt x="17799" y="3669"/>
                  </a:cubicBezTo>
                  <a:cubicBezTo>
                    <a:pt x="17785" y="3669"/>
                    <a:pt x="17772" y="3667"/>
                    <a:pt x="17760" y="3664"/>
                  </a:cubicBezTo>
                  <a:lnTo>
                    <a:pt x="17567" y="3419"/>
                  </a:lnTo>
                  <a:cubicBezTo>
                    <a:pt x="17777" y="3296"/>
                    <a:pt x="17777" y="3296"/>
                    <a:pt x="17742" y="3243"/>
                  </a:cubicBezTo>
                  <a:cubicBezTo>
                    <a:pt x="17742" y="3243"/>
                    <a:pt x="17707" y="3243"/>
                    <a:pt x="17707" y="3226"/>
                  </a:cubicBezTo>
                  <a:cubicBezTo>
                    <a:pt x="17707" y="3208"/>
                    <a:pt x="17742" y="3173"/>
                    <a:pt x="17812" y="3138"/>
                  </a:cubicBezTo>
                  <a:cubicBezTo>
                    <a:pt x="17883" y="3103"/>
                    <a:pt x="17953" y="3068"/>
                    <a:pt x="18005" y="3068"/>
                  </a:cubicBezTo>
                  <a:cubicBezTo>
                    <a:pt x="18023" y="3051"/>
                    <a:pt x="18040" y="3051"/>
                    <a:pt x="18040" y="3051"/>
                  </a:cubicBezTo>
                  <a:cubicBezTo>
                    <a:pt x="18058" y="3068"/>
                    <a:pt x="18093" y="3068"/>
                    <a:pt x="18110" y="3086"/>
                  </a:cubicBezTo>
                  <a:cubicBezTo>
                    <a:pt x="18233" y="2998"/>
                    <a:pt x="18356" y="2910"/>
                    <a:pt x="18479" y="2840"/>
                  </a:cubicBezTo>
                  <a:cubicBezTo>
                    <a:pt x="18496" y="2805"/>
                    <a:pt x="18461" y="2805"/>
                    <a:pt x="18444" y="2805"/>
                  </a:cubicBezTo>
                  <a:cubicBezTo>
                    <a:pt x="18356" y="2770"/>
                    <a:pt x="18216" y="2770"/>
                    <a:pt x="18110" y="2770"/>
                  </a:cubicBezTo>
                  <a:cubicBezTo>
                    <a:pt x="18103" y="2767"/>
                    <a:pt x="18095" y="2765"/>
                    <a:pt x="18086" y="2765"/>
                  </a:cubicBezTo>
                  <a:cubicBezTo>
                    <a:pt x="18048" y="2765"/>
                    <a:pt x="17995" y="2788"/>
                    <a:pt x="17953" y="2788"/>
                  </a:cubicBezTo>
                  <a:cubicBezTo>
                    <a:pt x="17969" y="2658"/>
                    <a:pt x="17835" y="2558"/>
                    <a:pt x="17620" y="2558"/>
                  </a:cubicBezTo>
                  <a:cubicBezTo>
                    <a:pt x="17603" y="2558"/>
                    <a:pt x="17585" y="2558"/>
                    <a:pt x="17567" y="2560"/>
                  </a:cubicBezTo>
                  <a:cubicBezTo>
                    <a:pt x="17567" y="2542"/>
                    <a:pt x="17567" y="2542"/>
                    <a:pt x="17532" y="2525"/>
                  </a:cubicBezTo>
                  <a:cubicBezTo>
                    <a:pt x="17497" y="2525"/>
                    <a:pt x="17549" y="2490"/>
                    <a:pt x="17602" y="2455"/>
                  </a:cubicBezTo>
                  <a:cubicBezTo>
                    <a:pt x="17707" y="2384"/>
                    <a:pt x="17725" y="2349"/>
                    <a:pt x="17707" y="2314"/>
                  </a:cubicBezTo>
                  <a:cubicBezTo>
                    <a:pt x="17707" y="2297"/>
                    <a:pt x="17672" y="2279"/>
                    <a:pt x="17655" y="2279"/>
                  </a:cubicBezTo>
                  <a:lnTo>
                    <a:pt x="17532" y="2279"/>
                  </a:lnTo>
                  <a:cubicBezTo>
                    <a:pt x="17503" y="2282"/>
                    <a:pt x="17478" y="2284"/>
                    <a:pt x="17455" y="2284"/>
                  </a:cubicBezTo>
                  <a:cubicBezTo>
                    <a:pt x="17337" y="2284"/>
                    <a:pt x="17292" y="2245"/>
                    <a:pt x="17322" y="2156"/>
                  </a:cubicBezTo>
                  <a:cubicBezTo>
                    <a:pt x="17339" y="2139"/>
                    <a:pt x="17339" y="2121"/>
                    <a:pt x="17339" y="2104"/>
                  </a:cubicBezTo>
                  <a:cubicBezTo>
                    <a:pt x="17339" y="2070"/>
                    <a:pt x="17332" y="2043"/>
                    <a:pt x="17273" y="2043"/>
                  </a:cubicBezTo>
                  <a:cubicBezTo>
                    <a:pt x="17242" y="2043"/>
                    <a:pt x="17196" y="2050"/>
                    <a:pt x="17129" y="2069"/>
                  </a:cubicBezTo>
                  <a:lnTo>
                    <a:pt x="17059" y="2069"/>
                  </a:lnTo>
                  <a:cubicBezTo>
                    <a:pt x="17041" y="2086"/>
                    <a:pt x="17006" y="2121"/>
                    <a:pt x="16971" y="2121"/>
                  </a:cubicBezTo>
                  <a:cubicBezTo>
                    <a:pt x="16883" y="2156"/>
                    <a:pt x="16796" y="2192"/>
                    <a:pt x="16708" y="2209"/>
                  </a:cubicBezTo>
                  <a:cubicBezTo>
                    <a:pt x="16682" y="2183"/>
                    <a:pt x="16629" y="2178"/>
                    <a:pt x="16568" y="2178"/>
                  </a:cubicBezTo>
                  <a:cubicBezTo>
                    <a:pt x="16537" y="2178"/>
                    <a:pt x="16504" y="2179"/>
                    <a:pt x="16471" y="2179"/>
                  </a:cubicBezTo>
                  <a:cubicBezTo>
                    <a:pt x="16438" y="2179"/>
                    <a:pt x="16406" y="2178"/>
                    <a:pt x="16375" y="2174"/>
                  </a:cubicBezTo>
                  <a:cubicBezTo>
                    <a:pt x="16395" y="2144"/>
                    <a:pt x="16409" y="2113"/>
                    <a:pt x="16384" y="2113"/>
                  </a:cubicBezTo>
                  <a:cubicBezTo>
                    <a:pt x="16366" y="2113"/>
                    <a:pt x="16326" y="2130"/>
                    <a:pt x="16252" y="2174"/>
                  </a:cubicBezTo>
                  <a:cubicBezTo>
                    <a:pt x="16235" y="2192"/>
                    <a:pt x="16182" y="2209"/>
                    <a:pt x="16164" y="2209"/>
                  </a:cubicBezTo>
                  <a:cubicBezTo>
                    <a:pt x="16129" y="2209"/>
                    <a:pt x="16094" y="2192"/>
                    <a:pt x="16059" y="2192"/>
                  </a:cubicBezTo>
                  <a:cubicBezTo>
                    <a:pt x="16059" y="2192"/>
                    <a:pt x="16059" y="2174"/>
                    <a:pt x="16077" y="2156"/>
                  </a:cubicBezTo>
                  <a:cubicBezTo>
                    <a:pt x="16164" y="2051"/>
                    <a:pt x="16252" y="1964"/>
                    <a:pt x="16392" y="1841"/>
                  </a:cubicBezTo>
                  <a:cubicBezTo>
                    <a:pt x="16410" y="1823"/>
                    <a:pt x="16427" y="1806"/>
                    <a:pt x="16445" y="1806"/>
                  </a:cubicBezTo>
                  <a:cubicBezTo>
                    <a:pt x="16480" y="1788"/>
                    <a:pt x="16515" y="1788"/>
                    <a:pt x="16550" y="1788"/>
                  </a:cubicBezTo>
                  <a:cubicBezTo>
                    <a:pt x="16673" y="1718"/>
                    <a:pt x="16778" y="1683"/>
                    <a:pt x="16848" y="1666"/>
                  </a:cubicBezTo>
                  <a:cubicBezTo>
                    <a:pt x="16821" y="1625"/>
                    <a:pt x="16794" y="1584"/>
                    <a:pt x="16718" y="1584"/>
                  </a:cubicBezTo>
                  <a:cubicBezTo>
                    <a:pt x="16696" y="1584"/>
                    <a:pt x="16669" y="1588"/>
                    <a:pt x="16638" y="1595"/>
                  </a:cubicBezTo>
                  <a:cubicBezTo>
                    <a:pt x="16620" y="1595"/>
                    <a:pt x="16620" y="1578"/>
                    <a:pt x="16620" y="1560"/>
                  </a:cubicBezTo>
                  <a:cubicBezTo>
                    <a:pt x="16638" y="1543"/>
                    <a:pt x="16655" y="1525"/>
                    <a:pt x="16655" y="1525"/>
                  </a:cubicBezTo>
                  <a:cubicBezTo>
                    <a:pt x="16881" y="1285"/>
                    <a:pt x="16925" y="1239"/>
                    <a:pt x="16806" y="1239"/>
                  </a:cubicBezTo>
                  <a:cubicBezTo>
                    <a:pt x="16777" y="1239"/>
                    <a:pt x="16738" y="1241"/>
                    <a:pt x="16690" y="1245"/>
                  </a:cubicBezTo>
                  <a:cubicBezTo>
                    <a:pt x="16679" y="1247"/>
                    <a:pt x="16669" y="1248"/>
                    <a:pt x="16661" y="1248"/>
                  </a:cubicBezTo>
                  <a:cubicBezTo>
                    <a:pt x="16608" y="1248"/>
                    <a:pt x="16627" y="1203"/>
                    <a:pt x="16673" y="1157"/>
                  </a:cubicBezTo>
                  <a:cubicBezTo>
                    <a:pt x="16690" y="1122"/>
                    <a:pt x="16743" y="1070"/>
                    <a:pt x="16778" y="1017"/>
                  </a:cubicBezTo>
                  <a:lnTo>
                    <a:pt x="16778" y="1017"/>
                  </a:lnTo>
                  <a:cubicBezTo>
                    <a:pt x="16743" y="1034"/>
                    <a:pt x="16708" y="1052"/>
                    <a:pt x="16655" y="1070"/>
                  </a:cubicBezTo>
                  <a:cubicBezTo>
                    <a:pt x="16655" y="1052"/>
                    <a:pt x="16673" y="1034"/>
                    <a:pt x="16673" y="1034"/>
                  </a:cubicBezTo>
                  <a:cubicBezTo>
                    <a:pt x="16550" y="947"/>
                    <a:pt x="16480" y="824"/>
                    <a:pt x="16445" y="701"/>
                  </a:cubicBezTo>
                  <a:cubicBezTo>
                    <a:pt x="16445" y="666"/>
                    <a:pt x="16410" y="666"/>
                    <a:pt x="16375" y="649"/>
                  </a:cubicBezTo>
                  <a:cubicBezTo>
                    <a:pt x="16270" y="631"/>
                    <a:pt x="16270" y="561"/>
                    <a:pt x="16340" y="473"/>
                  </a:cubicBezTo>
                  <a:cubicBezTo>
                    <a:pt x="16357" y="456"/>
                    <a:pt x="16357" y="456"/>
                    <a:pt x="16357" y="438"/>
                  </a:cubicBezTo>
                  <a:cubicBezTo>
                    <a:pt x="16366" y="421"/>
                    <a:pt x="16362" y="408"/>
                    <a:pt x="16335" y="408"/>
                  </a:cubicBezTo>
                  <a:cubicBezTo>
                    <a:pt x="16309" y="408"/>
                    <a:pt x="16261" y="421"/>
                    <a:pt x="16182" y="456"/>
                  </a:cubicBezTo>
                  <a:cubicBezTo>
                    <a:pt x="16059" y="491"/>
                    <a:pt x="16007" y="491"/>
                    <a:pt x="15919" y="509"/>
                  </a:cubicBezTo>
                  <a:cubicBezTo>
                    <a:pt x="15900" y="513"/>
                    <a:pt x="15885" y="515"/>
                    <a:pt x="15874" y="515"/>
                  </a:cubicBezTo>
                  <a:cubicBezTo>
                    <a:pt x="15842" y="515"/>
                    <a:pt x="15836" y="499"/>
                    <a:pt x="15849" y="473"/>
                  </a:cubicBezTo>
                  <a:cubicBezTo>
                    <a:pt x="15866" y="456"/>
                    <a:pt x="15884" y="456"/>
                    <a:pt x="15901" y="438"/>
                  </a:cubicBezTo>
                  <a:cubicBezTo>
                    <a:pt x="16042" y="368"/>
                    <a:pt x="16129" y="298"/>
                    <a:pt x="16164" y="246"/>
                  </a:cubicBezTo>
                  <a:cubicBezTo>
                    <a:pt x="16184" y="207"/>
                    <a:pt x="16160" y="195"/>
                    <a:pt x="16121" y="195"/>
                  </a:cubicBezTo>
                  <a:cubicBezTo>
                    <a:pt x="16089" y="195"/>
                    <a:pt x="16046" y="203"/>
                    <a:pt x="16007" y="210"/>
                  </a:cubicBezTo>
                  <a:cubicBezTo>
                    <a:pt x="15884" y="228"/>
                    <a:pt x="15744" y="263"/>
                    <a:pt x="15621" y="298"/>
                  </a:cubicBezTo>
                  <a:cubicBezTo>
                    <a:pt x="15621" y="298"/>
                    <a:pt x="15603" y="316"/>
                    <a:pt x="15603" y="316"/>
                  </a:cubicBezTo>
                  <a:cubicBezTo>
                    <a:pt x="15576" y="232"/>
                    <a:pt x="15493" y="182"/>
                    <a:pt x="15356" y="182"/>
                  </a:cubicBezTo>
                  <a:cubicBezTo>
                    <a:pt x="15319" y="182"/>
                    <a:pt x="15279" y="186"/>
                    <a:pt x="15235" y="193"/>
                  </a:cubicBezTo>
                  <a:cubicBezTo>
                    <a:pt x="15253" y="123"/>
                    <a:pt x="15235" y="53"/>
                    <a:pt x="15200"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_AND_BODY_1">
    <p:spTree>
      <p:nvGrpSpPr>
        <p:cNvPr id="1" name="Shape 396"/>
        <p:cNvGrpSpPr/>
        <p:nvPr/>
      </p:nvGrpSpPr>
      <p:grpSpPr>
        <a:xfrm>
          <a:off x="0" y="0"/>
          <a:ext cx="0" cy="0"/>
          <a:chOff x="0" y="0"/>
          <a:chExt cx="0" cy="0"/>
        </a:xfrm>
      </p:grpSpPr>
      <p:sp>
        <p:nvSpPr>
          <p:cNvPr id="397" name="Google Shape;39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8" name="Google Shape;398;p26"/>
          <p:cNvSpPr txBox="1">
            <a:spLocks noGrp="1"/>
          </p:cNvSpPr>
          <p:nvPr>
            <p:ph type="body" idx="1"/>
          </p:nvPr>
        </p:nvSpPr>
        <p:spPr>
          <a:xfrm>
            <a:off x="4635169" y="1063350"/>
            <a:ext cx="3788700" cy="35406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99" name="Google Shape;399;p26"/>
          <p:cNvGrpSpPr/>
          <p:nvPr/>
        </p:nvGrpSpPr>
        <p:grpSpPr>
          <a:xfrm rot="-4391114">
            <a:off x="-1195367" y="4210499"/>
            <a:ext cx="2274821" cy="1243383"/>
            <a:chOff x="3506947" y="883950"/>
            <a:chExt cx="1645554" cy="899435"/>
          </a:xfrm>
        </p:grpSpPr>
        <p:sp>
          <p:nvSpPr>
            <p:cNvPr id="400" name="Google Shape;400;p26"/>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6"/>
            <p:cNvGrpSpPr/>
            <p:nvPr/>
          </p:nvGrpSpPr>
          <p:grpSpPr>
            <a:xfrm>
              <a:off x="3662075" y="883950"/>
              <a:ext cx="1339575" cy="855075"/>
              <a:chOff x="3662075" y="883950"/>
              <a:chExt cx="1339575" cy="855075"/>
            </a:xfrm>
          </p:grpSpPr>
          <p:cxnSp>
            <p:nvCxnSpPr>
              <p:cNvPr id="404" name="Google Shape;404;p26"/>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26"/>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26"/>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26"/>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26"/>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26"/>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26"/>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26"/>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26"/>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26"/>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grpSp>
        <p:nvGrpSpPr>
          <p:cNvPr id="414" name="Google Shape;414;p26"/>
          <p:cNvGrpSpPr/>
          <p:nvPr/>
        </p:nvGrpSpPr>
        <p:grpSpPr>
          <a:xfrm>
            <a:off x="7973767" y="-76151"/>
            <a:ext cx="1439889" cy="1406898"/>
            <a:chOff x="888011" y="1009276"/>
            <a:chExt cx="1008467" cy="985292"/>
          </a:xfrm>
        </p:grpSpPr>
        <p:sp>
          <p:nvSpPr>
            <p:cNvPr id="415" name="Google Shape;415;p26"/>
            <p:cNvSpPr/>
            <p:nvPr/>
          </p:nvSpPr>
          <p:spPr>
            <a:xfrm>
              <a:off x="888011" y="1009276"/>
              <a:ext cx="878654" cy="878075"/>
            </a:xfrm>
            <a:custGeom>
              <a:avLst/>
              <a:gdLst/>
              <a:ahLst/>
              <a:cxnLst/>
              <a:rect l="l" t="t" r="r" b="b"/>
              <a:pathLst>
                <a:path w="27298" h="27280" extrusionOk="0">
                  <a:moveTo>
                    <a:pt x="316" y="0"/>
                  </a:moveTo>
                  <a:cubicBezTo>
                    <a:pt x="316" y="0"/>
                    <a:pt x="299" y="333"/>
                    <a:pt x="281" y="842"/>
                  </a:cubicBezTo>
                  <a:cubicBezTo>
                    <a:pt x="264" y="1333"/>
                    <a:pt x="229" y="1999"/>
                    <a:pt x="176" y="2700"/>
                  </a:cubicBezTo>
                  <a:cubicBezTo>
                    <a:pt x="141" y="3402"/>
                    <a:pt x="89" y="4103"/>
                    <a:pt x="54" y="4646"/>
                  </a:cubicBezTo>
                  <a:cubicBezTo>
                    <a:pt x="18" y="5190"/>
                    <a:pt x="1" y="5575"/>
                    <a:pt x="1" y="5575"/>
                  </a:cubicBezTo>
                  <a:cubicBezTo>
                    <a:pt x="89" y="5610"/>
                    <a:pt x="194" y="5646"/>
                    <a:pt x="316" y="5646"/>
                  </a:cubicBezTo>
                  <a:cubicBezTo>
                    <a:pt x="339" y="5648"/>
                    <a:pt x="361" y="5649"/>
                    <a:pt x="383" y="5649"/>
                  </a:cubicBezTo>
                  <a:cubicBezTo>
                    <a:pt x="536" y="5649"/>
                    <a:pt x="687" y="5597"/>
                    <a:pt x="825" y="5505"/>
                  </a:cubicBezTo>
                  <a:cubicBezTo>
                    <a:pt x="895" y="5523"/>
                    <a:pt x="983" y="5540"/>
                    <a:pt x="1053" y="5540"/>
                  </a:cubicBezTo>
                  <a:cubicBezTo>
                    <a:pt x="1123" y="5540"/>
                    <a:pt x="1211" y="5540"/>
                    <a:pt x="1316" y="5505"/>
                  </a:cubicBezTo>
                  <a:cubicBezTo>
                    <a:pt x="1368" y="5663"/>
                    <a:pt x="1421" y="5786"/>
                    <a:pt x="1526" y="5996"/>
                  </a:cubicBezTo>
                  <a:cubicBezTo>
                    <a:pt x="1614" y="6347"/>
                    <a:pt x="1772" y="6575"/>
                    <a:pt x="1929" y="6733"/>
                  </a:cubicBezTo>
                  <a:cubicBezTo>
                    <a:pt x="1894" y="6925"/>
                    <a:pt x="1894" y="7118"/>
                    <a:pt x="1877" y="7311"/>
                  </a:cubicBezTo>
                  <a:cubicBezTo>
                    <a:pt x="1824" y="7434"/>
                    <a:pt x="1807" y="7592"/>
                    <a:pt x="1789" y="7784"/>
                  </a:cubicBezTo>
                  <a:cubicBezTo>
                    <a:pt x="1789" y="7837"/>
                    <a:pt x="1789" y="7872"/>
                    <a:pt x="1789" y="7925"/>
                  </a:cubicBezTo>
                  <a:cubicBezTo>
                    <a:pt x="1631" y="7977"/>
                    <a:pt x="1474" y="8100"/>
                    <a:pt x="1316" y="8310"/>
                  </a:cubicBezTo>
                  <a:cubicBezTo>
                    <a:pt x="1316" y="8310"/>
                    <a:pt x="1298" y="8328"/>
                    <a:pt x="1298" y="8328"/>
                  </a:cubicBezTo>
                  <a:cubicBezTo>
                    <a:pt x="1123" y="8503"/>
                    <a:pt x="913" y="8784"/>
                    <a:pt x="895" y="9275"/>
                  </a:cubicBezTo>
                  <a:cubicBezTo>
                    <a:pt x="878" y="9327"/>
                    <a:pt x="878" y="9397"/>
                    <a:pt x="860" y="9485"/>
                  </a:cubicBezTo>
                  <a:cubicBezTo>
                    <a:pt x="860" y="9660"/>
                    <a:pt x="878" y="9923"/>
                    <a:pt x="1000" y="10169"/>
                  </a:cubicBezTo>
                  <a:cubicBezTo>
                    <a:pt x="1246" y="10625"/>
                    <a:pt x="1701" y="10923"/>
                    <a:pt x="2157" y="10940"/>
                  </a:cubicBezTo>
                  <a:cubicBezTo>
                    <a:pt x="2210" y="10993"/>
                    <a:pt x="2245" y="11045"/>
                    <a:pt x="2298" y="11098"/>
                  </a:cubicBezTo>
                  <a:cubicBezTo>
                    <a:pt x="2227" y="11729"/>
                    <a:pt x="2596" y="12097"/>
                    <a:pt x="2824" y="12255"/>
                  </a:cubicBezTo>
                  <a:cubicBezTo>
                    <a:pt x="2859" y="12273"/>
                    <a:pt x="2894" y="12290"/>
                    <a:pt x="2911" y="12308"/>
                  </a:cubicBezTo>
                  <a:cubicBezTo>
                    <a:pt x="2929" y="12325"/>
                    <a:pt x="2946" y="12325"/>
                    <a:pt x="2964" y="12343"/>
                  </a:cubicBezTo>
                  <a:cubicBezTo>
                    <a:pt x="2946" y="12343"/>
                    <a:pt x="2946" y="12360"/>
                    <a:pt x="2946" y="12378"/>
                  </a:cubicBezTo>
                  <a:cubicBezTo>
                    <a:pt x="2946" y="12378"/>
                    <a:pt x="2929" y="12395"/>
                    <a:pt x="2929" y="12395"/>
                  </a:cubicBezTo>
                  <a:cubicBezTo>
                    <a:pt x="2876" y="12518"/>
                    <a:pt x="2771" y="12746"/>
                    <a:pt x="2788" y="13026"/>
                  </a:cubicBezTo>
                  <a:cubicBezTo>
                    <a:pt x="2771" y="13079"/>
                    <a:pt x="2753" y="13132"/>
                    <a:pt x="2736" y="13184"/>
                  </a:cubicBezTo>
                  <a:cubicBezTo>
                    <a:pt x="2578" y="13307"/>
                    <a:pt x="2455" y="13465"/>
                    <a:pt x="2403" y="13640"/>
                  </a:cubicBezTo>
                  <a:cubicBezTo>
                    <a:pt x="2368" y="13763"/>
                    <a:pt x="2280" y="14008"/>
                    <a:pt x="2438" y="14289"/>
                  </a:cubicBezTo>
                  <a:cubicBezTo>
                    <a:pt x="2490" y="14376"/>
                    <a:pt x="2561" y="14534"/>
                    <a:pt x="2718" y="14674"/>
                  </a:cubicBezTo>
                  <a:cubicBezTo>
                    <a:pt x="2718" y="14709"/>
                    <a:pt x="2701" y="14762"/>
                    <a:pt x="2701" y="14797"/>
                  </a:cubicBezTo>
                  <a:cubicBezTo>
                    <a:pt x="2578" y="15043"/>
                    <a:pt x="2473" y="15323"/>
                    <a:pt x="2438" y="15691"/>
                  </a:cubicBezTo>
                  <a:cubicBezTo>
                    <a:pt x="2420" y="15796"/>
                    <a:pt x="2420" y="15902"/>
                    <a:pt x="2420" y="16024"/>
                  </a:cubicBezTo>
                  <a:cubicBezTo>
                    <a:pt x="2280" y="16270"/>
                    <a:pt x="2245" y="16550"/>
                    <a:pt x="2315" y="16778"/>
                  </a:cubicBezTo>
                  <a:cubicBezTo>
                    <a:pt x="2385" y="16971"/>
                    <a:pt x="2473" y="17129"/>
                    <a:pt x="2543" y="17252"/>
                  </a:cubicBezTo>
                  <a:cubicBezTo>
                    <a:pt x="2596" y="17322"/>
                    <a:pt x="2631" y="17374"/>
                    <a:pt x="2648" y="17409"/>
                  </a:cubicBezTo>
                  <a:cubicBezTo>
                    <a:pt x="2718" y="17655"/>
                    <a:pt x="2911" y="17777"/>
                    <a:pt x="2964" y="17830"/>
                  </a:cubicBezTo>
                  <a:cubicBezTo>
                    <a:pt x="2999" y="17848"/>
                    <a:pt x="3034" y="17865"/>
                    <a:pt x="3069" y="17883"/>
                  </a:cubicBezTo>
                  <a:cubicBezTo>
                    <a:pt x="3069" y="17883"/>
                    <a:pt x="3069" y="17883"/>
                    <a:pt x="3069" y="17900"/>
                  </a:cubicBezTo>
                  <a:cubicBezTo>
                    <a:pt x="3157" y="18163"/>
                    <a:pt x="3297" y="18338"/>
                    <a:pt x="3437" y="18479"/>
                  </a:cubicBezTo>
                  <a:lnTo>
                    <a:pt x="3455" y="18654"/>
                  </a:lnTo>
                  <a:cubicBezTo>
                    <a:pt x="3279" y="18829"/>
                    <a:pt x="3157" y="19075"/>
                    <a:pt x="3192" y="19355"/>
                  </a:cubicBezTo>
                  <a:cubicBezTo>
                    <a:pt x="3209" y="19496"/>
                    <a:pt x="3227" y="19811"/>
                    <a:pt x="3525" y="20057"/>
                  </a:cubicBezTo>
                  <a:lnTo>
                    <a:pt x="3560" y="20092"/>
                  </a:lnTo>
                  <a:cubicBezTo>
                    <a:pt x="3560" y="20092"/>
                    <a:pt x="3560" y="20092"/>
                    <a:pt x="3577" y="20109"/>
                  </a:cubicBezTo>
                  <a:cubicBezTo>
                    <a:pt x="3612" y="20214"/>
                    <a:pt x="3665" y="20337"/>
                    <a:pt x="3753" y="20442"/>
                  </a:cubicBezTo>
                  <a:cubicBezTo>
                    <a:pt x="3770" y="20460"/>
                    <a:pt x="3770" y="20477"/>
                    <a:pt x="3788" y="20477"/>
                  </a:cubicBezTo>
                  <a:cubicBezTo>
                    <a:pt x="3718" y="20600"/>
                    <a:pt x="3683" y="20723"/>
                    <a:pt x="3665" y="20863"/>
                  </a:cubicBezTo>
                  <a:cubicBezTo>
                    <a:pt x="3665" y="20968"/>
                    <a:pt x="3683" y="21073"/>
                    <a:pt x="3700" y="21179"/>
                  </a:cubicBezTo>
                  <a:cubicBezTo>
                    <a:pt x="3735" y="21319"/>
                    <a:pt x="3788" y="21494"/>
                    <a:pt x="3823" y="21652"/>
                  </a:cubicBezTo>
                  <a:cubicBezTo>
                    <a:pt x="3910" y="21932"/>
                    <a:pt x="4051" y="22143"/>
                    <a:pt x="4226" y="22283"/>
                  </a:cubicBezTo>
                  <a:cubicBezTo>
                    <a:pt x="4261" y="22336"/>
                    <a:pt x="4296" y="22406"/>
                    <a:pt x="4331" y="22458"/>
                  </a:cubicBezTo>
                  <a:cubicBezTo>
                    <a:pt x="4279" y="22634"/>
                    <a:pt x="4261" y="22827"/>
                    <a:pt x="4279" y="23019"/>
                  </a:cubicBezTo>
                  <a:cubicBezTo>
                    <a:pt x="4279" y="23090"/>
                    <a:pt x="4296" y="23160"/>
                    <a:pt x="4314" y="23195"/>
                  </a:cubicBezTo>
                  <a:cubicBezTo>
                    <a:pt x="4314" y="23598"/>
                    <a:pt x="4419" y="23931"/>
                    <a:pt x="4647" y="24229"/>
                  </a:cubicBezTo>
                  <a:cubicBezTo>
                    <a:pt x="4682" y="24282"/>
                    <a:pt x="4734" y="24334"/>
                    <a:pt x="4770" y="24369"/>
                  </a:cubicBezTo>
                  <a:cubicBezTo>
                    <a:pt x="4822" y="24650"/>
                    <a:pt x="4927" y="24825"/>
                    <a:pt x="4997" y="24930"/>
                  </a:cubicBezTo>
                  <a:cubicBezTo>
                    <a:pt x="5173" y="25351"/>
                    <a:pt x="5453" y="25491"/>
                    <a:pt x="5629" y="25526"/>
                  </a:cubicBezTo>
                  <a:cubicBezTo>
                    <a:pt x="5751" y="25649"/>
                    <a:pt x="5892" y="25719"/>
                    <a:pt x="6049" y="25737"/>
                  </a:cubicBezTo>
                  <a:lnTo>
                    <a:pt x="6119" y="25754"/>
                  </a:lnTo>
                  <a:cubicBezTo>
                    <a:pt x="6190" y="25789"/>
                    <a:pt x="6260" y="25807"/>
                    <a:pt x="6330" y="25807"/>
                  </a:cubicBezTo>
                  <a:cubicBezTo>
                    <a:pt x="6488" y="25807"/>
                    <a:pt x="6663" y="25772"/>
                    <a:pt x="6803" y="25649"/>
                  </a:cubicBezTo>
                  <a:cubicBezTo>
                    <a:pt x="6838" y="25632"/>
                    <a:pt x="6873" y="25614"/>
                    <a:pt x="6908" y="25597"/>
                  </a:cubicBezTo>
                  <a:cubicBezTo>
                    <a:pt x="6908" y="25579"/>
                    <a:pt x="6926" y="25579"/>
                    <a:pt x="6943" y="25562"/>
                  </a:cubicBezTo>
                  <a:cubicBezTo>
                    <a:pt x="6943" y="25562"/>
                    <a:pt x="6961" y="25544"/>
                    <a:pt x="6979" y="25544"/>
                  </a:cubicBezTo>
                  <a:cubicBezTo>
                    <a:pt x="6979" y="25526"/>
                    <a:pt x="6996" y="25526"/>
                    <a:pt x="6996" y="25526"/>
                  </a:cubicBezTo>
                  <a:cubicBezTo>
                    <a:pt x="7014" y="25526"/>
                    <a:pt x="7014" y="25526"/>
                    <a:pt x="7014" y="25509"/>
                  </a:cubicBezTo>
                  <a:lnTo>
                    <a:pt x="7049" y="25509"/>
                  </a:lnTo>
                  <a:cubicBezTo>
                    <a:pt x="7171" y="25474"/>
                    <a:pt x="7277" y="25421"/>
                    <a:pt x="7382" y="25334"/>
                  </a:cubicBezTo>
                  <a:lnTo>
                    <a:pt x="7417" y="25334"/>
                  </a:lnTo>
                  <a:cubicBezTo>
                    <a:pt x="7575" y="25526"/>
                    <a:pt x="7785" y="25632"/>
                    <a:pt x="8013" y="25632"/>
                  </a:cubicBezTo>
                  <a:lnTo>
                    <a:pt x="8083" y="25632"/>
                  </a:lnTo>
                  <a:cubicBezTo>
                    <a:pt x="8188" y="25684"/>
                    <a:pt x="8293" y="25702"/>
                    <a:pt x="8416" y="25702"/>
                  </a:cubicBezTo>
                  <a:cubicBezTo>
                    <a:pt x="8486" y="25702"/>
                    <a:pt x="8556" y="25684"/>
                    <a:pt x="8644" y="25667"/>
                  </a:cubicBezTo>
                  <a:lnTo>
                    <a:pt x="8890" y="25667"/>
                  </a:lnTo>
                  <a:cubicBezTo>
                    <a:pt x="9012" y="25702"/>
                    <a:pt x="9117" y="25719"/>
                    <a:pt x="9240" y="25719"/>
                  </a:cubicBezTo>
                  <a:cubicBezTo>
                    <a:pt x="9293" y="25702"/>
                    <a:pt x="9345" y="25702"/>
                    <a:pt x="9398" y="25684"/>
                  </a:cubicBezTo>
                  <a:cubicBezTo>
                    <a:pt x="9521" y="25754"/>
                    <a:pt x="9643" y="25772"/>
                    <a:pt x="9784" y="25772"/>
                  </a:cubicBezTo>
                  <a:cubicBezTo>
                    <a:pt x="9889" y="25754"/>
                    <a:pt x="9976" y="25737"/>
                    <a:pt x="10082" y="25702"/>
                  </a:cubicBezTo>
                  <a:cubicBezTo>
                    <a:pt x="10169" y="25667"/>
                    <a:pt x="10239" y="25614"/>
                    <a:pt x="10327" y="25562"/>
                  </a:cubicBezTo>
                  <a:cubicBezTo>
                    <a:pt x="10327" y="25579"/>
                    <a:pt x="10345" y="25614"/>
                    <a:pt x="10345" y="25632"/>
                  </a:cubicBezTo>
                  <a:lnTo>
                    <a:pt x="10432" y="25807"/>
                  </a:lnTo>
                  <a:cubicBezTo>
                    <a:pt x="10502" y="25947"/>
                    <a:pt x="10590" y="26070"/>
                    <a:pt x="10730" y="26140"/>
                  </a:cubicBezTo>
                  <a:cubicBezTo>
                    <a:pt x="10888" y="26245"/>
                    <a:pt x="11099" y="26298"/>
                    <a:pt x="11291" y="26298"/>
                  </a:cubicBezTo>
                  <a:cubicBezTo>
                    <a:pt x="11414" y="26280"/>
                    <a:pt x="11519" y="26245"/>
                    <a:pt x="11589" y="26228"/>
                  </a:cubicBezTo>
                  <a:cubicBezTo>
                    <a:pt x="11835" y="26158"/>
                    <a:pt x="12028" y="26035"/>
                    <a:pt x="12150" y="25965"/>
                  </a:cubicBezTo>
                  <a:cubicBezTo>
                    <a:pt x="12185" y="25947"/>
                    <a:pt x="12203" y="25930"/>
                    <a:pt x="12238" y="25912"/>
                  </a:cubicBezTo>
                  <a:lnTo>
                    <a:pt x="12466" y="25912"/>
                  </a:lnTo>
                  <a:cubicBezTo>
                    <a:pt x="12624" y="25895"/>
                    <a:pt x="12782" y="25877"/>
                    <a:pt x="12922" y="25824"/>
                  </a:cubicBezTo>
                  <a:cubicBezTo>
                    <a:pt x="13062" y="25912"/>
                    <a:pt x="13220" y="25965"/>
                    <a:pt x="13413" y="25982"/>
                  </a:cubicBezTo>
                  <a:cubicBezTo>
                    <a:pt x="13465" y="26000"/>
                    <a:pt x="13518" y="26000"/>
                    <a:pt x="13588" y="26000"/>
                  </a:cubicBezTo>
                  <a:cubicBezTo>
                    <a:pt x="13711" y="25982"/>
                    <a:pt x="13851" y="25947"/>
                    <a:pt x="13974" y="25912"/>
                  </a:cubicBezTo>
                  <a:cubicBezTo>
                    <a:pt x="14044" y="25877"/>
                    <a:pt x="14114" y="25842"/>
                    <a:pt x="14167" y="25807"/>
                  </a:cubicBezTo>
                  <a:cubicBezTo>
                    <a:pt x="14184" y="25807"/>
                    <a:pt x="14202" y="25807"/>
                    <a:pt x="14219" y="25824"/>
                  </a:cubicBezTo>
                  <a:cubicBezTo>
                    <a:pt x="14324" y="25842"/>
                    <a:pt x="14465" y="25877"/>
                    <a:pt x="14640" y="25877"/>
                  </a:cubicBezTo>
                  <a:cubicBezTo>
                    <a:pt x="14973" y="25860"/>
                    <a:pt x="15271" y="25702"/>
                    <a:pt x="15481" y="25439"/>
                  </a:cubicBezTo>
                  <a:cubicBezTo>
                    <a:pt x="15639" y="25667"/>
                    <a:pt x="15885" y="25807"/>
                    <a:pt x="16165" y="25842"/>
                  </a:cubicBezTo>
                  <a:lnTo>
                    <a:pt x="16446" y="25842"/>
                  </a:lnTo>
                  <a:cubicBezTo>
                    <a:pt x="16691" y="26087"/>
                    <a:pt x="16937" y="26245"/>
                    <a:pt x="17287" y="26263"/>
                  </a:cubicBezTo>
                  <a:cubicBezTo>
                    <a:pt x="17357" y="26263"/>
                    <a:pt x="17410" y="26263"/>
                    <a:pt x="17480" y="26245"/>
                  </a:cubicBezTo>
                  <a:cubicBezTo>
                    <a:pt x="17638" y="26368"/>
                    <a:pt x="17813" y="26438"/>
                    <a:pt x="18006" y="26438"/>
                  </a:cubicBezTo>
                  <a:cubicBezTo>
                    <a:pt x="18024" y="26447"/>
                    <a:pt x="18041" y="26451"/>
                    <a:pt x="18059" y="26451"/>
                  </a:cubicBezTo>
                  <a:cubicBezTo>
                    <a:pt x="18076" y="26451"/>
                    <a:pt x="18094" y="26447"/>
                    <a:pt x="18111" y="26438"/>
                  </a:cubicBezTo>
                  <a:cubicBezTo>
                    <a:pt x="18216" y="26438"/>
                    <a:pt x="18304" y="26421"/>
                    <a:pt x="18392" y="26386"/>
                  </a:cubicBezTo>
                  <a:cubicBezTo>
                    <a:pt x="18602" y="26421"/>
                    <a:pt x="18830" y="26473"/>
                    <a:pt x="19075" y="26543"/>
                  </a:cubicBezTo>
                  <a:cubicBezTo>
                    <a:pt x="19163" y="26561"/>
                    <a:pt x="19251" y="26578"/>
                    <a:pt x="19356" y="26596"/>
                  </a:cubicBezTo>
                  <a:lnTo>
                    <a:pt x="19566" y="26596"/>
                  </a:lnTo>
                  <a:cubicBezTo>
                    <a:pt x="19601" y="26631"/>
                    <a:pt x="19654" y="26648"/>
                    <a:pt x="19672" y="26666"/>
                  </a:cubicBezTo>
                  <a:cubicBezTo>
                    <a:pt x="19847" y="26771"/>
                    <a:pt x="20022" y="26824"/>
                    <a:pt x="20197" y="26841"/>
                  </a:cubicBezTo>
                  <a:cubicBezTo>
                    <a:pt x="20228" y="26846"/>
                    <a:pt x="20261" y="26849"/>
                    <a:pt x="20294" y="26849"/>
                  </a:cubicBezTo>
                  <a:cubicBezTo>
                    <a:pt x="20373" y="26849"/>
                    <a:pt x="20456" y="26836"/>
                    <a:pt x="20531" y="26824"/>
                  </a:cubicBezTo>
                  <a:cubicBezTo>
                    <a:pt x="20688" y="26894"/>
                    <a:pt x="20846" y="26947"/>
                    <a:pt x="21004" y="26964"/>
                  </a:cubicBezTo>
                  <a:cubicBezTo>
                    <a:pt x="21036" y="26966"/>
                    <a:pt x="21071" y="26968"/>
                    <a:pt x="21109" y="26968"/>
                  </a:cubicBezTo>
                  <a:cubicBezTo>
                    <a:pt x="21347" y="26968"/>
                    <a:pt x="21696" y="26901"/>
                    <a:pt x="21968" y="26508"/>
                  </a:cubicBezTo>
                  <a:cubicBezTo>
                    <a:pt x="22056" y="26491"/>
                    <a:pt x="22144" y="26473"/>
                    <a:pt x="22231" y="26456"/>
                  </a:cubicBezTo>
                  <a:cubicBezTo>
                    <a:pt x="22336" y="26508"/>
                    <a:pt x="22442" y="26543"/>
                    <a:pt x="22547" y="26578"/>
                  </a:cubicBezTo>
                  <a:cubicBezTo>
                    <a:pt x="22705" y="26684"/>
                    <a:pt x="22862" y="26736"/>
                    <a:pt x="23038" y="26754"/>
                  </a:cubicBezTo>
                  <a:cubicBezTo>
                    <a:pt x="23125" y="26754"/>
                    <a:pt x="23195" y="26754"/>
                    <a:pt x="23283" y="26736"/>
                  </a:cubicBezTo>
                  <a:cubicBezTo>
                    <a:pt x="23330" y="26736"/>
                    <a:pt x="23377" y="26728"/>
                    <a:pt x="23429" y="26728"/>
                  </a:cubicBezTo>
                  <a:cubicBezTo>
                    <a:pt x="23454" y="26728"/>
                    <a:pt x="23482" y="26730"/>
                    <a:pt x="23511" y="26736"/>
                  </a:cubicBezTo>
                  <a:cubicBezTo>
                    <a:pt x="23599" y="26736"/>
                    <a:pt x="23686" y="26754"/>
                    <a:pt x="23756" y="26771"/>
                  </a:cubicBezTo>
                  <a:cubicBezTo>
                    <a:pt x="23827" y="26789"/>
                    <a:pt x="23897" y="26806"/>
                    <a:pt x="23949" y="26806"/>
                  </a:cubicBezTo>
                  <a:cubicBezTo>
                    <a:pt x="24177" y="26806"/>
                    <a:pt x="24388" y="26754"/>
                    <a:pt x="24563" y="26613"/>
                  </a:cubicBezTo>
                  <a:lnTo>
                    <a:pt x="24580" y="26613"/>
                  </a:lnTo>
                  <a:cubicBezTo>
                    <a:pt x="24703" y="26613"/>
                    <a:pt x="24808" y="26596"/>
                    <a:pt x="24914" y="26578"/>
                  </a:cubicBezTo>
                  <a:cubicBezTo>
                    <a:pt x="24949" y="26578"/>
                    <a:pt x="24966" y="26596"/>
                    <a:pt x="24984" y="26596"/>
                  </a:cubicBezTo>
                  <a:lnTo>
                    <a:pt x="25124" y="26596"/>
                  </a:lnTo>
                  <a:cubicBezTo>
                    <a:pt x="25264" y="26613"/>
                    <a:pt x="25369" y="26648"/>
                    <a:pt x="25457" y="26701"/>
                  </a:cubicBezTo>
                  <a:cubicBezTo>
                    <a:pt x="25562" y="26754"/>
                    <a:pt x="25685" y="26789"/>
                    <a:pt x="25790" y="26806"/>
                  </a:cubicBezTo>
                  <a:lnTo>
                    <a:pt x="26123" y="26859"/>
                  </a:lnTo>
                  <a:lnTo>
                    <a:pt x="26439" y="26894"/>
                  </a:lnTo>
                  <a:cubicBezTo>
                    <a:pt x="26684" y="27139"/>
                    <a:pt x="26947" y="27262"/>
                    <a:pt x="27263" y="27280"/>
                  </a:cubicBezTo>
                  <a:lnTo>
                    <a:pt x="27298" y="27280"/>
                  </a:lnTo>
                  <a:cubicBezTo>
                    <a:pt x="27298" y="27280"/>
                    <a:pt x="27280" y="26859"/>
                    <a:pt x="27280" y="26105"/>
                  </a:cubicBezTo>
                  <a:cubicBezTo>
                    <a:pt x="27280" y="25737"/>
                    <a:pt x="27280" y="25281"/>
                    <a:pt x="27263" y="24773"/>
                  </a:cubicBezTo>
                  <a:cubicBezTo>
                    <a:pt x="27263" y="24264"/>
                    <a:pt x="27263" y="23686"/>
                    <a:pt x="27245" y="23037"/>
                  </a:cubicBezTo>
                  <a:cubicBezTo>
                    <a:pt x="27245" y="22721"/>
                    <a:pt x="27245" y="22388"/>
                    <a:pt x="27228" y="22055"/>
                  </a:cubicBezTo>
                  <a:cubicBezTo>
                    <a:pt x="27228" y="21705"/>
                    <a:pt x="27210" y="21354"/>
                    <a:pt x="27210" y="21003"/>
                  </a:cubicBezTo>
                  <a:cubicBezTo>
                    <a:pt x="27193" y="20565"/>
                    <a:pt x="27175" y="20109"/>
                    <a:pt x="27140" y="19636"/>
                  </a:cubicBezTo>
                  <a:cubicBezTo>
                    <a:pt x="27123" y="19180"/>
                    <a:pt x="27105" y="18707"/>
                    <a:pt x="27087" y="18216"/>
                  </a:cubicBezTo>
                  <a:cubicBezTo>
                    <a:pt x="27052" y="17725"/>
                    <a:pt x="27017" y="17234"/>
                    <a:pt x="26982" y="16726"/>
                  </a:cubicBezTo>
                  <a:cubicBezTo>
                    <a:pt x="26947" y="16235"/>
                    <a:pt x="26912" y="15726"/>
                    <a:pt x="26860" y="15200"/>
                  </a:cubicBezTo>
                  <a:cubicBezTo>
                    <a:pt x="26824" y="14692"/>
                    <a:pt x="26807" y="14166"/>
                    <a:pt x="26772" y="13640"/>
                  </a:cubicBezTo>
                  <a:cubicBezTo>
                    <a:pt x="26754" y="13114"/>
                    <a:pt x="26737" y="12588"/>
                    <a:pt x="26737" y="12062"/>
                  </a:cubicBezTo>
                  <a:cubicBezTo>
                    <a:pt x="26737" y="11676"/>
                    <a:pt x="26737" y="11273"/>
                    <a:pt x="26754" y="10888"/>
                  </a:cubicBezTo>
                  <a:cubicBezTo>
                    <a:pt x="26754" y="10484"/>
                    <a:pt x="26772" y="10099"/>
                    <a:pt x="26789" y="9713"/>
                  </a:cubicBezTo>
                  <a:cubicBezTo>
                    <a:pt x="26789" y="9327"/>
                    <a:pt x="26807" y="8959"/>
                    <a:pt x="26824" y="8591"/>
                  </a:cubicBezTo>
                  <a:cubicBezTo>
                    <a:pt x="26824" y="8223"/>
                    <a:pt x="26842" y="7855"/>
                    <a:pt x="26842" y="7504"/>
                  </a:cubicBezTo>
                  <a:cubicBezTo>
                    <a:pt x="26860" y="6785"/>
                    <a:pt x="26877" y="6101"/>
                    <a:pt x="26877" y="5470"/>
                  </a:cubicBezTo>
                  <a:cubicBezTo>
                    <a:pt x="26877" y="4822"/>
                    <a:pt x="26877" y="4225"/>
                    <a:pt x="26860" y="3664"/>
                  </a:cubicBezTo>
                  <a:cubicBezTo>
                    <a:pt x="26860" y="3121"/>
                    <a:pt x="26842" y="2613"/>
                    <a:pt x="26842" y="2157"/>
                  </a:cubicBezTo>
                  <a:cubicBezTo>
                    <a:pt x="26842" y="1718"/>
                    <a:pt x="26842" y="1333"/>
                    <a:pt x="26842" y="1017"/>
                  </a:cubicBezTo>
                  <a:cubicBezTo>
                    <a:pt x="26842" y="369"/>
                    <a:pt x="26860" y="18"/>
                    <a:pt x="26860" y="18"/>
                  </a:cubicBezTo>
                  <a:lnTo>
                    <a:pt x="24423" y="18"/>
                  </a:lnTo>
                  <a:cubicBezTo>
                    <a:pt x="23932" y="18"/>
                    <a:pt x="23371" y="0"/>
                    <a:pt x="22757"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898182" y="1009276"/>
              <a:ext cx="856638" cy="841413"/>
            </a:xfrm>
            <a:custGeom>
              <a:avLst/>
              <a:gdLst/>
              <a:ahLst/>
              <a:cxnLst/>
              <a:rect l="l" t="t" r="r" b="b"/>
              <a:pathLst>
                <a:path w="26614" h="26141" extrusionOk="0">
                  <a:moveTo>
                    <a:pt x="0" y="0"/>
                  </a:moveTo>
                  <a:lnTo>
                    <a:pt x="0" y="5383"/>
                  </a:lnTo>
                  <a:cubicBezTo>
                    <a:pt x="106" y="5418"/>
                    <a:pt x="211" y="5435"/>
                    <a:pt x="316" y="5435"/>
                  </a:cubicBezTo>
                  <a:cubicBezTo>
                    <a:pt x="509" y="5435"/>
                    <a:pt x="684" y="5383"/>
                    <a:pt x="824" y="5295"/>
                  </a:cubicBezTo>
                  <a:cubicBezTo>
                    <a:pt x="912" y="5312"/>
                    <a:pt x="982" y="5330"/>
                    <a:pt x="1070" y="5330"/>
                  </a:cubicBezTo>
                  <a:cubicBezTo>
                    <a:pt x="1123" y="5330"/>
                    <a:pt x="1228" y="5312"/>
                    <a:pt x="1333" y="5277"/>
                  </a:cubicBezTo>
                  <a:cubicBezTo>
                    <a:pt x="1368" y="5418"/>
                    <a:pt x="1438" y="5523"/>
                    <a:pt x="1526" y="5698"/>
                  </a:cubicBezTo>
                  <a:cubicBezTo>
                    <a:pt x="1631" y="5996"/>
                    <a:pt x="1771" y="6189"/>
                    <a:pt x="1929" y="6312"/>
                  </a:cubicBezTo>
                  <a:cubicBezTo>
                    <a:pt x="1911" y="6487"/>
                    <a:pt x="1894" y="6645"/>
                    <a:pt x="1876" y="6803"/>
                  </a:cubicBezTo>
                  <a:cubicBezTo>
                    <a:pt x="1824" y="6908"/>
                    <a:pt x="1789" y="7048"/>
                    <a:pt x="1771" y="7206"/>
                  </a:cubicBezTo>
                  <a:cubicBezTo>
                    <a:pt x="1771" y="7241"/>
                    <a:pt x="1771" y="7276"/>
                    <a:pt x="1771" y="7329"/>
                  </a:cubicBezTo>
                  <a:cubicBezTo>
                    <a:pt x="1613" y="7381"/>
                    <a:pt x="1438" y="7469"/>
                    <a:pt x="1298" y="7662"/>
                  </a:cubicBezTo>
                  <a:cubicBezTo>
                    <a:pt x="1280" y="7679"/>
                    <a:pt x="1280" y="7679"/>
                    <a:pt x="1263" y="7679"/>
                  </a:cubicBezTo>
                  <a:cubicBezTo>
                    <a:pt x="1087" y="7837"/>
                    <a:pt x="877" y="8100"/>
                    <a:pt x="824" y="8538"/>
                  </a:cubicBezTo>
                  <a:cubicBezTo>
                    <a:pt x="807" y="8591"/>
                    <a:pt x="789" y="8661"/>
                    <a:pt x="789" y="8731"/>
                  </a:cubicBezTo>
                  <a:cubicBezTo>
                    <a:pt x="772" y="8889"/>
                    <a:pt x="772" y="9117"/>
                    <a:pt x="877" y="9362"/>
                  </a:cubicBezTo>
                  <a:cubicBezTo>
                    <a:pt x="1087" y="9783"/>
                    <a:pt x="1491" y="10046"/>
                    <a:pt x="1911" y="10046"/>
                  </a:cubicBezTo>
                  <a:cubicBezTo>
                    <a:pt x="1947" y="10099"/>
                    <a:pt x="1982" y="10134"/>
                    <a:pt x="2034" y="10186"/>
                  </a:cubicBezTo>
                  <a:cubicBezTo>
                    <a:pt x="1947" y="10835"/>
                    <a:pt x="2262" y="11203"/>
                    <a:pt x="2472" y="11361"/>
                  </a:cubicBezTo>
                  <a:cubicBezTo>
                    <a:pt x="2508" y="11378"/>
                    <a:pt x="2525" y="11396"/>
                    <a:pt x="2543" y="11413"/>
                  </a:cubicBezTo>
                  <a:cubicBezTo>
                    <a:pt x="2560" y="11431"/>
                    <a:pt x="2578" y="11431"/>
                    <a:pt x="2578" y="11449"/>
                  </a:cubicBezTo>
                  <a:cubicBezTo>
                    <a:pt x="2578" y="11466"/>
                    <a:pt x="2578" y="11466"/>
                    <a:pt x="2578" y="11484"/>
                  </a:cubicBezTo>
                  <a:cubicBezTo>
                    <a:pt x="2578" y="11484"/>
                    <a:pt x="2578" y="11501"/>
                    <a:pt x="2560" y="11519"/>
                  </a:cubicBezTo>
                  <a:cubicBezTo>
                    <a:pt x="2525" y="11641"/>
                    <a:pt x="2437" y="11887"/>
                    <a:pt x="2472" y="12202"/>
                  </a:cubicBezTo>
                  <a:cubicBezTo>
                    <a:pt x="2455" y="12255"/>
                    <a:pt x="2437" y="12308"/>
                    <a:pt x="2437" y="12378"/>
                  </a:cubicBezTo>
                  <a:cubicBezTo>
                    <a:pt x="2297" y="12500"/>
                    <a:pt x="2209" y="12676"/>
                    <a:pt x="2192" y="12869"/>
                  </a:cubicBezTo>
                  <a:cubicBezTo>
                    <a:pt x="2174" y="13026"/>
                    <a:pt x="2139" y="13307"/>
                    <a:pt x="2297" y="13605"/>
                  </a:cubicBezTo>
                  <a:cubicBezTo>
                    <a:pt x="2350" y="13728"/>
                    <a:pt x="2437" y="13885"/>
                    <a:pt x="2578" y="14061"/>
                  </a:cubicBezTo>
                  <a:cubicBezTo>
                    <a:pt x="2595" y="14096"/>
                    <a:pt x="2595" y="14148"/>
                    <a:pt x="2595" y="14183"/>
                  </a:cubicBezTo>
                  <a:cubicBezTo>
                    <a:pt x="2525" y="14482"/>
                    <a:pt x="2490" y="14797"/>
                    <a:pt x="2508" y="15200"/>
                  </a:cubicBezTo>
                  <a:cubicBezTo>
                    <a:pt x="2508" y="15306"/>
                    <a:pt x="2525" y="15428"/>
                    <a:pt x="2543" y="15568"/>
                  </a:cubicBezTo>
                  <a:cubicBezTo>
                    <a:pt x="2472" y="15831"/>
                    <a:pt x="2472" y="16129"/>
                    <a:pt x="2560" y="16375"/>
                  </a:cubicBezTo>
                  <a:cubicBezTo>
                    <a:pt x="2648" y="16585"/>
                    <a:pt x="2735" y="16743"/>
                    <a:pt x="2806" y="16866"/>
                  </a:cubicBezTo>
                  <a:cubicBezTo>
                    <a:pt x="2858" y="16936"/>
                    <a:pt x="2893" y="17006"/>
                    <a:pt x="2911" y="17041"/>
                  </a:cubicBezTo>
                  <a:cubicBezTo>
                    <a:pt x="2998" y="17304"/>
                    <a:pt x="3156" y="17427"/>
                    <a:pt x="3226" y="17462"/>
                  </a:cubicBezTo>
                  <a:cubicBezTo>
                    <a:pt x="3244" y="17497"/>
                    <a:pt x="3279" y="17514"/>
                    <a:pt x="3296" y="17532"/>
                  </a:cubicBezTo>
                  <a:cubicBezTo>
                    <a:pt x="3314" y="17532"/>
                    <a:pt x="3314" y="17532"/>
                    <a:pt x="3314" y="17550"/>
                  </a:cubicBezTo>
                  <a:cubicBezTo>
                    <a:pt x="3402" y="17813"/>
                    <a:pt x="3542" y="18005"/>
                    <a:pt x="3665" y="18128"/>
                  </a:cubicBezTo>
                  <a:lnTo>
                    <a:pt x="3700" y="18286"/>
                  </a:lnTo>
                  <a:cubicBezTo>
                    <a:pt x="3559" y="18461"/>
                    <a:pt x="3472" y="18707"/>
                    <a:pt x="3507" y="18970"/>
                  </a:cubicBezTo>
                  <a:cubicBezTo>
                    <a:pt x="3524" y="19092"/>
                    <a:pt x="3577" y="19408"/>
                    <a:pt x="3840" y="19636"/>
                  </a:cubicBezTo>
                  <a:lnTo>
                    <a:pt x="3875" y="19653"/>
                  </a:lnTo>
                  <a:cubicBezTo>
                    <a:pt x="3875" y="19653"/>
                    <a:pt x="3893" y="19671"/>
                    <a:pt x="3893" y="19671"/>
                  </a:cubicBezTo>
                  <a:cubicBezTo>
                    <a:pt x="3928" y="19776"/>
                    <a:pt x="3998" y="19899"/>
                    <a:pt x="4085" y="20004"/>
                  </a:cubicBezTo>
                  <a:cubicBezTo>
                    <a:pt x="4085" y="20004"/>
                    <a:pt x="4103" y="20022"/>
                    <a:pt x="4120" y="20022"/>
                  </a:cubicBezTo>
                  <a:cubicBezTo>
                    <a:pt x="4068" y="20144"/>
                    <a:pt x="4050" y="20249"/>
                    <a:pt x="4050" y="20372"/>
                  </a:cubicBezTo>
                  <a:cubicBezTo>
                    <a:pt x="4050" y="20477"/>
                    <a:pt x="4085" y="20583"/>
                    <a:pt x="4120" y="20670"/>
                  </a:cubicBezTo>
                  <a:cubicBezTo>
                    <a:pt x="4173" y="20810"/>
                    <a:pt x="4226" y="20968"/>
                    <a:pt x="4296" y="21126"/>
                  </a:cubicBezTo>
                  <a:cubicBezTo>
                    <a:pt x="4401" y="21389"/>
                    <a:pt x="4559" y="21582"/>
                    <a:pt x="4734" y="21705"/>
                  </a:cubicBezTo>
                  <a:cubicBezTo>
                    <a:pt x="4769" y="21757"/>
                    <a:pt x="4804" y="21827"/>
                    <a:pt x="4839" y="21862"/>
                  </a:cubicBezTo>
                  <a:cubicBezTo>
                    <a:pt x="4822" y="22038"/>
                    <a:pt x="4822" y="22213"/>
                    <a:pt x="4874" y="22388"/>
                  </a:cubicBezTo>
                  <a:cubicBezTo>
                    <a:pt x="4892" y="22458"/>
                    <a:pt x="4909" y="22511"/>
                    <a:pt x="4927" y="22564"/>
                  </a:cubicBezTo>
                  <a:cubicBezTo>
                    <a:pt x="4962" y="22914"/>
                    <a:pt x="5102" y="23230"/>
                    <a:pt x="5348" y="23510"/>
                  </a:cubicBezTo>
                  <a:cubicBezTo>
                    <a:pt x="5400" y="23563"/>
                    <a:pt x="5435" y="23616"/>
                    <a:pt x="5488" y="23651"/>
                  </a:cubicBezTo>
                  <a:cubicBezTo>
                    <a:pt x="5558" y="23896"/>
                    <a:pt x="5681" y="24071"/>
                    <a:pt x="5751" y="24159"/>
                  </a:cubicBezTo>
                  <a:cubicBezTo>
                    <a:pt x="5944" y="24562"/>
                    <a:pt x="6207" y="24685"/>
                    <a:pt x="6365" y="24720"/>
                  </a:cubicBezTo>
                  <a:cubicBezTo>
                    <a:pt x="6487" y="24825"/>
                    <a:pt x="6610" y="24895"/>
                    <a:pt x="6768" y="24913"/>
                  </a:cubicBezTo>
                  <a:cubicBezTo>
                    <a:pt x="6768" y="24913"/>
                    <a:pt x="6785" y="24913"/>
                    <a:pt x="6803" y="24930"/>
                  </a:cubicBezTo>
                  <a:lnTo>
                    <a:pt x="6838" y="24930"/>
                  </a:lnTo>
                  <a:cubicBezTo>
                    <a:pt x="6890" y="24948"/>
                    <a:pt x="6943" y="24965"/>
                    <a:pt x="7013" y="24965"/>
                  </a:cubicBezTo>
                  <a:cubicBezTo>
                    <a:pt x="7031" y="24968"/>
                    <a:pt x="7050" y="24969"/>
                    <a:pt x="7068" y="24969"/>
                  </a:cubicBezTo>
                  <a:cubicBezTo>
                    <a:pt x="7194" y="24969"/>
                    <a:pt x="7327" y="24919"/>
                    <a:pt x="7434" y="24843"/>
                  </a:cubicBezTo>
                  <a:cubicBezTo>
                    <a:pt x="7469" y="24825"/>
                    <a:pt x="7487" y="24808"/>
                    <a:pt x="7522" y="24790"/>
                  </a:cubicBezTo>
                  <a:cubicBezTo>
                    <a:pt x="7522" y="24773"/>
                    <a:pt x="7539" y="24773"/>
                    <a:pt x="7539" y="24755"/>
                  </a:cubicBezTo>
                  <a:cubicBezTo>
                    <a:pt x="7557" y="24755"/>
                    <a:pt x="7557" y="24738"/>
                    <a:pt x="7574" y="24738"/>
                  </a:cubicBezTo>
                  <a:cubicBezTo>
                    <a:pt x="7574" y="24738"/>
                    <a:pt x="7592" y="24720"/>
                    <a:pt x="7592" y="24720"/>
                  </a:cubicBezTo>
                  <a:lnTo>
                    <a:pt x="7609" y="24720"/>
                  </a:lnTo>
                  <a:lnTo>
                    <a:pt x="7644" y="24702"/>
                  </a:lnTo>
                  <a:cubicBezTo>
                    <a:pt x="7750" y="24685"/>
                    <a:pt x="7855" y="24632"/>
                    <a:pt x="7925" y="24562"/>
                  </a:cubicBezTo>
                  <a:lnTo>
                    <a:pt x="7977" y="24562"/>
                  </a:lnTo>
                  <a:cubicBezTo>
                    <a:pt x="8135" y="24738"/>
                    <a:pt x="8328" y="24843"/>
                    <a:pt x="8556" y="24860"/>
                  </a:cubicBezTo>
                  <a:lnTo>
                    <a:pt x="8609" y="24860"/>
                  </a:lnTo>
                  <a:cubicBezTo>
                    <a:pt x="8714" y="24913"/>
                    <a:pt x="8819" y="24930"/>
                    <a:pt x="8942" y="24930"/>
                  </a:cubicBezTo>
                  <a:cubicBezTo>
                    <a:pt x="8962" y="24936"/>
                    <a:pt x="8983" y="24938"/>
                    <a:pt x="9003" y="24938"/>
                  </a:cubicBezTo>
                  <a:cubicBezTo>
                    <a:pt x="9053" y="24938"/>
                    <a:pt x="9102" y="24925"/>
                    <a:pt x="9152" y="24913"/>
                  </a:cubicBezTo>
                  <a:lnTo>
                    <a:pt x="9187" y="24913"/>
                  </a:lnTo>
                  <a:cubicBezTo>
                    <a:pt x="9205" y="24913"/>
                    <a:pt x="9240" y="24930"/>
                    <a:pt x="9275" y="24930"/>
                  </a:cubicBezTo>
                  <a:lnTo>
                    <a:pt x="9398" y="24930"/>
                  </a:lnTo>
                  <a:cubicBezTo>
                    <a:pt x="9503" y="24965"/>
                    <a:pt x="9625" y="24983"/>
                    <a:pt x="9731" y="24983"/>
                  </a:cubicBezTo>
                  <a:cubicBezTo>
                    <a:pt x="9783" y="24983"/>
                    <a:pt x="9836" y="24983"/>
                    <a:pt x="9888" y="24965"/>
                  </a:cubicBezTo>
                  <a:cubicBezTo>
                    <a:pt x="10011" y="25036"/>
                    <a:pt x="10134" y="25071"/>
                    <a:pt x="10274" y="25071"/>
                  </a:cubicBezTo>
                  <a:cubicBezTo>
                    <a:pt x="10362" y="25071"/>
                    <a:pt x="10449" y="25053"/>
                    <a:pt x="10555" y="25018"/>
                  </a:cubicBezTo>
                  <a:cubicBezTo>
                    <a:pt x="10625" y="24983"/>
                    <a:pt x="10712" y="24948"/>
                    <a:pt x="10765" y="24913"/>
                  </a:cubicBezTo>
                  <a:lnTo>
                    <a:pt x="10800" y="24983"/>
                  </a:lnTo>
                  <a:lnTo>
                    <a:pt x="10888" y="25123"/>
                  </a:lnTo>
                  <a:cubicBezTo>
                    <a:pt x="10958" y="25263"/>
                    <a:pt x="11045" y="25386"/>
                    <a:pt x="11186" y="25456"/>
                  </a:cubicBezTo>
                  <a:cubicBezTo>
                    <a:pt x="11344" y="25562"/>
                    <a:pt x="11519" y="25632"/>
                    <a:pt x="11712" y="25632"/>
                  </a:cubicBezTo>
                  <a:cubicBezTo>
                    <a:pt x="11817" y="25632"/>
                    <a:pt x="11922" y="25614"/>
                    <a:pt x="11992" y="25579"/>
                  </a:cubicBezTo>
                  <a:cubicBezTo>
                    <a:pt x="12220" y="25544"/>
                    <a:pt x="12395" y="25439"/>
                    <a:pt x="12501" y="25386"/>
                  </a:cubicBezTo>
                  <a:cubicBezTo>
                    <a:pt x="12536" y="25369"/>
                    <a:pt x="12553" y="25351"/>
                    <a:pt x="12588" y="25334"/>
                  </a:cubicBezTo>
                  <a:cubicBezTo>
                    <a:pt x="12658" y="25351"/>
                    <a:pt x="12729" y="25351"/>
                    <a:pt x="12799" y="25351"/>
                  </a:cubicBezTo>
                  <a:cubicBezTo>
                    <a:pt x="12956" y="25351"/>
                    <a:pt x="13097" y="25334"/>
                    <a:pt x="13237" y="25299"/>
                  </a:cubicBezTo>
                  <a:cubicBezTo>
                    <a:pt x="13377" y="25404"/>
                    <a:pt x="13535" y="25456"/>
                    <a:pt x="13710" y="25491"/>
                  </a:cubicBezTo>
                  <a:lnTo>
                    <a:pt x="13886" y="25491"/>
                  </a:lnTo>
                  <a:cubicBezTo>
                    <a:pt x="14008" y="25491"/>
                    <a:pt x="14131" y="25474"/>
                    <a:pt x="14254" y="25439"/>
                  </a:cubicBezTo>
                  <a:cubicBezTo>
                    <a:pt x="14324" y="25421"/>
                    <a:pt x="14394" y="25386"/>
                    <a:pt x="14447" y="25351"/>
                  </a:cubicBezTo>
                  <a:cubicBezTo>
                    <a:pt x="14464" y="25351"/>
                    <a:pt x="14482" y="25369"/>
                    <a:pt x="14499" y="25369"/>
                  </a:cubicBezTo>
                  <a:cubicBezTo>
                    <a:pt x="14604" y="25404"/>
                    <a:pt x="14745" y="25439"/>
                    <a:pt x="14902" y="25439"/>
                  </a:cubicBezTo>
                  <a:cubicBezTo>
                    <a:pt x="15236" y="25439"/>
                    <a:pt x="15516" y="25299"/>
                    <a:pt x="15709" y="25053"/>
                  </a:cubicBezTo>
                  <a:cubicBezTo>
                    <a:pt x="15867" y="25263"/>
                    <a:pt x="16112" y="25404"/>
                    <a:pt x="16375" y="25404"/>
                  </a:cubicBezTo>
                  <a:lnTo>
                    <a:pt x="16393" y="25421"/>
                  </a:lnTo>
                  <a:lnTo>
                    <a:pt x="16656" y="25421"/>
                  </a:lnTo>
                  <a:cubicBezTo>
                    <a:pt x="16884" y="25632"/>
                    <a:pt x="17111" y="25772"/>
                    <a:pt x="17445" y="25772"/>
                  </a:cubicBezTo>
                  <a:cubicBezTo>
                    <a:pt x="17497" y="25772"/>
                    <a:pt x="17567" y="25754"/>
                    <a:pt x="17620" y="25754"/>
                  </a:cubicBezTo>
                  <a:cubicBezTo>
                    <a:pt x="17778" y="25842"/>
                    <a:pt x="17935" y="25895"/>
                    <a:pt x="18111" y="25895"/>
                  </a:cubicBezTo>
                  <a:lnTo>
                    <a:pt x="18216" y="25895"/>
                  </a:lnTo>
                  <a:cubicBezTo>
                    <a:pt x="18321" y="25877"/>
                    <a:pt x="18391" y="25860"/>
                    <a:pt x="18479" y="25807"/>
                  </a:cubicBezTo>
                  <a:cubicBezTo>
                    <a:pt x="18672" y="25824"/>
                    <a:pt x="18882" y="25860"/>
                    <a:pt x="19110" y="25912"/>
                  </a:cubicBezTo>
                  <a:cubicBezTo>
                    <a:pt x="19198" y="25930"/>
                    <a:pt x="19285" y="25947"/>
                    <a:pt x="19373" y="25947"/>
                  </a:cubicBezTo>
                  <a:cubicBezTo>
                    <a:pt x="19426" y="25947"/>
                    <a:pt x="19496" y="25930"/>
                    <a:pt x="19566" y="25930"/>
                  </a:cubicBezTo>
                  <a:cubicBezTo>
                    <a:pt x="19601" y="25947"/>
                    <a:pt x="19636" y="25965"/>
                    <a:pt x="19654" y="25982"/>
                  </a:cubicBezTo>
                  <a:cubicBezTo>
                    <a:pt x="19811" y="26052"/>
                    <a:pt x="19969" y="26105"/>
                    <a:pt x="20144" y="26105"/>
                  </a:cubicBezTo>
                  <a:cubicBezTo>
                    <a:pt x="20250" y="26105"/>
                    <a:pt x="20355" y="26087"/>
                    <a:pt x="20460" y="26052"/>
                  </a:cubicBezTo>
                  <a:cubicBezTo>
                    <a:pt x="20583" y="26105"/>
                    <a:pt x="20741" y="26140"/>
                    <a:pt x="20881" y="26140"/>
                  </a:cubicBezTo>
                  <a:cubicBezTo>
                    <a:pt x="21074" y="26140"/>
                    <a:pt x="21477" y="26070"/>
                    <a:pt x="21757" y="25632"/>
                  </a:cubicBezTo>
                  <a:cubicBezTo>
                    <a:pt x="21845" y="25614"/>
                    <a:pt x="21915" y="25597"/>
                    <a:pt x="22003" y="25579"/>
                  </a:cubicBezTo>
                  <a:cubicBezTo>
                    <a:pt x="22090" y="25597"/>
                    <a:pt x="22196" y="25632"/>
                    <a:pt x="22283" y="25649"/>
                  </a:cubicBezTo>
                  <a:cubicBezTo>
                    <a:pt x="22424" y="25737"/>
                    <a:pt x="22581" y="25772"/>
                    <a:pt x="22739" y="25772"/>
                  </a:cubicBezTo>
                  <a:cubicBezTo>
                    <a:pt x="22809" y="25772"/>
                    <a:pt x="22879" y="25772"/>
                    <a:pt x="22950" y="25754"/>
                  </a:cubicBezTo>
                  <a:cubicBezTo>
                    <a:pt x="23020" y="25737"/>
                    <a:pt x="23090" y="25719"/>
                    <a:pt x="23160" y="25719"/>
                  </a:cubicBezTo>
                  <a:cubicBezTo>
                    <a:pt x="23248" y="25719"/>
                    <a:pt x="23318" y="25737"/>
                    <a:pt x="23388" y="25754"/>
                  </a:cubicBezTo>
                  <a:cubicBezTo>
                    <a:pt x="23458" y="25754"/>
                    <a:pt x="23511" y="25772"/>
                    <a:pt x="23563" y="25772"/>
                  </a:cubicBezTo>
                  <a:cubicBezTo>
                    <a:pt x="23774" y="25772"/>
                    <a:pt x="23966" y="25702"/>
                    <a:pt x="24124" y="25562"/>
                  </a:cubicBezTo>
                  <a:lnTo>
                    <a:pt x="24142" y="25562"/>
                  </a:lnTo>
                  <a:cubicBezTo>
                    <a:pt x="24247" y="25544"/>
                    <a:pt x="24352" y="25544"/>
                    <a:pt x="24457" y="25526"/>
                  </a:cubicBezTo>
                  <a:lnTo>
                    <a:pt x="24510" y="25526"/>
                  </a:lnTo>
                  <a:cubicBezTo>
                    <a:pt x="24545" y="25526"/>
                    <a:pt x="24598" y="25526"/>
                    <a:pt x="24633" y="25509"/>
                  </a:cubicBezTo>
                  <a:cubicBezTo>
                    <a:pt x="24755" y="25526"/>
                    <a:pt x="24861" y="25562"/>
                    <a:pt x="24948" y="25597"/>
                  </a:cubicBezTo>
                  <a:cubicBezTo>
                    <a:pt x="25036" y="25632"/>
                    <a:pt x="25141" y="25667"/>
                    <a:pt x="25246" y="25667"/>
                  </a:cubicBezTo>
                  <a:lnTo>
                    <a:pt x="25544" y="25702"/>
                  </a:lnTo>
                  <a:lnTo>
                    <a:pt x="25842" y="25719"/>
                  </a:lnTo>
                  <a:cubicBezTo>
                    <a:pt x="26053" y="25930"/>
                    <a:pt x="26298" y="26035"/>
                    <a:pt x="26579" y="26035"/>
                  </a:cubicBezTo>
                  <a:lnTo>
                    <a:pt x="26614" y="26035"/>
                  </a:lnTo>
                  <a:lnTo>
                    <a:pt x="26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898182" y="1009276"/>
              <a:ext cx="856638" cy="812992"/>
            </a:xfrm>
            <a:custGeom>
              <a:avLst/>
              <a:gdLst/>
              <a:ahLst/>
              <a:cxnLst/>
              <a:rect l="l" t="t" r="r" b="b"/>
              <a:pathLst>
                <a:path w="26614" h="25258" extrusionOk="0">
                  <a:moveTo>
                    <a:pt x="0" y="0"/>
                  </a:moveTo>
                  <a:lnTo>
                    <a:pt x="0" y="4418"/>
                  </a:lnTo>
                  <a:cubicBezTo>
                    <a:pt x="106" y="4453"/>
                    <a:pt x="228" y="4436"/>
                    <a:pt x="299" y="4559"/>
                  </a:cubicBezTo>
                  <a:cubicBezTo>
                    <a:pt x="303" y="4563"/>
                    <a:pt x="310" y="4565"/>
                    <a:pt x="319" y="4565"/>
                  </a:cubicBezTo>
                  <a:cubicBezTo>
                    <a:pt x="342" y="4565"/>
                    <a:pt x="373" y="4549"/>
                    <a:pt x="386" y="4524"/>
                  </a:cubicBezTo>
                  <a:cubicBezTo>
                    <a:pt x="526" y="4313"/>
                    <a:pt x="667" y="4436"/>
                    <a:pt x="807" y="4296"/>
                  </a:cubicBezTo>
                  <a:cubicBezTo>
                    <a:pt x="895" y="4348"/>
                    <a:pt x="965" y="4401"/>
                    <a:pt x="1035" y="4436"/>
                  </a:cubicBezTo>
                  <a:cubicBezTo>
                    <a:pt x="1044" y="4439"/>
                    <a:pt x="1052" y="4440"/>
                    <a:pt x="1060" y="4440"/>
                  </a:cubicBezTo>
                  <a:cubicBezTo>
                    <a:pt x="1099" y="4440"/>
                    <a:pt x="1129" y="4406"/>
                    <a:pt x="1158" y="4348"/>
                  </a:cubicBezTo>
                  <a:cubicBezTo>
                    <a:pt x="1228" y="4190"/>
                    <a:pt x="1280" y="4050"/>
                    <a:pt x="1385" y="3945"/>
                  </a:cubicBezTo>
                  <a:cubicBezTo>
                    <a:pt x="1438" y="3963"/>
                    <a:pt x="1491" y="3980"/>
                    <a:pt x="1543" y="3998"/>
                  </a:cubicBezTo>
                  <a:lnTo>
                    <a:pt x="1666" y="4120"/>
                  </a:lnTo>
                  <a:cubicBezTo>
                    <a:pt x="1613" y="4383"/>
                    <a:pt x="1613" y="4436"/>
                    <a:pt x="1719" y="4471"/>
                  </a:cubicBezTo>
                  <a:cubicBezTo>
                    <a:pt x="1824" y="4488"/>
                    <a:pt x="1947" y="4506"/>
                    <a:pt x="2052" y="4541"/>
                  </a:cubicBezTo>
                  <a:cubicBezTo>
                    <a:pt x="2069" y="4559"/>
                    <a:pt x="2087" y="4559"/>
                    <a:pt x="2087" y="4594"/>
                  </a:cubicBezTo>
                  <a:cubicBezTo>
                    <a:pt x="2139" y="5014"/>
                    <a:pt x="2139" y="5014"/>
                    <a:pt x="2350" y="5348"/>
                  </a:cubicBezTo>
                  <a:cubicBezTo>
                    <a:pt x="2385" y="5523"/>
                    <a:pt x="2455" y="5646"/>
                    <a:pt x="2578" y="5663"/>
                  </a:cubicBezTo>
                  <a:cubicBezTo>
                    <a:pt x="2665" y="5663"/>
                    <a:pt x="2735" y="5733"/>
                    <a:pt x="2823" y="5768"/>
                  </a:cubicBezTo>
                  <a:cubicBezTo>
                    <a:pt x="2858" y="5838"/>
                    <a:pt x="2893" y="5909"/>
                    <a:pt x="2946" y="5909"/>
                  </a:cubicBezTo>
                  <a:cubicBezTo>
                    <a:pt x="2806" y="6259"/>
                    <a:pt x="2771" y="6645"/>
                    <a:pt x="2735" y="7101"/>
                  </a:cubicBezTo>
                  <a:cubicBezTo>
                    <a:pt x="2735" y="7101"/>
                    <a:pt x="2735" y="7101"/>
                    <a:pt x="2718" y="7083"/>
                  </a:cubicBezTo>
                  <a:cubicBezTo>
                    <a:pt x="2700" y="7083"/>
                    <a:pt x="2665" y="7223"/>
                    <a:pt x="2648" y="7311"/>
                  </a:cubicBezTo>
                  <a:cubicBezTo>
                    <a:pt x="2630" y="7451"/>
                    <a:pt x="2683" y="7539"/>
                    <a:pt x="2718" y="7627"/>
                  </a:cubicBezTo>
                  <a:cubicBezTo>
                    <a:pt x="2718" y="7679"/>
                    <a:pt x="2718" y="7732"/>
                    <a:pt x="2700" y="7784"/>
                  </a:cubicBezTo>
                  <a:cubicBezTo>
                    <a:pt x="2700" y="7819"/>
                    <a:pt x="2700" y="7837"/>
                    <a:pt x="2683" y="7855"/>
                  </a:cubicBezTo>
                  <a:cubicBezTo>
                    <a:pt x="2595" y="7977"/>
                    <a:pt x="2525" y="8100"/>
                    <a:pt x="2437" y="8205"/>
                  </a:cubicBezTo>
                  <a:cubicBezTo>
                    <a:pt x="2394" y="8260"/>
                    <a:pt x="2357" y="8287"/>
                    <a:pt x="2318" y="8287"/>
                  </a:cubicBezTo>
                  <a:cubicBezTo>
                    <a:pt x="2295" y="8287"/>
                    <a:pt x="2271" y="8278"/>
                    <a:pt x="2245" y="8258"/>
                  </a:cubicBezTo>
                  <a:cubicBezTo>
                    <a:pt x="2227" y="8240"/>
                    <a:pt x="2209" y="8205"/>
                    <a:pt x="2174" y="8188"/>
                  </a:cubicBezTo>
                  <a:cubicBezTo>
                    <a:pt x="2151" y="8156"/>
                    <a:pt x="2124" y="8139"/>
                    <a:pt x="2093" y="8139"/>
                  </a:cubicBezTo>
                  <a:cubicBezTo>
                    <a:pt x="2055" y="8139"/>
                    <a:pt x="2012" y="8165"/>
                    <a:pt x="1964" y="8223"/>
                  </a:cubicBezTo>
                  <a:cubicBezTo>
                    <a:pt x="1929" y="8275"/>
                    <a:pt x="1876" y="8328"/>
                    <a:pt x="1824" y="8363"/>
                  </a:cubicBezTo>
                  <a:cubicBezTo>
                    <a:pt x="1736" y="8433"/>
                    <a:pt x="1701" y="8538"/>
                    <a:pt x="1684" y="8696"/>
                  </a:cubicBezTo>
                  <a:cubicBezTo>
                    <a:pt x="1684" y="8749"/>
                    <a:pt x="1648" y="8801"/>
                    <a:pt x="1648" y="8854"/>
                  </a:cubicBezTo>
                  <a:cubicBezTo>
                    <a:pt x="1631" y="8906"/>
                    <a:pt x="1631" y="8977"/>
                    <a:pt x="1648" y="8994"/>
                  </a:cubicBezTo>
                  <a:cubicBezTo>
                    <a:pt x="1691" y="9111"/>
                    <a:pt x="1765" y="9163"/>
                    <a:pt x="1849" y="9163"/>
                  </a:cubicBezTo>
                  <a:cubicBezTo>
                    <a:pt x="1903" y="9163"/>
                    <a:pt x="1961" y="9141"/>
                    <a:pt x="2017" y="9099"/>
                  </a:cubicBezTo>
                  <a:cubicBezTo>
                    <a:pt x="2017" y="9082"/>
                    <a:pt x="2034" y="9064"/>
                    <a:pt x="2052" y="9047"/>
                  </a:cubicBezTo>
                  <a:cubicBezTo>
                    <a:pt x="2134" y="8956"/>
                    <a:pt x="2206" y="8926"/>
                    <a:pt x="2274" y="8926"/>
                  </a:cubicBezTo>
                  <a:cubicBezTo>
                    <a:pt x="2337" y="8926"/>
                    <a:pt x="2396" y="8951"/>
                    <a:pt x="2455" y="8977"/>
                  </a:cubicBezTo>
                  <a:cubicBezTo>
                    <a:pt x="2525" y="9012"/>
                    <a:pt x="2490" y="9204"/>
                    <a:pt x="2490" y="9327"/>
                  </a:cubicBezTo>
                  <a:cubicBezTo>
                    <a:pt x="2508" y="9450"/>
                    <a:pt x="2560" y="9538"/>
                    <a:pt x="2613" y="9608"/>
                  </a:cubicBezTo>
                  <a:cubicBezTo>
                    <a:pt x="2683" y="9678"/>
                    <a:pt x="2753" y="9730"/>
                    <a:pt x="2823" y="9801"/>
                  </a:cubicBezTo>
                  <a:cubicBezTo>
                    <a:pt x="2893" y="9888"/>
                    <a:pt x="2911" y="10028"/>
                    <a:pt x="2858" y="10221"/>
                  </a:cubicBezTo>
                  <a:cubicBezTo>
                    <a:pt x="2841" y="10274"/>
                    <a:pt x="2823" y="10327"/>
                    <a:pt x="2806" y="10379"/>
                  </a:cubicBezTo>
                  <a:cubicBezTo>
                    <a:pt x="2771" y="10537"/>
                    <a:pt x="2788" y="10625"/>
                    <a:pt x="2876" y="10695"/>
                  </a:cubicBezTo>
                  <a:cubicBezTo>
                    <a:pt x="2911" y="10712"/>
                    <a:pt x="2946" y="10730"/>
                    <a:pt x="2981" y="10782"/>
                  </a:cubicBezTo>
                  <a:cubicBezTo>
                    <a:pt x="3004" y="10805"/>
                    <a:pt x="3026" y="10815"/>
                    <a:pt x="3049" y="10815"/>
                  </a:cubicBezTo>
                  <a:cubicBezTo>
                    <a:pt x="3096" y="10815"/>
                    <a:pt x="3144" y="10772"/>
                    <a:pt x="3191" y="10712"/>
                  </a:cubicBezTo>
                  <a:cubicBezTo>
                    <a:pt x="3244" y="10660"/>
                    <a:pt x="3296" y="10607"/>
                    <a:pt x="3332" y="10554"/>
                  </a:cubicBezTo>
                  <a:cubicBezTo>
                    <a:pt x="3454" y="10730"/>
                    <a:pt x="3577" y="10905"/>
                    <a:pt x="3682" y="11098"/>
                  </a:cubicBezTo>
                  <a:cubicBezTo>
                    <a:pt x="3700" y="11115"/>
                    <a:pt x="3717" y="11168"/>
                    <a:pt x="3717" y="11221"/>
                  </a:cubicBezTo>
                  <a:cubicBezTo>
                    <a:pt x="3682" y="11431"/>
                    <a:pt x="3665" y="11659"/>
                    <a:pt x="3630" y="11869"/>
                  </a:cubicBezTo>
                  <a:cubicBezTo>
                    <a:pt x="3594" y="11904"/>
                    <a:pt x="3559" y="11922"/>
                    <a:pt x="3542" y="11939"/>
                  </a:cubicBezTo>
                  <a:cubicBezTo>
                    <a:pt x="3491" y="11971"/>
                    <a:pt x="3447" y="11989"/>
                    <a:pt x="3411" y="11989"/>
                  </a:cubicBezTo>
                  <a:cubicBezTo>
                    <a:pt x="3347" y="11989"/>
                    <a:pt x="3308" y="11933"/>
                    <a:pt x="3296" y="11799"/>
                  </a:cubicBezTo>
                  <a:cubicBezTo>
                    <a:pt x="3296" y="11760"/>
                    <a:pt x="3285" y="11737"/>
                    <a:pt x="3269" y="11737"/>
                  </a:cubicBezTo>
                  <a:cubicBezTo>
                    <a:pt x="3257" y="11737"/>
                    <a:pt x="3242" y="11751"/>
                    <a:pt x="3226" y="11782"/>
                  </a:cubicBezTo>
                  <a:cubicBezTo>
                    <a:pt x="3174" y="11939"/>
                    <a:pt x="3051" y="12080"/>
                    <a:pt x="3104" y="12273"/>
                  </a:cubicBezTo>
                  <a:cubicBezTo>
                    <a:pt x="3121" y="12360"/>
                    <a:pt x="3086" y="12430"/>
                    <a:pt x="3033" y="12500"/>
                  </a:cubicBezTo>
                  <a:cubicBezTo>
                    <a:pt x="2963" y="12658"/>
                    <a:pt x="3033" y="12676"/>
                    <a:pt x="3051" y="12728"/>
                  </a:cubicBezTo>
                  <a:cubicBezTo>
                    <a:pt x="3086" y="12781"/>
                    <a:pt x="3051" y="12886"/>
                    <a:pt x="2998" y="12939"/>
                  </a:cubicBezTo>
                  <a:cubicBezTo>
                    <a:pt x="2963" y="12985"/>
                    <a:pt x="2936" y="12993"/>
                    <a:pt x="2911" y="12993"/>
                  </a:cubicBezTo>
                  <a:cubicBezTo>
                    <a:pt x="2899" y="12993"/>
                    <a:pt x="2887" y="12991"/>
                    <a:pt x="2876" y="12991"/>
                  </a:cubicBezTo>
                  <a:cubicBezTo>
                    <a:pt x="2823" y="13009"/>
                    <a:pt x="2771" y="13026"/>
                    <a:pt x="2735" y="13044"/>
                  </a:cubicBezTo>
                  <a:cubicBezTo>
                    <a:pt x="2718" y="13044"/>
                    <a:pt x="2700" y="13079"/>
                    <a:pt x="2683" y="13097"/>
                  </a:cubicBezTo>
                  <a:cubicBezTo>
                    <a:pt x="2683" y="13149"/>
                    <a:pt x="2665" y="13219"/>
                    <a:pt x="2665" y="13237"/>
                  </a:cubicBezTo>
                  <a:cubicBezTo>
                    <a:pt x="2735" y="13377"/>
                    <a:pt x="2806" y="13517"/>
                    <a:pt x="2928" y="13552"/>
                  </a:cubicBezTo>
                  <a:cubicBezTo>
                    <a:pt x="3016" y="13587"/>
                    <a:pt x="3033" y="13675"/>
                    <a:pt x="3033" y="13815"/>
                  </a:cubicBezTo>
                  <a:cubicBezTo>
                    <a:pt x="3033" y="13850"/>
                    <a:pt x="3033" y="13868"/>
                    <a:pt x="3051" y="13885"/>
                  </a:cubicBezTo>
                  <a:cubicBezTo>
                    <a:pt x="3033" y="14043"/>
                    <a:pt x="3033" y="14183"/>
                    <a:pt x="3051" y="14324"/>
                  </a:cubicBezTo>
                  <a:cubicBezTo>
                    <a:pt x="2963" y="14587"/>
                    <a:pt x="2893" y="14832"/>
                    <a:pt x="2911" y="15165"/>
                  </a:cubicBezTo>
                  <a:cubicBezTo>
                    <a:pt x="2911" y="15358"/>
                    <a:pt x="2946" y="15533"/>
                    <a:pt x="2998" y="15709"/>
                  </a:cubicBezTo>
                  <a:cubicBezTo>
                    <a:pt x="2981" y="15709"/>
                    <a:pt x="2963" y="15726"/>
                    <a:pt x="2963" y="15726"/>
                  </a:cubicBezTo>
                  <a:cubicBezTo>
                    <a:pt x="2911" y="15779"/>
                    <a:pt x="2876" y="15954"/>
                    <a:pt x="2911" y="16024"/>
                  </a:cubicBezTo>
                  <a:cubicBezTo>
                    <a:pt x="3016" y="16270"/>
                    <a:pt x="3191" y="16428"/>
                    <a:pt x="3314" y="16673"/>
                  </a:cubicBezTo>
                  <a:cubicBezTo>
                    <a:pt x="3349" y="16708"/>
                    <a:pt x="3384" y="16743"/>
                    <a:pt x="3419" y="16761"/>
                  </a:cubicBezTo>
                  <a:cubicBezTo>
                    <a:pt x="3423" y="16764"/>
                    <a:pt x="3426" y="16766"/>
                    <a:pt x="3430" y="16766"/>
                  </a:cubicBezTo>
                  <a:cubicBezTo>
                    <a:pt x="3444" y="16766"/>
                    <a:pt x="3458" y="16743"/>
                    <a:pt x="3472" y="16743"/>
                  </a:cubicBezTo>
                  <a:cubicBezTo>
                    <a:pt x="3594" y="16866"/>
                    <a:pt x="3717" y="16989"/>
                    <a:pt x="3805" y="17199"/>
                  </a:cubicBezTo>
                  <a:cubicBezTo>
                    <a:pt x="3910" y="17409"/>
                    <a:pt x="4068" y="17532"/>
                    <a:pt x="4226" y="17637"/>
                  </a:cubicBezTo>
                  <a:lnTo>
                    <a:pt x="4261" y="17637"/>
                  </a:lnTo>
                  <a:lnTo>
                    <a:pt x="4418" y="18707"/>
                  </a:lnTo>
                  <a:lnTo>
                    <a:pt x="4401" y="18707"/>
                  </a:lnTo>
                  <a:cubicBezTo>
                    <a:pt x="4331" y="18759"/>
                    <a:pt x="4243" y="18794"/>
                    <a:pt x="4173" y="18847"/>
                  </a:cubicBezTo>
                  <a:cubicBezTo>
                    <a:pt x="4156" y="18847"/>
                    <a:pt x="4120" y="18899"/>
                    <a:pt x="4120" y="18899"/>
                  </a:cubicBezTo>
                  <a:cubicBezTo>
                    <a:pt x="4138" y="18952"/>
                    <a:pt x="4138" y="19005"/>
                    <a:pt x="4156" y="19022"/>
                  </a:cubicBezTo>
                  <a:cubicBezTo>
                    <a:pt x="4226" y="19092"/>
                    <a:pt x="4296" y="19162"/>
                    <a:pt x="4383" y="19180"/>
                  </a:cubicBezTo>
                  <a:cubicBezTo>
                    <a:pt x="4471" y="19198"/>
                    <a:pt x="4506" y="19268"/>
                    <a:pt x="4471" y="19425"/>
                  </a:cubicBezTo>
                  <a:cubicBezTo>
                    <a:pt x="4471" y="19461"/>
                    <a:pt x="4471" y="19496"/>
                    <a:pt x="4489" y="19496"/>
                  </a:cubicBezTo>
                  <a:cubicBezTo>
                    <a:pt x="4493" y="19495"/>
                    <a:pt x="4497" y="19495"/>
                    <a:pt x="4501" y="19495"/>
                  </a:cubicBezTo>
                  <a:cubicBezTo>
                    <a:pt x="4663" y="19495"/>
                    <a:pt x="4650" y="19848"/>
                    <a:pt x="4787" y="19916"/>
                  </a:cubicBezTo>
                  <a:cubicBezTo>
                    <a:pt x="4857" y="19951"/>
                    <a:pt x="4944" y="19986"/>
                    <a:pt x="4962" y="20092"/>
                  </a:cubicBezTo>
                  <a:cubicBezTo>
                    <a:pt x="5015" y="20284"/>
                    <a:pt x="5137" y="20284"/>
                    <a:pt x="5225" y="20390"/>
                  </a:cubicBezTo>
                  <a:cubicBezTo>
                    <a:pt x="5278" y="20442"/>
                    <a:pt x="5330" y="20512"/>
                    <a:pt x="5383" y="20565"/>
                  </a:cubicBezTo>
                  <a:cubicBezTo>
                    <a:pt x="5383" y="20600"/>
                    <a:pt x="5383" y="20618"/>
                    <a:pt x="5383" y="20653"/>
                  </a:cubicBezTo>
                  <a:cubicBezTo>
                    <a:pt x="5383" y="20758"/>
                    <a:pt x="5400" y="20881"/>
                    <a:pt x="5313" y="20933"/>
                  </a:cubicBezTo>
                  <a:cubicBezTo>
                    <a:pt x="5289" y="20949"/>
                    <a:pt x="5258" y="20958"/>
                    <a:pt x="5230" y="20958"/>
                  </a:cubicBezTo>
                  <a:cubicBezTo>
                    <a:pt x="5195" y="20958"/>
                    <a:pt x="5164" y="20945"/>
                    <a:pt x="5155" y="20916"/>
                  </a:cubicBezTo>
                  <a:cubicBezTo>
                    <a:pt x="5097" y="20815"/>
                    <a:pt x="5052" y="20726"/>
                    <a:pt x="4960" y="20726"/>
                  </a:cubicBezTo>
                  <a:cubicBezTo>
                    <a:pt x="4940" y="20726"/>
                    <a:pt x="4917" y="20731"/>
                    <a:pt x="4892" y="20740"/>
                  </a:cubicBezTo>
                  <a:cubicBezTo>
                    <a:pt x="4839" y="20635"/>
                    <a:pt x="4787" y="20547"/>
                    <a:pt x="4734" y="20460"/>
                  </a:cubicBezTo>
                  <a:cubicBezTo>
                    <a:pt x="4731" y="20457"/>
                    <a:pt x="4726" y="20455"/>
                    <a:pt x="4721" y="20455"/>
                  </a:cubicBezTo>
                  <a:cubicBezTo>
                    <a:pt x="4698" y="20455"/>
                    <a:pt x="4661" y="20484"/>
                    <a:pt x="4646" y="20512"/>
                  </a:cubicBezTo>
                  <a:cubicBezTo>
                    <a:pt x="4634" y="20549"/>
                    <a:pt x="4624" y="20558"/>
                    <a:pt x="4617" y="20558"/>
                  </a:cubicBezTo>
                  <a:cubicBezTo>
                    <a:pt x="4610" y="20558"/>
                    <a:pt x="4605" y="20549"/>
                    <a:pt x="4605" y="20549"/>
                  </a:cubicBezTo>
                  <a:lnTo>
                    <a:pt x="4605" y="20549"/>
                  </a:lnTo>
                  <a:cubicBezTo>
                    <a:pt x="4604" y="20549"/>
                    <a:pt x="4606" y="20556"/>
                    <a:pt x="4611" y="20583"/>
                  </a:cubicBezTo>
                  <a:cubicBezTo>
                    <a:pt x="4646" y="20740"/>
                    <a:pt x="4681" y="20898"/>
                    <a:pt x="4734" y="21038"/>
                  </a:cubicBezTo>
                  <a:cubicBezTo>
                    <a:pt x="4752" y="21126"/>
                    <a:pt x="4787" y="21179"/>
                    <a:pt x="4857" y="21179"/>
                  </a:cubicBezTo>
                  <a:cubicBezTo>
                    <a:pt x="4927" y="21179"/>
                    <a:pt x="4980" y="21214"/>
                    <a:pt x="4997" y="21301"/>
                  </a:cubicBezTo>
                  <a:cubicBezTo>
                    <a:pt x="5041" y="21447"/>
                    <a:pt x="5085" y="21581"/>
                    <a:pt x="5179" y="21581"/>
                  </a:cubicBezTo>
                  <a:cubicBezTo>
                    <a:pt x="5198" y="21581"/>
                    <a:pt x="5219" y="21576"/>
                    <a:pt x="5242" y="21564"/>
                  </a:cubicBezTo>
                  <a:cubicBezTo>
                    <a:pt x="5313" y="21669"/>
                    <a:pt x="5348" y="21827"/>
                    <a:pt x="5453" y="21880"/>
                  </a:cubicBezTo>
                  <a:cubicBezTo>
                    <a:pt x="5505" y="21897"/>
                    <a:pt x="5488" y="22003"/>
                    <a:pt x="5470" y="22073"/>
                  </a:cubicBezTo>
                  <a:cubicBezTo>
                    <a:pt x="5453" y="22178"/>
                    <a:pt x="5418" y="22178"/>
                    <a:pt x="5365" y="22178"/>
                  </a:cubicBezTo>
                  <a:cubicBezTo>
                    <a:pt x="5242" y="22178"/>
                    <a:pt x="5172" y="22318"/>
                    <a:pt x="5190" y="22493"/>
                  </a:cubicBezTo>
                  <a:cubicBezTo>
                    <a:pt x="5207" y="22564"/>
                    <a:pt x="5225" y="22634"/>
                    <a:pt x="5225" y="22704"/>
                  </a:cubicBezTo>
                  <a:cubicBezTo>
                    <a:pt x="5225" y="22914"/>
                    <a:pt x="5295" y="23019"/>
                    <a:pt x="5383" y="23090"/>
                  </a:cubicBezTo>
                  <a:cubicBezTo>
                    <a:pt x="5453" y="23177"/>
                    <a:pt x="5558" y="23230"/>
                    <a:pt x="5646" y="23300"/>
                  </a:cubicBezTo>
                  <a:cubicBezTo>
                    <a:pt x="5681" y="23335"/>
                    <a:pt x="5733" y="23353"/>
                    <a:pt x="5733" y="23405"/>
                  </a:cubicBezTo>
                  <a:cubicBezTo>
                    <a:pt x="5716" y="23721"/>
                    <a:pt x="5874" y="23721"/>
                    <a:pt x="5944" y="23878"/>
                  </a:cubicBezTo>
                  <a:cubicBezTo>
                    <a:pt x="5985" y="23954"/>
                    <a:pt x="6021" y="23992"/>
                    <a:pt x="6059" y="23992"/>
                  </a:cubicBezTo>
                  <a:cubicBezTo>
                    <a:pt x="6118" y="23992"/>
                    <a:pt x="6181" y="23902"/>
                    <a:pt x="6277" y="23721"/>
                  </a:cubicBezTo>
                  <a:cubicBezTo>
                    <a:pt x="6329" y="23791"/>
                    <a:pt x="6400" y="23826"/>
                    <a:pt x="6470" y="23843"/>
                  </a:cubicBezTo>
                  <a:cubicBezTo>
                    <a:pt x="6557" y="23878"/>
                    <a:pt x="6575" y="23984"/>
                    <a:pt x="6487" y="24141"/>
                  </a:cubicBezTo>
                  <a:cubicBezTo>
                    <a:pt x="6487" y="24141"/>
                    <a:pt x="6487" y="24141"/>
                    <a:pt x="6487" y="24159"/>
                  </a:cubicBezTo>
                  <a:cubicBezTo>
                    <a:pt x="6557" y="24159"/>
                    <a:pt x="6627" y="24159"/>
                    <a:pt x="6698" y="24177"/>
                  </a:cubicBezTo>
                  <a:cubicBezTo>
                    <a:pt x="6715" y="24177"/>
                    <a:pt x="6715" y="24194"/>
                    <a:pt x="6733" y="24194"/>
                  </a:cubicBezTo>
                  <a:cubicBezTo>
                    <a:pt x="6750" y="24177"/>
                    <a:pt x="6785" y="24159"/>
                    <a:pt x="6820" y="24141"/>
                  </a:cubicBezTo>
                  <a:cubicBezTo>
                    <a:pt x="6855" y="24089"/>
                    <a:pt x="6908" y="24054"/>
                    <a:pt x="6978" y="24036"/>
                  </a:cubicBezTo>
                  <a:cubicBezTo>
                    <a:pt x="7031" y="23984"/>
                    <a:pt x="7101" y="23949"/>
                    <a:pt x="7171" y="23931"/>
                  </a:cubicBezTo>
                  <a:lnTo>
                    <a:pt x="7189" y="23931"/>
                  </a:lnTo>
                  <a:cubicBezTo>
                    <a:pt x="7206" y="23931"/>
                    <a:pt x="7224" y="23931"/>
                    <a:pt x="7241" y="23914"/>
                  </a:cubicBezTo>
                  <a:cubicBezTo>
                    <a:pt x="7241" y="23896"/>
                    <a:pt x="7241" y="23878"/>
                    <a:pt x="7241" y="23843"/>
                  </a:cubicBezTo>
                  <a:cubicBezTo>
                    <a:pt x="7259" y="23738"/>
                    <a:pt x="7329" y="23686"/>
                    <a:pt x="7399" y="23633"/>
                  </a:cubicBezTo>
                  <a:cubicBezTo>
                    <a:pt x="7410" y="23622"/>
                    <a:pt x="7424" y="23618"/>
                    <a:pt x="7440" y="23618"/>
                  </a:cubicBezTo>
                  <a:cubicBezTo>
                    <a:pt x="7476" y="23618"/>
                    <a:pt x="7520" y="23638"/>
                    <a:pt x="7557" y="23651"/>
                  </a:cubicBezTo>
                  <a:cubicBezTo>
                    <a:pt x="7609" y="23686"/>
                    <a:pt x="7662" y="23703"/>
                    <a:pt x="7714" y="23721"/>
                  </a:cubicBezTo>
                  <a:cubicBezTo>
                    <a:pt x="7718" y="23723"/>
                    <a:pt x="7722" y="23723"/>
                    <a:pt x="7726" y="23723"/>
                  </a:cubicBezTo>
                  <a:cubicBezTo>
                    <a:pt x="7760" y="23723"/>
                    <a:pt x="7802" y="23661"/>
                    <a:pt x="7802" y="23598"/>
                  </a:cubicBezTo>
                  <a:cubicBezTo>
                    <a:pt x="7785" y="23510"/>
                    <a:pt x="7785" y="23423"/>
                    <a:pt x="7767" y="23317"/>
                  </a:cubicBezTo>
                  <a:lnTo>
                    <a:pt x="7767" y="23317"/>
                  </a:lnTo>
                  <a:cubicBezTo>
                    <a:pt x="7977" y="23335"/>
                    <a:pt x="8205" y="23353"/>
                    <a:pt x="8416" y="23370"/>
                  </a:cubicBezTo>
                  <a:cubicBezTo>
                    <a:pt x="8433" y="23440"/>
                    <a:pt x="8468" y="23528"/>
                    <a:pt x="8468" y="23580"/>
                  </a:cubicBezTo>
                  <a:cubicBezTo>
                    <a:pt x="8451" y="23668"/>
                    <a:pt x="8416" y="23738"/>
                    <a:pt x="8398" y="23826"/>
                  </a:cubicBezTo>
                  <a:cubicBezTo>
                    <a:pt x="8398" y="23878"/>
                    <a:pt x="8468" y="24001"/>
                    <a:pt x="8503" y="24001"/>
                  </a:cubicBezTo>
                  <a:cubicBezTo>
                    <a:pt x="8556" y="23994"/>
                    <a:pt x="8613" y="23983"/>
                    <a:pt x="8671" y="23983"/>
                  </a:cubicBezTo>
                  <a:cubicBezTo>
                    <a:pt x="8747" y="23983"/>
                    <a:pt x="8827" y="24002"/>
                    <a:pt x="8907" y="24071"/>
                  </a:cubicBezTo>
                  <a:cubicBezTo>
                    <a:pt x="8968" y="24045"/>
                    <a:pt x="9034" y="24036"/>
                    <a:pt x="9102" y="24036"/>
                  </a:cubicBezTo>
                  <a:cubicBezTo>
                    <a:pt x="9170" y="24036"/>
                    <a:pt x="9240" y="24045"/>
                    <a:pt x="9310" y="24054"/>
                  </a:cubicBezTo>
                  <a:cubicBezTo>
                    <a:pt x="9352" y="24054"/>
                    <a:pt x="9391" y="24051"/>
                    <a:pt x="9431" y="24051"/>
                  </a:cubicBezTo>
                  <a:cubicBezTo>
                    <a:pt x="9491" y="24051"/>
                    <a:pt x="9552" y="24057"/>
                    <a:pt x="9625" y="24089"/>
                  </a:cubicBezTo>
                  <a:cubicBezTo>
                    <a:pt x="9660" y="24101"/>
                    <a:pt x="9696" y="24106"/>
                    <a:pt x="9729" y="24106"/>
                  </a:cubicBezTo>
                  <a:cubicBezTo>
                    <a:pt x="9797" y="24106"/>
                    <a:pt x="9859" y="24083"/>
                    <a:pt x="9906" y="24036"/>
                  </a:cubicBezTo>
                  <a:cubicBezTo>
                    <a:pt x="9947" y="24001"/>
                    <a:pt x="9988" y="23984"/>
                    <a:pt x="10029" y="23984"/>
                  </a:cubicBezTo>
                  <a:cubicBezTo>
                    <a:pt x="10110" y="23984"/>
                    <a:pt x="10192" y="24054"/>
                    <a:pt x="10274" y="24194"/>
                  </a:cubicBezTo>
                  <a:cubicBezTo>
                    <a:pt x="10257" y="24054"/>
                    <a:pt x="10309" y="23949"/>
                    <a:pt x="10239" y="23808"/>
                  </a:cubicBezTo>
                  <a:cubicBezTo>
                    <a:pt x="10186" y="23686"/>
                    <a:pt x="10239" y="23580"/>
                    <a:pt x="10309" y="23528"/>
                  </a:cubicBezTo>
                  <a:cubicBezTo>
                    <a:pt x="10590" y="23563"/>
                    <a:pt x="10870" y="23580"/>
                    <a:pt x="11168" y="23598"/>
                  </a:cubicBezTo>
                  <a:cubicBezTo>
                    <a:pt x="11273" y="23861"/>
                    <a:pt x="11273" y="23861"/>
                    <a:pt x="11414" y="23861"/>
                  </a:cubicBezTo>
                  <a:cubicBezTo>
                    <a:pt x="11437" y="23861"/>
                    <a:pt x="11460" y="23853"/>
                    <a:pt x="11484" y="23853"/>
                  </a:cubicBezTo>
                  <a:cubicBezTo>
                    <a:pt x="11495" y="23853"/>
                    <a:pt x="11507" y="23855"/>
                    <a:pt x="11519" y="23861"/>
                  </a:cubicBezTo>
                  <a:cubicBezTo>
                    <a:pt x="11571" y="23878"/>
                    <a:pt x="11624" y="23949"/>
                    <a:pt x="11642" y="24019"/>
                  </a:cubicBezTo>
                  <a:cubicBezTo>
                    <a:pt x="11659" y="24089"/>
                    <a:pt x="11659" y="24159"/>
                    <a:pt x="11624" y="24212"/>
                  </a:cubicBezTo>
                  <a:cubicBezTo>
                    <a:pt x="11607" y="24212"/>
                    <a:pt x="11589" y="24229"/>
                    <a:pt x="11571" y="24229"/>
                  </a:cubicBezTo>
                  <a:cubicBezTo>
                    <a:pt x="11536" y="24247"/>
                    <a:pt x="11484" y="24264"/>
                    <a:pt x="11431" y="24264"/>
                  </a:cubicBezTo>
                  <a:cubicBezTo>
                    <a:pt x="11501" y="24422"/>
                    <a:pt x="11589" y="24580"/>
                    <a:pt x="11677" y="24738"/>
                  </a:cubicBezTo>
                  <a:cubicBezTo>
                    <a:pt x="11688" y="24749"/>
                    <a:pt x="11700" y="24753"/>
                    <a:pt x="11712" y="24753"/>
                  </a:cubicBezTo>
                  <a:cubicBezTo>
                    <a:pt x="11737" y="24753"/>
                    <a:pt x="11764" y="24738"/>
                    <a:pt x="11799" y="24738"/>
                  </a:cubicBezTo>
                  <a:cubicBezTo>
                    <a:pt x="11957" y="24702"/>
                    <a:pt x="12097" y="24597"/>
                    <a:pt x="12238" y="24527"/>
                  </a:cubicBezTo>
                  <a:cubicBezTo>
                    <a:pt x="12290" y="24510"/>
                    <a:pt x="12308" y="24439"/>
                    <a:pt x="12343" y="24387"/>
                  </a:cubicBezTo>
                  <a:cubicBezTo>
                    <a:pt x="12493" y="24444"/>
                    <a:pt x="12649" y="24472"/>
                    <a:pt x="12797" y="24472"/>
                  </a:cubicBezTo>
                  <a:cubicBezTo>
                    <a:pt x="13011" y="24472"/>
                    <a:pt x="13207" y="24413"/>
                    <a:pt x="13342" y="24299"/>
                  </a:cubicBezTo>
                  <a:cubicBezTo>
                    <a:pt x="13367" y="24312"/>
                    <a:pt x="13400" y="24324"/>
                    <a:pt x="13430" y="24324"/>
                  </a:cubicBezTo>
                  <a:cubicBezTo>
                    <a:pt x="13443" y="24324"/>
                    <a:pt x="13455" y="24322"/>
                    <a:pt x="13465" y="24317"/>
                  </a:cubicBezTo>
                  <a:cubicBezTo>
                    <a:pt x="13476" y="24311"/>
                    <a:pt x="13486" y="24309"/>
                    <a:pt x="13496" y="24309"/>
                  </a:cubicBezTo>
                  <a:cubicBezTo>
                    <a:pt x="13546" y="24309"/>
                    <a:pt x="13573" y="24378"/>
                    <a:pt x="13588" y="24422"/>
                  </a:cubicBezTo>
                  <a:cubicBezTo>
                    <a:pt x="13658" y="24562"/>
                    <a:pt x="13745" y="24597"/>
                    <a:pt x="13833" y="24615"/>
                  </a:cubicBezTo>
                  <a:cubicBezTo>
                    <a:pt x="13886" y="24615"/>
                    <a:pt x="13938" y="24615"/>
                    <a:pt x="13991" y="24597"/>
                  </a:cubicBezTo>
                  <a:cubicBezTo>
                    <a:pt x="14026" y="24580"/>
                    <a:pt x="14078" y="24562"/>
                    <a:pt x="14114" y="24527"/>
                  </a:cubicBezTo>
                  <a:cubicBezTo>
                    <a:pt x="14194" y="24447"/>
                    <a:pt x="14285" y="24407"/>
                    <a:pt x="14388" y="24407"/>
                  </a:cubicBezTo>
                  <a:cubicBezTo>
                    <a:pt x="14466" y="24407"/>
                    <a:pt x="14549" y="24429"/>
                    <a:pt x="14639" y="24475"/>
                  </a:cubicBezTo>
                  <a:cubicBezTo>
                    <a:pt x="14675" y="24492"/>
                    <a:pt x="14710" y="24510"/>
                    <a:pt x="14745" y="24527"/>
                  </a:cubicBezTo>
                  <a:cubicBezTo>
                    <a:pt x="14795" y="24540"/>
                    <a:pt x="14845" y="24550"/>
                    <a:pt x="14892" y="24550"/>
                  </a:cubicBezTo>
                  <a:cubicBezTo>
                    <a:pt x="14976" y="24550"/>
                    <a:pt x="15050" y="24517"/>
                    <a:pt x="15095" y="24404"/>
                  </a:cubicBezTo>
                  <a:cubicBezTo>
                    <a:pt x="15095" y="24387"/>
                    <a:pt x="15113" y="24369"/>
                    <a:pt x="15130" y="24352"/>
                  </a:cubicBezTo>
                  <a:cubicBezTo>
                    <a:pt x="15113" y="24317"/>
                    <a:pt x="15113" y="24282"/>
                    <a:pt x="15113" y="24247"/>
                  </a:cubicBezTo>
                  <a:cubicBezTo>
                    <a:pt x="15113" y="24141"/>
                    <a:pt x="15148" y="24071"/>
                    <a:pt x="15165" y="23984"/>
                  </a:cubicBezTo>
                  <a:cubicBezTo>
                    <a:pt x="15358" y="23984"/>
                    <a:pt x="15481" y="23861"/>
                    <a:pt x="15621" y="23791"/>
                  </a:cubicBezTo>
                  <a:cubicBezTo>
                    <a:pt x="15670" y="23815"/>
                    <a:pt x="15719" y="23840"/>
                    <a:pt x="15748" y="23840"/>
                  </a:cubicBezTo>
                  <a:cubicBezTo>
                    <a:pt x="15783" y="23840"/>
                    <a:pt x="15791" y="23807"/>
                    <a:pt x="15744" y="23703"/>
                  </a:cubicBezTo>
                  <a:cubicBezTo>
                    <a:pt x="15726" y="23668"/>
                    <a:pt x="15744" y="23616"/>
                    <a:pt x="15762" y="23598"/>
                  </a:cubicBezTo>
                  <a:cubicBezTo>
                    <a:pt x="15814" y="23580"/>
                    <a:pt x="15884" y="23563"/>
                    <a:pt x="15937" y="23545"/>
                  </a:cubicBezTo>
                  <a:cubicBezTo>
                    <a:pt x="15954" y="23545"/>
                    <a:pt x="15989" y="23563"/>
                    <a:pt x="16007" y="23580"/>
                  </a:cubicBezTo>
                  <a:cubicBezTo>
                    <a:pt x="16165" y="23738"/>
                    <a:pt x="16323" y="23878"/>
                    <a:pt x="16463" y="24071"/>
                  </a:cubicBezTo>
                  <a:cubicBezTo>
                    <a:pt x="16480" y="24089"/>
                    <a:pt x="16498" y="24124"/>
                    <a:pt x="16480" y="24141"/>
                  </a:cubicBezTo>
                  <a:cubicBezTo>
                    <a:pt x="16480" y="24177"/>
                    <a:pt x="16445" y="24194"/>
                    <a:pt x="16428" y="24229"/>
                  </a:cubicBezTo>
                  <a:cubicBezTo>
                    <a:pt x="16445" y="24369"/>
                    <a:pt x="16445" y="24475"/>
                    <a:pt x="16428" y="24545"/>
                  </a:cubicBezTo>
                  <a:cubicBezTo>
                    <a:pt x="16463" y="24545"/>
                    <a:pt x="16498" y="24546"/>
                    <a:pt x="16532" y="24546"/>
                  </a:cubicBezTo>
                  <a:cubicBezTo>
                    <a:pt x="16651" y="24546"/>
                    <a:pt x="16759" y="24535"/>
                    <a:pt x="16813" y="24439"/>
                  </a:cubicBezTo>
                  <a:cubicBezTo>
                    <a:pt x="16817" y="24436"/>
                    <a:pt x="16821" y="24435"/>
                    <a:pt x="16827" y="24435"/>
                  </a:cubicBezTo>
                  <a:cubicBezTo>
                    <a:pt x="16850" y="24435"/>
                    <a:pt x="16890" y="24460"/>
                    <a:pt x="16919" y="24475"/>
                  </a:cubicBezTo>
                  <a:cubicBezTo>
                    <a:pt x="16936" y="24475"/>
                    <a:pt x="16971" y="24510"/>
                    <a:pt x="16989" y="24527"/>
                  </a:cubicBezTo>
                  <a:cubicBezTo>
                    <a:pt x="17241" y="24780"/>
                    <a:pt x="17349" y="24887"/>
                    <a:pt x="17439" y="24887"/>
                  </a:cubicBezTo>
                  <a:cubicBezTo>
                    <a:pt x="17500" y="24887"/>
                    <a:pt x="17553" y="24839"/>
                    <a:pt x="17637" y="24755"/>
                  </a:cubicBezTo>
                  <a:cubicBezTo>
                    <a:pt x="17657" y="24740"/>
                    <a:pt x="17679" y="24734"/>
                    <a:pt x="17701" y="24734"/>
                  </a:cubicBezTo>
                  <a:cubicBezTo>
                    <a:pt x="17759" y="24734"/>
                    <a:pt x="17825" y="24775"/>
                    <a:pt x="17900" y="24825"/>
                  </a:cubicBezTo>
                  <a:cubicBezTo>
                    <a:pt x="17971" y="24878"/>
                    <a:pt x="18041" y="24948"/>
                    <a:pt x="18111" y="25018"/>
                  </a:cubicBezTo>
                  <a:cubicBezTo>
                    <a:pt x="18128" y="24983"/>
                    <a:pt x="18146" y="24948"/>
                    <a:pt x="18163" y="24895"/>
                  </a:cubicBezTo>
                  <a:cubicBezTo>
                    <a:pt x="18181" y="24913"/>
                    <a:pt x="18198" y="24930"/>
                    <a:pt x="18216" y="24930"/>
                  </a:cubicBezTo>
                  <a:cubicBezTo>
                    <a:pt x="18567" y="24930"/>
                    <a:pt x="18935" y="24965"/>
                    <a:pt x="19303" y="25053"/>
                  </a:cubicBezTo>
                  <a:cubicBezTo>
                    <a:pt x="19323" y="25058"/>
                    <a:pt x="19344" y="25060"/>
                    <a:pt x="19364" y="25060"/>
                  </a:cubicBezTo>
                  <a:cubicBezTo>
                    <a:pt x="19413" y="25060"/>
                    <a:pt x="19459" y="25048"/>
                    <a:pt x="19496" y="25036"/>
                  </a:cubicBezTo>
                  <a:cubicBezTo>
                    <a:pt x="19536" y="25022"/>
                    <a:pt x="19578" y="25016"/>
                    <a:pt x="19620" y="25016"/>
                  </a:cubicBezTo>
                  <a:cubicBezTo>
                    <a:pt x="19743" y="25016"/>
                    <a:pt x="19874" y="25071"/>
                    <a:pt x="20004" y="25176"/>
                  </a:cubicBezTo>
                  <a:cubicBezTo>
                    <a:pt x="20022" y="25176"/>
                    <a:pt x="20039" y="25193"/>
                    <a:pt x="20057" y="25193"/>
                  </a:cubicBezTo>
                  <a:cubicBezTo>
                    <a:pt x="20091" y="25210"/>
                    <a:pt x="20119" y="25220"/>
                    <a:pt x="20143" y="25220"/>
                  </a:cubicBezTo>
                  <a:cubicBezTo>
                    <a:pt x="20192" y="25220"/>
                    <a:pt x="20220" y="25177"/>
                    <a:pt x="20232" y="25071"/>
                  </a:cubicBezTo>
                  <a:cubicBezTo>
                    <a:pt x="20232" y="24948"/>
                    <a:pt x="20302" y="24895"/>
                    <a:pt x="20355" y="24825"/>
                  </a:cubicBezTo>
                  <a:cubicBezTo>
                    <a:pt x="20374" y="24796"/>
                    <a:pt x="20404" y="24783"/>
                    <a:pt x="20439" y="24783"/>
                  </a:cubicBezTo>
                  <a:cubicBezTo>
                    <a:pt x="20467" y="24783"/>
                    <a:pt x="20499" y="24792"/>
                    <a:pt x="20530" y="24808"/>
                  </a:cubicBezTo>
                  <a:cubicBezTo>
                    <a:pt x="20548" y="24825"/>
                    <a:pt x="20548" y="24860"/>
                    <a:pt x="20548" y="24878"/>
                  </a:cubicBezTo>
                  <a:cubicBezTo>
                    <a:pt x="20583" y="25036"/>
                    <a:pt x="20670" y="25158"/>
                    <a:pt x="20776" y="25228"/>
                  </a:cubicBezTo>
                  <a:cubicBezTo>
                    <a:pt x="20811" y="25248"/>
                    <a:pt x="20843" y="25257"/>
                    <a:pt x="20872" y="25257"/>
                  </a:cubicBezTo>
                  <a:cubicBezTo>
                    <a:pt x="20946" y="25257"/>
                    <a:pt x="21001" y="25203"/>
                    <a:pt x="21039" y="25141"/>
                  </a:cubicBezTo>
                  <a:cubicBezTo>
                    <a:pt x="21109" y="25036"/>
                    <a:pt x="21161" y="24913"/>
                    <a:pt x="21214" y="24790"/>
                  </a:cubicBezTo>
                  <a:cubicBezTo>
                    <a:pt x="21214" y="24790"/>
                    <a:pt x="21214" y="24773"/>
                    <a:pt x="21214" y="24773"/>
                  </a:cubicBezTo>
                  <a:cubicBezTo>
                    <a:pt x="21287" y="24787"/>
                    <a:pt x="21361" y="24795"/>
                    <a:pt x="21433" y="24795"/>
                  </a:cubicBezTo>
                  <a:cubicBezTo>
                    <a:pt x="21623" y="24795"/>
                    <a:pt x="21801" y="24742"/>
                    <a:pt x="21915" y="24615"/>
                  </a:cubicBezTo>
                  <a:cubicBezTo>
                    <a:pt x="21985" y="24632"/>
                    <a:pt x="22073" y="24650"/>
                    <a:pt x="22143" y="24685"/>
                  </a:cubicBezTo>
                  <a:cubicBezTo>
                    <a:pt x="22311" y="24761"/>
                    <a:pt x="22506" y="24811"/>
                    <a:pt x="22680" y="24811"/>
                  </a:cubicBezTo>
                  <a:cubicBezTo>
                    <a:pt x="22706" y="24811"/>
                    <a:pt x="22732" y="24810"/>
                    <a:pt x="22757" y="24808"/>
                  </a:cubicBezTo>
                  <a:lnTo>
                    <a:pt x="22757" y="24808"/>
                  </a:lnTo>
                  <a:cubicBezTo>
                    <a:pt x="22757" y="24843"/>
                    <a:pt x="22757" y="24878"/>
                    <a:pt x="22739" y="24895"/>
                  </a:cubicBezTo>
                  <a:cubicBezTo>
                    <a:pt x="22871" y="24867"/>
                    <a:pt x="23017" y="24849"/>
                    <a:pt x="23168" y="24849"/>
                  </a:cubicBezTo>
                  <a:cubicBezTo>
                    <a:pt x="23299" y="24849"/>
                    <a:pt x="23433" y="24863"/>
                    <a:pt x="23563" y="24895"/>
                  </a:cubicBezTo>
                  <a:cubicBezTo>
                    <a:pt x="23686" y="24790"/>
                    <a:pt x="23826" y="24720"/>
                    <a:pt x="24001" y="24685"/>
                  </a:cubicBezTo>
                  <a:cubicBezTo>
                    <a:pt x="24142" y="24685"/>
                    <a:pt x="24264" y="24667"/>
                    <a:pt x="24370" y="24632"/>
                  </a:cubicBezTo>
                  <a:cubicBezTo>
                    <a:pt x="24422" y="24641"/>
                    <a:pt x="24470" y="24645"/>
                    <a:pt x="24516" y="24645"/>
                  </a:cubicBezTo>
                  <a:cubicBezTo>
                    <a:pt x="24562" y="24645"/>
                    <a:pt x="24606" y="24641"/>
                    <a:pt x="24650" y="24632"/>
                  </a:cubicBezTo>
                  <a:cubicBezTo>
                    <a:pt x="24878" y="24650"/>
                    <a:pt x="25106" y="24702"/>
                    <a:pt x="25316" y="24808"/>
                  </a:cubicBezTo>
                  <a:lnTo>
                    <a:pt x="26298" y="24878"/>
                  </a:lnTo>
                  <a:cubicBezTo>
                    <a:pt x="26316" y="24913"/>
                    <a:pt x="26333" y="24930"/>
                    <a:pt x="26333" y="24948"/>
                  </a:cubicBezTo>
                  <a:cubicBezTo>
                    <a:pt x="26414" y="25062"/>
                    <a:pt x="26481" y="25160"/>
                    <a:pt x="26587" y="25160"/>
                  </a:cubicBezTo>
                  <a:cubicBezTo>
                    <a:pt x="26596" y="25160"/>
                    <a:pt x="26605" y="25160"/>
                    <a:pt x="26614" y="25158"/>
                  </a:cubicBezTo>
                  <a:lnTo>
                    <a:pt x="26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1292640" y="1619293"/>
              <a:ext cx="603838" cy="375274"/>
            </a:xfrm>
            <a:custGeom>
              <a:avLst/>
              <a:gdLst/>
              <a:ahLst/>
              <a:cxnLst/>
              <a:rect l="l" t="t" r="r" b="b"/>
              <a:pathLst>
                <a:path w="18760" h="11659" extrusionOk="0">
                  <a:moveTo>
                    <a:pt x="15200" y="0"/>
                  </a:moveTo>
                  <a:lnTo>
                    <a:pt x="0" y="6802"/>
                  </a:lnTo>
                  <a:cubicBezTo>
                    <a:pt x="18" y="6872"/>
                    <a:pt x="35" y="6960"/>
                    <a:pt x="70" y="7030"/>
                  </a:cubicBezTo>
                  <a:cubicBezTo>
                    <a:pt x="105" y="7013"/>
                    <a:pt x="158" y="6995"/>
                    <a:pt x="246" y="6943"/>
                  </a:cubicBezTo>
                  <a:cubicBezTo>
                    <a:pt x="316" y="6925"/>
                    <a:pt x="368" y="6908"/>
                    <a:pt x="421" y="6872"/>
                  </a:cubicBezTo>
                  <a:cubicBezTo>
                    <a:pt x="430" y="6877"/>
                    <a:pt x="440" y="6879"/>
                    <a:pt x="449" y="6879"/>
                  </a:cubicBezTo>
                  <a:cubicBezTo>
                    <a:pt x="476" y="6879"/>
                    <a:pt x="505" y="6863"/>
                    <a:pt x="544" y="6837"/>
                  </a:cubicBezTo>
                  <a:cubicBezTo>
                    <a:pt x="603" y="6818"/>
                    <a:pt x="652" y="6808"/>
                    <a:pt x="688" y="6808"/>
                  </a:cubicBezTo>
                  <a:cubicBezTo>
                    <a:pt x="747" y="6808"/>
                    <a:pt x="769" y="6835"/>
                    <a:pt x="737" y="6890"/>
                  </a:cubicBezTo>
                  <a:cubicBezTo>
                    <a:pt x="666" y="7013"/>
                    <a:pt x="684" y="7100"/>
                    <a:pt x="649" y="7206"/>
                  </a:cubicBezTo>
                  <a:cubicBezTo>
                    <a:pt x="649" y="7241"/>
                    <a:pt x="649" y="7276"/>
                    <a:pt x="684" y="7293"/>
                  </a:cubicBezTo>
                  <a:cubicBezTo>
                    <a:pt x="772" y="7311"/>
                    <a:pt x="737" y="7398"/>
                    <a:pt x="631" y="7504"/>
                  </a:cubicBezTo>
                  <a:cubicBezTo>
                    <a:pt x="509" y="7609"/>
                    <a:pt x="526" y="7679"/>
                    <a:pt x="579" y="7732"/>
                  </a:cubicBezTo>
                  <a:cubicBezTo>
                    <a:pt x="596" y="7732"/>
                    <a:pt x="614" y="7749"/>
                    <a:pt x="631" y="7767"/>
                  </a:cubicBezTo>
                  <a:cubicBezTo>
                    <a:pt x="719" y="7784"/>
                    <a:pt x="737" y="7854"/>
                    <a:pt x="701" y="7942"/>
                  </a:cubicBezTo>
                  <a:cubicBezTo>
                    <a:pt x="701" y="7977"/>
                    <a:pt x="719" y="7995"/>
                    <a:pt x="719" y="8012"/>
                  </a:cubicBezTo>
                  <a:cubicBezTo>
                    <a:pt x="684" y="8065"/>
                    <a:pt x="649" y="8100"/>
                    <a:pt x="614" y="8135"/>
                  </a:cubicBezTo>
                  <a:cubicBezTo>
                    <a:pt x="596" y="8117"/>
                    <a:pt x="596" y="8100"/>
                    <a:pt x="579" y="8100"/>
                  </a:cubicBezTo>
                  <a:cubicBezTo>
                    <a:pt x="561" y="8100"/>
                    <a:pt x="526" y="8117"/>
                    <a:pt x="491" y="8117"/>
                  </a:cubicBezTo>
                  <a:cubicBezTo>
                    <a:pt x="456" y="8135"/>
                    <a:pt x="421" y="8170"/>
                    <a:pt x="403" y="8187"/>
                  </a:cubicBezTo>
                  <a:cubicBezTo>
                    <a:pt x="386" y="8222"/>
                    <a:pt x="386" y="8240"/>
                    <a:pt x="386" y="8257"/>
                  </a:cubicBezTo>
                  <a:cubicBezTo>
                    <a:pt x="368" y="8257"/>
                    <a:pt x="368" y="8257"/>
                    <a:pt x="368" y="8275"/>
                  </a:cubicBezTo>
                  <a:cubicBezTo>
                    <a:pt x="403" y="8257"/>
                    <a:pt x="438" y="8257"/>
                    <a:pt x="474" y="8257"/>
                  </a:cubicBezTo>
                  <a:cubicBezTo>
                    <a:pt x="465" y="8293"/>
                    <a:pt x="495" y="8301"/>
                    <a:pt x="537" y="8301"/>
                  </a:cubicBezTo>
                  <a:cubicBezTo>
                    <a:pt x="579" y="8301"/>
                    <a:pt x="631" y="8293"/>
                    <a:pt x="666" y="8293"/>
                  </a:cubicBezTo>
                  <a:cubicBezTo>
                    <a:pt x="691" y="8305"/>
                    <a:pt x="711" y="8313"/>
                    <a:pt x="734" y="8313"/>
                  </a:cubicBezTo>
                  <a:cubicBezTo>
                    <a:pt x="776" y="8313"/>
                    <a:pt x="827" y="8285"/>
                    <a:pt x="929" y="8205"/>
                  </a:cubicBezTo>
                  <a:cubicBezTo>
                    <a:pt x="964" y="8187"/>
                    <a:pt x="999" y="8170"/>
                    <a:pt x="1035" y="8135"/>
                  </a:cubicBezTo>
                  <a:cubicBezTo>
                    <a:pt x="1087" y="8135"/>
                    <a:pt x="1070" y="8170"/>
                    <a:pt x="1070" y="8187"/>
                  </a:cubicBezTo>
                  <a:cubicBezTo>
                    <a:pt x="789" y="8398"/>
                    <a:pt x="789" y="8398"/>
                    <a:pt x="649" y="8608"/>
                  </a:cubicBezTo>
                  <a:cubicBezTo>
                    <a:pt x="631" y="8626"/>
                    <a:pt x="596" y="8626"/>
                    <a:pt x="561" y="8643"/>
                  </a:cubicBezTo>
                  <a:cubicBezTo>
                    <a:pt x="666" y="8713"/>
                    <a:pt x="719" y="8801"/>
                    <a:pt x="701" y="8941"/>
                  </a:cubicBezTo>
                  <a:cubicBezTo>
                    <a:pt x="877" y="8994"/>
                    <a:pt x="982" y="9117"/>
                    <a:pt x="929" y="9292"/>
                  </a:cubicBezTo>
                  <a:cubicBezTo>
                    <a:pt x="912" y="9327"/>
                    <a:pt x="912" y="9362"/>
                    <a:pt x="894" y="9380"/>
                  </a:cubicBezTo>
                  <a:cubicBezTo>
                    <a:pt x="894" y="9450"/>
                    <a:pt x="877" y="9502"/>
                    <a:pt x="859" y="9572"/>
                  </a:cubicBezTo>
                  <a:cubicBezTo>
                    <a:pt x="894" y="9572"/>
                    <a:pt x="947" y="9555"/>
                    <a:pt x="1035" y="9520"/>
                  </a:cubicBezTo>
                  <a:cubicBezTo>
                    <a:pt x="1070" y="9502"/>
                    <a:pt x="1087" y="9485"/>
                    <a:pt x="1122" y="9485"/>
                  </a:cubicBezTo>
                  <a:cubicBezTo>
                    <a:pt x="1157" y="9555"/>
                    <a:pt x="1227" y="9607"/>
                    <a:pt x="1315" y="9642"/>
                  </a:cubicBezTo>
                  <a:cubicBezTo>
                    <a:pt x="1333" y="9660"/>
                    <a:pt x="1368" y="9660"/>
                    <a:pt x="1403" y="9660"/>
                  </a:cubicBezTo>
                  <a:cubicBezTo>
                    <a:pt x="1403" y="9713"/>
                    <a:pt x="1368" y="9783"/>
                    <a:pt x="1262" y="9888"/>
                  </a:cubicBezTo>
                  <a:cubicBezTo>
                    <a:pt x="1245" y="9905"/>
                    <a:pt x="1245" y="9923"/>
                    <a:pt x="1227" y="9958"/>
                  </a:cubicBezTo>
                  <a:cubicBezTo>
                    <a:pt x="1175" y="10011"/>
                    <a:pt x="1105" y="10081"/>
                    <a:pt x="1192" y="10081"/>
                  </a:cubicBezTo>
                  <a:cubicBezTo>
                    <a:pt x="1227" y="10081"/>
                    <a:pt x="1280" y="10081"/>
                    <a:pt x="1298" y="10098"/>
                  </a:cubicBezTo>
                  <a:cubicBezTo>
                    <a:pt x="1315" y="10098"/>
                    <a:pt x="1298" y="10133"/>
                    <a:pt x="1262" y="10151"/>
                  </a:cubicBezTo>
                  <a:cubicBezTo>
                    <a:pt x="1210" y="10204"/>
                    <a:pt x="1157" y="10256"/>
                    <a:pt x="1157" y="10291"/>
                  </a:cubicBezTo>
                  <a:cubicBezTo>
                    <a:pt x="1175" y="10344"/>
                    <a:pt x="1192" y="10414"/>
                    <a:pt x="1175" y="10484"/>
                  </a:cubicBezTo>
                  <a:cubicBezTo>
                    <a:pt x="1165" y="10525"/>
                    <a:pt x="1184" y="10542"/>
                    <a:pt x="1224" y="10542"/>
                  </a:cubicBezTo>
                  <a:cubicBezTo>
                    <a:pt x="1251" y="10542"/>
                    <a:pt x="1289" y="10534"/>
                    <a:pt x="1333" y="10519"/>
                  </a:cubicBezTo>
                  <a:cubicBezTo>
                    <a:pt x="1342" y="10516"/>
                    <a:pt x="1348" y="10515"/>
                    <a:pt x="1353" y="10515"/>
                  </a:cubicBezTo>
                  <a:cubicBezTo>
                    <a:pt x="1373" y="10515"/>
                    <a:pt x="1344" y="10546"/>
                    <a:pt x="1315" y="10589"/>
                  </a:cubicBezTo>
                  <a:cubicBezTo>
                    <a:pt x="1227" y="10659"/>
                    <a:pt x="1245" y="10694"/>
                    <a:pt x="1280" y="10712"/>
                  </a:cubicBezTo>
                  <a:cubicBezTo>
                    <a:pt x="1350" y="10747"/>
                    <a:pt x="1438" y="10765"/>
                    <a:pt x="1525" y="10782"/>
                  </a:cubicBezTo>
                  <a:cubicBezTo>
                    <a:pt x="1419" y="10843"/>
                    <a:pt x="1325" y="10891"/>
                    <a:pt x="1268" y="10891"/>
                  </a:cubicBezTo>
                  <a:cubicBezTo>
                    <a:pt x="1260" y="10891"/>
                    <a:pt x="1252" y="10890"/>
                    <a:pt x="1245" y="10887"/>
                  </a:cubicBezTo>
                  <a:cubicBezTo>
                    <a:pt x="1228" y="10887"/>
                    <a:pt x="1227" y="10870"/>
                    <a:pt x="1227" y="10870"/>
                  </a:cubicBezTo>
                  <a:lnTo>
                    <a:pt x="1227" y="10870"/>
                  </a:lnTo>
                  <a:cubicBezTo>
                    <a:pt x="1227" y="10922"/>
                    <a:pt x="1227" y="10957"/>
                    <a:pt x="1245" y="10992"/>
                  </a:cubicBezTo>
                  <a:cubicBezTo>
                    <a:pt x="1368" y="11080"/>
                    <a:pt x="1385" y="11203"/>
                    <a:pt x="1333" y="11343"/>
                  </a:cubicBezTo>
                  <a:cubicBezTo>
                    <a:pt x="1333" y="11361"/>
                    <a:pt x="1350" y="11361"/>
                    <a:pt x="1368" y="11378"/>
                  </a:cubicBezTo>
                  <a:cubicBezTo>
                    <a:pt x="1368" y="11396"/>
                    <a:pt x="1403" y="11413"/>
                    <a:pt x="1403" y="11431"/>
                  </a:cubicBezTo>
                  <a:cubicBezTo>
                    <a:pt x="1403" y="11431"/>
                    <a:pt x="1420" y="11431"/>
                    <a:pt x="1420" y="11448"/>
                  </a:cubicBezTo>
                  <a:cubicBezTo>
                    <a:pt x="1508" y="11501"/>
                    <a:pt x="1596" y="11571"/>
                    <a:pt x="1666" y="11659"/>
                  </a:cubicBezTo>
                  <a:lnTo>
                    <a:pt x="18216" y="4260"/>
                  </a:lnTo>
                  <a:cubicBezTo>
                    <a:pt x="18216" y="4260"/>
                    <a:pt x="18198" y="4243"/>
                    <a:pt x="18198" y="4243"/>
                  </a:cubicBezTo>
                  <a:cubicBezTo>
                    <a:pt x="18251" y="4208"/>
                    <a:pt x="18321" y="4173"/>
                    <a:pt x="18373" y="4138"/>
                  </a:cubicBezTo>
                  <a:cubicBezTo>
                    <a:pt x="18461" y="4102"/>
                    <a:pt x="18531" y="4085"/>
                    <a:pt x="18619" y="4067"/>
                  </a:cubicBezTo>
                  <a:cubicBezTo>
                    <a:pt x="18671" y="4032"/>
                    <a:pt x="18759" y="3980"/>
                    <a:pt x="18759" y="3962"/>
                  </a:cubicBezTo>
                  <a:cubicBezTo>
                    <a:pt x="18689" y="3927"/>
                    <a:pt x="18619" y="3910"/>
                    <a:pt x="18689" y="3822"/>
                  </a:cubicBezTo>
                  <a:cubicBezTo>
                    <a:pt x="18619" y="3804"/>
                    <a:pt x="18601" y="3769"/>
                    <a:pt x="18566" y="3734"/>
                  </a:cubicBezTo>
                  <a:cubicBezTo>
                    <a:pt x="18531" y="3699"/>
                    <a:pt x="18479" y="3682"/>
                    <a:pt x="18496" y="3629"/>
                  </a:cubicBezTo>
                  <a:cubicBezTo>
                    <a:pt x="18496" y="3594"/>
                    <a:pt x="18444" y="3577"/>
                    <a:pt x="18356" y="3577"/>
                  </a:cubicBezTo>
                  <a:cubicBezTo>
                    <a:pt x="18341" y="3578"/>
                    <a:pt x="18329" y="3579"/>
                    <a:pt x="18318" y="3579"/>
                  </a:cubicBezTo>
                  <a:cubicBezTo>
                    <a:pt x="18224" y="3579"/>
                    <a:pt x="18265" y="3513"/>
                    <a:pt x="18391" y="3419"/>
                  </a:cubicBezTo>
                  <a:lnTo>
                    <a:pt x="18391" y="3419"/>
                  </a:lnTo>
                  <a:cubicBezTo>
                    <a:pt x="18286" y="3471"/>
                    <a:pt x="18163" y="3506"/>
                    <a:pt x="18040" y="3577"/>
                  </a:cubicBezTo>
                  <a:cubicBezTo>
                    <a:pt x="17953" y="3635"/>
                    <a:pt x="17866" y="3669"/>
                    <a:pt x="17799" y="3669"/>
                  </a:cubicBezTo>
                  <a:cubicBezTo>
                    <a:pt x="17785" y="3669"/>
                    <a:pt x="17772" y="3667"/>
                    <a:pt x="17760" y="3664"/>
                  </a:cubicBezTo>
                  <a:lnTo>
                    <a:pt x="17567" y="3419"/>
                  </a:lnTo>
                  <a:cubicBezTo>
                    <a:pt x="17777" y="3296"/>
                    <a:pt x="17777" y="3296"/>
                    <a:pt x="17742" y="3243"/>
                  </a:cubicBezTo>
                  <a:cubicBezTo>
                    <a:pt x="17742" y="3243"/>
                    <a:pt x="17707" y="3243"/>
                    <a:pt x="17707" y="3226"/>
                  </a:cubicBezTo>
                  <a:cubicBezTo>
                    <a:pt x="17707" y="3208"/>
                    <a:pt x="17742" y="3173"/>
                    <a:pt x="17812" y="3138"/>
                  </a:cubicBezTo>
                  <a:cubicBezTo>
                    <a:pt x="17883" y="3103"/>
                    <a:pt x="17953" y="3068"/>
                    <a:pt x="18005" y="3068"/>
                  </a:cubicBezTo>
                  <a:cubicBezTo>
                    <a:pt x="18023" y="3051"/>
                    <a:pt x="18040" y="3051"/>
                    <a:pt x="18040" y="3051"/>
                  </a:cubicBezTo>
                  <a:cubicBezTo>
                    <a:pt x="18058" y="3068"/>
                    <a:pt x="18093" y="3068"/>
                    <a:pt x="18110" y="3086"/>
                  </a:cubicBezTo>
                  <a:cubicBezTo>
                    <a:pt x="18233" y="2998"/>
                    <a:pt x="18356" y="2910"/>
                    <a:pt x="18479" y="2840"/>
                  </a:cubicBezTo>
                  <a:cubicBezTo>
                    <a:pt x="18496" y="2805"/>
                    <a:pt x="18461" y="2805"/>
                    <a:pt x="18444" y="2805"/>
                  </a:cubicBezTo>
                  <a:cubicBezTo>
                    <a:pt x="18356" y="2770"/>
                    <a:pt x="18216" y="2770"/>
                    <a:pt x="18110" y="2770"/>
                  </a:cubicBezTo>
                  <a:cubicBezTo>
                    <a:pt x="18103" y="2767"/>
                    <a:pt x="18095" y="2765"/>
                    <a:pt x="18086" y="2765"/>
                  </a:cubicBezTo>
                  <a:cubicBezTo>
                    <a:pt x="18048" y="2765"/>
                    <a:pt x="17995" y="2788"/>
                    <a:pt x="17953" y="2788"/>
                  </a:cubicBezTo>
                  <a:cubicBezTo>
                    <a:pt x="17969" y="2658"/>
                    <a:pt x="17835" y="2558"/>
                    <a:pt x="17620" y="2558"/>
                  </a:cubicBezTo>
                  <a:cubicBezTo>
                    <a:pt x="17603" y="2558"/>
                    <a:pt x="17585" y="2558"/>
                    <a:pt x="17567" y="2560"/>
                  </a:cubicBezTo>
                  <a:cubicBezTo>
                    <a:pt x="17567" y="2542"/>
                    <a:pt x="17567" y="2542"/>
                    <a:pt x="17532" y="2525"/>
                  </a:cubicBezTo>
                  <a:cubicBezTo>
                    <a:pt x="17497" y="2525"/>
                    <a:pt x="17549" y="2490"/>
                    <a:pt x="17602" y="2455"/>
                  </a:cubicBezTo>
                  <a:cubicBezTo>
                    <a:pt x="17707" y="2384"/>
                    <a:pt x="17725" y="2349"/>
                    <a:pt x="17707" y="2314"/>
                  </a:cubicBezTo>
                  <a:cubicBezTo>
                    <a:pt x="17707" y="2297"/>
                    <a:pt x="17672" y="2279"/>
                    <a:pt x="17655" y="2279"/>
                  </a:cubicBezTo>
                  <a:lnTo>
                    <a:pt x="17532" y="2279"/>
                  </a:lnTo>
                  <a:cubicBezTo>
                    <a:pt x="17503" y="2282"/>
                    <a:pt x="17478" y="2284"/>
                    <a:pt x="17455" y="2284"/>
                  </a:cubicBezTo>
                  <a:cubicBezTo>
                    <a:pt x="17337" y="2284"/>
                    <a:pt x="17292" y="2245"/>
                    <a:pt x="17322" y="2156"/>
                  </a:cubicBezTo>
                  <a:cubicBezTo>
                    <a:pt x="17339" y="2139"/>
                    <a:pt x="17339" y="2121"/>
                    <a:pt x="17339" y="2104"/>
                  </a:cubicBezTo>
                  <a:cubicBezTo>
                    <a:pt x="17339" y="2070"/>
                    <a:pt x="17332" y="2043"/>
                    <a:pt x="17273" y="2043"/>
                  </a:cubicBezTo>
                  <a:cubicBezTo>
                    <a:pt x="17242" y="2043"/>
                    <a:pt x="17196" y="2050"/>
                    <a:pt x="17129" y="2069"/>
                  </a:cubicBezTo>
                  <a:lnTo>
                    <a:pt x="17059" y="2069"/>
                  </a:lnTo>
                  <a:cubicBezTo>
                    <a:pt x="17041" y="2086"/>
                    <a:pt x="17006" y="2121"/>
                    <a:pt x="16971" y="2121"/>
                  </a:cubicBezTo>
                  <a:cubicBezTo>
                    <a:pt x="16883" y="2156"/>
                    <a:pt x="16796" y="2192"/>
                    <a:pt x="16708" y="2209"/>
                  </a:cubicBezTo>
                  <a:cubicBezTo>
                    <a:pt x="16682" y="2183"/>
                    <a:pt x="16629" y="2178"/>
                    <a:pt x="16568" y="2178"/>
                  </a:cubicBezTo>
                  <a:cubicBezTo>
                    <a:pt x="16537" y="2178"/>
                    <a:pt x="16504" y="2179"/>
                    <a:pt x="16471" y="2179"/>
                  </a:cubicBezTo>
                  <a:cubicBezTo>
                    <a:pt x="16438" y="2179"/>
                    <a:pt x="16406" y="2178"/>
                    <a:pt x="16375" y="2174"/>
                  </a:cubicBezTo>
                  <a:cubicBezTo>
                    <a:pt x="16395" y="2144"/>
                    <a:pt x="16409" y="2113"/>
                    <a:pt x="16384" y="2113"/>
                  </a:cubicBezTo>
                  <a:cubicBezTo>
                    <a:pt x="16366" y="2113"/>
                    <a:pt x="16326" y="2130"/>
                    <a:pt x="16252" y="2174"/>
                  </a:cubicBezTo>
                  <a:cubicBezTo>
                    <a:pt x="16235" y="2192"/>
                    <a:pt x="16182" y="2209"/>
                    <a:pt x="16164" y="2209"/>
                  </a:cubicBezTo>
                  <a:cubicBezTo>
                    <a:pt x="16129" y="2209"/>
                    <a:pt x="16094" y="2192"/>
                    <a:pt x="16059" y="2192"/>
                  </a:cubicBezTo>
                  <a:cubicBezTo>
                    <a:pt x="16059" y="2192"/>
                    <a:pt x="16059" y="2174"/>
                    <a:pt x="16077" y="2156"/>
                  </a:cubicBezTo>
                  <a:cubicBezTo>
                    <a:pt x="16164" y="2051"/>
                    <a:pt x="16252" y="1964"/>
                    <a:pt x="16392" y="1841"/>
                  </a:cubicBezTo>
                  <a:cubicBezTo>
                    <a:pt x="16410" y="1823"/>
                    <a:pt x="16427" y="1806"/>
                    <a:pt x="16445" y="1806"/>
                  </a:cubicBezTo>
                  <a:cubicBezTo>
                    <a:pt x="16480" y="1788"/>
                    <a:pt x="16515" y="1788"/>
                    <a:pt x="16550" y="1788"/>
                  </a:cubicBezTo>
                  <a:cubicBezTo>
                    <a:pt x="16673" y="1718"/>
                    <a:pt x="16778" y="1683"/>
                    <a:pt x="16848" y="1666"/>
                  </a:cubicBezTo>
                  <a:cubicBezTo>
                    <a:pt x="16821" y="1625"/>
                    <a:pt x="16794" y="1584"/>
                    <a:pt x="16718" y="1584"/>
                  </a:cubicBezTo>
                  <a:cubicBezTo>
                    <a:pt x="16696" y="1584"/>
                    <a:pt x="16669" y="1588"/>
                    <a:pt x="16638" y="1595"/>
                  </a:cubicBezTo>
                  <a:cubicBezTo>
                    <a:pt x="16620" y="1595"/>
                    <a:pt x="16620" y="1578"/>
                    <a:pt x="16620" y="1560"/>
                  </a:cubicBezTo>
                  <a:cubicBezTo>
                    <a:pt x="16638" y="1543"/>
                    <a:pt x="16655" y="1525"/>
                    <a:pt x="16655" y="1525"/>
                  </a:cubicBezTo>
                  <a:cubicBezTo>
                    <a:pt x="16881" y="1285"/>
                    <a:pt x="16925" y="1239"/>
                    <a:pt x="16806" y="1239"/>
                  </a:cubicBezTo>
                  <a:cubicBezTo>
                    <a:pt x="16777" y="1239"/>
                    <a:pt x="16738" y="1241"/>
                    <a:pt x="16690" y="1245"/>
                  </a:cubicBezTo>
                  <a:cubicBezTo>
                    <a:pt x="16679" y="1247"/>
                    <a:pt x="16669" y="1248"/>
                    <a:pt x="16661" y="1248"/>
                  </a:cubicBezTo>
                  <a:cubicBezTo>
                    <a:pt x="16608" y="1248"/>
                    <a:pt x="16627" y="1203"/>
                    <a:pt x="16673" y="1157"/>
                  </a:cubicBezTo>
                  <a:cubicBezTo>
                    <a:pt x="16690" y="1122"/>
                    <a:pt x="16743" y="1070"/>
                    <a:pt x="16778" y="1017"/>
                  </a:cubicBezTo>
                  <a:lnTo>
                    <a:pt x="16778" y="1017"/>
                  </a:lnTo>
                  <a:cubicBezTo>
                    <a:pt x="16743" y="1034"/>
                    <a:pt x="16708" y="1052"/>
                    <a:pt x="16655" y="1070"/>
                  </a:cubicBezTo>
                  <a:cubicBezTo>
                    <a:pt x="16655" y="1052"/>
                    <a:pt x="16673" y="1034"/>
                    <a:pt x="16673" y="1034"/>
                  </a:cubicBezTo>
                  <a:cubicBezTo>
                    <a:pt x="16550" y="947"/>
                    <a:pt x="16480" y="824"/>
                    <a:pt x="16445" y="701"/>
                  </a:cubicBezTo>
                  <a:cubicBezTo>
                    <a:pt x="16445" y="666"/>
                    <a:pt x="16410" y="666"/>
                    <a:pt x="16375" y="649"/>
                  </a:cubicBezTo>
                  <a:cubicBezTo>
                    <a:pt x="16270" y="631"/>
                    <a:pt x="16270" y="561"/>
                    <a:pt x="16340" y="473"/>
                  </a:cubicBezTo>
                  <a:cubicBezTo>
                    <a:pt x="16357" y="456"/>
                    <a:pt x="16357" y="456"/>
                    <a:pt x="16357" y="438"/>
                  </a:cubicBezTo>
                  <a:cubicBezTo>
                    <a:pt x="16366" y="421"/>
                    <a:pt x="16362" y="408"/>
                    <a:pt x="16335" y="408"/>
                  </a:cubicBezTo>
                  <a:cubicBezTo>
                    <a:pt x="16309" y="408"/>
                    <a:pt x="16261" y="421"/>
                    <a:pt x="16182" y="456"/>
                  </a:cubicBezTo>
                  <a:cubicBezTo>
                    <a:pt x="16059" y="491"/>
                    <a:pt x="16007" y="491"/>
                    <a:pt x="15919" y="509"/>
                  </a:cubicBezTo>
                  <a:cubicBezTo>
                    <a:pt x="15900" y="513"/>
                    <a:pt x="15885" y="515"/>
                    <a:pt x="15874" y="515"/>
                  </a:cubicBezTo>
                  <a:cubicBezTo>
                    <a:pt x="15842" y="515"/>
                    <a:pt x="15836" y="499"/>
                    <a:pt x="15849" y="473"/>
                  </a:cubicBezTo>
                  <a:cubicBezTo>
                    <a:pt x="15866" y="456"/>
                    <a:pt x="15884" y="456"/>
                    <a:pt x="15901" y="438"/>
                  </a:cubicBezTo>
                  <a:cubicBezTo>
                    <a:pt x="16042" y="368"/>
                    <a:pt x="16129" y="298"/>
                    <a:pt x="16164" y="246"/>
                  </a:cubicBezTo>
                  <a:cubicBezTo>
                    <a:pt x="16184" y="207"/>
                    <a:pt x="16160" y="195"/>
                    <a:pt x="16121" y="195"/>
                  </a:cubicBezTo>
                  <a:cubicBezTo>
                    <a:pt x="16089" y="195"/>
                    <a:pt x="16046" y="203"/>
                    <a:pt x="16007" y="210"/>
                  </a:cubicBezTo>
                  <a:cubicBezTo>
                    <a:pt x="15884" y="228"/>
                    <a:pt x="15744" y="263"/>
                    <a:pt x="15621" y="298"/>
                  </a:cubicBezTo>
                  <a:cubicBezTo>
                    <a:pt x="15621" y="298"/>
                    <a:pt x="15603" y="316"/>
                    <a:pt x="15603" y="316"/>
                  </a:cubicBezTo>
                  <a:cubicBezTo>
                    <a:pt x="15576" y="232"/>
                    <a:pt x="15493" y="182"/>
                    <a:pt x="15356" y="182"/>
                  </a:cubicBezTo>
                  <a:cubicBezTo>
                    <a:pt x="15319" y="182"/>
                    <a:pt x="15279" y="186"/>
                    <a:pt x="15235" y="193"/>
                  </a:cubicBezTo>
                  <a:cubicBezTo>
                    <a:pt x="15253" y="123"/>
                    <a:pt x="15235" y="53"/>
                    <a:pt x="15200"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26"/>
          <p:cNvSpPr txBox="1">
            <a:spLocks noGrp="1"/>
          </p:cNvSpPr>
          <p:nvPr>
            <p:ph type="body" idx="2"/>
          </p:nvPr>
        </p:nvSpPr>
        <p:spPr>
          <a:xfrm>
            <a:off x="719875" y="1063350"/>
            <a:ext cx="3788700" cy="354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20"/>
        <p:cNvGrpSpPr/>
        <p:nvPr/>
      </p:nvGrpSpPr>
      <p:grpSpPr>
        <a:xfrm>
          <a:off x="0" y="0"/>
          <a:ext cx="0" cy="0"/>
          <a:chOff x="0" y="0"/>
          <a:chExt cx="0" cy="0"/>
        </a:xfrm>
      </p:grpSpPr>
      <p:sp>
        <p:nvSpPr>
          <p:cNvPr id="421" name="Google Shape;421;p27"/>
          <p:cNvSpPr txBox="1">
            <a:spLocks noGrp="1"/>
          </p:cNvSpPr>
          <p:nvPr>
            <p:ph type="title" hasCustomPrompt="1"/>
          </p:nvPr>
        </p:nvSpPr>
        <p:spPr>
          <a:xfrm>
            <a:off x="3947150" y="831300"/>
            <a:ext cx="4288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t>xx%</a:t>
            </a:r>
          </a:p>
        </p:txBody>
      </p:sp>
      <p:sp>
        <p:nvSpPr>
          <p:cNvPr id="422" name="Google Shape;422;p27"/>
          <p:cNvSpPr txBox="1">
            <a:spLocks noGrp="1"/>
          </p:cNvSpPr>
          <p:nvPr>
            <p:ph type="subTitle" idx="1"/>
          </p:nvPr>
        </p:nvSpPr>
        <p:spPr>
          <a:xfrm>
            <a:off x="3947150" y="1382942"/>
            <a:ext cx="4288200" cy="40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highlight>
                  <a:schemeClr val="accent2"/>
                </a:highlight>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23" name="Google Shape;423;p27"/>
          <p:cNvSpPr txBox="1">
            <a:spLocks noGrp="1"/>
          </p:cNvSpPr>
          <p:nvPr>
            <p:ph type="title" idx="2" hasCustomPrompt="1"/>
          </p:nvPr>
        </p:nvSpPr>
        <p:spPr>
          <a:xfrm>
            <a:off x="3947150" y="2067951"/>
            <a:ext cx="4288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t>xx%</a:t>
            </a:r>
          </a:p>
        </p:txBody>
      </p:sp>
      <p:sp>
        <p:nvSpPr>
          <p:cNvPr id="424" name="Google Shape;424;p27"/>
          <p:cNvSpPr txBox="1">
            <a:spLocks noGrp="1"/>
          </p:cNvSpPr>
          <p:nvPr>
            <p:ph type="subTitle" idx="3"/>
          </p:nvPr>
        </p:nvSpPr>
        <p:spPr>
          <a:xfrm>
            <a:off x="3947150" y="2626838"/>
            <a:ext cx="4288200" cy="40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highlight>
                  <a:schemeClr val="accent2"/>
                </a:highlight>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25" name="Google Shape;425;p27"/>
          <p:cNvSpPr txBox="1">
            <a:spLocks noGrp="1"/>
          </p:cNvSpPr>
          <p:nvPr>
            <p:ph type="title" idx="4" hasCustomPrompt="1"/>
          </p:nvPr>
        </p:nvSpPr>
        <p:spPr>
          <a:xfrm>
            <a:off x="3947150" y="3369626"/>
            <a:ext cx="4288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t>xx%</a:t>
            </a:r>
          </a:p>
        </p:txBody>
      </p:sp>
      <p:sp>
        <p:nvSpPr>
          <p:cNvPr id="426" name="Google Shape;426;p27"/>
          <p:cNvSpPr txBox="1">
            <a:spLocks noGrp="1"/>
          </p:cNvSpPr>
          <p:nvPr>
            <p:ph type="subTitle" idx="5"/>
          </p:nvPr>
        </p:nvSpPr>
        <p:spPr>
          <a:xfrm>
            <a:off x="3947150" y="3906852"/>
            <a:ext cx="4288200" cy="40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highlight>
                  <a:schemeClr val="accent2"/>
                </a:highlight>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27" name="Google Shape;427;p27"/>
          <p:cNvSpPr>
            <a:spLocks noGrp="1"/>
          </p:cNvSpPr>
          <p:nvPr>
            <p:ph type="pic" idx="6"/>
          </p:nvPr>
        </p:nvSpPr>
        <p:spPr>
          <a:xfrm>
            <a:off x="865625" y="541775"/>
            <a:ext cx="2327100" cy="4062300"/>
          </a:xfrm>
          <a:prstGeom prst="rect">
            <a:avLst/>
          </a:prstGeom>
          <a:noFill/>
          <a:ln w="114300" cap="flat" cmpd="sng">
            <a:solidFill>
              <a:schemeClr val="lt2"/>
            </a:solidFill>
            <a:prstDash val="solid"/>
            <a:round/>
            <a:headEnd type="none" w="sm" len="sm"/>
            <a:tailEnd type="none" w="sm" len="sm"/>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65"/>
        <p:cNvGrpSpPr/>
        <p:nvPr/>
      </p:nvGrpSpPr>
      <p:grpSpPr>
        <a:xfrm>
          <a:off x="0" y="0"/>
          <a:ext cx="0" cy="0"/>
          <a:chOff x="0" y="0"/>
          <a:chExt cx="0" cy="0"/>
        </a:xfrm>
      </p:grpSpPr>
      <p:grpSp>
        <p:nvGrpSpPr>
          <p:cNvPr id="466" name="Google Shape;466;p30"/>
          <p:cNvGrpSpPr/>
          <p:nvPr/>
        </p:nvGrpSpPr>
        <p:grpSpPr>
          <a:xfrm rot="624763">
            <a:off x="-421702" y="4661861"/>
            <a:ext cx="2759624" cy="1550250"/>
            <a:chOff x="729697" y="4017552"/>
            <a:chExt cx="1645554" cy="924408"/>
          </a:xfrm>
        </p:grpSpPr>
        <p:grpSp>
          <p:nvGrpSpPr>
            <p:cNvPr id="467" name="Google Shape;467;p30"/>
            <p:cNvGrpSpPr/>
            <p:nvPr/>
          </p:nvGrpSpPr>
          <p:grpSpPr>
            <a:xfrm>
              <a:off x="729697" y="4042525"/>
              <a:ext cx="1645554" cy="899435"/>
              <a:chOff x="3506947" y="883950"/>
              <a:chExt cx="1645554" cy="899435"/>
            </a:xfrm>
          </p:grpSpPr>
          <p:sp>
            <p:nvSpPr>
              <p:cNvPr id="468" name="Google Shape;468;p30"/>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 name="Google Shape;471;p30"/>
              <p:cNvGrpSpPr/>
              <p:nvPr/>
            </p:nvGrpSpPr>
            <p:grpSpPr>
              <a:xfrm>
                <a:off x="3662075" y="883950"/>
                <a:ext cx="1339575" cy="855075"/>
                <a:chOff x="3662075" y="883950"/>
                <a:chExt cx="1339575" cy="855075"/>
              </a:xfrm>
            </p:grpSpPr>
            <p:cxnSp>
              <p:nvCxnSpPr>
                <p:cNvPr id="472" name="Google Shape;472;p30"/>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30"/>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30"/>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30"/>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30"/>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30"/>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30"/>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30"/>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30"/>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30"/>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sp>
          <p:nvSpPr>
            <p:cNvPr id="482" name="Google Shape;482;p30"/>
            <p:cNvSpPr/>
            <p:nvPr/>
          </p:nvSpPr>
          <p:spPr>
            <a:xfrm>
              <a:off x="1328754" y="4017552"/>
              <a:ext cx="714434" cy="164800"/>
            </a:xfrm>
            <a:custGeom>
              <a:avLst/>
              <a:gdLst/>
              <a:ahLst/>
              <a:cxnLst/>
              <a:rect l="l" t="t" r="r" b="b"/>
              <a:pathLst>
                <a:path w="22196" h="5120" extrusionOk="0">
                  <a:moveTo>
                    <a:pt x="2402" y="1"/>
                  </a:moveTo>
                  <a:cubicBezTo>
                    <a:pt x="2367" y="53"/>
                    <a:pt x="2472" y="88"/>
                    <a:pt x="2472" y="123"/>
                  </a:cubicBezTo>
                  <a:cubicBezTo>
                    <a:pt x="2472" y="173"/>
                    <a:pt x="2506" y="194"/>
                    <a:pt x="2597" y="194"/>
                  </a:cubicBezTo>
                  <a:cubicBezTo>
                    <a:pt x="2669" y="194"/>
                    <a:pt x="2775" y="181"/>
                    <a:pt x="2928" y="158"/>
                  </a:cubicBezTo>
                  <a:cubicBezTo>
                    <a:pt x="2963" y="176"/>
                    <a:pt x="2998" y="211"/>
                    <a:pt x="3068" y="229"/>
                  </a:cubicBezTo>
                  <a:cubicBezTo>
                    <a:pt x="3173" y="264"/>
                    <a:pt x="3121" y="281"/>
                    <a:pt x="2946" y="316"/>
                  </a:cubicBezTo>
                  <a:cubicBezTo>
                    <a:pt x="2858" y="334"/>
                    <a:pt x="2788" y="334"/>
                    <a:pt x="2700" y="351"/>
                  </a:cubicBezTo>
                  <a:cubicBezTo>
                    <a:pt x="2770" y="386"/>
                    <a:pt x="2560" y="439"/>
                    <a:pt x="2683" y="474"/>
                  </a:cubicBezTo>
                  <a:lnTo>
                    <a:pt x="2823" y="474"/>
                  </a:lnTo>
                  <a:cubicBezTo>
                    <a:pt x="2840" y="509"/>
                    <a:pt x="2700" y="562"/>
                    <a:pt x="2648" y="614"/>
                  </a:cubicBezTo>
                  <a:lnTo>
                    <a:pt x="2630" y="614"/>
                  </a:lnTo>
                  <a:cubicBezTo>
                    <a:pt x="2577" y="632"/>
                    <a:pt x="2525" y="649"/>
                    <a:pt x="2472" y="684"/>
                  </a:cubicBezTo>
                  <a:cubicBezTo>
                    <a:pt x="2314" y="754"/>
                    <a:pt x="2244" y="825"/>
                    <a:pt x="2244" y="912"/>
                  </a:cubicBezTo>
                  <a:cubicBezTo>
                    <a:pt x="2192" y="965"/>
                    <a:pt x="2174" y="1000"/>
                    <a:pt x="2157" y="1053"/>
                  </a:cubicBezTo>
                  <a:cubicBezTo>
                    <a:pt x="2122" y="1070"/>
                    <a:pt x="2104" y="1088"/>
                    <a:pt x="2069" y="1105"/>
                  </a:cubicBezTo>
                  <a:cubicBezTo>
                    <a:pt x="1806" y="1123"/>
                    <a:pt x="1578" y="1175"/>
                    <a:pt x="1420" y="1263"/>
                  </a:cubicBezTo>
                  <a:cubicBezTo>
                    <a:pt x="1420" y="1263"/>
                    <a:pt x="1420" y="1263"/>
                    <a:pt x="1420" y="1245"/>
                  </a:cubicBezTo>
                  <a:cubicBezTo>
                    <a:pt x="1406" y="1236"/>
                    <a:pt x="1380" y="1233"/>
                    <a:pt x="1350" y="1233"/>
                  </a:cubicBezTo>
                  <a:cubicBezTo>
                    <a:pt x="1301" y="1233"/>
                    <a:pt x="1238" y="1241"/>
                    <a:pt x="1185" y="1241"/>
                  </a:cubicBezTo>
                  <a:cubicBezTo>
                    <a:pt x="1153" y="1241"/>
                    <a:pt x="1124" y="1238"/>
                    <a:pt x="1105" y="1228"/>
                  </a:cubicBezTo>
                  <a:cubicBezTo>
                    <a:pt x="1052" y="1228"/>
                    <a:pt x="1035" y="1210"/>
                    <a:pt x="1000" y="1193"/>
                  </a:cubicBezTo>
                  <a:cubicBezTo>
                    <a:pt x="947" y="1175"/>
                    <a:pt x="912" y="1158"/>
                    <a:pt x="842" y="1140"/>
                  </a:cubicBezTo>
                  <a:cubicBezTo>
                    <a:pt x="836" y="1134"/>
                    <a:pt x="824" y="1132"/>
                    <a:pt x="810" y="1132"/>
                  </a:cubicBezTo>
                  <a:cubicBezTo>
                    <a:pt x="781" y="1132"/>
                    <a:pt x="742" y="1140"/>
                    <a:pt x="719" y="1140"/>
                  </a:cubicBezTo>
                  <a:cubicBezTo>
                    <a:pt x="684" y="1140"/>
                    <a:pt x="666" y="1158"/>
                    <a:pt x="649" y="1158"/>
                  </a:cubicBezTo>
                  <a:cubicBezTo>
                    <a:pt x="684" y="1210"/>
                    <a:pt x="701" y="1263"/>
                    <a:pt x="737" y="1315"/>
                  </a:cubicBezTo>
                  <a:cubicBezTo>
                    <a:pt x="912" y="1333"/>
                    <a:pt x="1017" y="1351"/>
                    <a:pt x="1052" y="1386"/>
                  </a:cubicBezTo>
                  <a:cubicBezTo>
                    <a:pt x="1122" y="1456"/>
                    <a:pt x="1192" y="1526"/>
                    <a:pt x="1227" y="1596"/>
                  </a:cubicBezTo>
                  <a:cubicBezTo>
                    <a:pt x="1245" y="1631"/>
                    <a:pt x="1298" y="1649"/>
                    <a:pt x="1403" y="1666"/>
                  </a:cubicBezTo>
                  <a:lnTo>
                    <a:pt x="1455" y="1666"/>
                  </a:lnTo>
                  <a:cubicBezTo>
                    <a:pt x="1490" y="1701"/>
                    <a:pt x="1543" y="1719"/>
                    <a:pt x="1596" y="1736"/>
                  </a:cubicBezTo>
                  <a:cubicBezTo>
                    <a:pt x="1543" y="1754"/>
                    <a:pt x="1490" y="1771"/>
                    <a:pt x="1490" y="1806"/>
                  </a:cubicBezTo>
                  <a:cubicBezTo>
                    <a:pt x="1438" y="1824"/>
                    <a:pt x="1385" y="1841"/>
                    <a:pt x="1350" y="1877"/>
                  </a:cubicBezTo>
                  <a:cubicBezTo>
                    <a:pt x="1245" y="1912"/>
                    <a:pt x="1245" y="1912"/>
                    <a:pt x="1087" y="1929"/>
                  </a:cubicBezTo>
                  <a:lnTo>
                    <a:pt x="877" y="1929"/>
                  </a:lnTo>
                  <a:cubicBezTo>
                    <a:pt x="824" y="1929"/>
                    <a:pt x="772" y="1947"/>
                    <a:pt x="737" y="1964"/>
                  </a:cubicBezTo>
                  <a:cubicBezTo>
                    <a:pt x="631" y="2017"/>
                    <a:pt x="666" y="2069"/>
                    <a:pt x="737" y="2104"/>
                  </a:cubicBezTo>
                  <a:cubicBezTo>
                    <a:pt x="789" y="2122"/>
                    <a:pt x="886" y="2122"/>
                    <a:pt x="982" y="2122"/>
                  </a:cubicBezTo>
                  <a:cubicBezTo>
                    <a:pt x="1078" y="2122"/>
                    <a:pt x="1175" y="2122"/>
                    <a:pt x="1227" y="2139"/>
                  </a:cubicBezTo>
                  <a:cubicBezTo>
                    <a:pt x="1231" y="2143"/>
                    <a:pt x="1239" y="2144"/>
                    <a:pt x="1249" y="2144"/>
                  </a:cubicBezTo>
                  <a:cubicBezTo>
                    <a:pt x="1295" y="2144"/>
                    <a:pt x="1395" y="2119"/>
                    <a:pt x="1438" y="2104"/>
                  </a:cubicBezTo>
                  <a:cubicBezTo>
                    <a:pt x="1473" y="2087"/>
                    <a:pt x="1508" y="2069"/>
                    <a:pt x="1525" y="2052"/>
                  </a:cubicBezTo>
                  <a:cubicBezTo>
                    <a:pt x="1538" y="2039"/>
                    <a:pt x="1515" y="2027"/>
                    <a:pt x="1470" y="2027"/>
                  </a:cubicBezTo>
                  <a:cubicBezTo>
                    <a:pt x="1451" y="2027"/>
                    <a:pt x="1428" y="2029"/>
                    <a:pt x="1403" y="2034"/>
                  </a:cubicBezTo>
                  <a:cubicBezTo>
                    <a:pt x="1333" y="2034"/>
                    <a:pt x="1245" y="2034"/>
                    <a:pt x="1175" y="2052"/>
                  </a:cubicBezTo>
                  <a:cubicBezTo>
                    <a:pt x="1140" y="2052"/>
                    <a:pt x="1105" y="2034"/>
                    <a:pt x="1070" y="2034"/>
                  </a:cubicBezTo>
                  <a:cubicBezTo>
                    <a:pt x="1070" y="2034"/>
                    <a:pt x="1087" y="2017"/>
                    <a:pt x="1105" y="2017"/>
                  </a:cubicBezTo>
                  <a:cubicBezTo>
                    <a:pt x="1298" y="1964"/>
                    <a:pt x="1473" y="1912"/>
                    <a:pt x="1666" y="1859"/>
                  </a:cubicBezTo>
                  <a:cubicBezTo>
                    <a:pt x="1736" y="1859"/>
                    <a:pt x="1824" y="1841"/>
                    <a:pt x="1894" y="1824"/>
                  </a:cubicBezTo>
                  <a:cubicBezTo>
                    <a:pt x="1981" y="1859"/>
                    <a:pt x="2069" y="1859"/>
                    <a:pt x="2157" y="1877"/>
                  </a:cubicBezTo>
                  <a:cubicBezTo>
                    <a:pt x="2051" y="1947"/>
                    <a:pt x="1964" y="2017"/>
                    <a:pt x="2086" y="2069"/>
                  </a:cubicBezTo>
                  <a:cubicBezTo>
                    <a:pt x="2139" y="2087"/>
                    <a:pt x="2122" y="2122"/>
                    <a:pt x="2051" y="2157"/>
                  </a:cubicBezTo>
                  <a:cubicBezTo>
                    <a:pt x="1946" y="2192"/>
                    <a:pt x="1999" y="2245"/>
                    <a:pt x="1981" y="2280"/>
                  </a:cubicBezTo>
                  <a:cubicBezTo>
                    <a:pt x="1964" y="2315"/>
                    <a:pt x="2051" y="2315"/>
                    <a:pt x="2139" y="2332"/>
                  </a:cubicBezTo>
                  <a:lnTo>
                    <a:pt x="2069" y="2438"/>
                  </a:lnTo>
                  <a:cubicBezTo>
                    <a:pt x="1999" y="2438"/>
                    <a:pt x="1911" y="2455"/>
                    <a:pt x="1841" y="2473"/>
                  </a:cubicBezTo>
                  <a:cubicBezTo>
                    <a:pt x="1736" y="2508"/>
                    <a:pt x="1701" y="2543"/>
                    <a:pt x="1753" y="2560"/>
                  </a:cubicBezTo>
                  <a:cubicBezTo>
                    <a:pt x="1788" y="2578"/>
                    <a:pt x="1841" y="2578"/>
                    <a:pt x="1876" y="2595"/>
                  </a:cubicBezTo>
                  <a:cubicBezTo>
                    <a:pt x="1929" y="2613"/>
                    <a:pt x="1876" y="2648"/>
                    <a:pt x="1806" y="2683"/>
                  </a:cubicBezTo>
                  <a:cubicBezTo>
                    <a:pt x="1736" y="2700"/>
                    <a:pt x="1648" y="2700"/>
                    <a:pt x="1578" y="2700"/>
                  </a:cubicBezTo>
                  <a:cubicBezTo>
                    <a:pt x="1561" y="2718"/>
                    <a:pt x="1525" y="2718"/>
                    <a:pt x="1508" y="2718"/>
                  </a:cubicBezTo>
                  <a:cubicBezTo>
                    <a:pt x="1333" y="2718"/>
                    <a:pt x="1315" y="2736"/>
                    <a:pt x="1333" y="2771"/>
                  </a:cubicBezTo>
                  <a:cubicBezTo>
                    <a:pt x="1333" y="2806"/>
                    <a:pt x="1280" y="2841"/>
                    <a:pt x="1140" y="2876"/>
                  </a:cubicBezTo>
                  <a:cubicBezTo>
                    <a:pt x="1105" y="2876"/>
                    <a:pt x="1052" y="2893"/>
                    <a:pt x="1017" y="2911"/>
                  </a:cubicBezTo>
                  <a:cubicBezTo>
                    <a:pt x="1035" y="2928"/>
                    <a:pt x="1070" y="2963"/>
                    <a:pt x="1122" y="2981"/>
                  </a:cubicBezTo>
                  <a:cubicBezTo>
                    <a:pt x="1157" y="2999"/>
                    <a:pt x="1227" y="2999"/>
                    <a:pt x="1298" y="3016"/>
                  </a:cubicBezTo>
                  <a:lnTo>
                    <a:pt x="1613" y="3016"/>
                  </a:lnTo>
                  <a:cubicBezTo>
                    <a:pt x="1648" y="3086"/>
                    <a:pt x="1683" y="3156"/>
                    <a:pt x="1718" y="3209"/>
                  </a:cubicBezTo>
                  <a:cubicBezTo>
                    <a:pt x="1525" y="3226"/>
                    <a:pt x="1385" y="3244"/>
                    <a:pt x="1403" y="3297"/>
                  </a:cubicBezTo>
                  <a:cubicBezTo>
                    <a:pt x="1420" y="3332"/>
                    <a:pt x="1455" y="3367"/>
                    <a:pt x="1385" y="3419"/>
                  </a:cubicBezTo>
                  <a:cubicBezTo>
                    <a:pt x="1298" y="3472"/>
                    <a:pt x="1438" y="3507"/>
                    <a:pt x="1438" y="3542"/>
                  </a:cubicBezTo>
                  <a:cubicBezTo>
                    <a:pt x="1438" y="3560"/>
                    <a:pt x="1490" y="3560"/>
                    <a:pt x="1525" y="3560"/>
                  </a:cubicBezTo>
                  <a:cubicBezTo>
                    <a:pt x="1508" y="3577"/>
                    <a:pt x="1490" y="3595"/>
                    <a:pt x="1473" y="3630"/>
                  </a:cubicBezTo>
                  <a:cubicBezTo>
                    <a:pt x="1455" y="3647"/>
                    <a:pt x="1455" y="3682"/>
                    <a:pt x="1438" y="3717"/>
                  </a:cubicBezTo>
                  <a:cubicBezTo>
                    <a:pt x="1403" y="3700"/>
                    <a:pt x="1385" y="3682"/>
                    <a:pt x="1350" y="3665"/>
                  </a:cubicBezTo>
                  <a:cubicBezTo>
                    <a:pt x="1333" y="3647"/>
                    <a:pt x="1333" y="3630"/>
                    <a:pt x="1315" y="3612"/>
                  </a:cubicBezTo>
                  <a:cubicBezTo>
                    <a:pt x="1306" y="3603"/>
                    <a:pt x="1289" y="3599"/>
                    <a:pt x="1265" y="3599"/>
                  </a:cubicBezTo>
                  <a:cubicBezTo>
                    <a:pt x="1241" y="3599"/>
                    <a:pt x="1210" y="3603"/>
                    <a:pt x="1175" y="3612"/>
                  </a:cubicBezTo>
                  <a:cubicBezTo>
                    <a:pt x="1104" y="3619"/>
                    <a:pt x="1041" y="3623"/>
                    <a:pt x="985" y="3623"/>
                  </a:cubicBezTo>
                  <a:cubicBezTo>
                    <a:pt x="889" y="3623"/>
                    <a:pt x="816" y="3610"/>
                    <a:pt x="772" y="3577"/>
                  </a:cubicBezTo>
                  <a:lnTo>
                    <a:pt x="701" y="3577"/>
                  </a:lnTo>
                  <a:cubicBezTo>
                    <a:pt x="684" y="3595"/>
                    <a:pt x="649" y="3595"/>
                    <a:pt x="649" y="3595"/>
                  </a:cubicBezTo>
                  <a:cubicBezTo>
                    <a:pt x="649" y="3612"/>
                    <a:pt x="684" y="3647"/>
                    <a:pt x="666" y="3665"/>
                  </a:cubicBezTo>
                  <a:cubicBezTo>
                    <a:pt x="561" y="3752"/>
                    <a:pt x="596" y="3840"/>
                    <a:pt x="684" y="3910"/>
                  </a:cubicBezTo>
                  <a:cubicBezTo>
                    <a:pt x="737" y="3963"/>
                    <a:pt x="684" y="4015"/>
                    <a:pt x="684" y="4068"/>
                  </a:cubicBezTo>
                  <a:cubicBezTo>
                    <a:pt x="684" y="4085"/>
                    <a:pt x="544" y="4121"/>
                    <a:pt x="421" y="4121"/>
                  </a:cubicBezTo>
                  <a:cubicBezTo>
                    <a:pt x="333" y="4121"/>
                    <a:pt x="263" y="4121"/>
                    <a:pt x="176" y="4103"/>
                  </a:cubicBezTo>
                  <a:cubicBezTo>
                    <a:pt x="88" y="4103"/>
                    <a:pt x="0" y="4138"/>
                    <a:pt x="18" y="4156"/>
                  </a:cubicBezTo>
                  <a:cubicBezTo>
                    <a:pt x="53" y="4173"/>
                    <a:pt x="176" y="4191"/>
                    <a:pt x="140" y="4226"/>
                  </a:cubicBezTo>
                  <a:cubicBezTo>
                    <a:pt x="18" y="4296"/>
                    <a:pt x="105" y="4366"/>
                    <a:pt x="35" y="4436"/>
                  </a:cubicBezTo>
                  <a:cubicBezTo>
                    <a:pt x="35" y="4436"/>
                    <a:pt x="18" y="4436"/>
                    <a:pt x="18" y="4454"/>
                  </a:cubicBezTo>
                  <a:cubicBezTo>
                    <a:pt x="35" y="4471"/>
                    <a:pt x="53" y="4489"/>
                    <a:pt x="123" y="4506"/>
                  </a:cubicBezTo>
                  <a:cubicBezTo>
                    <a:pt x="228" y="4541"/>
                    <a:pt x="263" y="4576"/>
                    <a:pt x="228" y="4629"/>
                  </a:cubicBezTo>
                  <a:cubicBezTo>
                    <a:pt x="140" y="4664"/>
                    <a:pt x="70" y="4682"/>
                    <a:pt x="35" y="4717"/>
                  </a:cubicBezTo>
                  <a:cubicBezTo>
                    <a:pt x="211" y="4734"/>
                    <a:pt x="403" y="4769"/>
                    <a:pt x="579" y="4787"/>
                  </a:cubicBezTo>
                  <a:cubicBezTo>
                    <a:pt x="684" y="4804"/>
                    <a:pt x="719" y="4822"/>
                    <a:pt x="754" y="4857"/>
                  </a:cubicBezTo>
                  <a:cubicBezTo>
                    <a:pt x="802" y="4886"/>
                    <a:pt x="840" y="4899"/>
                    <a:pt x="911" y="4899"/>
                  </a:cubicBezTo>
                  <a:cubicBezTo>
                    <a:pt x="969" y="4899"/>
                    <a:pt x="1049" y="4890"/>
                    <a:pt x="1175" y="4874"/>
                  </a:cubicBezTo>
                  <a:cubicBezTo>
                    <a:pt x="1333" y="4839"/>
                    <a:pt x="1490" y="4822"/>
                    <a:pt x="1648" y="4787"/>
                  </a:cubicBezTo>
                  <a:lnTo>
                    <a:pt x="1806" y="4787"/>
                  </a:lnTo>
                  <a:cubicBezTo>
                    <a:pt x="1964" y="4787"/>
                    <a:pt x="2034" y="4804"/>
                    <a:pt x="2122" y="4839"/>
                  </a:cubicBezTo>
                  <a:cubicBezTo>
                    <a:pt x="2174" y="4839"/>
                    <a:pt x="2157" y="4874"/>
                    <a:pt x="2139" y="4892"/>
                  </a:cubicBezTo>
                  <a:cubicBezTo>
                    <a:pt x="2122" y="4909"/>
                    <a:pt x="2104" y="4927"/>
                    <a:pt x="2086" y="4945"/>
                  </a:cubicBezTo>
                  <a:cubicBezTo>
                    <a:pt x="2086" y="4962"/>
                    <a:pt x="2192" y="4980"/>
                    <a:pt x="2262" y="4980"/>
                  </a:cubicBezTo>
                  <a:cubicBezTo>
                    <a:pt x="2385" y="4962"/>
                    <a:pt x="2507" y="4962"/>
                    <a:pt x="2612" y="4962"/>
                  </a:cubicBezTo>
                  <a:cubicBezTo>
                    <a:pt x="2648" y="5015"/>
                    <a:pt x="2683" y="5067"/>
                    <a:pt x="2700" y="5120"/>
                  </a:cubicBezTo>
                  <a:lnTo>
                    <a:pt x="21336" y="5120"/>
                  </a:lnTo>
                  <a:cubicBezTo>
                    <a:pt x="21634" y="4927"/>
                    <a:pt x="22090" y="4717"/>
                    <a:pt x="22073" y="4454"/>
                  </a:cubicBezTo>
                  <a:cubicBezTo>
                    <a:pt x="22055" y="4366"/>
                    <a:pt x="22108" y="4296"/>
                    <a:pt x="22195" y="4243"/>
                  </a:cubicBezTo>
                  <a:cubicBezTo>
                    <a:pt x="22038" y="4156"/>
                    <a:pt x="21932" y="4068"/>
                    <a:pt x="21932" y="3963"/>
                  </a:cubicBezTo>
                  <a:cubicBezTo>
                    <a:pt x="21932" y="3945"/>
                    <a:pt x="21932" y="3910"/>
                    <a:pt x="21950" y="3893"/>
                  </a:cubicBezTo>
                  <a:cubicBezTo>
                    <a:pt x="21915" y="3840"/>
                    <a:pt x="21915" y="3770"/>
                    <a:pt x="21915" y="3717"/>
                  </a:cubicBezTo>
                  <a:cubicBezTo>
                    <a:pt x="21845" y="3717"/>
                    <a:pt x="21775" y="3717"/>
                    <a:pt x="21687" y="3735"/>
                  </a:cubicBezTo>
                  <a:cubicBezTo>
                    <a:pt x="21652" y="3752"/>
                    <a:pt x="21617" y="3752"/>
                    <a:pt x="21582" y="3752"/>
                  </a:cubicBezTo>
                  <a:cubicBezTo>
                    <a:pt x="21494" y="3682"/>
                    <a:pt x="21371" y="3612"/>
                    <a:pt x="21214" y="3560"/>
                  </a:cubicBezTo>
                  <a:cubicBezTo>
                    <a:pt x="21196" y="3542"/>
                    <a:pt x="21144" y="3524"/>
                    <a:pt x="21091" y="3524"/>
                  </a:cubicBezTo>
                  <a:cubicBezTo>
                    <a:pt x="21073" y="3472"/>
                    <a:pt x="21108" y="3419"/>
                    <a:pt x="21196" y="3349"/>
                  </a:cubicBezTo>
                  <a:cubicBezTo>
                    <a:pt x="21214" y="3332"/>
                    <a:pt x="21196" y="3314"/>
                    <a:pt x="21214" y="3297"/>
                  </a:cubicBezTo>
                  <a:cubicBezTo>
                    <a:pt x="21266" y="3244"/>
                    <a:pt x="21354" y="3209"/>
                    <a:pt x="21231" y="3191"/>
                  </a:cubicBezTo>
                  <a:cubicBezTo>
                    <a:pt x="21161" y="3174"/>
                    <a:pt x="21091" y="3174"/>
                    <a:pt x="21056" y="3156"/>
                  </a:cubicBezTo>
                  <a:cubicBezTo>
                    <a:pt x="21038" y="3139"/>
                    <a:pt x="21056" y="3121"/>
                    <a:pt x="21073" y="3104"/>
                  </a:cubicBezTo>
                  <a:cubicBezTo>
                    <a:pt x="21144" y="3069"/>
                    <a:pt x="21179" y="3034"/>
                    <a:pt x="21161" y="2999"/>
                  </a:cubicBezTo>
                  <a:cubicBezTo>
                    <a:pt x="21126" y="2946"/>
                    <a:pt x="21056" y="2876"/>
                    <a:pt x="21056" y="2806"/>
                  </a:cubicBezTo>
                  <a:cubicBezTo>
                    <a:pt x="21038" y="2753"/>
                    <a:pt x="20951" y="2753"/>
                    <a:pt x="20828" y="2753"/>
                  </a:cubicBezTo>
                  <a:cubicBezTo>
                    <a:pt x="20740" y="2753"/>
                    <a:pt x="20775" y="2718"/>
                    <a:pt x="20810" y="2700"/>
                  </a:cubicBezTo>
                  <a:cubicBezTo>
                    <a:pt x="20916" y="2648"/>
                    <a:pt x="20863" y="2613"/>
                    <a:pt x="20810" y="2595"/>
                  </a:cubicBezTo>
                  <a:cubicBezTo>
                    <a:pt x="20705" y="2543"/>
                    <a:pt x="20565" y="2508"/>
                    <a:pt x="20442" y="2473"/>
                  </a:cubicBezTo>
                  <a:cubicBezTo>
                    <a:pt x="20541" y="2448"/>
                    <a:pt x="20632" y="2423"/>
                    <a:pt x="20707" y="2423"/>
                  </a:cubicBezTo>
                  <a:cubicBezTo>
                    <a:pt x="20739" y="2423"/>
                    <a:pt x="20767" y="2427"/>
                    <a:pt x="20793" y="2438"/>
                  </a:cubicBezTo>
                  <a:cubicBezTo>
                    <a:pt x="20810" y="2438"/>
                    <a:pt x="20810" y="2438"/>
                    <a:pt x="20828" y="2455"/>
                  </a:cubicBezTo>
                  <a:cubicBezTo>
                    <a:pt x="20810" y="2420"/>
                    <a:pt x="20775" y="2385"/>
                    <a:pt x="20740" y="2350"/>
                  </a:cubicBezTo>
                  <a:cubicBezTo>
                    <a:pt x="20530" y="2227"/>
                    <a:pt x="20460" y="2122"/>
                    <a:pt x="20477" y="1999"/>
                  </a:cubicBezTo>
                  <a:cubicBezTo>
                    <a:pt x="20460" y="1982"/>
                    <a:pt x="20425" y="1964"/>
                    <a:pt x="20407" y="1947"/>
                  </a:cubicBezTo>
                  <a:cubicBezTo>
                    <a:pt x="20390" y="1929"/>
                    <a:pt x="20337" y="1929"/>
                    <a:pt x="20320" y="1912"/>
                  </a:cubicBezTo>
                  <a:cubicBezTo>
                    <a:pt x="20284" y="1859"/>
                    <a:pt x="20214" y="1841"/>
                    <a:pt x="20232" y="1789"/>
                  </a:cubicBezTo>
                  <a:cubicBezTo>
                    <a:pt x="20284" y="1736"/>
                    <a:pt x="20407" y="1666"/>
                    <a:pt x="20512" y="1596"/>
                  </a:cubicBezTo>
                  <a:cubicBezTo>
                    <a:pt x="20547" y="1578"/>
                    <a:pt x="20793" y="1526"/>
                    <a:pt x="20863" y="1526"/>
                  </a:cubicBezTo>
                  <a:cubicBezTo>
                    <a:pt x="21021" y="1543"/>
                    <a:pt x="21249" y="1526"/>
                    <a:pt x="21354" y="1561"/>
                  </a:cubicBezTo>
                  <a:cubicBezTo>
                    <a:pt x="21389" y="1561"/>
                    <a:pt x="21406" y="1561"/>
                    <a:pt x="21424" y="1543"/>
                  </a:cubicBezTo>
                  <a:cubicBezTo>
                    <a:pt x="21424" y="1526"/>
                    <a:pt x="21424" y="1491"/>
                    <a:pt x="21424" y="1456"/>
                  </a:cubicBezTo>
                  <a:cubicBezTo>
                    <a:pt x="21073" y="1298"/>
                    <a:pt x="21021" y="1088"/>
                    <a:pt x="21231" y="877"/>
                  </a:cubicBezTo>
                  <a:cubicBezTo>
                    <a:pt x="21371" y="737"/>
                    <a:pt x="21617" y="632"/>
                    <a:pt x="21915" y="562"/>
                  </a:cubicBezTo>
                  <a:cubicBezTo>
                    <a:pt x="21827" y="369"/>
                    <a:pt x="21705" y="193"/>
                    <a:pt x="21582"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0"/>
          <p:cNvGrpSpPr/>
          <p:nvPr/>
        </p:nvGrpSpPr>
        <p:grpSpPr>
          <a:xfrm>
            <a:off x="8248842" y="-76151"/>
            <a:ext cx="1439889" cy="1406898"/>
            <a:chOff x="888011" y="1009276"/>
            <a:chExt cx="1008467" cy="985292"/>
          </a:xfrm>
        </p:grpSpPr>
        <p:sp>
          <p:nvSpPr>
            <p:cNvPr id="484" name="Google Shape;484;p30"/>
            <p:cNvSpPr/>
            <p:nvPr/>
          </p:nvSpPr>
          <p:spPr>
            <a:xfrm>
              <a:off x="888011" y="1009276"/>
              <a:ext cx="878654" cy="878075"/>
            </a:xfrm>
            <a:custGeom>
              <a:avLst/>
              <a:gdLst/>
              <a:ahLst/>
              <a:cxnLst/>
              <a:rect l="l" t="t" r="r" b="b"/>
              <a:pathLst>
                <a:path w="27298" h="27280" extrusionOk="0">
                  <a:moveTo>
                    <a:pt x="316" y="0"/>
                  </a:moveTo>
                  <a:cubicBezTo>
                    <a:pt x="316" y="0"/>
                    <a:pt x="299" y="333"/>
                    <a:pt x="281" y="842"/>
                  </a:cubicBezTo>
                  <a:cubicBezTo>
                    <a:pt x="264" y="1333"/>
                    <a:pt x="229" y="1999"/>
                    <a:pt x="176" y="2700"/>
                  </a:cubicBezTo>
                  <a:cubicBezTo>
                    <a:pt x="141" y="3402"/>
                    <a:pt x="89" y="4103"/>
                    <a:pt x="54" y="4646"/>
                  </a:cubicBezTo>
                  <a:cubicBezTo>
                    <a:pt x="18" y="5190"/>
                    <a:pt x="1" y="5575"/>
                    <a:pt x="1" y="5575"/>
                  </a:cubicBezTo>
                  <a:cubicBezTo>
                    <a:pt x="89" y="5610"/>
                    <a:pt x="194" y="5646"/>
                    <a:pt x="316" y="5646"/>
                  </a:cubicBezTo>
                  <a:cubicBezTo>
                    <a:pt x="339" y="5648"/>
                    <a:pt x="361" y="5649"/>
                    <a:pt x="383" y="5649"/>
                  </a:cubicBezTo>
                  <a:cubicBezTo>
                    <a:pt x="536" y="5649"/>
                    <a:pt x="687" y="5597"/>
                    <a:pt x="825" y="5505"/>
                  </a:cubicBezTo>
                  <a:cubicBezTo>
                    <a:pt x="895" y="5523"/>
                    <a:pt x="983" y="5540"/>
                    <a:pt x="1053" y="5540"/>
                  </a:cubicBezTo>
                  <a:cubicBezTo>
                    <a:pt x="1123" y="5540"/>
                    <a:pt x="1211" y="5540"/>
                    <a:pt x="1316" y="5505"/>
                  </a:cubicBezTo>
                  <a:cubicBezTo>
                    <a:pt x="1368" y="5663"/>
                    <a:pt x="1421" y="5786"/>
                    <a:pt x="1526" y="5996"/>
                  </a:cubicBezTo>
                  <a:cubicBezTo>
                    <a:pt x="1614" y="6347"/>
                    <a:pt x="1772" y="6575"/>
                    <a:pt x="1929" y="6733"/>
                  </a:cubicBezTo>
                  <a:cubicBezTo>
                    <a:pt x="1894" y="6925"/>
                    <a:pt x="1894" y="7118"/>
                    <a:pt x="1877" y="7311"/>
                  </a:cubicBezTo>
                  <a:cubicBezTo>
                    <a:pt x="1824" y="7434"/>
                    <a:pt x="1807" y="7592"/>
                    <a:pt x="1789" y="7784"/>
                  </a:cubicBezTo>
                  <a:cubicBezTo>
                    <a:pt x="1789" y="7837"/>
                    <a:pt x="1789" y="7872"/>
                    <a:pt x="1789" y="7925"/>
                  </a:cubicBezTo>
                  <a:cubicBezTo>
                    <a:pt x="1631" y="7977"/>
                    <a:pt x="1474" y="8100"/>
                    <a:pt x="1316" y="8310"/>
                  </a:cubicBezTo>
                  <a:cubicBezTo>
                    <a:pt x="1316" y="8310"/>
                    <a:pt x="1298" y="8328"/>
                    <a:pt x="1298" y="8328"/>
                  </a:cubicBezTo>
                  <a:cubicBezTo>
                    <a:pt x="1123" y="8503"/>
                    <a:pt x="913" y="8784"/>
                    <a:pt x="895" y="9275"/>
                  </a:cubicBezTo>
                  <a:cubicBezTo>
                    <a:pt x="878" y="9327"/>
                    <a:pt x="878" y="9397"/>
                    <a:pt x="860" y="9485"/>
                  </a:cubicBezTo>
                  <a:cubicBezTo>
                    <a:pt x="860" y="9660"/>
                    <a:pt x="878" y="9923"/>
                    <a:pt x="1000" y="10169"/>
                  </a:cubicBezTo>
                  <a:cubicBezTo>
                    <a:pt x="1246" y="10625"/>
                    <a:pt x="1701" y="10923"/>
                    <a:pt x="2157" y="10940"/>
                  </a:cubicBezTo>
                  <a:cubicBezTo>
                    <a:pt x="2210" y="10993"/>
                    <a:pt x="2245" y="11045"/>
                    <a:pt x="2298" y="11098"/>
                  </a:cubicBezTo>
                  <a:cubicBezTo>
                    <a:pt x="2227" y="11729"/>
                    <a:pt x="2596" y="12097"/>
                    <a:pt x="2824" y="12255"/>
                  </a:cubicBezTo>
                  <a:cubicBezTo>
                    <a:pt x="2859" y="12273"/>
                    <a:pt x="2894" y="12290"/>
                    <a:pt x="2911" y="12308"/>
                  </a:cubicBezTo>
                  <a:cubicBezTo>
                    <a:pt x="2929" y="12325"/>
                    <a:pt x="2946" y="12325"/>
                    <a:pt x="2964" y="12343"/>
                  </a:cubicBezTo>
                  <a:cubicBezTo>
                    <a:pt x="2946" y="12343"/>
                    <a:pt x="2946" y="12360"/>
                    <a:pt x="2946" y="12378"/>
                  </a:cubicBezTo>
                  <a:cubicBezTo>
                    <a:pt x="2946" y="12378"/>
                    <a:pt x="2929" y="12395"/>
                    <a:pt x="2929" y="12395"/>
                  </a:cubicBezTo>
                  <a:cubicBezTo>
                    <a:pt x="2876" y="12518"/>
                    <a:pt x="2771" y="12746"/>
                    <a:pt x="2788" y="13026"/>
                  </a:cubicBezTo>
                  <a:cubicBezTo>
                    <a:pt x="2771" y="13079"/>
                    <a:pt x="2753" y="13132"/>
                    <a:pt x="2736" y="13184"/>
                  </a:cubicBezTo>
                  <a:cubicBezTo>
                    <a:pt x="2578" y="13307"/>
                    <a:pt x="2455" y="13465"/>
                    <a:pt x="2403" y="13640"/>
                  </a:cubicBezTo>
                  <a:cubicBezTo>
                    <a:pt x="2368" y="13763"/>
                    <a:pt x="2280" y="14008"/>
                    <a:pt x="2438" y="14289"/>
                  </a:cubicBezTo>
                  <a:cubicBezTo>
                    <a:pt x="2490" y="14376"/>
                    <a:pt x="2561" y="14534"/>
                    <a:pt x="2718" y="14674"/>
                  </a:cubicBezTo>
                  <a:cubicBezTo>
                    <a:pt x="2718" y="14709"/>
                    <a:pt x="2701" y="14762"/>
                    <a:pt x="2701" y="14797"/>
                  </a:cubicBezTo>
                  <a:cubicBezTo>
                    <a:pt x="2578" y="15043"/>
                    <a:pt x="2473" y="15323"/>
                    <a:pt x="2438" y="15691"/>
                  </a:cubicBezTo>
                  <a:cubicBezTo>
                    <a:pt x="2420" y="15796"/>
                    <a:pt x="2420" y="15902"/>
                    <a:pt x="2420" y="16024"/>
                  </a:cubicBezTo>
                  <a:cubicBezTo>
                    <a:pt x="2280" y="16270"/>
                    <a:pt x="2245" y="16550"/>
                    <a:pt x="2315" y="16778"/>
                  </a:cubicBezTo>
                  <a:cubicBezTo>
                    <a:pt x="2385" y="16971"/>
                    <a:pt x="2473" y="17129"/>
                    <a:pt x="2543" y="17252"/>
                  </a:cubicBezTo>
                  <a:cubicBezTo>
                    <a:pt x="2596" y="17322"/>
                    <a:pt x="2631" y="17374"/>
                    <a:pt x="2648" y="17409"/>
                  </a:cubicBezTo>
                  <a:cubicBezTo>
                    <a:pt x="2718" y="17655"/>
                    <a:pt x="2911" y="17777"/>
                    <a:pt x="2964" y="17830"/>
                  </a:cubicBezTo>
                  <a:cubicBezTo>
                    <a:pt x="2999" y="17848"/>
                    <a:pt x="3034" y="17865"/>
                    <a:pt x="3069" y="17883"/>
                  </a:cubicBezTo>
                  <a:cubicBezTo>
                    <a:pt x="3069" y="17883"/>
                    <a:pt x="3069" y="17883"/>
                    <a:pt x="3069" y="17900"/>
                  </a:cubicBezTo>
                  <a:cubicBezTo>
                    <a:pt x="3157" y="18163"/>
                    <a:pt x="3297" y="18338"/>
                    <a:pt x="3437" y="18479"/>
                  </a:cubicBezTo>
                  <a:lnTo>
                    <a:pt x="3455" y="18654"/>
                  </a:lnTo>
                  <a:cubicBezTo>
                    <a:pt x="3279" y="18829"/>
                    <a:pt x="3157" y="19075"/>
                    <a:pt x="3192" y="19355"/>
                  </a:cubicBezTo>
                  <a:cubicBezTo>
                    <a:pt x="3209" y="19496"/>
                    <a:pt x="3227" y="19811"/>
                    <a:pt x="3525" y="20057"/>
                  </a:cubicBezTo>
                  <a:lnTo>
                    <a:pt x="3560" y="20092"/>
                  </a:lnTo>
                  <a:cubicBezTo>
                    <a:pt x="3560" y="20092"/>
                    <a:pt x="3560" y="20092"/>
                    <a:pt x="3577" y="20109"/>
                  </a:cubicBezTo>
                  <a:cubicBezTo>
                    <a:pt x="3612" y="20214"/>
                    <a:pt x="3665" y="20337"/>
                    <a:pt x="3753" y="20442"/>
                  </a:cubicBezTo>
                  <a:cubicBezTo>
                    <a:pt x="3770" y="20460"/>
                    <a:pt x="3770" y="20477"/>
                    <a:pt x="3788" y="20477"/>
                  </a:cubicBezTo>
                  <a:cubicBezTo>
                    <a:pt x="3718" y="20600"/>
                    <a:pt x="3683" y="20723"/>
                    <a:pt x="3665" y="20863"/>
                  </a:cubicBezTo>
                  <a:cubicBezTo>
                    <a:pt x="3665" y="20968"/>
                    <a:pt x="3683" y="21073"/>
                    <a:pt x="3700" y="21179"/>
                  </a:cubicBezTo>
                  <a:cubicBezTo>
                    <a:pt x="3735" y="21319"/>
                    <a:pt x="3788" y="21494"/>
                    <a:pt x="3823" y="21652"/>
                  </a:cubicBezTo>
                  <a:cubicBezTo>
                    <a:pt x="3910" y="21932"/>
                    <a:pt x="4051" y="22143"/>
                    <a:pt x="4226" y="22283"/>
                  </a:cubicBezTo>
                  <a:cubicBezTo>
                    <a:pt x="4261" y="22336"/>
                    <a:pt x="4296" y="22406"/>
                    <a:pt x="4331" y="22458"/>
                  </a:cubicBezTo>
                  <a:cubicBezTo>
                    <a:pt x="4279" y="22634"/>
                    <a:pt x="4261" y="22827"/>
                    <a:pt x="4279" y="23019"/>
                  </a:cubicBezTo>
                  <a:cubicBezTo>
                    <a:pt x="4279" y="23090"/>
                    <a:pt x="4296" y="23160"/>
                    <a:pt x="4314" y="23195"/>
                  </a:cubicBezTo>
                  <a:cubicBezTo>
                    <a:pt x="4314" y="23598"/>
                    <a:pt x="4419" y="23931"/>
                    <a:pt x="4647" y="24229"/>
                  </a:cubicBezTo>
                  <a:cubicBezTo>
                    <a:pt x="4682" y="24282"/>
                    <a:pt x="4734" y="24334"/>
                    <a:pt x="4770" y="24369"/>
                  </a:cubicBezTo>
                  <a:cubicBezTo>
                    <a:pt x="4822" y="24650"/>
                    <a:pt x="4927" y="24825"/>
                    <a:pt x="4997" y="24930"/>
                  </a:cubicBezTo>
                  <a:cubicBezTo>
                    <a:pt x="5173" y="25351"/>
                    <a:pt x="5453" y="25491"/>
                    <a:pt x="5629" y="25526"/>
                  </a:cubicBezTo>
                  <a:cubicBezTo>
                    <a:pt x="5751" y="25649"/>
                    <a:pt x="5892" y="25719"/>
                    <a:pt x="6049" y="25737"/>
                  </a:cubicBezTo>
                  <a:lnTo>
                    <a:pt x="6119" y="25754"/>
                  </a:lnTo>
                  <a:cubicBezTo>
                    <a:pt x="6190" y="25789"/>
                    <a:pt x="6260" y="25807"/>
                    <a:pt x="6330" y="25807"/>
                  </a:cubicBezTo>
                  <a:cubicBezTo>
                    <a:pt x="6488" y="25807"/>
                    <a:pt x="6663" y="25772"/>
                    <a:pt x="6803" y="25649"/>
                  </a:cubicBezTo>
                  <a:cubicBezTo>
                    <a:pt x="6838" y="25632"/>
                    <a:pt x="6873" y="25614"/>
                    <a:pt x="6908" y="25597"/>
                  </a:cubicBezTo>
                  <a:cubicBezTo>
                    <a:pt x="6908" y="25579"/>
                    <a:pt x="6926" y="25579"/>
                    <a:pt x="6943" y="25562"/>
                  </a:cubicBezTo>
                  <a:cubicBezTo>
                    <a:pt x="6943" y="25562"/>
                    <a:pt x="6961" y="25544"/>
                    <a:pt x="6979" y="25544"/>
                  </a:cubicBezTo>
                  <a:cubicBezTo>
                    <a:pt x="6979" y="25526"/>
                    <a:pt x="6996" y="25526"/>
                    <a:pt x="6996" y="25526"/>
                  </a:cubicBezTo>
                  <a:cubicBezTo>
                    <a:pt x="7014" y="25526"/>
                    <a:pt x="7014" y="25526"/>
                    <a:pt x="7014" y="25509"/>
                  </a:cubicBezTo>
                  <a:lnTo>
                    <a:pt x="7049" y="25509"/>
                  </a:lnTo>
                  <a:cubicBezTo>
                    <a:pt x="7171" y="25474"/>
                    <a:pt x="7277" y="25421"/>
                    <a:pt x="7382" y="25334"/>
                  </a:cubicBezTo>
                  <a:lnTo>
                    <a:pt x="7417" y="25334"/>
                  </a:lnTo>
                  <a:cubicBezTo>
                    <a:pt x="7575" y="25526"/>
                    <a:pt x="7785" y="25632"/>
                    <a:pt x="8013" y="25632"/>
                  </a:cubicBezTo>
                  <a:lnTo>
                    <a:pt x="8083" y="25632"/>
                  </a:lnTo>
                  <a:cubicBezTo>
                    <a:pt x="8188" y="25684"/>
                    <a:pt x="8293" y="25702"/>
                    <a:pt x="8416" y="25702"/>
                  </a:cubicBezTo>
                  <a:cubicBezTo>
                    <a:pt x="8486" y="25702"/>
                    <a:pt x="8556" y="25684"/>
                    <a:pt x="8644" y="25667"/>
                  </a:cubicBezTo>
                  <a:lnTo>
                    <a:pt x="8890" y="25667"/>
                  </a:lnTo>
                  <a:cubicBezTo>
                    <a:pt x="9012" y="25702"/>
                    <a:pt x="9117" y="25719"/>
                    <a:pt x="9240" y="25719"/>
                  </a:cubicBezTo>
                  <a:cubicBezTo>
                    <a:pt x="9293" y="25702"/>
                    <a:pt x="9345" y="25702"/>
                    <a:pt x="9398" y="25684"/>
                  </a:cubicBezTo>
                  <a:cubicBezTo>
                    <a:pt x="9521" y="25754"/>
                    <a:pt x="9643" y="25772"/>
                    <a:pt x="9784" y="25772"/>
                  </a:cubicBezTo>
                  <a:cubicBezTo>
                    <a:pt x="9889" y="25754"/>
                    <a:pt x="9976" y="25737"/>
                    <a:pt x="10082" y="25702"/>
                  </a:cubicBezTo>
                  <a:cubicBezTo>
                    <a:pt x="10169" y="25667"/>
                    <a:pt x="10239" y="25614"/>
                    <a:pt x="10327" y="25562"/>
                  </a:cubicBezTo>
                  <a:cubicBezTo>
                    <a:pt x="10327" y="25579"/>
                    <a:pt x="10345" y="25614"/>
                    <a:pt x="10345" y="25632"/>
                  </a:cubicBezTo>
                  <a:lnTo>
                    <a:pt x="10432" y="25807"/>
                  </a:lnTo>
                  <a:cubicBezTo>
                    <a:pt x="10502" y="25947"/>
                    <a:pt x="10590" y="26070"/>
                    <a:pt x="10730" y="26140"/>
                  </a:cubicBezTo>
                  <a:cubicBezTo>
                    <a:pt x="10888" y="26245"/>
                    <a:pt x="11099" y="26298"/>
                    <a:pt x="11291" y="26298"/>
                  </a:cubicBezTo>
                  <a:cubicBezTo>
                    <a:pt x="11414" y="26280"/>
                    <a:pt x="11519" y="26245"/>
                    <a:pt x="11589" y="26228"/>
                  </a:cubicBezTo>
                  <a:cubicBezTo>
                    <a:pt x="11835" y="26158"/>
                    <a:pt x="12028" y="26035"/>
                    <a:pt x="12150" y="25965"/>
                  </a:cubicBezTo>
                  <a:cubicBezTo>
                    <a:pt x="12185" y="25947"/>
                    <a:pt x="12203" y="25930"/>
                    <a:pt x="12238" y="25912"/>
                  </a:cubicBezTo>
                  <a:lnTo>
                    <a:pt x="12466" y="25912"/>
                  </a:lnTo>
                  <a:cubicBezTo>
                    <a:pt x="12624" y="25895"/>
                    <a:pt x="12782" y="25877"/>
                    <a:pt x="12922" y="25824"/>
                  </a:cubicBezTo>
                  <a:cubicBezTo>
                    <a:pt x="13062" y="25912"/>
                    <a:pt x="13220" y="25965"/>
                    <a:pt x="13413" y="25982"/>
                  </a:cubicBezTo>
                  <a:cubicBezTo>
                    <a:pt x="13465" y="26000"/>
                    <a:pt x="13518" y="26000"/>
                    <a:pt x="13588" y="26000"/>
                  </a:cubicBezTo>
                  <a:cubicBezTo>
                    <a:pt x="13711" y="25982"/>
                    <a:pt x="13851" y="25947"/>
                    <a:pt x="13974" y="25912"/>
                  </a:cubicBezTo>
                  <a:cubicBezTo>
                    <a:pt x="14044" y="25877"/>
                    <a:pt x="14114" y="25842"/>
                    <a:pt x="14167" y="25807"/>
                  </a:cubicBezTo>
                  <a:cubicBezTo>
                    <a:pt x="14184" y="25807"/>
                    <a:pt x="14202" y="25807"/>
                    <a:pt x="14219" y="25824"/>
                  </a:cubicBezTo>
                  <a:cubicBezTo>
                    <a:pt x="14324" y="25842"/>
                    <a:pt x="14465" y="25877"/>
                    <a:pt x="14640" y="25877"/>
                  </a:cubicBezTo>
                  <a:cubicBezTo>
                    <a:pt x="14973" y="25860"/>
                    <a:pt x="15271" y="25702"/>
                    <a:pt x="15481" y="25439"/>
                  </a:cubicBezTo>
                  <a:cubicBezTo>
                    <a:pt x="15639" y="25667"/>
                    <a:pt x="15885" y="25807"/>
                    <a:pt x="16165" y="25842"/>
                  </a:cubicBezTo>
                  <a:lnTo>
                    <a:pt x="16446" y="25842"/>
                  </a:lnTo>
                  <a:cubicBezTo>
                    <a:pt x="16691" y="26087"/>
                    <a:pt x="16937" y="26245"/>
                    <a:pt x="17287" y="26263"/>
                  </a:cubicBezTo>
                  <a:cubicBezTo>
                    <a:pt x="17357" y="26263"/>
                    <a:pt x="17410" y="26263"/>
                    <a:pt x="17480" y="26245"/>
                  </a:cubicBezTo>
                  <a:cubicBezTo>
                    <a:pt x="17638" y="26368"/>
                    <a:pt x="17813" y="26438"/>
                    <a:pt x="18006" y="26438"/>
                  </a:cubicBezTo>
                  <a:cubicBezTo>
                    <a:pt x="18024" y="26447"/>
                    <a:pt x="18041" y="26451"/>
                    <a:pt x="18059" y="26451"/>
                  </a:cubicBezTo>
                  <a:cubicBezTo>
                    <a:pt x="18076" y="26451"/>
                    <a:pt x="18094" y="26447"/>
                    <a:pt x="18111" y="26438"/>
                  </a:cubicBezTo>
                  <a:cubicBezTo>
                    <a:pt x="18216" y="26438"/>
                    <a:pt x="18304" y="26421"/>
                    <a:pt x="18392" y="26386"/>
                  </a:cubicBezTo>
                  <a:cubicBezTo>
                    <a:pt x="18602" y="26421"/>
                    <a:pt x="18830" y="26473"/>
                    <a:pt x="19075" y="26543"/>
                  </a:cubicBezTo>
                  <a:cubicBezTo>
                    <a:pt x="19163" y="26561"/>
                    <a:pt x="19251" y="26578"/>
                    <a:pt x="19356" y="26596"/>
                  </a:cubicBezTo>
                  <a:lnTo>
                    <a:pt x="19566" y="26596"/>
                  </a:lnTo>
                  <a:cubicBezTo>
                    <a:pt x="19601" y="26631"/>
                    <a:pt x="19654" y="26648"/>
                    <a:pt x="19672" y="26666"/>
                  </a:cubicBezTo>
                  <a:cubicBezTo>
                    <a:pt x="19847" y="26771"/>
                    <a:pt x="20022" y="26824"/>
                    <a:pt x="20197" y="26841"/>
                  </a:cubicBezTo>
                  <a:cubicBezTo>
                    <a:pt x="20228" y="26846"/>
                    <a:pt x="20261" y="26849"/>
                    <a:pt x="20294" y="26849"/>
                  </a:cubicBezTo>
                  <a:cubicBezTo>
                    <a:pt x="20373" y="26849"/>
                    <a:pt x="20456" y="26836"/>
                    <a:pt x="20531" y="26824"/>
                  </a:cubicBezTo>
                  <a:cubicBezTo>
                    <a:pt x="20688" y="26894"/>
                    <a:pt x="20846" y="26947"/>
                    <a:pt x="21004" y="26964"/>
                  </a:cubicBezTo>
                  <a:cubicBezTo>
                    <a:pt x="21036" y="26966"/>
                    <a:pt x="21071" y="26968"/>
                    <a:pt x="21109" y="26968"/>
                  </a:cubicBezTo>
                  <a:cubicBezTo>
                    <a:pt x="21347" y="26968"/>
                    <a:pt x="21696" y="26901"/>
                    <a:pt x="21968" y="26508"/>
                  </a:cubicBezTo>
                  <a:cubicBezTo>
                    <a:pt x="22056" y="26491"/>
                    <a:pt x="22144" y="26473"/>
                    <a:pt x="22231" y="26456"/>
                  </a:cubicBezTo>
                  <a:cubicBezTo>
                    <a:pt x="22336" y="26508"/>
                    <a:pt x="22442" y="26543"/>
                    <a:pt x="22547" y="26578"/>
                  </a:cubicBezTo>
                  <a:cubicBezTo>
                    <a:pt x="22705" y="26684"/>
                    <a:pt x="22862" y="26736"/>
                    <a:pt x="23038" y="26754"/>
                  </a:cubicBezTo>
                  <a:cubicBezTo>
                    <a:pt x="23125" y="26754"/>
                    <a:pt x="23195" y="26754"/>
                    <a:pt x="23283" y="26736"/>
                  </a:cubicBezTo>
                  <a:cubicBezTo>
                    <a:pt x="23330" y="26736"/>
                    <a:pt x="23377" y="26728"/>
                    <a:pt x="23429" y="26728"/>
                  </a:cubicBezTo>
                  <a:cubicBezTo>
                    <a:pt x="23454" y="26728"/>
                    <a:pt x="23482" y="26730"/>
                    <a:pt x="23511" y="26736"/>
                  </a:cubicBezTo>
                  <a:cubicBezTo>
                    <a:pt x="23599" y="26736"/>
                    <a:pt x="23686" y="26754"/>
                    <a:pt x="23756" y="26771"/>
                  </a:cubicBezTo>
                  <a:cubicBezTo>
                    <a:pt x="23827" y="26789"/>
                    <a:pt x="23897" y="26806"/>
                    <a:pt x="23949" y="26806"/>
                  </a:cubicBezTo>
                  <a:cubicBezTo>
                    <a:pt x="24177" y="26806"/>
                    <a:pt x="24388" y="26754"/>
                    <a:pt x="24563" y="26613"/>
                  </a:cubicBezTo>
                  <a:lnTo>
                    <a:pt x="24580" y="26613"/>
                  </a:lnTo>
                  <a:cubicBezTo>
                    <a:pt x="24703" y="26613"/>
                    <a:pt x="24808" y="26596"/>
                    <a:pt x="24914" y="26578"/>
                  </a:cubicBezTo>
                  <a:cubicBezTo>
                    <a:pt x="24949" y="26578"/>
                    <a:pt x="24966" y="26596"/>
                    <a:pt x="24984" y="26596"/>
                  </a:cubicBezTo>
                  <a:lnTo>
                    <a:pt x="25124" y="26596"/>
                  </a:lnTo>
                  <a:cubicBezTo>
                    <a:pt x="25264" y="26613"/>
                    <a:pt x="25369" y="26648"/>
                    <a:pt x="25457" y="26701"/>
                  </a:cubicBezTo>
                  <a:cubicBezTo>
                    <a:pt x="25562" y="26754"/>
                    <a:pt x="25685" y="26789"/>
                    <a:pt x="25790" y="26806"/>
                  </a:cubicBezTo>
                  <a:lnTo>
                    <a:pt x="26123" y="26859"/>
                  </a:lnTo>
                  <a:lnTo>
                    <a:pt x="26439" y="26894"/>
                  </a:lnTo>
                  <a:cubicBezTo>
                    <a:pt x="26684" y="27139"/>
                    <a:pt x="26947" y="27262"/>
                    <a:pt x="27263" y="27280"/>
                  </a:cubicBezTo>
                  <a:lnTo>
                    <a:pt x="27298" y="27280"/>
                  </a:lnTo>
                  <a:cubicBezTo>
                    <a:pt x="27298" y="27280"/>
                    <a:pt x="27280" y="26859"/>
                    <a:pt x="27280" y="26105"/>
                  </a:cubicBezTo>
                  <a:cubicBezTo>
                    <a:pt x="27280" y="25737"/>
                    <a:pt x="27280" y="25281"/>
                    <a:pt x="27263" y="24773"/>
                  </a:cubicBezTo>
                  <a:cubicBezTo>
                    <a:pt x="27263" y="24264"/>
                    <a:pt x="27263" y="23686"/>
                    <a:pt x="27245" y="23037"/>
                  </a:cubicBezTo>
                  <a:cubicBezTo>
                    <a:pt x="27245" y="22721"/>
                    <a:pt x="27245" y="22388"/>
                    <a:pt x="27228" y="22055"/>
                  </a:cubicBezTo>
                  <a:cubicBezTo>
                    <a:pt x="27228" y="21705"/>
                    <a:pt x="27210" y="21354"/>
                    <a:pt x="27210" y="21003"/>
                  </a:cubicBezTo>
                  <a:cubicBezTo>
                    <a:pt x="27193" y="20565"/>
                    <a:pt x="27175" y="20109"/>
                    <a:pt x="27140" y="19636"/>
                  </a:cubicBezTo>
                  <a:cubicBezTo>
                    <a:pt x="27123" y="19180"/>
                    <a:pt x="27105" y="18707"/>
                    <a:pt x="27087" y="18216"/>
                  </a:cubicBezTo>
                  <a:cubicBezTo>
                    <a:pt x="27052" y="17725"/>
                    <a:pt x="27017" y="17234"/>
                    <a:pt x="26982" y="16726"/>
                  </a:cubicBezTo>
                  <a:cubicBezTo>
                    <a:pt x="26947" y="16235"/>
                    <a:pt x="26912" y="15726"/>
                    <a:pt x="26860" y="15200"/>
                  </a:cubicBezTo>
                  <a:cubicBezTo>
                    <a:pt x="26824" y="14692"/>
                    <a:pt x="26807" y="14166"/>
                    <a:pt x="26772" y="13640"/>
                  </a:cubicBezTo>
                  <a:cubicBezTo>
                    <a:pt x="26754" y="13114"/>
                    <a:pt x="26737" y="12588"/>
                    <a:pt x="26737" y="12062"/>
                  </a:cubicBezTo>
                  <a:cubicBezTo>
                    <a:pt x="26737" y="11676"/>
                    <a:pt x="26737" y="11273"/>
                    <a:pt x="26754" y="10888"/>
                  </a:cubicBezTo>
                  <a:cubicBezTo>
                    <a:pt x="26754" y="10484"/>
                    <a:pt x="26772" y="10099"/>
                    <a:pt x="26789" y="9713"/>
                  </a:cubicBezTo>
                  <a:cubicBezTo>
                    <a:pt x="26789" y="9327"/>
                    <a:pt x="26807" y="8959"/>
                    <a:pt x="26824" y="8591"/>
                  </a:cubicBezTo>
                  <a:cubicBezTo>
                    <a:pt x="26824" y="8223"/>
                    <a:pt x="26842" y="7855"/>
                    <a:pt x="26842" y="7504"/>
                  </a:cubicBezTo>
                  <a:cubicBezTo>
                    <a:pt x="26860" y="6785"/>
                    <a:pt x="26877" y="6101"/>
                    <a:pt x="26877" y="5470"/>
                  </a:cubicBezTo>
                  <a:cubicBezTo>
                    <a:pt x="26877" y="4822"/>
                    <a:pt x="26877" y="4225"/>
                    <a:pt x="26860" y="3664"/>
                  </a:cubicBezTo>
                  <a:cubicBezTo>
                    <a:pt x="26860" y="3121"/>
                    <a:pt x="26842" y="2613"/>
                    <a:pt x="26842" y="2157"/>
                  </a:cubicBezTo>
                  <a:cubicBezTo>
                    <a:pt x="26842" y="1718"/>
                    <a:pt x="26842" y="1333"/>
                    <a:pt x="26842" y="1017"/>
                  </a:cubicBezTo>
                  <a:cubicBezTo>
                    <a:pt x="26842" y="369"/>
                    <a:pt x="26860" y="18"/>
                    <a:pt x="26860" y="18"/>
                  </a:cubicBezTo>
                  <a:lnTo>
                    <a:pt x="24423" y="18"/>
                  </a:lnTo>
                  <a:cubicBezTo>
                    <a:pt x="23932" y="18"/>
                    <a:pt x="23371" y="0"/>
                    <a:pt x="22757"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898182" y="1009276"/>
              <a:ext cx="856638" cy="841413"/>
            </a:xfrm>
            <a:custGeom>
              <a:avLst/>
              <a:gdLst/>
              <a:ahLst/>
              <a:cxnLst/>
              <a:rect l="l" t="t" r="r" b="b"/>
              <a:pathLst>
                <a:path w="26614" h="26141" extrusionOk="0">
                  <a:moveTo>
                    <a:pt x="0" y="0"/>
                  </a:moveTo>
                  <a:lnTo>
                    <a:pt x="0" y="5383"/>
                  </a:lnTo>
                  <a:cubicBezTo>
                    <a:pt x="106" y="5418"/>
                    <a:pt x="211" y="5435"/>
                    <a:pt x="316" y="5435"/>
                  </a:cubicBezTo>
                  <a:cubicBezTo>
                    <a:pt x="509" y="5435"/>
                    <a:pt x="684" y="5383"/>
                    <a:pt x="824" y="5295"/>
                  </a:cubicBezTo>
                  <a:cubicBezTo>
                    <a:pt x="912" y="5312"/>
                    <a:pt x="982" y="5330"/>
                    <a:pt x="1070" y="5330"/>
                  </a:cubicBezTo>
                  <a:cubicBezTo>
                    <a:pt x="1123" y="5330"/>
                    <a:pt x="1228" y="5312"/>
                    <a:pt x="1333" y="5277"/>
                  </a:cubicBezTo>
                  <a:cubicBezTo>
                    <a:pt x="1368" y="5418"/>
                    <a:pt x="1438" y="5523"/>
                    <a:pt x="1526" y="5698"/>
                  </a:cubicBezTo>
                  <a:cubicBezTo>
                    <a:pt x="1631" y="5996"/>
                    <a:pt x="1771" y="6189"/>
                    <a:pt x="1929" y="6312"/>
                  </a:cubicBezTo>
                  <a:cubicBezTo>
                    <a:pt x="1911" y="6487"/>
                    <a:pt x="1894" y="6645"/>
                    <a:pt x="1876" y="6803"/>
                  </a:cubicBezTo>
                  <a:cubicBezTo>
                    <a:pt x="1824" y="6908"/>
                    <a:pt x="1789" y="7048"/>
                    <a:pt x="1771" y="7206"/>
                  </a:cubicBezTo>
                  <a:cubicBezTo>
                    <a:pt x="1771" y="7241"/>
                    <a:pt x="1771" y="7276"/>
                    <a:pt x="1771" y="7329"/>
                  </a:cubicBezTo>
                  <a:cubicBezTo>
                    <a:pt x="1613" y="7381"/>
                    <a:pt x="1438" y="7469"/>
                    <a:pt x="1298" y="7662"/>
                  </a:cubicBezTo>
                  <a:cubicBezTo>
                    <a:pt x="1280" y="7679"/>
                    <a:pt x="1280" y="7679"/>
                    <a:pt x="1263" y="7679"/>
                  </a:cubicBezTo>
                  <a:cubicBezTo>
                    <a:pt x="1087" y="7837"/>
                    <a:pt x="877" y="8100"/>
                    <a:pt x="824" y="8538"/>
                  </a:cubicBezTo>
                  <a:cubicBezTo>
                    <a:pt x="807" y="8591"/>
                    <a:pt x="789" y="8661"/>
                    <a:pt x="789" y="8731"/>
                  </a:cubicBezTo>
                  <a:cubicBezTo>
                    <a:pt x="772" y="8889"/>
                    <a:pt x="772" y="9117"/>
                    <a:pt x="877" y="9362"/>
                  </a:cubicBezTo>
                  <a:cubicBezTo>
                    <a:pt x="1087" y="9783"/>
                    <a:pt x="1491" y="10046"/>
                    <a:pt x="1911" y="10046"/>
                  </a:cubicBezTo>
                  <a:cubicBezTo>
                    <a:pt x="1947" y="10099"/>
                    <a:pt x="1982" y="10134"/>
                    <a:pt x="2034" y="10186"/>
                  </a:cubicBezTo>
                  <a:cubicBezTo>
                    <a:pt x="1947" y="10835"/>
                    <a:pt x="2262" y="11203"/>
                    <a:pt x="2472" y="11361"/>
                  </a:cubicBezTo>
                  <a:cubicBezTo>
                    <a:pt x="2508" y="11378"/>
                    <a:pt x="2525" y="11396"/>
                    <a:pt x="2543" y="11413"/>
                  </a:cubicBezTo>
                  <a:cubicBezTo>
                    <a:pt x="2560" y="11431"/>
                    <a:pt x="2578" y="11431"/>
                    <a:pt x="2578" y="11449"/>
                  </a:cubicBezTo>
                  <a:cubicBezTo>
                    <a:pt x="2578" y="11466"/>
                    <a:pt x="2578" y="11466"/>
                    <a:pt x="2578" y="11484"/>
                  </a:cubicBezTo>
                  <a:cubicBezTo>
                    <a:pt x="2578" y="11484"/>
                    <a:pt x="2578" y="11501"/>
                    <a:pt x="2560" y="11519"/>
                  </a:cubicBezTo>
                  <a:cubicBezTo>
                    <a:pt x="2525" y="11641"/>
                    <a:pt x="2437" y="11887"/>
                    <a:pt x="2472" y="12202"/>
                  </a:cubicBezTo>
                  <a:cubicBezTo>
                    <a:pt x="2455" y="12255"/>
                    <a:pt x="2437" y="12308"/>
                    <a:pt x="2437" y="12378"/>
                  </a:cubicBezTo>
                  <a:cubicBezTo>
                    <a:pt x="2297" y="12500"/>
                    <a:pt x="2209" y="12676"/>
                    <a:pt x="2192" y="12869"/>
                  </a:cubicBezTo>
                  <a:cubicBezTo>
                    <a:pt x="2174" y="13026"/>
                    <a:pt x="2139" y="13307"/>
                    <a:pt x="2297" y="13605"/>
                  </a:cubicBezTo>
                  <a:cubicBezTo>
                    <a:pt x="2350" y="13728"/>
                    <a:pt x="2437" y="13885"/>
                    <a:pt x="2578" y="14061"/>
                  </a:cubicBezTo>
                  <a:cubicBezTo>
                    <a:pt x="2595" y="14096"/>
                    <a:pt x="2595" y="14148"/>
                    <a:pt x="2595" y="14183"/>
                  </a:cubicBezTo>
                  <a:cubicBezTo>
                    <a:pt x="2525" y="14482"/>
                    <a:pt x="2490" y="14797"/>
                    <a:pt x="2508" y="15200"/>
                  </a:cubicBezTo>
                  <a:cubicBezTo>
                    <a:pt x="2508" y="15306"/>
                    <a:pt x="2525" y="15428"/>
                    <a:pt x="2543" y="15568"/>
                  </a:cubicBezTo>
                  <a:cubicBezTo>
                    <a:pt x="2472" y="15831"/>
                    <a:pt x="2472" y="16129"/>
                    <a:pt x="2560" y="16375"/>
                  </a:cubicBezTo>
                  <a:cubicBezTo>
                    <a:pt x="2648" y="16585"/>
                    <a:pt x="2735" y="16743"/>
                    <a:pt x="2806" y="16866"/>
                  </a:cubicBezTo>
                  <a:cubicBezTo>
                    <a:pt x="2858" y="16936"/>
                    <a:pt x="2893" y="17006"/>
                    <a:pt x="2911" y="17041"/>
                  </a:cubicBezTo>
                  <a:cubicBezTo>
                    <a:pt x="2998" y="17304"/>
                    <a:pt x="3156" y="17427"/>
                    <a:pt x="3226" y="17462"/>
                  </a:cubicBezTo>
                  <a:cubicBezTo>
                    <a:pt x="3244" y="17497"/>
                    <a:pt x="3279" y="17514"/>
                    <a:pt x="3296" y="17532"/>
                  </a:cubicBezTo>
                  <a:cubicBezTo>
                    <a:pt x="3314" y="17532"/>
                    <a:pt x="3314" y="17532"/>
                    <a:pt x="3314" y="17550"/>
                  </a:cubicBezTo>
                  <a:cubicBezTo>
                    <a:pt x="3402" y="17813"/>
                    <a:pt x="3542" y="18005"/>
                    <a:pt x="3665" y="18128"/>
                  </a:cubicBezTo>
                  <a:lnTo>
                    <a:pt x="3700" y="18286"/>
                  </a:lnTo>
                  <a:cubicBezTo>
                    <a:pt x="3559" y="18461"/>
                    <a:pt x="3472" y="18707"/>
                    <a:pt x="3507" y="18970"/>
                  </a:cubicBezTo>
                  <a:cubicBezTo>
                    <a:pt x="3524" y="19092"/>
                    <a:pt x="3577" y="19408"/>
                    <a:pt x="3840" y="19636"/>
                  </a:cubicBezTo>
                  <a:lnTo>
                    <a:pt x="3875" y="19653"/>
                  </a:lnTo>
                  <a:cubicBezTo>
                    <a:pt x="3875" y="19653"/>
                    <a:pt x="3893" y="19671"/>
                    <a:pt x="3893" y="19671"/>
                  </a:cubicBezTo>
                  <a:cubicBezTo>
                    <a:pt x="3928" y="19776"/>
                    <a:pt x="3998" y="19899"/>
                    <a:pt x="4085" y="20004"/>
                  </a:cubicBezTo>
                  <a:cubicBezTo>
                    <a:pt x="4085" y="20004"/>
                    <a:pt x="4103" y="20022"/>
                    <a:pt x="4120" y="20022"/>
                  </a:cubicBezTo>
                  <a:cubicBezTo>
                    <a:pt x="4068" y="20144"/>
                    <a:pt x="4050" y="20249"/>
                    <a:pt x="4050" y="20372"/>
                  </a:cubicBezTo>
                  <a:cubicBezTo>
                    <a:pt x="4050" y="20477"/>
                    <a:pt x="4085" y="20583"/>
                    <a:pt x="4120" y="20670"/>
                  </a:cubicBezTo>
                  <a:cubicBezTo>
                    <a:pt x="4173" y="20810"/>
                    <a:pt x="4226" y="20968"/>
                    <a:pt x="4296" y="21126"/>
                  </a:cubicBezTo>
                  <a:cubicBezTo>
                    <a:pt x="4401" y="21389"/>
                    <a:pt x="4559" y="21582"/>
                    <a:pt x="4734" y="21705"/>
                  </a:cubicBezTo>
                  <a:cubicBezTo>
                    <a:pt x="4769" y="21757"/>
                    <a:pt x="4804" y="21827"/>
                    <a:pt x="4839" y="21862"/>
                  </a:cubicBezTo>
                  <a:cubicBezTo>
                    <a:pt x="4822" y="22038"/>
                    <a:pt x="4822" y="22213"/>
                    <a:pt x="4874" y="22388"/>
                  </a:cubicBezTo>
                  <a:cubicBezTo>
                    <a:pt x="4892" y="22458"/>
                    <a:pt x="4909" y="22511"/>
                    <a:pt x="4927" y="22564"/>
                  </a:cubicBezTo>
                  <a:cubicBezTo>
                    <a:pt x="4962" y="22914"/>
                    <a:pt x="5102" y="23230"/>
                    <a:pt x="5348" y="23510"/>
                  </a:cubicBezTo>
                  <a:cubicBezTo>
                    <a:pt x="5400" y="23563"/>
                    <a:pt x="5435" y="23616"/>
                    <a:pt x="5488" y="23651"/>
                  </a:cubicBezTo>
                  <a:cubicBezTo>
                    <a:pt x="5558" y="23896"/>
                    <a:pt x="5681" y="24071"/>
                    <a:pt x="5751" y="24159"/>
                  </a:cubicBezTo>
                  <a:cubicBezTo>
                    <a:pt x="5944" y="24562"/>
                    <a:pt x="6207" y="24685"/>
                    <a:pt x="6365" y="24720"/>
                  </a:cubicBezTo>
                  <a:cubicBezTo>
                    <a:pt x="6487" y="24825"/>
                    <a:pt x="6610" y="24895"/>
                    <a:pt x="6768" y="24913"/>
                  </a:cubicBezTo>
                  <a:cubicBezTo>
                    <a:pt x="6768" y="24913"/>
                    <a:pt x="6785" y="24913"/>
                    <a:pt x="6803" y="24930"/>
                  </a:cubicBezTo>
                  <a:lnTo>
                    <a:pt x="6838" y="24930"/>
                  </a:lnTo>
                  <a:cubicBezTo>
                    <a:pt x="6890" y="24948"/>
                    <a:pt x="6943" y="24965"/>
                    <a:pt x="7013" y="24965"/>
                  </a:cubicBezTo>
                  <a:cubicBezTo>
                    <a:pt x="7031" y="24968"/>
                    <a:pt x="7050" y="24969"/>
                    <a:pt x="7068" y="24969"/>
                  </a:cubicBezTo>
                  <a:cubicBezTo>
                    <a:pt x="7194" y="24969"/>
                    <a:pt x="7327" y="24919"/>
                    <a:pt x="7434" y="24843"/>
                  </a:cubicBezTo>
                  <a:cubicBezTo>
                    <a:pt x="7469" y="24825"/>
                    <a:pt x="7487" y="24808"/>
                    <a:pt x="7522" y="24790"/>
                  </a:cubicBezTo>
                  <a:cubicBezTo>
                    <a:pt x="7522" y="24773"/>
                    <a:pt x="7539" y="24773"/>
                    <a:pt x="7539" y="24755"/>
                  </a:cubicBezTo>
                  <a:cubicBezTo>
                    <a:pt x="7557" y="24755"/>
                    <a:pt x="7557" y="24738"/>
                    <a:pt x="7574" y="24738"/>
                  </a:cubicBezTo>
                  <a:cubicBezTo>
                    <a:pt x="7574" y="24738"/>
                    <a:pt x="7592" y="24720"/>
                    <a:pt x="7592" y="24720"/>
                  </a:cubicBezTo>
                  <a:lnTo>
                    <a:pt x="7609" y="24720"/>
                  </a:lnTo>
                  <a:lnTo>
                    <a:pt x="7644" y="24702"/>
                  </a:lnTo>
                  <a:cubicBezTo>
                    <a:pt x="7750" y="24685"/>
                    <a:pt x="7855" y="24632"/>
                    <a:pt x="7925" y="24562"/>
                  </a:cubicBezTo>
                  <a:lnTo>
                    <a:pt x="7977" y="24562"/>
                  </a:lnTo>
                  <a:cubicBezTo>
                    <a:pt x="8135" y="24738"/>
                    <a:pt x="8328" y="24843"/>
                    <a:pt x="8556" y="24860"/>
                  </a:cubicBezTo>
                  <a:lnTo>
                    <a:pt x="8609" y="24860"/>
                  </a:lnTo>
                  <a:cubicBezTo>
                    <a:pt x="8714" y="24913"/>
                    <a:pt x="8819" y="24930"/>
                    <a:pt x="8942" y="24930"/>
                  </a:cubicBezTo>
                  <a:cubicBezTo>
                    <a:pt x="8962" y="24936"/>
                    <a:pt x="8983" y="24938"/>
                    <a:pt x="9003" y="24938"/>
                  </a:cubicBezTo>
                  <a:cubicBezTo>
                    <a:pt x="9053" y="24938"/>
                    <a:pt x="9102" y="24925"/>
                    <a:pt x="9152" y="24913"/>
                  </a:cubicBezTo>
                  <a:lnTo>
                    <a:pt x="9187" y="24913"/>
                  </a:lnTo>
                  <a:cubicBezTo>
                    <a:pt x="9205" y="24913"/>
                    <a:pt x="9240" y="24930"/>
                    <a:pt x="9275" y="24930"/>
                  </a:cubicBezTo>
                  <a:lnTo>
                    <a:pt x="9398" y="24930"/>
                  </a:lnTo>
                  <a:cubicBezTo>
                    <a:pt x="9503" y="24965"/>
                    <a:pt x="9625" y="24983"/>
                    <a:pt x="9731" y="24983"/>
                  </a:cubicBezTo>
                  <a:cubicBezTo>
                    <a:pt x="9783" y="24983"/>
                    <a:pt x="9836" y="24983"/>
                    <a:pt x="9888" y="24965"/>
                  </a:cubicBezTo>
                  <a:cubicBezTo>
                    <a:pt x="10011" y="25036"/>
                    <a:pt x="10134" y="25071"/>
                    <a:pt x="10274" y="25071"/>
                  </a:cubicBezTo>
                  <a:cubicBezTo>
                    <a:pt x="10362" y="25071"/>
                    <a:pt x="10449" y="25053"/>
                    <a:pt x="10555" y="25018"/>
                  </a:cubicBezTo>
                  <a:cubicBezTo>
                    <a:pt x="10625" y="24983"/>
                    <a:pt x="10712" y="24948"/>
                    <a:pt x="10765" y="24913"/>
                  </a:cubicBezTo>
                  <a:lnTo>
                    <a:pt x="10800" y="24983"/>
                  </a:lnTo>
                  <a:lnTo>
                    <a:pt x="10888" y="25123"/>
                  </a:lnTo>
                  <a:cubicBezTo>
                    <a:pt x="10958" y="25263"/>
                    <a:pt x="11045" y="25386"/>
                    <a:pt x="11186" y="25456"/>
                  </a:cubicBezTo>
                  <a:cubicBezTo>
                    <a:pt x="11344" y="25562"/>
                    <a:pt x="11519" y="25632"/>
                    <a:pt x="11712" y="25632"/>
                  </a:cubicBezTo>
                  <a:cubicBezTo>
                    <a:pt x="11817" y="25632"/>
                    <a:pt x="11922" y="25614"/>
                    <a:pt x="11992" y="25579"/>
                  </a:cubicBezTo>
                  <a:cubicBezTo>
                    <a:pt x="12220" y="25544"/>
                    <a:pt x="12395" y="25439"/>
                    <a:pt x="12501" y="25386"/>
                  </a:cubicBezTo>
                  <a:cubicBezTo>
                    <a:pt x="12536" y="25369"/>
                    <a:pt x="12553" y="25351"/>
                    <a:pt x="12588" y="25334"/>
                  </a:cubicBezTo>
                  <a:cubicBezTo>
                    <a:pt x="12658" y="25351"/>
                    <a:pt x="12729" y="25351"/>
                    <a:pt x="12799" y="25351"/>
                  </a:cubicBezTo>
                  <a:cubicBezTo>
                    <a:pt x="12956" y="25351"/>
                    <a:pt x="13097" y="25334"/>
                    <a:pt x="13237" y="25299"/>
                  </a:cubicBezTo>
                  <a:cubicBezTo>
                    <a:pt x="13377" y="25404"/>
                    <a:pt x="13535" y="25456"/>
                    <a:pt x="13710" y="25491"/>
                  </a:cubicBezTo>
                  <a:lnTo>
                    <a:pt x="13886" y="25491"/>
                  </a:lnTo>
                  <a:cubicBezTo>
                    <a:pt x="14008" y="25491"/>
                    <a:pt x="14131" y="25474"/>
                    <a:pt x="14254" y="25439"/>
                  </a:cubicBezTo>
                  <a:cubicBezTo>
                    <a:pt x="14324" y="25421"/>
                    <a:pt x="14394" y="25386"/>
                    <a:pt x="14447" y="25351"/>
                  </a:cubicBezTo>
                  <a:cubicBezTo>
                    <a:pt x="14464" y="25351"/>
                    <a:pt x="14482" y="25369"/>
                    <a:pt x="14499" y="25369"/>
                  </a:cubicBezTo>
                  <a:cubicBezTo>
                    <a:pt x="14604" y="25404"/>
                    <a:pt x="14745" y="25439"/>
                    <a:pt x="14902" y="25439"/>
                  </a:cubicBezTo>
                  <a:cubicBezTo>
                    <a:pt x="15236" y="25439"/>
                    <a:pt x="15516" y="25299"/>
                    <a:pt x="15709" y="25053"/>
                  </a:cubicBezTo>
                  <a:cubicBezTo>
                    <a:pt x="15867" y="25263"/>
                    <a:pt x="16112" y="25404"/>
                    <a:pt x="16375" y="25404"/>
                  </a:cubicBezTo>
                  <a:lnTo>
                    <a:pt x="16393" y="25421"/>
                  </a:lnTo>
                  <a:lnTo>
                    <a:pt x="16656" y="25421"/>
                  </a:lnTo>
                  <a:cubicBezTo>
                    <a:pt x="16884" y="25632"/>
                    <a:pt x="17111" y="25772"/>
                    <a:pt x="17445" y="25772"/>
                  </a:cubicBezTo>
                  <a:cubicBezTo>
                    <a:pt x="17497" y="25772"/>
                    <a:pt x="17567" y="25754"/>
                    <a:pt x="17620" y="25754"/>
                  </a:cubicBezTo>
                  <a:cubicBezTo>
                    <a:pt x="17778" y="25842"/>
                    <a:pt x="17935" y="25895"/>
                    <a:pt x="18111" y="25895"/>
                  </a:cubicBezTo>
                  <a:lnTo>
                    <a:pt x="18216" y="25895"/>
                  </a:lnTo>
                  <a:cubicBezTo>
                    <a:pt x="18321" y="25877"/>
                    <a:pt x="18391" y="25860"/>
                    <a:pt x="18479" y="25807"/>
                  </a:cubicBezTo>
                  <a:cubicBezTo>
                    <a:pt x="18672" y="25824"/>
                    <a:pt x="18882" y="25860"/>
                    <a:pt x="19110" y="25912"/>
                  </a:cubicBezTo>
                  <a:cubicBezTo>
                    <a:pt x="19198" y="25930"/>
                    <a:pt x="19285" y="25947"/>
                    <a:pt x="19373" y="25947"/>
                  </a:cubicBezTo>
                  <a:cubicBezTo>
                    <a:pt x="19426" y="25947"/>
                    <a:pt x="19496" y="25930"/>
                    <a:pt x="19566" y="25930"/>
                  </a:cubicBezTo>
                  <a:cubicBezTo>
                    <a:pt x="19601" y="25947"/>
                    <a:pt x="19636" y="25965"/>
                    <a:pt x="19654" y="25982"/>
                  </a:cubicBezTo>
                  <a:cubicBezTo>
                    <a:pt x="19811" y="26052"/>
                    <a:pt x="19969" y="26105"/>
                    <a:pt x="20144" y="26105"/>
                  </a:cubicBezTo>
                  <a:cubicBezTo>
                    <a:pt x="20250" y="26105"/>
                    <a:pt x="20355" y="26087"/>
                    <a:pt x="20460" y="26052"/>
                  </a:cubicBezTo>
                  <a:cubicBezTo>
                    <a:pt x="20583" y="26105"/>
                    <a:pt x="20741" y="26140"/>
                    <a:pt x="20881" y="26140"/>
                  </a:cubicBezTo>
                  <a:cubicBezTo>
                    <a:pt x="21074" y="26140"/>
                    <a:pt x="21477" y="26070"/>
                    <a:pt x="21757" y="25632"/>
                  </a:cubicBezTo>
                  <a:cubicBezTo>
                    <a:pt x="21845" y="25614"/>
                    <a:pt x="21915" y="25597"/>
                    <a:pt x="22003" y="25579"/>
                  </a:cubicBezTo>
                  <a:cubicBezTo>
                    <a:pt x="22090" y="25597"/>
                    <a:pt x="22196" y="25632"/>
                    <a:pt x="22283" y="25649"/>
                  </a:cubicBezTo>
                  <a:cubicBezTo>
                    <a:pt x="22424" y="25737"/>
                    <a:pt x="22581" y="25772"/>
                    <a:pt x="22739" y="25772"/>
                  </a:cubicBezTo>
                  <a:cubicBezTo>
                    <a:pt x="22809" y="25772"/>
                    <a:pt x="22879" y="25772"/>
                    <a:pt x="22950" y="25754"/>
                  </a:cubicBezTo>
                  <a:cubicBezTo>
                    <a:pt x="23020" y="25737"/>
                    <a:pt x="23090" y="25719"/>
                    <a:pt x="23160" y="25719"/>
                  </a:cubicBezTo>
                  <a:cubicBezTo>
                    <a:pt x="23248" y="25719"/>
                    <a:pt x="23318" y="25737"/>
                    <a:pt x="23388" y="25754"/>
                  </a:cubicBezTo>
                  <a:cubicBezTo>
                    <a:pt x="23458" y="25754"/>
                    <a:pt x="23511" y="25772"/>
                    <a:pt x="23563" y="25772"/>
                  </a:cubicBezTo>
                  <a:cubicBezTo>
                    <a:pt x="23774" y="25772"/>
                    <a:pt x="23966" y="25702"/>
                    <a:pt x="24124" y="25562"/>
                  </a:cubicBezTo>
                  <a:lnTo>
                    <a:pt x="24142" y="25562"/>
                  </a:lnTo>
                  <a:cubicBezTo>
                    <a:pt x="24247" y="25544"/>
                    <a:pt x="24352" y="25544"/>
                    <a:pt x="24457" y="25526"/>
                  </a:cubicBezTo>
                  <a:lnTo>
                    <a:pt x="24510" y="25526"/>
                  </a:lnTo>
                  <a:cubicBezTo>
                    <a:pt x="24545" y="25526"/>
                    <a:pt x="24598" y="25526"/>
                    <a:pt x="24633" y="25509"/>
                  </a:cubicBezTo>
                  <a:cubicBezTo>
                    <a:pt x="24755" y="25526"/>
                    <a:pt x="24861" y="25562"/>
                    <a:pt x="24948" y="25597"/>
                  </a:cubicBezTo>
                  <a:cubicBezTo>
                    <a:pt x="25036" y="25632"/>
                    <a:pt x="25141" y="25667"/>
                    <a:pt x="25246" y="25667"/>
                  </a:cubicBezTo>
                  <a:lnTo>
                    <a:pt x="25544" y="25702"/>
                  </a:lnTo>
                  <a:lnTo>
                    <a:pt x="25842" y="25719"/>
                  </a:lnTo>
                  <a:cubicBezTo>
                    <a:pt x="26053" y="25930"/>
                    <a:pt x="26298" y="26035"/>
                    <a:pt x="26579" y="26035"/>
                  </a:cubicBezTo>
                  <a:lnTo>
                    <a:pt x="26614" y="26035"/>
                  </a:lnTo>
                  <a:lnTo>
                    <a:pt x="26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898182" y="1009276"/>
              <a:ext cx="856638" cy="812992"/>
            </a:xfrm>
            <a:custGeom>
              <a:avLst/>
              <a:gdLst/>
              <a:ahLst/>
              <a:cxnLst/>
              <a:rect l="l" t="t" r="r" b="b"/>
              <a:pathLst>
                <a:path w="26614" h="25258" extrusionOk="0">
                  <a:moveTo>
                    <a:pt x="0" y="0"/>
                  </a:moveTo>
                  <a:lnTo>
                    <a:pt x="0" y="4418"/>
                  </a:lnTo>
                  <a:cubicBezTo>
                    <a:pt x="106" y="4453"/>
                    <a:pt x="228" y="4436"/>
                    <a:pt x="299" y="4559"/>
                  </a:cubicBezTo>
                  <a:cubicBezTo>
                    <a:pt x="303" y="4563"/>
                    <a:pt x="310" y="4565"/>
                    <a:pt x="319" y="4565"/>
                  </a:cubicBezTo>
                  <a:cubicBezTo>
                    <a:pt x="342" y="4565"/>
                    <a:pt x="373" y="4549"/>
                    <a:pt x="386" y="4524"/>
                  </a:cubicBezTo>
                  <a:cubicBezTo>
                    <a:pt x="526" y="4313"/>
                    <a:pt x="667" y="4436"/>
                    <a:pt x="807" y="4296"/>
                  </a:cubicBezTo>
                  <a:cubicBezTo>
                    <a:pt x="895" y="4348"/>
                    <a:pt x="965" y="4401"/>
                    <a:pt x="1035" y="4436"/>
                  </a:cubicBezTo>
                  <a:cubicBezTo>
                    <a:pt x="1044" y="4439"/>
                    <a:pt x="1052" y="4440"/>
                    <a:pt x="1060" y="4440"/>
                  </a:cubicBezTo>
                  <a:cubicBezTo>
                    <a:pt x="1099" y="4440"/>
                    <a:pt x="1129" y="4406"/>
                    <a:pt x="1158" y="4348"/>
                  </a:cubicBezTo>
                  <a:cubicBezTo>
                    <a:pt x="1228" y="4190"/>
                    <a:pt x="1280" y="4050"/>
                    <a:pt x="1385" y="3945"/>
                  </a:cubicBezTo>
                  <a:cubicBezTo>
                    <a:pt x="1438" y="3963"/>
                    <a:pt x="1491" y="3980"/>
                    <a:pt x="1543" y="3998"/>
                  </a:cubicBezTo>
                  <a:lnTo>
                    <a:pt x="1666" y="4120"/>
                  </a:lnTo>
                  <a:cubicBezTo>
                    <a:pt x="1613" y="4383"/>
                    <a:pt x="1613" y="4436"/>
                    <a:pt x="1719" y="4471"/>
                  </a:cubicBezTo>
                  <a:cubicBezTo>
                    <a:pt x="1824" y="4488"/>
                    <a:pt x="1947" y="4506"/>
                    <a:pt x="2052" y="4541"/>
                  </a:cubicBezTo>
                  <a:cubicBezTo>
                    <a:pt x="2069" y="4559"/>
                    <a:pt x="2087" y="4559"/>
                    <a:pt x="2087" y="4594"/>
                  </a:cubicBezTo>
                  <a:cubicBezTo>
                    <a:pt x="2139" y="5014"/>
                    <a:pt x="2139" y="5014"/>
                    <a:pt x="2350" y="5348"/>
                  </a:cubicBezTo>
                  <a:cubicBezTo>
                    <a:pt x="2385" y="5523"/>
                    <a:pt x="2455" y="5646"/>
                    <a:pt x="2578" y="5663"/>
                  </a:cubicBezTo>
                  <a:cubicBezTo>
                    <a:pt x="2665" y="5663"/>
                    <a:pt x="2735" y="5733"/>
                    <a:pt x="2823" y="5768"/>
                  </a:cubicBezTo>
                  <a:cubicBezTo>
                    <a:pt x="2858" y="5838"/>
                    <a:pt x="2893" y="5909"/>
                    <a:pt x="2946" y="5909"/>
                  </a:cubicBezTo>
                  <a:cubicBezTo>
                    <a:pt x="2806" y="6259"/>
                    <a:pt x="2771" y="6645"/>
                    <a:pt x="2735" y="7101"/>
                  </a:cubicBezTo>
                  <a:cubicBezTo>
                    <a:pt x="2735" y="7101"/>
                    <a:pt x="2735" y="7101"/>
                    <a:pt x="2718" y="7083"/>
                  </a:cubicBezTo>
                  <a:cubicBezTo>
                    <a:pt x="2700" y="7083"/>
                    <a:pt x="2665" y="7223"/>
                    <a:pt x="2648" y="7311"/>
                  </a:cubicBezTo>
                  <a:cubicBezTo>
                    <a:pt x="2630" y="7451"/>
                    <a:pt x="2683" y="7539"/>
                    <a:pt x="2718" y="7627"/>
                  </a:cubicBezTo>
                  <a:cubicBezTo>
                    <a:pt x="2718" y="7679"/>
                    <a:pt x="2718" y="7732"/>
                    <a:pt x="2700" y="7784"/>
                  </a:cubicBezTo>
                  <a:cubicBezTo>
                    <a:pt x="2700" y="7819"/>
                    <a:pt x="2700" y="7837"/>
                    <a:pt x="2683" y="7855"/>
                  </a:cubicBezTo>
                  <a:cubicBezTo>
                    <a:pt x="2595" y="7977"/>
                    <a:pt x="2525" y="8100"/>
                    <a:pt x="2437" y="8205"/>
                  </a:cubicBezTo>
                  <a:cubicBezTo>
                    <a:pt x="2394" y="8260"/>
                    <a:pt x="2357" y="8287"/>
                    <a:pt x="2318" y="8287"/>
                  </a:cubicBezTo>
                  <a:cubicBezTo>
                    <a:pt x="2295" y="8287"/>
                    <a:pt x="2271" y="8278"/>
                    <a:pt x="2245" y="8258"/>
                  </a:cubicBezTo>
                  <a:cubicBezTo>
                    <a:pt x="2227" y="8240"/>
                    <a:pt x="2209" y="8205"/>
                    <a:pt x="2174" y="8188"/>
                  </a:cubicBezTo>
                  <a:cubicBezTo>
                    <a:pt x="2151" y="8156"/>
                    <a:pt x="2124" y="8139"/>
                    <a:pt x="2093" y="8139"/>
                  </a:cubicBezTo>
                  <a:cubicBezTo>
                    <a:pt x="2055" y="8139"/>
                    <a:pt x="2012" y="8165"/>
                    <a:pt x="1964" y="8223"/>
                  </a:cubicBezTo>
                  <a:cubicBezTo>
                    <a:pt x="1929" y="8275"/>
                    <a:pt x="1876" y="8328"/>
                    <a:pt x="1824" y="8363"/>
                  </a:cubicBezTo>
                  <a:cubicBezTo>
                    <a:pt x="1736" y="8433"/>
                    <a:pt x="1701" y="8538"/>
                    <a:pt x="1684" y="8696"/>
                  </a:cubicBezTo>
                  <a:cubicBezTo>
                    <a:pt x="1684" y="8749"/>
                    <a:pt x="1648" y="8801"/>
                    <a:pt x="1648" y="8854"/>
                  </a:cubicBezTo>
                  <a:cubicBezTo>
                    <a:pt x="1631" y="8906"/>
                    <a:pt x="1631" y="8977"/>
                    <a:pt x="1648" y="8994"/>
                  </a:cubicBezTo>
                  <a:cubicBezTo>
                    <a:pt x="1691" y="9111"/>
                    <a:pt x="1765" y="9163"/>
                    <a:pt x="1849" y="9163"/>
                  </a:cubicBezTo>
                  <a:cubicBezTo>
                    <a:pt x="1903" y="9163"/>
                    <a:pt x="1961" y="9141"/>
                    <a:pt x="2017" y="9099"/>
                  </a:cubicBezTo>
                  <a:cubicBezTo>
                    <a:pt x="2017" y="9082"/>
                    <a:pt x="2034" y="9064"/>
                    <a:pt x="2052" y="9047"/>
                  </a:cubicBezTo>
                  <a:cubicBezTo>
                    <a:pt x="2134" y="8956"/>
                    <a:pt x="2206" y="8926"/>
                    <a:pt x="2274" y="8926"/>
                  </a:cubicBezTo>
                  <a:cubicBezTo>
                    <a:pt x="2337" y="8926"/>
                    <a:pt x="2396" y="8951"/>
                    <a:pt x="2455" y="8977"/>
                  </a:cubicBezTo>
                  <a:cubicBezTo>
                    <a:pt x="2525" y="9012"/>
                    <a:pt x="2490" y="9204"/>
                    <a:pt x="2490" y="9327"/>
                  </a:cubicBezTo>
                  <a:cubicBezTo>
                    <a:pt x="2508" y="9450"/>
                    <a:pt x="2560" y="9538"/>
                    <a:pt x="2613" y="9608"/>
                  </a:cubicBezTo>
                  <a:cubicBezTo>
                    <a:pt x="2683" y="9678"/>
                    <a:pt x="2753" y="9730"/>
                    <a:pt x="2823" y="9801"/>
                  </a:cubicBezTo>
                  <a:cubicBezTo>
                    <a:pt x="2893" y="9888"/>
                    <a:pt x="2911" y="10028"/>
                    <a:pt x="2858" y="10221"/>
                  </a:cubicBezTo>
                  <a:cubicBezTo>
                    <a:pt x="2841" y="10274"/>
                    <a:pt x="2823" y="10327"/>
                    <a:pt x="2806" y="10379"/>
                  </a:cubicBezTo>
                  <a:cubicBezTo>
                    <a:pt x="2771" y="10537"/>
                    <a:pt x="2788" y="10625"/>
                    <a:pt x="2876" y="10695"/>
                  </a:cubicBezTo>
                  <a:cubicBezTo>
                    <a:pt x="2911" y="10712"/>
                    <a:pt x="2946" y="10730"/>
                    <a:pt x="2981" y="10782"/>
                  </a:cubicBezTo>
                  <a:cubicBezTo>
                    <a:pt x="3004" y="10805"/>
                    <a:pt x="3026" y="10815"/>
                    <a:pt x="3049" y="10815"/>
                  </a:cubicBezTo>
                  <a:cubicBezTo>
                    <a:pt x="3096" y="10815"/>
                    <a:pt x="3144" y="10772"/>
                    <a:pt x="3191" y="10712"/>
                  </a:cubicBezTo>
                  <a:cubicBezTo>
                    <a:pt x="3244" y="10660"/>
                    <a:pt x="3296" y="10607"/>
                    <a:pt x="3332" y="10554"/>
                  </a:cubicBezTo>
                  <a:cubicBezTo>
                    <a:pt x="3454" y="10730"/>
                    <a:pt x="3577" y="10905"/>
                    <a:pt x="3682" y="11098"/>
                  </a:cubicBezTo>
                  <a:cubicBezTo>
                    <a:pt x="3700" y="11115"/>
                    <a:pt x="3717" y="11168"/>
                    <a:pt x="3717" y="11221"/>
                  </a:cubicBezTo>
                  <a:cubicBezTo>
                    <a:pt x="3682" y="11431"/>
                    <a:pt x="3665" y="11659"/>
                    <a:pt x="3630" y="11869"/>
                  </a:cubicBezTo>
                  <a:cubicBezTo>
                    <a:pt x="3594" y="11904"/>
                    <a:pt x="3559" y="11922"/>
                    <a:pt x="3542" y="11939"/>
                  </a:cubicBezTo>
                  <a:cubicBezTo>
                    <a:pt x="3491" y="11971"/>
                    <a:pt x="3447" y="11989"/>
                    <a:pt x="3411" y="11989"/>
                  </a:cubicBezTo>
                  <a:cubicBezTo>
                    <a:pt x="3347" y="11989"/>
                    <a:pt x="3308" y="11933"/>
                    <a:pt x="3296" y="11799"/>
                  </a:cubicBezTo>
                  <a:cubicBezTo>
                    <a:pt x="3296" y="11760"/>
                    <a:pt x="3285" y="11737"/>
                    <a:pt x="3269" y="11737"/>
                  </a:cubicBezTo>
                  <a:cubicBezTo>
                    <a:pt x="3257" y="11737"/>
                    <a:pt x="3242" y="11751"/>
                    <a:pt x="3226" y="11782"/>
                  </a:cubicBezTo>
                  <a:cubicBezTo>
                    <a:pt x="3174" y="11939"/>
                    <a:pt x="3051" y="12080"/>
                    <a:pt x="3104" y="12273"/>
                  </a:cubicBezTo>
                  <a:cubicBezTo>
                    <a:pt x="3121" y="12360"/>
                    <a:pt x="3086" y="12430"/>
                    <a:pt x="3033" y="12500"/>
                  </a:cubicBezTo>
                  <a:cubicBezTo>
                    <a:pt x="2963" y="12658"/>
                    <a:pt x="3033" y="12676"/>
                    <a:pt x="3051" y="12728"/>
                  </a:cubicBezTo>
                  <a:cubicBezTo>
                    <a:pt x="3086" y="12781"/>
                    <a:pt x="3051" y="12886"/>
                    <a:pt x="2998" y="12939"/>
                  </a:cubicBezTo>
                  <a:cubicBezTo>
                    <a:pt x="2963" y="12985"/>
                    <a:pt x="2936" y="12993"/>
                    <a:pt x="2911" y="12993"/>
                  </a:cubicBezTo>
                  <a:cubicBezTo>
                    <a:pt x="2899" y="12993"/>
                    <a:pt x="2887" y="12991"/>
                    <a:pt x="2876" y="12991"/>
                  </a:cubicBezTo>
                  <a:cubicBezTo>
                    <a:pt x="2823" y="13009"/>
                    <a:pt x="2771" y="13026"/>
                    <a:pt x="2735" y="13044"/>
                  </a:cubicBezTo>
                  <a:cubicBezTo>
                    <a:pt x="2718" y="13044"/>
                    <a:pt x="2700" y="13079"/>
                    <a:pt x="2683" y="13097"/>
                  </a:cubicBezTo>
                  <a:cubicBezTo>
                    <a:pt x="2683" y="13149"/>
                    <a:pt x="2665" y="13219"/>
                    <a:pt x="2665" y="13237"/>
                  </a:cubicBezTo>
                  <a:cubicBezTo>
                    <a:pt x="2735" y="13377"/>
                    <a:pt x="2806" y="13517"/>
                    <a:pt x="2928" y="13552"/>
                  </a:cubicBezTo>
                  <a:cubicBezTo>
                    <a:pt x="3016" y="13587"/>
                    <a:pt x="3033" y="13675"/>
                    <a:pt x="3033" y="13815"/>
                  </a:cubicBezTo>
                  <a:cubicBezTo>
                    <a:pt x="3033" y="13850"/>
                    <a:pt x="3033" y="13868"/>
                    <a:pt x="3051" y="13885"/>
                  </a:cubicBezTo>
                  <a:cubicBezTo>
                    <a:pt x="3033" y="14043"/>
                    <a:pt x="3033" y="14183"/>
                    <a:pt x="3051" y="14324"/>
                  </a:cubicBezTo>
                  <a:cubicBezTo>
                    <a:pt x="2963" y="14587"/>
                    <a:pt x="2893" y="14832"/>
                    <a:pt x="2911" y="15165"/>
                  </a:cubicBezTo>
                  <a:cubicBezTo>
                    <a:pt x="2911" y="15358"/>
                    <a:pt x="2946" y="15533"/>
                    <a:pt x="2998" y="15709"/>
                  </a:cubicBezTo>
                  <a:cubicBezTo>
                    <a:pt x="2981" y="15709"/>
                    <a:pt x="2963" y="15726"/>
                    <a:pt x="2963" y="15726"/>
                  </a:cubicBezTo>
                  <a:cubicBezTo>
                    <a:pt x="2911" y="15779"/>
                    <a:pt x="2876" y="15954"/>
                    <a:pt x="2911" y="16024"/>
                  </a:cubicBezTo>
                  <a:cubicBezTo>
                    <a:pt x="3016" y="16270"/>
                    <a:pt x="3191" y="16428"/>
                    <a:pt x="3314" y="16673"/>
                  </a:cubicBezTo>
                  <a:cubicBezTo>
                    <a:pt x="3349" y="16708"/>
                    <a:pt x="3384" y="16743"/>
                    <a:pt x="3419" y="16761"/>
                  </a:cubicBezTo>
                  <a:cubicBezTo>
                    <a:pt x="3423" y="16764"/>
                    <a:pt x="3426" y="16766"/>
                    <a:pt x="3430" y="16766"/>
                  </a:cubicBezTo>
                  <a:cubicBezTo>
                    <a:pt x="3444" y="16766"/>
                    <a:pt x="3458" y="16743"/>
                    <a:pt x="3472" y="16743"/>
                  </a:cubicBezTo>
                  <a:cubicBezTo>
                    <a:pt x="3594" y="16866"/>
                    <a:pt x="3717" y="16989"/>
                    <a:pt x="3805" y="17199"/>
                  </a:cubicBezTo>
                  <a:cubicBezTo>
                    <a:pt x="3910" y="17409"/>
                    <a:pt x="4068" y="17532"/>
                    <a:pt x="4226" y="17637"/>
                  </a:cubicBezTo>
                  <a:lnTo>
                    <a:pt x="4261" y="17637"/>
                  </a:lnTo>
                  <a:lnTo>
                    <a:pt x="4418" y="18707"/>
                  </a:lnTo>
                  <a:lnTo>
                    <a:pt x="4401" y="18707"/>
                  </a:lnTo>
                  <a:cubicBezTo>
                    <a:pt x="4331" y="18759"/>
                    <a:pt x="4243" y="18794"/>
                    <a:pt x="4173" y="18847"/>
                  </a:cubicBezTo>
                  <a:cubicBezTo>
                    <a:pt x="4156" y="18847"/>
                    <a:pt x="4120" y="18899"/>
                    <a:pt x="4120" y="18899"/>
                  </a:cubicBezTo>
                  <a:cubicBezTo>
                    <a:pt x="4138" y="18952"/>
                    <a:pt x="4138" y="19005"/>
                    <a:pt x="4156" y="19022"/>
                  </a:cubicBezTo>
                  <a:cubicBezTo>
                    <a:pt x="4226" y="19092"/>
                    <a:pt x="4296" y="19162"/>
                    <a:pt x="4383" y="19180"/>
                  </a:cubicBezTo>
                  <a:cubicBezTo>
                    <a:pt x="4471" y="19198"/>
                    <a:pt x="4506" y="19268"/>
                    <a:pt x="4471" y="19425"/>
                  </a:cubicBezTo>
                  <a:cubicBezTo>
                    <a:pt x="4471" y="19461"/>
                    <a:pt x="4471" y="19496"/>
                    <a:pt x="4489" y="19496"/>
                  </a:cubicBezTo>
                  <a:cubicBezTo>
                    <a:pt x="4493" y="19495"/>
                    <a:pt x="4497" y="19495"/>
                    <a:pt x="4501" y="19495"/>
                  </a:cubicBezTo>
                  <a:cubicBezTo>
                    <a:pt x="4663" y="19495"/>
                    <a:pt x="4650" y="19848"/>
                    <a:pt x="4787" y="19916"/>
                  </a:cubicBezTo>
                  <a:cubicBezTo>
                    <a:pt x="4857" y="19951"/>
                    <a:pt x="4944" y="19986"/>
                    <a:pt x="4962" y="20092"/>
                  </a:cubicBezTo>
                  <a:cubicBezTo>
                    <a:pt x="5015" y="20284"/>
                    <a:pt x="5137" y="20284"/>
                    <a:pt x="5225" y="20390"/>
                  </a:cubicBezTo>
                  <a:cubicBezTo>
                    <a:pt x="5278" y="20442"/>
                    <a:pt x="5330" y="20512"/>
                    <a:pt x="5383" y="20565"/>
                  </a:cubicBezTo>
                  <a:cubicBezTo>
                    <a:pt x="5383" y="20600"/>
                    <a:pt x="5383" y="20618"/>
                    <a:pt x="5383" y="20653"/>
                  </a:cubicBezTo>
                  <a:cubicBezTo>
                    <a:pt x="5383" y="20758"/>
                    <a:pt x="5400" y="20881"/>
                    <a:pt x="5313" y="20933"/>
                  </a:cubicBezTo>
                  <a:cubicBezTo>
                    <a:pt x="5289" y="20949"/>
                    <a:pt x="5258" y="20958"/>
                    <a:pt x="5230" y="20958"/>
                  </a:cubicBezTo>
                  <a:cubicBezTo>
                    <a:pt x="5195" y="20958"/>
                    <a:pt x="5164" y="20945"/>
                    <a:pt x="5155" y="20916"/>
                  </a:cubicBezTo>
                  <a:cubicBezTo>
                    <a:pt x="5097" y="20815"/>
                    <a:pt x="5052" y="20726"/>
                    <a:pt x="4960" y="20726"/>
                  </a:cubicBezTo>
                  <a:cubicBezTo>
                    <a:pt x="4940" y="20726"/>
                    <a:pt x="4917" y="20731"/>
                    <a:pt x="4892" y="20740"/>
                  </a:cubicBezTo>
                  <a:cubicBezTo>
                    <a:pt x="4839" y="20635"/>
                    <a:pt x="4787" y="20547"/>
                    <a:pt x="4734" y="20460"/>
                  </a:cubicBezTo>
                  <a:cubicBezTo>
                    <a:pt x="4731" y="20457"/>
                    <a:pt x="4726" y="20455"/>
                    <a:pt x="4721" y="20455"/>
                  </a:cubicBezTo>
                  <a:cubicBezTo>
                    <a:pt x="4698" y="20455"/>
                    <a:pt x="4661" y="20484"/>
                    <a:pt x="4646" y="20512"/>
                  </a:cubicBezTo>
                  <a:cubicBezTo>
                    <a:pt x="4634" y="20549"/>
                    <a:pt x="4624" y="20558"/>
                    <a:pt x="4617" y="20558"/>
                  </a:cubicBezTo>
                  <a:cubicBezTo>
                    <a:pt x="4610" y="20558"/>
                    <a:pt x="4605" y="20549"/>
                    <a:pt x="4605" y="20549"/>
                  </a:cubicBezTo>
                  <a:lnTo>
                    <a:pt x="4605" y="20549"/>
                  </a:lnTo>
                  <a:cubicBezTo>
                    <a:pt x="4604" y="20549"/>
                    <a:pt x="4606" y="20556"/>
                    <a:pt x="4611" y="20583"/>
                  </a:cubicBezTo>
                  <a:cubicBezTo>
                    <a:pt x="4646" y="20740"/>
                    <a:pt x="4681" y="20898"/>
                    <a:pt x="4734" y="21038"/>
                  </a:cubicBezTo>
                  <a:cubicBezTo>
                    <a:pt x="4752" y="21126"/>
                    <a:pt x="4787" y="21179"/>
                    <a:pt x="4857" y="21179"/>
                  </a:cubicBezTo>
                  <a:cubicBezTo>
                    <a:pt x="4927" y="21179"/>
                    <a:pt x="4980" y="21214"/>
                    <a:pt x="4997" y="21301"/>
                  </a:cubicBezTo>
                  <a:cubicBezTo>
                    <a:pt x="5041" y="21447"/>
                    <a:pt x="5085" y="21581"/>
                    <a:pt x="5179" y="21581"/>
                  </a:cubicBezTo>
                  <a:cubicBezTo>
                    <a:pt x="5198" y="21581"/>
                    <a:pt x="5219" y="21576"/>
                    <a:pt x="5242" y="21564"/>
                  </a:cubicBezTo>
                  <a:cubicBezTo>
                    <a:pt x="5313" y="21669"/>
                    <a:pt x="5348" y="21827"/>
                    <a:pt x="5453" y="21880"/>
                  </a:cubicBezTo>
                  <a:cubicBezTo>
                    <a:pt x="5505" y="21897"/>
                    <a:pt x="5488" y="22003"/>
                    <a:pt x="5470" y="22073"/>
                  </a:cubicBezTo>
                  <a:cubicBezTo>
                    <a:pt x="5453" y="22178"/>
                    <a:pt x="5418" y="22178"/>
                    <a:pt x="5365" y="22178"/>
                  </a:cubicBezTo>
                  <a:cubicBezTo>
                    <a:pt x="5242" y="22178"/>
                    <a:pt x="5172" y="22318"/>
                    <a:pt x="5190" y="22493"/>
                  </a:cubicBezTo>
                  <a:cubicBezTo>
                    <a:pt x="5207" y="22564"/>
                    <a:pt x="5225" y="22634"/>
                    <a:pt x="5225" y="22704"/>
                  </a:cubicBezTo>
                  <a:cubicBezTo>
                    <a:pt x="5225" y="22914"/>
                    <a:pt x="5295" y="23019"/>
                    <a:pt x="5383" y="23090"/>
                  </a:cubicBezTo>
                  <a:cubicBezTo>
                    <a:pt x="5453" y="23177"/>
                    <a:pt x="5558" y="23230"/>
                    <a:pt x="5646" y="23300"/>
                  </a:cubicBezTo>
                  <a:cubicBezTo>
                    <a:pt x="5681" y="23335"/>
                    <a:pt x="5733" y="23353"/>
                    <a:pt x="5733" y="23405"/>
                  </a:cubicBezTo>
                  <a:cubicBezTo>
                    <a:pt x="5716" y="23721"/>
                    <a:pt x="5874" y="23721"/>
                    <a:pt x="5944" y="23878"/>
                  </a:cubicBezTo>
                  <a:cubicBezTo>
                    <a:pt x="5985" y="23954"/>
                    <a:pt x="6021" y="23992"/>
                    <a:pt x="6059" y="23992"/>
                  </a:cubicBezTo>
                  <a:cubicBezTo>
                    <a:pt x="6118" y="23992"/>
                    <a:pt x="6181" y="23902"/>
                    <a:pt x="6277" y="23721"/>
                  </a:cubicBezTo>
                  <a:cubicBezTo>
                    <a:pt x="6329" y="23791"/>
                    <a:pt x="6400" y="23826"/>
                    <a:pt x="6470" y="23843"/>
                  </a:cubicBezTo>
                  <a:cubicBezTo>
                    <a:pt x="6557" y="23878"/>
                    <a:pt x="6575" y="23984"/>
                    <a:pt x="6487" y="24141"/>
                  </a:cubicBezTo>
                  <a:cubicBezTo>
                    <a:pt x="6487" y="24141"/>
                    <a:pt x="6487" y="24141"/>
                    <a:pt x="6487" y="24159"/>
                  </a:cubicBezTo>
                  <a:cubicBezTo>
                    <a:pt x="6557" y="24159"/>
                    <a:pt x="6627" y="24159"/>
                    <a:pt x="6698" y="24177"/>
                  </a:cubicBezTo>
                  <a:cubicBezTo>
                    <a:pt x="6715" y="24177"/>
                    <a:pt x="6715" y="24194"/>
                    <a:pt x="6733" y="24194"/>
                  </a:cubicBezTo>
                  <a:cubicBezTo>
                    <a:pt x="6750" y="24177"/>
                    <a:pt x="6785" y="24159"/>
                    <a:pt x="6820" y="24141"/>
                  </a:cubicBezTo>
                  <a:cubicBezTo>
                    <a:pt x="6855" y="24089"/>
                    <a:pt x="6908" y="24054"/>
                    <a:pt x="6978" y="24036"/>
                  </a:cubicBezTo>
                  <a:cubicBezTo>
                    <a:pt x="7031" y="23984"/>
                    <a:pt x="7101" y="23949"/>
                    <a:pt x="7171" y="23931"/>
                  </a:cubicBezTo>
                  <a:lnTo>
                    <a:pt x="7189" y="23931"/>
                  </a:lnTo>
                  <a:cubicBezTo>
                    <a:pt x="7206" y="23931"/>
                    <a:pt x="7224" y="23931"/>
                    <a:pt x="7241" y="23914"/>
                  </a:cubicBezTo>
                  <a:cubicBezTo>
                    <a:pt x="7241" y="23896"/>
                    <a:pt x="7241" y="23878"/>
                    <a:pt x="7241" y="23843"/>
                  </a:cubicBezTo>
                  <a:cubicBezTo>
                    <a:pt x="7259" y="23738"/>
                    <a:pt x="7329" y="23686"/>
                    <a:pt x="7399" y="23633"/>
                  </a:cubicBezTo>
                  <a:cubicBezTo>
                    <a:pt x="7410" y="23622"/>
                    <a:pt x="7424" y="23618"/>
                    <a:pt x="7440" y="23618"/>
                  </a:cubicBezTo>
                  <a:cubicBezTo>
                    <a:pt x="7476" y="23618"/>
                    <a:pt x="7520" y="23638"/>
                    <a:pt x="7557" y="23651"/>
                  </a:cubicBezTo>
                  <a:cubicBezTo>
                    <a:pt x="7609" y="23686"/>
                    <a:pt x="7662" y="23703"/>
                    <a:pt x="7714" y="23721"/>
                  </a:cubicBezTo>
                  <a:cubicBezTo>
                    <a:pt x="7718" y="23723"/>
                    <a:pt x="7722" y="23723"/>
                    <a:pt x="7726" y="23723"/>
                  </a:cubicBezTo>
                  <a:cubicBezTo>
                    <a:pt x="7760" y="23723"/>
                    <a:pt x="7802" y="23661"/>
                    <a:pt x="7802" y="23598"/>
                  </a:cubicBezTo>
                  <a:cubicBezTo>
                    <a:pt x="7785" y="23510"/>
                    <a:pt x="7785" y="23423"/>
                    <a:pt x="7767" y="23317"/>
                  </a:cubicBezTo>
                  <a:lnTo>
                    <a:pt x="7767" y="23317"/>
                  </a:lnTo>
                  <a:cubicBezTo>
                    <a:pt x="7977" y="23335"/>
                    <a:pt x="8205" y="23353"/>
                    <a:pt x="8416" y="23370"/>
                  </a:cubicBezTo>
                  <a:cubicBezTo>
                    <a:pt x="8433" y="23440"/>
                    <a:pt x="8468" y="23528"/>
                    <a:pt x="8468" y="23580"/>
                  </a:cubicBezTo>
                  <a:cubicBezTo>
                    <a:pt x="8451" y="23668"/>
                    <a:pt x="8416" y="23738"/>
                    <a:pt x="8398" y="23826"/>
                  </a:cubicBezTo>
                  <a:cubicBezTo>
                    <a:pt x="8398" y="23878"/>
                    <a:pt x="8468" y="24001"/>
                    <a:pt x="8503" y="24001"/>
                  </a:cubicBezTo>
                  <a:cubicBezTo>
                    <a:pt x="8556" y="23994"/>
                    <a:pt x="8613" y="23983"/>
                    <a:pt x="8671" y="23983"/>
                  </a:cubicBezTo>
                  <a:cubicBezTo>
                    <a:pt x="8747" y="23983"/>
                    <a:pt x="8827" y="24002"/>
                    <a:pt x="8907" y="24071"/>
                  </a:cubicBezTo>
                  <a:cubicBezTo>
                    <a:pt x="8968" y="24045"/>
                    <a:pt x="9034" y="24036"/>
                    <a:pt x="9102" y="24036"/>
                  </a:cubicBezTo>
                  <a:cubicBezTo>
                    <a:pt x="9170" y="24036"/>
                    <a:pt x="9240" y="24045"/>
                    <a:pt x="9310" y="24054"/>
                  </a:cubicBezTo>
                  <a:cubicBezTo>
                    <a:pt x="9352" y="24054"/>
                    <a:pt x="9391" y="24051"/>
                    <a:pt x="9431" y="24051"/>
                  </a:cubicBezTo>
                  <a:cubicBezTo>
                    <a:pt x="9491" y="24051"/>
                    <a:pt x="9552" y="24057"/>
                    <a:pt x="9625" y="24089"/>
                  </a:cubicBezTo>
                  <a:cubicBezTo>
                    <a:pt x="9660" y="24101"/>
                    <a:pt x="9696" y="24106"/>
                    <a:pt x="9729" y="24106"/>
                  </a:cubicBezTo>
                  <a:cubicBezTo>
                    <a:pt x="9797" y="24106"/>
                    <a:pt x="9859" y="24083"/>
                    <a:pt x="9906" y="24036"/>
                  </a:cubicBezTo>
                  <a:cubicBezTo>
                    <a:pt x="9947" y="24001"/>
                    <a:pt x="9988" y="23984"/>
                    <a:pt x="10029" y="23984"/>
                  </a:cubicBezTo>
                  <a:cubicBezTo>
                    <a:pt x="10110" y="23984"/>
                    <a:pt x="10192" y="24054"/>
                    <a:pt x="10274" y="24194"/>
                  </a:cubicBezTo>
                  <a:cubicBezTo>
                    <a:pt x="10257" y="24054"/>
                    <a:pt x="10309" y="23949"/>
                    <a:pt x="10239" y="23808"/>
                  </a:cubicBezTo>
                  <a:cubicBezTo>
                    <a:pt x="10186" y="23686"/>
                    <a:pt x="10239" y="23580"/>
                    <a:pt x="10309" y="23528"/>
                  </a:cubicBezTo>
                  <a:cubicBezTo>
                    <a:pt x="10590" y="23563"/>
                    <a:pt x="10870" y="23580"/>
                    <a:pt x="11168" y="23598"/>
                  </a:cubicBezTo>
                  <a:cubicBezTo>
                    <a:pt x="11273" y="23861"/>
                    <a:pt x="11273" y="23861"/>
                    <a:pt x="11414" y="23861"/>
                  </a:cubicBezTo>
                  <a:cubicBezTo>
                    <a:pt x="11437" y="23861"/>
                    <a:pt x="11460" y="23853"/>
                    <a:pt x="11484" y="23853"/>
                  </a:cubicBezTo>
                  <a:cubicBezTo>
                    <a:pt x="11495" y="23853"/>
                    <a:pt x="11507" y="23855"/>
                    <a:pt x="11519" y="23861"/>
                  </a:cubicBezTo>
                  <a:cubicBezTo>
                    <a:pt x="11571" y="23878"/>
                    <a:pt x="11624" y="23949"/>
                    <a:pt x="11642" y="24019"/>
                  </a:cubicBezTo>
                  <a:cubicBezTo>
                    <a:pt x="11659" y="24089"/>
                    <a:pt x="11659" y="24159"/>
                    <a:pt x="11624" y="24212"/>
                  </a:cubicBezTo>
                  <a:cubicBezTo>
                    <a:pt x="11607" y="24212"/>
                    <a:pt x="11589" y="24229"/>
                    <a:pt x="11571" y="24229"/>
                  </a:cubicBezTo>
                  <a:cubicBezTo>
                    <a:pt x="11536" y="24247"/>
                    <a:pt x="11484" y="24264"/>
                    <a:pt x="11431" y="24264"/>
                  </a:cubicBezTo>
                  <a:cubicBezTo>
                    <a:pt x="11501" y="24422"/>
                    <a:pt x="11589" y="24580"/>
                    <a:pt x="11677" y="24738"/>
                  </a:cubicBezTo>
                  <a:cubicBezTo>
                    <a:pt x="11688" y="24749"/>
                    <a:pt x="11700" y="24753"/>
                    <a:pt x="11712" y="24753"/>
                  </a:cubicBezTo>
                  <a:cubicBezTo>
                    <a:pt x="11737" y="24753"/>
                    <a:pt x="11764" y="24738"/>
                    <a:pt x="11799" y="24738"/>
                  </a:cubicBezTo>
                  <a:cubicBezTo>
                    <a:pt x="11957" y="24702"/>
                    <a:pt x="12097" y="24597"/>
                    <a:pt x="12238" y="24527"/>
                  </a:cubicBezTo>
                  <a:cubicBezTo>
                    <a:pt x="12290" y="24510"/>
                    <a:pt x="12308" y="24439"/>
                    <a:pt x="12343" y="24387"/>
                  </a:cubicBezTo>
                  <a:cubicBezTo>
                    <a:pt x="12493" y="24444"/>
                    <a:pt x="12649" y="24472"/>
                    <a:pt x="12797" y="24472"/>
                  </a:cubicBezTo>
                  <a:cubicBezTo>
                    <a:pt x="13011" y="24472"/>
                    <a:pt x="13207" y="24413"/>
                    <a:pt x="13342" y="24299"/>
                  </a:cubicBezTo>
                  <a:cubicBezTo>
                    <a:pt x="13367" y="24312"/>
                    <a:pt x="13400" y="24324"/>
                    <a:pt x="13430" y="24324"/>
                  </a:cubicBezTo>
                  <a:cubicBezTo>
                    <a:pt x="13443" y="24324"/>
                    <a:pt x="13455" y="24322"/>
                    <a:pt x="13465" y="24317"/>
                  </a:cubicBezTo>
                  <a:cubicBezTo>
                    <a:pt x="13476" y="24311"/>
                    <a:pt x="13486" y="24309"/>
                    <a:pt x="13496" y="24309"/>
                  </a:cubicBezTo>
                  <a:cubicBezTo>
                    <a:pt x="13546" y="24309"/>
                    <a:pt x="13573" y="24378"/>
                    <a:pt x="13588" y="24422"/>
                  </a:cubicBezTo>
                  <a:cubicBezTo>
                    <a:pt x="13658" y="24562"/>
                    <a:pt x="13745" y="24597"/>
                    <a:pt x="13833" y="24615"/>
                  </a:cubicBezTo>
                  <a:cubicBezTo>
                    <a:pt x="13886" y="24615"/>
                    <a:pt x="13938" y="24615"/>
                    <a:pt x="13991" y="24597"/>
                  </a:cubicBezTo>
                  <a:cubicBezTo>
                    <a:pt x="14026" y="24580"/>
                    <a:pt x="14078" y="24562"/>
                    <a:pt x="14114" y="24527"/>
                  </a:cubicBezTo>
                  <a:cubicBezTo>
                    <a:pt x="14194" y="24447"/>
                    <a:pt x="14285" y="24407"/>
                    <a:pt x="14388" y="24407"/>
                  </a:cubicBezTo>
                  <a:cubicBezTo>
                    <a:pt x="14466" y="24407"/>
                    <a:pt x="14549" y="24429"/>
                    <a:pt x="14639" y="24475"/>
                  </a:cubicBezTo>
                  <a:cubicBezTo>
                    <a:pt x="14675" y="24492"/>
                    <a:pt x="14710" y="24510"/>
                    <a:pt x="14745" y="24527"/>
                  </a:cubicBezTo>
                  <a:cubicBezTo>
                    <a:pt x="14795" y="24540"/>
                    <a:pt x="14845" y="24550"/>
                    <a:pt x="14892" y="24550"/>
                  </a:cubicBezTo>
                  <a:cubicBezTo>
                    <a:pt x="14976" y="24550"/>
                    <a:pt x="15050" y="24517"/>
                    <a:pt x="15095" y="24404"/>
                  </a:cubicBezTo>
                  <a:cubicBezTo>
                    <a:pt x="15095" y="24387"/>
                    <a:pt x="15113" y="24369"/>
                    <a:pt x="15130" y="24352"/>
                  </a:cubicBezTo>
                  <a:cubicBezTo>
                    <a:pt x="15113" y="24317"/>
                    <a:pt x="15113" y="24282"/>
                    <a:pt x="15113" y="24247"/>
                  </a:cubicBezTo>
                  <a:cubicBezTo>
                    <a:pt x="15113" y="24141"/>
                    <a:pt x="15148" y="24071"/>
                    <a:pt x="15165" y="23984"/>
                  </a:cubicBezTo>
                  <a:cubicBezTo>
                    <a:pt x="15358" y="23984"/>
                    <a:pt x="15481" y="23861"/>
                    <a:pt x="15621" y="23791"/>
                  </a:cubicBezTo>
                  <a:cubicBezTo>
                    <a:pt x="15670" y="23815"/>
                    <a:pt x="15719" y="23840"/>
                    <a:pt x="15748" y="23840"/>
                  </a:cubicBezTo>
                  <a:cubicBezTo>
                    <a:pt x="15783" y="23840"/>
                    <a:pt x="15791" y="23807"/>
                    <a:pt x="15744" y="23703"/>
                  </a:cubicBezTo>
                  <a:cubicBezTo>
                    <a:pt x="15726" y="23668"/>
                    <a:pt x="15744" y="23616"/>
                    <a:pt x="15762" y="23598"/>
                  </a:cubicBezTo>
                  <a:cubicBezTo>
                    <a:pt x="15814" y="23580"/>
                    <a:pt x="15884" y="23563"/>
                    <a:pt x="15937" y="23545"/>
                  </a:cubicBezTo>
                  <a:cubicBezTo>
                    <a:pt x="15954" y="23545"/>
                    <a:pt x="15989" y="23563"/>
                    <a:pt x="16007" y="23580"/>
                  </a:cubicBezTo>
                  <a:cubicBezTo>
                    <a:pt x="16165" y="23738"/>
                    <a:pt x="16323" y="23878"/>
                    <a:pt x="16463" y="24071"/>
                  </a:cubicBezTo>
                  <a:cubicBezTo>
                    <a:pt x="16480" y="24089"/>
                    <a:pt x="16498" y="24124"/>
                    <a:pt x="16480" y="24141"/>
                  </a:cubicBezTo>
                  <a:cubicBezTo>
                    <a:pt x="16480" y="24177"/>
                    <a:pt x="16445" y="24194"/>
                    <a:pt x="16428" y="24229"/>
                  </a:cubicBezTo>
                  <a:cubicBezTo>
                    <a:pt x="16445" y="24369"/>
                    <a:pt x="16445" y="24475"/>
                    <a:pt x="16428" y="24545"/>
                  </a:cubicBezTo>
                  <a:cubicBezTo>
                    <a:pt x="16463" y="24545"/>
                    <a:pt x="16498" y="24546"/>
                    <a:pt x="16532" y="24546"/>
                  </a:cubicBezTo>
                  <a:cubicBezTo>
                    <a:pt x="16651" y="24546"/>
                    <a:pt x="16759" y="24535"/>
                    <a:pt x="16813" y="24439"/>
                  </a:cubicBezTo>
                  <a:cubicBezTo>
                    <a:pt x="16817" y="24436"/>
                    <a:pt x="16821" y="24435"/>
                    <a:pt x="16827" y="24435"/>
                  </a:cubicBezTo>
                  <a:cubicBezTo>
                    <a:pt x="16850" y="24435"/>
                    <a:pt x="16890" y="24460"/>
                    <a:pt x="16919" y="24475"/>
                  </a:cubicBezTo>
                  <a:cubicBezTo>
                    <a:pt x="16936" y="24475"/>
                    <a:pt x="16971" y="24510"/>
                    <a:pt x="16989" y="24527"/>
                  </a:cubicBezTo>
                  <a:cubicBezTo>
                    <a:pt x="17241" y="24780"/>
                    <a:pt x="17349" y="24887"/>
                    <a:pt x="17439" y="24887"/>
                  </a:cubicBezTo>
                  <a:cubicBezTo>
                    <a:pt x="17500" y="24887"/>
                    <a:pt x="17553" y="24839"/>
                    <a:pt x="17637" y="24755"/>
                  </a:cubicBezTo>
                  <a:cubicBezTo>
                    <a:pt x="17657" y="24740"/>
                    <a:pt x="17679" y="24734"/>
                    <a:pt x="17701" y="24734"/>
                  </a:cubicBezTo>
                  <a:cubicBezTo>
                    <a:pt x="17759" y="24734"/>
                    <a:pt x="17825" y="24775"/>
                    <a:pt x="17900" y="24825"/>
                  </a:cubicBezTo>
                  <a:cubicBezTo>
                    <a:pt x="17971" y="24878"/>
                    <a:pt x="18041" y="24948"/>
                    <a:pt x="18111" y="25018"/>
                  </a:cubicBezTo>
                  <a:cubicBezTo>
                    <a:pt x="18128" y="24983"/>
                    <a:pt x="18146" y="24948"/>
                    <a:pt x="18163" y="24895"/>
                  </a:cubicBezTo>
                  <a:cubicBezTo>
                    <a:pt x="18181" y="24913"/>
                    <a:pt x="18198" y="24930"/>
                    <a:pt x="18216" y="24930"/>
                  </a:cubicBezTo>
                  <a:cubicBezTo>
                    <a:pt x="18567" y="24930"/>
                    <a:pt x="18935" y="24965"/>
                    <a:pt x="19303" y="25053"/>
                  </a:cubicBezTo>
                  <a:cubicBezTo>
                    <a:pt x="19323" y="25058"/>
                    <a:pt x="19344" y="25060"/>
                    <a:pt x="19364" y="25060"/>
                  </a:cubicBezTo>
                  <a:cubicBezTo>
                    <a:pt x="19413" y="25060"/>
                    <a:pt x="19459" y="25048"/>
                    <a:pt x="19496" y="25036"/>
                  </a:cubicBezTo>
                  <a:cubicBezTo>
                    <a:pt x="19536" y="25022"/>
                    <a:pt x="19578" y="25016"/>
                    <a:pt x="19620" y="25016"/>
                  </a:cubicBezTo>
                  <a:cubicBezTo>
                    <a:pt x="19743" y="25016"/>
                    <a:pt x="19874" y="25071"/>
                    <a:pt x="20004" y="25176"/>
                  </a:cubicBezTo>
                  <a:cubicBezTo>
                    <a:pt x="20022" y="25176"/>
                    <a:pt x="20039" y="25193"/>
                    <a:pt x="20057" y="25193"/>
                  </a:cubicBezTo>
                  <a:cubicBezTo>
                    <a:pt x="20091" y="25210"/>
                    <a:pt x="20119" y="25220"/>
                    <a:pt x="20143" y="25220"/>
                  </a:cubicBezTo>
                  <a:cubicBezTo>
                    <a:pt x="20192" y="25220"/>
                    <a:pt x="20220" y="25177"/>
                    <a:pt x="20232" y="25071"/>
                  </a:cubicBezTo>
                  <a:cubicBezTo>
                    <a:pt x="20232" y="24948"/>
                    <a:pt x="20302" y="24895"/>
                    <a:pt x="20355" y="24825"/>
                  </a:cubicBezTo>
                  <a:cubicBezTo>
                    <a:pt x="20374" y="24796"/>
                    <a:pt x="20404" y="24783"/>
                    <a:pt x="20439" y="24783"/>
                  </a:cubicBezTo>
                  <a:cubicBezTo>
                    <a:pt x="20467" y="24783"/>
                    <a:pt x="20499" y="24792"/>
                    <a:pt x="20530" y="24808"/>
                  </a:cubicBezTo>
                  <a:cubicBezTo>
                    <a:pt x="20548" y="24825"/>
                    <a:pt x="20548" y="24860"/>
                    <a:pt x="20548" y="24878"/>
                  </a:cubicBezTo>
                  <a:cubicBezTo>
                    <a:pt x="20583" y="25036"/>
                    <a:pt x="20670" y="25158"/>
                    <a:pt x="20776" y="25228"/>
                  </a:cubicBezTo>
                  <a:cubicBezTo>
                    <a:pt x="20811" y="25248"/>
                    <a:pt x="20843" y="25257"/>
                    <a:pt x="20872" y="25257"/>
                  </a:cubicBezTo>
                  <a:cubicBezTo>
                    <a:pt x="20946" y="25257"/>
                    <a:pt x="21001" y="25203"/>
                    <a:pt x="21039" y="25141"/>
                  </a:cubicBezTo>
                  <a:cubicBezTo>
                    <a:pt x="21109" y="25036"/>
                    <a:pt x="21161" y="24913"/>
                    <a:pt x="21214" y="24790"/>
                  </a:cubicBezTo>
                  <a:cubicBezTo>
                    <a:pt x="21214" y="24790"/>
                    <a:pt x="21214" y="24773"/>
                    <a:pt x="21214" y="24773"/>
                  </a:cubicBezTo>
                  <a:cubicBezTo>
                    <a:pt x="21287" y="24787"/>
                    <a:pt x="21361" y="24795"/>
                    <a:pt x="21433" y="24795"/>
                  </a:cubicBezTo>
                  <a:cubicBezTo>
                    <a:pt x="21623" y="24795"/>
                    <a:pt x="21801" y="24742"/>
                    <a:pt x="21915" y="24615"/>
                  </a:cubicBezTo>
                  <a:cubicBezTo>
                    <a:pt x="21985" y="24632"/>
                    <a:pt x="22073" y="24650"/>
                    <a:pt x="22143" y="24685"/>
                  </a:cubicBezTo>
                  <a:cubicBezTo>
                    <a:pt x="22311" y="24761"/>
                    <a:pt x="22506" y="24811"/>
                    <a:pt x="22680" y="24811"/>
                  </a:cubicBezTo>
                  <a:cubicBezTo>
                    <a:pt x="22706" y="24811"/>
                    <a:pt x="22732" y="24810"/>
                    <a:pt x="22757" y="24808"/>
                  </a:cubicBezTo>
                  <a:lnTo>
                    <a:pt x="22757" y="24808"/>
                  </a:lnTo>
                  <a:cubicBezTo>
                    <a:pt x="22757" y="24843"/>
                    <a:pt x="22757" y="24878"/>
                    <a:pt x="22739" y="24895"/>
                  </a:cubicBezTo>
                  <a:cubicBezTo>
                    <a:pt x="22871" y="24867"/>
                    <a:pt x="23017" y="24849"/>
                    <a:pt x="23168" y="24849"/>
                  </a:cubicBezTo>
                  <a:cubicBezTo>
                    <a:pt x="23299" y="24849"/>
                    <a:pt x="23433" y="24863"/>
                    <a:pt x="23563" y="24895"/>
                  </a:cubicBezTo>
                  <a:cubicBezTo>
                    <a:pt x="23686" y="24790"/>
                    <a:pt x="23826" y="24720"/>
                    <a:pt x="24001" y="24685"/>
                  </a:cubicBezTo>
                  <a:cubicBezTo>
                    <a:pt x="24142" y="24685"/>
                    <a:pt x="24264" y="24667"/>
                    <a:pt x="24370" y="24632"/>
                  </a:cubicBezTo>
                  <a:cubicBezTo>
                    <a:pt x="24422" y="24641"/>
                    <a:pt x="24470" y="24645"/>
                    <a:pt x="24516" y="24645"/>
                  </a:cubicBezTo>
                  <a:cubicBezTo>
                    <a:pt x="24562" y="24645"/>
                    <a:pt x="24606" y="24641"/>
                    <a:pt x="24650" y="24632"/>
                  </a:cubicBezTo>
                  <a:cubicBezTo>
                    <a:pt x="24878" y="24650"/>
                    <a:pt x="25106" y="24702"/>
                    <a:pt x="25316" y="24808"/>
                  </a:cubicBezTo>
                  <a:lnTo>
                    <a:pt x="26298" y="24878"/>
                  </a:lnTo>
                  <a:cubicBezTo>
                    <a:pt x="26316" y="24913"/>
                    <a:pt x="26333" y="24930"/>
                    <a:pt x="26333" y="24948"/>
                  </a:cubicBezTo>
                  <a:cubicBezTo>
                    <a:pt x="26414" y="25062"/>
                    <a:pt x="26481" y="25160"/>
                    <a:pt x="26587" y="25160"/>
                  </a:cubicBezTo>
                  <a:cubicBezTo>
                    <a:pt x="26596" y="25160"/>
                    <a:pt x="26605" y="25160"/>
                    <a:pt x="26614" y="25158"/>
                  </a:cubicBezTo>
                  <a:lnTo>
                    <a:pt x="26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1292640" y="1619293"/>
              <a:ext cx="603838" cy="375274"/>
            </a:xfrm>
            <a:custGeom>
              <a:avLst/>
              <a:gdLst/>
              <a:ahLst/>
              <a:cxnLst/>
              <a:rect l="l" t="t" r="r" b="b"/>
              <a:pathLst>
                <a:path w="18760" h="11659" extrusionOk="0">
                  <a:moveTo>
                    <a:pt x="15200" y="0"/>
                  </a:moveTo>
                  <a:lnTo>
                    <a:pt x="0" y="6802"/>
                  </a:lnTo>
                  <a:cubicBezTo>
                    <a:pt x="18" y="6872"/>
                    <a:pt x="35" y="6960"/>
                    <a:pt x="70" y="7030"/>
                  </a:cubicBezTo>
                  <a:cubicBezTo>
                    <a:pt x="105" y="7013"/>
                    <a:pt x="158" y="6995"/>
                    <a:pt x="246" y="6943"/>
                  </a:cubicBezTo>
                  <a:cubicBezTo>
                    <a:pt x="316" y="6925"/>
                    <a:pt x="368" y="6908"/>
                    <a:pt x="421" y="6872"/>
                  </a:cubicBezTo>
                  <a:cubicBezTo>
                    <a:pt x="430" y="6877"/>
                    <a:pt x="440" y="6879"/>
                    <a:pt x="449" y="6879"/>
                  </a:cubicBezTo>
                  <a:cubicBezTo>
                    <a:pt x="476" y="6879"/>
                    <a:pt x="505" y="6863"/>
                    <a:pt x="544" y="6837"/>
                  </a:cubicBezTo>
                  <a:cubicBezTo>
                    <a:pt x="603" y="6818"/>
                    <a:pt x="652" y="6808"/>
                    <a:pt x="688" y="6808"/>
                  </a:cubicBezTo>
                  <a:cubicBezTo>
                    <a:pt x="747" y="6808"/>
                    <a:pt x="769" y="6835"/>
                    <a:pt x="737" y="6890"/>
                  </a:cubicBezTo>
                  <a:cubicBezTo>
                    <a:pt x="666" y="7013"/>
                    <a:pt x="684" y="7100"/>
                    <a:pt x="649" y="7206"/>
                  </a:cubicBezTo>
                  <a:cubicBezTo>
                    <a:pt x="649" y="7241"/>
                    <a:pt x="649" y="7276"/>
                    <a:pt x="684" y="7293"/>
                  </a:cubicBezTo>
                  <a:cubicBezTo>
                    <a:pt x="772" y="7311"/>
                    <a:pt x="737" y="7398"/>
                    <a:pt x="631" y="7504"/>
                  </a:cubicBezTo>
                  <a:cubicBezTo>
                    <a:pt x="509" y="7609"/>
                    <a:pt x="526" y="7679"/>
                    <a:pt x="579" y="7732"/>
                  </a:cubicBezTo>
                  <a:cubicBezTo>
                    <a:pt x="596" y="7732"/>
                    <a:pt x="614" y="7749"/>
                    <a:pt x="631" y="7767"/>
                  </a:cubicBezTo>
                  <a:cubicBezTo>
                    <a:pt x="719" y="7784"/>
                    <a:pt x="737" y="7854"/>
                    <a:pt x="701" y="7942"/>
                  </a:cubicBezTo>
                  <a:cubicBezTo>
                    <a:pt x="701" y="7977"/>
                    <a:pt x="719" y="7995"/>
                    <a:pt x="719" y="8012"/>
                  </a:cubicBezTo>
                  <a:cubicBezTo>
                    <a:pt x="684" y="8065"/>
                    <a:pt x="649" y="8100"/>
                    <a:pt x="614" y="8135"/>
                  </a:cubicBezTo>
                  <a:cubicBezTo>
                    <a:pt x="596" y="8117"/>
                    <a:pt x="596" y="8100"/>
                    <a:pt x="579" y="8100"/>
                  </a:cubicBezTo>
                  <a:cubicBezTo>
                    <a:pt x="561" y="8100"/>
                    <a:pt x="526" y="8117"/>
                    <a:pt x="491" y="8117"/>
                  </a:cubicBezTo>
                  <a:cubicBezTo>
                    <a:pt x="456" y="8135"/>
                    <a:pt x="421" y="8170"/>
                    <a:pt x="403" y="8187"/>
                  </a:cubicBezTo>
                  <a:cubicBezTo>
                    <a:pt x="386" y="8222"/>
                    <a:pt x="386" y="8240"/>
                    <a:pt x="386" y="8257"/>
                  </a:cubicBezTo>
                  <a:cubicBezTo>
                    <a:pt x="368" y="8257"/>
                    <a:pt x="368" y="8257"/>
                    <a:pt x="368" y="8275"/>
                  </a:cubicBezTo>
                  <a:cubicBezTo>
                    <a:pt x="403" y="8257"/>
                    <a:pt x="438" y="8257"/>
                    <a:pt x="474" y="8257"/>
                  </a:cubicBezTo>
                  <a:cubicBezTo>
                    <a:pt x="465" y="8293"/>
                    <a:pt x="495" y="8301"/>
                    <a:pt x="537" y="8301"/>
                  </a:cubicBezTo>
                  <a:cubicBezTo>
                    <a:pt x="579" y="8301"/>
                    <a:pt x="631" y="8293"/>
                    <a:pt x="666" y="8293"/>
                  </a:cubicBezTo>
                  <a:cubicBezTo>
                    <a:pt x="691" y="8305"/>
                    <a:pt x="711" y="8313"/>
                    <a:pt x="734" y="8313"/>
                  </a:cubicBezTo>
                  <a:cubicBezTo>
                    <a:pt x="776" y="8313"/>
                    <a:pt x="827" y="8285"/>
                    <a:pt x="929" y="8205"/>
                  </a:cubicBezTo>
                  <a:cubicBezTo>
                    <a:pt x="964" y="8187"/>
                    <a:pt x="999" y="8170"/>
                    <a:pt x="1035" y="8135"/>
                  </a:cubicBezTo>
                  <a:cubicBezTo>
                    <a:pt x="1087" y="8135"/>
                    <a:pt x="1070" y="8170"/>
                    <a:pt x="1070" y="8187"/>
                  </a:cubicBezTo>
                  <a:cubicBezTo>
                    <a:pt x="789" y="8398"/>
                    <a:pt x="789" y="8398"/>
                    <a:pt x="649" y="8608"/>
                  </a:cubicBezTo>
                  <a:cubicBezTo>
                    <a:pt x="631" y="8626"/>
                    <a:pt x="596" y="8626"/>
                    <a:pt x="561" y="8643"/>
                  </a:cubicBezTo>
                  <a:cubicBezTo>
                    <a:pt x="666" y="8713"/>
                    <a:pt x="719" y="8801"/>
                    <a:pt x="701" y="8941"/>
                  </a:cubicBezTo>
                  <a:cubicBezTo>
                    <a:pt x="877" y="8994"/>
                    <a:pt x="982" y="9117"/>
                    <a:pt x="929" y="9292"/>
                  </a:cubicBezTo>
                  <a:cubicBezTo>
                    <a:pt x="912" y="9327"/>
                    <a:pt x="912" y="9362"/>
                    <a:pt x="894" y="9380"/>
                  </a:cubicBezTo>
                  <a:cubicBezTo>
                    <a:pt x="894" y="9450"/>
                    <a:pt x="877" y="9502"/>
                    <a:pt x="859" y="9572"/>
                  </a:cubicBezTo>
                  <a:cubicBezTo>
                    <a:pt x="894" y="9572"/>
                    <a:pt x="947" y="9555"/>
                    <a:pt x="1035" y="9520"/>
                  </a:cubicBezTo>
                  <a:cubicBezTo>
                    <a:pt x="1070" y="9502"/>
                    <a:pt x="1087" y="9485"/>
                    <a:pt x="1122" y="9485"/>
                  </a:cubicBezTo>
                  <a:cubicBezTo>
                    <a:pt x="1157" y="9555"/>
                    <a:pt x="1227" y="9607"/>
                    <a:pt x="1315" y="9642"/>
                  </a:cubicBezTo>
                  <a:cubicBezTo>
                    <a:pt x="1333" y="9660"/>
                    <a:pt x="1368" y="9660"/>
                    <a:pt x="1403" y="9660"/>
                  </a:cubicBezTo>
                  <a:cubicBezTo>
                    <a:pt x="1403" y="9713"/>
                    <a:pt x="1368" y="9783"/>
                    <a:pt x="1262" y="9888"/>
                  </a:cubicBezTo>
                  <a:cubicBezTo>
                    <a:pt x="1245" y="9905"/>
                    <a:pt x="1245" y="9923"/>
                    <a:pt x="1227" y="9958"/>
                  </a:cubicBezTo>
                  <a:cubicBezTo>
                    <a:pt x="1175" y="10011"/>
                    <a:pt x="1105" y="10081"/>
                    <a:pt x="1192" y="10081"/>
                  </a:cubicBezTo>
                  <a:cubicBezTo>
                    <a:pt x="1227" y="10081"/>
                    <a:pt x="1280" y="10081"/>
                    <a:pt x="1298" y="10098"/>
                  </a:cubicBezTo>
                  <a:cubicBezTo>
                    <a:pt x="1315" y="10098"/>
                    <a:pt x="1298" y="10133"/>
                    <a:pt x="1262" y="10151"/>
                  </a:cubicBezTo>
                  <a:cubicBezTo>
                    <a:pt x="1210" y="10204"/>
                    <a:pt x="1157" y="10256"/>
                    <a:pt x="1157" y="10291"/>
                  </a:cubicBezTo>
                  <a:cubicBezTo>
                    <a:pt x="1175" y="10344"/>
                    <a:pt x="1192" y="10414"/>
                    <a:pt x="1175" y="10484"/>
                  </a:cubicBezTo>
                  <a:cubicBezTo>
                    <a:pt x="1165" y="10525"/>
                    <a:pt x="1184" y="10542"/>
                    <a:pt x="1224" y="10542"/>
                  </a:cubicBezTo>
                  <a:cubicBezTo>
                    <a:pt x="1251" y="10542"/>
                    <a:pt x="1289" y="10534"/>
                    <a:pt x="1333" y="10519"/>
                  </a:cubicBezTo>
                  <a:cubicBezTo>
                    <a:pt x="1342" y="10516"/>
                    <a:pt x="1348" y="10515"/>
                    <a:pt x="1353" y="10515"/>
                  </a:cubicBezTo>
                  <a:cubicBezTo>
                    <a:pt x="1373" y="10515"/>
                    <a:pt x="1344" y="10546"/>
                    <a:pt x="1315" y="10589"/>
                  </a:cubicBezTo>
                  <a:cubicBezTo>
                    <a:pt x="1227" y="10659"/>
                    <a:pt x="1245" y="10694"/>
                    <a:pt x="1280" y="10712"/>
                  </a:cubicBezTo>
                  <a:cubicBezTo>
                    <a:pt x="1350" y="10747"/>
                    <a:pt x="1438" y="10765"/>
                    <a:pt x="1525" y="10782"/>
                  </a:cubicBezTo>
                  <a:cubicBezTo>
                    <a:pt x="1419" y="10843"/>
                    <a:pt x="1325" y="10891"/>
                    <a:pt x="1268" y="10891"/>
                  </a:cubicBezTo>
                  <a:cubicBezTo>
                    <a:pt x="1260" y="10891"/>
                    <a:pt x="1252" y="10890"/>
                    <a:pt x="1245" y="10887"/>
                  </a:cubicBezTo>
                  <a:cubicBezTo>
                    <a:pt x="1228" y="10887"/>
                    <a:pt x="1227" y="10870"/>
                    <a:pt x="1227" y="10870"/>
                  </a:cubicBezTo>
                  <a:lnTo>
                    <a:pt x="1227" y="10870"/>
                  </a:lnTo>
                  <a:cubicBezTo>
                    <a:pt x="1227" y="10922"/>
                    <a:pt x="1227" y="10957"/>
                    <a:pt x="1245" y="10992"/>
                  </a:cubicBezTo>
                  <a:cubicBezTo>
                    <a:pt x="1368" y="11080"/>
                    <a:pt x="1385" y="11203"/>
                    <a:pt x="1333" y="11343"/>
                  </a:cubicBezTo>
                  <a:cubicBezTo>
                    <a:pt x="1333" y="11361"/>
                    <a:pt x="1350" y="11361"/>
                    <a:pt x="1368" y="11378"/>
                  </a:cubicBezTo>
                  <a:cubicBezTo>
                    <a:pt x="1368" y="11396"/>
                    <a:pt x="1403" y="11413"/>
                    <a:pt x="1403" y="11431"/>
                  </a:cubicBezTo>
                  <a:cubicBezTo>
                    <a:pt x="1403" y="11431"/>
                    <a:pt x="1420" y="11431"/>
                    <a:pt x="1420" y="11448"/>
                  </a:cubicBezTo>
                  <a:cubicBezTo>
                    <a:pt x="1508" y="11501"/>
                    <a:pt x="1596" y="11571"/>
                    <a:pt x="1666" y="11659"/>
                  </a:cubicBezTo>
                  <a:lnTo>
                    <a:pt x="18216" y="4260"/>
                  </a:lnTo>
                  <a:cubicBezTo>
                    <a:pt x="18216" y="4260"/>
                    <a:pt x="18198" y="4243"/>
                    <a:pt x="18198" y="4243"/>
                  </a:cubicBezTo>
                  <a:cubicBezTo>
                    <a:pt x="18251" y="4208"/>
                    <a:pt x="18321" y="4173"/>
                    <a:pt x="18373" y="4138"/>
                  </a:cubicBezTo>
                  <a:cubicBezTo>
                    <a:pt x="18461" y="4102"/>
                    <a:pt x="18531" y="4085"/>
                    <a:pt x="18619" y="4067"/>
                  </a:cubicBezTo>
                  <a:cubicBezTo>
                    <a:pt x="18671" y="4032"/>
                    <a:pt x="18759" y="3980"/>
                    <a:pt x="18759" y="3962"/>
                  </a:cubicBezTo>
                  <a:cubicBezTo>
                    <a:pt x="18689" y="3927"/>
                    <a:pt x="18619" y="3910"/>
                    <a:pt x="18689" y="3822"/>
                  </a:cubicBezTo>
                  <a:cubicBezTo>
                    <a:pt x="18619" y="3804"/>
                    <a:pt x="18601" y="3769"/>
                    <a:pt x="18566" y="3734"/>
                  </a:cubicBezTo>
                  <a:cubicBezTo>
                    <a:pt x="18531" y="3699"/>
                    <a:pt x="18479" y="3682"/>
                    <a:pt x="18496" y="3629"/>
                  </a:cubicBezTo>
                  <a:cubicBezTo>
                    <a:pt x="18496" y="3594"/>
                    <a:pt x="18444" y="3577"/>
                    <a:pt x="18356" y="3577"/>
                  </a:cubicBezTo>
                  <a:cubicBezTo>
                    <a:pt x="18341" y="3578"/>
                    <a:pt x="18329" y="3579"/>
                    <a:pt x="18318" y="3579"/>
                  </a:cubicBezTo>
                  <a:cubicBezTo>
                    <a:pt x="18224" y="3579"/>
                    <a:pt x="18265" y="3513"/>
                    <a:pt x="18391" y="3419"/>
                  </a:cubicBezTo>
                  <a:lnTo>
                    <a:pt x="18391" y="3419"/>
                  </a:lnTo>
                  <a:cubicBezTo>
                    <a:pt x="18286" y="3471"/>
                    <a:pt x="18163" y="3506"/>
                    <a:pt x="18040" y="3577"/>
                  </a:cubicBezTo>
                  <a:cubicBezTo>
                    <a:pt x="17953" y="3635"/>
                    <a:pt x="17866" y="3669"/>
                    <a:pt x="17799" y="3669"/>
                  </a:cubicBezTo>
                  <a:cubicBezTo>
                    <a:pt x="17785" y="3669"/>
                    <a:pt x="17772" y="3667"/>
                    <a:pt x="17760" y="3664"/>
                  </a:cubicBezTo>
                  <a:lnTo>
                    <a:pt x="17567" y="3419"/>
                  </a:lnTo>
                  <a:cubicBezTo>
                    <a:pt x="17777" y="3296"/>
                    <a:pt x="17777" y="3296"/>
                    <a:pt x="17742" y="3243"/>
                  </a:cubicBezTo>
                  <a:cubicBezTo>
                    <a:pt x="17742" y="3243"/>
                    <a:pt x="17707" y="3243"/>
                    <a:pt x="17707" y="3226"/>
                  </a:cubicBezTo>
                  <a:cubicBezTo>
                    <a:pt x="17707" y="3208"/>
                    <a:pt x="17742" y="3173"/>
                    <a:pt x="17812" y="3138"/>
                  </a:cubicBezTo>
                  <a:cubicBezTo>
                    <a:pt x="17883" y="3103"/>
                    <a:pt x="17953" y="3068"/>
                    <a:pt x="18005" y="3068"/>
                  </a:cubicBezTo>
                  <a:cubicBezTo>
                    <a:pt x="18023" y="3051"/>
                    <a:pt x="18040" y="3051"/>
                    <a:pt x="18040" y="3051"/>
                  </a:cubicBezTo>
                  <a:cubicBezTo>
                    <a:pt x="18058" y="3068"/>
                    <a:pt x="18093" y="3068"/>
                    <a:pt x="18110" y="3086"/>
                  </a:cubicBezTo>
                  <a:cubicBezTo>
                    <a:pt x="18233" y="2998"/>
                    <a:pt x="18356" y="2910"/>
                    <a:pt x="18479" y="2840"/>
                  </a:cubicBezTo>
                  <a:cubicBezTo>
                    <a:pt x="18496" y="2805"/>
                    <a:pt x="18461" y="2805"/>
                    <a:pt x="18444" y="2805"/>
                  </a:cubicBezTo>
                  <a:cubicBezTo>
                    <a:pt x="18356" y="2770"/>
                    <a:pt x="18216" y="2770"/>
                    <a:pt x="18110" y="2770"/>
                  </a:cubicBezTo>
                  <a:cubicBezTo>
                    <a:pt x="18103" y="2767"/>
                    <a:pt x="18095" y="2765"/>
                    <a:pt x="18086" y="2765"/>
                  </a:cubicBezTo>
                  <a:cubicBezTo>
                    <a:pt x="18048" y="2765"/>
                    <a:pt x="17995" y="2788"/>
                    <a:pt x="17953" y="2788"/>
                  </a:cubicBezTo>
                  <a:cubicBezTo>
                    <a:pt x="17969" y="2658"/>
                    <a:pt x="17835" y="2558"/>
                    <a:pt x="17620" y="2558"/>
                  </a:cubicBezTo>
                  <a:cubicBezTo>
                    <a:pt x="17603" y="2558"/>
                    <a:pt x="17585" y="2558"/>
                    <a:pt x="17567" y="2560"/>
                  </a:cubicBezTo>
                  <a:cubicBezTo>
                    <a:pt x="17567" y="2542"/>
                    <a:pt x="17567" y="2542"/>
                    <a:pt x="17532" y="2525"/>
                  </a:cubicBezTo>
                  <a:cubicBezTo>
                    <a:pt x="17497" y="2525"/>
                    <a:pt x="17549" y="2490"/>
                    <a:pt x="17602" y="2455"/>
                  </a:cubicBezTo>
                  <a:cubicBezTo>
                    <a:pt x="17707" y="2384"/>
                    <a:pt x="17725" y="2349"/>
                    <a:pt x="17707" y="2314"/>
                  </a:cubicBezTo>
                  <a:cubicBezTo>
                    <a:pt x="17707" y="2297"/>
                    <a:pt x="17672" y="2279"/>
                    <a:pt x="17655" y="2279"/>
                  </a:cubicBezTo>
                  <a:lnTo>
                    <a:pt x="17532" y="2279"/>
                  </a:lnTo>
                  <a:cubicBezTo>
                    <a:pt x="17503" y="2282"/>
                    <a:pt x="17478" y="2284"/>
                    <a:pt x="17455" y="2284"/>
                  </a:cubicBezTo>
                  <a:cubicBezTo>
                    <a:pt x="17337" y="2284"/>
                    <a:pt x="17292" y="2245"/>
                    <a:pt x="17322" y="2156"/>
                  </a:cubicBezTo>
                  <a:cubicBezTo>
                    <a:pt x="17339" y="2139"/>
                    <a:pt x="17339" y="2121"/>
                    <a:pt x="17339" y="2104"/>
                  </a:cubicBezTo>
                  <a:cubicBezTo>
                    <a:pt x="17339" y="2070"/>
                    <a:pt x="17332" y="2043"/>
                    <a:pt x="17273" y="2043"/>
                  </a:cubicBezTo>
                  <a:cubicBezTo>
                    <a:pt x="17242" y="2043"/>
                    <a:pt x="17196" y="2050"/>
                    <a:pt x="17129" y="2069"/>
                  </a:cubicBezTo>
                  <a:lnTo>
                    <a:pt x="17059" y="2069"/>
                  </a:lnTo>
                  <a:cubicBezTo>
                    <a:pt x="17041" y="2086"/>
                    <a:pt x="17006" y="2121"/>
                    <a:pt x="16971" y="2121"/>
                  </a:cubicBezTo>
                  <a:cubicBezTo>
                    <a:pt x="16883" y="2156"/>
                    <a:pt x="16796" y="2192"/>
                    <a:pt x="16708" y="2209"/>
                  </a:cubicBezTo>
                  <a:cubicBezTo>
                    <a:pt x="16682" y="2183"/>
                    <a:pt x="16629" y="2178"/>
                    <a:pt x="16568" y="2178"/>
                  </a:cubicBezTo>
                  <a:cubicBezTo>
                    <a:pt x="16537" y="2178"/>
                    <a:pt x="16504" y="2179"/>
                    <a:pt x="16471" y="2179"/>
                  </a:cubicBezTo>
                  <a:cubicBezTo>
                    <a:pt x="16438" y="2179"/>
                    <a:pt x="16406" y="2178"/>
                    <a:pt x="16375" y="2174"/>
                  </a:cubicBezTo>
                  <a:cubicBezTo>
                    <a:pt x="16395" y="2144"/>
                    <a:pt x="16409" y="2113"/>
                    <a:pt x="16384" y="2113"/>
                  </a:cubicBezTo>
                  <a:cubicBezTo>
                    <a:pt x="16366" y="2113"/>
                    <a:pt x="16326" y="2130"/>
                    <a:pt x="16252" y="2174"/>
                  </a:cubicBezTo>
                  <a:cubicBezTo>
                    <a:pt x="16235" y="2192"/>
                    <a:pt x="16182" y="2209"/>
                    <a:pt x="16164" y="2209"/>
                  </a:cubicBezTo>
                  <a:cubicBezTo>
                    <a:pt x="16129" y="2209"/>
                    <a:pt x="16094" y="2192"/>
                    <a:pt x="16059" y="2192"/>
                  </a:cubicBezTo>
                  <a:cubicBezTo>
                    <a:pt x="16059" y="2192"/>
                    <a:pt x="16059" y="2174"/>
                    <a:pt x="16077" y="2156"/>
                  </a:cubicBezTo>
                  <a:cubicBezTo>
                    <a:pt x="16164" y="2051"/>
                    <a:pt x="16252" y="1964"/>
                    <a:pt x="16392" y="1841"/>
                  </a:cubicBezTo>
                  <a:cubicBezTo>
                    <a:pt x="16410" y="1823"/>
                    <a:pt x="16427" y="1806"/>
                    <a:pt x="16445" y="1806"/>
                  </a:cubicBezTo>
                  <a:cubicBezTo>
                    <a:pt x="16480" y="1788"/>
                    <a:pt x="16515" y="1788"/>
                    <a:pt x="16550" y="1788"/>
                  </a:cubicBezTo>
                  <a:cubicBezTo>
                    <a:pt x="16673" y="1718"/>
                    <a:pt x="16778" y="1683"/>
                    <a:pt x="16848" y="1666"/>
                  </a:cubicBezTo>
                  <a:cubicBezTo>
                    <a:pt x="16821" y="1625"/>
                    <a:pt x="16794" y="1584"/>
                    <a:pt x="16718" y="1584"/>
                  </a:cubicBezTo>
                  <a:cubicBezTo>
                    <a:pt x="16696" y="1584"/>
                    <a:pt x="16669" y="1588"/>
                    <a:pt x="16638" y="1595"/>
                  </a:cubicBezTo>
                  <a:cubicBezTo>
                    <a:pt x="16620" y="1595"/>
                    <a:pt x="16620" y="1578"/>
                    <a:pt x="16620" y="1560"/>
                  </a:cubicBezTo>
                  <a:cubicBezTo>
                    <a:pt x="16638" y="1543"/>
                    <a:pt x="16655" y="1525"/>
                    <a:pt x="16655" y="1525"/>
                  </a:cubicBezTo>
                  <a:cubicBezTo>
                    <a:pt x="16881" y="1285"/>
                    <a:pt x="16925" y="1239"/>
                    <a:pt x="16806" y="1239"/>
                  </a:cubicBezTo>
                  <a:cubicBezTo>
                    <a:pt x="16777" y="1239"/>
                    <a:pt x="16738" y="1241"/>
                    <a:pt x="16690" y="1245"/>
                  </a:cubicBezTo>
                  <a:cubicBezTo>
                    <a:pt x="16679" y="1247"/>
                    <a:pt x="16669" y="1248"/>
                    <a:pt x="16661" y="1248"/>
                  </a:cubicBezTo>
                  <a:cubicBezTo>
                    <a:pt x="16608" y="1248"/>
                    <a:pt x="16627" y="1203"/>
                    <a:pt x="16673" y="1157"/>
                  </a:cubicBezTo>
                  <a:cubicBezTo>
                    <a:pt x="16690" y="1122"/>
                    <a:pt x="16743" y="1070"/>
                    <a:pt x="16778" y="1017"/>
                  </a:cubicBezTo>
                  <a:lnTo>
                    <a:pt x="16778" y="1017"/>
                  </a:lnTo>
                  <a:cubicBezTo>
                    <a:pt x="16743" y="1034"/>
                    <a:pt x="16708" y="1052"/>
                    <a:pt x="16655" y="1070"/>
                  </a:cubicBezTo>
                  <a:cubicBezTo>
                    <a:pt x="16655" y="1052"/>
                    <a:pt x="16673" y="1034"/>
                    <a:pt x="16673" y="1034"/>
                  </a:cubicBezTo>
                  <a:cubicBezTo>
                    <a:pt x="16550" y="947"/>
                    <a:pt x="16480" y="824"/>
                    <a:pt x="16445" y="701"/>
                  </a:cubicBezTo>
                  <a:cubicBezTo>
                    <a:pt x="16445" y="666"/>
                    <a:pt x="16410" y="666"/>
                    <a:pt x="16375" y="649"/>
                  </a:cubicBezTo>
                  <a:cubicBezTo>
                    <a:pt x="16270" y="631"/>
                    <a:pt x="16270" y="561"/>
                    <a:pt x="16340" y="473"/>
                  </a:cubicBezTo>
                  <a:cubicBezTo>
                    <a:pt x="16357" y="456"/>
                    <a:pt x="16357" y="456"/>
                    <a:pt x="16357" y="438"/>
                  </a:cubicBezTo>
                  <a:cubicBezTo>
                    <a:pt x="16366" y="421"/>
                    <a:pt x="16362" y="408"/>
                    <a:pt x="16335" y="408"/>
                  </a:cubicBezTo>
                  <a:cubicBezTo>
                    <a:pt x="16309" y="408"/>
                    <a:pt x="16261" y="421"/>
                    <a:pt x="16182" y="456"/>
                  </a:cubicBezTo>
                  <a:cubicBezTo>
                    <a:pt x="16059" y="491"/>
                    <a:pt x="16007" y="491"/>
                    <a:pt x="15919" y="509"/>
                  </a:cubicBezTo>
                  <a:cubicBezTo>
                    <a:pt x="15900" y="513"/>
                    <a:pt x="15885" y="515"/>
                    <a:pt x="15874" y="515"/>
                  </a:cubicBezTo>
                  <a:cubicBezTo>
                    <a:pt x="15842" y="515"/>
                    <a:pt x="15836" y="499"/>
                    <a:pt x="15849" y="473"/>
                  </a:cubicBezTo>
                  <a:cubicBezTo>
                    <a:pt x="15866" y="456"/>
                    <a:pt x="15884" y="456"/>
                    <a:pt x="15901" y="438"/>
                  </a:cubicBezTo>
                  <a:cubicBezTo>
                    <a:pt x="16042" y="368"/>
                    <a:pt x="16129" y="298"/>
                    <a:pt x="16164" y="246"/>
                  </a:cubicBezTo>
                  <a:cubicBezTo>
                    <a:pt x="16184" y="207"/>
                    <a:pt x="16160" y="195"/>
                    <a:pt x="16121" y="195"/>
                  </a:cubicBezTo>
                  <a:cubicBezTo>
                    <a:pt x="16089" y="195"/>
                    <a:pt x="16046" y="203"/>
                    <a:pt x="16007" y="210"/>
                  </a:cubicBezTo>
                  <a:cubicBezTo>
                    <a:pt x="15884" y="228"/>
                    <a:pt x="15744" y="263"/>
                    <a:pt x="15621" y="298"/>
                  </a:cubicBezTo>
                  <a:cubicBezTo>
                    <a:pt x="15621" y="298"/>
                    <a:pt x="15603" y="316"/>
                    <a:pt x="15603" y="316"/>
                  </a:cubicBezTo>
                  <a:cubicBezTo>
                    <a:pt x="15576" y="232"/>
                    <a:pt x="15493" y="182"/>
                    <a:pt x="15356" y="182"/>
                  </a:cubicBezTo>
                  <a:cubicBezTo>
                    <a:pt x="15319" y="182"/>
                    <a:pt x="15279" y="186"/>
                    <a:pt x="15235" y="193"/>
                  </a:cubicBezTo>
                  <a:cubicBezTo>
                    <a:pt x="15253" y="123"/>
                    <a:pt x="15235" y="53"/>
                    <a:pt x="15200"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88"/>
        <p:cNvGrpSpPr/>
        <p:nvPr/>
      </p:nvGrpSpPr>
      <p:grpSpPr>
        <a:xfrm>
          <a:off x="0" y="0"/>
          <a:ext cx="0" cy="0"/>
          <a:chOff x="0" y="0"/>
          <a:chExt cx="0" cy="0"/>
        </a:xfrm>
      </p:grpSpPr>
      <p:grpSp>
        <p:nvGrpSpPr>
          <p:cNvPr id="489" name="Google Shape;489;p31"/>
          <p:cNvGrpSpPr/>
          <p:nvPr/>
        </p:nvGrpSpPr>
        <p:grpSpPr>
          <a:xfrm rot="5118436">
            <a:off x="8128890" y="754280"/>
            <a:ext cx="2274870" cy="1243410"/>
            <a:chOff x="3506947" y="883950"/>
            <a:chExt cx="1645554" cy="899435"/>
          </a:xfrm>
        </p:grpSpPr>
        <p:sp>
          <p:nvSpPr>
            <p:cNvPr id="490" name="Google Shape;490;p31"/>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31"/>
            <p:cNvGrpSpPr/>
            <p:nvPr/>
          </p:nvGrpSpPr>
          <p:grpSpPr>
            <a:xfrm>
              <a:off x="3662075" y="883950"/>
              <a:ext cx="1339575" cy="855075"/>
              <a:chOff x="3662075" y="883950"/>
              <a:chExt cx="1339575" cy="855075"/>
            </a:xfrm>
          </p:grpSpPr>
          <p:cxnSp>
            <p:nvCxnSpPr>
              <p:cNvPr id="494" name="Google Shape;494;p31"/>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31"/>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31"/>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31"/>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31"/>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31"/>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31"/>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31"/>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31"/>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31"/>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grpSp>
        <p:nvGrpSpPr>
          <p:cNvPr id="504" name="Google Shape;504;p31"/>
          <p:cNvGrpSpPr/>
          <p:nvPr/>
        </p:nvGrpSpPr>
        <p:grpSpPr>
          <a:xfrm rot="-5400000">
            <a:off x="-656786" y="3798256"/>
            <a:ext cx="2077578" cy="870887"/>
            <a:chOff x="3079787" y="4255675"/>
            <a:chExt cx="1354353" cy="567723"/>
          </a:xfrm>
        </p:grpSpPr>
        <p:sp>
          <p:nvSpPr>
            <p:cNvPr id="505" name="Google Shape;505;p31"/>
            <p:cNvSpPr/>
            <p:nvPr/>
          </p:nvSpPr>
          <p:spPr>
            <a:xfrm>
              <a:off x="3187550" y="4362891"/>
              <a:ext cx="1246590" cy="460507"/>
            </a:xfrm>
            <a:custGeom>
              <a:avLst/>
              <a:gdLst/>
              <a:ahLst/>
              <a:cxnLst/>
              <a:rect l="l" t="t" r="r" b="b"/>
              <a:pathLst>
                <a:path w="38729" h="14307" extrusionOk="0">
                  <a:moveTo>
                    <a:pt x="614" y="1"/>
                  </a:moveTo>
                  <a:lnTo>
                    <a:pt x="1" y="12904"/>
                  </a:lnTo>
                  <a:lnTo>
                    <a:pt x="53" y="12904"/>
                  </a:lnTo>
                  <a:cubicBezTo>
                    <a:pt x="124" y="12939"/>
                    <a:pt x="246" y="12957"/>
                    <a:pt x="369" y="12957"/>
                  </a:cubicBezTo>
                  <a:cubicBezTo>
                    <a:pt x="439" y="12957"/>
                    <a:pt x="492" y="12957"/>
                    <a:pt x="562" y="12939"/>
                  </a:cubicBezTo>
                  <a:cubicBezTo>
                    <a:pt x="579" y="12957"/>
                    <a:pt x="614" y="12974"/>
                    <a:pt x="632" y="12992"/>
                  </a:cubicBezTo>
                  <a:cubicBezTo>
                    <a:pt x="930" y="13185"/>
                    <a:pt x="1281" y="13290"/>
                    <a:pt x="1649" y="13308"/>
                  </a:cubicBezTo>
                  <a:cubicBezTo>
                    <a:pt x="1684" y="13325"/>
                    <a:pt x="1719" y="13325"/>
                    <a:pt x="1772" y="13343"/>
                  </a:cubicBezTo>
                  <a:cubicBezTo>
                    <a:pt x="1789" y="13378"/>
                    <a:pt x="1824" y="13413"/>
                    <a:pt x="1859" y="13448"/>
                  </a:cubicBezTo>
                  <a:cubicBezTo>
                    <a:pt x="2017" y="13641"/>
                    <a:pt x="2227" y="13746"/>
                    <a:pt x="2473" y="13763"/>
                  </a:cubicBezTo>
                  <a:lnTo>
                    <a:pt x="4261" y="13939"/>
                  </a:lnTo>
                  <a:cubicBezTo>
                    <a:pt x="4283" y="13941"/>
                    <a:pt x="4306" y="13942"/>
                    <a:pt x="4329" y="13942"/>
                  </a:cubicBezTo>
                  <a:cubicBezTo>
                    <a:pt x="4484" y="13942"/>
                    <a:pt x="4647" y="13890"/>
                    <a:pt x="4769" y="13798"/>
                  </a:cubicBezTo>
                  <a:cubicBezTo>
                    <a:pt x="4787" y="13798"/>
                    <a:pt x="4787" y="13798"/>
                    <a:pt x="4804" y="13781"/>
                  </a:cubicBezTo>
                  <a:cubicBezTo>
                    <a:pt x="4822" y="13781"/>
                    <a:pt x="4857" y="13763"/>
                    <a:pt x="4875" y="13746"/>
                  </a:cubicBezTo>
                  <a:cubicBezTo>
                    <a:pt x="4910" y="13746"/>
                    <a:pt x="4945" y="13746"/>
                    <a:pt x="4980" y="13728"/>
                  </a:cubicBezTo>
                  <a:cubicBezTo>
                    <a:pt x="5032" y="13720"/>
                    <a:pt x="5085" y="13715"/>
                    <a:pt x="5138" y="13715"/>
                  </a:cubicBezTo>
                  <a:cubicBezTo>
                    <a:pt x="5190" y="13715"/>
                    <a:pt x="5243" y="13720"/>
                    <a:pt x="5295" y="13728"/>
                  </a:cubicBezTo>
                  <a:cubicBezTo>
                    <a:pt x="5366" y="13728"/>
                    <a:pt x="5436" y="13746"/>
                    <a:pt x="5488" y="13781"/>
                  </a:cubicBezTo>
                  <a:cubicBezTo>
                    <a:pt x="5541" y="13781"/>
                    <a:pt x="5576" y="13798"/>
                    <a:pt x="5611" y="13798"/>
                  </a:cubicBezTo>
                  <a:cubicBezTo>
                    <a:pt x="5628" y="13833"/>
                    <a:pt x="5664" y="13851"/>
                    <a:pt x="5699" y="13869"/>
                  </a:cubicBezTo>
                  <a:cubicBezTo>
                    <a:pt x="5716" y="13886"/>
                    <a:pt x="5751" y="13921"/>
                    <a:pt x="5786" y="13939"/>
                  </a:cubicBezTo>
                  <a:cubicBezTo>
                    <a:pt x="5927" y="14061"/>
                    <a:pt x="6084" y="14149"/>
                    <a:pt x="6242" y="14167"/>
                  </a:cubicBezTo>
                  <a:lnTo>
                    <a:pt x="6312" y="14167"/>
                  </a:lnTo>
                  <a:cubicBezTo>
                    <a:pt x="6347" y="14167"/>
                    <a:pt x="6400" y="14167"/>
                    <a:pt x="6435" y="14149"/>
                  </a:cubicBezTo>
                  <a:cubicBezTo>
                    <a:pt x="6505" y="14184"/>
                    <a:pt x="6575" y="14202"/>
                    <a:pt x="6663" y="14219"/>
                  </a:cubicBezTo>
                  <a:lnTo>
                    <a:pt x="7855" y="14289"/>
                  </a:lnTo>
                  <a:lnTo>
                    <a:pt x="7943" y="14289"/>
                  </a:lnTo>
                  <a:cubicBezTo>
                    <a:pt x="7943" y="14289"/>
                    <a:pt x="8171" y="14307"/>
                    <a:pt x="8539" y="14307"/>
                  </a:cubicBezTo>
                  <a:cubicBezTo>
                    <a:pt x="8889" y="14307"/>
                    <a:pt x="9363" y="14289"/>
                    <a:pt x="9836" y="14254"/>
                  </a:cubicBezTo>
                  <a:cubicBezTo>
                    <a:pt x="10327" y="14219"/>
                    <a:pt x="10835" y="14184"/>
                    <a:pt x="11221" y="14149"/>
                  </a:cubicBezTo>
                  <a:cubicBezTo>
                    <a:pt x="11624" y="14114"/>
                    <a:pt x="11887" y="14096"/>
                    <a:pt x="11887" y="14096"/>
                  </a:cubicBezTo>
                  <a:cubicBezTo>
                    <a:pt x="12028" y="14079"/>
                    <a:pt x="12168" y="14044"/>
                    <a:pt x="12308" y="13974"/>
                  </a:cubicBezTo>
                  <a:cubicBezTo>
                    <a:pt x="12343" y="13956"/>
                    <a:pt x="12361" y="13939"/>
                    <a:pt x="12396" y="13921"/>
                  </a:cubicBezTo>
                  <a:lnTo>
                    <a:pt x="12431" y="13904"/>
                  </a:lnTo>
                  <a:cubicBezTo>
                    <a:pt x="12554" y="13833"/>
                    <a:pt x="12676" y="13763"/>
                    <a:pt x="12764" y="13658"/>
                  </a:cubicBezTo>
                  <a:cubicBezTo>
                    <a:pt x="12781" y="13658"/>
                    <a:pt x="12781" y="13658"/>
                    <a:pt x="12799" y="13641"/>
                  </a:cubicBezTo>
                  <a:cubicBezTo>
                    <a:pt x="12915" y="13699"/>
                    <a:pt x="13055" y="13733"/>
                    <a:pt x="13210" y="13733"/>
                  </a:cubicBezTo>
                  <a:cubicBezTo>
                    <a:pt x="13242" y="13733"/>
                    <a:pt x="13274" y="13731"/>
                    <a:pt x="13307" y="13728"/>
                  </a:cubicBezTo>
                  <a:cubicBezTo>
                    <a:pt x="13413" y="13711"/>
                    <a:pt x="13518" y="13693"/>
                    <a:pt x="13605" y="13658"/>
                  </a:cubicBezTo>
                  <a:cubicBezTo>
                    <a:pt x="13658" y="13658"/>
                    <a:pt x="13728" y="13658"/>
                    <a:pt x="13781" y="13641"/>
                  </a:cubicBezTo>
                  <a:cubicBezTo>
                    <a:pt x="13939" y="13623"/>
                    <a:pt x="14096" y="13588"/>
                    <a:pt x="14254" y="13500"/>
                  </a:cubicBezTo>
                  <a:lnTo>
                    <a:pt x="14289" y="13500"/>
                  </a:lnTo>
                  <a:cubicBezTo>
                    <a:pt x="14324" y="13483"/>
                    <a:pt x="14359" y="13483"/>
                    <a:pt x="14394" y="13465"/>
                  </a:cubicBezTo>
                  <a:cubicBezTo>
                    <a:pt x="14447" y="13465"/>
                    <a:pt x="14500" y="13448"/>
                    <a:pt x="14552" y="13430"/>
                  </a:cubicBezTo>
                  <a:cubicBezTo>
                    <a:pt x="14587" y="13430"/>
                    <a:pt x="14605" y="13413"/>
                    <a:pt x="14640" y="13413"/>
                  </a:cubicBezTo>
                  <a:cubicBezTo>
                    <a:pt x="14815" y="13395"/>
                    <a:pt x="14973" y="13360"/>
                    <a:pt x="15131" y="13290"/>
                  </a:cubicBezTo>
                  <a:cubicBezTo>
                    <a:pt x="15201" y="13290"/>
                    <a:pt x="15271" y="13290"/>
                    <a:pt x="15359" y="13272"/>
                  </a:cubicBezTo>
                  <a:cubicBezTo>
                    <a:pt x="15534" y="13255"/>
                    <a:pt x="15727" y="13202"/>
                    <a:pt x="15920" y="13097"/>
                  </a:cubicBezTo>
                  <a:cubicBezTo>
                    <a:pt x="16007" y="13045"/>
                    <a:pt x="16077" y="12992"/>
                    <a:pt x="16148" y="12939"/>
                  </a:cubicBezTo>
                  <a:cubicBezTo>
                    <a:pt x="16165" y="12939"/>
                    <a:pt x="16183" y="12957"/>
                    <a:pt x="16200" y="12974"/>
                  </a:cubicBezTo>
                  <a:lnTo>
                    <a:pt x="16323" y="13080"/>
                  </a:lnTo>
                  <a:cubicBezTo>
                    <a:pt x="16428" y="13167"/>
                    <a:pt x="16568" y="13237"/>
                    <a:pt x="16744" y="13255"/>
                  </a:cubicBezTo>
                  <a:cubicBezTo>
                    <a:pt x="16816" y="13275"/>
                    <a:pt x="16887" y="13284"/>
                    <a:pt x="16963" y="13284"/>
                  </a:cubicBezTo>
                  <a:cubicBezTo>
                    <a:pt x="17016" y="13284"/>
                    <a:pt x="17071" y="13280"/>
                    <a:pt x="17129" y="13272"/>
                  </a:cubicBezTo>
                  <a:cubicBezTo>
                    <a:pt x="17410" y="13255"/>
                    <a:pt x="17620" y="13167"/>
                    <a:pt x="17725" y="13132"/>
                  </a:cubicBezTo>
                  <a:cubicBezTo>
                    <a:pt x="17988" y="13027"/>
                    <a:pt x="18164" y="12904"/>
                    <a:pt x="18286" y="12817"/>
                  </a:cubicBezTo>
                  <a:cubicBezTo>
                    <a:pt x="18321" y="12799"/>
                    <a:pt x="18339" y="12782"/>
                    <a:pt x="18374" y="12764"/>
                  </a:cubicBezTo>
                  <a:cubicBezTo>
                    <a:pt x="18637" y="12729"/>
                    <a:pt x="18882" y="12659"/>
                    <a:pt x="19110" y="12589"/>
                  </a:cubicBezTo>
                  <a:cubicBezTo>
                    <a:pt x="19251" y="12624"/>
                    <a:pt x="19391" y="12641"/>
                    <a:pt x="19549" y="12641"/>
                  </a:cubicBezTo>
                  <a:lnTo>
                    <a:pt x="19671" y="12641"/>
                  </a:lnTo>
                  <a:cubicBezTo>
                    <a:pt x="19899" y="12624"/>
                    <a:pt x="20110" y="12571"/>
                    <a:pt x="20285" y="12466"/>
                  </a:cubicBezTo>
                  <a:cubicBezTo>
                    <a:pt x="20355" y="12431"/>
                    <a:pt x="20425" y="12396"/>
                    <a:pt x="20478" y="12361"/>
                  </a:cubicBezTo>
                  <a:lnTo>
                    <a:pt x="20636" y="12361"/>
                  </a:lnTo>
                  <a:cubicBezTo>
                    <a:pt x="21214" y="12343"/>
                    <a:pt x="21582" y="12098"/>
                    <a:pt x="21758" y="11782"/>
                  </a:cubicBezTo>
                  <a:cubicBezTo>
                    <a:pt x="21933" y="11905"/>
                    <a:pt x="22143" y="11975"/>
                    <a:pt x="22354" y="11975"/>
                  </a:cubicBezTo>
                  <a:cubicBezTo>
                    <a:pt x="22424" y="11975"/>
                    <a:pt x="22477" y="11958"/>
                    <a:pt x="22529" y="11958"/>
                  </a:cubicBezTo>
                  <a:lnTo>
                    <a:pt x="22564" y="11958"/>
                  </a:lnTo>
                  <a:cubicBezTo>
                    <a:pt x="22617" y="11940"/>
                    <a:pt x="22704" y="11923"/>
                    <a:pt x="22810" y="11887"/>
                  </a:cubicBezTo>
                  <a:cubicBezTo>
                    <a:pt x="23038" y="12010"/>
                    <a:pt x="23230" y="12063"/>
                    <a:pt x="23458" y="12063"/>
                  </a:cubicBezTo>
                  <a:cubicBezTo>
                    <a:pt x="23634" y="12063"/>
                    <a:pt x="23791" y="12045"/>
                    <a:pt x="23914" y="11993"/>
                  </a:cubicBezTo>
                  <a:cubicBezTo>
                    <a:pt x="24019" y="12028"/>
                    <a:pt x="24124" y="12045"/>
                    <a:pt x="24230" y="12045"/>
                  </a:cubicBezTo>
                  <a:cubicBezTo>
                    <a:pt x="24335" y="12045"/>
                    <a:pt x="24458" y="12028"/>
                    <a:pt x="24563" y="11993"/>
                  </a:cubicBezTo>
                  <a:cubicBezTo>
                    <a:pt x="24650" y="11975"/>
                    <a:pt x="24738" y="11923"/>
                    <a:pt x="24808" y="11870"/>
                  </a:cubicBezTo>
                  <a:cubicBezTo>
                    <a:pt x="24969" y="11858"/>
                    <a:pt x="25131" y="11845"/>
                    <a:pt x="25292" y="11845"/>
                  </a:cubicBezTo>
                  <a:cubicBezTo>
                    <a:pt x="25358" y="11845"/>
                    <a:pt x="25425" y="11847"/>
                    <a:pt x="25492" y="11852"/>
                  </a:cubicBezTo>
                  <a:cubicBezTo>
                    <a:pt x="25650" y="11852"/>
                    <a:pt x="25825" y="11835"/>
                    <a:pt x="25965" y="11782"/>
                  </a:cubicBezTo>
                  <a:cubicBezTo>
                    <a:pt x="26018" y="11800"/>
                    <a:pt x="26071" y="11800"/>
                    <a:pt x="26088" y="11817"/>
                  </a:cubicBezTo>
                  <a:cubicBezTo>
                    <a:pt x="26176" y="11835"/>
                    <a:pt x="26263" y="11852"/>
                    <a:pt x="26369" y="11852"/>
                  </a:cubicBezTo>
                  <a:cubicBezTo>
                    <a:pt x="26401" y="11855"/>
                    <a:pt x="26433" y="11857"/>
                    <a:pt x="26465" y="11857"/>
                  </a:cubicBezTo>
                  <a:cubicBezTo>
                    <a:pt x="26625" y="11857"/>
                    <a:pt x="26781" y="11820"/>
                    <a:pt x="26912" y="11747"/>
                  </a:cubicBezTo>
                  <a:cubicBezTo>
                    <a:pt x="26982" y="11765"/>
                    <a:pt x="27052" y="11765"/>
                    <a:pt x="27122" y="11782"/>
                  </a:cubicBezTo>
                  <a:cubicBezTo>
                    <a:pt x="27298" y="11782"/>
                    <a:pt x="27876" y="11782"/>
                    <a:pt x="28139" y="11099"/>
                  </a:cubicBezTo>
                  <a:cubicBezTo>
                    <a:pt x="28209" y="11063"/>
                    <a:pt x="28280" y="11028"/>
                    <a:pt x="28350" y="10993"/>
                  </a:cubicBezTo>
                  <a:cubicBezTo>
                    <a:pt x="28420" y="10993"/>
                    <a:pt x="28490" y="11011"/>
                    <a:pt x="28578" y="11011"/>
                  </a:cubicBezTo>
                  <a:lnTo>
                    <a:pt x="28665" y="11011"/>
                  </a:lnTo>
                  <a:cubicBezTo>
                    <a:pt x="28753" y="11046"/>
                    <a:pt x="28841" y="11063"/>
                    <a:pt x="28928" y="11063"/>
                  </a:cubicBezTo>
                  <a:cubicBezTo>
                    <a:pt x="29068" y="11063"/>
                    <a:pt x="29209" y="11028"/>
                    <a:pt x="29349" y="10958"/>
                  </a:cubicBezTo>
                  <a:cubicBezTo>
                    <a:pt x="29472" y="10906"/>
                    <a:pt x="29612" y="10853"/>
                    <a:pt x="29787" y="10853"/>
                  </a:cubicBezTo>
                  <a:cubicBezTo>
                    <a:pt x="30050" y="10836"/>
                    <a:pt x="30296" y="10695"/>
                    <a:pt x="30453" y="10450"/>
                  </a:cubicBezTo>
                  <a:cubicBezTo>
                    <a:pt x="30453" y="10450"/>
                    <a:pt x="30453" y="10450"/>
                    <a:pt x="30471" y="10432"/>
                  </a:cubicBezTo>
                  <a:cubicBezTo>
                    <a:pt x="30559" y="10397"/>
                    <a:pt x="30664" y="10362"/>
                    <a:pt x="30751" y="10310"/>
                  </a:cubicBezTo>
                  <a:cubicBezTo>
                    <a:pt x="30822" y="10292"/>
                    <a:pt x="30874" y="10275"/>
                    <a:pt x="30944" y="10257"/>
                  </a:cubicBezTo>
                  <a:cubicBezTo>
                    <a:pt x="30997" y="10239"/>
                    <a:pt x="31050" y="10239"/>
                    <a:pt x="31102" y="10239"/>
                  </a:cubicBezTo>
                  <a:cubicBezTo>
                    <a:pt x="31155" y="10239"/>
                    <a:pt x="31207" y="10239"/>
                    <a:pt x="31260" y="10257"/>
                  </a:cubicBezTo>
                  <a:lnTo>
                    <a:pt x="31575" y="10257"/>
                  </a:lnTo>
                  <a:lnTo>
                    <a:pt x="31926" y="10187"/>
                  </a:lnTo>
                  <a:lnTo>
                    <a:pt x="32189" y="10134"/>
                  </a:lnTo>
                  <a:cubicBezTo>
                    <a:pt x="32317" y="10214"/>
                    <a:pt x="32504" y="10294"/>
                    <a:pt x="32709" y="10294"/>
                  </a:cubicBezTo>
                  <a:cubicBezTo>
                    <a:pt x="32728" y="10294"/>
                    <a:pt x="32748" y="10294"/>
                    <a:pt x="32768" y="10292"/>
                  </a:cubicBezTo>
                  <a:lnTo>
                    <a:pt x="32873" y="10292"/>
                  </a:lnTo>
                  <a:cubicBezTo>
                    <a:pt x="33048" y="10362"/>
                    <a:pt x="33206" y="10397"/>
                    <a:pt x="33381" y="10397"/>
                  </a:cubicBezTo>
                  <a:cubicBezTo>
                    <a:pt x="33522" y="10397"/>
                    <a:pt x="33662" y="10380"/>
                    <a:pt x="33784" y="10327"/>
                  </a:cubicBezTo>
                  <a:cubicBezTo>
                    <a:pt x="33837" y="10310"/>
                    <a:pt x="33890" y="10292"/>
                    <a:pt x="33942" y="10275"/>
                  </a:cubicBezTo>
                  <a:cubicBezTo>
                    <a:pt x="34030" y="10292"/>
                    <a:pt x="34118" y="10292"/>
                    <a:pt x="34205" y="10292"/>
                  </a:cubicBezTo>
                  <a:cubicBezTo>
                    <a:pt x="34556" y="10292"/>
                    <a:pt x="34889" y="10204"/>
                    <a:pt x="35169" y="10047"/>
                  </a:cubicBezTo>
                  <a:cubicBezTo>
                    <a:pt x="35643" y="9977"/>
                    <a:pt x="35958" y="9784"/>
                    <a:pt x="36151" y="9573"/>
                  </a:cubicBezTo>
                  <a:cubicBezTo>
                    <a:pt x="36309" y="9556"/>
                    <a:pt x="36449" y="9538"/>
                    <a:pt x="36590" y="9521"/>
                  </a:cubicBezTo>
                  <a:cubicBezTo>
                    <a:pt x="37045" y="9451"/>
                    <a:pt x="37361" y="9065"/>
                    <a:pt x="37343" y="8592"/>
                  </a:cubicBezTo>
                  <a:cubicBezTo>
                    <a:pt x="37326" y="8451"/>
                    <a:pt x="37343" y="8311"/>
                    <a:pt x="37396" y="8171"/>
                  </a:cubicBezTo>
                  <a:cubicBezTo>
                    <a:pt x="37484" y="7908"/>
                    <a:pt x="37449" y="7610"/>
                    <a:pt x="37291" y="7347"/>
                  </a:cubicBezTo>
                  <a:cubicBezTo>
                    <a:pt x="37291" y="7347"/>
                    <a:pt x="37291" y="7347"/>
                    <a:pt x="37291" y="7329"/>
                  </a:cubicBezTo>
                  <a:cubicBezTo>
                    <a:pt x="37291" y="7224"/>
                    <a:pt x="37291" y="7119"/>
                    <a:pt x="37291" y="6996"/>
                  </a:cubicBezTo>
                  <a:cubicBezTo>
                    <a:pt x="37291" y="6926"/>
                    <a:pt x="37308" y="6873"/>
                    <a:pt x="37308" y="6803"/>
                  </a:cubicBezTo>
                  <a:cubicBezTo>
                    <a:pt x="37343" y="6681"/>
                    <a:pt x="37378" y="6575"/>
                    <a:pt x="37431" y="6488"/>
                  </a:cubicBezTo>
                  <a:cubicBezTo>
                    <a:pt x="37484" y="6400"/>
                    <a:pt x="37519" y="6295"/>
                    <a:pt x="37554" y="6190"/>
                  </a:cubicBezTo>
                  <a:lnTo>
                    <a:pt x="37641" y="5716"/>
                  </a:lnTo>
                  <a:lnTo>
                    <a:pt x="37677" y="5576"/>
                  </a:lnTo>
                  <a:cubicBezTo>
                    <a:pt x="37904" y="5383"/>
                    <a:pt x="38010" y="5173"/>
                    <a:pt x="38062" y="4980"/>
                  </a:cubicBezTo>
                  <a:cubicBezTo>
                    <a:pt x="38273" y="4770"/>
                    <a:pt x="38395" y="4472"/>
                    <a:pt x="38395" y="4174"/>
                  </a:cubicBezTo>
                  <a:cubicBezTo>
                    <a:pt x="38413" y="4103"/>
                    <a:pt x="38413" y="4051"/>
                    <a:pt x="38413" y="3998"/>
                  </a:cubicBezTo>
                  <a:cubicBezTo>
                    <a:pt x="38606" y="3613"/>
                    <a:pt x="38676" y="3174"/>
                    <a:pt x="38606" y="2753"/>
                  </a:cubicBezTo>
                  <a:cubicBezTo>
                    <a:pt x="38728" y="2298"/>
                    <a:pt x="38641" y="1929"/>
                    <a:pt x="38536" y="1649"/>
                  </a:cubicBezTo>
                  <a:cubicBezTo>
                    <a:pt x="38571" y="1526"/>
                    <a:pt x="38588" y="1404"/>
                    <a:pt x="38623" y="1298"/>
                  </a:cubicBezTo>
                  <a:cubicBezTo>
                    <a:pt x="38641" y="1211"/>
                    <a:pt x="38641" y="1141"/>
                    <a:pt x="38641" y="1053"/>
                  </a:cubicBezTo>
                  <a:lnTo>
                    <a:pt x="38588"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3209019" y="4362891"/>
              <a:ext cx="1220614" cy="421013"/>
            </a:xfrm>
            <a:custGeom>
              <a:avLst/>
              <a:gdLst/>
              <a:ahLst/>
              <a:cxnLst/>
              <a:rect l="l" t="t" r="r" b="b"/>
              <a:pathLst>
                <a:path w="37922" h="13080" extrusionOk="0">
                  <a:moveTo>
                    <a:pt x="0" y="1"/>
                  </a:moveTo>
                  <a:lnTo>
                    <a:pt x="0" y="12343"/>
                  </a:lnTo>
                  <a:lnTo>
                    <a:pt x="53" y="12343"/>
                  </a:lnTo>
                  <a:cubicBezTo>
                    <a:pt x="123" y="12378"/>
                    <a:pt x="245" y="12396"/>
                    <a:pt x="368" y="12396"/>
                  </a:cubicBezTo>
                  <a:cubicBezTo>
                    <a:pt x="438" y="12396"/>
                    <a:pt x="491" y="12396"/>
                    <a:pt x="561" y="12378"/>
                  </a:cubicBezTo>
                  <a:cubicBezTo>
                    <a:pt x="579" y="12396"/>
                    <a:pt x="614" y="12413"/>
                    <a:pt x="631" y="12431"/>
                  </a:cubicBezTo>
                  <a:cubicBezTo>
                    <a:pt x="947" y="12589"/>
                    <a:pt x="1280" y="12676"/>
                    <a:pt x="1648" y="12694"/>
                  </a:cubicBezTo>
                  <a:cubicBezTo>
                    <a:pt x="1683" y="12711"/>
                    <a:pt x="1736" y="12711"/>
                    <a:pt x="1771" y="12729"/>
                  </a:cubicBezTo>
                  <a:cubicBezTo>
                    <a:pt x="1806" y="12764"/>
                    <a:pt x="1841" y="12799"/>
                    <a:pt x="1858" y="12817"/>
                  </a:cubicBezTo>
                  <a:cubicBezTo>
                    <a:pt x="2034" y="12992"/>
                    <a:pt x="2262" y="13080"/>
                    <a:pt x="2490" y="13080"/>
                  </a:cubicBezTo>
                  <a:lnTo>
                    <a:pt x="4313" y="13080"/>
                  </a:lnTo>
                  <a:cubicBezTo>
                    <a:pt x="4506" y="13080"/>
                    <a:pt x="4699" y="13027"/>
                    <a:pt x="4856" y="12904"/>
                  </a:cubicBezTo>
                  <a:cubicBezTo>
                    <a:pt x="4856" y="12887"/>
                    <a:pt x="4874" y="12887"/>
                    <a:pt x="4874" y="12887"/>
                  </a:cubicBezTo>
                  <a:cubicBezTo>
                    <a:pt x="4909" y="12869"/>
                    <a:pt x="4926" y="12852"/>
                    <a:pt x="4961" y="12834"/>
                  </a:cubicBezTo>
                  <a:cubicBezTo>
                    <a:pt x="4997" y="12817"/>
                    <a:pt x="5032" y="12817"/>
                    <a:pt x="5067" y="12799"/>
                  </a:cubicBezTo>
                  <a:cubicBezTo>
                    <a:pt x="5172" y="12782"/>
                    <a:pt x="5277" y="12764"/>
                    <a:pt x="5382" y="12764"/>
                  </a:cubicBezTo>
                  <a:cubicBezTo>
                    <a:pt x="5470" y="12764"/>
                    <a:pt x="5540" y="12764"/>
                    <a:pt x="5610" y="12782"/>
                  </a:cubicBezTo>
                  <a:cubicBezTo>
                    <a:pt x="5645" y="12782"/>
                    <a:pt x="5698" y="12799"/>
                    <a:pt x="5733" y="12799"/>
                  </a:cubicBezTo>
                  <a:cubicBezTo>
                    <a:pt x="5768" y="12817"/>
                    <a:pt x="5785" y="12834"/>
                    <a:pt x="5821" y="12852"/>
                  </a:cubicBezTo>
                  <a:cubicBezTo>
                    <a:pt x="5856" y="12869"/>
                    <a:pt x="5891" y="12887"/>
                    <a:pt x="5926" y="12904"/>
                  </a:cubicBezTo>
                  <a:cubicBezTo>
                    <a:pt x="6084" y="13009"/>
                    <a:pt x="6259" y="13062"/>
                    <a:pt x="6434" y="13062"/>
                  </a:cubicBezTo>
                  <a:lnTo>
                    <a:pt x="6487" y="13062"/>
                  </a:lnTo>
                  <a:cubicBezTo>
                    <a:pt x="6539" y="13062"/>
                    <a:pt x="6592" y="13062"/>
                    <a:pt x="6627" y="13045"/>
                  </a:cubicBezTo>
                  <a:cubicBezTo>
                    <a:pt x="6715" y="13080"/>
                    <a:pt x="6802" y="13080"/>
                    <a:pt x="6890" y="13080"/>
                  </a:cubicBezTo>
                  <a:lnTo>
                    <a:pt x="12711" y="13080"/>
                  </a:lnTo>
                  <a:cubicBezTo>
                    <a:pt x="12851" y="13080"/>
                    <a:pt x="12973" y="13045"/>
                    <a:pt x="13096" y="12992"/>
                  </a:cubicBezTo>
                  <a:cubicBezTo>
                    <a:pt x="13131" y="12974"/>
                    <a:pt x="13166" y="12957"/>
                    <a:pt x="13201" y="12939"/>
                  </a:cubicBezTo>
                  <a:lnTo>
                    <a:pt x="13236" y="12922"/>
                  </a:lnTo>
                  <a:cubicBezTo>
                    <a:pt x="13342" y="12869"/>
                    <a:pt x="13429" y="12782"/>
                    <a:pt x="13499" y="12694"/>
                  </a:cubicBezTo>
                  <a:cubicBezTo>
                    <a:pt x="13517" y="12676"/>
                    <a:pt x="13535" y="12676"/>
                    <a:pt x="13552" y="12676"/>
                  </a:cubicBezTo>
                  <a:cubicBezTo>
                    <a:pt x="13692" y="12764"/>
                    <a:pt x="13850" y="12817"/>
                    <a:pt x="14043" y="12817"/>
                  </a:cubicBezTo>
                  <a:cubicBezTo>
                    <a:pt x="14131" y="12817"/>
                    <a:pt x="14218" y="12799"/>
                    <a:pt x="14306" y="12764"/>
                  </a:cubicBezTo>
                  <a:cubicBezTo>
                    <a:pt x="14359" y="12782"/>
                    <a:pt x="14411" y="12782"/>
                    <a:pt x="14464" y="12782"/>
                  </a:cubicBezTo>
                  <a:cubicBezTo>
                    <a:pt x="14604" y="12782"/>
                    <a:pt x="14744" y="12747"/>
                    <a:pt x="14867" y="12676"/>
                  </a:cubicBezTo>
                  <a:lnTo>
                    <a:pt x="14902" y="12676"/>
                  </a:lnTo>
                  <a:cubicBezTo>
                    <a:pt x="14937" y="12676"/>
                    <a:pt x="14972" y="12659"/>
                    <a:pt x="14990" y="12659"/>
                  </a:cubicBezTo>
                  <a:cubicBezTo>
                    <a:pt x="15042" y="12659"/>
                    <a:pt x="15095" y="12641"/>
                    <a:pt x="15130" y="12624"/>
                  </a:cubicBezTo>
                  <a:cubicBezTo>
                    <a:pt x="15147" y="12641"/>
                    <a:pt x="15182" y="12641"/>
                    <a:pt x="15200" y="12641"/>
                  </a:cubicBezTo>
                  <a:cubicBezTo>
                    <a:pt x="15358" y="12641"/>
                    <a:pt x="15498" y="12606"/>
                    <a:pt x="15621" y="12554"/>
                  </a:cubicBezTo>
                  <a:cubicBezTo>
                    <a:pt x="15691" y="12571"/>
                    <a:pt x="15744" y="12571"/>
                    <a:pt x="15814" y="12571"/>
                  </a:cubicBezTo>
                  <a:cubicBezTo>
                    <a:pt x="15971" y="12571"/>
                    <a:pt x="16129" y="12536"/>
                    <a:pt x="16269" y="12448"/>
                  </a:cubicBezTo>
                  <a:cubicBezTo>
                    <a:pt x="16340" y="12396"/>
                    <a:pt x="16410" y="12343"/>
                    <a:pt x="16462" y="12291"/>
                  </a:cubicBezTo>
                  <a:cubicBezTo>
                    <a:pt x="16480" y="12308"/>
                    <a:pt x="16497" y="12326"/>
                    <a:pt x="16515" y="12343"/>
                  </a:cubicBezTo>
                  <a:lnTo>
                    <a:pt x="16620" y="12466"/>
                  </a:lnTo>
                  <a:cubicBezTo>
                    <a:pt x="16725" y="12589"/>
                    <a:pt x="16848" y="12676"/>
                    <a:pt x="16988" y="12729"/>
                  </a:cubicBezTo>
                  <a:cubicBezTo>
                    <a:pt x="17093" y="12764"/>
                    <a:pt x="17216" y="12782"/>
                    <a:pt x="17321" y="12782"/>
                  </a:cubicBezTo>
                  <a:cubicBezTo>
                    <a:pt x="17549" y="12782"/>
                    <a:pt x="17725" y="12694"/>
                    <a:pt x="17812" y="12659"/>
                  </a:cubicBezTo>
                  <a:cubicBezTo>
                    <a:pt x="18023" y="12554"/>
                    <a:pt x="18163" y="12431"/>
                    <a:pt x="18268" y="12326"/>
                  </a:cubicBezTo>
                  <a:cubicBezTo>
                    <a:pt x="18286" y="12308"/>
                    <a:pt x="18303" y="12291"/>
                    <a:pt x="18338" y="12273"/>
                  </a:cubicBezTo>
                  <a:cubicBezTo>
                    <a:pt x="18549" y="12238"/>
                    <a:pt x="18759" y="12185"/>
                    <a:pt x="18952" y="12080"/>
                  </a:cubicBezTo>
                  <a:cubicBezTo>
                    <a:pt x="19075" y="12133"/>
                    <a:pt x="19197" y="12150"/>
                    <a:pt x="19338" y="12150"/>
                  </a:cubicBezTo>
                  <a:lnTo>
                    <a:pt x="19460" y="12150"/>
                  </a:lnTo>
                  <a:cubicBezTo>
                    <a:pt x="19636" y="12133"/>
                    <a:pt x="19828" y="12080"/>
                    <a:pt x="19986" y="11975"/>
                  </a:cubicBezTo>
                  <a:cubicBezTo>
                    <a:pt x="20039" y="11940"/>
                    <a:pt x="20091" y="11887"/>
                    <a:pt x="20144" y="11852"/>
                  </a:cubicBezTo>
                  <a:lnTo>
                    <a:pt x="20284" y="11852"/>
                  </a:lnTo>
                  <a:cubicBezTo>
                    <a:pt x="20810" y="11852"/>
                    <a:pt x="21143" y="11589"/>
                    <a:pt x="21301" y="11256"/>
                  </a:cubicBezTo>
                  <a:cubicBezTo>
                    <a:pt x="21459" y="11397"/>
                    <a:pt x="21669" y="11467"/>
                    <a:pt x="21880" y="11467"/>
                  </a:cubicBezTo>
                  <a:cubicBezTo>
                    <a:pt x="21915" y="11467"/>
                    <a:pt x="21967" y="11467"/>
                    <a:pt x="22020" y="11449"/>
                  </a:cubicBezTo>
                  <a:lnTo>
                    <a:pt x="22055" y="11449"/>
                  </a:lnTo>
                  <a:cubicBezTo>
                    <a:pt x="22108" y="11432"/>
                    <a:pt x="22195" y="11432"/>
                    <a:pt x="22300" y="11397"/>
                  </a:cubicBezTo>
                  <a:cubicBezTo>
                    <a:pt x="22511" y="11502"/>
                    <a:pt x="22686" y="11572"/>
                    <a:pt x="22914" y="11572"/>
                  </a:cubicBezTo>
                  <a:cubicBezTo>
                    <a:pt x="23072" y="11572"/>
                    <a:pt x="23212" y="11537"/>
                    <a:pt x="23317" y="11484"/>
                  </a:cubicBezTo>
                  <a:cubicBezTo>
                    <a:pt x="23422" y="11519"/>
                    <a:pt x="23528" y="11537"/>
                    <a:pt x="23633" y="11537"/>
                  </a:cubicBezTo>
                  <a:cubicBezTo>
                    <a:pt x="23738" y="11537"/>
                    <a:pt x="23843" y="11519"/>
                    <a:pt x="23931" y="11484"/>
                  </a:cubicBezTo>
                  <a:cubicBezTo>
                    <a:pt x="24019" y="11449"/>
                    <a:pt x="24106" y="11397"/>
                    <a:pt x="24176" y="11344"/>
                  </a:cubicBezTo>
                  <a:cubicBezTo>
                    <a:pt x="24369" y="11309"/>
                    <a:pt x="24580" y="11291"/>
                    <a:pt x="24807" y="11291"/>
                  </a:cubicBezTo>
                  <a:cubicBezTo>
                    <a:pt x="24965" y="11291"/>
                    <a:pt x="25105" y="11256"/>
                    <a:pt x="25246" y="11204"/>
                  </a:cubicBezTo>
                  <a:cubicBezTo>
                    <a:pt x="25298" y="11221"/>
                    <a:pt x="25333" y="11221"/>
                    <a:pt x="25351" y="11221"/>
                  </a:cubicBezTo>
                  <a:cubicBezTo>
                    <a:pt x="25439" y="11256"/>
                    <a:pt x="25526" y="11256"/>
                    <a:pt x="25614" y="11256"/>
                  </a:cubicBezTo>
                  <a:cubicBezTo>
                    <a:pt x="25807" y="11256"/>
                    <a:pt x="25982" y="11204"/>
                    <a:pt x="26140" y="11099"/>
                  </a:cubicBezTo>
                  <a:cubicBezTo>
                    <a:pt x="26210" y="11116"/>
                    <a:pt x="26263" y="11116"/>
                    <a:pt x="26333" y="11116"/>
                  </a:cubicBezTo>
                  <a:cubicBezTo>
                    <a:pt x="26508" y="11116"/>
                    <a:pt x="27069" y="11063"/>
                    <a:pt x="27314" y="10397"/>
                  </a:cubicBezTo>
                  <a:cubicBezTo>
                    <a:pt x="27402" y="10362"/>
                    <a:pt x="27472" y="10327"/>
                    <a:pt x="27525" y="10275"/>
                  </a:cubicBezTo>
                  <a:cubicBezTo>
                    <a:pt x="27613" y="10292"/>
                    <a:pt x="27683" y="10292"/>
                    <a:pt x="27753" y="10292"/>
                  </a:cubicBezTo>
                  <a:lnTo>
                    <a:pt x="27840" y="10292"/>
                  </a:lnTo>
                  <a:cubicBezTo>
                    <a:pt x="27911" y="10310"/>
                    <a:pt x="27998" y="10327"/>
                    <a:pt x="28103" y="10327"/>
                  </a:cubicBezTo>
                  <a:cubicBezTo>
                    <a:pt x="28226" y="10327"/>
                    <a:pt x="28366" y="10292"/>
                    <a:pt x="28507" y="10222"/>
                  </a:cubicBezTo>
                  <a:cubicBezTo>
                    <a:pt x="28612" y="10169"/>
                    <a:pt x="28770" y="10134"/>
                    <a:pt x="28927" y="10117"/>
                  </a:cubicBezTo>
                  <a:cubicBezTo>
                    <a:pt x="29190" y="10117"/>
                    <a:pt x="29436" y="9977"/>
                    <a:pt x="29594" y="9766"/>
                  </a:cubicBezTo>
                  <a:lnTo>
                    <a:pt x="29611" y="9766"/>
                  </a:lnTo>
                  <a:cubicBezTo>
                    <a:pt x="29716" y="9731"/>
                    <a:pt x="29804" y="9696"/>
                    <a:pt x="29909" y="9643"/>
                  </a:cubicBezTo>
                  <a:cubicBezTo>
                    <a:pt x="29962" y="9643"/>
                    <a:pt x="30032" y="9626"/>
                    <a:pt x="30084" y="9608"/>
                  </a:cubicBezTo>
                  <a:cubicBezTo>
                    <a:pt x="30137" y="9591"/>
                    <a:pt x="30190" y="9591"/>
                    <a:pt x="30242" y="9591"/>
                  </a:cubicBezTo>
                  <a:cubicBezTo>
                    <a:pt x="30295" y="9591"/>
                    <a:pt x="30347" y="9591"/>
                    <a:pt x="30400" y="9608"/>
                  </a:cubicBezTo>
                  <a:cubicBezTo>
                    <a:pt x="30453" y="9626"/>
                    <a:pt x="30523" y="9626"/>
                    <a:pt x="30575" y="9626"/>
                  </a:cubicBezTo>
                  <a:cubicBezTo>
                    <a:pt x="30628" y="9626"/>
                    <a:pt x="30663" y="9626"/>
                    <a:pt x="30716" y="9608"/>
                  </a:cubicBezTo>
                  <a:lnTo>
                    <a:pt x="31049" y="9573"/>
                  </a:lnTo>
                  <a:lnTo>
                    <a:pt x="31294" y="9521"/>
                  </a:lnTo>
                  <a:cubicBezTo>
                    <a:pt x="31452" y="9608"/>
                    <a:pt x="31627" y="9678"/>
                    <a:pt x="31855" y="9678"/>
                  </a:cubicBezTo>
                  <a:lnTo>
                    <a:pt x="31960" y="9678"/>
                  </a:lnTo>
                  <a:cubicBezTo>
                    <a:pt x="32118" y="9731"/>
                    <a:pt x="32276" y="9766"/>
                    <a:pt x="32434" y="9766"/>
                  </a:cubicBezTo>
                  <a:cubicBezTo>
                    <a:pt x="32574" y="9766"/>
                    <a:pt x="32697" y="9749"/>
                    <a:pt x="32819" y="9714"/>
                  </a:cubicBezTo>
                  <a:cubicBezTo>
                    <a:pt x="32872" y="9696"/>
                    <a:pt x="32925" y="9678"/>
                    <a:pt x="32977" y="9661"/>
                  </a:cubicBezTo>
                  <a:cubicBezTo>
                    <a:pt x="33065" y="9678"/>
                    <a:pt x="33135" y="9678"/>
                    <a:pt x="33223" y="9678"/>
                  </a:cubicBezTo>
                  <a:cubicBezTo>
                    <a:pt x="33556" y="9678"/>
                    <a:pt x="33871" y="9591"/>
                    <a:pt x="34152" y="9433"/>
                  </a:cubicBezTo>
                  <a:cubicBezTo>
                    <a:pt x="34608" y="9380"/>
                    <a:pt x="34906" y="9188"/>
                    <a:pt x="35099" y="8995"/>
                  </a:cubicBezTo>
                  <a:cubicBezTo>
                    <a:pt x="35256" y="8977"/>
                    <a:pt x="35397" y="8960"/>
                    <a:pt x="35519" y="8942"/>
                  </a:cubicBezTo>
                  <a:cubicBezTo>
                    <a:pt x="35958" y="8890"/>
                    <a:pt x="36273" y="8521"/>
                    <a:pt x="36273" y="8083"/>
                  </a:cubicBezTo>
                  <a:cubicBezTo>
                    <a:pt x="36273" y="7960"/>
                    <a:pt x="36308" y="7820"/>
                    <a:pt x="36343" y="7697"/>
                  </a:cubicBezTo>
                  <a:cubicBezTo>
                    <a:pt x="36449" y="7452"/>
                    <a:pt x="36431" y="7171"/>
                    <a:pt x="36291" y="6944"/>
                  </a:cubicBezTo>
                  <a:cubicBezTo>
                    <a:pt x="36291" y="6944"/>
                    <a:pt x="36291" y="6944"/>
                    <a:pt x="36291" y="6926"/>
                  </a:cubicBezTo>
                  <a:cubicBezTo>
                    <a:pt x="36308" y="6821"/>
                    <a:pt x="36308" y="6716"/>
                    <a:pt x="36308" y="6610"/>
                  </a:cubicBezTo>
                  <a:cubicBezTo>
                    <a:pt x="36326" y="6558"/>
                    <a:pt x="36326" y="6505"/>
                    <a:pt x="36326" y="6435"/>
                  </a:cubicBezTo>
                  <a:cubicBezTo>
                    <a:pt x="36378" y="6312"/>
                    <a:pt x="36413" y="6225"/>
                    <a:pt x="36466" y="6137"/>
                  </a:cubicBezTo>
                  <a:cubicBezTo>
                    <a:pt x="36519" y="6067"/>
                    <a:pt x="36571" y="5962"/>
                    <a:pt x="36589" y="5874"/>
                  </a:cubicBezTo>
                  <a:lnTo>
                    <a:pt x="36711" y="5418"/>
                  </a:lnTo>
                  <a:lnTo>
                    <a:pt x="36747" y="5278"/>
                  </a:lnTo>
                  <a:cubicBezTo>
                    <a:pt x="36974" y="5120"/>
                    <a:pt x="37097" y="4927"/>
                    <a:pt x="37150" y="4735"/>
                  </a:cubicBezTo>
                  <a:cubicBezTo>
                    <a:pt x="37360" y="4542"/>
                    <a:pt x="37500" y="4261"/>
                    <a:pt x="37518" y="3981"/>
                  </a:cubicBezTo>
                  <a:cubicBezTo>
                    <a:pt x="37535" y="3911"/>
                    <a:pt x="37535" y="3858"/>
                    <a:pt x="37535" y="3805"/>
                  </a:cubicBezTo>
                  <a:cubicBezTo>
                    <a:pt x="37746" y="3437"/>
                    <a:pt x="37834" y="3034"/>
                    <a:pt x="37798" y="2631"/>
                  </a:cubicBezTo>
                  <a:cubicBezTo>
                    <a:pt x="37921" y="2192"/>
                    <a:pt x="37869" y="1842"/>
                    <a:pt x="37781" y="1579"/>
                  </a:cubicBezTo>
                  <a:cubicBezTo>
                    <a:pt x="37816" y="1474"/>
                    <a:pt x="37851" y="1351"/>
                    <a:pt x="37886" y="1246"/>
                  </a:cubicBezTo>
                  <a:cubicBezTo>
                    <a:pt x="37904" y="1176"/>
                    <a:pt x="37921" y="1088"/>
                    <a:pt x="37921" y="1018"/>
                  </a:cubicBezTo>
                  <a:lnTo>
                    <a:pt x="37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3209019" y="4362891"/>
              <a:ext cx="1192386" cy="392816"/>
            </a:xfrm>
            <a:custGeom>
              <a:avLst/>
              <a:gdLst/>
              <a:ahLst/>
              <a:cxnLst/>
              <a:rect l="l" t="t" r="r" b="b"/>
              <a:pathLst>
                <a:path w="37045" h="12204" extrusionOk="0">
                  <a:moveTo>
                    <a:pt x="0" y="1"/>
                  </a:moveTo>
                  <a:lnTo>
                    <a:pt x="0" y="11326"/>
                  </a:lnTo>
                  <a:cubicBezTo>
                    <a:pt x="35" y="11379"/>
                    <a:pt x="70" y="11432"/>
                    <a:pt x="88" y="11467"/>
                  </a:cubicBezTo>
                  <a:cubicBezTo>
                    <a:pt x="97" y="11463"/>
                    <a:pt x="107" y="11462"/>
                    <a:pt x="119" y="11462"/>
                  </a:cubicBezTo>
                  <a:cubicBezTo>
                    <a:pt x="189" y="11462"/>
                    <a:pt x="297" y="11521"/>
                    <a:pt x="371" y="11521"/>
                  </a:cubicBezTo>
                  <a:cubicBezTo>
                    <a:pt x="401" y="11521"/>
                    <a:pt x="425" y="11511"/>
                    <a:pt x="438" y="11484"/>
                  </a:cubicBezTo>
                  <a:cubicBezTo>
                    <a:pt x="438" y="11467"/>
                    <a:pt x="438" y="11414"/>
                    <a:pt x="438" y="11379"/>
                  </a:cubicBezTo>
                  <a:cubicBezTo>
                    <a:pt x="446" y="11378"/>
                    <a:pt x="454" y="11377"/>
                    <a:pt x="463" y="11377"/>
                  </a:cubicBezTo>
                  <a:cubicBezTo>
                    <a:pt x="567" y="11377"/>
                    <a:pt x="711" y="11471"/>
                    <a:pt x="824" y="11519"/>
                  </a:cubicBezTo>
                  <a:lnTo>
                    <a:pt x="859" y="11519"/>
                  </a:lnTo>
                  <a:cubicBezTo>
                    <a:pt x="912" y="11572"/>
                    <a:pt x="982" y="11607"/>
                    <a:pt x="1052" y="11660"/>
                  </a:cubicBezTo>
                  <a:cubicBezTo>
                    <a:pt x="1251" y="11767"/>
                    <a:pt x="1464" y="11821"/>
                    <a:pt x="1679" y="11821"/>
                  </a:cubicBezTo>
                  <a:cubicBezTo>
                    <a:pt x="1709" y="11821"/>
                    <a:pt x="1740" y="11820"/>
                    <a:pt x="1771" y="11817"/>
                  </a:cubicBezTo>
                  <a:cubicBezTo>
                    <a:pt x="1893" y="11870"/>
                    <a:pt x="2034" y="11887"/>
                    <a:pt x="2174" y="11887"/>
                  </a:cubicBezTo>
                  <a:cubicBezTo>
                    <a:pt x="2227" y="11905"/>
                    <a:pt x="2262" y="11940"/>
                    <a:pt x="2314" y="11958"/>
                  </a:cubicBezTo>
                  <a:cubicBezTo>
                    <a:pt x="2349" y="12045"/>
                    <a:pt x="2419" y="12133"/>
                    <a:pt x="2490" y="12203"/>
                  </a:cubicBezTo>
                  <a:lnTo>
                    <a:pt x="4313" y="12203"/>
                  </a:lnTo>
                  <a:cubicBezTo>
                    <a:pt x="4348" y="12185"/>
                    <a:pt x="4383" y="12150"/>
                    <a:pt x="4436" y="12133"/>
                  </a:cubicBezTo>
                  <a:cubicBezTo>
                    <a:pt x="4418" y="12115"/>
                    <a:pt x="4418" y="12098"/>
                    <a:pt x="4400" y="12080"/>
                  </a:cubicBezTo>
                  <a:cubicBezTo>
                    <a:pt x="4453" y="12010"/>
                    <a:pt x="4488" y="11940"/>
                    <a:pt x="4488" y="11870"/>
                  </a:cubicBezTo>
                  <a:cubicBezTo>
                    <a:pt x="4611" y="11905"/>
                    <a:pt x="4716" y="11958"/>
                    <a:pt x="4821" y="11958"/>
                  </a:cubicBezTo>
                  <a:cubicBezTo>
                    <a:pt x="4995" y="11907"/>
                    <a:pt x="5180" y="11879"/>
                    <a:pt x="5371" y="11879"/>
                  </a:cubicBezTo>
                  <a:cubicBezTo>
                    <a:pt x="5507" y="11879"/>
                    <a:pt x="5646" y="11893"/>
                    <a:pt x="5785" y="11923"/>
                  </a:cubicBezTo>
                  <a:cubicBezTo>
                    <a:pt x="5785" y="11905"/>
                    <a:pt x="5785" y="11887"/>
                    <a:pt x="5785" y="11887"/>
                  </a:cubicBezTo>
                  <a:lnTo>
                    <a:pt x="6084" y="11923"/>
                  </a:lnTo>
                  <a:cubicBezTo>
                    <a:pt x="6119" y="11975"/>
                    <a:pt x="6171" y="12010"/>
                    <a:pt x="6206" y="12063"/>
                  </a:cubicBezTo>
                  <a:cubicBezTo>
                    <a:pt x="6294" y="12098"/>
                    <a:pt x="6364" y="12150"/>
                    <a:pt x="6434" y="12185"/>
                  </a:cubicBezTo>
                  <a:cubicBezTo>
                    <a:pt x="6452" y="12185"/>
                    <a:pt x="6469" y="12185"/>
                    <a:pt x="6487" y="12168"/>
                  </a:cubicBezTo>
                  <a:cubicBezTo>
                    <a:pt x="6522" y="12150"/>
                    <a:pt x="6522" y="12098"/>
                    <a:pt x="6557" y="12080"/>
                  </a:cubicBezTo>
                  <a:cubicBezTo>
                    <a:pt x="6572" y="12071"/>
                    <a:pt x="6590" y="12066"/>
                    <a:pt x="6612" y="12066"/>
                  </a:cubicBezTo>
                  <a:cubicBezTo>
                    <a:pt x="6668" y="12066"/>
                    <a:pt x="6744" y="12095"/>
                    <a:pt x="6820" y="12133"/>
                  </a:cubicBezTo>
                  <a:cubicBezTo>
                    <a:pt x="6837" y="12168"/>
                    <a:pt x="6872" y="12185"/>
                    <a:pt x="6890" y="12203"/>
                  </a:cubicBezTo>
                  <a:lnTo>
                    <a:pt x="12711" y="12203"/>
                  </a:lnTo>
                  <a:cubicBezTo>
                    <a:pt x="12711" y="12203"/>
                    <a:pt x="12728" y="12185"/>
                    <a:pt x="12746" y="12185"/>
                  </a:cubicBezTo>
                  <a:cubicBezTo>
                    <a:pt x="12763" y="12185"/>
                    <a:pt x="12781" y="12168"/>
                    <a:pt x="12816" y="12150"/>
                  </a:cubicBezTo>
                  <a:cubicBezTo>
                    <a:pt x="12798" y="12133"/>
                    <a:pt x="12798" y="12115"/>
                    <a:pt x="12798" y="12080"/>
                  </a:cubicBezTo>
                  <a:cubicBezTo>
                    <a:pt x="12781" y="11975"/>
                    <a:pt x="12833" y="11905"/>
                    <a:pt x="12886" y="11835"/>
                  </a:cubicBezTo>
                  <a:cubicBezTo>
                    <a:pt x="12901" y="11820"/>
                    <a:pt x="12919" y="11815"/>
                    <a:pt x="12940" y="11815"/>
                  </a:cubicBezTo>
                  <a:cubicBezTo>
                    <a:pt x="12968" y="11815"/>
                    <a:pt x="13003" y="11825"/>
                    <a:pt x="13044" y="11835"/>
                  </a:cubicBezTo>
                  <a:cubicBezTo>
                    <a:pt x="13096" y="11835"/>
                    <a:pt x="13149" y="11852"/>
                    <a:pt x="13219" y="11852"/>
                  </a:cubicBezTo>
                  <a:cubicBezTo>
                    <a:pt x="13222" y="11854"/>
                    <a:pt x="13225" y="11855"/>
                    <a:pt x="13228" y="11855"/>
                  </a:cubicBezTo>
                  <a:cubicBezTo>
                    <a:pt x="13260" y="11855"/>
                    <a:pt x="13288" y="11776"/>
                    <a:pt x="13272" y="11712"/>
                  </a:cubicBezTo>
                  <a:cubicBezTo>
                    <a:pt x="13236" y="11624"/>
                    <a:pt x="13201" y="11537"/>
                    <a:pt x="13184" y="11449"/>
                  </a:cubicBezTo>
                  <a:cubicBezTo>
                    <a:pt x="13394" y="11414"/>
                    <a:pt x="13605" y="11379"/>
                    <a:pt x="13815" y="11344"/>
                  </a:cubicBezTo>
                  <a:cubicBezTo>
                    <a:pt x="13850" y="11414"/>
                    <a:pt x="13903" y="11484"/>
                    <a:pt x="13903" y="11537"/>
                  </a:cubicBezTo>
                  <a:cubicBezTo>
                    <a:pt x="13920" y="11624"/>
                    <a:pt x="13903" y="11695"/>
                    <a:pt x="13903" y="11782"/>
                  </a:cubicBezTo>
                  <a:cubicBezTo>
                    <a:pt x="13920" y="11835"/>
                    <a:pt x="14008" y="11940"/>
                    <a:pt x="14043" y="11940"/>
                  </a:cubicBezTo>
                  <a:cubicBezTo>
                    <a:pt x="14124" y="11906"/>
                    <a:pt x="14204" y="11863"/>
                    <a:pt x="14300" y="11863"/>
                  </a:cubicBezTo>
                  <a:cubicBezTo>
                    <a:pt x="14350" y="11863"/>
                    <a:pt x="14404" y="11875"/>
                    <a:pt x="14464" y="11905"/>
                  </a:cubicBezTo>
                  <a:cubicBezTo>
                    <a:pt x="14569" y="11835"/>
                    <a:pt x="14709" y="11817"/>
                    <a:pt x="14849" y="11800"/>
                  </a:cubicBezTo>
                  <a:cubicBezTo>
                    <a:pt x="14940" y="11785"/>
                    <a:pt x="15004" y="11744"/>
                    <a:pt x="15099" y="11744"/>
                  </a:cubicBezTo>
                  <a:cubicBezTo>
                    <a:pt x="15114" y="11744"/>
                    <a:pt x="15130" y="11745"/>
                    <a:pt x="15147" y="11747"/>
                  </a:cubicBezTo>
                  <a:cubicBezTo>
                    <a:pt x="15168" y="11750"/>
                    <a:pt x="15187" y="11752"/>
                    <a:pt x="15206" y="11752"/>
                  </a:cubicBezTo>
                  <a:cubicBezTo>
                    <a:pt x="15299" y="11752"/>
                    <a:pt x="15370" y="11715"/>
                    <a:pt x="15428" y="11642"/>
                  </a:cubicBezTo>
                  <a:cubicBezTo>
                    <a:pt x="15465" y="11582"/>
                    <a:pt x="15512" y="11554"/>
                    <a:pt x="15566" y="11554"/>
                  </a:cubicBezTo>
                  <a:cubicBezTo>
                    <a:pt x="15639" y="11554"/>
                    <a:pt x="15723" y="11604"/>
                    <a:pt x="15814" y="11695"/>
                  </a:cubicBezTo>
                  <a:cubicBezTo>
                    <a:pt x="15779" y="11589"/>
                    <a:pt x="15779" y="11467"/>
                    <a:pt x="15691" y="11326"/>
                  </a:cubicBezTo>
                  <a:cubicBezTo>
                    <a:pt x="15603" y="11221"/>
                    <a:pt x="15621" y="11116"/>
                    <a:pt x="15691" y="11063"/>
                  </a:cubicBezTo>
                  <a:cubicBezTo>
                    <a:pt x="15971" y="11011"/>
                    <a:pt x="16252" y="10976"/>
                    <a:pt x="16532" y="10923"/>
                  </a:cubicBezTo>
                  <a:cubicBezTo>
                    <a:pt x="16668" y="11086"/>
                    <a:pt x="16699" y="11123"/>
                    <a:pt x="16771" y="11123"/>
                  </a:cubicBezTo>
                  <a:cubicBezTo>
                    <a:pt x="16792" y="11123"/>
                    <a:pt x="16817" y="11120"/>
                    <a:pt x="16848" y="11116"/>
                  </a:cubicBezTo>
                  <a:cubicBezTo>
                    <a:pt x="16883" y="11116"/>
                    <a:pt x="16901" y="11099"/>
                    <a:pt x="16936" y="11099"/>
                  </a:cubicBezTo>
                  <a:cubicBezTo>
                    <a:pt x="17006" y="11099"/>
                    <a:pt x="17058" y="11151"/>
                    <a:pt x="17093" y="11221"/>
                  </a:cubicBezTo>
                  <a:cubicBezTo>
                    <a:pt x="17129" y="11274"/>
                    <a:pt x="17146" y="11344"/>
                    <a:pt x="17129" y="11397"/>
                  </a:cubicBezTo>
                  <a:cubicBezTo>
                    <a:pt x="17111" y="11414"/>
                    <a:pt x="17111" y="11432"/>
                    <a:pt x="17093" y="11449"/>
                  </a:cubicBezTo>
                  <a:cubicBezTo>
                    <a:pt x="17041" y="11467"/>
                    <a:pt x="17006" y="11484"/>
                    <a:pt x="16953" y="11502"/>
                  </a:cubicBezTo>
                  <a:cubicBezTo>
                    <a:pt x="17058" y="11642"/>
                    <a:pt x="17181" y="11765"/>
                    <a:pt x="17304" y="11905"/>
                  </a:cubicBezTo>
                  <a:cubicBezTo>
                    <a:pt x="17311" y="11908"/>
                    <a:pt x="17317" y="11910"/>
                    <a:pt x="17324" y="11910"/>
                  </a:cubicBezTo>
                  <a:cubicBezTo>
                    <a:pt x="17352" y="11910"/>
                    <a:pt x="17381" y="11884"/>
                    <a:pt x="17409" y="11870"/>
                  </a:cubicBezTo>
                  <a:cubicBezTo>
                    <a:pt x="17567" y="11800"/>
                    <a:pt x="17672" y="11677"/>
                    <a:pt x="17812" y="11572"/>
                  </a:cubicBezTo>
                  <a:cubicBezTo>
                    <a:pt x="17847" y="11537"/>
                    <a:pt x="17865" y="11467"/>
                    <a:pt x="17865" y="11414"/>
                  </a:cubicBezTo>
                  <a:cubicBezTo>
                    <a:pt x="17920" y="11422"/>
                    <a:pt x="17975" y="11425"/>
                    <a:pt x="18029" y="11425"/>
                  </a:cubicBezTo>
                  <a:cubicBezTo>
                    <a:pt x="18360" y="11425"/>
                    <a:pt x="18676" y="11294"/>
                    <a:pt x="18812" y="11099"/>
                  </a:cubicBezTo>
                  <a:cubicBezTo>
                    <a:pt x="18864" y="11099"/>
                    <a:pt x="18899" y="11099"/>
                    <a:pt x="18934" y="11063"/>
                  </a:cubicBezTo>
                  <a:cubicBezTo>
                    <a:pt x="18947" y="11057"/>
                    <a:pt x="18960" y="11054"/>
                    <a:pt x="18972" y="11054"/>
                  </a:cubicBezTo>
                  <a:cubicBezTo>
                    <a:pt x="19023" y="11054"/>
                    <a:pt x="19064" y="11108"/>
                    <a:pt x="19092" y="11151"/>
                  </a:cubicBezTo>
                  <a:cubicBezTo>
                    <a:pt x="19175" y="11248"/>
                    <a:pt x="19248" y="11280"/>
                    <a:pt x="19318" y="11280"/>
                  </a:cubicBezTo>
                  <a:cubicBezTo>
                    <a:pt x="19336" y="11280"/>
                    <a:pt x="19354" y="11277"/>
                    <a:pt x="19373" y="11274"/>
                  </a:cubicBezTo>
                  <a:cubicBezTo>
                    <a:pt x="19425" y="11274"/>
                    <a:pt x="19478" y="11256"/>
                    <a:pt x="19513" y="11239"/>
                  </a:cubicBezTo>
                  <a:cubicBezTo>
                    <a:pt x="19565" y="11204"/>
                    <a:pt x="19601" y="11169"/>
                    <a:pt x="19618" y="11116"/>
                  </a:cubicBezTo>
                  <a:cubicBezTo>
                    <a:pt x="19696" y="11000"/>
                    <a:pt x="19811" y="10931"/>
                    <a:pt x="19958" y="10931"/>
                  </a:cubicBezTo>
                  <a:cubicBezTo>
                    <a:pt x="20010" y="10931"/>
                    <a:pt x="20067" y="10940"/>
                    <a:pt x="20126" y="10958"/>
                  </a:cubicBezTo>
                  <a:cubicBezTo>
                    <a:pt x="20162" y="10958"/>
                    <a:pt x="20197" y="10976"/>
                    <a:pt x="20232" y="10976"/>
                  </a:cubicBezTo>
                  <a:cubicBezTo>
                    <a:pt x="20389" y="10976"/>
                    <a:pt x="20530" y="10976"/>
                    <a:pt x="20547" y="10765"/>
                  </a:cubicBezTo>
                  <a:cubicBezTo>
                    <a:pt x="20547" y="10748"/>
                    <a:pt x="20565" y="10730"/>
                    <a:pt x="20565" y="10713"/>
                  </a:cubicBezTo>
                  <a:cubicBezTo>
                    <a:pt x="20547" y="10678"/>
                    <a:pt x="20530" y="10643"/>
                    <a:pt x="20530" y="10608"/>
                  </a:cubicBezTo>
                  <a:cubicBezTo>
                    <a:pt x="20512" y="10520"/>
                    <a:pt x="20530" y="10432"/>
                    <a:pt x="20530" y="10345"/>
                  </a:cubicBezTo>
                  <a:cubicBezTo>
                    <a:pt x="20705" y="10310"/>
                    <a:pt x="20793" y="10152"/>
                    <a:pt x="20915" y="10047"/>
                  </a:cubicBezTo>
                  <a:cubicBezTo>
                    <a:pt x="20959" y="10059"/>
                    <a:pt x="21001" y="10070"/>
                    <a:pt x="21031" y="10070"/>
                  </a:cubicBezTo>
                  <a:cubicBezTo>
                    <a:pt x="21084" y="10070"/>
                    <a:pt x="21099" y="10036"/>
                    <a:pt x="21021" y="9924"/>
                  </a:cubicBezTo>
                  <a:cubicBezTo>
                    <a:pt x="20986" y="9906"/>
                    <a:pt x="21003" y="9854"/>
                    <a:pt x="21021" y="9836"/>
                  </a:cubicBezTo>
                  <a:cubicBezTo>
                    <a:pt x="21056" y="9801"/>
                    <a:pt x="21108" y="9766"/>
                    <a:pt x="21178" y="9731"/>
                  </a:cubicBezTo>
                  <a:cubicBezTo>
                    <a:pt x="21178" y="9731"/>
                    <a:pt x="21213" y="9749"/>
                    <a:pt x="21231" y="9766"/>
                  </a:cubicBezTo>
                  <a:cubicBezTo>
                    <a:pt x="21424" y="9871"/>
                    <a:pt x="21617" y="9959"/>
                    <a:pt x="21792" y="10117"/>
                  </a:cubicBezTo>
                  <a:cubicBezTo>
                    <a:pt x="21810" y="10134"/>
                    <a:pt x="21845" y="10169"/>
                    <a:pt x="21845" y="10187"/>
                  </a:cubicBezTo>
                  <a:cubicBezTo>
                    <a:pt x="21827" y="10222"/>
                    <a:pt x="21827" y="10257"/>
                    <a:pt x="21810" y="10292"/>
                  </a:cubicBezTo>
                  <a:cubicBezTo>
                    <a:pt x="21845" y="10415"/>
                    <a:pt x="21880" y="10520"/>
                    <a:pt x="21880" y="10590"/>
                  </a:cubicBezTo>
                  <a:cubicBezTo>
                    <a:pt x="22020" y="10555"/>
                    <a:pt x="22178" y="10538"/>
                    <a:pt x="22230" y="10397"/>
                  </a:cubicBezTo>
                  <a:cubicBezTo>
                    <a:pt x="22235" y="10392"/>
                    <a:pt x="22244" y="10390"/>
                    <a:pt x="22254" y="10390"/>
                  </a:cubicBezTo>
                  <a:cubicBezTo>
                    <a:pt x="22279" y="10390"/>
                    <a:pt x="22316" y="10402"/>
                    <a:pt x="22353" y="10415"/>
                  </a:cubicBezTo>
                  <a:cubicBezTo>
                    <a:pt x="22371" y="10415"/>
                    <a:pt x="22388" y="10432"/>
                    <a:pt x="22406" y="10450"/>
                  </a:cubicBezTo>
                  <a:cubicBezTo>
                    <a:pt x="22685" y="10618"/>
                    <a:pt x="22816" y="10696"/>
                    <a:pt x="22904" y="10696"/>
                  </a:cubicBezTo>
                  <a:cubicBezTo>
                    <a:pt x="22981" y="10696"/>
                    <a:pt x="23025" y="10635"/>
                    <a:pt x="23107" y="10520"/>
                  </a:cubicBezTo>
                  <a:cubicBezTo>
                    <a:pt x="23131" y="10487"/>
                    <a:pt x="23163" y="10474"/>
                    <a:pt x="23203" y="10474"/>
                  </a:cubicBezTo>
                  <a:cubicBezTo>
                    <a:pt x="23249" y="10474"/>
                    <a:pt x="23304" y="10492"/>
                    <a:pt x="23370" y="10520"/>
                  </a:cubicBezTo>
                  <a:cubicBezTo>
                    <a:pt x="23457" y="10555"/>
                    <a:pt x="23545" y="10608"/>
                    <a:pt x="23633" y="10660"/>
                  </a:cubicBezTo>
                  <a:cubicBezTo>
                    <a:pt x="23633" y="10625"/>
                    <a:pt x="23650" y="10573"/>
                    <a:pt x="23650" y="10538"/>
                  </a:cubicBezTo>
                  <a:cubicBezTo>
                    <a:pt x="23668" y="10538"/>
                    <a:pt x="23685" y="10555"/>
                    <a:pt x="23703" y="10555"/>
                  </a:cubicBezTo>
                  <a:cubicBezTo>
                    <a:pt x="24054" y="10467"/>
                    <a:pt x="24404" y="10415"/>
                    <a:pt x="24790" y="10415"/>
                  </a:cubicBezTo>
                  <a:cubicBezTo>
                    <a:pt x="24860" y="10415"/>
                    <a:pt x="24930" y="10380"/>
                    <a:pt x="24983" y="10362"/>
                  </a:cubicBezTo>
                  <a:cubicBezTo>
                    <a:pt x="25050" y="10312"/>
                    <a:pt x="25125" y="10290"/>
                    <a:pt x="25208" y="10290"/>
                  </a:cubicBezTo>
                  <a:cubicBezTo>
                    <a:pt x="25298" y="10290"/>
                    <a:pt x="25399" y="10316"/>
                    <a:pt x="25509" y="10362"/>
                  </a:cubicBezTo>
                  <a:cubicBezTo>
                    <a:pt x="25526" y="10362"/>
                    <a:pt x="25544" y="10362"/>
                    <a:pt x="25561" y="10380"/>
                  </a:cubicBezTo>
                  <a:cubicBezTo>
                    <a:pt x="25578" y="10382"/>
                    <a:pt x="25593" y="10384"/>
                    <a:pt x="25606" y="10384"/>
                  </a:cubicBezTo>
                  <a:cubicBezTo>
                    <a:pt x="25681" y="10384"/>
                    <a:pt x="25714" y="10341"/>
                    <a:pt x="25684" y="10222"/>
                  </a:cubicBezTo>
                  <a:cubicBezTo>
                    <a:pt x="25666" y="10099"/>
                    <a:pt x="25719" y="10029"/>
                    <a:pt x="25754" y="9959"/>
                  </a:cubicBezTo>
                  <a:cubicBezTo>
                    <a:pt x="25781" y="9905"/>
                    <a:pt x="25818" y="9883"/>
                    <a:pt x="25873" y="9883"/>
                  </a:cubicBezTo>
                  <a:cubicBezTo>
                    <a:pt x="25890" y="9883"/>
                    <a:pt x="25909" y="9885"/>
                    <a:pt x="25929" y="9889"/>
                  </a:cubicBezTo>
                  <a:cubicBezTo>
                    <a:pt x="25947" y="9906"/>
                    <a:pt x="25947" y="9924"/>
                    <a:pt x="25965" y="9941"/>
                  </a:cubicBezTo>
                  <a:cubicBezTo>
                    <a:pt x="26035" y="10099"/>
                    <a:pt x="26140" y="10187"/>
                    <a:pt x="26263" y="10239"/>
                  </a:cubicBezTo>
                  <a:cubicBezTo>
                    <a:pt x="26284" y="10245"/>
                    <a:pt x="26303" y="10247"/>
                    <a:pt x="26321" y="10247"/>
                  </a:cubicBezTo>
                  <a:cubicBezTo>
                    <a:pt x="26418" y="10247"/>
                    <a:pt x="26461" y="10171"/>
                    <a:pt x="26490" y="10082"/>
                  </a:cubicBezTo>
                  <a:cubicBezTo>
                    <a:pt x="26543" y="9977"/>
                    <a:pt x="26561" y="9836"/>
                    <a:pt x="26578" y="9714"/>
                  </a:cubicBezTo>
                  <a:cubicBezTo>
                    <a:pt x="26578" y="9696"/>
                    <a:pt x="26578" y="9696"/>
                    <a:pt x="26578" y="9678"/>
                  </a:cubicBezTo>
                  <a:cubicBezTo>
                    <a:pt x="26859" y="9678"/>
                    <a:pt x="27104" y="9573"/>
                    <a:pt x="27227" y="9363"/>
                  </a:cubicBezTo>
                  <a:cubicBezTo>
                    <a:pt x="27297" y="9380"/>
                    <a:pt x="27385" y="9380"/>
                    <a:pt x="27455" y="9380"/>
                  </a:cubicBezTo>
                  <a:cubicBezTo>
                    <a:pt x="27550" y="9402"/>
                    <a:pt x="27646" y="9412"/>
                    <a:pt x="27739" y="9412"/>
                  </a:cubicBezTo>
                  <a:cubicBezTo>
                    <a:pt x="27867" y="9412"/>
                    <a:pt x="27991" y="9393"/>
                    <a:pt x="28103" y="9363"/>
                  </a:cubicBezTo>
                  <a:cubicBezTo>
                    <a:pt x="28103" y="9398"/>
                    <a:pt x="28103" y="9433"/>
                    <a:pt x="28103" y="9451"/>
                  </a:cubicBezTo>
                  <a:cubicBezTo>
                    <a:pt x="28331" y="9328"/>
                    <a:pt x="28612" y="9258"/>
                    <a:pt x="28892" y="9240"/>
                  </a:cubicBezTo>
                  <a:cubicBezTo>
                    <a:pt x="28980" y="9135"/>
                    <a:pt x="29120" y="9030"/>
                    <a:pt x="29260" y="8942"/>
                  </a:cubicBezTo>
                  <a:cubicBezTo>
                    <a:pt x="29401" y="8925"/>
                    <a:pt x="29523" y="8872"/>
                    <a:pt x="29629" y="8819"/>
                  </a:cubicBezTo>
                  <a:cubicBezTo>
                    <a:pt x="29716" y="8802"/>
                    <a:pt x="29804" y="8784"/>
                    <a:pt x="29892" y="8749"/>
                  </a:cubicBezTo>
                  <a:cubicBezTo>
                    <a:pt x="30007" y="8730"/>
                    <a:pt x="30133" y="8716"/>
                    <a:pt x="30261" y="8716"/>
                  </a:cubicBezTo>
                  <a:cubicBezTo>
                    <a:pt x="30366" y="8716"/>
                    <a:pt x="30472" y="8726"/>
                    <a:pt x="30575" y="8749"/>
                  </a:cubicBezTo>
                  <a:lnTo>
                    <a:pt x="31557" y="8592"/>
                  </a:lnTo>
                  <a:cubicBezTo>
                    <a:pt x="31575" y="8609"/>
                    <a:pt x="31592" y="8627"/>
                    <a:pt x="31610" y="8644"/>
                  </a:cubicBezTo>
                  <a:cubicBezTo>
                    <a:pt x="31691" y="8739"/>
                    <a:pt x="31772" y="8802"/>
                    <a:pt x="31853" y="8802"/>
                  </a:cubicBezTo>
                  <a:cubicBezTo>
                    <a:pt x="31877" y="8802"/>
                    <a:pt x="31901" y="8796"/>
                    <a:pt x="31925" y="8784"/>
                  </a:cubicBezTo>
                  <a:cubicBezTo>
                    <a:pt x="31962" y="8763"/>
                    <a:pt x="31998" y="8750"/>
                    <a:pt x="32038" y="8750"/>
                  </a:cubicBezTo>
                  <a:cubicBezTo>
                    <a:pt x="32095" y="8750"/>
                    <a:pt x="32159" y="8775"/>
                    <a:pt x="32241" y="8837"/>
                  </a:cubicBezTo>
                  <a:cubicBezTo>
                    <a:pt x="32298" y="8871"/>
                    <a:pt x="32369" y="8890"/>
                    <a:pt x="32431" y="8890"/>
                  </a:cubicBezTo>
                  <a:cubicBezTo>
                    <a:pt x="32465" y="8890"/>
                    <a:pt x="32497" y="8884"/>
                    <a:pt x="32521" y="8872"/>
                  </a:cubicBezTo>
                  <a:cubicBezTo>
                    <a:pt x="32609" y="8837"/>
                    <a:pt x="32767" y="8854"/>
                    <a:pt x="32802" y="8732"/>
                  </a:cubicBezTo>
                  <a:cubicBezTo>
                    <a:pt x="32937" y="8775"/>
                    <a:pt x="33076" y="8796"/>
                    <a:pt x="33211" y="8796"/>
                  </a:cubicBezTo>
                  <a:cubicBezTo>
                    <a:pt x="33461" y="8796"/>
                    <a:pt x="33694" y="8722"/>
                    <a:pt x="33854" y="8574"/>
                  </a:cubicBezTo>
                  <a:cubicBezTo>
                    <a:pt x="34169" y="8574"/>
                    <a:pt x="34450" y="8486"/>
                    <a:pt x="34590" y="8241"/>
                  </a:cubicBezTo>
                  <a:cubicBezTo>
                    <a:pt x="34625" y="8206"/>
                    <a:pt x="34625" y="8153"/>
                    <a:pt x="34625" y="8118"/>
                  </a:cubicBezTo>
                  <a:cubicBezTo>
                    <a:pt x="34678" y="8118"/>
                    <a:pt x="34713" y="8118"/>
                    <a:pt x="34748" y="8101"/>
                  </a:cubicBezTo>
                  <a:cubicBezTo>
                    <a:pt x="34836" y="8118"/>
                    <a:pt x="34906" y="8118"/>
                    <a:pt x="34958" y="8118"/>
                  </a:cubicBezTo>
                  <a:cubicBezTo>
                    <a:pt x="35116" y="8118"/>
                    <a:pt x="35256" y="8101"/>
                    <a:pt x="35397" y="8083"/>
                  </a:cubicBezTo>
                  <a:cubicBezTo>
                    <a:pt x="35397" y="7855"/>
                    <a:pt x="35449" y="7610"/>
                    <a:pt x="35537" y="7382"/>
                  </a:cubicBezTo>
                  <a:cubicBezTo>
                    <a:pt x="35467" y="7259"/>
                    <a:pt x="35414" y="7084"/>
                    <a:pt x="35397" y="6926"/>
                  </a:cubicBezTo>
                  <a:cubicBezTo>
                    <a:pt x="35432" y="6786"/>
                    <a:pt x="35432" y="6663"/>
                    <a:pt x="35414" y="6540"/>
                  </a:cubicBezTo>
                  <a:cubicBezTo>
                    <a:pt x="35449" y="6453"/>
                    <a:pt x="35467" y="6365"/>
                    <a:pt x="35467" y="6277"/>
                  </a:cubicBezTo>
                  <a:cubicBezTo>
                    <a:pt x="35519" y="6067"/>
                    <a:pt x="35607" y="5839"/>
                    <a:pt x="35747" y="5646"/>
                  </a:cubicBezTo>
                  <a:cubicBezTo>
                    <a:pt x="35835" y="5331"/>
                    <a:pt x="35905" y="5015"/>
                    <a:pt x="35993" y="4699"/>
                  </a:cubicBezTo>
                  <a:cubicBezTo>
                    <a:pt x="36010" y="4682"/>
                    <a:pt x="36045" y="4664"/>
                    <a:pt x="36063" y="4664"/>
                  </a:cubicBezTo>
                  <a:cubicBezTo>
                    <a:pt x="36203" y="4612"/>
                    <a:pt x="36326" y="4542"/>
                    <a:pt x="36308" y="4419"/>
                  </a:cubicBezTo>
                  <a:cubicBezTo>
                    <a:pt x="36308" y="4314"/>
                    <a:pt x="36343" y="4226"/>
                    <a:pt x="36484" y="4138"/>
                  </a:cubicBezTo>
                  <a:cubicBezTo>
                    <a:pt x="36571" y="4086"/>
                    <a:pt x="36641" y="3981"/>
                    <a:pt x="36641" y="3911"/>
                  </a:cubicBezTo>
                  <a:cubicBezTo>
                    <a:pt x="36641" y="3805"/>
                    <a:pt x="36711" y="3683"/>
                    <a:pt x="36606" y="3595"/>
                  </a:cubicBezTo>
                  <a:cubicBezTo>
                    <a:pt x="36887" y="3297"/>
                    <a:pt x="36992" y="2894"/>
                    <a:pt x="36887" y="2561"/>
                  </a:cubicBezTo>
                  <a:cubicBezTo>
                    <a:pt x="37010" y="2280"/>
                    <a:pt x="37045" y="2000"/>
                    <a:pt x="36887" y="1754"/>
                  </a:cubicBezTo>
                  <a:cubicBezTo>
                    <a:pt x="36852" y="1719"/>
                    <a:pt x="36817" y="1684"/>
                    <a:pt x="36782" y="1667"/>
                  </a:cubicBezTo>
                  <a:cubicBezTo>
                    <a:pt x="36799" y="1631"/>
                    <a:pt x="36799" y="1596"/>
                    <a:pt x="36817" y="1561"/>
                  </a:cubicBezTo>
                  <a:cubicBezTo>
                    <a:pt x="36852" y="1491"/>
                    <a:pt x="36904" y="1421"/>
                    <a:pt x="36922" y="1386"/>
                  </a:cubicBezTo>
                  <a:cubicBezTo>
                    <a:pt x="36974" y="1246"/>
                    <a:pt x="37010" y="1141"/>
                    <a:pt x="37045" y="1018"/>
                  </a:cubicBezTo>
                  <a:lnTo>
                    <a:pt x="370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3079787" y="4255675"/>
              <a:ext cx="1100426" cy="165379"/>
            </a:xfrm>
            <a:custGeom>
              <a:avLst/>
              <a:gdLst/>
              <a:ahLst/>
              <a:cxnLst/>
              <a:rect l="l" t="t" r="r" b="b"/>
              <a:pathLst>
                <a:path w="34188" h="5138" extrusionOk="0">
                  <a:moveTo>
                    <a:pt x="1898" y="2004"/>
                  </a:moveTo>
                  <a:lnTo>
                    <a:pt x="1898" y="2004"/>
                  </a:lnTo>
                  <a:cubicBezTo>
                    <a:pt x="1898" y="2004"/>
                    <a:pt x="1897" y="2005"/>
                    <a:pt x="1898" y="2006"/>
                  </a:cubicBezTo>
                  <a:lnTo>
                    <a:pt x="1898" y="2006"/>
                  </a:lnTo>
                  <a:cubicBezTo>
                    <a:pt x="1898" y="2005"/>
                    <a:pt x="1898" y="2004"/>
                    <a:pt x="1898" y="2004"/>
                  </a:cubicBezTo>
                  <a:close/>
                  <a:moveTo>
                    <a:pt x="2279" y="1"/>
                  </a:moveTo>
                  <a:cubicBezTo>
                    <a:pt x="2262" y="19"/>
                    <a:pt x="2262" y="36"/>
                    <a:pt x="2244" y="36"/>
                  </a:cubicBezTo>
                  <a:cubicBezTo>
                    <a:pt x="2227" y="36"/>
                    <a:pt x="2192" y="36"/>
                    <a:pt x="2174" y="54"/>
                  </a:cubicBezTo>
                  <a:cubicBezTo>
                    <a:pt x="2034" y="54"/>
                    <a:pt x="1841" y="124"/>
                    <a:pt x="1841" y="141"/>
                  </a:cubicBezTo>
                  <a:cubicBezTo>
                    <a:pt x="1894" y="264"/>
                    <a:pt x="2122" y="352"/>
                    <a:pt x="2174" y="457"/>
                  </a:cubicBezTo>
                  <a:cubicBezTo>
                    <a:pt x="2192" y="474"/>
                    <a:pt x="2262" y="492"/>
                    <a:pt x="2314" y="509"/>
                  </a:cubicBezTo>
                  <a:lnTo>
                    <a:pt x="2420" y="509"/>
                  </a:lnTo>
                  <a:cubicBezTo>
                    <a:pt x="2577" y="562"/>
                    <a:pt x="2735" y="632"/>
                    <a:pt x="2770" y="720"/>
                  </a:cubicBezTo>
                  <a:cubicBezTo>
                    <a:pt x="2788" y="807"/>
                    <a:pt x="3016" y="878"/>
                    <a:pt x="3226" y="948"/>
                  </a:cubicBezTo>
                  <a:lnTo>
                    <a:pt x="3296" y="948"/>
                  </a:lnTo>
                  <a:lnTo>
                    <a:pt x="2840" y="1351"/>
                  </a:lnTo>
                  <a:lnTo>
                    <a:pt x="2805" y="1351"/>
                  </a:lnTo>
                  <a:cubicBezTo>
                    <a:pt x="2612" y="1351"/>
                    <a:pt x="2437" y="1351"/>
                    <a:pt x="2262" y="1368"/>
                  </a:cubicBezTo>
                  <a:lnTo>
                    <a:pt x="2139" y="1368"/>
                  </a:lnTo>
                  <a:cubicBezTo>
                    <a:pt x="2122" y="1386"/>
                    <a:pt x="2087" y="1421"/>
                    <a:pt x="2104" y="1421"/>
                  </a:cubicBezTo>
                  <a:cubicBezTo>
                    <a:pt x="2209" y="1456"/>
                    <a:pt x="2297" y="1491"/>
                    <a:pt x="2437" y="1509"/>
                  </a:cubicBezTo>
                  <a:cubicBezTo>
                    <a:pt x="2595" y="1526"/>
                    <a:pt x="2595" y="1561"/>
                    <a:pt x="2437" y="1614"/>
                  </a:cubicBezTo>
                  <a:cubicBezTo>
                    <a:pt x="2402" y="1614"/>
                    <a:pt x="2385" y="1631"/>
                    <a:pt x="2402" y="1631"/>
                  </a:cubicBezTo>
                  <a:cubicBezTo>
                    <a:pt x="2753" y="1649"/>
                    <a:pt x="2472" y="1772"/>
                    <a:pt x="2683" y="1824"/>
                  </a:cubicBezTo>
                  <a:cubicBezTo>
                    <a:pt x="2788" y="1842"/>
                    <a:pt x="2911" y="1859"/>
                    <a:pt x="2875" y="1912"/>
                  </a:cubicBezTo>
                  <a:cubicBezTo>
                    <a:pt x="2840" y="1982"/>
                    <a:pt x="3068" y="2000"/>
                    <a:pt x="3156" y="2052"/>
                  </a:cubicBezTo>
                  <a:cubicBezTo>
                    <a:pt x="3209" y="2070"/>
                    <a:pt x="3279" y="2105"/>
                    <a:pt x="3331" y="2122"/>
                  </a:cubicBezTo>
                  <a:cubicBezTo>
                    <a:pt x="3314" y="2140"/>
                    <a:pt x="3296" y="2140"/>
                    <a:pt x="3279" y="2157"/>
                  </a:cubicBezTo>
                  <a:cubicBezTo>
                    <a:pt x="3209" y="2192"/>
                    <a:pt x="3121" y="2227"/>
                    <a:pt x="2946" y="2245"/>
                  </a:cubicBezTo>
                  <a:cubicBezTo>
                    <a:pt x="2823" y="2245"/>
                    <a:pt x="2665" y="2227"/>
                    <a:pt x="2648" y="2210"/>
                  </a:cubicBezTo>
                  <a:cubicBezTo>
                    <a:pt x="2612" y="2157"/>
                    <a:pt x="2577" y="2105"/>
                    <a:pt x="2314" y="2105"/>
                  </a:cubicBezTo>
                  <a:cubicBezTo>
                    <a:pt x="2279" y="2070"/>
                    <a:pt x="2244" y="2035"/>
                    <a:pt x="2174" y="2000"/>
                  </a:cubicBezTo>
                  <a:cubicBezTo>
                    <a:pt x="2174" y="1991"/>
                    <a:pt x="2139" y="1986"/>
                    <a:pt x="2100" y="1986"/>
                  </a:cubicBezTo>
                  <a:cubicBezTo>
                    <a:pt x="2060" y="1986"/>
                    <a:pt x="2016" y="1991"/>
                    <a:pt x="1999" y="2000"/>
                  </a:cubicBezTo>
                  <a:cubicBezTo>
                    <a:pt x="1960" y="2009"/>
                    <a:pt x="1936" y="2012"/>
                    <a:pt x="1921" y="2012"/>
                  </a:cubicBezTo>
                  <a:cubicBezTo>
                    <a:pt x="1904" y="2012"/>
                    <a:pt x="1899" y="2008"/>
                    <a:pt x="1898" y="2006"/>
                  </a:cubicBezTo>
                  <a:lnTo>
                    <a:pt x="1898" y="2006"/>
                  </a:lnTo>
                  <a:cubicBezTo>
                    <a:pt x="1898" y="2008"/>
                    <a:pt x="1897" y="2011"/>
                    <a:pt x="1894" y="2017"/>
                  </a:cubicBezTo>
                  <a:cubicBezTo>
                    <a:pt x="1841" y="2070"/>
                    <a:pt x="1806" y="2140"/>
                    <a:pt x="1788" y="2192"/>
                  </a:cubicBezTo>
                  <a:cubicBezTo>
                    <a:pt x="1771" y="2210"/>
                    <a:pt x="1806" y="2245"/>
                    <a:pt x="1929" y="2245"/>
                  </a:cubicBezTo>
                  <a:cubicBezTo>
                    <a:pt x="2051" y="2263"/>
                    <a:pt x="2122" y="2280"/>
                    <a:pt x="2104" y="2315"/>
                  </a:cubicBezTo>
                  <a:cubicBezTo>
                    <a:pt x="2069" y="2368"/>
                    <a:pt x="2051" y="2438"/>
                    <a:pt x="2385" y="2438"/>
                  </a:cubicBezTo>
                  <a:cubicBezTo>
                    <a:pt x="2437" y="2473"/>
                    <a:pt x="2402" y="2543"/>
                    <a:pt x="2560" y="2561"/>
                  </a:cubicBezTo>
                  <a:cubicBezTo>
                    <a:pt x="2648" y="2578"/>
                    <a:pt x="2542" y="2613"/>
                    <a:pt x="2455" y="2631"/>
                  </a:cubicBezTo>
                  <a:cubicBezTo>
                    <a:pt x="2393" y="2648"/>
                    <a:pt x="2345" y="2653"/>
                    <a:pt x="2301" y="2653"/>
                  </a:cubicBezTo>
                  <a:cubicBezTo>
                    <a:pt x="2257" y="2653"/>
                    <a:pt x="2218" y="2648"/>
                    <a:pt x="2174" y="2648"/>
                  </a:cubicBezTo>
                  <a:cubicBezTo>
                    <a:pt x="2137" y="2645"/>
                    <a:pt x="2099" y="2644"/>
                    <a:pt x="2062" y="2644"/>
                  </a:cubicBezTo>
                  <a:cubicBezTo>
                    <a:pt x="1887" y="2644"/>
                    <a:pt x="1720" y="2675"/>
                    <a:pt x="1648" y="2718"/>
                  </a:cubicBezTo>
                  <a:cubicBezTo>
                    <a:pt x="1631" y="2753"/>
                    <a:pt x="1631" y="2771"/>
                    <a:pt x="1578" y="2789"/>
                  </a:cubicBezTo>
                  <a:cubicBezTo>
                    <a:pt x="1420" y="2859"/>
                    <a:pt x="1490" y="2911"/>
                    <a:pt x="1578" y="2946"/>
                  </a:cubicBezTo>
                  <a:cubicBezTo>
                    <a:pt x="1683" y="2981"/>
                    <a:pt x="1806" y="2999"/>
                    <a:pt x="1929" y="3034"/>
                  </a:cubicBezTo>
                  <a:cubicBezTo>
                    <a:pt x="1964" y="3051"/>
                    <a:pt x="2069" y="3069"/>
                    <a:pt x="2016" y="3087"/>
                  </a:cubicBezTo>
                  <a:cubicBezTo>
                    <a:pt x="1788" y="3174"/>
                    <a:pt x="2069" y="3209"/>
                    <a:pt x="2104" y="3262"/>
                  </a:cubicBezTo>
                  <a:cubicBezTo>
                    <a:pt x="2122" y="3297"/>
                    <a:pt x="2170" y="3314"/>
                    <a:pt x="2275" y="3314"/>
                  </a:cubicBezTo>
                  <a:cubicBezTo>
                    <a:pt x="2380" y="3314"/>
                    <a:pt x="2542" y="3297"/>
                    <a:pt x="2788" y="3262"/>
                  </a:cubicBezTo>
                  <a:cubicBezTo>
                    <a:pt x="2840" y="3279"/>
                    <a:pt x="2928" y="3314"/>
                    <a:pt x="3033" y="3314"/>
                  </a:cubicBezTo>
                  <a:cubicBezTo>
                    <a:pt x="3191" y="3350"/>
                    <a:pt x="3121" y="3385"/>
                    <a:pt x="2875" y="3420"/>
                  </a:cubicBezTo>
                  <a:cubicBezTo>
                    <a:pt x="2770" y="3437"/>
                    <a:pt x="2665" y="3437"/>
                    <a:pt x="2560" y="3455"/>
                  </a:cubicBezTo>
                  <a:cubicBezTo>
                    <a:pt x="2648" y="3490"/>
                    <a:pt x="2385" y="3560"/>
                    <a:pt x="2577" y="3577"/>
                  </a:cubicBezTo>
                  <a:lnTo>
                    <a:pt x="2770" y="3577"/>
                  </a:lnTo>
                  <a:cubicBezTo>
                    <a:pt x="2823" y="3612"/>
                    <a:pt x="2648" y="3665"/>
                    <a:pt x="2595" y="3700"/>
                  </a:cubicBezTo>
                  <a:cubicBezTo>
                    <a:pt x="2595" y="3700"/>
                    <a:pt x="2577" y="3700"/>
                    <a:pt x="2577" y="3718"/>
                  </a:cubicBezTo>
                  <a:cubicBezTo>
                    <a:pt x="2507" y="3735"/>
                    <a:pt x="2420" y="3753"/>
                    <a:pt x="2367" y="3770"/>
                  </a:cubicBezTo>
                  <a:cubicBezTo>
                    <a:pt x="2174" y="3840"/>
                    <a:pt x="2122" y="3928"/>
                    <a:pt x="2157" y="3998"/>
                  </a:cubicBezTo>
                  <a:cubicBezTo>
                    <a:pt x="2104" y="4051"/>
                    <a:pt x="2087" y="4086"/>
                    <a:pt x="2104" y="4138"/>
                  </a:cubicBezTo>
                  <a:cubicBezTo>
                    <a:pt x="2069" y="4156"/>
                    <a:pt x="2034" y="4156"/>
                    <a:pt x="1999" y="4174"/>
                  </a:cubicBezTo>
                  <a:cubicBezTo>
                    <a:pt x="1631" y="4209"/>
                    <a:pt x="1333" y="4279"/>
                    <a:pt x="1157" y="4366"/>
                  </a:cubicBezTo>
                  <a:cubicBezTo>
                    <a:pt x="1157" y="4349"/>
                    <a:pt x="1157" y="4349"/>
                    <a:pt x="1140" y="4349"/>
                  </a:cubicBezTo>
                  <a:cubicBezTo>
                    <a:pt x="1121" y="4340"/>
                    <a:pt x="1090" y="4336"/>
                    <a:pt x="1051" y="4336"/>
                  </a:cubicBezTo>
                  <a:cubicBezTo>
                    <a:pt x="964" y="4336"/>
                    <a:pt x="840" y="4353"/>
                    <a:pt x="748" y="4353"/>
                  </a:cubicBezTo>
                  <a:cubicBezTo>
                    <a:pt x="724" y="4353"/>
                    <a:pt x="702" y="4351"/>
                    <a:pt x="684" y="4349"/>
                  </a:cubicBezTo>
                  <a:cubicBezTo>
                    <a:pt x="614" y="4349"/>
                    <a:pt x="579" y="4331"/>
                    <a:pt x="509" y="4314"/>
                  </a:cubicBezTo>
                  <a:cubicBezTo>
                    <a:pt x="439" y="4296"/>
                    <a:pt x="368" y="4279"/>
                    <a:pt x="281" y="4279"/>
                  </a:cubicBezTo>
                  <a:cubicBezTo>
                    <a:pt x="269" y="4273"/>
                    <a:pt x="250" y="4271"/>
                    <a:pt x="227" y="4271"/>
                  </a:cubicBezTo>
                  <a:cubicBezTo>
                    <a:pt x="181" y="4271"/>
                    <a:pt x="123" y="4279"/>
                    <a:pt x="88" y="4279"/>
                  </a:cubicBezTo>
                  <a:cubicBezTo>
                    <a:pt x="53" y="4296"/>
                    <a:pt x="35" y="4296"/>
                    <a:pt x="0" y="4296"/>
                  </a:cubicBezTo>
                  <a:cubicBezTo>
                    <a:pt x="70" y="4349"/>
                    <a:pt x="140" y="4401"/>
                    <a:pt x="211" y="4436"/>
                  </a:cubicBezTo>
                  <a:cubicBezTo>
                    <a:pt x="456" y="4436"/>
                    <a:pt x="631" y="4454"/>
                    <a:pt x="702" y="4489"/>
                  </a:cubicBezTo>
                  <a:cubicBezTo>
                    <a:pt x="824" y="4542"/>
                    <a:pt x="947" y="4594"/>
                    <a:pt x="1035" y="4664"/>
                  </a:cubicBezTo>
                  <a:cubicBezTo>
                    <a:pt x="1087" y="4682"/>
                    <a:pt x="1175" y="4699"/>
                    <a:pt x="1315" y="4717"/>
                  </a:cubicBezTo>
                  <a:lnTo>
                    <a:pt x="1403" y="4717"/>
                  </a:lnTo>
                  <a:cubicBezTo>
                    <a:pt x="1473" y="4735"/>
                    <a:pt x="1543" y="4752"/>
                    <a:pt x="1631" y="4770"/>
                  </a:cubicBezTo>
                  <a:cubicBezTo>
                    <a:pt x="1561" y="4787"/>
                    <a:pt x="1490" y="4805"/>
                    <a:pt x="1508" y="4822"/>
                  </a:cubicBezTo>
                  <a:cubicBezTo>
                    <a:pt x="1455" y="4840"/>
                    <a:pt x="1403" y="4875"/>
                    <a:pt x="1350" y="4892"/>
                  </a:cubicBezTo>
                  <a:cubicBezTo>
                    <a:pt x="1245" y="4927"/>
                    <a:pt x="1227" y="4945"/>
                    <a:pt x="1035" y="4945"/>
                  </a:cubicBezTo>
                  <a:cubicBezTo>
                    <a:pt x="929" y="4945"/>
                    <a:pt x="824" y="4962"/>
                    <a:pt x="719" y="4962"/>
                  </a:cubicBezTo>
                  <a:cubicBezTo>
                    <a:pt x="666" y="4962"/>
                    <a:pt x="596" y="4980"/>
                    <a:pt x="561" y="4998"/>
                  </a:cubicBezTo>
                  <a:cubicBezTo>
                    <a:pt x="439" y="5050"/>
                    <a:pt x="526" y="5085"/>
                    <a:pt x="631" y="5120"/>
                  </a:cubicBezTo>
                  <a:cubicBezTo>
                    <a:pt x="655" y="5123"/>
                    <a:pt x="684" y="5124"/>
                    <a:pt x="715" y="5124"/>
                  </a:cubicBezTo>
                  <a:cubicBezTo>
                    <a:pt x="840" y="5124"/>
                    <a:pt x="1015" y="5108"/>
                    <a:pt x="1156" y="5108"/>
                  </a:cubicBezTo>
                  <a:cubicBezTo>
                    <a:pt x="1218" y="5108"/>
                    <a:pt x="1274" y="5111"/>
                    <a:pt x="1315" y="5120"/>
                  </a:cubicBezTo>
                  <a:cubicBezTo>
                    <a:pt x="1325" y="5124"/>
                    <a:pt x="1339" y="5125"/>
                    <a:pt x="1355" y="5125"/>
                  </a:cubicBezTo>
                  <a:cubicBezTo>
                    <a:pt x="1425" y="5125"/>
                    <a:pt x="1539" y="5099"/>
                    <a:pt x="1596" y="5085"/>
                  </a:cubicBezTo>
                  <a:cubicBezTo>
                    <a:pt x="1648" y="5068"/>
                    <a:pt x="1683" y="5050"/>
                    <a:pt x="1683" y="5050"/>
                  </a:cubicBezTo>
                  <a:cubicBezTo>
                    <a:pt x="1701" y="5015"/>
                    <a:pt x="1631" y="5015"/>
                    <a:pt x="1525" y="5015"/>
                  </a:cubicBezTo>
                  <a:cubicBezTo>
                    <a:pt x="1420" y="5033"/>
                    <a:pt x="1298" y="5033"/>
                    <a:pt x="1192" y="5050"/>
                  </a:cubicBezTo>
                  <a:lnTo>
                    <a:pt x="1052" y="5050"/>
                  </a:lnTo>
                  <a:cubicBezTo>
                    <a:pt x="1052" y="5050"/>
                    <a:pt x="1070" y="5033"/>
                    <a:pt x="1105" y="5015"/>
                  </a:cubicBezTo>
                  <a:cubicBezTo>
                    <a:pt x="1333" y="4962"/>
                    <a:pt x="1561" y="4910"/>
                    <a:pt x="1788" y="4857"/>
                  </a:cubicBezTo>
                  <a:cubicBezTo>
                    <a:pt x="1894" y="4857"/>
                    <a:pt x="1999" y="4840"/>
                    <a:pt x="2087" y="4822"/>
                  </a:cubicBezTo>
                  <a:cubicBezTo>
                    <a:pt x="2227" y="4840"/>
                    <a:pt x="2367" y="4857"/>
                    <a:pt x="2490" y="4857"/>
                  </a:cubicBezTo>
                  <a:cubicBezTo>
                    <a:pt x="2385" y="4910"/>
                    <a:pt x="2279" y="4980"/>
                    <a:pt x="2490" y="5015"/>
                  </a:cubicBezTo>
                  <a:cubicBezTo>
                    <a:pt x="2560" y="5033"/>
                    <a:pt x="2542" y="5068"/>
                    <a:pt x="2472" y="5085"/>
                  </a:cubicBezTo>
                  <a:cubicBezTo>
                    <a:pt x="2420" y="5103"/>
                    <a:pt x="2402" y="5120"/>
                    <a:pt x="2402" y="5138"/>
                  </a:cubicBezTo>
                  <a:lnTo>
                    <a:pt x="34012" y="5138"/>
                  </a:lnTo>
                  <a:cubicBezTo>
                    <a:pt x="34082" y="5120"/>
                    <a:pt x="34135" y="5103"/>
                    <a:pt x="34187" y="5085"/>
                  </a:cubicBezTo>
                  <a:lnTo>
                    <a:pt x="33977" y="5085"/>
                  </a:lnTo>
                  <a:cubicBezTo>
                    <a:pt x="33977" y="5085"/>
                    <a:pt x="34012" y="5068"/>
                    <a:pt x="34012" y="5068"/>
                  </a:cubicBezTo>
                  <a:cubicBezTo>
                    <a:pt x="33924" y="4962"/>
                    <a:pt x="33907" y="4857"/>
                    <a:pt x="33959" y="4735"/>
                  </a:cubicBezTo>
                  <a:cubicBezTo>
                    <a:pt x="33977" y="4717"/>
                    <a:pt x="33942" y="4699"/>
                    <a:pt x="33889" y="4682"/>
                  </a:cubicBezTo>
                  <a:cubicBezTo>
                    <a:pt x="33749" y="4647"/>
                    <a:pt x="33784" y="4577"/>
                    <a:pt x="33977" y="4524"/>
                  </a:cubicBezTo>
                  <a:cubicBezTo>
                    <a:pt x="34012" y="4507"/>
                    <a:pt x="34012" y="4507"/>
                    <a:pt x="34029" y="4507"/>
                  </a:cubicBezTo>
                  <a:cubicBezTo>
                    <a:pt x="34081" y="4481"/>
                    <a:pt x="34066" y="4465"/>
                    <a:pt x="33938" y="4465"/>
                  </a:cubicBezTo>
                  <a:cubicBezTo>
                    <a:pt x="33891" y="4465"/>
                    <a:pt x="33829" y="4467"/>
                    <a:pt x="33749" y="4472"/>
                  </a:cubicBezTo>
                  <a:cubicBezTo>
                    <a:pt x="33521" y="4472"/>
                    <a:pt x="33416" y="4454"/>
                    <a:pt x="33293" y="4454"/>
                  </a:cubicBezTo>
                  <a:cubicBezTo>
                    <a:pt x="33170" y="4436"/>
                    <a:pt x="33135" y="4419"/>
                    <a:pt x="33188" y="4401"/>
                  </a:cubicBezTo>
                  <a:cubicBezTo>
                    <a:pt x="33223" y="4384"/>
                    <a:pt x="33275" y="4384"/>
                    <a:pt x="33311" y="4384"/>
                  </a:cubicBezTo>
                  <a:cubicBezTo>
                    <a:pt x="33609" y="4366"/>
                    <a:pt x="33784" y="4331"/>
                    <a:pt x="33889" y="4279"/>
                  </a:cubicBezTo>
                  <a:cubicBezTo>
                    <a:pt x="33994" y="4244"/>
                    <a:pt x="33854" y="4226"/>
                    <a:pt x="33679" y="4209"/>
                  </a:cubicBezTo>
                  <a:cubicBezTo>
                    <a:pt x="33468" y="4209"/>
                    <a:pt x="33205" y="4191"/>
                    <a:pt x="32977" y="4191"/>
                  </a:cubicBezTo>
                  <a:lnTo>
                    <a:pt x="32942" y="4191"/>
                  </a:lnTo>
                  <a:cubicBezTo>
                    <a:pt x="32960" y="4103"/>
                    <a:pt x="32820" y="4033"/>
                    <a:pt x="32452" y="3981"/>
                  </a:cubicBezTo>
                  <a:cubicBezTo>
                    <a:pt x="32557" y="3911"/>
                    <a:pt x="32592" y="3823"/>
                    <a:pt x="32557" y="3753"/>
                  </a:cubicBezTo>
                  <a:cubicBezTo>
                    <a:pt x="32557" y="3735"/>
                    <a:pt x="32522" y="3718"/>
                    <a:pt x="32522" y="3718"/>
                  </a:cubicBezTo>
                  <a:cubicBezTo>
                    <a:pt x="32522" y="3718"/>
                    <a:pt x="32522" y="3700"/>
                    <a:pt x="32539" y="3700"/>
                  </a:cubicBezTo>
                  <a:cubicBezTo>
                    <a:pt x="32714" y="3700"/>
                    <a:pt x="32837" y="3718"/>
                    <a:pt x="32942" y="3718"/>
                  </a:cubicBezTo>
                  <a:cubicBezTo>
                    <a:pt x="33135" y="3735"/>
                    <a:pt x="33118" y="3770"/>
                    <a:pt x="33258" y="3805"/>
                  </a:cubicBezTo>
                  <a:cubicBezTo>
                    <a:pt x="33661" y="3753"/>
                    <a:pt x="33661" y="3683"/>
                    <a:pt x="33907" y="3630"/>
                  </a:cubicBezTo>
                  <a:cubicBezTo>
                    <a:pt x="33924" y="3612"/>
                    <a:pt x="33837" y="3612"/>
                    <a:pt x="33766" y="3612"/>
                  </a:cubicBezTo>
                  <a:cubicBezTo>
                    <a:pt x="33661" y="3595"/>
                    <a:pt x="33468" y="3595"/>
                    <a:pt x="33416" y="3577"/>
                  </a:cubicBezTo>
                  <a:cubicBezTo>
                    <a:pt x="33390" y="3564"/>
                    <a:pt x="33335" y="3561"/>
                    <a:pt x="33270" y="3561"/>
                  </a:cubicBezTo>
                  <a:cubicBezTo>
                    <a:pt x="33200" y="3561"/>
                    <a:pt x="33117" y="3565"/>
                    <a:pt x="33046" y="3565"/>
                  </a:cubicBezTo>
                  <a:cubicBezTo>
                    <a:pt x="33006" y="3565"/>
                    <a:pt x="32970" y="3564"/>
                    <a:pt x="32942" y="3560"/>
                  </a:cubicBezTo>
                  <a:cubicBezTo>
                    <a:pt x="32872" y="3560"/>
                    <a:pt x="32732" y="3542"/>
                    <a:pt x="32732" y="3542"/>
                  </a:cubicBezTo>
                  <a:cubicBezTo>
                    <a:pt x="32750" y="3490"/>
                    <a:pt x="32697" y="3437"/>
                    <a:pt x="33135" y="3385"/>
                  </a:cubicBezTo>
                  <a:cubicBezTo>
                    <a:pt x="33240" y="3367"/>
                    <a:pt x="33258" y="3367"/>
                    <a:pt x="33170" y="3350"/>
                  </a:cubicBezTo>
                  <a:cubicBezTo>
                    <a:pt x="33065" y="3350"/>
                    <a:pt x="32872" y="3350"/>
                    <a:pt x="32837" y="3332"/>
                  </a:cubicBezTo>
                  <a:cubicBezTo>
                    <a:pt x="32806" y="3308"/>
                    <a:pt x="32742" y="3299"/>
                    <a:pt x="32655" y="3299"/>
                  </a:cubicBezTo>
                  <a:cubicBezTo>
                    <a:pt x="32551" y="3299"/>
                    <a:pt x="32413" y="3313"/>
                    <a:pt x="32259" y="3332"/>
                  </a:cubicBezTo>
                  <a:lnTo>
                    <a:pt x="32013" y="3332"/>
                  </a:lnTo>
                  <a:lnTo>
                    <a:pt x="31996" y="3262"/>
                  </a:lnTo>
                  <a:cubicBezTo>
                    <a:pt x="32118" y="3262"/>
                    <a:pt x="32259" y="3244"/>
                    <a:pt x="32381" y="3244"/>
                  </a:cubicBezTo>
                  <a:cubicBezTo>
                    <a:pt x="32785" y="3227"/>
                    <a:pt x="32785" y="3227"/>
                    <a:pt x="32907" y="3174"/>
                  </a:cubicBezTo>
                  <a:cubicBezTo>
                    <a:pt x="33030" y="3139"/>
                    <a:pt x="33170" y="3087"/>
                    <a:pt x="33293" y="3034"/>
                  </a:cubicBezTo>
                  <a:cubicBezTo>
                    <a:pt x="33398" y="2999"/>
                    <a:pt x="33188" y="2964"/>
                    <a:pt x="32942" y="2964"/>
                  </a:cubicBezTo>
                  <a:cubicBezTo>
                    <a:pt x="32872" y="2964"/>
                    <a:pt x="32785" y="2964"/>
                    <a:pt x="32697" y="2981"/>
                  </a:cubicBezTo>
                  <a:cubicBezTo>
                    <a:pt x="32434" y="2999"/>
                    <a:pt x="32171" y="3034"/>
                    <a:pt x="31908" y="3051"/>
                  </a:cubicBezTo>
                  <a:cubicBezTo>
                    <a:pt x="31855" y="2894"/>
                    <a:pt x="31785" y="2718"/>
                    <a:pt x="31715" y="2543"/>
                  </a:cubicBezTo>
                  <a:cubicBezTo>
                    <a:pt x="31750" y="2543"/>
                    <a:pt x="31785" y="2526"/>
                    <a:pt x="31820" y="2526"/>
                  </a:cubicBezTo>
                  <a:cubicBezTo>
                    <a:pt x="32066" y="2490"/>
                    <a:pt x="32241" y="2455"/>
                    <a:pt x="32136" y="2420"/>
                  </a:cubicBezTo>
                  <a:cubicBezTo>
                    <a:pt x="32066" y="2385"/>
                    <a:pt x="32083" y="2350"/>
                    <a:pt x="32294" y="2298"/>
                  </a:cubicBezTo>
                  <a:cubicBezTo>
                    <a:pt x="32434" y="2263"/>
                    <a:pt x="32487" y="2227"/>
                    <a:pt x="32434" y="2192"/>
                  </a:cubicBezTo>
                  <a:cubicBezTo>
                    <a:pt x="32364" y="2157"/>
                    <a:pt x="32434" y="2105"/>
                    <a:pt x="32171" y="2105"/>
                  </a:cubicBezTo>
                  <a:cubicBezTo>
                    <a:pt x="32522" y="1965"/>
                    <a:pt x="32469" y="1807"/>
                    <a:pt x="32048" y="1719"/>
                  </a:cubicBezTo>
                  <a:cubicBezTo>
                    <a:pt x="32118" y="1596"/>
                    <a:pt x="31996" y="1491"/>
                    <a:pt x="31522" y="1439"/>
                  </a:cubicBezTo>
                  <a:lnTo>
                    <a:pt x="31277" y="1439"/>
                  </a:lnTo>
                  <a:cubicBezTo>
                    <a:pt x="31277" y="1421"/>
                    <a:pt x="31277" y="1404"/>
                    <a:pt x="31259" y="1386"/>
                  </a:cubicBezTo>
                  <a:cubicBezTo>
                    <a:pt x="31294" y="1351"/>
                    <a:pt x="31329" y="1333"/>
                    <a:pt x="31347" y="1316"/>
                  </a:cubicBezTo>
                  <a:cubicBezTo>
                    <a:pt x="31365" y="1246"/>
                    <a:pt x="31347" y="1176"/>
                    <a:pt x="31312" y="1105"/>
                  </a:cubicBezTo>
                  <a:cubicBezTo>
                    <a:pt x="31540" y="1035"/>
                    <a:pt x="31680" y="948"/>
                    <a:pt x="31750" y="860"/>
                  </a:cubicBezTo>
                  <a:cubicBezTo>
                    <a:pt x="31820" y="720"/>
                    <a:pt x="31628" y="615"/>
                    <a:pt x="31382" y="509"/>
                  </a:cubicBezTo>
                  <a:cubicBezTo>
                    <a:pt x="31400" y="492"/>
                    <a:pt x="31417" y="492"/>
                    <a:pt x="31435" y="474"/>
                  </a:cubicBezTo>
                  <a:cubicBezTo>
                    <a:pt x="31557" y="439"/>
                    <a:pt x="31628" y="387"/>
                    <a:pt x="31663" y="352"/>
                  </a:cubicBezTo>
                  <a:cubicBezTo>
                    <a:pt x="31715" y="299"/>
                    <a:pt x="31733" y="246"/>
                    <a:pt x="31750" y="194"/>
                  </a:cubicBezTo>
                  <a:cubicBezTo>
                    <a:pt x="31785" y="194"/>
                    <a:pt x="31803" y="194"/>
                    <a:pt x="31855" y="176"/>
                  </a:cubicBezTo>
                  <a:cubicBezTo>
                    <a:pt x="31996" y="159"/>
                    <a:pt x="32136" y="106"/>
                    <a:pt x="32276" y="71"/>
                  </a:cubicBezTo>
                  <a:cubicBezTo>
                    <a:pt x="32224" y="54"/>
                    <a:pt x="32189" y="36"/>
                    <a:pt x="3215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2" y="-1960200"/>
            <a:ext cx="9143998" cy="7103699"/>
            <a:chOff x="2" y="-1960200"/>
            <a:chExt cx="9143998" cy="7103699"/>
          </a:xfrm>
        </p:grpSpPr>
        <p:pic>
          <p:nvPicPr>
            <p:cNvPr id="10" name="Google Shape;10;p2"/>
            <p:cNvPicPr preferRelativeResize="0"/>
            <p:nvPr/>
          </p:nvPicPr>
          <p:blipFill>
            <a:blip r:embed="rId2">
              <a:alphaModFix amt="90000"/>
            </a:blip>
            <a:stretch>
              <a:fillRect/>
            </a:stretch>
          </p:blipFill>
          <p:spPr>
            <a:xfrm rot="10800000">
              <a:off x="2" y="0"/>
              <a:ext cx="5130648" cy="1583775"/>
            </a:xfrm>
            <a:prstGeom prst="rect">
              <a:avLst/>
            </a:prstGeom>
            <a:noFill/>
            <a:ln>
              <a:noFill/>
            </a:ln>
          </p:spPr>
        </p:pic>
        <p:sp>
          <p:nvSpPr>
            <p:cNvPr id="11" name="Google Shape;11;p2"/>
            <p:cNvSpPr/>
            <p:nvPr/>
          </p:nvSpPr>
          <p:spPr>
            <a:xfrm flipH="1">
              <a:off x="4082866" y="-196020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rotWithShape="1">
            <a:blip r:embed="rId3">
              <a:alphaModFix/>
            </a:blip>
            <a:srcRect b="3688"/>
            <a:stretch/>
          </p:blipFill>
          <p:spPr>
            <a:xfrm>
              <a:off x="5690350" y="1840125"/>
              <a:ext cx="3453650" cy="3303374"/>
            </a:xfrm>
            <a:prstGeom prst="rect">
              <a:avLst/>
            </a:prstGeom>
            <a:noFill/>
            <a:ln>
              <a:noFill/>
            </a:ln>
          </p:spPr>
        </p:pic>
        <p:pic>
          <p:nvPicPr>
            <p:cNvPr id="13" name="Google Shape;13;p2"/>
            <p:cNvPicPr preferRelativeResize="0"/>
            <p:nvPr/>
          </p:nvPicPr>
          <p:blipFill>
            <a:blip r:embed="rId4">
              <a:alphaModFix amt="75000"/>
            </a:blip>
            <a:stretch>
              <a:fillRect/>
            </a:stretch>
          </p:blipFill>
          <p:spPr>
            <a:xfrm>
              <a:off x="7049680" y="98150"/>
              <a:ext cx="1828800" cy="1828800"/>
            </a:xfrm>
            <a:prstGeom prst="rect">
              <a:avLst/>
            </a:prstGeom>
            <a:noFill/>
            <a:ln>
              <a:noFill/>
            </a:ln>
          </p:spPr>
        </p:pic>
        <p:pic>
          <p:nvPicPr>
            <p:cNvPr id="14" name="Google Shape;14;p2"/>
            <p:cNvPicPr preferRelativeResize="0"/>
            <p:nvPr/>
          </p:nvPicPr>
          <p:blipFill>
            <a:blip r:embed="rId5">
              <a:alphaModFix/>
            </a:blip>
            <a:stretch>
              <a:fillRect/>
            </a:stretch>
          </p:blipFill>
          <p:spPr>
            <a:xfrm>
              <a:off x="7600079" y="4064124"/>
              <a:ext cx="1278396" cy="815425"/>
            </a:xfrm>
            <a:prstGeom prst="rect">
              <a:avLst/>
            </a:prstGeom>
            <a:noFill/>
            <a:ln>
              <a:noFill/>
            </a:ln>
          </p:spPr>
        </p:pic>
        <p:pic>
          <p:nvPicPr>
            <p:cNvPr id="15" name="Google Shape;15;p2"/>
            <p:cNvPicPr preferRelativeResize="0"/>
            <p:nvPr/>
          </p:nvPicPr>
          <p:blipFill>
            <a:blip r:embed="rId6">
              <a:alphaModFix/>
            </a:blip>
            <a:stretch>
              <a:fillRect/>
            </a:stretch>
          </p:blipFill>
          <p:spPr>
            <a:xfrm>
              <a:off x="2954919" y="423200"/>
              <a:ext cx="400237" cy="400200"/>
            </a:xfrm>
            <a:prstGeom prst="rect">
              <a:avLst/>
            </a:prstGeom>
            <a:noFill/>
            <a:ln>
              <a:noFill/>
            </a:ln>
          </p:spPr>
        </p:pic>
        <p:pic>
          <p:nvPicPr>
            <p:cNvPr id="16" name="Google Shape;16;p2"/>
            <p:cNvPicPr preferRelativeResize="0"/>
            <p:nvPr/>
          </p:nvPicPr>
          <p:blipFill>
            <a:blip r:embed="rId7">
              <a:alphaModFix/>
            </a:blip>
            <a:stretch>
              <a:fillRect/>
            </a:stretch>
          </p:blipFill>
          <p:spPr>
            <a:xfrm>
              <a:off x="1575875" y="585525"/>
              <a:ext cx="547601" cy="582775"/>
            </a:xfrm>
            <a:prstGeom prst="rect">
              <a:avLst/>
            </a:prstGeom>
            <a:noFill/>
            <a:ln>
              <a:noFill/>
            </a:ln>
          </p:spPr>
        </p:pic>
      </p:grpSp>
      <p:sp>
        <p:nvSpPr>
          <p:cNvPr id="17" name="Google Shape;17;p2"/>
          <p:cNvSpPr txBox="1">
            <a:spLocks noGrp="1"/>
          </p:cNvSpPr>
          <p:nvPr>
            <p:ph type="ctrTitle"/>
          </p:nvPr>
        </p:nvSpPr>
        <p:spPr>
          <a:xfrm>
            <a:off x="1841675" y="1594525"/>
            <a:ext cx="5460900" cy="182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5200"/>
              <a:buNone/>
              <a:defRPr sz="9600">
                <a:solidFill>
                  <a:schemeClr val="lt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8" name="Google Shape;18;p2"/>
          <p:cNvSpPr txBox="1">
            <a:spLocks noGrp="1"/>
          </p:cNvSpPr>
          <p:nvPr>
            <p:ph type="subTitle" idx="1"/>
          </p:nvPr>
        </p:nvSpPr>
        <p:spPr>
          <a:xfrm>
            <a:off x="2307675" y="34640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4131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2BD0EC-3E2C-40C3-8306-FC3363FC3A0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4345C72-3716-4FFF-A4A8-EAF69EABFF7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10C3512-A9A6-407A-8C0F-9AB4FE76978B}"/>
              </a:ext>
            </a:extLst>
          </p:cNvPr>
          <p:cNvSpPr>
            <a:spLocks noGrp="1"/>
          </p:cNvSpPr>
          <p:nvPr>
            <p:ph type="dt" sz="half" idx="10"/>
          </p:nvPr>
        </p:nvSpPr>
        <p:spPr/>
        <p:txBody>
          <a:bodyPr/>
          <a:lstStyle/>
          <a:p>
            <a:fld id="{29D0FF16-FCDF-4435-A912-E64532B4FA7D}" type="datetimeFigureOut">
              <a:rPr lang="vi-VN" smtClean="0"/>
              <a:t>27/02/2025</a:t>
            </a:fld>
            <a:endParaRPr lang="vi-VN"/>
          </a:p>
        </p:txBody>
      </p:sp>
      <p:sp>
        <p:nvSpPr>
          <p:cNvPr id="5" name="Chỗ dành sẵn cho Chân trang 4">
            <a:extLst>
              <a:ext uri="{FF2B5EF4-FFF2-40B4-BE49-F238E27FC236}">
                <a16:creationId xmlns:a16="http://schemas.microsoft.com/office/drawing/2014/main" id="{33656C19-FE7C-4FA9-8935-609EAC7BE98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04FA0FD-7DE4-46CD-AF33-8C1D25B15BA6}"/>
              </a:ext>
            </a:extLst>
          </p:cNvPr>
          <p:cNvSpPr>
            <a:spLocks noGrp="1"/>
          </p:cNvSpPr>
          <p:nvPr>
            <p:ph type="sldNum" sz="quarter" idx="12"/>
          </p:nvPr>
        </p:nvSpPr>
        <p:spPr/>
        <p:txBody>
          <a:bodyPr/>
          <a:lstStyle/>
          <a:p>
            <a:fld id="{91F8D20F-53A1-422A-AE12-7980DF2AF71B}" type="slidenum">
              <a:rPr lang="vi-VN" smtClean="0"/>
              <a:t>‹#›</a:t>
            </a:fld>
            <a:endParaRPr lang="vi-VN"/>
          </a:p>
        </p:txBody>
      </p:sp>
    </p:spTree>
    <p:extLst>
      <p:ext uri="{BB962C8B-B14F-4D97-AF65-F5344CB8AC3E}">
        <p14:creationId xmlns:p14="http://schemas.microsoft.com/office/powerpoint/2010/main" val="363047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713225" y="2079575"/>
            <a:ext cx="5067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13225" y="1012925"/>
            <a:ext cx="1652100" cy="9159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713225" y="3088300"/>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highlight>
                  <a:schemeClr val="accent2"/>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5781175" y="548650"/>
            <a:ext cx="2649600" cy="4055400"/>
          </a:xfrm>
          <a:prstGeom prst="rect">
            <a:avLst/>
          </a:prstGeom>
          <a:noFill/>
          <a:ln w="114300" cap="flat" cmpd="sng">
            <a:solidFill>
              <a:schemeClr val="lt2"/>
            </a:solidFill>
            <a:prstDash val="solid"/>
            <a:round/>
            <a:headEnd type="none" w="sm" len="sm"/>
            <a:tailEnd type="none" w="sm" len="sm"/>
          </a:ln>
        </p:spPr>
      </p:sp>
      <p:sp>
        <p:nvSpPr>
          <p:cNvPr id="19" name="Google Shape;19;p3"/>
          <p:cNvSpPr>
            <a:spLocks noGrp="1"/>
          </p:cNvSpPr>
          <p:nvPr>
            <p:ph type="pic" idx="4"/>
          </p:nvPr>
        </p:nvSpPr>
        <p:spPr>
          <a:xfrm>
            <a:off x="4459125" y="848675"/>
            <a:ext cx="1769400" cy="1769400"/>
          </a:xfrm>
          <a:prstGeom prst="ellipse">
            <a:avLst/>
          </a:prstGeom>
          <a:noFill/>
          <a:ln w="114300" cap="flat" cmpd="sng">
            <a:solidFill>
              <a:schemeClr val="lt2"/>
            </a:solidFill>
            <a:prstDash val="solid"/>
            <a:round/>
            <a:headEnd type="none" w="sm" len="sm"/>
            <a:tailEnd type="none" w="sm" len="sm"/>
          </a:ln>
        </p:spPr>
      </p:sp>
      <p:grpSp>
        <p:nvGrpSpPr>
          <p:cNvPr id="20" name="Google Shape;20;p3"/>
          <p:cNvGrpSpPr/>
          <p:nvPr/>
        </p:nvGrpSpPr>
        <p:grpSpPr>
          <a:xfrm rot="420346">
            <a:off x="-773081" y="4261278"/>
            <a:ext cx="3708246" cy="1764031"/>
            <a:chOff x="5539588" y="871417"/>
            <a:chExt cx="1897196" cy="902505"/>
          </a:xfrm>
        </p:grpSpPr>
        <p:sp>
          <p:nvSpPr>
            <p:cNvPr id="21" name="Google Shape;21;p3"/>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9" name="Google Shape;29;p4"/>
          <p:cNvGrpSpPr/>
          <p:nvPr/>
        </p:nvGrpSpPr>
        <p:grpSpPr>
          <a:xfrm rot="-4391114">
            <a:off x="-1195367" y="4210499"/>
            <a:ext cx="2274821" cy="1243383"/>
            <a:chOff x="3506947" y="883950"/>
            <a:chExt cx="1645554" cy="899435"/>
          </a:xfrm>
        </p:grpSpPr>
        <p:sp>
          <p:nvSpPr>
            <p:cNvPr id="30" name="Google Shape;30;p4"/>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4"/>
            <p:cNvGrpSpPr/>
            <p:nvPr/>
          </p:nvGrpSpPr>
          <p:grpSpPr>
            <a:xfrm>
              <a:off x="3662075" y="883950"/>
              <a:ext cx="1339575" cy="855075"/>
              <a:chOff x="3662075" y="883950"/>
              <a:chExt cx="1339575" cy="855075"/>
            </a:xfrm>
          </p:grpSpPr>
          <p:cxnSp>
            <p:nvCxnSpPr>
              <p:cNvPr id="34" name="Google Shape;34;p4"/>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5;p4"/>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36;p4"/>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4"/>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4"/>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4"/>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40" name="Google Shape;40;p4"/>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4"/>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4"/>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4"/>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grpSp>
        <p:nvGrpSpPr>
          <p:cNvPr id="44" name="Google Shape;44;p4"/>
          <p:cNvGrpSpPr/>
          <p:nvPr/>
        </p:nvGrpSpPr>
        <p:grpSpPr>
          <a:xfrm>
            <a:off x="7973767" y="-76151"/>
            <a:ext cx="1439889" cy="1406898"/>
            <a:chOff x="888011" y="1009276"/>
            <a:chExt cx="1008467" cy="985292"/>
          </a:xfrm>
        </p:grpSpPr>
        <p:sp>
          <p:nvSpPr>
            <p:cNvPr id="45" name="Google Shape;45;p4"/>
            <p:cNvSpPr/>
            <p:nvPr/>
          </p:nvSpPr>
          <p:spPr>
            <a:xfrm>
              <a:off x="888011" y="1009276"/>
              <a:ext cx="878654" cy="878075"/>
            </a:xfrm>
            <a:custGeom>
              <a:avLst/>
              <a:gdLst/>
              <a:ahLst/>
              <a:cxnLst/>
              <a:rect l="l" t="t" r="r" b="b"/>
              <a:pathLst>
                <a:path w="27298" h="27280" extrusionOk="0">
                  <a:moveTo>
                    <a:pt x="316" y="0"/>
                  </a:moveTo>
                  <a:cubicBezTo>
                    <a:pt x="316" y="0"/>
                    <a:pt x="299" y="333"/>
                    <a:pt x="281" y="842"/>
                  </a:cubicBezTo>
                  <a:cubicBezTo>
                    <a:pt x="264" y="1333"/>
                    <a:pt x="229" y="1999"/>
                    <a:pt x="176" y="2700"/>
                  </a:cubicBezTo>
                  <a:cubicBezTo>
                    <a:pt x="141" y="3402"/>
                    <a:pt x="89" y="4103"/>
                    <a:pt x="54" y="4646"/>
                  </a:cubicBezTo>
                  <a:cubicBezTo>
                    <a:pt x="18" y="5190"/>
                    <a:pt x="1" y="5575"/>
                    <a:pt x="1" y="5575"/>
                  </a:cubicBezTo>
                  <a:cubicBezTo>
                    <a:pt x="89" y="5610"/>
                    <a:pt x="194" y="5646"/>
                    <a:pt x="316" y="5646"/>
                  </a:cubicBezTo>
                  <a:cubicBezTo>
                    <a:pt x="339" y="5648"/>
                    <a:pt x="361" y="5649"/>
                    <a:pt x="383" y="5649"/>
                  </a:cubicBezTo>
                  <a:cubicBezTo>
                    <a:pt x="536" y="5649"/>
                    <a:pt x="687" y="5597"/>
                    <a:pt x="825" y="5505"/>
                  </a:cubicBezTo>
                  <a:cubicBezTo>
                    <a:pt x="895" y="5523"/>
                    <a:pt x="983" y="5540"/>
                    <a:pt x="1053" y="5540"/>
                  </a:cubicBezTo>
                  <a:cubicBezTo>
                    <a:pt x="1123" y="5540"/>
                    <a:pt x="1211" y="5540"/>
                    <a:pt x="1316" y="5505"/>
                  </a:cubicBezTo>
                  <a:cubicBezTo>
                    <a:pt x="1368" y="5663"/>
                    <a:pt x="1421" y="5786"/>
                    <a:pt x="1526" y="5996"/>
                  </a:cubicBezTo>
                  <a:cubicBezTo>
                    <a:pt x="1614" y="6347"/>
                    <a:pt x="1772" y="6575"/>
                    <a:pt x="1929" y="6733"/>
                  </a:cubicBezTo>
                  <a:cubicBezTo>
                    <a:pt x="1894" y="6925"/>
                    <a:pt x="1894" y="7118"/>
                    <a:pt x="1877" y="7311"/>
                  </a:cubicBezTo>
                  <a:cubicBezTo>
                    <a:pt x="1824" y="7434"/>
                    <a:pt x="1807" y="7592"/>
                    <a:pt x="1789" y="7784"/>
                  </a:cubicBezTo>
                  <a:cubicBezTo>
                    <a:pt x="1789" y="7837"/>
                    <a:pt x="1789" y="7872"/>
                    <a:pt x="1789" y="7925"/>
                  </a:cubicBezTo>
                  <a:cubicBezTo>
                    <a:pt x="1631" y="7977"/>
                    <a:pt x="1474" y="8100"/>
                    <a:pt x="1316" y="8310"/>
                  </a:cubicBezTo>
                  <a:cubicBezTo>
                    <a:pt x="1316" y="8310"/>
                    <a:pt x="1298" y="8328"/>
                    <a:pt x="1298" y="8328"/>
                  </a:cubicBezTo>
                  <a:cubicBezTo>
                    <a:pt x="1123" y="8503"/>
                    <a:pt x="913" y="8784"/>
                    <a:pt x="895" y="9275"/>
                  </a:cubicBezTo>
                  <a:cubicBezTo>
                    <a:pt x="878" y="9327"/>
                    <a:pt x="878" y="9397"/>
                    <a:pt x="860" y="9485"/>
                  </a:cubicBezTo>
                  <a:cubicBezTo>
                    <a:pt x="860" y="9660"/>
                    <a:pt x="878" y="9923"/>
                    <a:pt x="1000" y="10169"/>
                  </a:cubicBezTo>
                  <a:cubicBezTo>
                    <a:pt x="1246" y="10625"/>
                    <a:pt x="1701" y="10923"/>
                    <a:pt x="2157" y="10940"/>
                  </a:cubicBezTo>
                  <a:cubicBezTo>
                    <a:pt x="2210" y="10993"/>
                    <a:pt x="2245" y="11045"/>
                    <a:pt x="2298" y="11098"/>
                  </a:cubicBezTo>
                  <a:cubicBezTo>
                    <a:pt x="2227" y="11729"/>
                    <a:pt x="2596" y="12097"/>
                    <a:pt x="2824" y="12255"/>
                  </a:cubicBezTo>
                  <a:cubicBezTo>
                    <a:pt x="2859" y="12273"/>
                    <a:pt x="2894" y="12290"/>
                    <a:pt x="2911" y="12308"/>
                  </a:cubicBezTo>
                  <a:cubicBezTo>
                    <a:pt x="2929" y="12325"/>
                    <a:pt x="2946" y="12325"/>
                    <a:pt x="2964" y="12343"/>
                  </a:cubicBezTo>
                  <a:cubicBezTo>
                    <a:pt x="2946" y="12343"/>
                    <a:pt x="2946" y="12360"/>
                    <a:pt x="2946" y="12378"/>
                  </a:cubicBezTo>
                  <a:cubicBezTo>
                    <a:pt x="2946" y="12378"/>
                    <a:pt x="2929" y="12395"/>
                    <a:pt x="2929" y="12395"/>
                  </a:cubicBezTo>
                  <a:cubicBezTo>
                    <a:pt x="2876" y="12518"/>
                    <a:pt x="2771" y="12746"/>
                    <a:pt x="2788" y="13026"/>
                  </a:cubicBezTo>
                  <a:cubicBezTo>
                    <a:pt x="2771" y="13079"/>
                    <a:pt x="2753" y="13132"/>
                    <a:pt x="2736" y="13184"/>
                  </a:cubicBezTo>
                  <a:cubicBezTo>
                    <a:pt x="2578" y="13307"/>
                    <a:pt x="2455" y="13465"/>
                    <a:pt x="2403" y="13640"/>
                  </a:cubicBezTo>
                  <a:cubicBezTo>
                    <a:pt x="2368" y="13763"/>
                    <a:pt x="2280" y="14008"/>
                    <a:pt x="2438" y="14289"/>
                  </a:cubicBezTo>
                  <a:cubicBezTo>
                    <a:pt x="2490" y="14376"/>
                    <a:pt x="2561" y="14534"/>
                    <a:pt x="2718" y="14674"/>
                  </a:cubicBezTo>
                  <a:cubicBezTo>
                    <a:pt x="2718" y="14709"/>
                    <a:pt x="2701" y="14762"/>
                    <a:pt x="2701" y="14797"/>
                  </a:cubicBezTo>
                  <a:cubicBezTo>
                    <a:pt x="2578" y="15043"/>
                    <a:pt x="2473" y="15323"/>
                    <a:pt x="2438" y="15691"/>
                  </a:cubicBezTo>
                  <a:cubicBezTo>
                    <a:pt x="2420" y="15796"/>
                    <a:pt x="2420" y="15902"/>
                    <a:pt x="2420" y="16024"/>
                  </a:cubicBezTo>
                  <a:cubicBezTo>
                    <a:pt x="2280" y="16270"/>
                    <a:pt x="2245" y="16550"/>
                    <a:pt x="2315" y="16778"/>
                  </a:cubicBezTo>
                  <a:cubicBezTo>
                    <a:pt x="2385" y="16971"/>
                    <a:pt x="2473" y="17129"/>
                    <a:pt x="2543" y="17252"/>
                  </a:cubicBezTo>
                  <a:cubicBezTo>
                    <a:pt x="2596" y="17322"/>
                    <a:pt x="2631" y="17374"/>
                    <a:pt x="2648" y="17409"/>
                  </a:cubicBezTo>
                  <a:cubicBezTo>
                    <a:pt x="2718" y="17655"/>
                    <a:pt x="2911" y="17777"/>
                    <a:pt x="2964" y="17830"/>
                  </a:cubicBezTo>
                  <a:cubicBezTo>
                    <a:pt x="2999" y="17848"/>
                    <a:pt x="3034" y="17865"/>
                    <a:pt x="3069" y="17883"/>
                  </a:cubicBezTo>
                  <a:cubicBezTo>
                    <a:pt x="3069" y="17883"/>
                    <a:pt x="3069" y="17883"/>
                    <a:pt x="3069" y="17900"/>
                  </a:cubicBezTo>
                  <a:cubicBezTo>
                    <a:pt x="3157" y="18163"/>
                    <a:pt x="3297" y="18338"/>
                    <a:pt x="3437" y="18479"/>
                  </a:cubicBezTo>
                  <a:lnTo>
                    <a:pt x="3455" y="18654"/>
                  </a:lnTo>
                  <a:cubicBezTo>
                    <a:pt x="3279" y="18829"/>
                    <a:pt x="3157" y="19075"/>
                    <a:pt x="3192" y="19355"/>
                  </a:cubicBezTo>
                  <a:cubicBezTo>
                    <a:pt x="3209" y="19496"/>
                    <a:pt x="3227" y="19811"/>
                    <a:pt x="3525" y="20057"/>
                  </a:cubicBezTo>
                  <a:lnTo>
                    <a:pt x="3560" y="20092"/>
                  </a:lnTo>
                  <a:cubicBezTo>
                    <a:pt x="3560" y="20092"/>
                    <a:pt x="3560" y="20092"/>
                    <a:pt x="3577" y="20109"/>
                  </a:cubicBezTo>
                  <a:cubicBezTo>
                    <a:pt x="3612" y="20214"/>
                    <a:pt x="3665" y="20337"/>
                    <a:pt x="3753" y="20442"/>
                  </a:cubicBezTo>
                  <a:cubicBezTo>
                    <a:pt x="3770" y="20460"/>
                    <a:pt x="3770" y="20477"/>
                    <a:pt x="3788" y="20477"/>
                  </a:cubicBezTo>
                  <a:cubicBezTo>
                    <a:pt x="3718" y="20600"/>
                    <a:pt x="3683" y="20723"/>
                    <a:pt x="3665" y="20863"/>
                  </a:cubicBezTo>
                  <a:cubicBezTo>
                    <a:pt x="3665" y="20968"/>
                    <a:pt x="3683" y="21073"/>
                    <a:pt x="3700" y="21179"/>
                  </a:cubicBezTo>
                  <a:cubicBezTo>
                    <a:pt x="3735" y="21319"/>
                    <a:pt x="3788" y="21494"/>
                    <a:pt x="3823" y="21652"/>
                  </a:cubicBezTo>
                  <a:cubicBezTo>
                    <a:pt x="3910" y="21932"/>
                    <a:pt x="4051" y="22143"/>
                    <a:pt x="4226" y="22283"/>
                  </a:cubicBezTo>
                  <a:cubicBezTo>
                    <a:pt x="4261" y="22336"/>
                    <a:pt x="4296" y="22406"/>
                    <a:pt x="4331" y="22458"/>
                  </a:cubicBezTo>
                  <a:cubicBezTo>
                    <a:pt x="4279" y="22634"/>
                    <a:pt x="4261" y="22827"/>
                    <a:pt x="4279" y="23019"/>
                  </a:cubicBezTo>
                  <a:cubicBezTo>
                    <a:pt x="4279" y="23090"/>
                    <a:pt x="4296" y="23160"/>
                    <a:pt x="4314" y="23195"/>
                  </a:cubicBezTo>
                  <a:cubicBezTo>
                    <a:pt x="4314" y="23598"/>
                    <a:pt x="4419" y="23931"/>
                    <a:pt x="4647" y="24229"/>
                  </a:cubicBezTo>
                  <a:cubicBezTo>
                    <a:pt x="4682" y="24282"/>
                    <a:pt x="4734" y="24334"/>
                    <a:pt x="4770" y="24369"/>
                  </a:cubicBezTo>
                  <a:cubicBezTo>
                    <a:pt x="4822" y="24650"/>
                    <a:pt x="4927" y="24825"/>
                    <a:pt x="4997" y="24930"/>
                  </a:cubicBezTo>
                  <a:cubicBezTo>
                    <a:pt x="5173" y="25351"/>
                    <a:pt x="5453" y="25491"/>
                    <a:pt x="5629" y="25526"/>
                  </a:cubicBezTo>
                  <a:cubicBezTo>
                    <a:pt x="5751" y="25649"/>
                    <a:pt x="5892" y="25719"/>
                    <a:pt x="6049" y="25737"/>
                  </a:cubicBezTo>
                  <a:lnTo>
                    <a:pt x="6119" y="25754"/>
                  </a:lnTo>
                  <a:cubicBezTo>
                    <a:pt x="6190" y="25789"/>
                    <a:pt x="6260" y="25807"/>
                    <a:pt x="6330" y="25807"/>
                  </a:cubicBezTo>
                  <a:cubicBezTo>
                    <a:pt x="6488" y="25807"/>
                    <a:pt x="6663" y="25772"/>
                    <a:pt x="6803" y="25649"/>
                  </a:cubicBezTo>
                  <a:cubicBezTo>
                    <a:pt x="6838" y="25632"/>
                    <a:pt x="6873" y="25614"/>
                    <a:pt x="6908" y="25597"/>
                  </a:cubicBezTo>
                  <a:cubicBezTo>
                    <a:pt x="6908" y="25579"/>
                    <a:pt x="6926" y="25579"/>
                    <a:pt x="6943" y="25562"/>
                  </a:cubicBezTo>
                  <a:cubicBezTo>
                    <a:pt x="6943" y="25562"/>
                    <a:pt x="6961" y="25544"/>
                    <a:pt x="6979" y="25544"/>
                  </a:cubicBezTo>
                  <a:cubicBezTo>
                    <a:pt x="6979" y="25526"/>
                    <a:pt x="6996" y="25526"/>
                    <a:pt x="6996" y="25526"/>
                  </a:cubicBezTo>
                  <a:cubicBezTo>
                    <a:pt x="7014" y="25526"/>
                    <a:pt x="7014" y="25526"/>
                    <a:pt x="7014" y="25509"/>
                  </a:cubicBezTo>
                  <a:lnTo>
                    <a:pt x="7049" y="25509"/>
                  </a:lnTo>
                  <a:cubicBezTo>
                    <a:pt x="7171" y="25474"/>
                    <a:pt x="7277" y="25421"/>
                    <a:pt x="7382" y="25334"/>
                  </a:cubicBezTo>
                  <a:lnTo>
                    <a:pt x="7417" y="25334"/>
                  </a:lnTo>
                  <a:cubicBezTo>
                    <a:pt x="7575" y="25526"/>
                    <a:pt x="7785" y="25632"/>
                    <a:pt x="8013" y="25632"/>
                  </a:cubicBezTo>
                  <a:lnTo>
                    <a:pt x="8083" y="25632"/>
                  </a:lnTo>
                  <a:cubicBezTo>
                    <a:pt x="8188" y="25684"/>
                    <a:pt x="8293" y="25702"/>
                    <a:pt x="8416" y="25702"/>
                  </a:cubicBezTo>
                  <a:cubicBezTo>
                    <a:pt x="8486" y="25702"/>
                    <a:pt x="8556" y="25684"/>
                    <a:pt x="8644" y="25667"/>
                  </a:cubicBezTo>
                  <a:lnTo>
                    <a:pt x="8890" y="25667"/>
                  </a:lnTo>
                  <a:cubicBezTo>
                    <a:pt x="9012" y="25702"/>
                    <a:pt x="9117" y="25719"/>
                    <a:pt x="9240" y="25719"/>
                  </a:cubicBezTo>
                  <a:cubicBezTo>
                    <a:pt x="9293" y="25702"/>
                    <a:pt x="9345" y="25702"/>
                    <a:pt x="9398" y="25684"/>
                  </a:cubicBezTo>
                  <a:cubicBezTo>
                    <a:pt x="9521" y="25754"/>
                    <a:pt x="9643" y="25772"/>
                    <a:pt x="9784" y="25772"/>
                  </a:cubicBezTo>
                  <a:cubicBezTo>
                    <a:pt x="9889" y="25754"/>
                    <a:pt x="9976" y="25737"/>
                    <a:pt x="10082" y="25702"/>
                  </a:cubicBezTo>
                  <a:cubicBezTo>
                    <a:pt x="10169" y="25667"/>
                    <a:pt x="10239" y="25614"/>
                    <a:pt x="10327" y="25562"/>
                  </a:cubicBezTo>
                  <a:cubicBezTo>
                    <a:pt x="10327" y="25579"/>
                    <a:pt x="10345" y="25614"/>
                    <a:pt x="10345" y="25632"/>
                  </a:cubicBezTo>
                  <a:lnTo>
                    <a:pt x="10432" y="25807"/>
                  </a:lnTo>
                  <a:cubicBezTo>
                    <a:pt x="10502" y="25947"/>
                    <a:pt x="10590" y="26070"/>
                    <a:pt x="10730" y="26140"/>
                  </a:cubicBezTo>
                  <a:cubicBezTo>
                    <a:pt x="10888" y="26245"/>
                    <a:pt x="11099" y="26298"/>
                    <a:pt x="11291" y="26298"/>
                  </a:cubicBezTo>
                  <a:cubicBezTo>
                    <a:pt x="11414" y="26280"/>
                    <a:pt x="11519" y="26245"/>
                    <a:pt x="11589" y="26228"/>
                  </a:cubicBezTo>
                  <a:cubicBezTo>
                    <a:pt x="11835" y="26158"/>
                    <a:pt x="12028" y="26035"/>
                    <a:pt x="12150" y="25965"/>
                  </a:cubicBezTo>
                  <a:cubicBezTo>
                    <a:pt x="12185" y="25947"/>
                    <a:pt x="12203" y="25930"/>
                    <a:pt x="12238" y="25912"/>
                  </a:cubicBezTo>
                  <a:lnTo>
                    <a:pt x="12466" y="25912"/>
                  </a:lnTo>
                  <a:cubicBezTo>
                    <a:pt x="12624" y="25895"/>
                    <a:pt x="12782" y="25877"/>
                    <a:pt x="12922" y="25824"/>
                  </a:cubicBezTo>
                  <a:cubicBezTo>
                    <a:pt x="13062" y="25912"/>
                    <a:pt x="13220" y="25965"/>
                    <a:pt x="13413" y="25982"/>
                  </a:cubicBezTo>
                  <a:cubicBezTo>
                    <a:pt x="13465" y="26000"/>
                    <a:pt x="13518" y="26000"/>
                    <a:pt x="13588" y="26000"/>
                  </a:cubicBezTo>
                  <a:cubicBezTo>
                    <a:pt x="13711" y="25982"/>
                    <a:pt x="13851" y="25947"/>
                    <a:pt x="13974" y="25912"/>
                  </a:cubicBezTo>
                  <a:cubicBezTo>
                    <a:pt x="14044" y="25877"/>
                    <a:pt x="14114" y="25842"/>
                    <a:pt x="14167" y="25807"/>
                  </a:cubicBezTo>
                  <a:cubicBezTo>
                    <a:pt x="14184" y="25807"/>
                    <a:pt x="14202" y="25807"/>
                    <a:pt x="14219" y="25824"/>
                  </a:cubicBezTo>
                  <a:cubicBezTo>
                    <a:pt x="14324" y="25842"/>
                    <a:pt x="14465" y="25877"/>
                    <a:pt x="14640" y="25877"/>
                  </a:cubicBezTo>
                  <a:cubicBezTo>
                    <a:pt x="14973" y="25860"/>
                    <a:pt x="15271" y="25702"/>
                    <a:pt x="15481" y="25439"/>
                  </a:cubicBezTo>
                  <a:cubicBezTo>
                    <a:pt x="15639" y="25667"/>
                    <a:pt x="15885" y="25807"/>
                    <a:pt x="16165" y="25842"/>
                  </a:cubicBezTo>
                  <a:lnTo>
                    <a:pt x="16446" y="25842"/>
                  </a:lnTo>
                  <a:cubicBezTo>
                    <a:pt x="16691" y="26087"/>
                    <a:pt x="16937" y="26245"/>
                    <a:pt x="17287" y="26263"/>
                  </a:cubicBezTo>
                  <a:cubicBezTo>
                    <a:pt x="17357" y="26263"/>
                    <a:pt x="17410" y="26263"/>
                    <a:pt x="17480" y="26245"/>
                  </a:cubicBezTo>
                  <a:cubicBezTo>
                    <a:pt x="17638" y="26368"/>
                    <a:pt x="17813" y="26438"/>
                    <a:pt x="18006" y="26438"/>
                  </a:cubicBezTo>
                  <a:cubicBezTo>
                    <a:pt x="18024" y="26447"/>
                    <a:pt x="18041" y="26451"/>
                    <a:pt x="18059" y="26451"/>
                  </a:cubicBezTo>
                  <a:cubicBezTo>
                    <a:pt x="18076" y="26451"/>
                    <a:pt x="18094" y="26447"/>
                    <a:pt x="18111" y="26438"/>
                  </a:cubicBezTo>
                  <a:cubicBezTo>
                    <a:pt x="18216" y="26438"/>
                    <a:pt x="18304" y="26421"/>
                    <a:pt x="18392" y="26386"/>
                  </a:cubicBezTo>
                  <a:cubicBezTo>
                    <a:pt x="18602" y="26421"/>
                    <a:pt x="18830" y="26473"/>
                    <a:pt x="19075" y="26543"/>
                  </a:cubicBezTo>
                  <a:cubicBezTo>
                    <a:pt x="19163" y="26561"/>
                    <a:pt x="19251" y="26578"/>
                    <a:pt x="19356" y="26596"/>
                  </a:cubicBezTo>
                  <a:lnTo>
                    <a:pt x="19566" y="26596"/>
                  </a:lnTo>
                  <a:cubicBezTo>
                    <a:pt x="19601" y="26631"/>
                    <a:pt x="19654" y="26648"/>
                    <a:pt x="19672" y="26666"/>
                  </a:cubicBezTo>
                  <a:cubicBezTo>
                    <a:pt x="19847" y="26771"/>
                    <a:pt x="20022" y="26824"/>
                    <a:pt x="20197" y="26841"/>
                  </a:cubicBezTo>
                  <a:cubicBezTo>
                    <a:pt x="20228" y="26846"/>
                    <a:pt x="20261" y="26849"/>
                    <a:pt x="20294" y="26849"/>
                  </a:cubicBezTo>
                  <a:cubicBezTo>
                    <a:pt x="20373" y="26849"/>
                    <a:pt x="20456" y="26836"/>
                    <a:pt x="20531" y="26824"/>
                  </a:cubicBezTo>
                  <a:cubicBezTo>
                    <a:pt x="20688" y="26894"/>
                    <a:pt x="20846" y="26947"/>
                    <a:pt x="21004" y="26964"/>
                  </a:cubicBezTo>
                  <a:cubicBezTo>
                    <a:pt x="21036" y="26966"/>
                    <a:pt x="21071" y="26968"/>
                    <a:pt x="21109" y="26968"/>
                  </a:cubicBezTo>
                  <a:cubicBezTo>
                    <a:pt x="21347" y="26968"/>
                    <a:pt x="21696" y="26901"/>
                    <a:pt x="21968" y="26508"/>
                  </a:cubicBezTo>
                  <a:cubicBezTo>
                    <a:pt x="22056" y="26491"/>
                    <a:pt x="22144" y="26473"/>
                    <a:pt x="22231" y="26456"/>
                  </a:cubicBezTo>
                  <a:cubicBezTo>
                    <a:pt x="22336" y="26508"/>
                    <a:pt x="22442" y="26543"/>
                    <a:pt x="22547" y="26578"/>
                  </a:cubicBezTo>
                  <a:cubicBezTo>
                    <a:pt x="22705" y="26684"/>
                    <a:pt x="22862" y="26736"/>
                    <a:pt x="23038" y="26754"/>
                  </a:cubicBezTo>
                  <a:cubicBezTo>
                    <a:pt x="23125" y="26754"/>
                    <a:pt x="23195" y="26754"/>
                    <a:pt x="23283" y="26736"/>
                  </a:cubicBezTo>
                  <a:cubicBezTo>
                    <a:pt x="23330" y="26736"/>
                    <a:pt x="23377" y="26728"/>
                    <a:pt x="23429" y="26728"/>
                  </a:cubicBezTo>
                  <a:cubicBezTo>
                    <a:pt x="23454" y="26728"/>
                    <a:pt x="23482" y="26730"/>
                    <a:pt x="23511" y="26736"/>
                  </a:cubicBezTo>
                  <a:cubicBezTo>
                    <a:pt x="23599" y="26736"/>
                    <a:pt x="23686" y="26754"/>
                    <a:pt x="23756" y="26771"/>
                  </a:cubicBezTo>
                  <a:cubicBezTo>
                    <a:pt x="23827" y="26789"/>
                    <a:pt x="23897" y="26806"/>
                    <a:pt x="23949" y="26806"/>
                  </a:cubicBezTo>
                  <a:cubicBezTo>
                    <a:pt x="24177" y="26806"/>
                    <a:pt x="24388" y="26754"/>
                    <a:pt x="24563" y="26613"/>
                  </a:cubicBezTo>
                  <a:lnTo>
                    <a:pt x="24580" y="26613"/>
                  </a:lnTo>
                  <a:cubicBezTo>
                    <a:pt x="24703" y="26613"/>
                    <a:pt x="24808" y="26596"/>
                    <a:pt x="24914" y="26578"/>
                  </a:cubicBezTo>
                  <a:cubicBezTo>
                    <a:pt x="24949" y="26578"/>
                    <a:pt x="24966" y="26596"/>
                    <a:pt x="24984" y="26596"/>
                  </a:cubicBezTo>
                  <a:lnTo>
                    <a:pt x="25124" y="26596"/>
                  </a:lnTo>
                  <a:cubicBezTo>
                    <a:pt x="25264" y="26613"/>
                    <a:pt x="25369" y="26648"/>
                    <a:pt x="25457" y="26701"/>
                  </a:cubicBezTo>
                  <a:cubicBezTo>
                    <a:pt x="25562" y="26754"/>
                    <a:pt x="25685" y="26789"/>
                    <a:pt x="25790" y="26806"/>
                  </a:cubicBezTo>
                  <a:lnTo>
                    <a:pt x="26123" y="26859"/>
                  </a:lnTo>
                  <a:lnTo>
                    <a:pt x="26439" y="26894"/>
                  </a:lnTo>
                  <a:cubicBezTo>
                    <a:pt x="26684" y="27139"/>
                    <a:pt x="26947" y="27262"/>
                    <a:pt x="27263" y="27280"/>
                  </a:cubicBezTo>
                  <a:lnTo>
                    <a:pt x="27298" y="27280"/>
                  </a:lnTo>
                  <a:cubicBezTo>
                    <a:pt x="27298" y="27280"/>
                    <a:pt x="27280" y="26859"/>
                    <a:pt x="27280" y="26105"/>
                  </a:cubicBezTo>
                  <a:cubicBezTo>
                    <a:pt x="27280" y="25737"/>
                    <a:pt x="27280" y="25281"/>
                    <a:pt x="27263" y="24773"/>
                  </a:cubicBezTo>
                  <a:cubicBezTo>
                    <a:pt x="27263" y="24264"/>
                    <a:pt x="27263" y="23686"/>
                    <a:pt x="27245" y="23037"/>
                  </a:cubicBezTo>
                  <a:cubicBezTo>
                    <a:pt x="27245" y="22721"/>
                    <a:pt x="27245" y="22388"/>
                    <a:pt x="27228" y="22055"/>
                  </a:cubicBezTo>
                  <a:cubicBezTo>
                    <a:pt x="27228" y="21705"/>
                    <a:pt x="27210" y="21354"/>
                    <a:pt x="27210" y="21003"/>
                  </a:cubicBezTo>
                  <a:cubicBezTo>
                    <a:pt x="27193" y="20565"/>
                    <a:pt x="27175" y="20109"/>
                    <a:pt x="27140" y="19636"/>
                  </a:cubicBezTo>
                  <a:cubicBezTo>
                    <a:pt x="27123" y="19180"/>
                    <a:pt x="27105" y="18707"/>
                    <a:pt x="27087" y="18216"/>
                  </a:cubicBezTo>
                  <a:cubicBezTo>
                    <a:pt x="27052" y="17725"/>
                    <a:pt x="27017" y="17234"/>
                    <a:pt x="26982" y="16726"/>
                  </a:cubicBezTo>
                  <a:cubicBezTo>
                    <a:pt x="26947" y="16235"/>
                    <a:pt x="26912" y="15726"/>
                    <a:pt x="26860" y="15200"/>
                  </a:cubicBezTo>
                  <a:cubicBezTo>
                    <a:pt x="26824" y="14692"/>
                    <a:pt x="26807" y="14166"/>
                    <a:pt x="26772" y="13640"/>
                  </a:cubicBezTo>
                  <a:cubicBezTo>
                    <a:pt x="26754" y="13114"/>
                    <a:pt x="26737" y="12588"/>
                    <a:pt x="26737" y="12062"/>
                  </a:cubicBezTo>
                  <a:cubicBezTo>
                    <a:pt x="26737" y="11676"/>
                    <a:pt x="26737" y="11273"/>
                    <a:pt x="26754" y="10888"/>
                  </a:cubicBezTo>
                  <a:cubicBezTo>
                    <a:pt x="26754" y="10484"/>
                    <a:pt x="26772" y="10099"/>
                    <a:pt x="26789" y="9713"/>
                  </a:cubicBezTo>
                  <a:cubicBezTo>
                    <a:pt x="26789" y="9327"/>
                    <a:pt x="26807" y="8959"/>
                    <a:pt x="26824" y="8591"/>
                  </a:cubicBezTo>
                  <a:cubicBezTo>
                    <a:pt x="26824" y="8223"/>
                    <a:pt x="26842" y="7855"/>
                    <a:pt x="26842" y="7504"/>
                  </a:cubicBezTo>
                  <a:cubicBezTo>
                    <a:pt x="26860" y="6785"/>
                    <a:pt x="26877" y="6101"/>
                    <a:pt x="26877" y="5470"/>
                  </a:cubicBezTo>
                  <a:cubicBezTo>
                    <a:pt x="26877" y="4822"/>
                    <a:pt x="26877" y="4225"/>
                    <a:pt x="26860" y="3664"/>
                  </a:cubicBezTo>
                  <a:cubicBezTo>
                    <a:pt x="26860" y="3121"/>
                    <a:pt x="26842" y="2613"/>
                    <a:pt x="26842" y="2157"/>
                  </a:cubicBezTo>
                  <a:cubicBezTo>
                    <a:pt x="26842" y="1718"/>
                    <a:pt x="26842" y="1333"/>
                    <a:pt x="26842" y="1017"/>
                  </a:cubicBezTo>
                  <a:cubicBezTo>
                    <a:pt x="26842" y="369"/>
                    <a:pt x="26860" y="18"/>
                    <a:pt x="26860" y="18"/>
                  </a:cubicBezTo>
                  <a:lnTo>
                    <a:pt x="24423" y="18"/>
                  </a:lnTo>
                  <a:cubicBezTo>
                    <a:pt x="23932" y="18"/>
                    <a:pt x="23371" y="0"/>
                    <a:pt x="22757"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98182" y="1009276"/>
              <a:ext cx="856638" cy="841413"/>
            </a:xfrm>
            <a:custGeom>
              <a:avLst/>
              <a:gdLst/>
              <a:ahLst/>
              <a:cxnLst/>
              <a:rect l="l" t="t" r="r" b="b"/>
              <a:pathLst>
                <a:path w="26614" h="26141" extrusionOk="0">
                  <a:moveTo>
                    <a:pt x="0" y="0"/>
                  </a:moveTo>
                  <a:lnTo>
                    <a:pt x="0" y="5383"/>
                  </a:lnTo>
                  <a:cubicBezTo>
                    <a:pt x="106" y="5418"/>
                    <a:pt x="211" y="5435"/>
                    <a:pt x="316" y="5435"/>
                  </a:cubicBezTo>
                  <a:cubicBezTo>
                    <a:pt x="509" y="5435"/>
                    <a:pt x="684" y="5383"/>
                    <a:pt x="824" y="5295"/>
                  </a:cubicBezTo>
                  <a:cubicBezTo>
                    <a:pt x="912" y="5312"/>
                    <a:pt x="982" y="5330"/>
                    <a:pt x="1070" y="5330"/>
                  </a:cubicBezTo>
                  <a:cubicBezTo>
                    <a:pt x="1123" y="5330"/>
                    <a:pt x="1228" y="5312"/>
                    <a:pt x="1333" y="5277"/>
                  </a:cubicBezTo>
                  <a:cubicBezTo>
                    <a:pt x="1368" y="5418"/>
                    <a:pt x="1438" y="5523"/>
                    <a:pt x="1526" y="5698"/>
                  </a:cubicBezTo>
                  <a:cubicBezTo>
                    <a:pt x="1631" y="5996"/>
                    <a:pt x="1771" y="6189"/>
                    <a:pt x="1929" y="6312"/>
                  </a:cubicBezTo>
                  <a:cubicBezTo>
                    <a:pt x="1911" y="6487"/>
                    <a:pt x="1894" y="6645"/>
                    <a:pt x="1876" y="6803"/>
                  </a:cubicBezTo>
                  <a:cubicBezTo>
                    <a:pt x="1824" y="6908"/>
                    <a:pt x="1789" y="7048"/>
                    <a:pt x="1771" y="7206"/>
                  </a:cubicBezTo>
                  <a:cubicBezTo>
                    <a:pt x="1771" y="7241"/>
                    <a:pt x="1771" y="7276"/>
                    <a:pt x="1771" y="7329"/>
                  </a:cubicBezTo>
                  <a:cubicBezTo>
                    <a:pt x="1613" y="7381"/>
                    <a:pt x="1438" y="7469"/>
                    <a:pt x="1298" y="7662"/>
                  </a:cubicBezTo>
                  <a:cubicBezTo>
                    <a:pt x="1280" y="7679"/>
                    <a:pt x="1280" y="7679"/>
                    <a:pt x="1263" y="7679"/>
                  </a:cubicBezTo>
                  <a:cubicBezTo>
                    <a:pt x="1087" y="7837"/>
                    <a:pt x="877" y="8100"/>
                    <a:pt x="824" y="8538"/>
                  </a:cubicBezTo>
                  <a:cubicBezTo>
                    <a:pt x="807" y="8591"/>
                    <a:pt x="789" y="8661"/>
                    <a:pt x="789" y="8731"/>
                  </a:cubicBezTo>
                  <a:cubicBezTo>
                    <a:pt x="772" y="8889"/>
                    <a:pt x="772" y="9117"/>
                    <a:pt x="877" y="9362"/>
                  </a:cubicBezTo>
                  <a:cubicBezTo>
                    <a:pt x="1087" y="9783"/>
                    <a:pt x="1491" y="10046"/>
                    <a:pt x="1911" y="10046"/>
                  </a:cubicBezTo>
                  <a:cubicBezTo>
                    <a:pt x="1947" y="10099"/>
                    <a:pt x="1982" y="10134"/>
                    <a:pt x="2034" y="10186"/>
                  </a:cubicBezTo>
                  <a:cubicBezTo>
                    <a:pt x="1947" y="10835"/>
                    <a:pt x="2262" y="11203"/>
                    <a:pt x="2472" y="11361"/>
                  </a:cubicBezTo>
                  <a:cubicBezTo>
                    <a:pt x="2508" y="11378"/>
                    <a:pt x="2525" y="11396"/>
                    <a:pt x="2543" y="11413"/>
                  </a:cubicBezTo>
                  <a:cubicBezTo>
                    <a:pt x="2560" y="11431"/>
                    <a:pt x="2578" y="11431"/>
                    <a:pt x="2578" y="11449"/>
                  </a:cubicBezTo>
                  <a:cubicBezTo>
                    <a:pt x="2578" y="11466"/>
                    <a:pt x="2578" y="11466"/>
                    <a:pt x="2578" y="11484"/>
                  </a:cubicBezTo>
                  <a:cubicBezTo>
                    <a:pt x="2578" y="11484"/>
                    <a:pt x="2578" y="11501"/>
                    <a:pt x="2560" y="11519"/>
                  </a:cubicBezTo>
                  <a:cubicBezTo>
                    <a:pt x="2525" y="11641"/>
                    <a:pt x="2437" y="11887"/>
                    <a:pt x="2472" y="12202"/>
                  </a:cubicBezTo>
                  <a:cubicBezTo>
                    <a:pt x="2455" y="12255"/>
                    <a:pt x="2437" y="12308"/>
                    <a:pt x="2437" y="12378"/>
                  </a:cubicBezTo>
                  <a:cubicBezTo>
                    <a:pt x="2297" y="12500"/>
                    <a:pt x="2209" y="12676"/>
                    <a:pt x="2192" y="12869"/>
                  </a:cubicBezTo>
                  <a:cubicBezTo>
                    <a:pt x="2174" y="13026"/>
                    <a:pt x="2139" y="13307"/>
                    <a:pt x="2297" y="13605"/>
                  </a:cubicBezTo>
                  <a:cubicBezTo>
                    <a:pt x="2350" y="13728"/>
                    <a:pt x="2437" y="13885"/>
                    <a:pt x="2578" y="14061"/>
                  </a:cubicBezTo>
                  <a:cubicBezTo>
                    <a:pt x="2595" y="14096"/>
                    <a:pt x="2595" y="14148"/>
                    <a:pt x="2595" y="14183"/>
                  </a:cubicBezTo>
                  <a:cubicBezTo>
                    <a:pt x="2525" y="14482"/>
                    <a:pt x="2490" y="14797"/>
                    <a:pt x="2508" y="15200"/>
                  </a:cubicBezTo>
                  <a:cubicBezTo>
                    <a:pt x="2508" y="15306"/>
                    <a:pt x="2525" y="15428"/>
                    <a:pt x="2543" y="15568"/>
                  </a:cubicBezTo>
                  <a:cubicBezTo>
                    <a:pt x="2472" y="15831"/>
                    <a:pt x="2472" y="16129"/>
                    <a:pt x="2560" y="16375"/>
                  </a:cubicBezTo>
                  <a:cubicBezTo>
                    <a:pt x="2648" y="16585"/>
                    <a:pt x="2735" y="16743"/>
                    <a:pt x="2806" y="16866"/>
                  </a:cubicBezTo>
                  <a:cubicBezTo>
                    <a:pt x="2858" y="16936"/>
                    <a:pt x="2893" y="17006"/>
                    <a:pt x="2911" y="17041"/>
                  </a:cubicBezTo>
                  <a:cubicBezTo>
                    <a:pt x="2998" y="17304"/>
                    <a:pt x="3156" y="17427"/>
                    <a:pt x="3226" y="17462"/>
                  </a:cubicBezTo>
                  <a:cubicBezTo>
                    <a:pt x="3244" y="17497"/>
                    <a:pt x="3279" y="17514"/>
                    <a:pt x="3296" y="17532"/>
                  </a:cubicBezTo>
                  <a:cubicBezTo>
                    <a:pt x="3314" y="17532"/>
                    <a:pt x="3314" y="17532"/>
                    <a:pt x="3314" y="17550"/>
                  </a:cubicBezTo>
                  <a:cubicBezTo>
                    <a:pt x="3402" y="17813"/>
                    <a:pt x="3542" y="18005"/>
                    <a:pt x="3665" y="18128"/>
                  </a:cubicBezTo>
                  <a:lnTo>
                    <a:pt x="3700" y="18286"/>
                  </a:lnTo>
                  <a:cubicBezTo>
                    <a:pt x="3559" y="18461"/>
                    <a:pt x="3472" y="18707"/>
                    <a:pt x="3507" y="18970"/>
                  </a:cubicBezTo>
                  <a:cubicBezTo>
                    <a:pt x="3524" y="19092"/>
                    <a:pt x="3577" y="19408"/>
                    <a:pt x="3840" y="19636"/>
                  </a:cubicBezTo>
                  <a:lnTo>
                    <a:pt x="3875" y="19653"/>
                  </a:lnTo>
                  <a:cubicBezTo>
                    <a:pt x="3875" y="19653"/>
                    <a:pt x="3893" y="19671"/>
                    <a:pt x="3893" y="19671"/>
                  </a:cubicBezTo>
                  <a:cubicBezTo>
                    <a:pt x="3928" y="19776"/>
                    <a:pt x="3998" y="19899"/>
                    <a:pt x="4085" y="20004"/>
                  </a:cubicBezTo>
                  <a:cubicBezTo>
                    <a:pt x="4085" y="20004"/>
                    <a:pt x="4103" y="20022"/>
                    <a:pt x="4120" y="20022"/>
                  </a:cubicBezTo>
                  <a:cubicBezTo>
                    <a:pt x="4068" y="20144"/>
                    <a:pt x="4050" y="20249"/>
                    <a:pt x="4050" y="20372"/>
                  </a:cubicBezTo>
                  <a:cubicBezTo>
                    <a:pt x="4050" y="20477"/>
                    <a:pt x="4085" y="20583"/>
                    <a:pt x="4120" y="20670"/>
                  </a:cubicBezTo>
                  <a:cubicBezTo>
                    <a:pt x="4173" y="20810"/>
                    <a:pt x="4226" y="20968"/>
                    <a:pt x="4296" y="21126"/>
                  </a:cubicBezTo>
                  <a:cubicBezTo>
                    <a:pt x="4401" y="21389"/>
                    <a:pt x="4559" y="21582"/>
                    <a:pt x="4734" y="21705"/>
                  </a:cubicBezTo>
                  <a:cubicBezTo>
                    <a:pt x="4769" y="21757"/>
                    <a:pt x="4804" y="21827"/>
                    <a:pt x="4839" y="21862"/>
                  </a:cubicBezTo>
                  <a:cubicBezTo>
                    <a:pt x="4822" y="22038"/>
                    <a:pt x="4822" y="22213"/>
                    <a:pt x="4874" y="22388"/>
                  </a:cubicBezTo>
                  <a:cubicBezTo>
                    <a:pt x="4892" y="22458"/>
                    <a:pt x="4909" y="22511"/>
                    <a:pt x="4927" y="22564"/>
                  </a:cubicBezTo>
                  <a:cubicBezTo>
                    <a:pt x="4962" y="22914"/>
                    <a:pt x="5102" y="23230"/>
                    <a:pt x="5348" y="23510"/>
                  </a:cubicBezTo>
                  <a:cubicBezTo>
                    <a:pt x="5400" y="23563"/>
                    <a:pt x="5435" y="23616"/>
                    <a:pt x="5488" y="23651"/>
                  </a:cubicBezTo>
                  <a:cubicBezTo>
                    <a:pt x="5558" y="23896"/>
                    <a:pt x="5681" y="24071"/>
                    <a:pt x="5751" y="24159"/>
                  </a:cubicBezTo>
                  <a:cubicBezTo>
                    <a:pt x="5944" y="24562"/>
                    <a:pt x="6207" y="24685"/>
                    <a:pt x="6365" y="24720"/>
                  </a:cubicBezTo>
                  <a:cubicBezTo>
                    <a:pt x="6487" y="24825"/>
                    <a:pt x="6610" y="24895"/>
                    <a:pt x="6768" y="24913"/>
                  </a:cubicBezTo>
                  <a:cubicBezTo>
                    <a:pt x="6768" y="24913"/>
                    <a:pt x="6785" y="24913"/>
                    <a:pt x="6803" y="24930"/>
                  </a:cubicBezTo>
                  <a:lnTo>
                    <a:pt x="6838" y="24930"/>
                  </a:lnTo>
                  <a:cubicBezTo>
                    <a:pt x="6890" y="24948"/>
                    <a:pt x="6943" y="24965"/>
                    <a:pt x="7013" y="24965"/>
                  </a:cubicBezTo>
                  <a:cubicBezTo>
                    <a:pt x="7031" y="24968"/>
                    <a:pt x="7050" y="24969"/>
                    <a:pt x="7068" y="24969"/>
                  </a:cubicBezTo>
                  <a:cubicBezTo>
                    <a:pt x="7194" y="24969"/>
                    <a:pt x="7327" y="24919"/>
                    <a:pt x="7434" y="24843"/>
                  </a:cubicBezTo>
                  <a:cubicBezTo>
                    <a:pt x="7469" y="24825"/>
                    <a:pt x="7487" y="24808"/>
                    <a:pt x="7522" y="24790"/>
                  </a:cubicBezTo>
                  <a:cubicBezTo>
                    <a:pt x="7522" y="24773"/>
                    <a:pt x="7539" y="24773"/>
                    <a:pt x="7539" y="24755"/>
                  </a:cubicBezTo>
                  <a:cubicBezTo>
                    <a:pt x="7557" y="24755"/>
                    <a:pt x="7557" y="24738"/>
                    <a:pt x="7574" y="24738"/>
                  </a:cubicBezTo>
                  <a:cubicBezTo>
                    <a:pt x="7574" y="24738"/>
                    <a:pt x="7592" y="24720"/>
                    <a:pt x="7592" y="24720"/>
                  </a:cubicBezTo>
                  <a:lnTo>
                    <a:pt x="7609" y="24720"/>
                  </a:lnTo>
                  <a:lnTo>
                    <a:pt x="7644" y="24702"/>
                  </a:lnTo>
                  <a:cubicBezTo>
                    <a:pt x="7750" y="24685"/>
                    <a:pt x="7855" y="24632"/>
                    <a:pt x="7925" y="24562"/>
                  </a:cubicBezTo>
                  <a:lnTo>
                    <a:pt x="7977" y="24562"/>
                  </a:lnTo>
                  <a:cubicBezTo>
                    <a:pt x="8135" y="24738"/>
                    <a:pt x="8328" y="24843"/>
                    <a:pt x="8556" y="24860"/>
                  </a:cubicBezTo>
                  <a:lnTo>
                    <a:pt x="8609" y="24860"/>
                  </a:lnTo>
                  <a:cubicBezTo>
                    <a:pt x="8714" y="24913"/>
                    <a:pt x="8819" y="24930"/>
                    <a:pt x="8942" y="24930"/>
                  </a:cubicBezTo>
                  <a:cubicBezTo>
                    <a:pt x="8962" y="24936"/>
                    <a:pt x="8983" y="24938"/>
                    <a:pt x="9003" y="24938"/>
                  </a:cubicBezTo>
                  <a:cubicBezTo>
                    <a:pt x="9053" y="24938"/>
                    <a:pt x="9102" y="24925"/>
                    <a:pt x="9152" y="24913"/>
                  </a:cubicBezTo>
                  <a:lnTo>
                    <a:pt x="9187" y="24913"/>
                  </a:lnTo>
                  <a:cubicBezTo>
                    <a:pt x="9205" y="24913"/>
                    <a:pt x="9240" y="24930"/>
                    <a:pt x="9275" y="24930"/>
                  </a:cubicBezTo>
                  <a:lnTo>
                    <a:pt x="9398" y="24930"/>
                  </a:lnTo>
                  <a:cubicBezTo>
                    <a:pt x="9503" y="24965"/>
                    <a:pt x="9625" y="24983"/>
                    <a:pt x="9731" y="24983"/>
                  </a:cubicBezTo>
                  <a:cubicBezTo>
                    <a:pt x="9783" y="24983"/>
                    <a:pt x="9836" y="24983"/>
                    <a:pt x="9888" y="24965"/>
                  </a:cubicBezTo>
                  <a:cubicBezTo>
                    <a:pt x="10011" y="25036"/>
                    <a:pt x="10134" y="25071"/>
                    <a:pt x="10274" y="25071"/>
                  </a:cubicBezTo>
                  <a:cubicBezTo>
                    <a:pt x="10362" y="25071"/>
                    <a:pt x="10449" y="25053"/>
                    <a:pt x="10555" y="25018"/>
                  </a:cubicBezTo>
                  <a:cubicBezTo>
                    <a:pt x="10625" y="24983"/>
                    <a:pt x="10712" y="24948"/>
                    <a:pt x="10765" y="24913"/>
                  </a:cubicBezTo>
                  <a:lnTo>
                    <a:pt x="10800" y="24983"/>
                  </a:lnTo>
                  <a:lnTo>
                    <a:pt x="10888" y="25123"/>
                  </a:lnTo>
                  <a:cubicBezTo>
                    <a:pt x="10958" y="25263"/>
                    <a:pt x="11045" y="25386"/>
                    <a:pt x="11186" y="25456"/>
                  </a:cubicBezTo>
                  <a:cubicBezTo>
                    <a:pt x="11344" y="25562"/>
                    <a:pt x="11519" y="25632"/>
                    <a:pt x="11712" y="25632"/>
                  </a:cubicBezTo>
                  <a:cubicBezTo>
                    <a:pt x="11817" y="25632"/>
                    <a:pt x="11922" y="25614"/>
                    <a:pt x="11992" y="25579"/>
                  </a:cubicBezTo>
                  <a:cubicBezTo>
                    <a:pt x="12220" y="25544"/>
                    <a:pt x="12395" y="25439"/>
                    <a:pt x="12501" y="25386"/>
                  </a:cubicBezTo>
                  <a:cubicBezTo>
                    <a:pt x="12536" y="25369"/>
                    <a:pt x="12553" y="25351"/>
                    <a:pt x="12588" y="25334"/>
                  </a:cubicBezTo>
                  <a:cubicBezTo>
                    <a:pt x="12658" y="25351"/>
                    <a:pt x="12729" y="25351"/>
                    <a:pt x="12799" y="25351"/>
                  </a:cubicBezTo>
                  <a:cubicBezTo>
                    <a:pt x="12956" y="25351"/>
                    <a:pt x="13097" y="25334"/>
                    <a:pt x="13237" y="25299"/>
                  </a:cubicBezTo>
                  <a:cubicBezTo>
                    <a:pt x="13377" y="25404"/>
                    <a:pt x="13535" y="25456"/>
                    <a:pt x="13710" y="25491"/>
                  </a:cubicBezTo>
                  <a:lnTo>
                    <a:pt x="13886" y="25491"/>
                  </a:lnTo>
                  <a:cubicBezTo>
                    <a:pt x="14008" y="25491"/>
                    <a:pt x="14131" y="25474"/>
                    <a:pt x="14254" y="25439"/>
                  </a:cubicBezTo>
                  <a:cubicBezTo>
                    <a:pt x="14324" y="25421"/>
                    <a:pt x="14394" y="25386"/>
                    <a:pt x="14447" y="25351"/>
                  </a:cubicBezTo>
                  <a:cubicBezTo>
                    <a:pt x="14464" y="25351"/>
                    <a:pt x="14482" y="25369"/>
                    <a:pt x="14499" y="25369"/>
                  </a:cubicBezTo>
                  <a:cubicBezTo>
                    <a:pt x="14604" y="25404"/>
                    <a:pt x="14745" y="25439"/>
                    <a:pt x="14902" y="25439"/>
                  </a:cubicBezTo>
                  <a:cubicBezTo>
                    <a:pt x="15236" y="25439"/>
                    <a:pt x="15516" y="25299"/>
                    <a:pt x="15709" y="25053"/>
                  </a:cubicBezTo>
                  <a:cubicBezTo>
                    <a:pt x="15867" y="25263"/>
                    <a:pt x="16112" y="25404"/>
                    <a:pt x="16375" y="25404"/>
                  </a:cubicBezTo>
                  <a:lnTo>
                    <a:pt x="16393" y="25421"/>
                  </a:lnTo>
                  <a:lnTo>
                    <a:pt x="16656" y="25421"/>
                  </a:lnTo>
                  <a:cubicBezTo>
                    <a:pt x="16884" y="25632"/>
                    <a:pt x="17111" y="25772"/>
                    <a:pt x="17445" y="25772"/>
                  </a:cubicBezTo>
                  <a:cubicBezTo>
                    <a:pt x="17497" y="25772"/>
                    <a:pt x="17567" y="25754"/>
                    <a:pt x="17620" y="25754"/>
                  </a:cubicBezTo>
                  <a:cubicBezTo>
                    <a:pt x="17778" y="25842"/>
                    <a:pt x="17935" y="25895"/>
                    <a:pt x="18111" y="25895"/>
                  </a:cubicBezTo>
                  <a:lnTo>
                    <a:pt x="18216" y="25895"/>
                  </a:lnTo>
                  <a:cubicBezTo>
                    <a:pt x="18321" y="25877"/>
                    <a:pt x="18391" y="25860"/>
                    <a:pt x="18479" y="25807"/>
                  </a:cubicBezTo>
                  <a:cubicBezTo>
                    <a:pt x="18672" y="25824"/>
                    <a:pt x="18882" y="25860"/>
                    <a:pt x="19110" y="25912"/>
                  </a:cubicBezTo>
                  <a:cubicBezTo>
                    <a:pt x="19198" y="25930"/>
                    <a:pt x="19285" y="25947"/>
                    <a:pt x="19373" y="25947"/>
                  </a:cubicBezTo>
                  <a:cubicBezTo>
                    <a:pt x="19426" y="25947"/>
                    <a:pt x="19496" y="25930"/>
                    <a:pt x="19566" y="25930"/>
                  </a:cubicBezTo>
                  <a:cubicBezTo>
                    <a:pt x="19601" y="25947"/>
                    <a:pt x="19636" y="25965"/>
                    <a:pt x="19654" y="25982"/>
                  </a:cubicBezTo>
                  <a:cubicBezTo>
                    <a:pt x="19811" y="26052"/>
                    <a:pt x="19969" y="26105"/>
                    <a:pt x="20144" y="26105"/>
                  </a:cubicBezTo>
                  <a:cubicBezTo>
                    <a:pt x="20250" y="26105"/>
                    <a:pt x="20355" y="26087"/>
                    <a:pt x="20460" y="26052"/>
                  </a:cubicBezTo>
                  <a:cubicBezTo>
                    <a:pt x="20583" y="26105"/>
                    <a:pt x="20741" y="26140"/>
                    <a:pt x="20881" y="26140"/>
                  </a:cubicBezTo>
                  <a:cubicBezTo>
                    <a:pt x="21074" y="26140"/>
                    <a:pt x="21477" y="26070"/>
                    <a:pt x="21757" y="25632"/>
                  </a:cubicBezTo>
                  <a:cubicBezTo>
                    <a:pt x="21845" y="25614"/>
                    <a:pt x="21915" y="25597"/>
                    <a:pt x="22003" y="25579"/>
                  </a:cubicBezTo>
                  <a:cubicBezTo>
                    <a:pt x="22090" y="25597"/>
                    <a:pt x="22196" y="25632"/>
                    <a:pt x="22283" y="25649"/>
                  </a:cubicBezTo>
                  <a:cubicBezTo>
                    <a:pt x="22424" y="25737"/>
                    <a:pt x="22581" y="25772"/>
                    <a:pt x="22739" y="25772"/>
                  </a:cubicBezTo>
                  <a:cubicBezTo>
                    <a:pt x="22809" y="25772"/>
                    <a:pt x="22879" y="25772"/>
                    <a:pt x="22950" y="25754"/>
                  </a:cubicBezTo>
                  <a:cubicBezTo>
                    <a:pt x="23020" y="25737"/>
                    <a:pt x="23090" y="25719"/>
                    <a:pt x="23160" y="25719"/>
                  </a:cubicBezTo>
                  <a:cubicBezTo>
                    <a:pt x="23248" y="25719"/>
                    <a:pt x="23318" y="25737"/>
                    <a:pt x="23388" y="25754"/>
                  </a:cubicBezTo>
                  <a:cubicBezTo>
                    <a:pt x="23458" y="25754"/>
                    <a:pt x="23511" y="25772"/>
                    <a:pt x="23563" y="25772"/>
                  </a:cubicBezTo>
                  <a:cubicBezTo>
                    <a:pt x="23774" y="25772"/>
                    <a:pt x="23966" y="25702"/>
                    <a:pt x="24124" y="25562"/>
                  </a:cubicBezTo>
                  <a:lnTo>
                    <a:pt x="24142" y="25562"/>
                  </a:lnTo>
                  <a:cubicBezTo>
                    <a:pt x="24247" y="25544"/>
                    <a:pt x="24352" y="25544"/>
                    <a:pt x="24457" y="25526"/>
                  </a:cubicBezTo>
                  <a:lnTo>
                    <a:pt x="24510" y="25526"/>
                  </a:lnTo>
                  <a:cubicBezTo>
                    <a:pt x="24545" y="25526"/>
                    <a:pt x="24598" y="25526"/>
                    <a:pt x="24633" y="25509"/>
                  </a:cubicBezTo>
                  <a:cubicBezTo>
                    <a:pt x="24755" y="25526"/>
                    <a:pt x="24861" y="25562"/>
                    <a:pt x="24948" y="25597"/>
                  </a:cubicBezTo>
                  <a:cubicBezTo>
                    <a:pt x="25036" y="25632"/>
                    <a:pt x="25141" y="25667"/>
                    <a:pt x="25246" y="25667"/>
                  </a:cubicBezTo>
                  <a:lnTo>
                    <a:pt x="25544" y="25702"/>
                  </a:lnTo>
                  <a:lnTo>
                    <a:pt x="25842" y="25719"/>
                  </a:lnTo>
                  <a:cubicBezTo>
                    <a:pt x="26053" y="25930"/>
                    <a:pt x="26298" y="26035"/>
                    <a:pt x="26579" y="26035"/>
                  </a:cubicBezTo>
                  <a:lnTo>
                    <a:pt x="26614" y="26035"/>
                  </a:lnTo>
                  <a:lnTo>
                    <a:pt x="26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898182" y="1009276"/>
              <a:ext cx="856638" cy="812992"/>
            </a:xfrm>
            <a:custGeom>
              <a:avLst/>
              <a:gdLst/>
              <a:ahLst/>
              <a:cxnLst/>
              <a:rect l="l" t="t" r="r" b="b"/>
              <a:pathLst>
                <a:path w="26614" h="25258" extrusionOk="0">
                  <a:moveTo>
                    <a:pt x="0" y="0"/>
                  </a:moveTo>
                  <a:lnTo>
                    <a:pt x="0" y="4418"/>
                  </a:lnTo>
                  <a:cubicBezTo>
                    <a:pt x="106" y="4453"/>
                    <a:pt x="228" y="4436"/>
                    <a:pt x="299" y="4559"/>
                  </a:cubicBezTo>
                  <a:cubicBezTo>
                    <a:pt x="303" y="4563"/>
                    <a:pt x="310" y="4565"/>
                    <a:pt x="319" y="4565"/>
                  </a:cubicBezTo>
                  <a:cubicBezTo>
                    <a:pt x="342" y="4565"/>
                    <a:pt x="373" y="4549"/>
                    <a:pt x="386" y="4524"/>
                  </a:cubicBezTo>
                  <a:cubicBezTo>
                    <a:pt x="526" y="4313"/>
                    <a:pt x="667" y="4436"/>
                    <a:pt x="807" y="4296"/>
                  </a:cubicBezTo>
                  <a:cubicBezTo>
                    <a:pt x="895" y="4348"/>
                    <a:pt x="965" y="4401"/>
                    <a:pt x="1035" y="4436"/>
                  </a:cubicBezTo>
                  <a:cubicBezTo>
                    <a:pt x="1044" y="4439"/>
                    <a:pt x="1052" y="4440"/>
                    <a:pt x="1060" y="4440"/>
                  </a:cubicBezTo>
                  <a:cubicBezTo>
                    <a:pt x="1099" y="4440"/>
                    <a:pt x="1129" y="4406"/>
                    <a:pt x="1158" y="4348"/>
                  </a:cubicBezTo>
                  <a:cubicBezTo>
                    <a:pt x="1228" y="4190"/>
                    <a:pt x="1280" y="4050"/>
                    <a:pt x="1385" y="3945"/>
                  </a:cubicBezTo>
                  <a:cubicBezTo>
                    <a:pt x="1438" y="3963"/>
                    <a:pt x="1491" y="3980"/>
                    <a:pt x="1543" y="3998"/>
                  </a:cubicBezTo>
                  <a:lnTo>
                    <a:pt x="1666" y="4120"/>
                  </a:lnTo>
                  <a:cubicBezTo>
                    <a:pt x="1613" y="4383"/>
                    <a:pt x="1613" y="4436"/>
                    <a:pt x="1719" y="4471"/>
                  </a:cubicBezTo>
                  <a:cubicBezTo>
                    <a:pt x="1824" y="4488"/>
                    <a:pt x="1947" y="4506"/>
                    <a:pt x="2052" y="4541"/>
                  </a:cubicBezTo>
                  <a:cubicBezTo>
                    <a:pt x="2069" y="4559"/>
                    <a:pt x="2087" y="4559"/>
                    <a:pt x="2087" y="4594"/>
                  </a:cubicBezTo>
                  <a:cubicBezTo>
                    <a:pt x="2139" y="5014"/>
                    <a:pt x="2139" y="5014"/>
                    <a:pt x="2350" y="5348"/>
                  </a:cubicBezTo>
                  <a:cubicBezTo>
                    <a:pt x="2385" y="5523"/>
                    <a:pt x="2455" y="5646"/>
                    <a:pt x="2578" y="5663"/>
                  </a:cubicBezTo>
                  <a:cubicBezTo>
                    <a:pt x="2665" y="5663"/>
                    <a:pt x="2735" y="5733"/>
                    <a:pt x="2823" y="5768"/>
                  </a:cubicBezTo>
                  <a:cubicBezTo>
                    <a:pt x="2858" y="5838"/>
                    <a:pt x="2893" y="5909"/>
                    <a:pt x="2946" y="5909"/>
                  </a:cubicBezTo>
                  <a:cubicBezTo>
                    <a:pt x="2806" y="6259"/>
                    <a:pt x="2771" y="6645"/>
                    <a:pt x="2735" y="7101"/>
                  </a:cubicBezTo>
                  <a:cubicBezTo>
                    <a:pt x="2735" y="7101"/>
                    <a:pt x="2735" y="7101"/>
                    <a:pt x="2718" y="7083"/>
                  </a:cubicBezTo>
                  <a:cubicBezTo>
                    <a:pt x="2700" y="7083"/>
                    <a:pt x="2665" y="7223"/>
                    <a:pt x="2648" y="7311"/>
                  </a:cubicBezTo>
                  <a:cubicBezTo>
                    <a:pt x="2630" y="7451"/>
                    <a:pt x="2683" y="7539"/>
                    <a:pt x="2718" y="7627"/>
                  </a:cubicBezTo>
                  <a:cubicBezTo>
                    <a:pt x="2718" y="7679"/>
                    <a:pt x="2718" y="7732"/>
                    <a:pt x="2700" y="7784"/>
                  </a:cubicBezTo>
                  <a:cubicBezTo>
                    <a:pt x="2700" y="7819"/>
                    <a:pt x="2700" y="7837"/>
                    <a:pt x="2683" y="7855"/>
                  </a:cubicBezTo>
                  <a:cubicBezTo>
                    <a:pt x="2595" y="7977"/>
                    <a:pt x="2525" y="8100"/>
                    <a:pt x="2437" y="8205"/>
                  </a:cubicBezTo>
                  <a:cubicBezTo>
                    <a:pt x="2394" y="8260"/>
                    <a:pt x="2357" y="8287"/>
                    <a:pt x="2318" y="8287"/>
                  </a:cubicBezTo>
                  <a:cubicBezTo>
                    <a:pt x="2295" y="8287"/>
                    <a:pt x="2271" y="8278"/>
                    <a:pt x="2245" y="8258"/>
                  </a:cubicBezTo>
                  <a:cubicBezTo>
                    <a:pt x="2227" y="8240"/>
                    <a:pt x="2209" y="8205"/>
                    <a:pt x="2174" y="8188"/>
                  </a:cubicBezTo>
                  <a:cubicBezTo>
                    <a:pt x="2151" y="8156"/>
                    <a:pt x="2124" y="8139"/>
                    <a:pt x="2093" y="8139"/>
                  </a:cubicBezTo>
                  <a:cubicBezTo>
                    <a:pt x="2055" y="8139"/>
                    <a:pt x="2012" y="8165"/>
                    <a:pt x="1964" y="8223"/>
                  </a:cubicBezTo>
                  <a:cubicBezTo>
                    <a:pt x="1929" y="8275"/>
                    <a:pt x="1876" y="8328"/>
                    <a:pt x="1824" y="8363"/>
                  </a:cubicBezTo>
                  <a:cubicBezTo>
                    <a:pt x="1736" y="8433"/>
                    <a:pt x="1701" y="8538"/>
                    <a:pt x="1684" y="8696"/>
                  </a:cubicBezTo>
                  <a:cubicBezTo>
                    <a:pt x="1684" y="8749"/>
                    <a:pt x="1648" y="8801"/>
                    <a:pt x="1648" y="8854"/>
                  </a:cubicBezTo>
                  <a:cubicBezTo>
                    <a:pt x="1631" y="8906"/>
                    <a:pt x="1631" y="8977"/>
                    <a:pt x="1648" y="8994"/>
                  </a:cubicBezTo>
                  <a:cubicBezTo>
                    <a:pt x="1691" y="9111"/>
                    <a:pt x="1765" y="9163"/>
                    <a:pt x="1849" y="9163"/>
                  </a:cubicBezTo>
                  <a:cubicBezTo>
                    <a:pt x="1903" y="9163"/>
                    <a:pt x="1961" y="9141"/>
                    <a:pt x="2017" y="9099"/>
                  </a:cubicBezTo>
                  <a:cubicBezTo>
                    <a:pt x="2017" y="9082"/>
                    <a:pt x="2034" y="9064"/>
                    <a:pt x="2052" y="9047"/>
                  </a:cubicBezTo>
                  <a:cubicBezTo>
                    <a:pt x="2134" y="8956"/>
                    <a:pt x="2206" y="8926"/>
                    <a:pt x="2274" y="8926"/>
                  </a:cubicBezTo>
                  <a:cubicBezTo>
                    <a:pt x="2337" y="8926"/>
                    <a:pt x="2396" y="8951"/>
                    <a:pt x="2455" y="8977"/>
                  </a:cubicBezTo>
                  <a:cubicBezTo>
                    <a:pt x="2525" y="9012"/>
                    <a:pt x="2490" y="9204"/>
                    <a:pt x="2490" y="9327"/>
                  </a:cubicBezTo>
                  <a:cubicBezTo>
                    <a:pt x="2508" y="9450"/>
                    <a:pt x="2560" y="9538"/>
                    <a:pt x="2613" y="9608"/>
                  </a:cubicBezTo>
                  <a:cubicBezTo>
                    <a:pt x="2683" y="9678"/>
                    <a:pt x="2753" y="9730"/>
                    <a:pt x="2823" y="9801"/>
                  </a:cubicBezTo>
                  <a:cubicBezTo>
                    <a:pt x="2893" y="9888"/>
                    <a:pt x="2911" y="10028"/>
                    <a:pt x="2858" y="10221"/>
                  </a:cubicBezTo>
                  <a:cubicBezTo>
                    <a:pt x="2841" y="10274"/>
                    <a:pt x="2823" y="10327"/>
                    <a:pt x="2806" y="10379"/>
                  </a:cubicBezTo>
                  <a:cubicBezTo>
                    <a:pt x="2771" y="10537"/>
                    <a:pt x="2788" y="10625"/>
                    <a:pt x="2876" y="10695"/>
                  </a:cubicBezTo>
                  <a:cubicBezTo>
                    <a:pt x="2911" y="10712"/>
                    <a:pt x="2946" y="10730"/>
                    <a:pt x="2981" y="10782"/>
                  </a:cubicBezTo>
                  <a:cubicBezTo>
                    <a:pt x="3004" y="10805"/>
                    <a:pt x="3026" y="10815"/>
                    <a:pt x="3049" y="10815"/>
                  </a:cubicBezTo>
                  <a:cubicBezTo>
                    <a:pt x="3096" y="10815"/>
                    <a:pt x="3144" y="10772"/>
                    <a:pt x="3191" y="10712"/>
                  </a:cubicBezTo>
                  <a:cubicBezTo>
                    <a:pt x="3244" y="10660"/>
                    <a:pt x="3296" y="10607"/>
                    <a:pt x="3332" y="10554"/>
                  </a:cubicBezTo>
                  <a:cubicBezTo>
                    <a:pt x="3454" y="10730"/>
                    <a:pt x="3577" y="10905"/>
                    <a:pt x="3682" y="11098"/>
                  </a:cubicBezTo>
                  <a:cubicBezTo>
                    <a:pt x="3700" y="11115"/>
                    <a:pt x="3717" y="11168"/>
                    <a:pt x="3717" y="11221"/>
                  </a:cubicBezTo>
                  <a:cubicBezTo>
                    <a:pt x="3682" y="11431"/>
                    <a:pt x="3665" y="11659"/>
                    <a:pt x="3630" y="11869"/>
                  </a:cubicBezTo>
                  <a:cubicBezTo>
                    <a:pt x="3594" y="11904"/>
                    <a:pt x="3559" y="11922"/>
                    <a:pt x="3542" y="11939"/>
                  </a:cubicBezTo>
                  <a:cubicBezTo>
                    <a:pt x="3491" y="11971"/>
                    <a:pt x="3447" y="11989"/>
                    <a:pt x="3411" y="11989"/>
                  </a:cubicBezTo>
                  <a:cubicBezTo>
                    <a:pt x="3347" y="11989"/>
                    <a:pt x="3308" y="11933"/>
                    <a:pt x="3296" y="11799"/>
                  </a:cubicBezTo>
                  <a:cubicBezTo>
                    <a:pt x="3296" y="11760"/>
                    <a:pt x="3285" y="11737"/>
                    <a:pt x="3269" y="11737"/>
                  </a:cubicBezTo>
                  <a:cubicBezTo>
                    <a:pt x="3257" y="11737"/>
                    <a:pt x="3242" y="11751"/>
                    <a:pt x="3226" y="11782"/>
                  </a:cubicBezTo>
                  <a:cubicBezTo>
                    <a:pt x="3174" y="11939"/>
                    <a:pt x="3051" y="12080"/>
                    <a:pt x="3104" y="12273"/>
                  </a:cubicBezTo>
                  <a:cubicBezTo>
                    <a:pt x="3121" y="12360"/>
                    <a:pt x="3086" y="12430"/>
                    <a:pt x="3033" y="12500"/>
                  </a:cubicBezTo>
                  <a:cubicBezTo>
                    <a:pt x="2963" y="12658"/>
                    <a:pt x="3033" y="12676"/>
                    <a:pt x="3051" y="12728"/>
                  </a:cubicBezTo>
                  <a:cubicBezTo>
                    <a:pt x="3086" y="12781"/>
                    <a:pt x="3051" y="12886"/>
                    <a:pt x="2998" y="12939"/>
                  </a:cubicBezTo>
                  <a:cubicBezTo>
                    <a:pt x="2963" y="12985"/>
                    <a:pt x="2936" y="12993"/>
                    <a:pt x="2911" y="12993"/>
                  </a:cubicBezTo>
                  <a:cubicBezTo>
                    <a:pt x="2899" y="12993"/>
                    <a:pt x="2887" y="12991"/>
                    <a:pt x="2876" y="12991"/>
                  </a:cubicBezTo>
                  <a:cubicBezTo>
                    <a:pt x="2823" y="13009"/>
                    <a:pt x="2771" y="13026"/>
                    <a:pt x="2735" y="13044"/>
                  </a:cubicBezTo>
                  <a:cubicBezTo>
                    <a:pt x="2718" y="13044"/>
                    <a:pt x="2700" y="13079"/>
                    <a:pt x="2683" y="13097"/>
                  </a:cubicBezTo>
                  <a:cubicBezTo>
                    <a:pt x="2683" y="13149"/>
                    <a:pt x="2665" y="13219"/>
                    <a:pt x="2665" y="13237"/>
                  </a:cubicBezTo>
                  <a:cubicBezTo>
                    <a:pt x="2735" y="13377"/>
                    <a:pt x="2806" y="13517"/>
                    <a:pt x="2928" y="13552"/>
                  </a:cubicBezTo>
                  <a:cubicBezTo>
                    <a:pt x="3016" y="13587"/>
                    <a:pt x="3033" y="13675"/>
                    <a:pt x="3033" y="13815"/>
                  </a:cubicBezTo>
                  <a:cubicBezTo>
                    <a:pt x="3033" y="13850"/>
                    <a:pt x="3033" y="13868"/>
                    <a:pt x="3051" y="13885"/>
                  </a:cubicBezTo>
                  <a:cubicBezTo>
                    <a:pt x="3033" y="14043"/>
                    <a:pt x="3033" y="14183"/>
                    <a:pt x="3051" y="14324"/>
                  </a:cubicBezTo>
                  <a:cubicBezTo>
                    <a:pt x="2963" y="14587"/>
                    <a:pt x="2893" y="14832"/>
                    <a:pt x="2911" y="15165"/>
                  </a:cubicBezTo>
                  <a:cubicBezTo>
                    <a:pt x="2911" y="15358"/>
                    <a:pt x="2946" y="15533"/>
                    <a:pt x="2998" y="15709"/>
                  </a:cubicBezTo>
                  <a:cubicBezTo>
                    <a:pt x="2981" y="15709"/>
                    <a:pt x="2963" y="15726"/>
                    <a:pt x="2963" y="15726"/>
                  </a:cubicBezTo>
                  <a:cubicBezTo>
                    <a:pt x="2911" y="15779"/>
                    <a:pt x="2876" y="15954"/>
                    <a:pt x="2911" y="16024"/>
                  </a:cubicBezTo>
                  <a:cubicBezTo>
                    <a:pt x="3016" y="16270"/>
                    <a:pt x="3191" y="16428"/>
                    <a:pt x="3314" y="16673"/>
                  </a:cubicBezTo>
                  <a:cubicBezTo>
                    <a:pt x="3349" y="16708"/>
                    <a:pt x="3384" y="16743"/>
                    <a:pt x="3419" y="16761"/>
                  </a:cubicBezTo>
                  <a:cubicBezTo>
                    <a:pt x="3423" y="16764"/>
                    <a:pt x="3426" y="16766"/>
                    <a:pt x="3430" y="16766"/>
                  </a:cubicBezTo>
                  <a:cubicBezTo>
                    <a:pt x="3444" y="16766"/>
                    <a:pt x="3458" y="16743"/>
                    <a:pt x="3472" y="16743"/>
                  </a:cubicBezTo>
                  <a:cubicBezTo>
                    <a:pt x="3594" y="16866"/>
                    <a:pt x="3717" y="16989"/>
                    <a:pt x="3805" y="17199"/>
                  </a:cubicBezTo>
                  <a:cubicBezTo>
                    <a:pt x="3910" y="17409"/>
                    <a:pt x="4068" y="17532"/>
                    <a:pt x="4226" y="17637"/>
                  </a:cubicBezTo>
                  <a:lnTo>
                    <a:pt x="4261" y="17637"/>
                  </a:lnTo>
                  <a:lnTo>
                    <a:pt x="4418" y="18707"/>
                  </a:lnTo>
                  <a:lnTo>
                    <a:pt x="4401" y="18707"/>
                  </a:lnTo>
                  <a:cubicBezTo>
                    <a:pt x="4331" y="18759"/>
                    <a:pt x="4243" y="18794"/>
                    <a:pt x="4173" y="18847"/>
                  </a:cubicBezTo>
                  <a:cubicBezTo>
                    <a:pt x="4156" y="18847"/>
                    <a:pt x="4120" y="18899"/>
                    <a:pt x="4120" y="18899"/>
                  </a:cubicBezTo>
                  <a:cubicBezTo>
                    <a:pt x="4138" y="18952"/>
                    <a:pt x="4138" y="19005"/>
                    <a:pt x="4156" y="19022"/>
                  </a:cubicBezTo>
                  <a:cubicBezTo>
                    <a:pt x="4226" y="19092"/>
                    <a:pt x="4296" y="19162"/>
                    <a:pt x="4383" y="19180"/>
                  </a:cubicBezTo>
                  <a:cubicBezTo>
                    <a:pt x="4471" y="19198"/>
                    <a:pt x="4506" y="19268"/>
                    <a:pt x="4471" y="19425"/>
                  </a:cubicBezTo>
                  <a:cubicBezTo>
                    <a:pt x="4471" y="19461"/>
                    <a:pt x="4471" y="19496"/>
                    <a:pt x="4489" y="19496"/>
                  </a:cubicBezTo>
                  <a:cubicBezTo>
                    <a:pt x="4493" y="19495"/>
                    <a:pt x="4497" y="19495"/>
                    <a:pt x="4501" y="19495"/>
                  </a:cubicBezTo>
                  <a:cubicBezTo>
                    <a:pt x="4663" y="19495"/>
                    <a:pt x="4650" y="19848"/>
                    <a:pt x="4787" y="19916"/>
                  </a:cubicBezTo>
                  <a:cubicBezTo>
                    <a:pt x="4857" y="19951"/>
                    <a:pt x="4944" y="19986"/>
                    <a:pt x="4962" y="20092"/>
                  </a:cubicBezTo>
                  <a:cubicBezTo>
                    <a:pt x="5015" y="20284"/>
                    <a:pt x="5137" y="20284"/>
                    <a:pt x="5225" y="20390"/>
                  </a:cubicBezTo>
                  <a:cubicBezTo>
                    <a:pt x="5278" y="20442"/>
                    <a:pt x="5330" y="20512"/>
                    <a:pt x="5383" y="20565"/>
                  </a:cubicBezTo>
                  <a:cubicBezTo>
                    <a:pt x="5383" y="20600"/>
                    <a:pt x="5383" y="20618"/>
                    <a:pt x="5383" y="20653"/>
                  </a:cubicBezTo>
                  <a:cubicBezTo>
                    <a:pt x="5383" y="20758"/>
                    <a:pt x="5400" y="20881"/>
                    <a:pt x="5313" y="20933"/>
                  </a:cubicBezTo>
                  <a:cubicBezTo>
                    <a:pt x="5289" y="20949"/>
                    <a:pt x="5258" y="20958"/>
                    <a:pt x="5230" y="20958"/>
                  </a:cubicBezTo>
                  <a:cubicBezTo>
                    <a:pt x="5195" y="20958"/>
                    <a:pt x="5164" y="20945"/>
                    <a:pt x="5155" y="20916"/>
                  </a:cubicBezTo>
                  <a:cubicBezTo>
                    <a:pt x="5097" y="20815"/>
                    <a:pt x="5052" y="20726"/>
                    <a:pt x="4960" y="20726"/>
                  </a:cubicBezTo>
                  <a:cubicBezTo>
                    <a:pt x="4940" y="20726"/>
                    <a:pt x="4917" y="20731"/>
                    <a:pt x="4892" y="20740"/>
                  </a:cubicBezTo>
                  <a:cubicBezTo>
                    <a:pt x="4839" y="20635"/>
                    <a:pt x="4787" y="20547"/>
                    <a:pt x="4734" y="20460"/>
                  </a:cubicBezTo>
                  <a:cubicBezTo>
                    <a:pt x="4731" y="20457"/>
                    <a:pt x="4726" y="20455"/>
                    <a:pt x="4721" y="20455"/>
                  </a:cubicBezTo>
                  <a:cubicBezTo>
                    <a:pt x="4698" y="20455"/>
                    <a:pt x="4661" y="20484"/>
                    <a:pt x="4646" y="20512"/>
                  </a:cubicBezTo>
                  <a:cubicBezTo>
                    <a:pt x="4634" y="20549"/>
                    <a:pt x="4624" y="20558"/>
                    <a:pt x="4617" y="20558"/>
                  </a:cubicBezTo>
                  <a:cubicBezTo>
                    <a:pt x="4610" y="20558"/>
                    <a:pt x="4605" y="20549"/>
                    <a:pt x="4605" y="20549"/>
                  </a:cubicBezTo>
                  <a:lnTo>
                    <a:pt x="4605" y="20549"/>
                  </a:lnTo>
                  <a:cubicBezTo>
                    <a:pt x="4604" y="20549"/>
                    <a:pt x="4606" y="20556"/>
                    <a:pt x="4611" y="20583"/>
                  </a:cubicBezTo>
                  <a:cubicBezTo>
                    <a:pt x="4646" y="20740"/>
                    <a:pt x="4681" y="20898"/>
                    <a:pt x="4734" y="21038"/>
                  </a:cubicBezTo>
                  <a:cubicBezTo>
                    <a:pt x="4752" y="21126"/>
                    <a:pt x="4787" y="21179"/>
                    <a:pt x="4857" y="21179"/>
                  </a:cubicBezTo>
                  <a:cubicBezTo>
                    <a:pt x="4927" y="21179"/>
                    <a:pt x="4980" y="21214"/>
                    <a:pt x="4997" y="21301"/>
                  </a:cubicBezTo>
                  <a:cubicBezTo>
                    <a:pt x="5041" y="21447"/>
                    <a:pt x="5085" y="21581"/>
                    <a:pt x="5179" y="21581"/>
                  </a:cubicBezTo>
                  <a:cubicBezTo>
                    <a:pt x="5198" y="21581"/>
                    <a:pt x="5219" y="21576"/>
                    <a:pt x="5242" y="21564"/>
                  </a:cubicBezTo>
                  <a:cubicBezTo>
                    <a:pt x="5313" y="21669"/>
                    <a:pt x="5348" y="21827"/>
                    <a:pt x="5453" y="21880"/>
                  </a:cubicBezTo>
                  <a:cubicBezTo>
                    <a:pt x="5505" y="21897"/>
                    <a:pt x="5488" y="22003"/>
                    <a:pt x="5470" y="22073"/>
                  </a:cubicBezTo>
                  <a:cubicBezTo>
                    <a:pt x="5453" y="22178"/>
                    <a:pt x="5418" y="22178"/>
                    <a:pt x="5365" y="22178"/>
                  </a:cubicBezTo>
                  <a:cubicBezTo>
                    <a:pt x="5242" y="22178"/>
                    <a:pt x="5172" y="22318"/>
                    <a:pt x="5190" y="22493"/>
                  </a:cubicBezTo>
                  <a:cubicBezTo>
                    <a:pt x="5207" y="22564"/>
                    <a:pt x="5225" y="22634"/>
                    <a:pt x="5225" y="22704"/>
                  </a:cubicBezTo>
                  <a:cubicBezTo>
                    <a:pt x="5225" y="22914"/>
                    <a:pt x="5295" y="23019"/>
                    <a:pt x="5383" y="23090"/>
                  </a:cubicBezTo>
                  <a:cubicBezTo>
                    <a:pt x="5453" y="23177"/>
                    <a:pt x="5558" y="23230"/>
                    <a:pt x="5646" y="23300"/>
                  </a:cubicBezTo>
                  <a:cubicBezTo>
                    <a:pt x="5681" y="23335"/>
                    <a:pt x="5733" y="23353"/>
                    <a:pt x="5733" y="23405"/>
                  </a:cubicBezTo>
                  <a:cubicBezTo>
                    <a:pt x="5716" y="23721"/>
                    <a:pt x="5874" y="23721"/>
                    <a:pt x="5944" y="23878"/>
                  </a:cubicBezTo>
                  <a:cubicBezTo>
                    <a:pt x="5985" y="23954"/>
                    <a:pt x="6021" y="23992"/>
                    <a:pt x="6059" y="23992"/>
                  </a:cubicBezTo>
                  <a:cubicBezTo>
                    <a:pt x="6118" y="23992"/>
                    <a:pt x="6181" y="23902"/>
                    <a:pt x="6277" y="23721"/>
                  </a:cubicBezTo>
                  <a:cubicBezTo>
                    <a:pt x="6329" y="23791"/>
                    <a:pt x="6400" y="23826"/>
                    <a:pt x="6470" y="23843"/>
                  </a:cubicBezTo>
                  <a:cubicBezTo>
                    <a:pt x="6557" y="23878"/>
                    <a:pt x="6575" y="23984"/>
                    <a:pt x="6487" y="24141"/>
                  </a:cubicBezTo>
                  <a:cubicBezTo>
                    <a:pt x="6487" y="24141"/>
                    <a:pt x="6487" y="24141"/>
                    <a:pt x="6487" y="24159"/>
                  </a:cubicBezTo>
                  <a:cubicBezTo>
                    <a:pt x="6557" y="24159"/>
                    <a:pt x="6627" y="24159"/>
                    <a:pt x="6698" y="24177"/>
                  </a:cubicBezTo>
                  <a:cubicBezTo>
                    <a:pt x="6715" y="24177"/>
                    <a:pt x="6715" y="24194"/>
                    <a:pt x="6733" y="24194"/>
                  </a:cubicBezTo>
                  <a:cubicBezTo>
                    <a:pt x="6750" y="24177"/>
                    <a:pt x="6785" y="24159"/>
                    <a:pt x="6820" y="24141"/>
                  </a:cubicBezTo>
                  <a:cubicBezTo>
                    <a:pt x="6855" y="24089"/>
                    <a:pt x="6908" y="24054"/>
                    <a:pt x="6978" y="24036"/>
                  </a:cubicBezTo>
                  <a:cubicBezTo>
                    <a:pt x="7031" y="23984"/>
                    <a:pt x="7101" y="23949"/>
                    <a:pt x="7171" y="23931"/>
                  </a:cubicBezTo>
                  <a:lnTo>
                    <a:pt x="7189" y="23931"/>
                  </a:lnTo>
                  <a:cubicBezTo>
                    <a:pt x="7206" y="23931"/>
                    <a:pt x="7224" y="23931"/>
                    <a:pt x="7241" y="23914"/>
                  </a:cubicBezTo>
                  <a:cubicBezTo>
                    <a:pt x="7241" y="23896"/>
                    <a:pt x="7241" y="23878"/>
                    <a:pt x="7241" y="23843"/>
                  </a:cubicBezTo>
                  <a:cubicBezTo>
                    <a:pt x="7259" y="23738"/>
                    <a:pt x="7329" y="23686"/>
                    <a:pt x="7399" y="23633"/>
                  </a:cubicBezTo>
                  <a:cubicBezTo>
                    <a:pt x="7410" y="23622"/>
                    <a:pt x="7424" y="23618"/>
                    <a:pt x="7440" y="23618"/>
                  </a:cubicBezTo>
                  <a:cubicBezTo>
                    <a:pt x="7476" y="23618"/>
                    <a:pt x="7520" y="23638"/>
                    <a:pt x="7557" y="23651"/>
                  </a:cubicBezTo>
                  <a:cubicBezTo>
                    <a:pt x="7609" y="23686"/>
                    <a:pt x="7662" y="23703"/>
                    <a:pt x="7714" y="23721"/>
                  </a:cubicBezTo>
                  <a:cubicBezTo>
                    <a:pt x="7718" y="23723"/>
                    <a:pt x="7722" y="23723"/>
                    <a:pt x="7726" y="23723"/>
                  </a:cubicBezTo>
                  <a:cubicBezTo>
                    <a:pt x="7760" y="23723"/>
                    <a:pt x="7802" y="23661"/>
                    <a:pt x="7802" y="23598"/>
                  </a:cubicBezTo>
                  <a:cubicBezTo>
                    <a:pt x="7785" y="23510"/>
                    <a:pt x="7785" y="23423"/>
                    <a:pt x="7767" y="23317"/>
                  </a:cubicBezTo>
                  <a:lnTo>
                    <a:pt x="7767" y="23317"/>
                  </a:lnTo>
                  <a:cubicBezTo>
                    <a:pt x="7977" y="23335"/>
                    <a:pt x="8205" y="23353"/>
                    <a:pt x="8416" y="23370"/>
                  </a:cubicBezTo>
                  <a:cubicBezTo>
                    <a:pt x="8433" y="23440"/>
                    <a:pt x="8468" y="23528"/>
                    <a:pt x="8468" y="23580"/>
                  </a:cubicBezTo>
                  <a:cubicBezTo>
                    <a:pt x="8451" y="23668"/>
                    <a:pt x="8416" y="23738"/>
                    <a:pt x="8398" y="23826"/>
                  </a:cubicBezTo>
                  <a:cubicBezTo>
                    <a:pt x="8398" y="23878"/>
                    <a:pt x="8468" y="24001"/>
                    <a:pt x="8503" y="24001"/>
                  </a:cubicBezTo>
                  <a:cubicBezTo>
                    <a:pt x="8556" y="23994"/>
                    <a:pt x="8613" y="23983"/>
                    <a:pt x="8671" y="23983"/>
                  </a:cubicBezTo>
                  <a:cubicBezTo>
                    <a:pt x="8747" y="23983"/>
                    <a:pt x="8827" y="24002"/>
                    <a:pt x="8907" y="24071"/>
                  </a:cubicBezTo>
                  <a:cubicBezTo>
                    <a:pt x="8968" y="24045"/>
                    <a:pt x="9034" y="24036"/>
                    <a:pt x="9102" y="24036"/>
                  </a:cubicBezTo>
                  <a:cubicBezTo>
                    <a:pt x="9170" y="24036"/>
                    <a:pt x="9240" y="24045"/>
                    <a:pt x="9310" y="24054"/>
                  </a:cubicBezTo>
                  <a:cubicBezTo>
                    <a:pt x="9352" y="24054"/>
                    <a:pt x="9391" y="24051"/>
                    <a:pt x="9431" y="24051"/>
                  </a:cubicBezTo>
                  <a:cubicBezTo>
                    <a:pt x="9491" y="24051"/>
                    <a:pt x="9552" y="24057"/>
                    <a:pt x="9625" y="24089"/>
                  </a:cubicBezTo>
                  <a:cubicBezTo>
                    <a:pt x="9660" y="24101"/>
                    <a:pt x="9696" y="24106"/>
                    <a:pt x="9729" y="24106"/>
                  </a:cubicBezTo>
                  <a:cubicBezTo>
                    <a:pt x="9797" y="24106"/>
                    <a:pt x="9859" y="24083"/>
                    <a:pt x="9906" y="24036"/>
                  </a:cubicBezTo>
                  <a:cubicBezTo>
                    <a:pt x="9947" y="24001"/>
                    <a:pt x="9988" y="23984"/>
                    <a:pt x="10029" y="23984"/>
                  </a:cubicBezTo>
                  <a:cubicBezTo>
                    <a:pt x="10110" y="23984"/>
                    <a:pt x="10192" y="24054"/>
                    <a:pt x="10274" y="24194"/>
                  </a:cubicBezTo>
                  <a:cubicBezTo>
                    <a:pt x="10257" y="24054"/>
                    <a:pt x="10309" y="23949"/>
                    <a:pt x="10239" y="23808"/>
                  </a:cubicBezTo>
                  <a:cubicBezTo>
                    <a:pt x="10186" y="23686"/>
                    <a:pt x="10239" y="23580"/>
                    <a:pt x="10309" y="23528"/>
                  </a:cubicBezTo>
                  <a:cubicBezTo>
                    <a:pt x="10590" y="23563"/>
                    <a:pt x="10870" y="23580"/>
                    <a:pt x="11168" y="23598"/>
                  </a:cubicBezTo>
                  <a:cubicBezTo>
                    <a:pt x="11273" y="23861"/>
                    <a:pt x="11273" y="23861"/>
                    <a:pt x="11414" y="23861"/>
                  </a:cubicBezTo>
                  <a:cubicBezTo>
                    <a:pt x="11437" y="23861"/>
                    <a:pt x="11460" y="23853"/>
                    <a:pt x="11484" y="23853"/>
                  </a:cubicBezTo>
                  <a:cubicBezTo>
                    <a:pt x="11495" y="23853"/>
                    <a:pt x="11507" y="23855"/>
                    <a:pt x="11519" y="23861"/>
                  </a:cubicBezTo>
                  <a:cubicBezTo>
                    <a:pt x="11571" y="23878"/>
                    <a:pt x="11624" y="23949"/>
                    <a:pt x="11642" y="24019"/>
                  </a:cubicBezTo>
                  <a:cubicBezTo>
                    <a:pt x="11659" y="24089"/>
                    <a:pt x="11659" y="24159"/>
                    <a:pt x="11624" y="24212"/>
                  </a:cubicBezTo>
                  <a:cubicBezTo>
                    <a:pt x="11607" y="24212"/>
                    <a:pt x="11589" y="24229"/>
                    <a:pt x="11571" y="24229"/>
                  </a:cubicBezTo>
                  <a:cubicBezTo>
                    <a:pt x="11536" y="24247"/>
                    <a:pt x="11484" y="24264"/>
                    <a:pt x="11431" y="24264"/>
                  </a:cubicBezTo>
                  <a:cubicBezTo>
                    <a:pt x="11501" y="24422"/>
                    <a:pt x="11589" y="24580"/>
                    <a:pt x="11677" y="24738"/>
                  </a:cubicBezTo>
                  <a:cubicBezTo>
                    <a:pt x="11688" y="24749"/>
                    <a:pt x="11700" y="24753"/>
                    <a:pt x="11712" y="24753"/>
                  </a:cubicBezTo>
                  <a:cubicBezTo>
                    <a:pt x="11737" y="24753"/>
                    <a:pt x="11764" y="24738"/>
                    <a:pt x="11799" y="24738"/>
                  </a:cubicBezTo>
                  <a:cubicBezTo>
                    <a:pt x="11957" y="24702"/>
                    <a:pt x="12097" y="24597"/>
                    <a:pt x="12238" y="24527"/>
                  </a:cubicBezTo>
                  <a:cubicBezTo>
                    <a:pt x="12290" y="24510"/>
                    <a:pt x="12308" y="24439"/>
                    <a:pt x="12343" y="24387"/>
                  </a:cubicBezTo>
                  <a:cubicBezTo>
                    <a:pt x="12493" y="24444"/>
                    <a:pt x="12649" y="24472"/>
                    <a:pt x="12797" y="24472"/>
                  </a:cubicBezTo>
                  <a:cubicBezTo>
                    <a:pt x="13011" y="24472"/>
                    <a:pt x="13207" y="24413"/>
                    <a:pt x="13342" y="24299"/>
                  </a:cubicBezTo>
                  <a:cubicBezTo>
                    <a:pt x="13367" y="24312"/>
                    <a:pt x="13400" y="24324"/>
                    <a:pt x="13430" y="24324"/>
                  </a:cubicBezTo>
                  <a:cubicBezTo>
                    <a:pt x="13443" y="24324"/>
                    <a:pt x="13455" y="24322"/>
                    <a:pt x="13465" y="24317"/>
                  </a:cubicBezTo>
                  <a:cubicBezTo>
                    <a:pt x="13476" y="24311"/>
                    <a:pt x="13486" y="24309"/>
                    <a:pt x="13496" y="24309"/>
                  </a:cubicBezTo>
                  <a:cubicBezTo>
                    <a:pt x="13546" y="24309"/>
                    <a:pt x="13573" y="24378"/>
                    <a:pt x="13588" y="24422"/>
                  </a:cubicBezTo>
                  <a:cubicBezTo>
                    <a:pt x="13658" y="24562"/>
                    <a:pt x="13745" y="24597"/>
                    <a:pt x="13833" y="24615"/>
                  </a:cubicBezTo>
                  <a:cubicBezTo>
                    <a:pt x="13886" y="24615"/>
                    <a:pt x="13938" y="24615"/>
                    <a:pt x="13991" y="24597"/>
                  </a:cubicBezTo>
                  <a:cubicBezTo>
                    <a:pt x="14026" y="24580"/>
                    <a:pt x="14078" y="24562"/>
                    <a:pt x="14114" y="24527"/>
                  </a:cubicBezTo>
                  <a:cubicBezTo>
                    <a:pt x="14194" y="24447"/>
                    <a:pt x="14285" y="24407"/>
                    <a:pt x="14388" y="24407"/>
                  </a:cubicBezTo>
                  <a:cubicBezTo>
                    <a:pt x="14466" y="24407"/>
                    <a:pt x="14549" y="24429"/>
                    <a:pt x="14639" y="24475"/>
                  </a:cubicBezTo>
                  <a:cubicBezTo>
                    <a:pt x="14675" y="24492"/>
                    <a:pt x="14710" y="24510"/>
                    <a:pt x="14745" y="24527"/>
                  </a:cubicBezTo>
                  <a:cubicBezTo>
                    <a:pt x="14795" y="24540"/>
                    <a:pt x="14845" y="24550"/>
                    <a:pt x="14892" y="24550"/>
                  </a:cubicBezTo>
                  <a:cubicBezTo>
                    <a:pt x="14976" y="24550"/>
                    <a:pt x="15050" y="24517"/>
                    <a:pt x="15095" y="24404"/>
                  </a:cubicBezTo>
                  <a:cubicBezTo>
                    <a:pt x="15095" y="24387"/>
                    <a:pt x="15113" y="24369"/>
                    <a:pt x="15130" y="24352"/>
                  </a:cubicBezTo>
                  <a:cubicBezTo>
                    <a:pt x="15113" y="24317"/>
                    <a:pt x="15113" y="24282"/>
                    <a:pt x="15113" y="24247"/>
                  </a:cubicBezTo>
                  <a:cubicBezTo>
                    <a:pt x="15113" y="24141"/>
                    <a:pt x="15148" y="24071"/>
                    <a:pt x="15165" y="23984"/>
                  </a:cubicBezTo>
                  <a:cubicBezTo>
                    <a:pt x="15358" y="23984"/>
                    <a:pt x="15481" y="23861"/>
                    <a:pt x="15621" y="23791"/>
                  </a:cubicBezTo>
                  <a:cubicBezTo>
                    <a:pt x="15670" y="23815"/>
                    <a:pt x="15719" y="23840"/>
                    <a:pt x="15748" y="23840"/>
                  </a:cubicBezTo>
                  <a:cubicBezTo>
                    <a:pt x="15783" y="23840"/>
                    <a:pt x="15791" y="23807"/>
                    <a:pt x="15744" y="23703"/>
                  </a:cubicBezTo>
                  <a:cubicBezTo>
                    <a:pt x="15726" y="23668"/>
                    <a:pt x="15744" y="23616"/>
                    <a:pt x="15762" y="23598"/>
                  </a:cubicBezTo>
                  <a:cubicBezTo>
                    <a:pt x="15814" y="23580"/>
                    <a:pt x="15884" y="23563"/>
                    <a:pt x="15937" y="23545"/>
                  </a:cubicBezTo>
                  <a:cubicBezTo>
                    <a:pt x="15954" y="23545"/>
                    <a:pt x="15989" y="23563"/>
                    <a:pt x="16007" y="23580"/>
                  </a:cubicBezTo>
                  <a:cubicBezTo>
                    <a:pt x="16165" y="23738"/>
                    <a:pt x="16323" y="23878"/>
                    <a:pt x="16463" y="24071"/>
                  </a:cubicBezTo>
                  <a:cubicBezTo>
                    <a:pt x="16480" y="24089"/>
                    <a:pt x="16498" y="24124"/>
                    <a:pt x="16480" y="24141"/>
                  </a:cubicBezTo>
                  <a:cubicBezTo>
                    <a:pt x="16480" y="24177"/>
                    <a:pt x="16445" y="24194"/>
                    <a:pt x="16428" y="24229"/>
                  </a:cubicBezTo>
                  <a:cubicBezTo>
                    <a:pt x="16445" y="24369"/>
                    <a:pt x="16445" y="24475"/>
                    <a:pt x="16428" y="24545"/>
                  </a:cubicBezTo>
                  <a:cubicBezTo>
                    <a:pt x="16463" y="24545"/>
                    <a:pt x="16498" y="24546"/>
                    <a:pt x="16532" y="24546"/>
                  </a:cubicBezTo>
                  <a:cubicBezTo>
                    <a:pt x="16651" y="24546"/>
                    <a:pt x="16759" y="24535"/>
                    <a:pt x="16813" y="24439"/>
                  </a:cubicBezTo>
                  <a:cubicBezTo>
                    <a:pt x="16817" y="24436"/>
                    <a:pt x="16821" y="24435"/>
                    <a:pt x="16827" y="24435"/>
                  </a:cubicBezTo>
                  <a:cubicBezTo>
                    <a:pt x="16850" y="24435"/>
                    <a:pt x="16890" y="24460"/>
                    <a:pt x="16919" y="24475"/>
                  </a:cubicBezTo>
                  <a:cubicBezTo>
                    <a:pt x="16936" y="24475"/>
                    <a:pt x="16971" y="24510"/>
                    <a:pt x="16989" y="24527"/>
                  </a:cubicBezTo>
                  <a:cubicBezTo>
                    <a:pt x="17241" y="24780"/>
                    <a:pt x="17349" y="24887"/>
                    <a:pt x="17439" y="24887"/>
                  </a:cubicBezTo>
                  <a:cubicBezTo>
                    <a:pt x="17500" y="24887"/>
                    <a:pt x="17553" y="24839"/>
                    <a:pt x="17637" y="24755"/>
                  </a:cubicBezTo>
                  <a:cubicBezTo>
                    <a:pt x="17657" y="24740"/>
                    <a:pt x="17679" y="24734"/>
                    <a:pt x="17701" y="24734"/>
                  </a:cubicBezTo>
                  <a:cubicBezTo>
                    <a:pt x="17759" y="24734"/>
                    <a:pt x="17825" y="24775"/>
                    <a:pt x="17900" y="24825"/>
                  </a:cubicBezTo>
                  <a:cubicBezTo>
                    <a:pt x="17971" y="24878"/>
                    <a:pt x="18041" y="24948"/>
                    <a:pt x="18111" y="25018"/>
                  </a:cubicBezTo>
                  <a:cubicBezTo>
                    <a:pt x="18128" y="24983"/>
                    <a:pt x="18146" y="24948"/>
                    <a:pt x="18163" y="24895"/>
                  </a:cubicBezTo>
                  <a:cubicBezTo>
                    <a:pt x="18181" y="24913"/>
                    <a:pt x="18198" y="24930"/>
                    <a:pt x="18216" y="24930"/>
                  </a:cubicBezTo>
                  <a:cubicBezTo>
                    <a:pt x="18567" y="24930"/>
                    <a:pt x="18935" y="24965"/>
                    <a:pt x="19303" y="25053"/>
                  </a:cubicBezTo>
                  <a:cubicBezTo>
                    <a:pt x="19323" y="25058"/>
                    <a:pt x="19344" y="25060"/>
                    <a:pt x="19364" y="25060"/>
                  </a:cubicBezTo>
                  <a:cubicBezTo>
                    <a:pt x="19413" y="25060"/>
                    <a:pt x="19459" y="25048"/>
                    <a:pt x="19496" y="25036"/>
                  </a:cubicBezTo>
                  <a:cubicBezTo>
                    <a:pt x="19536" y="25022"/>
                    <a:pt x="19578" y="25016"/>
                    <a:pt x="19620" y="25016"/>
                  </a:cubicBezTo>
                  <a:cubicBezTo>
                    <a:pt x="19743" y="25016"/>
                    <a:pt x="19874" y="25071"/>
                    <a:pt x="20004" y="25176"/>
                  </a:cubicBezTo>
                  <a:cubicBezTo>
                    <a:pt x="20022" y="25176"/>
                    <a:pt x="20039" y="25193"/>
                    <a:pt x="20057" y="25193"/>
                  </a:cubicBezTo>
                  <a:cubicBezTo>
                    <a:pt x="20091" y="25210"/>
                    <a:pt x="20119" y="25220"/>
                    <a:pt x="20143" y="25220"/>
                  </a:cubicBezTo>
                  <a:cubicBezTo>
                    <a:pt x="20192" y="25220"/>
                    <a:pt x="20220" y="25177"/>
                    <a:pt x="20232" y="25071"/>
                  </a:cubicBezTo>
                  <a:cubicBezTo>
                    <a:pt x="20232" y="24948"/>
                    <a:pt x="20302" y="24895"/>
                    <a:pt x="20355" y="24825"/>
                  </a:cubicBezTo>
                  <a:cubicBezTo>
                    <a:pt x="20374" y="24796"/>
                    <a:pt x="20404" y="24783"/>
                    <a:pt x="20439" y="24783"/>
                  </a:cubicBezTo>
                  <a:cubicBezTo>
                    <a:pt x="20467" y="24783"/>
                    <a:pt x="20499" y="24792"/>
                    <a:pt x="20530" y="24808"/>
                  </a:cubicBezTo>
                  <a:cubicBezTo>
                    <a:pt x="20548" y="24825"/>
                    <a:pt x="20548" y="24860"/>
                    <a:pt x="20548" y="24878"/>
                  </a:cubicBezTo>
                  <a:cubicBezTo>
                    <a:pt x="20583" y="25036"/>
                    <a:pt x="20670" y="25158"/>
                    <a:pt x="20776" y="25228"/>
                  </a:cubicBezTo>
                  <a:cubicBezTo>
                    <a:pt x="20811" y="25248"/>
                    <a:pt x="20843" y="25257"/>
                    <a:pt x="20872" y="25257"/>
                  </a:cubicBezTo>
                  <a:cubicBezTo>
                    <a:pt x="20946" y="25257"/>
                    <a:pt x="21001" y="25203"/>
                    <a:pt x="21039" y="25141"/>
                  </a:cubicBezTo>
                  <a:cubicBezTo>
                    <a:pt x="21109" y="25036"/>
                    <a:pt x="21161" y="24913"/>
                    <a:pt x="21214" y="24790"/>
                  </a:cubicBezTo>
                  <a:cubicBezTo>
                    <a:pt x="21214" y="24790"/>
                    <a:pt x="21214" y="24773"/>
                    <a:pt x="21214" y="24773"/>
                  </a:cubicBezTo>
                  <a:cubicBezTo>
                    <a:pt x="21287" y="24787"/>
                    <a:pt x="21361" y="24795"/>
                    <a:pt x="21433" y="24795"/>
                  </a:cubicBezTo>
                  <a:cubicBezTo>
                    <a:pt x="21623" y="24795"/>
                    <a:pt x="21801" y="24742"/>
                    <a:pt x="21915" y="24615"/>
                  </a:cubicBezTo>
                  <a:cubicBezTo>
                    <a:pt x="21985" y="24632"/>
                    <a:pt x="22073" y="24650"/>
                    <a:pt x="22143" y="24685"/>
                  </a:cubicBezTo>
                  <a:cubicBezTo>
                    <a:pt x="22311" y="24761"/>
                    <a:pt x="22506" y="24811"/>
                    <a:pt x="22680" y="24811"/>
                  </a:cubicBezTo>
                  <a:cubicBezTo>
                    <a:pt x="22706" y="24811"/>
                    <a:pt x="22732" y="24810"/>
                    <a:pt x="22757" y="24808"/>
                  </a:cubicBezTo>
                  <a:lnTo>
                    <a:pt x="22757" y="24808"/>
                  </a:lnTo>
                  <a:cubicBezTo>
                    <a:pt x="22757" y="24843"/>
                    <a:pt x="22757" y="24878"/>
                    <a:pt x="22739" y="24895"/>
                  </a:cubicBezTo>
                  <a:cubicBezTo>
                    <a:pt x="22871" y="24867"/>
                    <a:pt x="23017" y="24849"/>
                    <a:pt x="23168" y="24849"/>
                  </a:cubicBezTo>
                  <a:cubicBezTo>
                    <a:pt x="23299" y="24849"/>
                    <a:pt x="23433" y="24863"/>
                    <a:pt x="23563" y="24895"/>
                  </a:cubicBezTo>
                  <a:cubicBezTo>
                    <a:pt x="23686" y="24790"/>
                    <a:pt x="23826" y="24720"/>
                    <a:pt x="24001" y="24685"/>
                  </a:cubicBezTo>
                  <a:cubicBezTo>
                    <a:pt x="24142" y="24685"/>
                    <a:pt x="24264" y="24667"/>
                    <a:pt x="24370" y="24632"/>
                  </a:cubicBezTo>
                  <a:cubicBezTo>
                    <a:pt x="24422" y="24641"/>
                    <a:pt x="24470" y="24645"/>
                    <a:pt x="24516" y="24645"/>
                  </a:cubicBezTo>
                  <a:cubicBezTo>
                    <a:pt x="24562" y="24645"/>
                    <a:pt x="24606" y="24641"/>
                    <a:pt x="24650" y="24632"/>
                  </a:cubicBezTo>
                  <a:cubicBezTo>
                    <a:pt x="24878" y="24650"/>
                    <a:pt x="25106" y="24702"/>
                    <a:pt x="25316" y="24808"/>
                  </a:cubicBezTo>
                  <a:lnTo>
                    <a:pt x="26298" y="24878"/>
                  </a:lnTo>
                  <a:cubicBezTo>
                    <a:pt x="26316" y="24913"/>
                    <a:pt x="26333" y="24930"/>
                    <a:pt x="26333" y="24948"/>
                  </a:cubicBezTo>
                  <a:cubicBezTo>
                    <a:pt x="26414" y="25062"/>
                    <a:pt x="26481" y="25160"/>
                    <a:pt x="26587" y="25160"/>
                  </a:cubicBezTo>
                  <a:cubicBezTo>
                    <a:pt x="26596" y="25160"/>
                    <a:pt x="26605" y="25160"/>
                    <a:pt x="26614" y="25158"/>
                  </a:cubicBezTo>
                  <a:lnTo>
                    <a:pt x="26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1292640" y="1619293"/>
              <a:ext cx="603838" cy="375274"/>
            </a:xfrm>
            <a:custGeom>
              <a:avLst/>
              <a:gdLst/>
              <a:ahLst/>
              <a:cxnLst/>
              <a:rect l="l" t="t" r="r" b="b"/>
              <a:pathLst>
                <a:path w="18760" h="11659" extrusionOk="0">
                  <a:moveTo>
                    <a:pt x="15200" y="0"/>
                  </a:moveTo>
                  <a:lnTo>
                    <a:pt x="0" y="6802"/>
                  </a:lnTo>
                  <a:cubicBezTo>
                    <a:pt x="18" y="6872"/>
                    <a:pt x="35" y="6960"/>
                    <a:pt x="70" y="7030"/>
                  </a:cubicBezTo>
                  <a:cubicBezTo>
                    <a:pt x="105" y="7013"/>
                    <a:pt x="158" y="6995"/>
                    <a:pt x="246" y="6943"/>
                  </a:cubicBezTo>
                  <a:cubicBezTo>
                    <a:pt x="316" y="6925"/>
                    <a:pt x="368" y="6908"/>
                    <a:pt x="421" y="6872"/>
                  </a:cubicBezTo>
                  <a:cubicBezTo>
                    <a:pt x="430" y="6877"/>
                    <a:pt x="440" y="6879"/>
                    <a:pt x="449" y="6879"/>
                  </a:cubicBezTo>
                  <a:cubicBezTo>
                    <a:pt x="476" y="6879"/>
                    <a:pt x="505" y="6863"/>
                    <a:pt x="544" y="6837"/>
                  </a:cubicBezTo>
                  <a:cubicBezTo>
                    <a:pt x="603" y="6818"/>
                    <a:pt x="652" y="6808"/>
                    <a:pt x="688" y="6808"/>
                  </a:cubicBezTo>
                  <a:cubicBezTo>
                    <a:pt x="747" y="6808"/>
                    <a:pt x="769" y="6835"/>
                    <a:pt x="737" y="6890"/>
                  </a:cubicBezTo>
                  <a:cubicBezTo>
                    <a:pt x="666" y="7013"/>
                    <a:pt x="684" y="7100"/>
                    <a:pt x="649" y="7206"/>
                  </a:cubicBezTo>
                  <a:cubicBezTo>
                    <a:pt x="649" y="7241"/>
                    <a:pt x="649" y="7276"/>
                    <a:pt x="684" y="7293"/>
                  </a:cubicBezTo>
                  <a:cubicBezTo>
                    <a:pt x="772" y="7311"/>
                    <a:pt x="737" y="7398"/>
                    <a:pt x="631" y="7504"/>
                  </a:cubicBezTo>
                  <a:cubicBezTo>
                    <a:pt x="509" y="7609"/>
                    <a:pt x="526" y="7679"/>
                    <a:pt x="579" y="7732"/>
                  </a:cubicBezTo>
                  <a:cubicBezTo>
                    <a:pt x="596" y="7732"/>
                    <a:pt x="614" y="7749"/>
                    <a:pt x="631" y="7767"/>
                  </a:cubicBezTo>
                  <a:cubicBezTo>
                    <a:pt x="719" y="7784"/>
                    <a:pt x="737" y="7854"/>
                    <a:pt x="701" y="7942"/>
                  </a:cubicBezTo>
                  <a:cubicBezTo>
                    <a:pt x="701" y="7977"/>
                    <a:pt x="719" y="7995"/>
                    <a:pt x="719" y="8012"/>
                  </a:cubicBezTo>
                  <a:cubicBezTo>
                    <a:pt x="684" y="8065"/>
                    <a:pt x="649" y="8100"/>
                    <a:pt x="614" y="8135"/>
                  </a:cubicBezTo>
                  <a:cubicBezTo>
                    <a:pt x="596" y="8117"/>
                    <a:pt x="596" y="8100"/>
                    <a:pt x="579" y="8100"/>
                  </a:cubicBezTo>
                  <a:cubicBezTo>
                    <a:pt x="561" y="8100"/>
                    <a:pt x="526" y="8117"/>
                    <a:pt x="491" y="8117"/>
                  </a:cubicBezTo>
                  <a:cubicBezTo>
                    <a:pt x="456" y="8135"/>
                    <a:pt x="421" y="8170"/>
                    <a:pt x="403" y="8187"/>
                  </a:cubicBezTo>
                  <a:cubicBezTo>
                    <a:pt x="386" y="8222"/>
                    <a:pt x="386" y="8240"/>
                    <a:pt x="386" y="8257"/>
                  </a:cubicBezTo>
                  <a:cubicBezTo>
                    <a:pt x="368" y="8257"/>
                    <a:pt x="368" y="8257"/>
                    <a:pt x="368" y="8275"/>
                  </a:cubicBezTo>
                  <a:cubicBezTo>
                    <a:pt x="403" y="8257"/>
                    <a:pt x="438" y="8257"/>
                    <a:pt x="474" y="8257"/>
                  </a:cubicBezTo>
                  <a:cubicBezTo>
                    <a:pt x="465" y="8293"/>
                    <a:pt x="495" y="8301"/>
                    <a:pt x="537" y="8301"/>
                  </a:cubicBezTo>
                  <a:cubicBezTo>
                    <a:pt x="579" y="8301"/>
                    <a:pt x="631" y="8293"/>
                    <a:pt x="666" y="8293"/>
                  </a:cubicBezTo>
                  <a:cubicBezTo>
                    <a:pt x="691" y="8305"/>
                    <a:pt x="711" y="8313"/>
                    <a:pt x="734" y="8313"/>
                  </a:cubicBezTo>
                  <a:cubicBezTo>
                    <a:pt x="776" y="8313"/>
                    <a:pt x="827" y="8285"/>
                    <a:pt x="929" y="8205"/>
                  </a:cubicBezTo>
                  <a:cubicBezTo>
                    <a:pt x="964" y="8187"/>
                    <a:pt x="999" y="8170"/>
                    <a:pt x="1035" y="8135"/>
                  </a:cubicBezTo>
                  <a:cubicBezTo>
                    <a:pt x="1087" y="8135"/>
                    <a:pt x="1070" y="8170"/>
                    <a:pt x="1070" y="8187"/>
                  </a:cubicBezTo>
                  <a:cubicBezTo>
                    <a:pt x="789" y="8398"/>
                    <a:pt x="789" y="8398"/>
                    <a:pt x="649" y="8608"/>
                  </a:cubicBezTo>
                  <a:cubicBezTo>
                    <a:pt x="631" y="8626"/>
                    <a:pt x="596" y="8626"/>
                    <a:pt x="561" y="8643"/>
                  </a:cubicBezTo>
                  <a:cubicBezTo>
                    <a:pt x="666" y="8713"/>
                    <a:pt x="719" y="8801"/>
                    <a:pt x="701" y="8941"/>
                  </a:cubicBezTo>
                  <a:cubicBezTo>
                    <a:pt x="877" y="8994"/>
                    <a:pt x="982" y="9117"/>
                    <a:pt x="929" y="9292"/>
                  </a:cubicBezTo>
                  <a:cubicBezTo>
                    <a:pt x="912" y="9327"/>
                    <a:pt x="912" y="9362"/>
                    <a:pt x="894" y="9380"/>
                  </a:cubicBezTo>
                  <a:cubicBezTo>
                    <a:pt x="894" y="9450"/>
                    <a:pt x="877" y="9502"/>
                    <a:pt x="859" y="9572"/>
                  </a:cubicBezTo>
                  <a:cubicBezTo>
                    <a:pt x="894" y="9572"/>
                    <a:pt x="947" y="9555"/>
                    <a:pt x="1035" y="9520"/>
                  </a:cubicBezTo>
                  <a:cubicBezTo>
                    <a:pt x="1070" y="9502"/>
                    <a:pt x="1087" y="9485"/>
                    <a:pt x="1122" y="9485"/>
                  </a:cubicBezTo>
                  <a:cubicBezTo>
                    <a:pt x="1157" y="9555"/>
                    <a:pt x="1227" y="9607"/>
                    <a:pt x="1315" y="9642"/>
                  </a:cubicBezTo>
                  <a:cubicBezTo>
                    <a:pt x="1333" y="9660"/>
                    <a:pt x="1368" y="9660"/>
                    <a:pt x="1403" y="9660"/>
                  </a:cubicBezTo>
                  <a:cubicBezTo>
                    <a:pt x="1403" y="9713"/>
                    <a:pt x="1368" y="9783"/>
                    <a:pt x="1262" y="9888"/>
                  </a:cubicBezTo>
                  <a:cubicBezTo>
                    <a:pt x="1245" y="9905"/>
                    <a:pt x="1245" y="9923"/>
                    <a:pt x="1227" y="9958"/>
                  </a:cubicBezTo>
                  <a:cubicBezTo>
                    <a:pt x="1175" y="10011"/>
                    <a:pt x="1105" y="10081"/>
                    <a:pt x="1192" y="10081"/>
                  </a:cubicBezTo>
                  <a:cubicBezTo>
                    <a:pt x="1227" y="10081"/>
                    <a:pt x="1280" y="10081"/>
                    <a:pt x="1298" y="10098"/>
                  </a:cubicBezTo>
                  <a:cubicBezTo>
                    <a:pt x="1315" y="10098"/>
                    <a:pt x="1298" y="10133"/>
                    <a:pt x="1262" y="10151"/>
                  </a:cubicBezTo>
                  <a:cubicBezTo>
                    <a:pt x="1210" y="10204"/>
                    <a:pt x="1157" y="10256"/>
                    <a:pt x="1157" y="10291"/>
                  </a:cubicBezTo>
                  <a:cubicBezTo>
                    <a:pt x="1175" y="10344"/>
                    <a:pt x="1192" y="10414"/>
                    <a:pt x="1175" y="10484"/>
                  </a:cubicBezTo>
                  <a:cubicBezTo>
                    <a:pt x="1165" y="10525"/>
                    <a:pt x="1184" y="10542"/>
                    <a:pt x="1224" y="10542"/>
                  </a:cubicBezTo>
                  <a:cubicBezTo>
                    <a:pt x="1251" y="10542"/>
                    <a:pt x="1289" y="10534"/>
                    <a:pt x="1333" y="10519"/>
                  </a:cubicBezTo>
                  <a:cubicBezTo>
                    <a:pt x="1342" y="10516"/>
                    <a:pt x="1348" y="10515"/>
                    <a:pt x="1353" y="10515"/>
                  </a:cubicBezTo>
                  <a:cubicBezTo>
                    <a:pt x="1373" y="10515"/>
                    <a:pt x="1344" y="10546"/>
                    <a:pt x="1315" y="10589"/>
                  </a:cubicBezTo>
                  <a:cubicBezTo>
                    <a:pt x="1227" y="10659"/>
                    <a:pt x="1245" y="10694"/>
                    <a:pt x="1280" y="10712"/>
                  </a:cubicBezTo>
                  <a:cubicBezTo>
                    <a:pt x="1350" y="10747"/>
                    <a:pt x="1438" y="10765"/>
                    <a:pt x="1525" y="10782"/>
                  </a:cubicBezTo>
                  <a:cubicBezTo>
                    <a:pt x="1419" y="10843"/>
                    <a:pt x="1325" y="10891"/>
                    <a:pt x="1268" y="10891"/>
                  </a:cubicBezTo>
                  <a:cubicBezTo>
                    <a:pt x="1260" y="10891"/>
                    <a:pt x="1252" y="10890"/>
                    <a:pt x="1245" y="10887"/>
                  </a:cubicBezTo>
                  <a:cubicBezTo>
                    <a:pt x="1228" y="10887"/>
                    <a:pt x="1227" y="10870"/>
                    <a:pt x="1227" y="10870"/>
                  </a:cubicBezTo>
                  <a:lnTo>
                    <a:pt x="1227" y="10870"/>
                  </a:lnTo>
                  <a:cubicBezTo>
                    <a:pt x="1227" y="10922"/>
                    <a:pt x="1227" y="10957"/>
                    <a:pt x="1245" y="10992"/>
                  </a:cubicBezTo>
                  <a:cubicBezTo>
                    <a:pt x="1368" y="11080"/>
                    <a:pt x="1385" y="11203"/>
                    <a:pt x="1333" y="11343"/>
                  </a:cubicBezTo>
                  <a:cubicBezTo>
                    <a:pt x="1333" y="11361"/>
                    <a:pt x="1350" y="11361"/>
                    <a:pt x="1368" y="11378"/>
                  </a:cubicBezTo>
                  <a:cubicBezTo>
                    <a:pt x="1368" y="11396"/>
                    <a:pt x="1403" y="11413"/>
                    <a:pt x="1403" y="11431"/>
                  </a:cubicBezTo>
                  <a:cubicBezTo>
                    <a:pt x="1403" y="11431"/>
                    <a:pt x="1420" y="11431"/>
                    <a:pt x="1420" y="11448"/>
                  </a:cubicBezTo>
                  <a:cubicBezTo>
                    <a:pt x="1508" y="11501"/>
                    <a:pt x="1596" y="11571"/>
                    <a:pt x="1666" y="11659"/>
                  </a:cubicBezTo>
                  <a:lnTo>
                    <a:pt x="18216" y="4260"/>
                  </a:lnTo>
                  <a:cubicBezTo>
                    <a:pt x="18216" y="4260"/>
                    <a:pt x="18198" y="4243"/>
                    <a:pt x="18198" y="4243"/>
                  </a:cubicBezTo>
                  <a:cubicBezTo>
                    <a:pt x="18251" y="4208"/>
                    <a:pt x="18321" y="4173"/>
                    <a:pt x="18373" y="4138"/>
                  </a:cubicBezTo>
                  <a:cubicBezTo>
                    <a:pt x="18461" y="4102"/>
                    <a:pt x="18531" y="4085"/>
                    <a:pt x="18619" y="4067"/>
                  </a:cubicBezTo>
                  <a:cubicBezTo>
                    <a:pt x="18671" y="4032"/>
                    <a:pt x="18759" y="3980"/>
                    <a:pt x="18759" y="3962"/>
                  </a:cubicBezTo>
                  <a:cubicBezTo>
                    <a:pt x="18689" y="3927"/>
                    <a:pt x="18619" y="3910"/>
                    <a:pt x="18689" y="3822"/>
                  </a:cubicBezTo>
                  <a:cubicBezTo>
                    <a:pt x="18619" y="3804"/>
                    <a:pt x="18601" y="3769"/>
                    <a:pt x="18566" y="3734"/>
                  </a:cubicBezTo>
                  <a:cubicBezTo>
                    <a:pt x="18531" y="3699"/>
                    <a:pt x="18479" y="3682"/>
                    <a:pt x="18496" y="3629"/>
                  </a:cubicBezTo>
                  <a:cubicBezTo>
                    <a:pt x="18496" y="3594"/>
                    <a:pt x="18444" y="3577"/>
                    <a:pt x="18356" y="3577"/>
                  </a:cubicBezTo>
                  <a:cubicBezTo>
                    <a:pt x="18341" y="3578"/>
                    <a:pt x="18329" y="3579"/>
                    <a:pt x="18318" y="3579"/>
                  </a:cubicBezTo>
                  <a:cubicBezTo>
                    <a:pt x="18224" y="3579"/>
                    <a:pt x="18265" y="3513"/>
                    <a:pt x="18391" y="3419"/>
                  </a:cubicBezTo>
                  <a:lnTo>
                    <a:pt x="18391" y="3419"/>
                  </a:lnTo>
                  <a:cubicBezTo>
                    <a:pt x="18286" y="3471"/>
                    <a:pt x="18163" y="3506"/>
                    <a:pt x="18040" y="3577"/>
                  </a:cubicBezTo>
                  <a:cubicBezTo>
                    <a:pt x="17953" y="3635"/>
                    <a:pt x="17866" y="3669"/>
                    <a:pt x="17799" y="3669"/>
                  </a:cubicBezTo>
                  <a:cubicBezTo>
                    <a:pt x="17785" y="3669"/>
                    <a:pt x="17772" y="3667"/>
                    <a:pt x="17760" y="3664"/>
                  </a:cubicBezTo>
                  <a:lnTo>
                    <a:pt x="17567" y="3419"/>
                  </a:lnTo>
                  <a:cubicBezTo>
                    <a:pt x="17777" y="3296"/>
                    <a:pt x="17777" y="3296"/>
                    <a:pt x="17742" y="3243"/>
                  </a:cubicBezTo>
                  <a:cubicBezTo>
                    <a:pt x="17742" y="3243"/>
                    <a:pt x="17707" y="3243"/>
                    <a:pt x="17707" y="3226"/>
                  </a:cubicBezTo>
                  <a:cubicBezTo>
                    <a:pt x="17707" y="3208"/>
                    <a:pt x="17742" y="3173"/>
                    <a:pt x="17812" y="3138"/>
                  </a:cubicBezTo>
                  <a:cubicBezTo>
                    <a:pt x="17883" y="3103"/>
                    <a:pt x="17953" y="3068"/>
                    <a:pt x="18005" y="3068"/>
                  </a:cubicBezTo>
                  <a:cubicBezTo>
                    <a:pt x="18023" y="3051"/>
                    <a:pt x="18040" y="3051"/>
                    <a:pt x="18040" y="3051"/>
                  </a:cubicBezTo>
                  <a:cubicBezTo>
                    <a:pt x="18058" y="3068"/>
                    <a:pt x="18093" y="3068"/>
                    <a:pt x="18110" y="3086"/>
                  </a:cubicBezTo>
                  <a:cubicBezTo>
                    <a:pt x="18233" y="2998"/>
                    <a:pt x="18356" y="2910"/>
                    <a:pt x="18479" y="2840"/>
                  </a:cubicBezTo>
                  <a:cubicBezTo>
                    <a:pt x="18496" y="2805"/>
                    <a:pt x="18461" y="2805"/>
                    <a:pt x="18444" y="2805"/>
                  </a:cubicBezTo>
                  <a:cubicBezTo>
                    <a:pt x="18356" y="2770"/>
                    <a:pt x="18216" y="2770"/>
                    <a:pt x="18110" y="2770"/>
                  </a:cubicBezTo>
                  <a:cubicBezTo>
                    <a:pt x="18103" y="2767"/>
                    <a:pt x="18095" y="2765"/>
                    <a:pt x="18086" y="2765"/>
                  </a:cubicBezTo>
                  <a:cubicBezTo>
                    <a:pt x="18048" y="2765"/>
                    <a:pt x="17995" y="2788"/>
                    <a:pt x="17953" y="2788"/>
                  </a:cubicBezTo>
                  <a:cubicBezTo>
                    <a:pt x="17969" y="2658"/>
                    <a:pt x="17835" y="2558"/>
                    <a:pt x="17620" y="2558"/>
                  </a:cubicBezTo>
                  <a:cubicBezTo>
                    <a:pt x="17603" y="2558"/>
                    <a:pt x="17585" y="2558"/>
                    <a:pt x="17567" y="2560"/>
                  </a:cubicBezTo>
                  <a:cubicBezTo>
                    <a:pt x="17567" y="2542"/>
                    <a:pt x="17567" y="2542"/>
                    <a:pt x="17532" y="2525"/>
                  </a:cubicBezTo>
                  <a:cubicBezTo>
                    <a:pt x="17497" y="2525"/>
                    <a:pt x="17549" y="2490"/>
                    <a:pt x="17602" y="2455"/>
                  </a:cubicBezTo>
                  <a:cubicBezTo>
                    <a:pt x="17707" y="2384"/>
                    <a:pt x="17725" y="2349"/>
                    <a:pt x="17707" y="2314"/>
                  </a:cubicBezTo>
                  <a:cubicBezTo>
                    <a:pt x="17707" y="2297"/>
                    <a:pt x="17672" y="2279"/>
                    <a:pt x="17655" y="2279"/>
                  </a:cubicBezTo>
                  <a:lnTo>
                    <a:pt x="17532" y="2279"/>
                  </a:lnTo>
                  <a:cubicBezTo>
                    <a:pt x="17503" y="2282"/>
                    <a:pt x="17478" y="2284"/>
                    <a:pt x="17455" y="2284"/>
                  </a:cubicBezTo>
                  <a:cubicBezTo>
                    <a:pt x="17337" y="2284"/>
                    <a:pt x="17292" y="2245"/>
                    <a:pt x="17322" y="2156"/>
                  </a:cubicBezTo>
                  <a:cubicBezTo>
                    <a:pt x="17339" y="2139"/>
                    <a:pt x="17339" y="2121"/>
                    <a:pt x="17339" y="2104"/>
                  </a:cubicBezTo>
                  <a:cubicBezTo>
                    <a:pt x="17339" y="2070"/>
                    <a:pt x="17332" y="2043"/>
                    <a:pt x="17273" y="2043"/>
                  </a:cubicBezTo>
                  <a:cubicBezTo>
                    <a:pt x="17242" y="2043"/>
                    <a:pt x="17196" y="2050"/>
                    <a:pt x="17129" y="2069"/>
                  </a:cubicBezTo>
                  <a:lnTo>
                    <a:pt x="17059" y="2069"/>
                  </a:lnTo>
                  <a:cubicBezTo>
                    <a:pt x="17041" y="2086"/>
                    <a:pt x="17006" y="2121"/>
                    <a:pt x="16971" y="2121"/>
                  </a:cubicBezTo>
                  <a:cubicBezTo>
                    <a:pt x="16883" y="2156"/>
                    <a:pt x="16796" y="2192"/>
                    <a:pt x="16708" y="2209"/>
                  </a:cubicBezTo>
                  <a:cubicBezTo>
                    <a:pt x="16682" y="2183"/>
                    <a:pt x="16629" y="2178"/>
                    <a:pt x="16568" y="2178"/>
                  </a:cubicBezTo>
                  <a:cubicBezTo>
                    <a:pt x="16537" y="2178"/>
                    <a:pt x="16504" y="2179"/>
                    <a:pt x="16471" y="2179"/>
                  </a:cubicBezTo>
                  <a:cubicBezTo>
                    <a:pt x="16438" y="2179"/>
                    <a:pt x="16406" y="2178"/>
                    <a:pt x="16375" y="2174"/>
                  </a:cubicBezTo>
                  <a:cubicBezTo>
                    <a:pt x="16395" y="2144"/>
                    <a:pt x="16409" y="2113"/>
                    <a:pt x="16384" y="2113"/>
                  </a:cubicBezTo>
                  <a:cubicBezTo>
                    <a:pt x="16366" y="2113"/>
                    <a:pt x="16326" y="2130"/>
                    <a:pt x="16252" y="2174"/>
                  </a:cubicBezTo>
                  <a:cubicBezTo>
                    <a:pt x="16235" y="2192"/>
                    <a:pt x="16182" y="2209"/>
                    <a:pt x="16164" y="2209"/>
                  </a:cubicBezTo>
                  <a:cubicBezTo>
                    <a:pt x="16129" y="2209"/>
                    <a:pt x="16094" y="2192"/>
                    <a:pt x="16059" y="2192"/>
                  </a:cubicBezTo>
                  <a:cubicBezTo>
                    <a:pt x="16059" y="2192"/>
                    <a:pt x="16059" y="2174"/>
                    <a:pt x="16077" y="2156"/>
                  </a:cubicBezTo>
                  <a:cubicBezTo>
                    <a:pt x="16164" y="2051"/>
                    <a:pt x="16252" y="1964"/>
                    <a:pt x="16392" y="1841"/>
                  </a:cubicBezTo>
                  <a:cubicBezTo>
                    <a:pt x="16410" y="1823"/>
                    <a:pt x="16427" y="1806"/>
                    <a:pt x="16445" y="1806"/>
                  </a:cubicBezTo>
                  <a:cubicBezTo>
                    <a:pt x="16480" y="1788"/>
                    <a:pt x="16515" y="1788"/>
                    <a:pt x="16550" y="1788"/>
                  </a:cubicBezTo>
                  <a:cubicBezTo>
                    <a:pt x="16673" y="1718"/>
                    <a:pt x="16778" y="1683"/>
                    <a:pt x="16848" y="1666"/>
                  </a:cubicBezTo>
                  <a:cubicBezTo>
                    <a:pt x="16821" y="1625"/>
                    <a:pt x="16794" y="1584"/>
                    <a:pt x="16718" y="1584"/>
                  </a:cubicBezTo>
                  <a:cubicBezTo>
                    <a:pt x="16696" y="1584"/>
                    <a:pt x="16669" y="1588"/>
                    <a:pt x="16638" y="1595"/>
                  </a:cubicBezTo>
                  <a:cubicBezTo>
                    <a:pt x="16620" y="1595"/>
                    <a:pt x="16620" y="1578"/>
                    <a:pt x="16620" y="1560"/>
                  </a:cubicBezTo>
                  <a:cubicBezTo>
                    <a:pt x="16638" y="1543"/>
                    <a:pt x="16655" y="1525"/>
                    <a:pt x="16655" y="1525"/>
                  </a:cubicBezTo>
                  <a:cubicBezTo>
                    <a:pt x="16881" y="1285"/>
                    <a:pt x="16925" y="1239"/>
                    <a:pt x="16806" y="1239"/>
                  </a:cubicBezTo>
                  <a:cubicBezTo>
                    <a:pt x="16777" y="1239"/>
                    <a:pt x="16738" y="1241"/>
                    <a:pt x="16690" y="1245"/>
                  </a:cubicBezTo>
                  <a:cubicBezTo>
                    <a:pt x="16679" y="1247"/>
                    <a:pt x="16669" y="1248"/>
                    <a:pt x="16661" y="1248"/>
                  </a:cubicBezTo>
                  <a:cubicBezTo>
                    <a:pt x="16608" y="1248"/>
                    <a:pt x="16627" y="1203"/>
                    <a:pt x="16673" y="1157"/>
                  </a:cubicBezTo>
                  <a:cubicBezTo>
                    <a:pt x="16690" y="1122"/>
                    <a:pt x="16743" y="1070"/>
                    <a:pt x="16778" y="1017"/>
                  </a:cubicBezTo>
                  <a:lnTo>
                    <a:pt x="16778" y="1017"/>
                  </a:lnTo>
                  <a:cubicBezTo>
                    <a:pt x="16743" y="1034"/>
                    <a:pt x="16708" y="1052"/>
                    <a:pt x="16655" y="1070"/>
                  </a:cubicBezTo>
                  <a:cubicBezTo>
                    <a:pt x="16655" y="1052"/>
                    <a:pt x="16673" y="1034"/>
                    <a:pt x="16673" y="1034"/>
                  </a:cubicBezTo>
                  <a:cubicBezTo>
                    <a:pt x="16550" y="947"/>
                    <a:pt x="16480" y="824"/>
                    <a:pt x="16445" y="701"/>
                  </a:cubicBezTo>
                  <a:cubicBezTo>
                    <a:pt x="16445" y="666"/>
                    <a:pt x="16410" y="666"/>
                    <a:pt x="16375" y="649"/>
                  </a:cubicBezTo>
                  <a:cubicBezTo>
                    <a:pt x="16270" y="631"/>
                    <a:pt x="16270" y="561"/>
                    <a:pt x="16340" y="473"/>
                  </a:cubicBezTo>
                  <a:cubicBezTo>
                    <a:pt x="16357" y="456"/>
                    <a:pt x="16357" y="456"/>
                    <a:pt x="16357" y="438"/>
                  </a:cubicBezTo>
                  <a:cubicBezTo>
                    <a:pt x="16366" y="421"/>
                    <a:pt x="16362" y="408"/>
                    <a:pt x="16335" y="408"/>
                  </a:cubicBezTo>
                  <a:cubicBezTo>
                    <a:pt x="16309" y="408"/>
                    <a:pt x="16261" y="421"/>
                    <a:pt x="16182" y="456"/>
                  </a:cubicBezTo>
                  <a:cubicBezTo>
                    <a:pt x="16059" y="491"/>
                    <a:pt x="16007" y="491"/>
                    <a:pt x="15919" y="509"/>
                  </a:cubicBezTo>
                  <a:cubicBezTo>
                    <a:pt x="15900" y="513"/>
                    <a:pt x="15885" y="515"/>
                    <a:pt x="15874" y="515"/>
                  </a:cubicBezTo>
                  <a:cubicBezTo>
                    <a:pt x="15842" y="515"/>
                    <a:pt x="15836" y="499"/>
                    <a:pt x="15849" y="473"/>
                  </a:cubicBezTo>
                  <a:cubicBezTo>
                    <a:pt x="15866" y="456"/>
                    <a:pt x="15884" y="456"/>
                    <a:pt x="15901" y="438"/>
                  </a:cubicBezTo>
                  <a:cubicBezTo>
                    <a:pt x="16042" y="368"/>
                    <a:pt x="16129" y="298"/>
                    <a:pt x="16164" y="246"/>
                  </a:cubicBezTo>
                  <a:cubicBezTo>
                    <a:pt x="16184" y="207"/>
                    <a:pt x="16160" y="195"/>
                    <a:pt x="16121" y="195"/>
                  </a:cubicBezTo>
                  <a:cubicBezTo>
                    <a:pt x="16089" y="195"/>
                    <a:pt x="16046" y="203"/>
                    <a:pt x="16007" y="210"/>
                  </a:cubicBezTo>
                  <a:cubicBezTo>
                    <a:pt x="15884" y="228"/>
                    <a:pt x="15744" y="263"/>
                    <a:pt x="15621" y="298"/>
                  </a:cubicBezTo>
                  <a:cubicBezTo>
                    <a:pt x="15621" y="298"/>
                    <a:pt x="15603" y="316"/>
                    <a:pt x="15603" y="316"/>
                  </a:cubicBezTo>
                  <a:cubicBezTo>
                    <a:pt x="15576" y="232"/>
                    <a:pt x="15493" y="182"/>
                    <a:pt x="15356" y="182"/>
                  </a:cubicBezTo>
                  <a:cubicBezTo>
                    <a:pt x="15319" y="182"/>
                    <a:pt x="15279" y="186"/>
                    <a:pt x="15235" y="193"/>
                  </a:cubicBezTo>
                  <a:cubicBezTo>
                    <a:pt x="15253" y="123"/>
                    <a:pt x="15235" y="53"/>
                    <a:pt x="15200"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 name="Google Shape;63;p6"/>
          <p:cNvGrpSpPr/>
          <p:nvPr/>
        </p:nvGrpSpPr>
        <p:grpSpPr>
          <a:xfrm rot="624763">
            <a:off x="-421702" y="4661861"/>
            <a:ext cx="2759624" cy="1550250"/>
            <a:chOff x="729697" y="4017552"/>
            <a:chExt cx="1645554" cy="924408"/>
          </a:xfrm>
        </p:grpSpPr>
        <p:grpSp>
          <p:nvGrpSpPr>
            <p:cNvPr id="64" name="Google Shape;64;p6"/>
            <p:cNvGrpSpPr/>
            <p:nvPr/>
          </p:nvGrpSpPr>
          <p:grpSpPr>
            <a:xfrm>
              <a:off x="729697" y="4042525"/>
              <a:ext cx="1645554" cy="899435"/>
              <a:chOff x="3506947" y="883950"/>
              <a:chExt cx="1645554" cy="899435"/>
            </a:xfrm>
          </p:grpSpPr>
          <p:sp>
            <p:nvSpPr>
              <p:cNvPr id="65" name="Google Shape;65;p6"/>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6"/>
              <p:cNvGrpSpPr/>
              <p:nvPr/>
            </p:nvGrpSpPr>
            <p:grpSpPr>
              <a:xfrm>
                <a:off x="3662075" y="883950"/>
                <a:ext cx="1339575" cy="855075"/>
                <a:chOff x="3662075" y="883950"/>
                <a:chExt cx="1339575" cy="855075"/>
              </a:xfrm>
            </p:grpSpPr>
            <p:cxnSp>
              <p:nvCxnSpPr>
                <p:cNvPr id="69" name="Google Shape;69;p6"/>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6"/>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71" name="Google Shape;71;p6"/>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72;p6"/>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6"/>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6"/>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6"/>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6"/>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77;p6"/>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78;p6"/>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sp>
          <p:nvSpPr>
            <p:cNvPr id="79" name="Google Shape;79;p6"/>
            <p:cNvSpPr/>
            <p:nvPr/>
          </p:nvSpPr>
          <p:spPr>
            <a:xfrm>
              <a:off x="1328754" y="4017552"/>
              <a:ext cx="714434" cy="164800"/>
            </a:xfrm>
            <a:custGeom>
              <a:avLst/>
              <a:gdLst/>
              <a:ahLst/>
              <a:cxnLst/>
              <a:rect l="l" t="t" r="r" b="b"/>
              <a:pathLst>
                <a:path w="22196" h="5120" extrusionOk="0">
                  <a:moveTo>
                    <a:pt x="2402" y="1"/>
                  </a:moveTo>
                  <a:cubicBezTo>
                    <a:pt x="2367" y="53"/>
                    <a:pt x="2472" y="88"/>
                    <a:pt x="2472" y="123"/>
                  </a:cubicBezTo>
                  <a:cubicBezTo>
                    <a:pt x="2472" y="173"/>
                    <a:pt x="2506" y="194"/>
                    <a:pt x="2597" y="194"/>
                  </a:cubicBezTo>
                  <a:cubicBezTo>
                    <a:pt x="2669" y="194"/>
                    <a:pt x="2775" y="181"/>
                    <a:pt x="2928" y="158"/>
                  </a:cubicBezTo>
                  <a:cubicBezTo>
                    <a:pt x="2963" y="176"/>
                    <a:pt x="2998" y="211"/>
                    <a:pt x="3068" y="229"/>
                  </a:cubicBezTo>
                  <a:cubicBezTo>
                    <a:pt x="3173" y="264"/>
                    <a:pt x="3121" y="281"/>
                    <a:pt x="2946" y="316"/>
                  </a:cubicBezTo>
                  <a:cubicBezTo>
                    <a:pt x="2858" y="334"/>
                    <a:pt x="2788" y="334"/>
                    <a:pt x="2700" y="351"/>
                  </a:cubicBezTo>
                  <a:cubicBezTo>
                    <a:pt x="2770" y="386"/>
                    <a:pt x="2560" y="439"/>
                    <a:pt x="2683" y="474"/>
                  </a:cubicBezTo>
                  <a:lnTo>
                    <a:pt x="2823" y="474"/>
                  </a:lnTo>
                  <a:cubicBezTo>
                    <a:pt x="2840" y="509"/>
                    <a:pt x="2700" y="562"/>
                    <a:pt x="2648" y="614"/>
                  </a:cubicBezTo>
                  <a:lnTo>
                    <a:pt x="2630" y="614"/>
                  </a:lnTo>
                  <a:cubicBezTo>
                    <a:pt x="2577" y="632"/>
                    <a:pt x="2525" y="649"/>
                    <a:pt x="2472" y="684"/>
                  </a:cubicBezTo>
                  <a:cubicBezTo>
                    <a:pt x="2314" y="754"/>
                    <a:pt x="2244" y="825"/>
                    <a:pt x="2244" y="912"/>
                  </a:cubicBezTo>
                  <a:cubicBezTo>
                    <a:pt x="2192" y="965"/>
                    <a:pt x="2174" y="1000"/>
                    <a:pt x="2157" y="1053"/>
                  </a:cubicBezTo>
                  <a:cubicBezTo>
                    <a:pt x="2122" y="1070"/>
                    <a:pt x="2104" y="1088"/>
                    <a:pt x="2069" y="1105"/>
                  </a:cubicBezTo>
                  <a:cubicBezTo>
                    <a:pt x="1806" y="1123"/>
                    <a:pt x="1578" y="1175"/>
                    <a:pt x="1420" y="1263"/>
                  </a:cubicBezTo>
                  <a:cubicBezTo>
                    <a:pt x="1420" y="1263"/>
                    <a:pt x="1420" y="1263"/>
                    <a:pt x="1420" y="1245"/>
                  </a:cubicBezTo>
                  <a:cubicBezTo>
                    <a:pt x="1406" y="1236"/>
                    <a:pt x="1380" y="1233"/>
                    <a:pt x="1350" y="1233"/>
                  </a:cubicBezTo>
                  <a:cubicBezTo>
                    <a:pt x="1301" y="1233"/>
                    <a:pt x="1238" y="1241"/>
                    <a:pt x="1185" y="1241"/>
                  </a:cubicBezTo>
                  <a:cubicBezTo>
                    <a:pt x="1153" y="1241"/>
                    <a:pt x="1124" y="1238"/>
                    <a:pt x="1105" y="1228"/>
                  </a:cubicBezTo>
                  <a:cubicBezTo>
                    <a:pt x="1052" y="1228"/>
                    <a:pt x="1035" y="1210"/>
                    <a:pt x="1000" y="1193"/>
                  </a:cubicBezTo>
                  <a:cubicBezTo>
                    <a:pt x="947" y="1175"/>
                    <a:pt x="912" y="1158"/>
                    <a:pt x="842" y="1140"/>
                  </a:cubicBezTo>
                  <a:cubicBezTo>
                    <a:pt x="836" y="1134"/>
                    <a:pt x="824" y="1132"/>
                    <a:pt x="810" y="1132"/>
                  </a:cubicBezTo>
                  <a:cubicBezTo>
                    <a:pt x="781" y="1132"/>
                    <a:pt x="742" y="1140"/>
                    <a:pt x="719" y="1140"/>
                  </a:cubicBezTo>
                  <a:cubicBezTo>
                    <a:pt x="684" y="1140"/>
                    <a:pt x="666" y="1158"/>
                    <a:pt x="649" y="1158"/>
                  </a:cubicBezTo>
                  <a:cubicBezTo>
                    <a:pt x="684" y="1210"/>
                    <a:pt x="701" y="1263"/>
                    <a:pt x="737" y="1315"/>
                  </a:cubicBezTo>
                  <a:cubicBezTo>
                    <a:pt x="912" y="1333"/>
                    <a:pt x="1017" y="1351"/>
                    <a:pt x="1052" y="1386"/>
                  </a:cubicBezTo>
                  <a:cubicBezTo>
                    <a:pt x="1122" y="1456"/>
                    <a:pt x="1192" y="1526"/>
                    <a:pt x="1227" y="1596"/>
                  </a:cubicBezTo>
                  <a:cubicBezTo>
                    <a:pt x="1245" y="1631"/>
                    <a:pt x="1298" y="1649"/>
                    <a:pt x="1403" y="1666"/>
                  </a:cubicBezTo>
                  <a:lnTo>
                    <a:pt x="1455" y="1666"/>
                  </a:lnTo>
                  <a:cubicBezTo>
                    <a:pt x="1490" y="1701"/>
                    <a:pt x="1543" y="1719"/>
                    <a:pt x="1596" y="1736"/>
                  </a:cubicBezTo>
                  <a:cubicBezTo>
                    <a:pt x="1543" y="1754"/>
                    <a:pt x="1490" y="1771"/>
                    <a:pt x="1490" y="1806"/>
                  </a:cubicBezTo>
                  <a:cubicBezTo>
                    <a:pt x="1438" y="1824"/>
                    <a:pt x="1385" y="1841"/>
                    <a:pt x="1350" y="1877"/>
                  </a:cubicBezTo>
                  <a:cubicBezTo>
                    <a:pt x="1245" y="1912"/>
                    <a:pt x="1245" y="1912"/>
                    <a:pt x="1087" y="1929"/>
                  </a:cubicBezTo>
                  <a:lnTo>
                    <a:pt x="877" y="1929"/>
                  </a:lnTo>
                  <a:cubicBezTo>
                    <a:pt x="824" y="1929"/>
                    <a:pt x="772" y="1947"/>
                    <a:pt x="737" y="1964"/>
                  </a:cubicBezTo>
                  <a:cubicBezTo>
                    <a:pt x="631" y="2017"/>
                    <a:pt x="666" y="2069"/>
                    <a:pt x="737" y="2104"/>
                  </a:cubicBezTo>
                  <a:cubicBezTo>
                    <a:pt x="789" y="2122"/>
                    <a:pt x="886" y="2122"/>
                    <a:pt x="982" y="2122"/>
                  </a:cubicBezTo>
                  <a:cubicBezTo>
                    <a:pt x="1078" y="2122"/>
                    <a:pt x="1175" y="2122"/>
                    <a:pt x="1227" y="2139"/>
                  </a:cubicBezTo>
                  <a:cubicBezTo>
                    <a:pt x="1231" y="2143"/>
                    <a:pt x="1239" y="2144"/>
                    <a:pt x="1249" y="2144"/>
                  </a:cubicBezTo>
                  <a:cubicBezTo>
                    <a:pt x="1295" y="2144"/>
                    <a:pt x="1395" y="2119"/>
                    <a:pt x="1438" y="2104"/>
                  </a:cubicBezTo>
                  <a:cubicBezTo>
                    <a:pt x="1473" y="2087"/>
                    <a:pt x="1508" y="2069"/>
                    <a:pt x="1525" y="2052"/>
                  </a:cubicBezTo>
                  <a:cubicBezTo>
                    <a:pt x="1538" y="2039"/>
                    <a:pt x="1515" y="2027"/>
                    <a:pt x="1470" y="2027"/>
                  </a:cubicBezTo>
                  <a:cubicBezTo>
                    <a:pt x="1451" y="2027"/>
                    <a:pt x="1428" y="2029"/>
                    <a:pt x="1403" y="2034"/>
                  </a:cubicBezTo>
                  <a:cubicBezTo>
                    <a:pt x="1333" y="2034"/>
                    <a:pt x="1245" y="2034"/>
                    <a:pt x="1175" y="2052"/>
                  </a:cubicBezTo>
                  <a:cubicBezTo>
                    <a:pt x="1140" y="2052"/>
                    <a:pt x="1105" y="2034"/>
                    <a:pt x="1070" y="2034"/>
                  </a:cubicBezTo>
                  <a:cubicBezTo>
                    <a:pt x="1070" y="2034"/>
                    <a:pt x="1087" y="2017"/>
                    <a:pt x="1105" y="2017"/>
                  </a:cubicBezTo>
                  <a:cubicBezTo>
                    <a:pt x="1298" y="1964"/>
                    <a:pt x="1473" y="1912"/>
                    <a:pt x="1666" y="1859"/>
                  </a:cubicBezTo>
                  <a:cubicBezTo>
                    <a:pt x="1736" y="1859"/>
                    <a:pt x="1824" y="1841"/>
                    <a:pt x="1894" y="1824"/>
                  </a:cubicBezTo>
                  <a:cubicBezTo>
                    <a:pt x="1981" y="1859"/>
                    <a:pt x="2069" y="1859"/>
                    <a:pt x="2157" y="1877"/>
                  </a:cubicBezTo>
                  <a:cubicBezTo>
                    <a:pt x="2051" y="1947"/>
                    <a:pt x="1964" y="2017"/>
                    <a:pt x="2086" y="2069"/>
                  </a:cubicBezTo>
                  <a:cubicBezTo>
                    <a:pt x="2139" y="2087"/>
                    <a:pt x="2122" y="2122"/>
                    <a:pt x="2051" y="2157"/>
                  </a:cubicBezTo>
                  <a:cubicBezTo>
                    <a:pt x="1946" y="2192"/>
                    <a:pt x="1999" y="2245"/>
                    <a:pt x="1981" y="2280"/>
                  </a:cubicBezTo>
                  <a:cubicBezTo>
                    <a:pt x="1964" y="2315"/>
                    <a:pt x="2051" y="2315"/>
                    <a:pt x="2139" y="2332"/>
                  </a:cubicBezTo>
                  <a:lnTo>
                    <a:pt x="2069" y="2438"/>
                  </a:lnTo>
                  <a:cubicBezTo>
                    <a:pt x="1999" y="2438"/>
                    <a:pt x="1911" y="2455"/>
                    <a:pt x="1841" y="2473"/>
                  </a:cubicBezTo>
                  <a:cubicBezTo>
                    <a:pt x="1736" y="2508"/>
                    <a:pt x="1701" y="2543"/>
                    <a:pt x="1753" y="2560"/>
                  </a:cubicBezTo>
                  <a:cubicBezTo>
                    <a:pt x="1788" y="2578"/>
                    <a:pt x="1841" y="2578"/>
                    <a:pt x="1876" y="2595"/>
                  </a:cubicBezTo>
                  <a:cubicBezTo>
                    <a:pt x="1929" y="2613"/>
                    <a:pt x="1876" y="2648"/>
                    <a:pt x="1806" y="2683"/>
                  </a:cubicBezTo>
                  <a:cubicBezTo>
                    <a:pt x="1736" y="2700"/>
                    <a:pt x="1648" y="2700"/>
                    <a:pt x="1578" y="2700"/>
                  </a:cubicBezTo>
                  <a:cubicBezTo>
                    <a:pt x="1561" y="2718"/>
                    <a:pt x="1525" y="2718"/>
                    <a:pt x="1508" y="2718"/>
                  </a:cubicBezTo>
                  <a:cubicBezTo>
                    <a:pt x="1333" y="2718"/>
                    <a:pt x="1315" y="2736"/>
                    <a:pt x="1333" y="2771"/>
                  </a:cubicBezTo>
                  <a:cubicBezTo>
                    <a:pt x="1333" y="2806"/>
                    <a:pt x="1280" y="2841"/>
                    <a:pt x="1140" y="2876"/>
                  </a:cubicBezTo>
                  <a:cubicBezTo>
                    <a:pt x="1105" y="2876"/>
                    <a:pt x="1052" y="2893"/>
                    <a:pt x="1017" y="2911"/>
                  </a:cubicBezTo>
                  <a:cubicBezTo>
                    <a:pt x="1035" y="2928"/>
                    <a:pt x="1070" y="2963"/>
                    <a:pt x="1122" y="2981"/>
                  </a:cubicBezTo>
                  <a:cubicBezTo>
                    <a:pt x="1157" y="2999"/>
                    <a:pt x="1227" y="2999"/>
                    <a:pt x="1298" y="3016"/>
                  </a:cubicBezTo>
                  <a:lnTo>
                    <a:pt x="1613" y="3016"/>
                  </a:lnTo>
                  <a:cubicBezTo>
                    <a:pt x="1648" y="3086"/>
                    <a:pt x="1683" y="3156"/>
                    <a:pt x="1718" y="3209"/>
                  </a:cubicBezTo>
                  <a:cubicBezTo>
                    <a:pt x="1525" y="3226"/>
                    <a:pt x="1385" y="3244"/>
                    <a:pt x="1403" y="3297"/>
                  </a:cubicBezTo>
                  <a:cubicBezTo>
                    <a:pt x="1420" y="3332"/>
                    <a:pt x="1455" y="3367"/>
                    <a:pt x="1385" y="3419"/>
                  </a:cubicBezTo>
                  <a:cubicBezTo>
                    <a:pt x="1298" y="3472"/>
                    <a:pt x="1438" y="3507"/>
                    <a:pt x="1438" y="3542"/>
                  </a:cubicBezTo>
                  <a:cubicBezTo>
                    <a:pt x="1438" y="3560"/>
                    <a:pt x="1490" y="3560"/>
                    <a:pt x="1525" y="3560"/>
                  </a:cubicBezTo>
                  <a:cubicBezTo>
                    <a:pt x="1508" y="3577"/>
                    <a:pt x="1490" y="3595"/>
                    <a:pt x="1473" y="3630"/>
                  </a:cubicBezTo>
                  <a:cubicBezTo>
                    <a:pt x="1455" y="3647"/>
                    <a:pt x="1455" y="3682"/>
                    <a:pt x="1438" y="3717"/>
                  </a:cubicBezTo>
                  <a:cubicBezTo>
                    <a:pt x="1403" y="3700"/>
                    <a:pt x="1385" y="3682"/>
                    <a:pt x="1350" y="3665"/>
                  </a:cubicBezTo>
                  <a:cubicBezTo>
                    <a:pt x="1333" y="3647"/>
                    <a:pt x="1333" y="3630"/>
                    <a:pt x="1315" y="3612"/>
                  </a:cubicBezTo>
                  <a:cubicBezTo>
                    <a:pt x="1306" y="3603"/>
                    <a:pt x="1289" y="3599"/>
                    <a:pt x="1265" y="3599"/>
                  </a:cubicBezTo>
                  <a:cubicBezTo>
                    <a:pt x="1241" y="3599"/>
                    <a:pt x="1210" y="3603"/>
                    <a:pt x="1175" y="3612"/>
                  </a:cubicBezTo>
                  <a:cubicBezTo>
                    <a:pt x="1104" y="3619"/>
                    <a:pt x="1041" y="3623"/>
                    <a:pt x="985" y="3623"/>
                  </a:cubicBezTo>
                  <a:cubicBezTo>
                    <a:pt x="889" y="3623"/>
                    <a:pt x="816" y="3610"/>
                    <a:pt x="772" y="3577"/>
                  </a:cubicBezTo>
                  <a:lnTo>
                    <a:pt x="701" y="3577"/>
                  </a:lnTo>
                  <a:cubicBezTo>
                    <a:pt x="684" y="3595"/>
                    <a:pt x="649" y="3595"/>
                    <a:pt x="649" y="3595"/>
                  </a:cubicBezTo>
                  <a:cubicBezTo>
                    <a:pt x="649" y="3612"/>
                    <a:pt x="684" y="3647"/>
                    <a:pt x="666" y="3665"/>
                  </a:cubicBezTo>
                  <a:cubicBezTo>
                    <a:pt x="561" y="3752"/>
                    <a:pt x="596" y="3840"/>
                    <a:pt x="684" y="3910"/>
                  </a:cubicBezTo>
                  <a:cubicBezTo>
                    <a:pt x="737" y="3963"/>
                    <a:pt x="684" y="4015"/>
                    <a:pt x="684" y="4068"/>
                  </a:cubicBezTo>
                  <a:cubicBezTo>
                    <a:pt x="684" y="4085"/>
                    <a:pt x="544" y="4121"/>
                    <a:pt x="421" y="4121"/>
                  </a:cubicBezTo>
                  <a:cubicBezTo>
                    <a:pt x="333" y="4121"/>
                    <a:pt x="263" y="4121"/>
                    <a:pt x="176" y="4103"/>
                  </a:cubicBezTo>
                  <a:cubicBezTo>
                    <a:pt x="88" y="4103"/>
                    <a:pt x="0" y="4138"/>
                    <a:pt x="18" y="4156"/>
                  </a:cubicBezTo>
                  <a:cubicBezTo>
                    <a:pt x="53" y="4173"/>
                    <a:pt x="176" y="4191"/>
                    <a:pt x="140" y="4226"/>
                  </a:cubicBezTo>
                  <a:cubicBezTo>
                    <a:pt x="18" y="4296"/>
                    <a:pt x="105" y="4366"/>
                    <a:pt x="35" y="4436"/>
                  </a:cubicBezTo>
                  <a:cubicBezTo>
                    <a:pt x="35" y="4436"/>
                    <a:pt x="18" y="4436"/>
                    <a:pt x="18" y="4454"/>
                  </a:cubicBezTo>
                  <a:cubicBezTo>
                    <a:pt x="35" y="4471"/>
                    <a:pt x="53" y="4489"/>
                    <a:pt x="123" y="4506"/>
                  </a:cubicBezTo>
                  <a:cubicBezTo>
                    <a:pt x="228" y="4541"/>
                    <a:pt x="263" y="4576"/>
                    <a:pt x="228" y="4629"/>
                  </a:cubicBezTo>
                  <a:cubicBezTo>
                    <a:pt x="140" y="4664"/>
                    <a:pt x="70" y="4682"/>
                    <a:pt x="35" y="4717"/>
                  </a:cubicBezTo>
                  <a:cubicBezTo>
                    <a:pt x="211" y="4734"/>
                    <a:pt x="403" y="4769"/>
                    <a:pt x="579" y="4787"/>
                  </a:cubicBezTo>
                  <a:cubicBezTo>
                    <a:pt x="684" y="4804"/>
                    <a:pt x="719" y="4822"/>
                    <a:pt x="754" y="4857"/>
                  </a:cubicBezTo>
                  <a:cubicBezTo>
                    <a:pt x="802" y="4886"/>
                    <a:pt x="840" y="4899"/>
                    <a:pt x="911" y="4899"/>
                  </a:cubicBezTo>
                  <a:cubicBezTo>
                    <a:pt x="969" y="4899"/>
                    <a:pt x="1049" y="4890"/>
                    <a:pt x="1175" y="4874"/>
                  </a:cubicBezTo>
                  <a:cubicBezTo>
                    <a:pt x="1333" y="4839"/>
                    <a:pt x="1490" y="4822"/>
                    <a:pt x="1648" y="4787"/>
                  </a:cubicBezTo>
                  <a:lnTo>
                    <a:pt x="1806" y="4787"/>
                  </a:lnTo>
                  <a:cubicBezTo>
                    <a:pt x="1964" y="4787"/>
                    <a:pt x="2034" y="4804"/>
                    <a:pt x="2122" y="4839"/>
                  </a:cubicBezTo>
                  <a:cubicBezTo>
                    <a:pt x="2174" y="4839"/>
                    <a:pt x="2157" y="4874"/>
                    <a:pt x="2139" y="4892"/>
                  </a:cubicBezTo>
                  <a:cubicBezTo>
                    <a:pt x="2122" y="4909"/>
                    <a:pt x="2104" y="4927"/>
                    <a:pt x="2086" y="4945"/>
                  </a:cubicBezTo>
                  <a:cubicBezTo>
                    <a:pt x="2086" y="4962"/>
                    <a:pt x="2192" y="4980"/>
                    <a:pt x="2262" y="4980"/>
                  </a:cubicBezTo>
                  <a:cubicBezTo>
                    <a:pt x="2385" y="4962"/>
                    <a:pt x="2507" y="4962"/>
                    <a:pt x="2612" y="4962"/>
                  </a:cubicBezTo>
                  <a:cubicBezTo>
                    <a:pt x="2648" y="5015"/>
                    <a:pt x="2683" y="5067"/>
                    <a:pt x="2700" y="5120"/>
                  </a:cubicBezTo>
                  <a:lnTo>
                    <a:pt x="21336" y="5120"/>
                  </a:lnTo>
                  <a:cubicBezTo>
                    <a:pt x="21634" y="4927"/>
                    <a:pt x="22090" y="4717"/>
                    <a:pt x="22073" y="4454"/>
                  </a:cubicBezTo>
                  <a:cubicBezTo>
                    <a:pt x="22055" y="4366"/>
                    <a:pt x="22108" y="4296"/>
                    <a:pt x="22195" y="4243"/>
                  </a:cubicBezTo>
                  <a:cubicBezTo>
                    <a:pt x="22038" y="4156"/>
                    <a:pt x="21932" y="4068"/>
                    <a:pt x="21932" y="3963"/>
                  </a:cubicBezTo>
                  <a:cubicBezTo>
                    <a:pt x="21932" y="3945"/>
                    <a:pt x="21932" y="3910"/>
                    <a:pt x="21950" y="3893"/>
                  </a:cubicBezTo>
                  <a:cubicBezTo>
                    <a:pt x="21915" y="3840"/>
                    <a:pt x="21915" y="3770"/>
                    <a:pt x="21915" y="3717"/>
                  </a:cubicBezTo>
                  <a:cubicBezTo>
                    <a:pt x="21845" y="3717"/>
                    <a:pt x="21775" y="3717"/>
                    <a:pt x="21687" y="3735"/>
                  </a:cubicBezTo>
                  <a:cubicBezTo>
                    <a:pt x="21652" y="3752"/>
                    <a:pt x="21617" y="3752"/>
                    <a:pt x="21582" y="3752"/>
                  </a:cubicBezTo>
                  <a:cubicBezTo>
                    <a:pt x="21494" y="3682"/>
                    <a:pt x="21371" y="3612"/>
                    <a:pt x="21214" y="3560"/>
                  </a:cubicBezTo>
                  <a:cubicBezTo>
                    <a:pt x="21196" y="3542"/>
                    <a:pt x="21144" y="3524"/>
                    <a:pt x="21091" y="3524"/>
                  </a:cubicBezTo>
                  <a:cubicBezTo>
                    <a:pt x="21073" y="3472"/>
                    <a:pt x="21108" y="3419"/>
                    <a:pt x="21196" y="3349"/>
                  </a:cubicBezTo>
                  <a:cubicBezTo>
                    <a:pt x="21214" y="3332"/>
                    <a:pt x="21196" y="3314"/>
                    <a:pt x="21214" y="3297"/>
                  </a:cubicBezTo>
                  <a:cubicBezTo>
                    <a:pt x="21266" y="3244"/>
                    <a:pt x="21354" y="3209"/>
                    <a:pt x="21231" y="3191"/>
                  </a:cubicBezTo>
                  <a:cubicBezTo>
                    <a:pt x="21161" y="3174"/>
                    <a:pt x="21091" y="3174"/>
                    <a:pt x="21056" y="3156"/>
                  </a:cubicBezTo>
                  <a:cubicBezTo>
                    <a:pt x="21038" y="3139"/>
                    <a:pt x="21056" y="3121"/>
                    <a:pt x="21073" y="3104"/>
                  </a:cubicBezTo>
                  <a:cubicBezTo>
                    <a:pt x="21144" y="3069"/>
                    <a:pt x="21179" y="3034"/>
                    <a:pt x="21161" y="2999"/>
                  </a:cubicBezTo>
                  <a:cubicBezTo>
                    <a:pt x="21126" y="2946"/>
                    <a:pt x="21056" y="2876"/>
                    <a:pt x="21056" y="2806"/>
                  </a:cubicBezTo>
                  <a:cubicBezTo>
                    <a:pt x="21038" y="2753"/>
                    <a:pt x="20951" y="2753"/>
                    <a:pt x="20828" y="2753"/>
                  </a:cubicBezTo>
                  <a:cubicBezTo>
                    <a:pt x="20740" y="2753"/>
                    <a:pt x="20775" y="2718"/>
                    <a:pt x="20810" y="2700"/>
                  </a:cubicBezTo>
                  <a:cubicBezTo>
                    <a:pt x="20916" y="2648"/>
                    <a:pt x="20863" y="2613"/>
                    <a:pt x="20810" y="2595"/>
                  </a:cubicBezTo>
                  <a:cubicBezTo>
                    <a:pt x="20705" y="2543"/>
                    <a:pt x="20565" y="2508"/>
                    <a:pt x="20442" y="2473"/>
                  </a:cubicBezTo>
                  <a:cubicBezTo>
                    <a:pt x="20541" y="2448"/>
                    <a:pt x="20632" y="2423"/>
                    <a:pt x="20707" y="2423"/>
                  </a:cubicBezTo>
                  <a:cubicBezTo>
                    <a:pt x="20739" y="2423"/>
                    <a:pt x="20767" y="2427"/>
                    <a:pt x="20793" y="2438"/>
                  </a:cubicBezTo>
                  <a:cubicBezTo>
                    <a:pt x="20810" y="2438"/>
                    <a:pt x="20810" y="2438"/>
                    <a:pt x="20828" y="2455"/>
                  </a:cubicBezTo>
                  <a:cubicBezTo>
                    <a:pt x="20810" y="2420"/>
                    <a:pt x="20775" y="2385"/>
                    <a:pt x="20740" y="2350"/>
                  </a:cubicBezTo>
                  <a:cubicBezTo>
                    <a:pt x="20530" y="2227"/>
                    <a:pt x="20460" y="2122"/>
                    <a:pt x="20477" y="1999"/>
                  </a:cubicBezTo>
                  <a:cubicBezTo>
                    <a:pt x="20460" y="1982"/>
                    <a:pt x="20425" y="1964"/>
                    <a:pt x="20407" y="1947"/>
                  </a:cubicBezTo>
                  <a:cubicBezTo>
                    <a:pt x="20390" y="1929"/>
                    <a:pt x="20337" y="1929"/>
                    <a:pt x="20320" y="1912"/>
                  </a:cubicBezTo>
                  <a:cubicBezTo>
                    <a:pt x="20284" y="1859"/>
                    <a:pt x="20214" y="1841"/>
                    <a:pt x="20232" y="1789"/>
                  </a:cubicBezTo>
                  <a:cubicBezTo>
                    <a:pt x="20284" y="1736"/>
                    <a:pt x="20407" y="1666"/>
                    <a:pt x="20512" y="1596"/>
                  </a:cubicBezTo>
                  <a:cubicBezTo>
                    <a:pt x="20547" y="1578"/>
                    <a:pt x="20793" y="1526"/>
                    <a:pt x="20863" y="1526"/>
                  </a:cubicBezTo>
                  <a:cubicBezTo>
                    <a:pt x="21021" y="1543"/>
                    <a:pt x="21249" y="1526"/>
                    <a:pt x="21354" y="1561"/>
                  </a:cubicBezTo>
                  <a:cubicBezTo>
                    <a:pt x="21389" y="1561"/>
                    <a:pt x="21406" y="1561"/>
                    <a:pt x="21424" y="1543"/>
                  </a:cubicBezTo>
                  <a:cubicBezTo>
                    <a:pt x="21424" y="1526"/>
                    <a:pt x="21424" y="1491"/>
                    <a:pt x="21424" y="1456"/>
                  </a:cubicBezTo>
                  <a:cubicBezTo>
                    <a:pt x="21073" y="1298"/>
                    <a:pt x="21021" y="1088"/>
                    <a:pt x="21231" y="877"/>
                  </a:cubicBezTo>
                  <a:cubicBezTo>
                    <a:pt x="21371" y="737"/>
                    <a:pt x="21617" y="632"/>
                    <a:pt x="21915" y="562"/>
                  </a:cubicBezTo>
                  <a:cubicBezTo>
                    <a:pt x="21827" y="369"/>
                    <a:pt x="21705" y="193"/>
                    <a:pt x="21582"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6"/>
          <p:cNvGrpSpPr/>
          <p:nvPr/>
        </p:nvGrpSpPr>
        <p:grpSpPr>
          <a:xfrm>
            <a:off x="8248842" y="-76151"/>
            <a:ext cx="1439889" cy="1406898"/>
            <a:chOff x="888011" y="1009276"/>
            <a:chExt cx="1008467" cy="985292"/>
          </a:xfrm>
        </p:grpSpPr>
        <p:sp>
          <p:nvSpPr>
            <p:cNvPr id="81" name="Google Shape;81;p6"/>
            <p:cNvSpPr/>
            <p:nvPr/>
          </p:nvSpPr>
          <p:spPr>
            <a:xfrm>
              <a:off x="888011" y="1009276"/>
              <a:ext cx="878654" cy="878075"/>
            </a:xfrm>
            <a:custGeom>
              <a:avLst/>
              <a:gdLst/>
              <a:ahLst/>
              <a:cxnLst/>
              <a:rect l="l" t="t" r="r" b="b"/>
              <a:pathLst>
                <a:path w="27298" h="27280" extrusionOk="0">
                  <a:moveTo>
                    <a:pt x="316" y="0"/>
                  </a:moveTo>
                  <a:cubicBezTo>
                    <a:pt x="316" y="0"/>
                    <a:pt x="299" y="333"/>
                    <a:pt x="281" y="842"/>
                  </a:cubicBezTo>
                  <a:cubicBezTo>
                    <a:pt x="264" y="1333"/>
                    <a:pt x="229" y="1999"/>
                    <a:pt x="176" y="2700"/>
                  </a:cubicBezTo>
                  <a:cubicBezTo>
                    <a:pt x="141" y="3402"/>
                    <a:pt x="89" y="4103"/>
                    <a:pt x="54" y="4646"/>
                  </a:cubicBezTo>
                  <a:cubicBezTo>
                    <a:pt x="18" y="5190"/>
                    <a:pt x="1" y="5575"/>
                    <a:pt x="1" y="5575"/>
                  </a:cubicBezTo>
                  <a:cubicBezTo>
                    <a:pt x="89" y="5610"/>
                    <a:pt x="194" y="5646"/>
                    <a:pt x="316" y="5646"/>
                  </a:cubicBezTo>
                  <a:cubicBezTo>
                    <a:pt x="339" y="5648"/>
                    <a:pt x="361" y="5649"/>
                    <a:pt x="383" y="5649"/>
                  </a:cubicBezTo>
                  <a:cubicBezTo>
                    <a:pt x="536" y="5649"/>
                    <a:pt x="687" y="5597"/>
                    <a:pt x="825" y="5505"/>
                  </a:cubicBezTo>
                  <a:cubicBezTo>
                    <a:pt x="895" y="5523"/>
                    <a:pt x="983" y="5540"/>
                    <a:pt x="1053" y="5540"/>
                  </a:cubicBezTo>
                  <a:cubicBezTo>
                    <a:pt x="1123" y="5540"/>
                    <a:pt x="1211" y="5540"/>
                    <a:pt x="1316" y="5505"/>
                  </a:cubicBezTo>
                  <a:cubicBezTo>
                    <a:pt x="1368" y="5663"/>
                    <a:pt x="1421" y="5786"/>
                    <a:pt x="1526" y="5996"/>
                  </a:cubicBezTo>
                  <a:cubicBezTo>
                    <a:pt x="1614" y="6347"/>
                    <a:pt x="1772" y="6575"/>
                    <a:pt x="1929" y="6733"/>
                  </a:cubicBezTo>
                  <a:cubicBezTo>
                    <a:pt x="1894" y="6925"/>
                    <a:pt x="1894" y="7118"/>
                    <a:pt x="1877" y="7311"/>
                  </a:cubicBezTo>
                  <a:cubicBezTo>
                    <a:pt x="1824" y="7434"/>
                    <a:pt x="1807" y="7592"/>
                    <a:pt x="1789" y="7784"/>
                  </a:cubicBezTo>
                  <a:cubicBezTo>
                    <a:pt x="1789" y="7837"/>
                    <a:pt x="1789" y="7872"/>
                    <a:pt x="1789" y="7925"/>
                  </a:cubicBezTo>
                  <a:cubicBezTo>
                    <a:pt x="1631" y="7977"/>
                    <a:pt x="1474" y="8100"/>
                    <a:pt x="1316" y="8310"/>
                  </a:cubicBezTo>
                  <a:cubicBezTo>
                    <a:pt x="1316" y="8310"/>
                    <a:pt x="1298" y="8328"/>
                    <a:pt x="1298" y="8328"/>
                  </a:cubicBezTo>
                  <a:cubicBezTo>
                    <a:pt x="1123" y="8503"/>
                    <a:pt x="913" y="8784"/>
                    <a:pt x="895" y="9275"/>
                  </a:cubicBezTo>
                  <a:cubicBezTo>
                    <a:pt x="878" y="9327"/>
                    <a:pt x="878" y="9397"/>
                    <a:pt x="860" y="9485"/>
                  </a:cubicBezTo>
                  <a:cubicBezTo>
                    <a:pt x="860" y="9660"/>
                    <a:pt x="878" y="9923"/>
                    <a:pt x="1000" y="10169"/>
                  </a:cubicBezTo>
                  <a:cubicBezTo>
                    <a:pt x="1246" y="10625"/>
                    <a:pt x="1701" y="10923"/>
                    <a:pt x="2157" y="10940"/>
                  </a:cubicBezTo>
                  <a:cubicBezTo>
                    <a:pt x="2210" y="10993"/>
                    <a:pt x="2245" y="11045"/>
                    <a:pt x="2298" y="11098"/>
                  </a:cubicBezTo>
                  <a:cubicBezTo>
                    <a:pt x="2227" y="11729"/>
                    <a:pt x="2596" y="12097"/>
                    <a:pt x="2824" y="12255"/>
                  </a:cubicBezTo>
                  <a:cubicBezTo>
                    <a:pt x="2859" y="12273"/>
                    <a:pt x="2894" y="12290"/>
                    <a:pt x="2911" y="12308"/>
                  </a:cubicBezTo>
                  <a:cubicBezTo>
                    <a:pt x="2929" y="12325"/>
                    <a:pt x="2946" y="12325"/>
                    <a:pt x="2964" y="12343"/>
                  </a:cubicBezTo>
                  <a:cubicBezTo>
                    <a:pt x="2946" y="12343"/>
                    <a:pt x="2946" y="12360"/>
                    <a:pt x="2946" y="12378"/>
                  </a:cubicBezTo>
                  <a:cubicBezTo>
                    <a:pt x="2946" y="12378"/>
                    <a:pt x="2929" y="12395"/>
                    <a:pt x="2929" y="12395"/>
                  </a:cubicBezTo>
                  <a:cubicBezTo>
                    <a:pt x="2876" y="12518"/>
                    <a:pt x="2771" y="12746"/>
                    <a:pt x="2788" y="13026"/>
                  </a:cubicBezTo>
                  <a:cubicBezTo>
                    <a:pt x="2771" y="13079"/>
                    <a:pt x="2753" y="13132"/>
                    <a:pt x="2736" y="13184"/>
                  </a:cubicBezTo>
                  <a:cubicBezTo>
                    <a:pt x="2578" y="13307"/>
                    <a:pt x="2455" y="13465"/>
                    <a:pt x="2403" y="13640"/>
                  </a:cubicBezTo>
                  <a:cubicBezTo>
                    <a:pt x="2368" y="13763"/>
                    <a:pt x="2280" y="14008"/>
                    <a:pt x="2438" y="14289"/>
                  </a:cubicBezTo>
                  <a:cubicBezTo>
                    <a:pt x="2490" y="14376"/>
                    <a:pt x="2561" y="14534"/>
                    <a:pt x="2718" y="14674"/>
                  </a:cubicBezTo>
                  <a:cubicBezTo>
                    <a:pt x="2718" y="14709"/>
                    <a:pt x="2701" y="14762"/>
                    <a:pt x="2701" y="14797"/>
                  </a:cubicBezTo>
                  <a:cubicBezTo>
                    <a:pt x="2578" y="15043"/>
                    <a:pt x="2473" y="15323"/>
                    <a:pt x="2438" y="15691"/>
                  </a:cubicBezTo>
                  <a:cubicBezTo>
                    <a:pt x="2420" y="15796"/>
                    <a:pt x="2420" y="15902"/>
                    <a:pt x="2420" y="16024"/>
                  </a:cubicBezTo>
                  <a:cubicBezTo>
                    <a:pt x="2280" y="16270"/>
                    <a:pt x="2245" y="16550"/>
                    <a:pt x="2315" y="16778"/>
                  </a:cubicBezTo>
                  <a:cubicBezTo>
                    <a:pt x="2385" y="16971"/>
                    <a:pt x="2473" y="17129"/>
                    <a:pt x="2543" y="17252"/>
                  </a:cubicBezTo>
                  <a:cubicBezTo>
                    <a:pt x="2596" y="17322"/>
                    <a:pt x="2631" y="17374"/>
                    <a:pt x="2648" y="17409"/>
                  </a:cubicBezTo>
                  <a:cubicBezTo>
                    <a:pt x="2718" y="17655"/>
                    <a:pt x="2911" y="17777"/>
                    <a:pt x="2964" y="17830"/>
                  </a:cubicBezTo>
                  <a:cubicBezTo>
                    <a:pt x="2999" y="17848"/>
                    <a:pt x="3034" y="17865"/>
                    <a:pt x="3069" y="17883"/>
                  </a:cubicBezTo>
                  <a:cubicBezTo>
                    <a:pt x="3069" y="17883"/>
                    <a:pt x="3069" y="17883"/>
                    <a:pt x="3069" y="17900"/>
                  </a:cubicBezTo>
                  <a:cubicBezTo>
                    <a:pt x="3157" y="18163"/>
                    <a:pt x="3297" y="18338"/>
                    <a:pt x="3437" y="18479"/>
                  </a:cubicBezTo>
                  <a:lnTo>
                    <a:pt x="3455" y="18654"/>
                  </a:lnTo>
                  <a:cubicBezTo>
                    <a:pt x="3279" y="18829"/>
                    <a:pt x="3157" y="19075"/>
                    <a:pt x="3192" y="19355"/>
                  </a:cubicBezTo>
                  <a:cubicBezTo>
                    <a:pt x="3209" y="19496"/>
                    <a:pt x="3227" y="19811"/>
                    <a:pt x="3525" y="20057"/>
                  </a:cubicBezTo>
                  <a:lnTo>
                    <a:pt x="3560" y="20092"/>
                  </a:lnTo>
                  <a:cubicBezTo>
                    <a:pt x="3560" y="20092"/>
                    <a:pt x="3560" y="20092"/>
                    <a:pt x="3577" y="20109"/>
                  </a:cubicBezTo>
                  <a:cubicBezTo>
                    <a:pt x="3612" y="20214"/>
                    <a:pt x="3665" y="20337"/>
                    <a:pt x="3753" y="20442"/>
                  </a:cubicBezTo>
                  <a:cubicBezTo>
                    <a:pt x="3770" y="20460"/>
                    <a:pt x="3770" y="20477"/>
                    <a:pt x="3788" y="20477"/>
                  </a:cubicBezTo>
                  <a:cubicBezTo>
                    <a:pt x="3718" y="20600"/>
                    <a:pt x="3683" y="20723"/>
                    <a:pt x="3665" y="20863"/>
                  </a:cubicBezTo>
                  <a:cubicBezTo>
                    <a:pt x="3665" y="20968"/>
                    <a:pt x="3683" y="21073"/>
                    <a:pt x="3700" y="21179"/>
                  </a:cubicBezTo>
                  <a:cubicBezTo>
                    <a:pt x="3735" y="21319"/>
                    <a:pt x="3788" y="21494"/>
                    <a:pt x="3823" y="21652"/>
                  </a:cubicBezTo>
                  <a:cubicBezTo>
                    <a:pt x="3910" y="21932"/>
                    <a:pt x="4051" y="22143"/>
                    <a:pt x="4226" y="22283"/>
                  </a:cubicBezTo>
                  <a:cubicBezTo>
                    <a:pt x="4261" y="22336"/>
                    <a:pt x="4296" y="22406"/>
                    <a:pt x="4331" y="22458"/>
                  </a:cubicBezTo>
                  <a:cubicBezTo>
                    <a:pt x="4279" y="22634"/>
                    <a:pt x="4261" y="22827"/>
                    <a:pt x="4279" y="23019"/>
                  </a:cubicBezTo>
                  <a:cubicBezTo>
                    <a:pt x="4279" y="23090"/>
                    <a:pt x="4296" y="23160"/>
                    <a:pt x="4314" y="23195"/>
                  </a:cubicBezTo>
                  <a:cubicBezTo>
                    <a:pt x="4314" y="23598"/>
                    <a:pt x="4419" y="23931"/>
                    <a:pt x="4647" y="24229"/>
                  </a:cubicBezTo>
                  <a:cubicBezTo>
                    <a:pt x="4682" y="24282"/>
                    <a:pt x="4734" y="24334"/>
                    <a:pt x="4770" y="24369"/>
                  </a:cubicBezTo>
                  <a:cubicBezTo>
                    <a:pt x="4822" y="24650"/>
                    <a:pt x="4927" y="24825"/>
                    <a:pt x="4997" y="24930"/>
                  </a:cubicBezTo>
                  <a:cubicBezTo>
                    <a:pt x="5173" y="25351"/>
                    <a:pt x="5453" y="25491"/>
                    <a:pt x="5629" y="25526"/>
                  </a:cubicBezTo>
                  <a:cubicBezTo>
                    <a:pt x="5751" y="25649"/>
                    <a:pt x="5892" y="25719"/>
                    <a:pt x="6049" y="25737"/>
                  </a:cubicBezTo>
                  <a:lnTo>
                    <a:pt x="6119" y="25754"/>
                  </a:lnTo>
                  <a:cubicBezTo>
                    <a:pt x="6190" y="25789"/>
                    <a:pt x="6260" y="25807"/>
                    <a:pt x="6330" y="25807"/>
                  </a:cubicBezTo>
                  <a:cubicBezTo>
                    <a:pt x="6488" y="25807"/>
                    <a:pt x="6663" y="25772"/>
                    <a:pt x="6803" y="25649"/>
                  </a:cubicBezTo>
                  <a:cubicBezTo>
                    <a:pt x="6838" y="25632"/>
                    <a:pt x="6873" y="25614"/>
                    <a:pt x="6908" y="25597"/>
                  </a:cubicBezTo>
                  <a:cubicBezTo>
                    <a:pt x="6908" y="25579"/>
                    <a:pt x="6926" y="25579"/>
                    <a:pt x="6943" y="25562"/>
                  </a:cubicBezTo>
                  <a:cubicBezTo>
                    <a:pt x="6943" y="25562"/>
                    <a:pt x="6961" y="25544"/>
                    <a:pt x="6979" y="25544"/>
                  </a:cubicBezTo>
                  <a:cubicBezTo>
                    <a:pt x="6979" y="25526"/>
                    <a:pt x="6996" y="25526"/>
                    <a:pt x="6996" y="25526"/>
                  </a:cubicBezTo>
                  <a:cubicBezTo>
                    <a:pt x="7014" y="25526"/>
                    <a:pt x="7014" y="25526"/>
                    <a:pt x="7014" y="25509"/>
                  </a:cubicBezTo>
                  <a:lnTo>
                    <a:pt x="7049" y="25509"/>
                  </a:lnTo>
                  <a:cubicBezTo>
                    <a:pt x="7171" y="25474"/>
                    <a:pt x="7277" y="25421"/>
                    <a:pt x="7382" y="25334"/>
                  </a:cubicBezTo>
                  <a:lnTo>
                    <a:pt x="7417" y="25334"/>
                  </a:lnTo>
                  <a:cubicBezTo>
                    <a:pt x="7575" y="25526"/>
                    <a:pt x="7785" y="25632"/>
                    <a:pt x="8013" y="25632"/>
                  </a:cubicBezTo>
                  <a:lnTo>
                    <a:pt x="8083" y="25632"/>
                  </a:lnTo>
                  <a:cubicBezTo>
                    <a:pt x="8188" y="25684"/>
                    <a:pt x="8293" y="25702"/>
                    <a:pt x="8416" y="25702"/>
                  </a:cubicBezTo>
                  <a:cubicBezTo>
                    <a:pt x="8486" y="25702"/>
                    <a:pt x="8556" y="25684"/>
                    <a:pt x="8644" y="25667"/>
                  </a:cubicBezTo>
                  <a:lnTo>
                    <a:pt x="8890" y="25667"/>
                  </a:lnTo>
                  <a:cubicBezTo>
                    <a:pt x="9012" y="25702"/>
                    <a:pt x="9117" y="25719"/>
                    <a:pt x="9240" y="25719"/>
                  </a:cubicBezTo>
                  <a:cubicBezTo>
                    <a:pt x="9293" y="25702"/>
                    <a:pt x="9345" y="25702"/>
                    <a:pt x="9398" y="25684"/>
                  </a:cubicBezTo>
                  <a:cubicBezTo>
                    <a:pt x="9521" y="25754"/>
                    <a:pt x="9643" y="25772"/>
                    <a:pt x="9784" y="25772"/>
                  </a:cubicBezTo>
                  <a:cubicBezTo>
                    <a:pt x="9889" y="25754"/>
                    <a:pt x="9976" y="25737"/>
                    <a:pt x="10082" y="25702"/>
                  </a:cubicBezTo>
                  <a:cubicBezTo>
                    <a:pt x="10169" y="25667"/>
                    <a:pt x="10239" y="25614"/>
                    <a:pt x="10327" y="25562"/>
                  </a:cubicBezTo>
                  <a:cubicBezTo>
                    <a:pt x="10327" y="25579"/>
                    <a:pt x="10345" y="25614"/>
                    <a:pt x="10345" y="25632"/>
                  </a:cubicBezTo>
                  <a:lnTo>
                    <a:pt x="10432" y="25807"/>
                  </a:lnTo>
                  <a:cubicBezTo>
                    <a:pt x="10502" y="25947"/>
                    <a:pt x="10590" y="26070"/>
                    <a:pt x="10730" y="26140"/>
                  </a:cubicBezTo>
                  <a:cubicBezTo>
                    <a:pt x="10888" y="26245"/>
                    <a:pt x="11099" y="26298"/>
                    <a:pt x="11291" y="26298"/>
                  </a:cubicBezTo>
                  <a:cubicBezTo>
                    <a:pt x="11414" y="26280"/>
                    <a:pt x="11519" y="26245"/>
                    <a:pt x="11589" y="26228"/>
                  </a:cubicBezTo>
                  <a:cubicBezTo>
                    <a:pt x="11835" y="26158"/>
                    <a:pt x="12028" y="26035"/>
                    <a:pt x="12150" y="25965"/>
                  </a:cubicBezTo>
                  <a:cubicBezTo>
                    <a:pt x="12185" y="25947"/>
                    <a:pt x="12203" y="25930"/>
                    <a:pt x="12238" y="25912"/>
                  </a:cubicBezTo>
                  <a:lnTo>
                    <a:pt x="12466" y="25912"/>
                  </a:lnTo>
                  <a:cubicBezTo>
                    <a:pt x="12624" y="25895"/>
                    <a:pt x="12782" y="25877"/>
                    <a:pt x="12922" y="25824"/>
                  </a:cubicBezTo>
                  <a:cubicBezTo>
                    <a:pt x="13062" y="25912"/>
                    <a:pt x="13220" y="25965"/>
                    <a:pt x="13413" y="25982"/>
                  </a:cubicBezTo>
                  <a:cubicBezTo>
                    <a:pt x="13465" y="26000"/>
                    <a:pt x="13518" y="26000"/>
                    <a:pt x="13588" y="26000"/>
                  </a:cubicBezTo>
                  <a:cubicBezTo>
                    <a:pt x="13711" y="25982"/>
                    <a:pt x="13851" y="25947"/>
                    <a:pt x="13974" y="25912"/>
                  </a:cubicBezTo>
                  <a:cubicBezTo>
                    <a:pt x="14044" y="25877"/>
                    <a:pt x="14114" y="25842"/>
                    <a:pt x="14167" y="25807"/>
                  </a:cubicBezTo>
                  <a:cubicBezTo>
                    <a:pt x="14184" y="25807"/>
                    <a:pt x="14202" y="25807"/>
                    <a:pt x="14219" y="25824"/>
                  </a:cubicBezTo>
                  <a:cubicBezTo>
                    <a:pt x="14324" y="25842"/>
                    <a:pt x="14465" y="25877"/>
                    <a:pt x="14640" y="25877"/>
                  </a:cubicBezTo>
                  <a:cubicBezTo>
                    <a:pt x="14973" y="25860"/>
                    <a:pt x="15271" y="25702"/>
                    <a:pt x="15481" y="25439"/>
                  </a:cubicBezTo>
                  <a:cubicBezTo>
                    <a:pt x="15639" y="25667"/>
                    <a:pt x="15885" y="25807"/>
                    <a:pt x="16165" y="25842"/>
                  </a:cubicBezTo>
                  <a:lnTo>
                    <a:pt x="16446" y="25842"/>
                  </a:lnTo>
                  <a:cubicBezTo>
                    <a:pt x="16691" y="26087"/>
                    <a:pt x="16937" y="26245"/>
                    <a:pt x="17287" y="26263"/>
                  </a:cubicBezTo>
                  <a:cubicBezTo>
                    <a:pt x="17357" y="26263"/>
                    <a:pt x="17410" y="26263"/>
                    <a:pt x="17480" y="26245"/>
                  </a:cubicBezTo>
                  <a:cubicBezTo>
                    <a:pt x="17638" y="26368"/>
                    <a:pt x="17813" y="26438"/>
                    <a:pt x="18006" y="26438"/>
                  </a:cubicBezTo>
                  <a:cubicBezTo>
                    <a:pt x="18024" y="26447"/>
                    <a:pt x="18041" y="26451"/>
                    <a:pt x="18059" y="26451"/>
                  </a:cubicBezTo>
                  <a:cubicBezTo>
                    <a:pt x="18076" y="26451"/>
                    <a:pt x="18094" y="26447"/>
                    <a:pt x="18111" y="26438"/>
                  </a:cubicBezTo>
                  <a:cubicBezTo>
                    <a:pt x="18216" y="26438"/>
                    <a:pt x="18304" y="26421"/>
                    <a:pt x="18392" y="26386"/>
                  </a:cubicBezTo>
                  <a:cubicBezTo>
                    <a:pt x="18602" y="26421"/>
                    <a:pt x="18830" y="26473"/>
                    <a:pt x="19075" y="26543"/>
                  </a:cubicBezTo>
                  <a:cubicBezTo>
                    <a:pt x="19163" y="26561"/>
                    <a:pt x="19251" y="26578"/>
                    <a:pt x="19356" y="26596"/>
                  </a:cubicBezTo>
                  <a:lnTo>
                    <a:pt x="19566" y="26596"/>
                  </a:lnTo>
                  <a:cubicBezTo>
                    <a:pt x="19601" y="26631"/>
                    <a:pt x="19654" y="26648"/>
                    <a:pt x="19672" y="26666"/>
                  </a:cubicBezTo>
                  <a:cubicBezTo>
                    <a:pt x="19847" y="26771"/>
                    <a:pt x="20022" y="26824"/>
                    <a:pt x="20197" y="26841"/>
                  </a:cubicBezTo>
                  <a:cubicBezTo>
                    <a:pt x="20228" y="26846"/>
                    <a:pt x="20261" y="26849"/>
                    <a:pt x="20294" y="26849"/>
                  </a:cubicBezTo>
                  <a:cubicBezTo>
                    <a:pt x="20373" y="26849"/>
                    <a:pt x="20456" y="26836"/>
                    <a:pt x="20531" y="26824"/>
                  </a:cubicBezTo>
                  <a:cubicBezTo>
                    <a:pt x="20688" y="26894"/>
                    <a:pt x="20846" y="26947"/>
                    <a:pt x="21004" y="26964"/>
                  </a:cubicBezTo>
                  <a:cubicBezTo>
                    <a:pt x="21036" y="26966"/>
                    <a:pt x="21071" y="26968"/>
                    <a:pt x="21109" y="26968"/>
                  </a:cubicBezTo>
                  <a:cubicBezTo>
                    <a:pt x="21347" y="26968"/>
                    <a:pt x="21696" y="26901"/>
                    <a:pt x="21968" y="26508"/>
                  </a:cubicBezTo>
                  <a:cubicBezTo>
                    <a:pt x="22056" y="26491"/>
                    <a:pt x="22144" y="26473"/>
                    <a:pt x="22231" y="26456"/>
                  </a:cubicBezTo>
                  <a:cubicBezTo>
                    <a:pt x="22336" y="26508"/>
                    <a:pt x="22442" y="26543"/>
                    <a:pt x="22547" y="26578"/>
                  </a:cubicBezTo>
                  <a:cubicBezTo>
                    <a:pt x="22705" y="26684"/>
                    <a:pt x="22862" y="26736"/>
                    <a:pt x="23038" y="26754"/>
                  </a:cubicBezTo>
                  <a:cubicBezTo>
                    <a:pt x="23125" y="26754"/>
                    <a:pt x="23195" y="26754"/>
                    <a:pt x="23283" y="26736"/>
                  </a:cubicBezTo>
                  <a:cubicBezTo>
                    <a:pt x="23330" y="26736"/>
                    <a:pt x="23377" y="26728"/>
                    <a:pt x="23429" y="26728"/>
                  </a:cubicBezTo>
                  <a:cubicBezTo>
                    <a:pt x="23454" y="26728"/>
                    <a:pt x="23482" y="26730"/>
                    <a:pt x="23511" y="26736"/>
                  </a:cubicBezTo>
                  <a:cubicBezTo>
                    <a:pt x="23599" y="26736"/>
                    <a:pt x="23686" y="26754"/>
                    <a:pt x="23756" y="26771"/>
                  </a:cubicBezTo>
                  <a:cubicBezTo>
                    <a:pt x="23827" y="26789"/>
                    <a:pt x="23897" y="26806"/>
                    <a:pt x="23949" y="26806"/>
                  </a:cubicBezTo>
                  <a:cubicBezTo>
                    <a:pt x="24177" y="26806"/>
                    <a:pt x="24388" y="26754"/>
                    <a:pt x="24563" y="26613"/>
                  </a:cubicBezTo>
                  <a:lnTo>
                    <a:pt x="24580" y="26613"/>
                  </a:lnTo>
                  <a:cubicBezTo>
                    <a:pt x="24703" y="26613"/>
                    <a:pt x="24808" y="26596"/>
                    <a:pt x="24914" y="26578"/>
                  </a:cubicBezTo>
                  <a:cubicBezTo>
                    <a:pt x="24949" y="26578"/>
                    <a:pt x="24966" y="26596"/>
                    <a:pt x="24984" y="26596"/>
                  </a:cubicBezTo>
                  <a:lnTo>
                    <a:pt x="25124" y="26596"/>
                  </a:lnTo>
                  <a:cubicBezTo>
                    <a:pt x="25264" y="26613"/>
                    <a:pt x="25369" y="26648"/>
                    <a:pt x="25457" y="26701"/>
                  </a:cubicBezTo>
                  <a:cubicBezTo>
                    <a:pt x="25562" y="26754"/>
                    <a:pt x="25685" y="26789"/>
                    <a:pt x="25790" y="26806"/>
                  </a:cubicBezTo>
                  <a:lnTo>
                    <a:pt x="26123" y="26859"/>
                  </a:lnTo>
                  <a:lnTo>
                    <a:pt x="26439" y="26894"/>
                  </a:lnTo>
                  <a:cubicBezTo>
                    <a:pt x="26684" y="27139"/>
                    <a:pt x="26947" y="27262"/>
                    <a:pt x="27263" y="27280"/>
                  </a:cubicBezTo>
                  <a:lnTo>
                    <a:pt x="27298" y="27280"/>
                  </a:lnTo>
                  <a:cubicBezTo>
                    <a:pt x="27298" y="27280"/>
                    <a:pt x="27280" y="26859"/>
                    <a:pt x="27280" y="26105"/>
                  </a:cubicBezTo>
                  <a:cubicBezTo>
                    <a:pt x="27280" y="25737"/>
                    <a:pt x="27280" y="25281"/>
                    <a:pt x="27263" y="24773"/>
                  </a:cubicBezTo>
                  <a:cubicBezTo>
                    <a:pt x="27263" y="24264"/>
                    <a:pt x="27263" y="23686"/>
                    <a:pt x="27245" y="23037"/>
                  </a:cubicBezTo>
                  <a:cubicBezTo>
                    <a:pt x="27245" y="22721"/>
                    <a:pt x="27245" y="22388"/>
                    <a:pt x="27228" y="22055"/>
                  </a:cubicBezTo>
                  <a:cubicBezTo>
                    <a:pt x="27228" y="21705"/>
                    <a:pt x="27210" y="21354"/>
                    <a:pt x="27210" y="21003"/>
                  </a:cubicBezTo>
                  <a:cubicBezTo>
                    <a:pt x="27193" y="20565"/>
                    <a:pt x="27175" y="20109"/>
                    <a:pt x="27140" y="19636"/>
                  </a:cubicBezTo>
                  <a:cubicBezTo>
                    <a:pt x="27123" y="19180"/>
                    <a:pt x="27105" y="18707"/>
                    <a:pt x="27087" y="18216"/>
                  </a:cubicBezTo>
                  <a:cubicBezTo>
                    <a:pt x="27052" y="17725"/>
                    <a:pt x="27017" y="17234"/>
                    <a:pt x="26982" y="16726"/>
                  </a:cubicBezTo>
                  <a:cubicBezTo>
                    <a:pt x="26947" y="16235"/>
                    <a:pt x="26912" y="15726"/>
                    <a:pt x="26860" y="15200"/>
                  </a:cubicBezTo>
                  <a:cubicBezTo>
                    <a:pt x="26824" y="14692"/>
                    <a:pt x="26807" y="14166"/>
                    <a:pt x="26772" y="13640"/>
                  </a:cubicBezTo>
                  <a:cubicBezTo>
                    <a:pt x="26754" y="13114"/>
                    <a:pt x="26737" y="12588"/>
                    <a:pt x="26737" y="12062"/>
                  </a:cubicBezTo>
                  <a:cubicBezTo>
                    <a:pt x="26737" y="11676"/>
                    <a:pt x="26737" y="11273"/>
                    <a:pt x="26754" y="10888"/>
                  </a:cubicBezTo>
                  <a:cubicBezTo>
                    <a:pt x="26754" y="10484"/>
                    <a:pt x="26772" y="10099"/>
                    <a:pt x="26789" y="9713"/>
                  </a:cubicBezTo>
                  <a:cubicBezTo>
                    <a:pt x="26789" y="9327"/>
                    <a:pt x="26807" y="8959"/>
                    <a:pt x="26824" y="8591"/>
                  </a:cubicBezTo>
                  <a:cubicBezTo>
                    <a:pt x="26824" y="8223"/>
                    <a:pt x="26842" y="7855"/>
                    <a:pt x="26842" y="7504"/>
                  </a:cubicBezTo>
                  <a:cubicBezTo>
                    <a:pt x="26860" y="6785"/>
                    <a:pt x="26877" y="6101"/>
                    <a:pt x="26877" y="5470"/>
                  </a:cubicBezTo>
                  <a:cubicBezTo>
                    <a:pt x="26877" y="4822"/>
                    <a:pt x="26877" y="4225"/>
                    <a:pt x="26860" y="3664"/>
                  </a:cubicBezTo>
                  <a:cubicBezTo>
                    <a:pt x="26860" y="3121"/>
                    <a:pt x="26842" y="2613"/>
                    <a:pt x="26842" y="2157"/>
                  </a:cubicBezTo>
                  <a:cubicBezTo>
                    <a:pt x="26842" y="1718"/>
                    <a:pt x="26842" y="1333"/>
                    <a:pt x="26842" y="1017"/>
                  </a:cubicBezTo>
                  <a:cubicBezTo>
                    <a:pt x="26842" y="369"/>
                    <a:pt x="26860" y="18"/>
                    <a:pt x="26860" y="18"/>
                  </a:cubicBezTo>
                  <a:lnTo>
                    <a:pt x="24423" y="18"/>
                  </a:lnTo>
                  <a:cubicBezTo>
                    <a:pt x="23932" y="18"/>
                    <a:pt x="23371" y="0"/>
                    <a:pt x="22757"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898182" y="1009276"/>
              <a:ext cx="856638" cy="841413"/>
            </a:xfrm>
            <a:custGeom>
              <a:avLst/>
              <a:gdLst/>
              <a:ahLst/>
              <a:cxnLst/>
              <a:rect l="l" t="t" r="r" b="b"/>
              <a:pathLst>
                <a:path w="26614" h="26141" extrusionOk="0">
                  <a:moveTo>
                    <a:pt x="0" y="0"/>
                  </a:moveTo>
                  <a:lnTo>
                    <a:pt x="0" y="5383"/>
                  </a:lnTo>
                  <a:cubicBezTo>
                    <a:pt x="106" y="5418"/>
                    <a:pt x="211" y="5435"/>
                    <a:pt x="316" y="5435"/>
                  </a:cubicBezTo>
                  <a:cubicBezTo>
                    <a:pt x="509" y="5435"/>
                    <a:pt x="684" y="5383"/>
                    <a:pt x="824" y="5295"/>
                  </a:cubicBezTo>
                  <a:cubicBezTo>
                    <a:pt x="912" y="5312"/>
                    <a:pt x="982" y="5330"/>
                    <a:pt x="1070" y="5330"/>
                  </a:cubicBezTo>
                  <a:cubicBezTo>
                    <a:pt x="1123" y="5330"/>
                    <a:pt x="1228" y="5312"/>
                    <a:pt x="1333" y="5277"/>
                  </a:cubicBezTo>
                  <a:cubicBezTo>
                    <a:pt x="1368" y="5418"/>
                    <a:pt x="1438" y="5523"/>
                    <a:pt x="1526" y="5698"/>
                  </a:cubicBezTo>
                  <a:cubicBezTo>
                    <a:pt x="1631" y="5996"/>
                    <a:pt x="1771" y="6189"/>
                    <a:pt x="1929" y="6312"/>
                  </a:cubicBezTo>
                  <a:cubicBezTo>
                    <a:pt x="1911" y="6487"/>
                    <a:pt x="1894" y="6645"/>
                    <a:pt x="1876" y="6803"/>
                  </a:cubicBezTo>
                  <a:cubicBezTo>
                    <a:pt x="1824" y="6908"/>
                    <a:pt x="1789" y="7048"/>
                    <a:pt x="1771" y="7206"/>
                  </a:cubicBezTo>
                  <a:cubicBezTo>
                    <a:pt x="1771" y="7241"/>
                    <a:pt x="1771" y="7276"/>
                    <a:pt x="1771" y="7329"/>
                  </a:cubicBezTo>
                  <a:cubicBezTo>
                    <a:pt x="1613" y="7381"/>
                    <a:pt x="1438" y="7469"/>
                    <a:pt x="1298" y="7662"/>
                  </a:cubicBezTo>
                  <a:cubicBezTo>
                    <a:pt x="1280" y="7679"/>
                    <a:pt x="1280" y="7679"/>
                    <a:pt x="1263" y="7679"/>
                  </a:cubicBezTo>
                  <a:cubicBezTo>
                    <a:pt x="1087" y="7837"/>
                    <a:pt x="877" y="8100"/>
                    <a:pt x="824" y="8538"/>
                  </a:cubicBezTo>
                  <a:cubicBezTo>
                    <a:pt x="807" y="8591"/>
                    <a:pt x="789" y="8661"/>
                    <a:pt x="789" y="8731"/>
                  </a:cubicBezTo>
                  <a:cubicBezTo>
                    <a:pt x="772" y="8889"/>
                    <a:pt x="772" y="9117"/>
                    <a:pt x="877" y="9362"/>
                  </a:cubicBezTo>
                  <a:cubicBezTo>
                    <a:pt x="1087" y="9783"/>
                    <a:pt x="1491" y="10046"/>
                    <a:pt x="1911" y="10046"/>
                  </a:cubicBezTo>
                  <a:cubicBezTo>
                    <a:pt x="1947" y="10099"/>
                    <a:pt x="1982" y="10134"/>
                    <a:pt x="2034" y="10186"/>
                  </a:cubicBezTo>
                  <a:cubicBezTo>
                    <a:pt x="1947" y="10835"/>
                    <a:pt x="2262" y="11203"/>
                    <a:pt x="2472" y="11361"/>
                  </a:cubicBezTo>
                  <a:cubicBezTo>
                    <a:pt x="2508" y="11378"/>
                    <a:pt x="2525" y="11396"/>
                    <a:pt x="2543" y="11413"/>
                  </a:cubicBezTo>
                  <a:cubicBezTo>
                    <a:pt x="2560" y="11431"/>
                    <a:pt x="2578" y="11431"/>
                    <a:pt x="2578" y="11449"/>
                  </a:cubicBezTo>
                  <a:cubicBezTo>
                    <a:pt x="2578" y="11466"/>
                    <a:pt x="2578" y="11466"/>
                    <a:pt x="2578" y="11484"/>
                  </a:cubicBezTo>
                  <a:cubicBezTo>
                    <a:pt x="2578" y="11484"/>
                    <a:pt x="2578" y="11501"/>
                    <a:pt x="2560" y="11519"/>
                  </a:cubicBezTo>
                  <a:cubicBezTo>
                    <a:pt x="2525" y="11641"/>
                    <a:pt x="2437" y="11887"/>
                    <a:pt x="2472" y="12202"/>
                  </a:cubicBezTo>
                  <a:cubicBezTo>
                    <a:pt x="2455" y="12255"/>
                    <a:pt x="2437" y="12308"/>
                    <a:pt x="2437" y="12378"/>
                  </a:cubicBezTo>
                  <a:cubicBezTo>
                    <a:pt x="2297" y="12500"/>
                    <a:pt x="2209" y="12676"/>
                    <a:pt x="2192" y="12869"/>
                  </a:cubicBezTo>
                  <a:cubicBezTo>
                    <a:pt x="2174" y="13026"/>
                    <a:pt x="2139" y="13307"/>
                    <a:pt x="2297" y="13605"/>
                  </a:cubicBezTo>
                  <a:cubicBezTo>
                    <a:pt x="2350" y="13728"/>
                    <a:pt x="2437" y="13885"/>
                    <a:pt x="2578" y="14061"/>
                  </a:cubicBezTo>
                  <a:cubicBezTo>
                    <a:pt x="2595" y="14096"/>
                    <a:pt x="2595" y="14148"/>
                    <a:pt x="2595" y="14183"/>
                  </a:cubicBezTo>
                  <a:cubicBezTo>
                    <a:pt x="2525" y="14482"/>
                    <a:pt x="2490" y="14797"/>
                    <a:pt x="2508" y="15200"/>
                  </a:cubicBezTo>
                  <a:cubicBezTo>
                    <a:pt x="2508" y="15306"/>
                    <a:pt x="2525" y="15428"/>
                    <a:pt x="2543" y="15568"/>
                  </a:cubicBezTo>
                  <a:cubicBezTo>
                    <a:pt x="2472" y="15831"/>
                    <a:pt x="2472" y="16129"/>
                    <a:pt x="2560" y="16375"/>
                  </a:cubicBezTo>
                  <a:cubicBezTo>
                    <a:pt x="2648" y="16585"/>
                    <a:pt x="2735" y="16743"/>
                    <a:pt x="2806" y="16866"/>
                  </a:cubicBezTo>
                  <a:cubicBezTo>
                    <a:pt x="2858" y="16936"/>
                    <a:pt x="2893" y="17006"/>
                    <a:pt x="2911" y="17041"/>
                  </a:cubicBezTo>
                  <a:cubicBezTo>
                    <a:pt x="2998" y="17304"/>
                    <a:pt x="3156" y="17427"/>
                    <a:pt x="3226" y="17462"/>
                  </a:cubicBezTo>
                  <a:cubicBezTo>
                    <a:pt x="3244" y="17497"/>
                    <a:pt x="3279" y="17514"/>
                    <a:pt x="3296" y="17532"/>
                  </a:cubicBezTo>
                  <a:cubicBezTo>
                    <a:pt x="3314" y="17532"/>
                    <a:pt x="3314" y="17532"/>
                    <a:pt x="3314" y="17550"/>
                  </a:cubicBezTo>
                  <a:cubicBezTo>
                    <a:pt x="3402" y="17813"/>
                    <a:pt x="3542" y="18005"/>
                    <a:pt x="3665" y="18128"/>
                  </a:cubicBezTo>
                  <a:lnTo>
                    <a:pt x="3700" y="18286"/>
                  </a:lnTo>
                  <a:cubicBezTo>
                    <a:pt x="3559" y="18461"/>
                    <a:pt x="3472" y="18707"/>
                    <a:pt x="3507" y="18970"/>
                  </a:cubicBezTo>
                  <a:cubicBezTo>
                    <a:pt x="3524" y="19092"/>
                    <a:pt x="3577" y="19408"/>
                    <a:pt x="3840" y="19636"/>
                  </a:cubicBezTo>
                  <a:lnTo>
                    <a:pt x="3875" y="19653"/>
                  </a:lnTo>
                  <a:cubicBezTo>
                    <a:pt x="3875" y="19653"/>
                    <a:pt x="3893" y="19671"/>
                    <a:pt x="3893" y="19671"/>
                  </a:cubicBezTo>
                  <a:cubicBezTo>
                    <a:pt x="3928" y="19776"/>
                    <a:pt x="3998" y="19899"/>
                    <a:pt x="4085" y="20004"/>
                  </a:cubicBezTo>
                  <a:cubicBezTo>
                    <a:pt x="4085" y="20004"/>
                    <a:pt x="4103" y="20022"/>
                    <a:pt x="4120" y="20022"/>
                  </a:cubicBezTo>
                  <a:cubicBezTo>
                    <a:pt x="4068" y="20144"/>
                    <a:pt x="4050" y="20249"/>
                    <a:pt x="4050" y="20372"/>
                  </a:cubicBezTo>
                  <a:cubicBezTo>
                    <a:pt x="4050" y="20477"/>
                    <a:pt x="4085" y="20583"/>
                    <a:pt x="4120" y="20670"/>
                  </a:cubicBezTo>
                  <a:cubicBezTo>
                    <a:pt x="4173" y="20810"/>
                    <a:pt x="4226" y="20968"/>
                    <a:pt x="4296" y="21126"/>
                  </a:cubicBezTo>
                  <a:cubicBezTo>
                    <a:pt x="4401" y="21389"/>
                    <a:pt x="4559" y="21582"/>
                    <a:pt x="4734" y="21705"/>
                  </a:cubicBezTo>
                  <a:cubicBezTo>
                    <a:pt x="4769" y="21757"/>
                    <a:pt x="4804" y="21827"/>
                    <a:pt x="4839" y="21862"/>
                  </a:cubicBezTo>
                  <a:cubicBezTo>
                    <a:pt x="4822" y="22038"/>
                    <a:pt x="4822" y="22213"/>
                    <a:pt x="4874" y="22388"/>
                  </a:cubicBezTo>
                  <a:cubicBezTo>
                    <a:pt x="4892" y="22458"/>
                    <a:pt x="4909" y="22511"/>
                    <a:pt x="4927" y="22564"/>
                  </a:cubicBezTo>
                  <a:cubicBezTo>
                    <a:pt x="4962" y="22914"/>
                    <a:pt x="5102" y="23230"/>
                    <a:pt x="5348" y="23510"/>
                  </a:cubicBezTo>
                  <a:cubicBezTo>
                    <a:pt x="5400" y="23563"/>
                    <a:pt x="5435" y="23616"/>
                    <a:pt x="5488" y="23651"/>
                  </a:cubicBezTo>
                  <a:cubicBezTo>
                    <a:pt x="5558" y="23896"/>
                    <a:pt x="5681" y="24071"/>
                    <a:pt x="5751" y="24159"/>
                  </a:cubicBezTo>
                  <a:cubicBezTo>
                    <a:pt x="5944" y="24562"/>
                    <a:pt x="6207" y="24685"/>
                    <a:pt x="6365" y="24720"/>
                  </a:cubicBezTo>
                  <a:cubicBezTo>
                    <a:pt x="6487" y="24825"/>
                    <a:pt x="6610" y="24895"/>
                    <a:pt x="6768" y="24913"/>
                  </a:cubicBezTo>
                  <a:cubicBezTo>
                    <a:pt x="6768" y="24913"/>
                    <a:pt x="6785" y="24913"/>
                    <a:pt x="6803" y="24930"/>
                  </a:cubicBezTo>
                  <a:lnTo>
                    <a:pt x="6838" y="24930"/>
                  </a:lnTo>
                  <a:cubicBezTo>
                    <a:pt x="6890" y="24948"/>
                    <a:pt x="6943" y="24965"/>
                    <a:pt x="7013" y="24965"/>
                  </a:cubicBezTo>
                  <a:cubicBezTo>
                    <a:pt x="7031" y="24968"/>
                    <a:pt x="7050" y="24969"/>
                    <a:pt x="7068" y="24969"/>
                  </a:cubicBezTo>
                  <a:cubicBezTo>
                    <a:pt x="7194" y="24969"/>
                    <a:pt x="7327" y="24919"/>
                    <a:pt x="7434" y="24843"/>
                  </a:cubicBezTo>
                  <a:cubicBezTo>
                    <a:pt x="7469" y="24825"/>
                    <a:pt x="7487" y="24808"/>
                    <a:pt x="7522" y="24790"/>
                  </a:cubicBezTo>
                  <a:cubicBezTo>
                    <a:pt x="7522" y="24773"/>
                    <a:pt x="7539" y="24773"/>
                    <a:pt x="7539" y="24755"/>
                  </a:cubicBezTo>
                  <a:cubicBezTo>
                    <a:pt x="7557" y="24755"/>
                    <a:pt x="7557" y="24738"/>
                    <a:pt x="7574" y="24738"/>
                  </a:cubicBezTo>
                  <a:cubicBezTo>
                    <a:pt x="7574" y="24738"/>
                    <a:pt x="7592" y="24720"/>
                    <a:pt x="7592" y="24720"/>
                  </a:cubicBezTo>
                  <a:lnTo>
                    <a:pt x="7609" y="24720"/>
                  </a:lnTo>
                  <a:lnTo>
                    <a:pt x="7644" y="24702"/>
                  </a:lnTo>
                  <a:cubicBezTo>
                    <a:pt x="7750" y="24685"/>
                    <a:pt x="7855" y="24632"/>
                    <a:pt x="7925" y="24562"/>
                  </a:cubicBezTo>
                  <a:lnTo>
                    <a:pt x="7977" y="24562"/>
                  </a:lnTo>
                  <a:cubicBezTo>
                    <a:pt x="8135" y="24738"/>
                    <a:pt x="8328" y="24843"/>
                    <a:pt x="8556" y="24860"/>
                  </a:cubicBezTo>
                  <a:lnTo>
                    <a:pt x="8609" y="24860"/>
                  </a:lnTo>
                  <a:cubicBezTo>
                    <a:pt x="8714" y="24913"/>
                    <a:pt x="8819" y="24930"/>
                    <a:pt x="8942" y="24930"/>
                  </a:cubicBezTo>
                  <a:cubicBezTo>
                    <a:pt x="8962" y="24936"/>
                    <a:pt x="8983" y="24938"/>
                    <a:pt x="9003" y="24938"/>
                  </a:cubicBezTo>
                  <a:cubicBezTo>
                    <a:pt x="9053" y="24938"/>
                    <a:pt x="9102" y="24925"/>
                    <a:pt x="9152" y="24913"/>
                  </a:cubicBezTo>
                  <a:lnTo>
                    <a:pt x="9187" y="24913"/>
                  </a:lnTo>
                  <a:cubicBezTo>
                    <a:pt x="9205" y="24913"/>
                    <a:pt x="9240" y="24930"/>
                    <a:pt x="9275" y="24930"/>
                  </a:cubicBezTo>
                  <a:lnTo>
                    <a:pt x="9398" y="24930"/>
                  </a:lnTo>
                  <a:cubicBezTo>
                    <a:pt x="9503" y="24965"/>
                    <a:pt x="9625" y="24983"/>
                    <a:pt x="9731" y="24983"/>
                  </a:cubicBezTo>
                  <a:cubicBezTo>
                    <a:pt x="9783" y="24983"/>
                    <a:pt x="9836" y="24983"/>
                    <a:pt x="9888" y="24965"/>
                  </a:cubicBezTo>
                  <a:cubicBezTo>
                    <a:pt x="10011" y="25036"/>
                    <a:pt x="10134" y="25071"/>
                    <a:pt x="10274" y="25071"/>
                  </a:cubicBezTo>
                  <a:cubicBezTo>
                    <a:pt x="10362" y="25071"/>
                    <a:pt x="10449" y="25053"/>
                    <a:pt x="10555" y="25018"/>
                  </a:cubicBezTo>
                  <a:cubicBezTo>
                    <a:pt x="10625" y="24983"/>
                    <a:pt x="10712" y="24948"/>
                    <a:pt x="10765" y="24913"/>
                  </a:cubicBezTo>
                  <a:lnTo>
                    <a:pt x="10800" y="24983"/>
                  </a:lnTo>
                  <a:lnTo>
                    <a:pt x="10888" y="25123"/>
                  </a:lnTo>
                  <a:cubicBezTo>
                    <a:pt x="10958" y="25263"/>
                    <a:pt x="11045" y="25386"/>
                    <a:pt x="11186" y="25456"/>
                  </a:cubicBezTo>
                  <a:cubicBezTo>
                    <a:pt x="11344" y="25562"/>
                    <a:pt x="11519" y="25632"/>
                    <a:pt x="11712" y="25632"/>
                  </a:cubicBezTo>
                  <a:cubicBezTo>
                    <a:pt x="11817" y="25632"/>
                    <a:pt x="11922" y="25614"/>
                    <a:pt x="11992" y="25579"/>
                  </a:cubicBezTo>
                  <a:cubicBezTo>
                    <a:pt x="12220" y="25544"/>
                    <a:pt x="12395" y="25439"/>
                    <a:pt x="12501" y="25386"/>
                  </a:cubicBezTo>
                  <a:cubicBezTo>
                    <a:pt x="12536" y="25369"/>
                    <a:pt x="12553" y="25351"/>
                    <a:pt x="12588" y="25334"/>
                  </a:cubicBezTo>
                  <a:cubicBezTo>
                    <a:pt x="12658" y="25351"/>
                    <a:pt x="12729" y="25351"/>
                    <a:pt x="12799" y="25351"/>
                  </a:cubicBezTo>
                  <a:cubicBezTo>
                    <a:pt x="12956" y="25351"/>
                    <a:pt x="13097" y="25334"/>
                    <a:pt x="13237" y="25299"/>
                  </a:cubicBezTo>
                  <a:cubicBezTo>
                    <a:pt x="13377" y="25404"/>
                    <a:pt x="13535" y="25456"/>
                    <a:pt x="13710" y="25491"/>
                  </a:cubicBezTo>
                  <a:lnTo>
                    <a:pt x="13886" y="25491"/>
                  </a:lnTo>
                  <a:cubicBezTo>
                    <a:pt x="14008" y="25491"/>
                    <a:pt x="14131" y="25474"/>
                    <a:pt x="14254" y="25439"/>
                  </a:cubicBezTo>
                  <a:cubicBezTo>
                    <a:pt x="14324" y="25421"/>
                    <a:pt x="14394" y="25386"/>
                    <a:pt x="14447" y="25351"/>
                  </a:cubicBezTo>
                  <a:cubicBezTo>
                    <a:pt x="14464" y="25351"/>
                    <a:pt x="14482" y="25369"/>
                    <a:pt x="14499" y="25369"/>
                  </a:cubicBezTo>
                  <a:cubicBezTo>
                    <a:pt x="14604" y="25404"/>
                    <a:pt x="14745" y="25439"/>
                    <a:pt x="14902" y="25439"/>
                  </a:cubicBezTo>
                  <a:cubicBezTo>
                    <a:pt x="15236" y="25439"/>
                    <a:pt x="15516" y="25299"/>
                    <a:pt x="15709" y="25053"/>
                  </a:cubicBezTo>
                  <a:cubicBezTo>
                    <a:pt x="15867" y="25263"/>
                    <a:pt x="16112" y="25404"/>
                    <a:pt x="16375" y="25404"/>
                  </a:cubicBezTo>
                  <a:lnTo>
                    <a:pt x="16393" y="25421"/>
                  </a:lnTo>
                  <a:lnTo>
                    <a:pt x="16656" y="25421"/>
                  </a:lnTo>
                  <a:cubicBezTo>
                    <a:pt x="16884" y="25632"/>
                    <a:pt x="17111" y="25772"/>
                    <a:pt x="17445" y="25772"/>
                  </a:cubicBezTo>
                  <a:cubicBezTo>
                    <a:pt x="17497" y="25772"/>
                    <a:pt x="17567" y="25754"/>
                    <a:pt x="17620" y="25754"/>
                  </a:cubicBezTo>
                  <a:cubicBezTo>
                    <a:pt x="17778" y="25842"/>
                    <a:pt x="17935" y="25895"/>
                    <a:pt x="18111" y="25895"/>
                  </a:cubicBezTo>
                  <a:lnTo>
                    <a:pt x="18216" y="25895"/>
                  </a:lnTo>
                  <a:cubicBezTo>
                    <a:pt x="18321" y="25877"/>
                    <a:pt x="18391" y="25860"/>
                    <a:pt x="18479" y="25807"/>
                  </a:cubicBezTo>
                  <a:cubicBezTo>
                    <a:pt x="18672" y="25824"/>
                    <a:pt x="18882" y="25860"/>
                    <a:pt x="19110" y="25912"/>
                  </a:cubicBezTo>
                  <a:cubicBezTo>
                    <a:pt x="19198" y="25930"/>
                    <a:pt x="19285" y="25947"/>
                    <a:pt x="19373" y="25947"/>
                  </a:cubicBezTo>
                  <a:cubicBezTo>
                    <a:pt x="19426" y="25947"/>
                    <a:pt x="19496" y="25930"/>
                    <a:pt x="19566" y="25930"/>
                  </a:cubicBezTo>
                  <a:cubicBezTo>
                    <a:pt x="19601" y="25947"/>
                    <a:pt x="19636" y="25965"/>
                    <a:pt x="19654" y="25982"/>
                  </a:cubicBezTo>
                  <a:cubicBezTo>
                    <a:pt x="19811" y="26052"/>
                    <a:pt x="19969" y="26105"/>
                    <a:pt x="20144" y="26105"/>
                  </a:cubicBezTo>
                  <a:cubicBezTo>
                    <a:pt x="20250" y="26105"/>
                    <a:pt x="20355" y="26087"/>
                    <a:pt x="20460" y="26052"/>
                  </a:cubicBezTo>
                  <a:cubicBezTo>
                    <a:pt x="20583" y="26105"/>
                    <a:pt x="20741" y="26140"/>
                    <a:pt x="20881" y="26140"/>
                  </a:cubicBezTo>
                  <a:cubicBezTo>
                    <a:pt x="21074" y="26140"/>
                    <a:pt x="21477" y="26070"/>
                    <a:pt x="21757" y="25632"/>
                  </a:cubicBezTo>
                  <a:cubicBezTo>
                    <a:pt x="21845" y="25614"/>
                    <a:pt x="21915" y="25597"/>
                    <a:pt x="22003" y="25579"/>
                  </a:cubicBezTo>
                  <a:cubicBezTo>
                    <a:pt x="22090" y="25597"/>
                    <a:pt x="22196" y="25632"/>
                    <a:pt x="22283" y="25649"/>
                  </a:cubicBezTo>
                  <a:cubicBezTo>
                    <a:pt x="22424" y="25737"/>
                    <a:pt x="22581" y="25772"/>
                    <a:pt x="22739" y="25772"/>
                  </a:cubicBezTo>
                  <a:cubicBezTo>
                    <a:pt x="22809" y="25772"/>
                    <a:pt x="22879" y="25772"/>
                    <a:pt x="22950" y="25754"/>
                  </a:cubicBezTo>
                  <a:cubicBezTo>
                    <a:pt x="23020" y="25737"/>
                    <a:pt x="23090" y="25719"/>
                    <a:pt x="23160" y="25719"/>
                  </a:cubicBezTo>
                  <a:cubicBezTo>
                    <a:pt x="23248" y="25719"/>
                    <a:pt x="23318" y="25737"/>
                    <a:pt x="23388" y="25754"/>
                  </a:cubicBezTo>
                  <a:cubicBezTo>
                    <a:pt x="23458" y="25754"/>
                    <a:pt x="23511" y="25772"/>
                    <a:pt x="23563" y="25772"/>
                  </a:cubicBezTo>
                  <a:cubicBezTo>
                    <a:pt x="23774" y="25772"/>
                    <a:pt x="23966" y="25702"/>
                    <a:pt x="24124" y="25562"/>
                  </a:cubicBezTo>
                  <a:lnTo>
                    <a:pt x="24142" y="25562"/>
                  </a:lnTo>
                  <a:cubicBezTo>
                    <a:pt x="24247" y="25544"/>
                    <a:pt x="24352" y="25544"/>
                    <a:pt x="24457" y="25526"/>
                  </a:cubicBezTo>
                  <a:lnTo>
                    <a:pt x="24510" y="25526"/>
                  </a:lnTo>
                  <a:cubicBezTo>
                    <a:pt x="24545" y="25526"/>
                    <a:pt x="24598" y="25526"/>
                    <a:pt x="24633" y="25509"/>
                  </a:cubicBezTo>
                  <a:cubicBezTo>
                    <a:pt x="24755" y="25526"/>
                    <a:pt x="24861" y="25562"/>
                    <a:pt x="24948" y="25597"/>
                  </a:cubicBezTo>
                  <a:cubicBezTo>
                    <a:pt x="25036" y="25632"/>
                    <a:pt x="25141" y="25667"/>
                    <a:pt x="25246" y="25667"/>
                  </a:cubicBezTo>
                  <a:lnTo>
                    <a:pt x="25544" y="25702"/>
                  </a:lnTo>
                  <a:lnTo>
                    <a:pt x="25842" y="25719"/>
                  </a:lnTo>
                  <a:cubicBezTo>
                    <a:pt x="26053" y="25930"/>
                    <a:pt x="26298" y="26035"/>
                    <a:pt x="26579" y="26035"/>
                  </a:cubicBezTo>
                  <a:lnTo>
                    <a:pt x="26614" y="26035"/>
                  </a:lnTo>
                  <a:lnTo>
                    <a:pt x="26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898182" y="1009276"/>
              <a:ext cx="856638" cy="812992"/>
            </a:xfrm>
            <a:custGeom>
              <a:avLst/>
              <a:gdLst/>
              <a:ahLst/>
              <a:cxnLst/>
              <a:rect l="l" t="t" r="r" b="b"/>
              <a:pathLst>
                <a:path w="26614" h="25258" extrusionOk="0">
                  <a:moveTo>
                    <a:pt x="0" y="0"/>
                  </a:moveTo>
                  <a:lnTo>
                    <a:pt x="0" y="4418"/>
                  </a:lnTo>
                  <a:cubicBezTo>
                    <a:pt x="106" y="4453"/>
                    <a:pt x="228" y="4436"/>
                    <a:pt x="299" y="4559"/>
                  </a:cubicBezTo>
                  <a:cubicBezTo>
                    <a:pt x="303" y="4563"/>
                    <a:pt x="310" y="4565"/>
                    <a:pt x="319" y="4565"/>
                  </a:cubicBezTo>
                  <a:cubicBezTo>
                    <a:pt x="342" y="4565"/>
                    <a:pt x="373" y="4549"/>
                    <a:pt x="386" y="4524"/>
                  </a:cubicBezTo>
                  <a:cubicBezTo>
                    <a:pt x="526" y="4313"/>
                    <a:pt x="667" y="4436"/>
                    <a:pt x="807" y="4296"/>
                  </a:cubicBezTo>
                  <a:cubicBezTo>
                    <a:pt x="895" y="4348"/>
                    <a:pt x="965" y="4401"/>
                    <a:pt x="1035" y="4436"/>
                  </a:cubicBezTo>
                  <a:cubicBezTo>
                    <a:pt x="1044" y="4439"/>
                    <a:pt x="1052" y="4440"/>
                    <a:pt x="1060" y="4440"/>
                  </a:cubicBezTo>
                  <a:cubicBezTo>
                    <a:pt x="1099" y="4440"/>
                    <a:pt x="1129" y="4406"/>
                    <a:pt x="1158" y="4348"/>
                  </a:cubicBezTo>
                  <a:cubicBezTo>
                    <a:pt x="1228" y="4190"/>
                    <a:pt x="1280" y="4050"/>
                    <a:pt x="1385" y="3945"/>
                  </a:cubicBezTo>
                  <a:cubicBezTo>
                    <a:pt x="1438" y="3963"/>
                    <a:pt x="1491" y="3980"/>
                    <a:pt x="1543" y="3998"/>
                  </a:cubicBezTo>
                  <a:lnTo>
                    <a:pt x="1666" y="4120"/>
                  </a:lnTo>
                  <a:cubicBezTo>
                    <a:pt x="1613" y="4383"/>
                    <a:pt x="1613" y="4436"/>
                    <a:pt x="1719" y="4471"/>
                  </a:cubicBezTo>
                  <a:cubicBezTo>
                    <a:pt x="1824" y="4488"/>
                    <a:pt x="1947" y="4506"/>
                    <a:pt x="2052" y="4541"/>
                  </a:cubicBezTo>
                  <a:cubicBezTo>
                    <a:pt x="2069" y="4559"/>
                    <a:pt x="2087" y="4559"/>
                    <a:pt x="2087" y="4594"/>
                  </a:cubicBezTo>
                  <a:cubicBezTo>
                    <a:pt x="2139" y="5014"/>
                    <a:pt x="2139" y="5014"/>
                    <a:pt x="2350" y="5348"/>
                  </a:cubicBezTo>
                  <a:cubicBezTo>
                    <a:pt x="2385" y="5523"/>
                    <a:pt x="2455" y="5646"/>
                    <a:pt x="2578" y="5663"/>
                  </a:cubicBezTo>
                  <a:cubicBezTo>
                    <a:pt x="2665" y="5663"/>
                    <a:pt x="2735" y="5733"/>
                    <a:pt x="2823" y="5768"/>
                  </a:cubicBezTo>
                  <a:cubicBezTo>
                    <a:pt x="2858" y="5838"/>
                    <a:pt x="2893" y="5909"/>
                    <a:pt x="2946" y="5909"/>
                  </a:cubicBezTo>
                  <a:cubicBezTo>
                    <a:pt x="2806" y="6259"/>
                    <a:pt x="2771" y="6645"/>
                    <a:pt x="2735" y="7101"/>
                  </a:cubicBezTo>
                  <a:cubicBezTo>
                    <a:pt x="2735" y="7101"/>
                    <a:pt x="2735" y="7101"/>
                    <a:pt x="2718" y="7083"/>
                  </a:cubicBezTo>
                  <a:cubicBezTo>
                    <a:pt x="2700" y="7083"/>
                    <a:pt x="2665" y="7223"/>
                    <a:pt x="2648" y="7311"/>
                  </a:cubicBezTo>
                  <a:cubicBezTo>
                    <a:pt x="2630" y="7451"/>
                    <a:pt x="2683" y="7539"/>
                    <a:pt x="2718" y="7627"/>
                  </a:cubicBezTo>
                  <a:cubicBezTo>
                    <a:pt x="2718" y="7679"/>
                    <a:pt x="2718" y="7732"/>
                    <a:pt x="2700" y="7784"/>
                  </a:cubicBezTo>
                  <a:cubicBezTo>
                    <a:pt x="2700" y="7819"/>
                    <a:pt x="2700" y="7837"/>
                    <a:pt x="2683" y="7855"/>
                  </a:cubicBezTo>
                  <a:cubicBezTo>
                    <a:pt x="2595" y="7977"/>
                    <a:pt x="2525" y="8100"/>
                    <a:pt x="2437" y="8205"/>
                  </a:cubicBezTo>
                  <a:cubicBezTo>
                    <a:pt x="2394" y="8260"/>
                    <a:pt x="2357" y="8287"/>
                    <a:pt x="2318" y="8287"/>
                  </a:cubicBezTo>
                  <a:cubicBezTo>
                    <a:pt x="2295" y="8287"/>
                    <a:pt x="2271" y="8278"/>
                    <a:pt x="2245" y="8258"/>
                  </a:cubicBezTo>
                  <a:cubicBezTo>
                    <a:pt x="2227" y="8240"/>
                    <a:pt x="2209" y="8205"/>
                    <a:pt x="2174" y="8188"/>
                  </a:cubicBezTo>
                  <a:cubicBezTo>
                    <a:pt x="2151" y="8156"/>
                    <a:pt x="2124" y="8139"/>
                    <a:pt x="2093" y="8139"/>
                  </a:cubicBezTo>
                  <a:cubicBezTo>
                    <a:pt x="2055" y="8139"/>
                    <a:pt x="2012" y="8165"/>
                    <a:pt x="1964" y="8223"/>
                  </a:cubicBezTo>
                  <a:cubicBezTo>
                    <a:pt x="1929" y="8275"/>
                    <a:pt x="1876" y="8328"/>
                    <a:pt x="1824" y="8363"/>
                  </a:cubicBezTo>
                  <a:cubicBezTo>
                    <a:pt x="1736" y="8433"/>
                    <a:pt x="1701" y="8538"/>
                    <a:pt x="1684" y="8696"/>
                  </a:cubicBezTo>
                  <a:cubicBezTo>
                    <a:pt x="1684" y="8749"/>
                    <a:pt x="1648" y="8801"/>
                    <a:pt x="1648" y="8854"/>
                  </a:cubicBezTo>
                  <a:cubicBezTo>
                    <a:pt x="1631" y="8906"/>
                    <a:pt x="1631" y="8977"/>
                    <a:pt x="1648" y="8994"/>
                  </a:cubicBezTo>
                  <a:cubicBezTo>
                    <a:pt x="1691" y="9111"/>
                    <a:pt x="1765" y="9163"/>
                    <a:pt x="1849" y="9163"/>
                  </a:cubicBezTo>
                  <a:cubicBezTo>
                    <a:pt x="1903" y="9163"/>
                    <a:pt x="1961" y="9141"/>
                    <a:pt x="2017" y="9099"/>
                  </a:cubicBezTo>
                  <a:cubicBezTo>
                    <a:pt x="2017" y="9082"/>
                    <a:pt x="2034" y="9064"/>
                    <a:pt x="2052" y="9047"/>
                  </a:cubicBezTo>
                  <a:cubicBezTo>
                    <a:pt x="2134" y="8956"/>
                    <a:pt x="2206" y="8926"/>
                    <a:pt x="2274" y="8926"/>
                  </a:cubicBezTo>
                  <a:cubicBezTo>
                    <a:pt x="2337" y="8926"/>
                    <a:pt x="2396" y="8951"/>
                    <a:pt x="2455" y="8977"/>
                  </a:cubicBezTo>
                  <a:cubicBezTo>
                    <a:pt x="2525" y="9012"/>
                    <a:pt x="2490" y="9204"/>
                    <a:pt x="2490" y="9327"/>
                  </a:cubicBezTo>
                  <a:cubicBezTo>
                    <a:pt x="2508" y="9450"/>
                    <a:pt x="2560" y="9538"/>
                    <a:pt x="2613" y="9608"/>
                  </a:cubicBezTo>
                  <a:cubicBezTo>
                    <a:pt x="2683" y="9678"/>
                    <a:pt x="2753" y="9730"/>
                    <a:pt x="2823" y="9801"/>
                  </a:cubicBezTo>
                  <a:cubicBezTo>
                    <a:pt x="2893" y="9888"/>
                    <a:pt x="2911" y="10028"/>
                    <a:pt x="2858" y="10221"/>
                  </a:cubicBezTo>
                  <a:cubicBezTo>
                    <a:pt x="2841" y="10274"/>
                    <a:pt x="2823" y="10327"/>
                    <a:pt x="2806" y="10379"/>
                  </a:cubicBezTo>
                  <a:cubicBezTo>
                    <a:pt x="2771" y="10537"/>
                    <a:pt x="2788" y="10625"/>
                    <a:pt x="2876" y="10695"/>
                  </a:cubicBezTo>
                  <a:cubicBezTo>
                    <a:pt x="2911" y="10712"/>
                    <a:pt x="2946" y="10730"/>
                    <a:pt x="2981" y="10782"/>
                  </a:cubicBezTo>
                  <a:cubicBezTo>
                    <a:pt x="3004" y="10805"/>
                    <a:pt x="3026" y="10815"/>
                    <a:pt x="3049" y="10815"/>
                  </a:cubicBezTo>
                  <a:cubicBezTo>
                    <a:pt x="3096" y="10815"/>
                    <a:pt x="3144" y="10772"/>
                    <a:pt x="3191" y="10712"/>
                  </a:cubicBezTo>
                  <a:cubicBezTo>
                    <a:pt x="3244" y="10660"/>
                    <a:pt x="3296" y="10607"/>
                    <a:pt x="3332" y="10554"/>
                  </a:cubicBezTo>
                  <a:cubicBezTo>
                    <a:pt x="3454" y="10730"/>
                    <a:pt x="3577" y="10905"/>
                    <a:pt x="3682" y="11098"/>
                  </a:cubicBezTo>
                  <a:cubicBezTo>
                    <a:pt x="3700" y="11115"/>
                    <a:pt x="3717" y="11168"/>
                    <a:pt x="3717" y="11221"/>
                  </a:cubicBezTo>
                  <a:cubicBezTo>
                    <a:pt x="3682" y="11431"/>
                    <a:pt x="3665" y="11659"/>
                    <a:pt x="3630" y="11869"/>
                  </a:cubicBezTo>
                  <a:cubicBezTo>
                    <a:pt x="3594" y="11904"/>
                    <a:pt x="3559" y="11922"/>
                    <a:pt x="3542" y="11939"/>
                  </a:cubicBezTo>
                  <a:cubicBezTo>
                    <a:pt x="3491" y="11971"/>
                    <a:pt x="3447" y="11989"/>
                    <a:pt x="3411" y="11989"/>
                  </a:cubicBezTo>
                  <a:cubicBezTo>
                    <a:pt x="3347" y="11989"/>
                    <a:pt x="3308" y="11933"/>
                    <a:pt x="3296" y="11799"/>
                  </a:cubicBezTo>
                  <a:cubicBezTo>
                    <a:pt x="3296" y="11760"/>
                    <a:pt x="3285" y="11737"/>
                    <a:pt x="3269" y="11737"/>
                  </a:cubicBezTo>
                  <a:cubicBezTo>
                    <a:pt x="3257" y="11737"/>
                    <a:pt x="3242" y="11751"/>
                    <a:pt x="3226" y="11782"/>
                  </a:cubicBezTo>
                  <a:cubicBezTo>
                    <a:pt x="3174" y="11939"/>
                    <a:pt x="3051" y="12080"/>
                    <a:pt x="3104" y="12273"/>
                  </a:cubicBezTo>
                  <a:cubicBezTo>
                    <a:pt x="3121" y="12360"/>
                    <a:pt x="3086" y="12430"/>
                    <a:pt x="3033" y="12500"/>
                  </a:cubicBezTo>
                  <a:cubicBezTo>
                    <a:pt x="2963" y="12658"/>
                    <a:pt x="3033" y="12676"/>
                    <a:pt x="3051" y="12728"/>
                  </a:cubicBezTo>
                  <a:cubicBezTo>
                    <a:pt x="3086" y="12781"/>
                    <a:pt x="3051" y="12886"/>
                    <a:pt x="2998" y="12939"/>
                  </a:cubicBezTo>
                  <a:cubicBezTo>
                    <a:pt x="2963" y="12985"/>
                    <a:pt x="2936" y="12993"/>
                    <a:pt x="2911" y="12993"/>
                  </a:cubicBezTo>
                  <a:cubicBezTo>
                    <a:pt x="2899" y="12993"/>
                    <a:pt x="2887" y="12991"/>
                    <a:pt x="2876" y="12991"/>
                  </a:cubicBezTo>
                  <a:cubicBezTo>
                    <a:pt x="2823" y="13009"/>
                    <a:pt x="2771" y="13026"/>
                    <a:pt x="2735" y="13044"/>
                  </a:cubicBezTo>
                  <a:cubicBezTo>
                    <a:pt x="2718" y="13044"/>
                    <a:pt x="2700" y="13079"/>
                    <a:pt x="2683" y="13097"/>
                  </a:cubicBezTo>
                  <a:cubicBezTo>
                    <a:pt x="2683" y="13149"/>
                    <a:pt x="2665" y="13219"/>
                    <a:pt x="2665" y="13237"/>
                  </a:cubicBezTo>
                  <a:cubicBezTo>
                    <a:pt x="2735" y="13377"/>
                    <a:pt x="2806" y="13517"/>
                    <a:pt x="2928" y="13552"/>
                  </a:cubicBezTo>
                  <a:cubicBezTo>
                    <a:pt x="3016" y="13587"/>
                    <a:pt x="3033" y="13675"/>
                    <a:pt x="3033" y="13815"/>
                  </a:cubicBezTo>
                  <a:cubicBezTo>
                    <a:pt x="3033" y="13850"/>
                    <a:pt x="3033" y="13868"/>
                    <a:pt x="3051" y="13885"/>
                  </a:cubicBezTo>
                  <a:cubicBezTo>
                    <a:pt x="3033" y="14043"/>
                    <a:pt x="3033" y="14183"/>
                    <a:pt x="3051" y="14324"/>
                  </a:cubicBezTo>
                  <a:cubicBezTo>
                    <a:pt x="2963" y="14587"/>
                    <a:pt x="2893" y="14832"/>
                    <a:pt x="2911" y="15165"/>
                  </a:cubicBezTo>
                  <a:cubicBezTo>
                    <a:pt x="2911" y="15358"/>
                    <a:pt x="2946" y="15533"/>
                    <a:pt x="2998" y="15709"/>
                  </a:cubicBezTo>
                  <a:cubicBezTo>
                    <a:pt x="2981" y="15709"/>
                    <a:pt x="2963" y="15726"/>
                    <a:pt x="2963" y="15726"/>
                  </a:cubicBezTo>
                  <a:cubicBezTo>
                    <a:pt x="2911" y="15779"/>
                    <a:pt x="2876" y="15954"/>
                    <a:pt x="2911" y="16024"/>
                  </a:cubicBezTo>
                  <a:cubicBezTo>
                    <a:pt x="3016" y="16270"/>
                    <a:pt x="3191" y="16428"/>
                    <a:pt x="3314" y="16673"/>
                  </a:cubicBezTo>
                  <a:cubicBezTo>
                    <a:pt x="3349" y="16708"/>
                    <a:pt x="3384" y="16743"/>
                    <a:pt x="3419" y="16761"/>
                  </a:cubicBezTo>
                  <a:cubicBezTo>
                    <a:pt x="3423" y="16764"/>
                    <a:pt x="3426" y="16766"/>
                    <a:pt x="3430" y="16766"/>
                  </a:cubicBezTo>
                  <a:cubicBezTo>
                    <a:pt x="3444" y="16766"/>
                    <a:pt x="3458" y="16743"/>
                    <a:pt x="3472" y="16743"/>
                  </a:cubicBezTo>
                  <a:cubicBezTo>
                    <a:pt x="3594" y="16866"/>
                    <a:pt x="3717" y="16989"/>
                    <a:pt x="3805" y="17199"/>
                  </a:cubicBezTo>
                  <a:cubicBezTo>
                    <a:pt x="3910" y="17409"/>
                    <a:pt x="4068" y="17532"/>
                    <a:pt x="4226" y="17637"/>
                  </a:cubicBezTo>
                  <a:lnTo>
                    <a:pt x="4261" y="17637"/>
                  </a:lnTo>
                  <a:lnTo>
                    <a:pt x="4418" y="18707"/>
                  </a:lnTo>
                  <a:lnTo>
                    <a:pt x="4401" y="18707"/>
                  </a:lnTo>
                  <a:cubicBezTo>
                    <a:pt x="4331" y="18759"/>
                    <a:pt x="4243" y="18794"/>
                    <a:pt x="4173" y="18847"/>
                  </a:cubicBezTo>
                  <a:cubicBezTo>
                    <a:pt x="4156" y="18847"/>
                    <a:pt x="4120" y="18899"/>
                    <a:pt x="4120" y="18899"/>
                  </a:cubicBezTo>
                  <a:cubicBezTo>
                    <a:pt x="4138" y="18952"/>
                    <a:pt x="4138" y="19005"/>
                    <a:pt x="4156" y="19022"/>
                  </a:cubicBezTo>
                  <a:cubicBezTo>
                    <a:pt x="4226" y="19092"/>
                    <a:pt x="4296" y="19162"/>
                    <a:pt x="4383" y="19180"/>
                  </a:cubicBezTo>
                  <a:cubicBezTo>
                    <a:pt x="4471" y="19198"/>
                    <a:pt x="4506" y="19268"/>
                    <a:pt x="4471" y="19425"/>
                  </a:cubicBezTo>
                  <a:cubicBezTo>
                    <a:pt x="4471" y="19461"/>
                    <a:pt x="4471" y="19496"/>
                    <a:pt x="4489" y="19496"/>
                  </a:cubicBezTo>
                  <a:cubicBezTo>
                    <a:pt x="4493" y="19495"/>
                    <a:pt x="4497" y="19495"/>
                    <a:pt x="4501" y="19495"/>
                  </a:cubicBezTo>
                  <a:cubicBezTo>
                    <a:pt x="4663" y="19495"/>
                    <a:pt x="4650" y="19848"/>
                    <a:pt x="4787" y="19916"/>
                  </a:cubicBezTo>
                  <a:cubicBezTo>
                    <a:pt x="4857" y="19951"/>
                    <a:pt x="4944" y="19986"/>
                    <a:pt x="4962" y="20092"/>
                  </a:cubicBezTo>
                  <a:cubicBezTo>
                    <a:pt x="5015" y="20284"/>
                    <a:pt x="5137" y="20284"/>
                    <a:pt x="5225" y="20390"/>
                  </a:cubicBezTo>
                  <a:cubicBezTo>
                    <a:pt x="5278" y="20442"/>
                    <a:pt x="5330" y="20512"/>
                    <a:pt x="5383" y="20565"/>
                  </a:cubicBezTo>
                  <a:cubicBezTo>
                    <a:pt x="5383" y="20600"/>
                    <a:pt x="5383" y="20618"/>
                    <a:pt x="5383" y="20653"/>
                  </a:cubicBezTo>
                  <a:cubicBezTo>
                    <a:pt x="5383" y="20758"/>
                    <a:pt x="5400" y="20881"/>
                    <a:pt x="5313" y="20933"/>
                  </a:cubicBezTo>
                  <a:cubicBezTo>
                    <a:pt x="5289" y="20949"/>
                    <a:pt x="5258" y="20958"/>
                    <a:pt x="5230" y="20958"/>
                  </a:cubicBezTo>
                  <a:cubicBezTo>
                    <a:pt x="5195" y="20958"/>
                    <a:pt x="5164" y="20945"/>
                    <a:pt x="5155" y="20916"/>
                  </a:cubicBezTo>
                  <a:cubicBezTo>
                    <a:pt x="5097" y="20815"/>
                    <a:pt x="5052" y="20726"/>
                    <a:pt x="4960" y="20726"/>
                  </a:cubicBezTo>
                  <a:cubicBezTo>
                    <a:pt x="4940" y="20726"/>
                    <a:pt x="4917" y="20731"/>
                    <a:pt x="4892" y="20740"/>
                  </a:cubicBezTo>
                  <a:cubicBezTo>
                    <a:pt x="4839" y="20635"/>
                    <a:pt x="4787" y="20547"/>
                    <a:pt x="4734" y="20460"/>
                  </a:cubicBezTo>
                  <a:cubicBezTo>
                    <a:pt x="4731" y="20457"/>
                    <a:pt x="4726" y="20455"/>
                    <a:pt x="4721" y="20455"/>
                  </a:cubicBezTo>
                  <a:cubicBezTo>
                    <a:pt x="4698" y="20455"/>
                    <a:pt x="4661" y="20484"/>
                    <a:pt x="4646" y="20512"/>
                  </a:cubicBezTo>
                  <a:cubicBezTo>
                    <a:pt x="4634" y="20549"/>
                    <a:pt x="4624" y="20558"/>
                    <a:pt x="4617" y="20558"/>
                  </a:cubicBezTo>
                  <a:cubicBezTo>
                    <a:pt x="4610" y="20558"/>
                    <a:pt x="4605" y="20549"/>
                    <a:pt x="4605" y="20549"/>
                  </a:cubicBezTo>
                  <a:lnTo>
                    <a:pt x="4605" y="20549"/>
                  </a:lnTo>
                  <a:cubicBezTo>
                    <a:pt x="4604" y="20549"/>
                    <a:pt x="4606" y="20556"/>
                    <a:pt x="4611" y="20583"/>
                  </a:cubicBezTo>
                  <a:cubicBezTo>
                    <a:pt x="4646" y="20740"/>
                    <a:pt x="4681" y="20898"/>
                    <a:pt x="4734" y="21038"/>
                  </a:cubicBezTo>
                  <a:cubicBezTo>
                    <a:pt x="4752" y="21126"/>
                    <a:pt x="4787" y="21179"/>
                    <a:pt x="4857" y="21179"/>
                  </a:cubicBezTo>
                  <a:cubicBezTo>
                    <a:pt x="4927" y="21179"/>
                    <a:pt x="4980" y="21214"/>
                    <a:pt x="4997" y="21301"/>
                  </a:cubicBezTo>
                  <a:cubicBezTo>
                    <a:pt x="5041" y="21447"/>
                    <a:pt x="5085" y="21581"/>
                    <a:pt x="5179" y="21581"/>
                  </a:cubicBezTo>
                  <a:cubicBezTo>
                    <a:pt x="5198" y="21581"/>
                    <a:pt x="5219" y="21576"/>
                    <a:pt x="5242" y="21564"/>
                  </a:cubicBezTo>
                  <a:cubicBezTo>
                    <a:pt x="5313" y="21669"/>
                    <a:pt x="5348" y="21827"/>
                    <a:pt x="5453" y="21880"/>
                  </a:cubicBezTo>
                  <a:cubicBezTo>
                    <a:pt x="5505" y="21897"/>
                    <a:pt x="5488" y="22003"/>
                    <a:pt x="5470" y="22073"/>
                  </a:cubicBezTo>
                  <a:cubicBezTo>
                    <a:pt x="5453" y="22178"/>
                    <a:pt x="5418" y="22178"/>
                    <a:pt x="5365" y="22178"/>
                  </a:cubicBezTo>
                  <a:cubicBezTo>
                    <a:pt x="5242" y="22178"/>
                    <a:pt x="5172" y="22318"/>
                    <a:pt x="5190" y="22493"/>
                  </a:cubicBezTo>
                  <a:cubicBezTo>
                    <a:pt x="5207" y="22564"/>
                    <a:pt x="5225" y="22634"/>
                    <a:pt x="5225" y="22704"/>
                  </a:cubicBezTo>
                  <a:cubicBezTo>
                    <a:pt x="5225" y="22914"/>
                    <a:pt x="5295" y="23019"/>
                    <a:pt x="5383" y="23090"/>
                  </a:cubicBezTo>
                  <a:cubicBezTo>
                    <a:pt x="5453" y="23177"/>
                    <a:pt x="5558" y="23230"/>
                    <a:pt x="5646" y="23300"/>
                  </a:cubicBezTo>
                  <a:cubicBezTo>
                    <a:pt x="5681" y="23335"/>
                    <a:pt x="5733" y="23353"/>
                    <a:pt x="5733" y="23405"/>
                  </a:cubicBezTo>
                  <a:cubicBezTo>
                    <a:pt x="5716" y="23721"/>
                    <a:pt x="5874" y="23721"/>
                    <a:pt x="5944" y="23878"/>
                  </a:cubicBezTo>
                  <a:cubicBezTo>
                    <a:pt x="5985" y="23954"/>
                    <a:pt x="6021" y="23992"/>
                    <a:pt x="6059" y="23992"/>
                  </a:cubicBezTo>
                  <a:cubicBezTo>
                    <a:pt x="6118" y="23992"/>
                    <a:pt x="6181" y="23902"/>
                    <a:pt x="6277" y="23721"/>
                  </a:cubicBezTo>
                  <a:cubicBezTo>
                    <a:pt x="6329" y="23791"/>
                    <a:pt x="6400" y="23826"/>
                    <a:pt x="6470" y="23843"/>
                  </a:cubicBezTo>
                  <a:cubicBezTo>
                    <a:pt x="6557" y="23878"/>
                    <a:pt x="6575" y="23984"/>
                    <a:pt x="6487" y="24141"/>
                  </a:cubicBezTo>
                  <a:cubicBezTo>
                    <a:pt x="6487" y="24141"/>
                    <a:pt x="6487" y="24141"/>
                    <a:pt x="6487" y="24159"/>
                  </a:cubicBezTo>
                  <a:cubicBezTo>
                    <a:pt x="6557" y="24159"/>
                    <a:pt x="6627" y="24159"/>
                    <a:pt x="6698" y="24177"/>
                  </a:cubicBezTo>
                  <a:cubicBezTo>
                    <a:pt x="6715" y="24177"/>
                    <a:pt x="6715" y="24194"/>
                    <a:pt x="6733" y="24194"/>
                  </a:cubicBezTo>
                  <a:cubicBezTo>
                    <a:pt x="6750" y="24177"/>
                    <a:pt x="6785" y="24159"/>
                    <a:pt x="6820" y="24141"/>
                  </a:cubicBezTo>
                  <a:cubicBezTo>
                    <a:pt x="6855" y="24089"/>
                    <a:pt x="6908" y="24054"/>
                    <a:pt x="6978" y="24036"/>
                  </a:cubicBezTo>
                  <a:cubicBezTo>
                    <a:pt x="7031" y="23984"/>
                    <a:pt x="7101" y="23949"/>
                    <a:pt x="7171" y="23931"/>
                  </a:cubicBezTo>
                  <a:lnTo>
                    <a:pt x="7189" y="23931"/>
                  </a:lnTo>
                  <a:cubicBezTo>
                    <a:pt x="7206" y="23931"/>
                    <a:pt x="7224" y="23931"/>
                    <a:pt x="7241" y="23914"/>
                  </a:cubicBezTo>
                  <a:cubicBezTo>
                    <a:pt x="7241" y="23896"/>
                    <a:pt x="7241" y="23878"/>
                    <a:pt x="7241" y="23843"/>
                  </a:cubicBezTo>
                  <a:cubicBezTo>
                    <a:pt x="7259" y="23738"/>
                    <a:pt x="7329" y="23686"/>
                    <a:pt x="7399" y="23633"/>
                  </a:cubicBezTo>
                  <a:cubicBezTo>
                    <a:pt x="7410" y="23622"/>
                    <a:pt x="7424" y="23618"/>
                    <a:pt x="7440" y="23618"/>
                  </a:cubicBezTo>
                  <a:cubicBezTo>
                    <a:pt x="7476" y="23618"/>
                    <a:pt x="7520" y="23638"/>
                    <a:pt x="7557" y="23651"/>
                  </a:cubicBezTo>
                  <a:cubicBezTo>
                    <a:pt x="7609" y="23686"/>
                    <a:pt x="7662" y="23703"/>
                    <a:pt x="7714" y="23721"/>
                  </a:cubicBezTo>
                  <a:cubicBezTo>
                    <a:pt x="7718" y="23723"/>
                    <a:pt x="7722" y="23723"/>
                    <a:pt x="7726" y="23723"/>
                  </a:cubicBezTo>
                  <a:cubicBezTo>
                    <a:pt x="7760" y="23723"/>
                    <a:pt x="7802" y="23661"/>
                    <a:pt x="7802" y="23598"/>
                  </a:cubicBezTo>
                  <a:cubicBezTo>
                    <a:pt x="7785" y="23510"/>
                    <a:pt x="7785" y="23423"/>
                    <a:pt x="7767" y="23317"/>
                  </a:cubicBezTo>
                  <a:lnTo>
                    <a:pt x="7767" y="23317"/>
                  </a:lnTo>
                  <a:cubicBezTo>
                    <a:pt x="7977" y="23335"/>
                    <a:pt x="8205" y="23353"/>
                    <a:pt x="8416" y="23370"/>
                  </a:cubicBezTo>
                  <a:cubicBezTo>
                    <a:pt x="8433" y="23440"/>
                    <a:pt x="8468" y="23528"/>
                    <a:pt x="8468" y="23580"/>
                  </a:cubicBezTo>
                  <a:cubicBezTo>
                    <a:pt x="8451" y="23668"/>
                    <a:pt x="8416" y="23738"/>
                    <a:pt x="8398" y="23826"/>
                  </a:cubicBezTo>
                  <a:cubicBezTo>
                    <a:pt x="8398" y="23878"/>
                    <a:pt x="8468" y="24001"/>
                    <a:pt x="8503" y="24001"/>
                  </a:cubicBezTo>
                  <a:cubicBezTo>
                    <a:pt x="8556" y="23994"/>
                    <a:pt x="8613" y="23983"/>
                    <a:pt x="8671" y="23983"/>
                  </a:cubicBezTo>
                  <a:cubicBezTo>
                    <a:pt x="8747" y="23983"/>
                    <a:pt x="8827" y="24002"/>
                    <a:pt x="8907" y="24071"/>
                  </a:cubicBezTo>
                  <a:cubicBezTo>
                    <a:pt x="8968" y="24045"/>
                    <a:pt x="9034" y="24036"/>
                    <a:pt x="9102" y="24036"/>
                  </a:cubicBezTo>
                  <a:cubicBezTo>
                    <a:pt x="9170" y="24036"/>
                    <a:pt x="9240" y="24045"/>
                    <a:pt x="9310" y="24054"/>
                  </a:cubicBezTo>
                  <a:cubicBezTo>
                    <a:pt x="9352" y="24054"/>
                    <a:pt x="9391" y="24051"/>
                    <a:pt x="9431" y="24051"/>
                  </a:cubicBezTo>
                  <a:cubicBezTo>
                    <a:pt x="9491" y="24051"/>
                    <a:pt x="9552" y="24057"/>
                    <a:pt x="9625" y="24089"/>
                  </a:cubicBezTo>
                  <a:cubicBezTo>
                    <a:pt x="9660" y="24101"/>
                    <a:pt x="9696" y="24106"/>
                    <a:pt x="9729" y="24106"/>
                  </a:cubicBezTo>
                  <a:cubicBezTo>
                    <a:pt x="9797" y="24106"/>
                    <a:pt x="9859" y="24083"/>
                    <a:pt x="9906" y="24036"/>
                  </a:cubicBezTo>
                  <a:cubicBezTo>
                    <a:pt x="9947" y="24001"/>
                    <a:pt x="9988" y="23984"/>
                    <a:pt x="10029" y="23984"/>
                  </a:cubicBezTo>
                  <a:cubicBezTo>
                    <a:pt x="10110" y="23984"/>
                    <a:pt x="10192" y="24054"/>
                    <a:pt x="10274" y="24194"/>
                  </a:cubicBezTo>
                  <a:cubicBezTo>
                    <a:pt x="10257" y="24054"/>
                    <a:pt x="10309" y="23949"/>
                    <a:pt x="10239" y="23808"/>
                  </a:cubicBezTo>
                  <a:cubicBezTo>
                    <a:pt x="10186" y="23686"/>
                    <a:pt x="10239" y="23580"/>
                    <a:pt x="10309" y="23528"/>
                  </a:cubicBezTo>
                  <a:cubicBezTo>
                    <a:pt x="10590" y="23563"/>
                    <a:pt x="10870" y="23580"/>
                    <a:pt x="11168" y="23598"/>
                  </a:cubicBezTo>
                  <a:cubicBezTo>
                    <a:pt x="11273" y="23861"/>
                    <a:pt x="11273" y="23861"/>
                    <a:pt x="11414" y="23861"/>
                  </a:cubicBezTo>
                  <a:cubicBezTo>
                    <a:pt x="11437" y="23861"/>
                    <a:pt x="11460" y="23853"/>
                    <a:pt x="11484" y="23853"/>
                  </a:cubicBezTo>
                  <a:cubicBezTo>
                    <a:pt x="11495" y="23853"/>
                    <a:pt x="11507" y="23855"/>
                    <a:pt x="11519" y="23861"/>
                  </a:cubicBezTo>
                  <a:cubicBezTo>
                    <a:pt x="11571" y="23878"/>
                    <a:pt x="11624" y="23949"/>
                    <a:pt x="11642" y="24019"/>
                  </a:cubicBezTo>
                  <a:cubicBezTo>
                    <a:pt x="11659" y="24089"/>
                    <a:pt x="11659" y="24159"/>
                    <a:pt x="11624" y="24212"/>
                  </a:cubicBezTo>
                  <a:cubicBezTo>
                    <a:pt x="11607" y="24212"/>
                    <a:pt x="11589" y="24229"/>
                    <a:pt x="11571" y="24229"/>
                  </a:cubicBezTo>
                  <a:cubicBezTo>
                    <a:pt x="11536" y="24247"/>
                    <a:pt x="11484" y="24264"/>
                    <a:pt x="11431" y="24264"/>
                  </a:cubicBezTo>
                  <a:cubicBezTo>
                    <a:pt x="11501" y="24422"/>
                    <a:pt x="11589" y="24580"/>
                    <a:pt x="11677" y="24738"/>
                  </a:cubicBezTo>
                  <a:cubicBezTo>
                    <a:pt x="11688" y="24749"/>
                    <a:pt x="11700" y="24753"/>
                    <a:pt x="11712" y="24753"/>
                  </a:cubicBezTo>
                  <a:cubicBezTo>
                    <a:pt x="11737" y="24753"/>
                    <a:pt x="11764" y="24738"/>
                    <a:pt x="11799" y="24738"/>
                  </a:cubicBezTo>
                  <a:cubicBezTo>
                    <a:pt x="11957" y="24702"/>
                    <a:pt x="12097" y="24597"/>
                    <a:pt x="12238" y="24527"/>
                  </a:cubicBezTo>
                  <a:cubicBezTo>
                    <a:pt x="12290" y="24510"/>
                    <a:pt x="12308" y="24439"/>
                    <a:pt x="12343" y="24387"/>
                  </a:cubicBezTo>
                  <a:cubicBezTo>
                    <a:pt x="12493" y="24444"/>
                    <a:pt x="12649" y="24472"/>
                    <a:pt x="12797" y="24472"/>
                  </a:cubicBezTo>
                  <a:cubicBezTo>
                    <a:pt x="13011" y="24472"/>
                    <a:pt x="13207" y="24413"/>
                    <a:pt x="13342" y="24299"/>
                  </a:cubicBezTo>
                  <a:cubicBezTo>
                    <a:pt x="13367" y="24312"/>
                    <a:pt x="13400" y="24324"/>
                    <a:pt x="13430" y="24324"/>
                  </a:cubicBezTo>
                  <a:cubicBezTo>
                    <a:pt x="13443" y="24324"/>
                    <a:pt x="13455" y="24322"/>
                    <a:pt x="13465" y="24317"/>
                  </a:cubicBezTo>
                  <a:cubicBezTo>
                    <a:pt x="13476" y="24311"/>
                    <a:pt x="13486" y="24309"/>
                    <a:pt x="13496" y="24309"/>
                  </a:cubicBezTo>
                  <a:cubicBezTo>
                    <a:pt x="13546" y="24309"/>
                    <a:pt x="13573" y="24378"/>
                    <a:pt x="13588" y="24422"/>
                  </a:cubicBezTo>
                  <a:cubicBezTo>
                    <a:pt x="13658" y="24562"/>
                    <a:pt x="13745" y="24597"/>
                    <a:pt x="13833" y="24615"/>
                  </a:cubicBezTo>
                  <a:cubicBezTo>
                    <a:pt x="13886" y="24615"/>
                    <a:pt x="13938" y="24615"/>
                    <a:pt x="13991" y="24597"/>
                  </a:cubicBezTo>
                  <a:cubicBezTo>
                    <a:pt x="14026" y="24580"/>
                    <a:pt x="14078" y="24562"/>
                    <a:pt x="14114" y="24527"/>
                  </a:cubicBezTo>
                  <a:cubicBezTo>
                    <a:pt x="14194" y="24447"/>
                    <a:pt x="14285" y="24407"/>
                    <a:pt x="14388" y="24407"/>
                  </a:cubicBezTo>
                  <a:cubicBezTo>
                    <a:pt x="14466" y="24407"/>
                    <a:pt x="14549" y="24429"/>
                    <a:pt x="14639" y="24475"/>
                  </a:cubicBezTo>
                  <a:cubicBezTo>
                    <a:pt x="14675" y="24492"/>
                    <a:pt x="14710" y="24510"/>
                    <a:pt x="14745" y="24527"/>
                  </a:cubicBezTo>
                  <a:cubicBezTo>
                    <a:pt x="14795" y="24540"/>
                    <a:pt x="14845" y="24550"/>
                    <a:pt x="14892" y="24550"/>
                  </a:cubicBezTo>
                  <a:cubicBezTo>
                    <a:pt x="14976" y="24550"/>
                    <a:pt x="15050" y="24517"/>
                    <a:pt x="15095" y="24404"/>
                  </a:cubicBezTo>
                  <a:cubicBezTo>
                    <a:pt x="15095" y="24387"/>
                    <a:pt x="15113" y="24369"/>
                    <a:pt x="15130" y="24352"/>
                  </a:cubicBezTo>
                  <a:cubicBezTo>
                    <a:pt x="15113" y="24317"/>
                    <a:pt x="15113" y="24282"/>
                    <a:pt x="15113" y="24247"/>
                  </a:cubicBezTo>
                  <a:cubicBezTo>
                    <a:pt x="15113" y="24141"/>
                    <a:pt x="15148" y="24071"/>
                    <a:pt x="15165" y="23984"/>
                  </a:cubicBezTo>
                  <a:cubicBezTo>
                    <a:pt x="15358" y="23984"/>
                    <a:pt x="15481" y="23861"/>
                    <a:pt x="15621" y="23791"/>
                  </a:cubicBezTo>
                  <a:cubicBezTo>
                    <a:pt x="15670" y="23815"/>
                    <a:pt x="15719" y="23840"/>
                    <a:pt x="15748" y="23840"/>
                  </a:cubicBezTo>
                  <a:cubicBezTo>
                    <a:pt x="15783" y="23840"/>
                    <a:pt x="15791" y="23807"/>
                    <a:pt x="15744" y="23703"/>
                  </a:cubicBezTo>
                  <a:cubicBezTo>
                    <a:pt x="15726" y="23668"/>
                    <a:pt x="15744" y="23616"/>
                    <a:pt x="15762" y="23598"/>
                  </a:cubicBezTo>
                  <a:cubicBezTo>
                    <a:pt x="15814" y="23580"/>
                    <a:pt x="15884" y="23563"/>
                    <a:pt x="15937" y="23545"/>
                  </a:cubicBezTo>
                  <a:cubicBezTo>
                    <a:pt x="15954" y="23545"/>
                    <a:pt x="15989" y="23563"/>
                    <a:pt x="16007" y="23580"/>
                  </a:cubicBezTo>
                  <a:cubicBezTo>
                    <a:pt x="16165" y="23738"/>
                    <a:pt x="16323" y="23878"/>
                    <a:pt x="16463" y="24071"/>
                  </a:cubicBezTo>
                  <a:cubicBezTo>
                    <a:pt x="16480" y="24089"/>
                    <a:pt x="16498" y="24124"/>
                    <a:pt x="16480" y="24141"/>
                  </a:cubicBezTo>
                  <a:cubicBezTo>
                    <a:pt x="16480" y="24177"/>
                    <a:pt x="16445" y="24194"/>
                    <a:pt x="16428" y="24229"/>
                  </a:cubicBezTo>
                  <a:cubicBezTo>
                    <a:pt x="16445" y="24369"/>
                    <a:pt x="16445" y="24475"/>
                    <a:pt x="16428" y="24545"/>
                  </a:cubicBezTo>
                  <a:cubicBezTo>
                    <a:pt x="16463" y="24545"/>
                    <a:pt x="16498" y="24546"/>
                    <a:pt x="16532" y="24546"/>
                  </a:cubicBezTo>
                  <a:cubicBezTo>
                    <a:pt x="16651" y="24546"/>
                    <a:pt x="16759" y="24535"/>
                    <a:pt x="16813" y="24439"/>
                  </a:cubicBezTo>
                  <a:cubicBezTo>
                    <a:pt x="16817" y="24436"/>
                    <a:pt x="16821" y="24435"/>
                    <a:pt x="16827" y="24435"/>
                  </a:cubicBezTo>
                  <a:cubicBezTo>
                    <a:pt x="16850" y="24435"/>
                    <a:pt x="16890" y="24460"/>
                    <a:pt x="16919" y="24475"/>
                  </a:cubicBezTo>
                  <a:cubicBezTo>
                    <a:pt x="16936" y="24475"/>
                    <a:pt x="16971" y="24510"/>
                    <a:pt x="16989" y="24527"/>
                  </a:cubicBezTo>
                  <a:cubicBezTo>
                    <a:pt x="17241" y="24780"/>
                    <a:pt x="17349" y="24887"/>
                    <a:pt x="17439" y="24887"/>
                  </a:cubicBezTo>
                  <a:cubicBezTo>
                    <a:pt x="17500" y="24887"/>
                    <a:pt x="17553" y="24839"/>
                    <a:pt x="17637" y="24755"/>
                  </a:cubicBezTo>
                  <a:cubicBezTo>
                    <a:pt x="17657" y="24740"/>
                    <a:pt x="17679" y="24734"/>
                    <a:pt x="17701" y="24734"/>
                  </a:cubicBezTo>
                  <a:cubicBezTo>
                    <a:pt x="17759" y="24734"/>
                    <a:pt x="17825" y="24775"/>
                    <a:pt x="17900" y="24825"/>
                  </a:cubicBezTo>
                  <a:cubicBezTo>
                    <a:pt x="17971" y="24878"/>
                    <a:pt x="18041" y="24948"/>
                    <a:pt x="18111" y="25018"/>
                  </a:cubicBezTo>
                  <a:cubicBezTo>
                    <a:pt x="18128" y="24983"/>
                    <a:pt x="18146" y="24948"/>
                    <a:pt x="18163" y="24895"/>
                  </a:cubicBezTo>
                  <a:cubicBezTo>
                    <a:pt x="18181" y="24913"/>
                    <a:pt x="18198" y="24930"/>
                    <a:pt x="18216" y="24930"/>
                  </a:cubicBezTo>
                  <a:cubicBezTo>
                    <a:pt x="18567" y="24930"/>
                    <a:pt x="18935" y="24965"/>
                    <a:pt x="19303" y="25053"/>
                  </a:cubicBezTo>
                  <a:cubicBezTo>
                    <a:pt x="19323" y="25058"/>
                    <a:pt x="19344" y="25060"/>
                    <a:pt x="19364" y="25060"/>
                  </a:cubicBezTo>
                  <a:cubicBezTo>
                    <a:pt x="19413" y="25060"/>
                    <a:pt x="19459" y="25048"/>
                    <a:pt x="19496" y="25036"/>
                  </a:cubicBezTo>
                  <a:cubicBezTo>
                    <a:pt x="19536" y="25022"/>
                    <a:pt x="19578" y="25016"/>
                    <a:pt x="19620" y="25016"/>
                  </a:cubicBezTo>
                  <a:cubicBezTo>
                    <a:pt x="19743" y="25016"/>
                    <a:pt x="19874" y="25071"/>
                    <a:pt x="20004" y="25176"/>
                  </a:cubicBezTo>
                  <a:cubicBezTo>
                    <a:pt x="20022" y="25176"/>
                    <a:pt x="20039" y="25193"/>
                    <a:pt x="20057" y="25193"/>
                  </a:cubicBezTo>
                  <a:cubicBezTo>
                    <a:pt x="20091" y="25210"/>
                    <a:pt x="20119" y="25220"/>
                    <a:pt x="20143" y="25220"/>
                  </a:cubicBezTo>
                  <a:cubicBezTo>
                    <a:pt x="20192" y="25220"/>
                    <a:pt x="20220" y="25177"/>
                    <a:pt x="20232" y="25071"/>
                  </a:cubicBezTo>
                  <a:cubicBezTo>
                    <a:pt x="20232" y="24948"/>
                    <a:pt x="20302" y="24895"/>
                    <a:pt x="20355" y="24825"/>
                  </a:cubicBezTo>
                  <a:cubicBezTo>
                    <a:pt x="20374" y="24796"/>
                    <a:pt x="20404" y="24783"/>
                    <a:pt x="20439" y="24783"/>
                  </a:cubicBezTo>
                  <a:cubicBezTo>
                    <a:pt x="20467" y="24783"/>
                    <a:pt x="20499" y="24792"/>
                    <a:pt x="20530" y="24808"/>
                  </a:cubicBezTo>
                  <a:cubicBezTo>
                    <a:pt x="20548" y="24825"/>
                    <a:pt x="20548" y="24860"/>
                    <a:pt x="20548" y="24878"/>
                  </a:cubicBezTo>
                  <a:cubicBezTo>
                    <a:pt x="20583" y="25036"/>
                    <a:pt x="20670" y="25158"/>
                    <a:pt x="20776" y="25228"/>
                  </a:cubicBezTo>
                  <a:cubicBezTo>
                    <a:pt x="20811" y="25248"/>
                    <a:pt x="20843" y="25257"/>
                    <a:pt x="20872" y="25257"/>
                  </a:cubicBezTo>
                  <a:cubicBezTo>
                    <a:pt x="20946" y="25257"/>
                    <a:pt x="21001" y="25203"/>
                    <a:pt x="21039" y="25141"/>
                  </a:cubicBezTo>
                  <a:cubicBezTo>
                    <a:pt x="21109" y="25036"/>
                    <a:pt x="21161" y="24913"/>
                    <a:pt x="21214" y="24790"/>
                  </a:cubicBezTo>
                  <a:cubicBezTo>
                    <a:pt x="21214" y="24790"/>
                    <a:pt x="21214" y="24773"/>
                    <a:pt x="21214" y="24773"/>
                  </a:cubicBezTo>
                  <a:cubicBezTo>
                    <a:pt x="21287" y="24787"/>
                    <a:pt x="21361" y="24795"/>
                    <a:pt x="21433" y="24795"/>
                  </a:cubicBezTo>
                  <a:cubicBezTo>
                    <a:pt x="21623" y="24795"/>
                    <a:pt x="21801" y="24742"/>
                    <a:pt x="21915" y="24615"/>
                  </a:cubicBezTo>
                  <a:cubicBezTo>
                    <a:pt x="21985" y="24632"/>
                    <a:pt x="22073" y="24650"/>
                    <a:pt x="22143" y="24685"/>
                  </a:cubicBezTo>
                  <a:cubicBezTo>
                    <a:pt x="22311" y="24761"/>
                    <a:pt x="22506" y="24811"/>
                    <a:pt x="22680" y="24811"/>
                  </a:cubicBezTo>
                  <a:cubicBezTo>
                    <a:pt x="22706" y="24811"/>
                    <a:pt x="22732" y="24810"/>
                    <a:pt x="22757" y="24808"/>
                  </a:cubicBezTo>
                  <a:lnTo>
                    <a:pt x="22757" y="24808"/>
                  </a:lnTo>
                  <a:cubicBezTo>
                    <a:pt x="22757" y="24843"/>
                    <a:pt x="22757" y="24878"/>
                    <a:pt x="22739" y="24895"/>
                  </a:cubicBezTo>
                  <a:cubicBezTo>
                    <a:pt x="22871" y="24867"/>
                    <a:pt x="23017" y="24849"/>
                    <a:pt x="23168" y="24849"/>
                  </a:cubicBezTo>
                  <a:cubicBezTo>
                    <a:pt x="23299" y="24849"/>
                    <a:pt x="23433" y="24863"/>
                    <a:pt x="23563" y="24895"/>
                  </a:cubicBezTo>
                  <a:cubicBezTo>
                    <a:pt x="23686" y="24790"/>
                    <a:pt x="23826" y="24720"/>
                    <a:pt x="24001" y="24685"/>
                  </a:cubicBezTo>
                  <a:cubicBezTo>
                    <a:pt x="24142" y="24685"/>
                    <a:pt x="24264" y="24667"/>
                    <a:pt x="24370" y="24632"/>
                  </a:cubicBezTo>
                  <a:cubicBezTo>
                    <a:pt x="24422" y="24641"/>
                    <a:pt x="24470" y="24645"/>
                    <a:pt x="24516" y="24645"/>
                  </a:cubicBezTo>
                  <a:cubicBezTo>
                    <a:pt x="24562" y="24645"/>
                    <a:pt x="24606" y="24641"/>
                    <a:pt x="24650" y="24632"/>
                  </a:cubicBezTo>
                  <a:cubicBezTo>
                    <a:pt x="24878" y="24650"/>
                    <a:pt x="25106" y="24702"/>
                    <a:pt x="25316" y="24808"/>
                  </a:cubicBezTo>
                  <a:lnTo>
                    <a:pt x="26298" y="24878"/>
                  </a:lnTo>
                  <a:cubicBezTo>
                    <a:pt x="26316" y="24913"/>
                    <a:pt x="26333" y="24930"/>
                    <a:pt x="26333" y="24948"/>
                  </a:cubicBezTo>
                  <a:cubicBezTo>
                    <a:pt x="26414" y="25062"/>
                    <a:pt x="26481" y="25160"/>
                    <a:pt x="26587" y="25160"/>
                  </a:cubicBezTo>
                  <a:cubicBezTo>
                    <a:pt x="26596" y="25160"/>
                    <a:pt x="26605" y="25160"/>
                    <a:pt x="26614" y="25158"/>
                  </a:cubicBezTo>
                  <a:lnTo>
                    <a:pt x="26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1292640" y="1619293"/>
              <a:ext cx="603838" cy="375274"/>
            </a:xfrm>
            <a:custGeom>
              <a:avLst/>
              <a:gdLst/>
              <a:ahLst/>
              <a:cxnLst/>
              <a:rect l="l" t="t" r="r" b="b"/>
              <a:pathLst>
                <a:path w="18760" h="11659" extrusionOk="0">
                  <a:moveTo>
                    <a:pt x="15200" y="0"/>
                  </a:moveTo>
                  <a:lnTo>
                    <a:pt x="0" y="6802"/>
                  </a:lnTo>
                  <a:cubicBezTo>
                    <a:pt x="18" y="6872"/>
                    <a:pt x="35" y="6960"/>
                    <a:pt x="70" y="7030"/>
                  </a:cubicBezTo>
                  <a:cubicBezTo>
                    <a:pt x="105" y="7013"/>
                    <a:pt x="158" y="6995"/>
                    <a:pt x="246" y="6943"/>
                  </a:cubicBezTo>
                  <a:cubicBezTo>
                    <a:pt x="316" y="6925"/>
                    <a:pt x="368" y="6908"/>
                    <a:pt x="421" y="6872"/>
                  </a:cubicBezTo>
                  <a:cubicBezTo>
                    <a:pt x="430" y="6877"/>
                    <a:pt x="440" y="6879"/>
                    <a:pt x="449" y="6879"/>
                  </a:cubicBezTo>
                  <a:cubicBezTo>
                    <a:pt x="476" y="6879"/>
                    <a:pt x="505" y="6863"/>
                    <a:pt x="544" y="6837"/>
                  </a:cubicBezTo>
                  <a:cubicBezTo>
                    <a:pt x="603" y="6818"/>
                    <a:pt x="652" y="6808"/>
                    <a:pt x="688" y="6808"/>
                  </a:cubicBezTo>
                  <a:cubicBezTo>
                    <a:pt x="747" y="6808"/>
                    <a:pt x="769" y="6835"/>
                    <a:pt x="737" y="6890"/>
                  </a:cubicBezTo>
                  <a:cubicBezTo>
                    <a:pt x="666" y="7013"/>
                    <a:pt x="684" y="7100"/>
                    <a:pt x="649" y="7206"/>
                  </a:cubicBezTo>
                  <a:cubicBezTo>
                    <a:pt x="649" y="7241"/>
                    <a:pt x="649" y="7276"/>
                    <a:pt x="684" y="7293"/>
                  </a:cubicBezTo>
                  <a:cubicBezTo>
                    <a:pt x="772" y="7311"/>
                    <a:pt x="737" y="7398"/>
                    <a:pt x="631" y="7504"/>
                  </a:cubicBezTo>
                  <a:cubicBezTo>
                    <a:pt x="509" y="7609"/>
                    <a:pt x="526" y="7679"/>
                    <a:pt x="579" y="7732"/>
                  </a:cubicBezTo>
                  <a:cubicBezTo>
                    <a:pt x="596" y="7732"/>
                    <a:pt x="614" y="7749"/>
                    <a:pt x="631" y="7767"/>
                  </a:cubicBezTo>
                  <a:cubicBezTo>
                    <a:pt x="719" y="7784"/>
                    <a:pt x="737" y="7854"/>
                    <a:pt x="701" y="7942"/>
                  </a:cubicBezTo>
                  <a:cubicBezTo>
                    <a:pt x="701" y="7977"/>
                    <a:pt x="719" y="7995"/>
                    <a:pt x="719" y="8012"/>
                  </a:cubicBezTo>
                  <a:cubicBezTo>
                    <a:pt x="684" y="8065"/>
                    <a:pt x="649" y="8100"/>
                    <a:pt x="614" y="8135"/>
                  </a:cubicBezTo>
                  <a:cubicBezTo>
                    <a:pt x="596" y="8117"/>
                    <a:pt x="596" y="8100"/>
                    <a:pt x="579" y="8100"/>
                  </a:cubicBezTo>
                  <a:cubicBezTo>
                    <a:pt x="561" y="8100"/>
                    <a:pt x="526" y="8117"/>
                    <a:pt x="491" y="8117"/>
                  </a:cubicBezTo>
                  <a:cubicBezTo>
                    <a:pt x="456" y="8135"/>
                    <a:pt x="421" y="8170"/>
                    <a:pt x="403" y="8187"/>
                  </a:cubicBezTo>
                  <a:cubicBezTo>
                    <a:pt x="386" y="8222"/>
                    <a:pt x="386" y="8240"/>
                    <a:pt x="386" y="8257"/>
                  </a:cubicBezTo>
                  <a:cubicBezTo>
                    <a:pt x="368" y="8257"/>
                    <a:pt x="368" y="8257"/>
                    <a:pt x="368" y="8275"/>
                  </a:cubicBezTo>
                  <a:cubicBezTo>
                    <a:pt x="403" y="8257"/>
                    <a:pt x="438" y="8257"/>
                    <a:pt x="474" y="8257"/>
                  </a:cubicBezTo>
                  <a:cubicBezTo>
                    <a:pt x="465" y="8293"/>
                    <a:pt x="495" y="8301"/>
                    <a:pt x="537" y="8301"/>
                  </a:cubicBezTo>
                  <a:cubicBezTo>
                    <a:pt x="579" y="8301"/>
                    <a:pt x="631" y="8293"/>
                    <a:pt x="666" y="8293"/>
                  </a:cubicBezTo>
                  <a:cubicBezTo>
                    <a:pt x="691" y="8305"/>
                    <a:pt x="711" y="8313"/>
                    <a:pt x="734" y="8313"/>
                  </a:cubicBezTo>
                  <a:cubicBezTo>
                    <a:pt x="776" y="8313"/>
                    <a:pt x="827" y="8285"/>
                    <a:pt x="929" y="8205"/>
                  </a:cubicBezTo>
                  <a:cubicBezTo>
                    <a:pt x="964" y="8187"/>
                    <a:pt x="999" y="8170"/>
                    <a:pt x="1035" y="8135"/>
                  </a:cubicBezTo>
                  <a:cubicBezTo>
                    <a:pt x="1087" y="8135"/>
                    <a:pt x="1070" y="8170"/>
                    <a:pt x="1070" y="8187"/>
                  </a:cubicBezTo>
                  <a:cubicBezTo>
                    <a:pt x="789" y="8398"/>
                    <a:pt x="789" y="8398"/>
                    <a:pt x="649" y="8608"/>
                  </a:cubicBezTo>
                  <a:cubicBezTo>
                    <a:pt x="631" y="8626"/>
                    <a:pt x="596" y="8626"/>
                    <a:pt x="561" y="8643"/>
                  </a:cubicBezTo>
                  <a:cubicBezTo>
                    <a:pt x="666" y="8713"/>
                    <a:pt x="719" y="8801"/>
                    <a:pt x="701" y="8941"/>
                  </a:cubicBezTo>
                  <a:cubicBezTo>
                    <a:pt x="877" y="8994"/>
                    <a:pt x="982" y="9117"/>
                    <a:pt x="929" y="9292"/>
                  </a:cubicBezTo>
                  <a:cubicBezTo>
                    <a:pt x="912" y="9327"/>
                    <a:pt x="912" y="9362"/>
                    <a:pt x="894" y="9380"/>
                  </a:cubicBezTo>
                  <a:cubicBezTo>
                    <a:pt x="894" y="9450"/>
                    <a:pt x="877" y="9502"/>
                    <a:pt x="859" y="9572"/>
                  </a:cubicBezTo>
                  <a:cubicBezTo>
                    <a:pt x="894" y="9572"/>
                    <a:pt x="947" y="9555"/>
                    <a:pt x="1035" y="9520"/>
                  </a:cubicBezTo>
                  <a:cubicBezTo>
                    <a:pt x="1070" y="9502"/>
                    <a:pt x="1087" y="9485"/>
                    <a:pt x="1122" y="9485"/>
                  </a:cubicBezTo>
                  <a:cubicBezTo>
                    <a:pt x="1157" y="9555"/>
                    <a:pt x="1227" y="9607"/>
                    <a:pt x="1315" y="9642"/>
                  </a:cubicBezTo>
                  <a:cubicBezTo>
                    <a:pt x="1333" y="9660"/>
                    <a:pt x="1368" y="9660"/>
                    <a:pt x="1403" y="9660"/>
                  </a:cubicBezTo>
                  <a:cubicBezTo>
                    <a:pt x="1403" y="9713"/>
                    <a:pt x="1368" y="9783"/>
                    <a:pt x="1262" y="9888"/>
                  </a:cubicBezTo>
                  <a:cubicBezTo>
                    <a:pt x="1245" y="9905"/>
                    <a:pt x="1245" y="9923"/>
                    <a:pt x="1227" y="9958"/>
                  </a:cubicBezTo>
                  <a:cubicBezTo>
                    <a:pt x="1175" y="10011"/>
                    <a:pt x="1105" y="10081"/>
                    <a:pt x="1192" y="10081"/>
                  </a:cubicBezTo>
                  <a:cubicBezTo>
                    <a:pt x="1227" y="10081"/>
                    <a:pt x="1280" y="10081"/>
                    <a:pt x="1298" y="10098"/>
                  </a:cubicBezTo>
                  <a:cubicBezTo>
                    <a:pt x="1315" y="10098"/>
                    <a:pt x="1298" y="10133"/>
                    <a:pt x="1262" y="10151"/>
                  </a:cubicBezTo>
                  <a:cubicBezTo>
                    <a:pt x="1210" y="10204"/>
                    <a:pt x="1157" y="10256"/>
                    <a:pt x="1157" y="10291"/>
                  </a:cubicBezTo>
                  <a:cubicBezTo>
                    <a:pt x="1175" y="10344"/>
                    <a:pt x="1192" y="10414"/>
                    <a:pt x="1175" y="10484"/>
                  </a:cubicBezTo>
                  <a:cubicBezTo>
                    <a:pt x="1165" y="10525"/>
                    <a:pt x="1184" y="10542"/>
                    <a:pt x="1224" y="10542"/>
                  </a:cubicBezTo>
                  <a:cubicBezTo>
                    <a:pt x="1251" y="10542"/>
                    <a:pt x="1289" y="10534"/>
                    <a:pt x="1333" y="10519"/>
                  </a:cubicBezTo>
                  <a:cubicBezTo>
                    <a:pt x="1342" y="10516"/>
                    <a:pt x="1348" y="10515"/>
                    <a:pt x="1353" y="10515"/>
                  </a:cubicBezTo>
                  <a:cubicBezTo>
                    <a:pt x="1373" y="10515"/>
                    <a:pt x="1344" y="10546"/>
                    <a:pt x="1315" y="10589"/>
                  </a:cubicBezTo>
                  <a:cubicBezTo>
                    <a:pt x="1227" y="10659"/>
                    <a:pt x="1245" y="10694"/>
                    <a:pt x="1280" y="10712"/>
                  </a:cubicBezTo>
                  <a:cubicBezTo>
                    <a:pt x="1350" y="10747"/>
                    <a:pt x="1438" y="10765"/>
                    <a:pt x="1525" y="10782"/>
                  </a:cubicBezTo>
                  <a:cubicBezTo>
                    <a:pt x="1419" y="10843"/>
                    <a:pt x="1325" y="10891"/>
                    <a:pt x="1268" y="10891"/>
                  </a:cubicBezTo>
                  <a:cubicBezTo>
                    <a:pt x="1260" y="10891"/>
                    <a:pt x="1252" y="10890"/>
                    <a:pt x="1245" y="10887"/>
                  </a:cubicBezTo>
                  <a:cubicBezTo>
                    <a:pt x="1228" y="10887"/>
                    <a:pt x="1227" y="10870"/>
                    <a:pt x="1227" y="10870"/>
                  </a:cubicBezTo>
                  <a:lnTo>
                    <a:pt x="1227" y="10870"/>
                  </a:lnTo>
                  <a:cubicBezTo>
                    <a:pt x="1227" y="10922"/>
                    <a:pt x="1227" y="10957"/>
                    <a:pt x="1245" y="10992"/>
                  </a:cubicBezTo>
                  <a:cubicBezTo>
                    <a:pt x="1368" y="11080"/>
                    <a:pt x="1385" y="11203"/>
                    <a:pt x="1333" y="11343"/>
                  </a:cubicBezTo>
                  <a:cubicBezTo>
                    <a:pt x="1333" y="11361"/>
                    <a:pt x="1350" y="11361"/>
                    <a:pt x="1368" y="11378"/>
                  </a:cubicBezTo>
                  <a:cubicBezTo>
                    <a:pt x="1368" y="11396"/>
                    <a:pt x="1403" y="11413"/>
                    <a:pt x="1403" y="11431"/>
                  </a:cubicBezTo>
                  <a:cubicBezTo>
                    <a:pt x="1403" y="11431"/>
                    <a:pt x="1420" y="11431"/>
                    <a:pt x="1420" y="11448"/>
                  </a:cubicBezTo>
                  <a:cubicBezTo>
                    <a:pt x="1508" y="11501"/>
                    <a:pt x="1596" y="11571"/>
                    <a:pt x="1666" y="11659"/>
                  </a:cubicBezTo>
                  <a:lnTo>
                    <a:pt x="18216" y="4260"/>
                  </a:lnTo>
                  <a:cubicBezTo>
                    <a:pt x="18216" y="4260"/>
                    <a:pt x="18198" y="4243"/>
                    <a:pt x="18198" y="4243"/>
                  </a:cubicBezTo>
                  <a:cubicBezTo>
                    <a:pt x="18251" y="4208"/>
                    <a:pt x="18321" y="4173"/>
                    <a:pt x="18373" y="4138"/>
                  </a:cubicBezTo>
                  <a:cubicBezTo>
                    <a:pt x="18461" y="4102"/>
                    <a:pt x="18531" y="4085"/>
                    <a:pt x="18619" y="4067"/>
                  </a:cubicBezTo>
                  <a:cubicBezTo>
                    <a:pt x="18671" y="4032"/>
                    <a:pt x="18759" y="3980"/>
                    <a:pt x="18759" y="3962"/>
                  </a:cubicBezTo>
                  <a:cubicBezTo>
                    <a:pt x="18689" y="3927"/>
                    <a:pt x="18619" y="3910"/>
                    <a:pt x="18689" y="3822"/>
                  </a:cubicBezTo>
                  <a:cubicBezTo>
                    <a:pt x="18619" y="3804"/>
                    <a:pt x="18601" y="3769"/>
                    <a:pt x="18566" y="3734"/>
                  </a:cubicBezTo>
                  <a:cubicBezTo>
                    <a:pt x="18531" y="3699"/>
                    <a:pt x="18479" y="3682"/>
                    <a:pt x="18496" y="3629"/>
                  </a:cubicBezTo>
                  <a:cubicBezTo>
                    <a:pt x="18496" y="3594"/>
                    <a:pt x="18444" y="3577"/>
                    <a:pt x="18356" y="3577"/>
                  </a:cubicBezTo>
                  <a:cubicBezTo>
                    <a:pt x="18341" y="3578"/>
                    <a:pt x="18329" y="3579"/>
                    <a:pt x="18318" y="3579"/>
                  </a:cubicBezTo>
                  <a:cubicBezTo>
                    <a:pt x="18224" y="3579"/>
                    <a:pt x="18265" y="3513"/>
                    <a:pt x="18391" y="3419"/>
                  </a:cubicBezTo>
                  <a:lnTo>
                    <a:pt x="18391" y="3419"/>
                  </a:lnTo>
                  <a:cubicBezTo>
                    <a:pt x="18286" y="3471"/>
                    <a:pt x="18163" y="3506"/>
                    <a:pt x="18040" y="3577"/>
                  </a:cubicBezTo>
                  <a:cubicBezTo>
                    <a:pt x="17953" y="3635"/>
                    <a:pt x="17866" y="3669"/>
                    <a:pt x="17799" y="3669"/>
                  </a:cubicBezTo>
                  <a:cubicBezTo>
                    <a:pt x="17785" y="3669"/>
                    <a:pt x="17772" y="3667"/>
                    <a:pt x="17760" y="3664"/>
                  </a:cubicBezTo>
                  <a:lnTo>
                    <a:pt x="17567" y="3419"/>
                  </a:lnTo>
                  <a:cubicBezTo>
                    <a:pt x="17777" y="3296"/>
                    <a:pt x="17777" y="3296"/>
                    <a:pt x="17742" y="3243"/>
                  </a:cubicBezTo>
                  <a:cubicBezTo>
                    <a:pt x="17742" y="3243"/>
                    <a:pt x="17707" y="3243"/>
                    <a:pt x="17707" y="3226"/>
                  </a:cubicBezTo>
                  <a:cubicBezTo>
                    <a:pt x="17707" y="3208"/>
                    <a:pt x="17742" y="3173"/>
                    <a:pt x="17812" y="3138"/>
                  </a:cubicBezTo>
                  <a:cubicBezTo>
                    <a:pt x="17883" y="3103"/>
                    <a:pt x="17953" y="3068"/>
                    <a:pt x="18005" y="3068"/>
                  </a:cubicBezTo>
                  <a:cubicBezTo>
                    <a:pt x="18023" y="3051"/>
                    <a:pt x="18040" y="3051"/>
                    <a:pt x="18040" y="3051"/>
                  </a:cubicBezTo>
                  <a:cubicBezTo>
                    <a:pt x="18058" y="3068"/>
                    <a:pt x="18093" y="3068"/>
                    <a:pt x="18110" y="3086"/>
                  </a:cubicBezTo>
                  <a:cubicBezTo>
                    <a:pt x="18233" y="2998"/>
                    <a:pt x="18356" y="2910"/>
                    <a:pt x="18479" y="2840"/>
                  </a:cubicBezTo>
                  <a:cubicBezTo>
                    <a:pt x="18496" y="2805"/>
                    <a:pt x="18461" y="2805"/>
                    <a:pt x="18444" y="2805"/>
                  </a:cubicBezTo>
                  <a:cubicBezTo>
                    <a:pt x="18356" y="2770"/>
                    <a:pt x="18216" y="2770"/>
                    <a:pt x="18110" y="2770"/>
                  </a:cubicBezTo>
                  <a:cubicBezTo>
                    <a:pt x="18103" y="2767"/>
                    <a:pt x="18095" y="2765"/>
                    <a:pt x="18086" y="2765"/>
                  </a:cubicBezTo>
                  <a:cubicBezTo>
                    <a:pt x="18048" y="2765"/>
                    <a:pt x="17995" y="2788"/>
                    <a:pt x="17953" y="2788"/>
                  </a:cubicBezTo>
                  <a:cubicBezTo>
                    <a:pt x="17969" y="2658"/>
                    <a:pt x="17835" y="2558"/>
                    <a:pt x="17620" y="2558"/>
                  </a:cubicBezTo>
                  <a:cubicBezTo>
                    <a:pt x="17603" y="2558"/>
                    <a:pt x="17585" y="2558"/>
                    <a:pt x="17567" y="2560"/>
                  </a:cubicBezTo>
                  <a:cubicBezTo>
                    <a:pt x="17567" y="2542"/>
                    <a:pt x="17567" y="2542"/>
                    <a:pt x="17532" y="2525"/>
                  </a:cubicBezTo>
                  <a:cubicBezTo>
                    <a:pt x="17497" y="2525"/>
                    <a:pt x="17549" y="2490"/>
                    <a:pt x="17602" y="2455"/>
                  </a:cubicBezTo>
                  <a:cubicBezTo>
                    <a:pt x="17707" y="2384"/>
                    <a:pt x="17725" y="2349"/>
                    <a:pt x="17707" y="2314"/>
                  </a:cubicBezTo>
                  <a:cubicBezTo>
                    <a:pt x="17707" y="2297"/>
                    <a:pt x="17672" y="2279"/>
                    <a:pt x="17655" y="2279"/>
                  </a:cubicBezTo>
                  <a:lnTo>
                    <a:pt x="17532" y="2279"/>
                  </a:lnTo>
                  <a:cubicBezTo>
                    <a:pt x="17503" y="2282"/>
                    <a:pt x="17478" y="2284"/>
                    <a:pt x="17455" y="2284"/>
                  </a:cubicBezTo>
                  <a:cubicBezTo>
                    <a:pt x="17337" y="2284"/>
                    <a:pt x="17292" y="2245"/>
                    <a:pt x="17322" y="2156"/>
                  </a:cubicBezTo>
                  <a:cubicBezTo>
                    <a:pt x="17339" y="2139"/>
                    <a:pt x="17339" y="2121"/>
                    <a:pt x="17339" y="2104"/>
                  </a:cubicBezTo>
                  <a:cubicBezTo>
                    <a:pt x="17339" y="2070"/>
                    <a:pt x="17332" y="2043"/>
                    <a:pt x="17273" y="2043"/>
                  </a:cubicBezTo>
                  <a:cubicBezTo>
                    <a:pt x="17242" y="2043"/>
                    <a:pt x="17196" y="2050"/>
                    <a:pt x="17129" y="2069"/>
                  </a:cubicBezTo>
                  <a:lnTo>
                    <a:pt x="17059" y="2069"/>
                  </a:lnTo>
                  <a:cubicBezTo>
                    <a:pt x="17041" y="2086"/>
                    <a:pt x="17006" y="2121"/>
                    <a:pt x="16971" y="2121"/>
                  </a:cubicBezTo>
                  <a:cubicBezTo>
                    <a:pt x="16883" y="2156"/>
                    <a:pt x="16796" y="2192"/>
                    <a:pt x="16708" y="2209"/>
                  </a:cubicBezTo>
                  <a:cubicBezTo>
                    <a:pt x="16682" y="2183"/>
                    <a:pt x="16629" y="2178"/>
                    <a:pt x="16568" y="2178"/>
                  </a:cubicBezTo>
                  <a:cubicBezTo>
                    <a:pt x="16537" y="2178"/>
                    <a:pt x="16504" y="2179"/>
                    <a:pt x="16471" y="2179"/>
                  </a:cubicBezTo>
                  <a:cubicBezTo>
                    <a:pt x="16438" y="2179"/>
                    <a:pt x="16406" y="2178"/>
                    <a:pt x="16375" y="2174"/>
                  </a:cubicBezTo>
                  <a:cubicBezTo>
                    <a:pt x="16395" y="2144"/>
                    <a:pt x="16409" y="2113"/>
                    <a:pt x="16384" y="2113"/>
                  </a:cubicBezTo>
                  <a:cubicBezTo>
                    <a:pt x="16366" y="2113"/>
                    <a:pt x="16326" y="2130"/>
                    <a:pt x="16252" y="2174"/>
                  </a:cubicBezTo>
                  <a:cubicBezTo>
                    <a:pt x="16235" y="2192"/>
                    <a:pt x="16182" y="2209"/>
                    <a:pt x="16164" y="2209"/>
                  </a:cubicBezTo>
                  <a:cubicBezTo>
                    <a:pt x="16129" y="2209"/>
                    <a:pt x="16094" y="2192"/>
                    <a:pt x="16059" y="2192"/>
                  </a:cubicBezTo>
                  <a:cubicBezTo>
                    <a:pt x="16059" y="2192"/>
                    <a:pt x="16059" y="2174"/>
                    <a:pt x="16077" y="2156"/>
                  </a:cubicBezTo>
                  <a:cubicBezTo>
                    <a:pt x="16164" y="2051"/>
                    <a:pt x="16252" y="1964"/>
                    <a:pt x="16392" y="1841"/>
                  </a:cubicBezTo>
                  <a:cubicBezTo>
                    <a:pt x="16410" y="1823"/>
                    <a:pt x="16427" y="1806"/>
                    <a:pt x="16445" y="1806"/>
                  </a:cubicBezTo>
                  <a:cubicBezTo>
                    <a:pt x="16480" y="1788"/>
                    <a:pt x="16515" y="1788"/>
                    <a:pt x="16550" y="1788"/>
                  </a:cubicBezTo>
                  <a:cubicBezTo>
                    <a:pt x="16673" y="1718"/>
                    <a:pt x="16778" y="1683"/>
                    <a:pt x="16848" y="1666"/>
                  </a:cubicBezTo>
                  <a:cubicBezTo>
                    <a:pt x="16821" y="1625"/>
                    <a:pt x="16794" y="1584"/>
                    <a:pt x="16718" y="1584"/>
                  </a:cubicBezTo>
                  <a:cubicBezTo>
                    <a:pt x="16696" y="1584"/>
                    <a:pt x="16669" y="1588"/>
                    <a:pt x="16638" y="1595"/>
                  </a:cubicBezTo>
                  <a:cubicBezTo>
                    <a:pt x="16620" y="1595"/>
                    <a:pt x="16620" y="1578"/>
                    <a:pt x="16620" y="1560"/>
                  </a:cubicBezTo>
                  <a:cubicBezTo>
                    <a:pt x="16638" y="1543"/>
                    <a:pt x="16655" y="1525"/>
                    <a:pt x="16655" y="1525"/>
                  </a:cubicBezTo>
                  <a:cubicBezTo>
                    <a:pt x="16881" y="1285"/>
                    <a:pt x="16925" y="1239"/>
                    <a:pt x="16806" y="1239"/>
                  </a:cubicBezTo>
                  <a:cubicBezTo>
                    <a:pt x="16777" y="1239"/>
                    <a:pt x="16738" y="1241"/>
                    <a:pt x="16690" y="1245"/>
                  </a:cubicBezTo>
                  <a:cubicBezTo>
                    <a:pt x="16679" y="1247"/>
                    <a:pt x="16669" y="1248"/>
                    <a:pt x="16661" y="1248"/>
                  </a:cubicBezTo>
                  <a:cubicBezTo>
                    <a:pt x="16608" y="1248"/>
                    <a:pt x="16627" y="1203"/>
                    <a:pt x="16673" y="1157"/>
                  </a:cubicBezTo>
                  <a:cubicBezTo>
                    <a:pt x="16690" y="1122"/>
                    <a:pt x="16743" y="1070"/>
                    <a:pt x="16778" y="1017"/>
                  </a:cubicBezTo>
                  <a:lnTo>
                    <a:pt x="16778" y="1017"/>
                  </a:lnTo>
                  <a:cubicBezTo>
                    <a:pt x="16743" y="1034"/>
                    <a:pt x="16708" y="1052"/>
                    <a:pt x="16655" y="1070"/>
                  </a:cubicBezTo>
                  <a:cubicBezTo>
                    <a:pt x="16655" y="1052"/>
                    <a:pt x="16673" y="1034"/>
                    <a:pt x="16673" y="1034"/>
                  </a:cubicBezTo>
                  <a:cubicBezTo>
                    <a:pt x="16550" y="947"/>
                    <a:pt x="16480" y="824"/>
                    <a:pt x="16445" y="701"/>
                  </a:cubicBezTo>
                  <a:cubicBezTo>
                    <a:pt x="16445" y="666"/>
                    <a:pt x="16410" y="666"/>
                    <a:pt x="16375" y="649"/>
                  </a:cubicBezTo>
                  <a:cubicBezTo>
                    <a:pt x="16270" y="631"/>
                    <a:pt x="16270" y="561"/>
                    <a:pt x="16340" y="473"/>
                  </a:cubicBezTo>
                  <a:cubicBezTo>
                    <a:pt x="16357" y="456"/>
                    <a:pt x="16357" y="456"/>
                    <a:pt x="16357" y="438"/>
                  </a:cubicBezTo>
                  <a:cubicBezTo>
                    <a:pt x="16366" y="421"/>
                    <a:pt x="16362" y="408"/>
                    <a:pt x="16335" y="408"/>
                  </a:cubicBezTo>
                  <a:cubicBezTo>
                    <a:pt x="16309" y="408"/>
                    <a:pt x="16261" y="421"/>
                    <a:pt x="16182" y="456"/>
                  </a:cubicBezTo>
                  <a:cubicBezTo>
                    <a:pt x="16059" y="491"/>
                    <a:pt x="16007" y="491"/>
                    <a:pt x="15919" y="509"/>
                  </a:cubicBezTo>
                  <a:cubicBezTo>
                    <a:pt x="15900" y="513"/>
                    <a:pt x="15885" y="515"/>
                    <a:pt x="15874" y="515"/>
                  </a:cubicBezTo>
                  <a:cubicBezTo>
                    <a:pt x="15842" y="515"/>
                    <a:pt x="15836" y="499"/>
                    <a:pt x="15849" y="473"/>
                  </a:cubicBezTo>
                  <a:cubicBezTo>
                    <a:pt x="15866" y="456"/>
                    <a:pt x="15884" y="456"/>
                    <a:pt x="15901" y="438"/>
                  </a:cubicBezTo>
                  <a:cubicBezTo>
                    <a:pt x="16042" y="368"/>
                    <a:pt x="16129" y="298"/>
                    <a:pt x="16164" y="246"/>
                  </a:cubicBezTo>
                  <a:cubicBezTo>
                    <a:pt x="16184" y="207"/>
                    <a:pt x="16160" y="195"/>
                    <a:pt x="16121" y="195"/>
                  </a:cubicBezTo>
                  <a:cubicBezTo>
                    <a:pt x="16089" y="195"/>
                    <a:pt x="16046" y="203"/>
                    <a:pt x="16007" y="210"/>
                  </a:cubicBezTo>
                  <a:cubicBezTo>
                    <a:pt x="15884" y="228"/>
                    <a:pt x="15744" y="263"/>
                    <a:pt x="15621" y="298"/>
                  </a:cubicBezTo>
                  <a:cubicBezTo>
                    <a:pt x="15621" y="298"/>
                    <a:pt x="15603" y="316"/>
                    <a:pt x="15603" y="316"/>
                  </a:cubicBezTo>
                  <a:cubicBezTo>
                    <a:pt x="15576" y="232"/>
                    <a:pt x="15493" y="182"/>
                    <a:pt x="15356" y="182"/>
                  </a:cubicBezTo>
                  <a:cubicBezTo>
                    <a:pt x="15319" y="182"/>
                    <a:pt x="15279" y="186"/>
                    <a:pt x="15235" y="193"/>
                  </a:cubicBezTo>
                  <a:cubicBezTo>
                    <a:pt x="15253" y="123"/>
                    <a:pt x="15235" y="53"/>
                    <a:pt x="15200"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4356650" y="445025"/>
            <a:ext cx="4074000" cy="119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7"/>
          <p:cNvSpPr txBox="1">
            <a:spLocks noGrp="1"/>
          </p:cNvSpPr>
          <p:nvPr>
            <p:ph type="subTitle" idx="1"/>
          </p:nvPr>
        </p:nvSpPr>
        <p:spPr>
          <a:xfrm>
            <a:off x="4356650" y="1740975"/>
            <a:ext cx="4074000" cy="253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88" name="Google Shape;88;p7"/>
          <p:cNvSpPr>
            <a:spLocks noGrp="1"/>
          </p:cNvSpPr>
          <p:nvPr>
            <p:ph type="pic" idx="2"/>
          </p:nvPr>
        </p:nvSpPr>
        <p:spPr>
          <a:xfrm>
            <a:off x="560825" y="548650"/>
            <a:ext cx="2649600" cy="4055400"/>
          </a:xfrm>
          <a:prstGeom prst="rect">
            <a:avLst/>
          </a:prstGeom>
          <a:noFill/>
          <a:ln w="114300" cap="flat" cmpd="sng">
            <a:solidFill>
              <a:schemeClr val="lt2"/>
            </a:solidFill>
            <a:prstDash val="solid"/>
            <a:round/>
            <a:headEnd type="none" w="sm" len="sm"/>
            <a:tailEnd type="none" w="sm" len="sm"/>
          </a:ln>
        </p:spPr>
      </p:sp>
      <p:sp>
        <p:nvSpPr>
          <p:cNvPr id="89" name="Google Shape;89;p7"/>
          <p:cNvSpPr>
            <a:spLocks noGrp="1"/>
          </p:cNvSpPr>
          <p:nvPr>
            <p:ph type="pic" idx="3"/>
          </p:nvPr>
        </p:nvSpPr>
        <p:spPr>
          <a:xfrm>
            <a:off x="1958025" y="3135450"/>
            <a:ext cx="1769400" cy="1769400"/>
          </a:xfrm>
          <a:prstGeom prst="ellipse">
            <a:avLst/>
          </a:prstGeom>
          <a:noFill/>
          <a:ln w="114300" cap="flat" cmpd="sng">
            <a:solidFill>
              <a:schemeClr val="lt2"/>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4"/>
        <p:cNvGrpSpPr/>
        <p:nvPr/>
      </p:nvGrpSpPr>
      <p:grpSpPr>
        <a:xfrm>
          <a:off x="0" y="0"/>
          <a:ext cx="0" cy="0"/>
          <a:chOff x="0" y="0"/>
          <a:chExt cx="0" cy="0"/>
        </a:xfrm>
      </p:grpSpPr>
      <p:sp>
        <p:nvSpPr>
          <p:cNvPr id="95" name="Google Shape;95;p9"/>
          <p:cNvSpPr txBox="1">
            <a:spLocks noGrp="1"/>
          </p:cNvSpPr>
          <p:nvPr>
            <p:ph type="title"/>
          </p:nvPr>
        </p:nvSpPr>
        <p:spPr>
          <a:xfrm>
            <a:off x="4782300" y="1655500"/>
            <a:ext cx="3648600" cy="1161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6" name="Google Shape;96;p9"/>
          <p:cNvSpPr txBox="1">
            <a:spLocks noGrp="1"/>
          </p:cNvSpPr>
          <p:nvPr>
            <p:ph type="subTitle" idx="1"/>
          </p:nvPr>
        </p:nvSpPr>
        <p:spPr>
          <a:xfrm>
            <a:off x="4782300" y="2969325"/>
            <a:ext cx="3648600" cy="1026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9"/>
          <p:cNvSpPr>
            <a:spLocks noGrp="1"/>
          </p:cNvSpPr>
          <p:nvPr>
            <p:ph type="pic" idx="2"/>
          </p:nvPr>
        </p:nvSpPr>
        <p:spPr>
          <a:xfrm>
            <a:off x="821600" y="953600"/>
            <a:ext cx="2649600" cy="3482100"/>
          </a:xfrm>
          <a:prstGeom prst="rect">
            <a:avLst/>
          </a:prstGeom>
          <a:noFill/>
          <a:ln w="114300" cap="flat" cmpd="sng">
            <a:solidFill>
              <a:schemeClr val="lt2"/>
            </a:solidFill>
            <a:prstDash val="solid"/>
            <a:round/>
            <a:headEnd type="none" w="sm" len="sm"/>
            <a:tailEnd type="none" w="sm" len="sm"/>
          </a:ln>
        </p:spPr>
      </p:sp>
      <p:sp>
        <p:nvSpPr>
          <p:cNvPr id="98" name="Google Shape;98;p9"/>
          <p:cNvSpPr>
            <a:spLocks noGrp="1"/>
          </p:cNvSpPr>
          <p:nvPr>
            <p:ph type="pic" idx="3"/>
          </p:nvPr>
        </p:nvSpPr>
        <p:spPr>
          <a:xfrm>
            <a:off x="3301875" y="260000"/>
            <a:ext cx="1769400" cy="1769400"/>
          </a:xfrm>
          <a:prstGeom prst="ellipse">
            <a:avLst/>
          </a:prstGeom>
          <a:noFill/>
          <a:ln w="114300" cap="flat" cmpd="sng">
            <a:solidFill>
              <a:schemeClr val="lt2"/>
            </a:solidFill>
            <a:prstDash val="solid"/>
            <a:round/>
            <a:headEnd type="none" w="sm" len="sm"/>
            <a:tailEnd type="none" w="sm" len="sm"/>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10"/>
          <p:cNvSpPr>
            <a:spLocks noGrp="1"/>
          </p:cNvSpPr>
          <p:nvPr>
            <p:ph type="pic" idx="2"/>
          </p:nvPr>
        </p:nvSpPr>
        <p:spPr>
          <a:xfrm>
            <a:off x="-25" y="-13725"/>
            <a:ext cx="9144000" cy="5157300"/>
          </a:xfrm>
          <a:prstGeom prst="rect">
            <a:avLst/>
          </a:prstGeom>
          <a:noFill/>
          <a:ln>
            <a:noFill/>
          </a:ln>
        </p:spPr>
      </p:sp>
      <p:sp>
        <p:nvSpPr>
          <p:cNvPr id="101" name="Google Shape;101;p10"/>
          <p:cNvSpPr txBox="1">
            <a:spLocks noGrp="1"/>
          </p:cNvSpPr>
          <p:nvPr>
            <p:ph type="title"/>
          </p:nvPr>
        </p:nvSpPr>
        <p:spPr>
          <a:xfrm>
            <a:off x="1193550" y="4014450"/>
            <a:ext cx="6756900" cy="5727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13"/>
          <p:cNvSpPr txBox="1">
            <a:spLocks noGrp="1"/>
          </p:cNvSpPr>
          <p:nvPr>
            <p:ph type="subTitle" idx="1"/>
          </p:nvPr>
        </p:nvSpPr>
        <p:spPr>
          <a:xfrm>
            <a:off x="719976"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2"/>
          </p:nvPr>
        </p:nvSpPr>
        <p:spPr>
          <a:xfrm>
            <a:off x="3419250"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subTitle" idx="3"/>
          </p:nvPr>
        </p:nvSpPr>
        <p:spPr>
          <a:xfrm>
            <a:off x="719976" y="39473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subTitle" idx="4"/>
          </p:nvPr>
        </p:nvSpPr>
        <p:spPr>
          <a:xfrm>
            <a:off x="3419250" y="39473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subTitle" idx="5"/>
          </p:nvPr>
        </p:nvSpPr>
        <p:spPr>
          <a:xfrm>
            <a:off x="6118524"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subTitle" idx="6"/>
          </p:nvPr>
        </p:nvSpPr>
        <p:spPr>
          <a:xfrm>
            <a:off x="6118524" y="39473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3"/>
          <p:cNvSpPr txBox="1">
            <a:spLocks noGrp="1"/>
          </p:cNvSpPr>
          <p:nvPr>
            <p:ph type="title" idx="7" hasCustomPrompt="1"/>
          </p:nvPr>
        </p:nvSpPr>
        <p:spPr>
          <a:xfrm>
            <a:off x="1505376" y="133202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8" hasCustomPrompt="1"/>
          </p:nvPr>
        </p:nvSpPr>
        <p:spPr>
          <a:xfrm>
            <a:off x="1505376" y="315009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7" name="Google Shape;117;p13"/>
          <p:cNvSpPr txBox="1">
            <a:spLocks noGrp="1"/>
          </p:cNvSpPr>
          <p:nvPr>
            <p:ph type="title" idx="9" hasCustomPrompt="1"/>
          </p:nvPr>
        </p:nvSpPr>
        <p:spPr>
          <a:xfrm>
            <a:off x="4204650" y="133202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title" idx="13" hasCustomPrompt="1"/>
          </p:nvPr>
        </p:nvSpPr>
        <p:spPr>
          <a:xfrm>
            <a:off x="4204650" y="315009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title" idx="14" hasCustomPrompt="1"/>
          </p:nvPr>
        </p:nvSpPr>
        <p:spPr>
          <a:xfrm>
            <a:off x="6903924" y="133202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title" idx="15" hasCustomPrompt="1"/>
          </p:nvPr>
        </p:nvSpPr>
        <p:spPr>
          <a:xfrm>
            <a:off x="6903924" y="3150090"/>
            <a:ext cx="734700" cy="44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16"/>
          </p:nvPr>
        </p:nvSpPr>
        <p:spPr>
          <a:xfrm>
            <a:off x="719976"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22" name="Google Shape;122;p13"/>
          <p:cNvSpPr txBox="1">
            <a:spLocks noGrp="1"/>
          </p:cNvSpPr>
          <p:nvPr>
            <p:ph type="subTitle" idx="17"/>
          </p:nvPr>
        </p:nvSpPr>
        <p:spPr>
          <a:xfrm>
            <a:off x="3419250"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23" name="Google Shape;123;p13"/>
          <p:cNvSpPr txBox="1">
            <a:spLocks noGrp="1"/>
          </p:cNvSpPr>
          <p:nvPr>
            <p:ph type="subTitle" idx="18"/>
          </p:nvPr>
        </p:nvSpPr>
        <p:spPr>
          <a:xfrm>
            <a:off x="6118524"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24" name="Google Shape;124;p13"/>
          <p:cNvSpPr txBox="1">
            <a:spLocks noGrp="1"/>
          </p:cNvSpPr>
          <p:nvPr>
            <p:ph type="subTitle" idx="19"/>
          </p:nvPr>
        </p:nvSpPr>
        <p:spPr>
          <a:xfrm>
            <a:off x="719976"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25" name="Google Shape;125;p13"/>
          <p:cNvSpPr txBox="1">
            <a:spLocks noGrp="1"/>
          </p:cNvSpPr>
          <p:nvPr>
            <p:ph type="subTitle" idx="20"/>
          </p:nvPr>
        </p:nvSpPr>
        <p:spPr>
          <a:xfrm>
            <a:off x="3419250"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26" name="Google Shape;126;p13"/>
          <p:cNvSpPr txBox="1">
            <a:spLocks noGrp="1"/>
          </p:cNvSpPr>
          <p:nvPr>
            <p:ph type="subTitle" idx="21"/>
          </p:nvPr>
        </p:nvSpPr>
        <p:spPr>
          <a:xfrm>
            <a:off x="6118524"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1">
                <a:solidFill>
                  <a:schemeClr val="dk1"/>
                </a:solidFill>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grpSp>
        <p:nvGrpSpPr>
          <p:cNvPr id="127" name="Google Shape;127;p13"/>
          <p:cNvGrpSpPr/>
          <p:nvPr/>
        </p:nvGrpSpPr>
        <p:grpSpPr>
          <a:xfrm rot="-5400000">
            <a:off x="-656786" y="3798256"/>
            <a:ext cx="2077578" cy="870887"/>
            <a:chOff x="3079787" y="4255675"/>
            <a:chExt cx="1354353" cy="567723"/>
          </a:xfrm>
        </p:grpSpPr>
        <p:sp>
          <p:nvSpPr>
            <p:cNvPr id="128" name="Google Shape;128;p13"/>
            <p:cNvSpPr/>
            <p:nvPr/>
          </p:nvSpPr>
          <p:spPr>
            <a:xfrm>
              <a:off x="3187550" y="4362891"/>
              <a:ext cx="1246590" cy="460507"/>
            </a:xfrm>
            <a:custGeom>
              <a:avLst/>
              <a:gdLst/>
              <a:ahLst/>
              <a:cxnLst/>
              <a:rect l="l" t="t" r="r" b="b"/>
              <a:pathLst>
                <a:path w="38729" h="14307" extrusionOk="0">
                  <a:moveTo>
                    <a:pt x="614" y="1"/>
                  </a:moveTo>
                  <a:lnTo>
                    <a:pt x="1" y="12904"/>
                  </a:lnTo>
                  <a:lnTo>
                    <a:pt x="53" y="12904"/>
                  </a:lnTo>
                  <a:cubicBezTo>
                    <a:pt x="124" y="12939"/>
                    <a:pt x="246" y="12957"/>
                    <a:pt x="369" y="12957"/>
                  </a:cubicBezTo>
                  <a:cubicBezTo>
                    <a:pt x="439" y="12957"/>
                    <a:pt x="492" y="12957"/>
                    <a:pt x="562" y="12939"/>
                  </a:cubicBezTo>
                  <a:cubicBezTo>
                    <a:pt x="579" y="12957"/>
                    <a:pt x="614" y="12974"/>
                    <a:pt x="632" y="12992"/>
                  </a:cubicBezTo>
                  <a:cubicBezTo>
                    <a:pt x="930" y="13185"/>
                    <a:pt x="1281" y="13290"/>
                    <a:pt x="1649" y="13308"/>
                  </a:cubicBezTo>
                  <a:cubicBezTo>
                    <a:pt x="1684" y="13325"/>
                    <a:pt x="1719" y="13325"/>
                    <a:pt x="1772" y="13343"/>
                  </a:cubicBezTo>
                  <a:cubicBezTo>
                    <a:pt x="1789" y="13378"/>
                    <a:pt x="1824" y="13413"/>
                    <a:pt x="1859" y="13448"/>
                  </a:cubicBezTo>
                  <a:cubicBezTo>
                    <a:pt x="2017" y="13641"/>
                    <a:pt x="2227" y="13746"/>
                    <a:pt x="2473" y="13763"/>
                  </a:cubicBezTo>
                  <a:lnTo>
                    <a:pt x="4261" y="13939"/>
                  </a:lnTo>
                  <a:cubicBezTo>
                    <a:pt x="4283" y="13941"/>
                    <a:pt x="4306" y="13942"/>
                    <a:pt x="4329" y="13942"/>
                  </a:cubicBezTo>
                  <a:cubicBezTo>
                    <a:pt x="4484" y="13942"/>
                    <a:pt x="4647" y="13890"/>
                    <a:pt x="4769" y="13798"/>
                  </a:cubicBezTo>
                  <a:cubicBezTo>
                    <a:pt x="4787" y="13798"/>
                    <a:pt x="4787" y="13798"/>
                    <a:pt x="4804" y="13781"/>
                  </a:cubicBezTo>
                  <a:cubicBezTo>
                    <a:pt x="4822" y="13781"/>
                    <a:pt x="4857" y="13763"/>
                    <a:pt x="4875" y="13746"/>
                  </a:cubicBezTo>
                  <a:cubicBezTo>
                    <a:pt x="4910" y="13746"/>
                    <a:pt x="4945" y="13746"/>
                    <a:pt x="4980" y="13728"/>
                  </a:cubicBezTo>
                  <a:cubicBezTo>
                    <a:pt x="5032" y="13720"/>
                    <a:pt x="5085" y="13715"/>
                    <a:pt x="5138" y="13715"/>
                  </a:cubicBezTo>
                  <a:cubicBezTo>
                    <a:pt x="5190" y="13715"/>
                    <a:pt x="5243" y="13720"/>
                    <a:pt x="5295" y="13728"/>
                  </a:cubicBezTo>
                  <a:cubicBezTo>
                    <a:pt x="5366" y="13728"/>
                    <a:pt x="5436" y="13746"/>
                    <a:pt x="5488" y="13781"/>
                  </a:cubicBezTo>
                  <a:cubicBezTo>
                    <a:pt x="5541" y="13781"/>
                    <a:pt x="5576" y="13798"/>
                    <a:pt x="5611" y="13798"/>
                  </a:cubicBezTo>
                  <a:cubicBezTo>
                    <a:pt x="5628" y="13833"/>
                    <a:pt x="5664" y="13851"/>
                    <a:pt x="5699" y="13869"/>
                  </a:cubicBezTo>
                  <a:cubicBezTo>
                    <a:pt x="5716" y="13886"/>
                    <a:pt x="5751" y="13921"/>
                    <a:pt x="5786" y="13939"/>
                  </a:cubicBezTo>
                  <a:cubicBezTo>
                    <a:pt x="5927" y="14061"/>
                    <a:pt x="6084" y="14149"/>
                    <a:pt x="6242" y="14167"/>
                  </a:cubicBezTo>
                  <a:lnTo>
                    <a:pt x="6312" y="14167"/>
                  </a:lnTo>
                  <a:cubicBezTo>
                    <a:pt x="6347" y="14167"/>
                    <a:pt x="6400" y="14167"/>
                    <a:pt x="6435" y="14149"/>
                  </a:cubicBezTo>
                  <a:cubicBezTo>
                    <a:pt x="6505" y="14184"/>
                    <a:pt x="6575" y="14202"/>
                    <a:pt x="6663" y="14219"/>
                  </a:cubicBezTo>
                  <a:lnTo>
                    <a:pt x="7855" y="14289"/>
                  </a:lnTo>
                  <a:lnTo>
                    <a:pt x="7943" y="14289"/>
                  </a:lnTo>
                  <a:cubicBezTo>
                    <a:pt x="7943" y="14289"/>
                    <a:pt x="8171" y="14307"/>
                    <a:pt x="8539" y="14307"/>
                  </a:cubicBezTo>
                  <a:cubicBezTo>
                    <a:pt x="8889" y="14307"/>
                    <a:pt x="9363" y="14289"/>
                    <a:pt x="9836" y="14254"/>
                  </a:cubicBezTo>
                  <a:cubicBezTo>
                    <a:pt x="10327" y="14219"/>
                    <a:pt x="10835" y="14184"/>
                    <a:pt x="11221" y="14149"/>
                  </a:cubicBezTo>
                  <a:cubicBezTo>
                    <a:pt x="11624" y="14114"/>
                    <a:pt x="11887" y="14096"/>
                    <a:pt x="11887" y="14096"/>
                  </a:cubicBezTo>
                  <a:cubicBezTo>
                    <a:pt x="12028" y="14079"/>
                    <a:pt x="12168" y="14044"/>
                    <a:pt x="12308" y="13974"/>
                  </a:cubicBezTo>
                  <a:cubicBezTo>
                    <a:pt x="12343" y="13956"/>
                    <a:pt x="12361" y="13939"/>
                    <a:pt x="12396" y="13921"/>
                  </a:cubicBezTo>
                  <a:lnTo>
                    <a:pt x="12431" y="13904"/>
                  </a:lnTo>
                  <a:cubicBezTo>
                    <a:pt x="12554" y="13833"/>
                    <a:pt x="12676" y="13763"/>
                    <a:pt x="12764" y="13658"/>
                  </a:cubicBezTo>
                  <a:cubicBezTo>
                    <a:pt x="12781" y="13658"/>
                    <a:pt x="12781" y="13658"/>
                    <a:pt x="12799" y="13641"/>
                  </a:cubicBezTo>
                  <a:cubicBezTo>
                    <a:pt x="12915" y="13699"/>
                    <a:pt x="13055" y="13733"/>
                    <a:pt x="13210" y="13733"/>
                  </a:cubicBezTo>
                  <a:cubicBezTo>
                    <a:pt x="13242" y="13733"/>
                    <a:pt x="13274" y="13731"/>
                    <a:pt x="13307" y="13728"/>
                  </a:cubicBezTo>
                  <a:cubicBezTo>
                    <a:pt x="13413" y="13711"/>
                    <a:pt x="13518" y="13693"/>
                    <a:pt x="13605" y="13658"/>
                  </a:cubicBezTo>
                  <a:cubicBezTo>
                    <a:pt x="13658" y="13658"/>
                    <a:pt x="13728" y="13658"/>
                    <a:pt x="13781" y="13641"/>
                  </a:cubicBezTo>
                  <a:cubicBezTo>
                    <a:pt x="13939" y="13623"/>
                    <a:pt x="14096" y="13588"/>
                    <a:pt x="14254" y="13500"/>
                  </a:cubicBezTo>
                  <a:lnTo>
                    <a:pt x="14289" y="13500"/>
                  </a:lnTo>
                  <a:cubicBezTo>
                    <a:pt x="14324" y="13483"/>
                    <a:pt x="14359" y="13483"/>
                    <a:pt x="14394" y="13465"/>
                  </a:cubicBezTo>
                  <a:cubicBezTo>
                    <a:pt x="14447" y="13465"/>
                    <a:pt x="14500" y="13448"/>
                    <a:pt x="14552" y="13430"/>
                  </a:cubicBezTo>
                  <a:cubicBezTo>
                    <a:pt x="14587" y="13430"/>
                    <a:pt x="14605" y="13413"/>
                    <a:pt x="14640" y="13413"/>
                  </a:cubicBezTo>
                  <a:cubicBezTo>
                    <a:pt x="14815" y="13395"/>
                    <a:pt x="14973" y="13360"/>
                    <a:pt x="15131" y="13290"/>
                  </a:cubicBezTo>
                  <a:cubicBezTo>
                    <a:pt x="15201" y="13290"/>
                    <a:pt x="15271" y="13290"/>
                    <a:pt x="15359" y="13272"/>
                  </a:cubicBezTo>
                  <a:cubicBezTo>
                    <a:pt x="15534" y="13255"/>
                    <a:pt x="15727" y="13202"/>
                    <a:pt x="15920" y="13097"/>
                  </a:cubicBezTo>
                  <a:cubicBezTo>
                    <a:pt x="16007" y="13045"/>
                    <a:pt x="16077" y="12992"/>
                    <a:pt x="16148" y="12939"/>
                  </a:cubicBezTo>
                  <a:cubicBezTo>
                    <a:pt x="16165" y="12939"/>
                    <a:pt x="16183" y="12957"/>
                    <a:pt x="16200" y="12974"/>
                  </a:cubicBezTo>
                  <a:lnTo>
                    <a:pt x="16323" y="13080"/>
                  </a:lnTo>
                  <a:cubicBezTo>
                    <a:pt x="16428" y="13167"/>
                    <a:pt x="16568" y="13237"/>
                    <a:pt x="16744" y="13255"/>
                  </a:cubicBezTo>
                  <a:cubicBezTo>
                    <a:pt x="16816" y="13275"/>
                    <a:pt x="16887" y="13284"/>
                    <a:pt x="16963" y="13284"/>
                  </a:cubicBezTo>
                  <a:cubicBezTo>
                    <a:pt x="17016" y="13284"/>
                    <a:pt x="17071" y="13280"/>
                    <a:pt x="17129" y="13272"/>
                  </a:cubicBezTo>
                  <a:cubicBezTo>
                    <a:pt x="17410" y="13255"/>
                    <a:pt x="17620" y="13167"/>
                    <a:pt x="17725" y="13132"/>
                  </a:cubicBezTo>
                  <a:cubicBezTo>
                    <a:pt x="17988" y="13027"/>
                    <a:pt x="18164" y="12904"/>
                    <a:pt x="18286" y="12817"/>
                  </a:cubicBezTo>
                  <a:cubicBezTo>
                    <a:pt x="18321" y="12799"/>
                    <a:pt x="18339" y="12782"/>
                    <a:pt x="18374" y="12764"/>
                  </a:cubicBezTo>
                  <a:cubicBezTo>
                    <a:pt x="18637" y="12729"/>
                    <a:pt x="18882" y="12659"/>
                    <a:pt x="19110" y="12589"/>
                  </a:cubicBezTo>
                  <a:cubicBezTo>
                    <a:pt x="19251" y="12624"/>
                    <a:pt x="19391" y="12641"/>
                    <a:pt x="19549" y="12641"/>
                  </a:cubicBezTo>
                  <a:lnTo>
                    <a:pt x="19671" y="12641"/>
                  </a:lnTo>
                  <a:cubicBezTo>
                    <a:pt x="19899" y="12624"/>
                    <a:pt x="20110" y="12571"/>
                    <a:pt x="20285" y="12466"/>
                  </a:cubicBezTo>
                  <a:cubicBezTo>
                    <a:pt x="20355" y="12431"/>
                    <a:pt x="20425" y="12396"/>
                    <a:pt x="20478" y="12361"/>
                  </a:cubicBezTo>
                  <a:lnTo>
                    <a:pt x="20636" y="12361"/>
                  </a:lnTo>
                  <a:cubicBezTo>
                    <a:pt x="21214" y="12343"/>
                    <a:pt x="21582" y="12098"/>
                    <a:pt x="21758" y="11782"/>
                  </a:cubicBezTo>
                  <a:cubicBezTo>
                    <a:pt x="21933" y="11905"/>
                    <a:pt x="22143" y="11975"/>
                    <a:pt x="22354" y="11975"/>
                  </a:cubicBezTo>
                  <a:cubicBezTo>
                    <a:pt x="22424" y="11975"/>
                    <a:pt x="22477" y="11958"/>
                    <a:pt x="22529" y="11958"/>
                  </a:cubicBezTo>
                  <a:lnTo>
                    <a:pt x="22564" y="11958"/>
                  </a:lnTo>
                  <a:cubicBezTo>
                    <a:pt x="22617" y="11940"/>
                    <a:pt x="22704" y="11923"/>
                    <a:pt x="22810" y="11887"/>
                  </a:cubicBezTo>
                  <a:cubicBezTo>
                    <a:pt x="23038" y="12010"/>
                    <a:pt x="23230" y="12063"/>
                    <a:pt x="23458" y="12063"/>
                  </a:cubicBezTo>
                  <a:cubicBezTo>
                    <a:pt x="23634" y="12063"/>
                    <a:pt x="23791" y="12045"/>
                    <a:pt x="23914" y="11993"/>
                  </a:cubicBezTo>
                  <a:cubicBezTo>
                    <a:pt x="24019" y="12028"/>
                    <a:pt x="24124" y="12045"/>
                    <a:pt x="24230" y="12045"/>
                  </a:cubicBezTo>
                  <a:cubicBezTo>
                    <a:pt x="24335" y="12045"/>
                    <a:pt x="24458" y="12028"/>
                    <a:pt x="24563" y="11993"/>
                  </a:cubicBezTo>
                  <a:cubicBezTo>
                    <a:pt x="24650" y="11975"/>
                    <a:pt x="24738" y="11923"/>
                    <a:pt x="24808" y="11870"/>
                  </a:cubicBezTo>
                  <a:cubicBezTo>
                    <a:pt x="24969" y="11858"/>
                    <a:pt x="25131" y="11845"/>
                    <a:pt x="25292" y="11845"/>
                  </a:cubicBezTo>
                  <a:cubicBezTo>
                    <a:pt x="25358" y="11845"/>
                    <a:pt x="25425" y="11847"/>
                    <a:pt x="25492" y="11852"/>
                  </a:cubicBezTo>
                  <a:cubicBezTo>
                    <a:pt x="25650" y="11852"/>
                    <a:pt x="25825" y="11835"/>
                    <a:pt x="25965" y="11782"/>
                  </a:cubicBezTo>
                  <a:cubicBezTo>
                    <a:pt x="26018" y="11800"/>
                    <a:pt x="26071" y="11800"/>
                    <a:pt x="26088" y="11817"/>
                  </a:cubicBezTo>
                  <a:cubicBezTo>
                    <a:pt x="26176" y="11835"/>
                    <a:pt x="26263" y="11852"/>
                    <a:pt x="26369" y="11852"/>
                  </a:cubicBezTo>
                  <a:cubicBezTo>
                    <a:pt x="26401" y="11855"/>
                    <a:pt x="26433" y="11857"/>
                    <a:pt x="26465" y="11857"/>
                  </a:cubicBezTo>
                  <a:cubicBezTo>
                    <a:pt x="26625" y="11857"/>
                    <a:pt x="26781" y="11820"/>
                    <a:pt x="26912" y="11747"/>
                  </a:cubicBezTo>
                  <a:cubicBezTo>
                    <a:pt x="26982" y="11765"/>
                    <a:pt x="27052" y="11765"/>
                    <a:pt x="27122" y="11782"/>
                  </a:cubicBezTo>
                  <a:cubicBezTo>
                    <a:pt x="27298" y="11782"/>
                    <a:pt x="27876" y="11782"/>
                    <a:pt x="28139" y="11099"/>
                  </a:cubicBezTo>
                  <a:cubicBezTo>
                    <a:pt x="28209" y="11063"/>
                    <a:pt x="28280" y="11028"/>
                    <a:pt x="28350" y="10993"/>
                  </a:cubicBezTo>
                  <a:cubicBezTo>
                    <a:pt x="28420" y="10993"/>
                    <a:pt x="28490" y="11011"/>
                    <a:pt x="28578" y="11011"/>
                  </a:cubicBezTo>
                  <a:lnTo>
                    <a:pt x="28665" y="11011"/>
                  </a:lnTo>
                  <a:cubicBezTo>
                    <a:pt x="28753" y="11046"/>
                    <a:pt x="28841" y="11063"/>
                    <a:pt x="28928" y="11063"/>
                  </a:cubicBezTo>
                  <a:cubicBezTo>
                    <a:pt x="29068" y="11063"/>
                    <a:pt x="29209" y="11028"/>
                    <a:pt x="29349" y="10958"/>
                  </a:cubicBezTo>
                  <a:cubicBezTo>
                    <a:pt x="29472" y="10906"/>
                    <a:pt x="29612" y="10853"/>
                    <a:pt x="29787" y="10853"/>
                  </a:cubicBezTo>
                  <a:cubicBezTo>
                    <a:pt x="30050" y="10836"/>
                    <a:pt x="30296" y="10695"/>
                    <a:pt x="30453" y="10450"/>
                  </a:cubicBezTo>
                  <a:cubicBezTo>
                    <a:pt x="30453" y="10450"/>
                    <a:pt x="30453" y="10450"/>
                    <a:pt x="30471" y="10432"/>
                  </a:cubicBezTo>
                  <a:cubicBezTo>
                    <a:pt x="30559" y="10397"/>
                    <a:pt x="30664" y="10362"/>
                    <a:pt x="30751" y="10310"/>
                  </a:cubicBezTo>
                  <a:cubicBezTo>
                    <a:pt x="30822" y="10292"/>
                    <a:pt x="30874" y="10275"/>
                    <a:pt x="30944" y="10257"/>
                  </a:cubicBezTo>
                  <a:cubicBezTo>
                    <a:pt x="30997" y="10239"/>
                    <a:pt x="31050" y="10239"/>
                    <a:pt x="31102" y="10239"/>
                  </a:cubicBezTo>
                  <a:cubicBezTo>
                    <a:pt x="31155" y="10239"/>
                    <a:pt x="31207" y="10239"/>
                    <a:pt x="31260" y="10257"/>
                  </a:cubicBezTo>
                  <a:lnTo>
                    <a:pt x="31575" y="10257"/>
                  </a:lnTo>
                  <a:lnTo>
                    <a:pt x="31926" y="10187"/>
                  </a:lnTo>
                  <a:lnTo>
                    <a:pt x="32189" y="10134"/>
                  </a:lnTo>
                  <a:cubicBezTo>
                    <a:pt x="32317" y="10214"/>
                    <a:pt x="32504" y="10294"/>
                    <a:pt x="32709" y="10294"/>
                  </a:cubicBezTo>
                  <a:cubicBezTo>
                    <a:pt x="32728" y="10294"/>
                    <a:pt x="32748" y="10294"/>
                    <a:pt x="32768" y="10292"/>
                  </a:cubicBezTo>
                  <a:lnTo>
                    <a:pt x="32873" y="10292"/>
                  </a:lnTo>
                  <a:cubicBezTo>
                    <a:pt x="33048" y="10362"/>
                    <a:pt x="33206" y="10397"/>
                    <a:pt x="33381" y="10397"/>
                  </a:cubicBezTo>
                  <a:cubicBezTo>
                    <a:pt x="33522" y="10397"/>
                    <a:pt x="33662" y="10380"/>
                    <a:pt x="33784" y="10327"/>
                  </a:cubicBezTo>
                  <a:cubicBezTo>
                    <a:pt x="33837" y="10310"/>
                    <a:pt x="33890" y="10292"/>
                    <a:pt x="33942" y="10275"/>
                  </a:cubicBezTo>
                  <a:cubicBezTo>
                    <a:pt x="34030" y="10292"/>
                    <a:pt x="34118" y="10292"/>
                    <a:pt x="34205" y="10292"/>
                  </a:cubicBezTo>
                  <a:cubicBezTo>
                    <a:pt x="34556" y="10292"/>
                    <a:pt x="34889" y="10204"/>
                    <a:pt x="35169" y="10047"/>
                  </a:cubicBezTo>
                  <a:cubicBezTo>
                    <a:pt x="35643" y="9977"/>
                    <a:pt x="35958" y="9784"/>
                    <a:pt x="36151" y="9573"/>
                  </a:cubicBezTo>
                  <a:cubicBezTo>
                    <a:pt x="36309" y="9556"/>
                    <a:pt x="36449" y="9538"/>
                    <a:pt x="36590" y="9521"/>
                  </a:cubicBezTo>
                  <a:cubicBezTo>
                    <a:pt x="37045" y="9451"/>
                    <a:pt x="37361" y="9065"/>
                    <a:pt x="37343" y="8592"/>
                  </a:cubicBezTo>
                  <a:cubicBezTo>
                    <a:pt x="37326" y="8451"/>
                    <a:pt x="37343" y="8311"/>
                    <a:pt x="37396" y="8171"/>
                  </a:cubicBezTo>
                  <a:cubicBezTo>
                    <a:pt x="37484" y="7908"/>
                    <a:pt x="37449" y="7610"/>
                    <a:pt x="37291" y="7347"/>
                  </a:cubicBezTo>
                  <a:cubicBezTo>
                    <a:pt x="37291" y="7347"/>
                    <a:pt x="37291" y="7347"/>
                    <a:pt x="37291" y="7329"/>
                  </a:cubicBezTo>
                  <a:cubicBezTo>
                    <a:pt x="37291" y="7224"/>
                    <a:pt x="37291" y="7119"/>
                    <a:pt x="37291" y="6996"/>
                  </a:cubicBezTo>
                  <a:cubicBezTo>
                    <a:pt x="37291" y="6926"/>
                    <a:pt x="37308" y="6873"/>
                    <a:pt x="37308" y="6803"/>
                  </a:cubicBezTo>
                  <a:cubicBezTo>
                    <a:pt x="37343" y="6681"/>
                    <a:pt x="37378" y="6575"/>
                    <a:pt x="37431" y="6488"/>
                  </a:cubicBezTo>
                  <a:cubicBezTo>
                    <a:pt x="37484" y="6400"/>
                    <a:pt x="37519" y="6295"/>
                    <a:pt x="37554" y="6190"/>
                  </a:cubicBezTo>
                  <a:lnTo>
                    <a:pt x="37641" y="5716"/>
                  </a:lnTo>
                  <a:lnTo>
                    <a:pt x="37677" y="5576"/>
                  </a:lnTo>
                  <a:cubicBezTo>
                    <a:pt x="37904" y="5383"/>
                    <a:pt x="38010" y="5173"/>
                    <a:pt x="38062" y="4980"/>
                  </a:cubicBezTo>
                  <a:cubicBezTo>
                    <a:pt x="38273" y="4770"/>
                    <a:pt x="38395" y="4472"/>
                    <a:pt x="38395" y="4174"/>
                  </a:cubicBezTo>
                  <a:cubicBezTo>
                    <a:pt x="38413" y="4103"/>
                    <a:pt x="38413" y="4051"/>
                    <a:pt x="38413" y="3998"/>
                  </a:cubicBezTo>
                  <a:cubicBezTo>
                    <a:pt x="38606" y="3613"/>
                    <a:pt x="38676" y="3174"/>
                    <a:pt x="38606" y="2753"/>
                  </a:cubicBezTo>
                  <a:cubicBezTo>
                    <a:pt x="38728" y="2298"/>
                    <a:pt x="38641" y="1929"/>
                    <a:pt x="38536" y="1649"/>
                  </a:cubicBezTo>
                  <a:cubicBezTo>
                    <a:pt x="38571" y="1526"/>
                    <a:pt x="38588" y="1404"/>
                    <a:pt x="38623" y="1298"/>
                  </a:cubicBezTo>
                  <a:cubicBezTo>
                    <a:pt x="38641" y="1211"/>
                    <a:pt x="38641" y="1141"/>
                    <a:pt x="38641" y="1053"/>
                  </a:cubicBezTo>
                  <a:lnTo>
                    <a:pt x="38588"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3209019" y="4362891"/>
              <a:ext cx="1220614" cy="421013"/>
            </a:xfrm>
            <a:custGeom>
              <a:avLst/>
              <a:gdLst/>
              <a:ahLst/>
              <a:cxnLst/>
              <a:rect l="l" t="t" r="r" b="b"/>
              <a:pathLst>
                <a:path w="37922" h="13080" extrusionOk="0">
                  <a:moveTo>
                    <a:pt x="0" y="1"/>
                  </a:moveTo>
                  <a:lnTo>
                    <a:pt x="0" y="12343"/>
                  </a:lnTo>
                  <a:lnTo>
                    <a:pt x="53" y="12343"/>
                  </a:lnTo>
                  <a:cubicBezTo>
                    <a:pt x="123" y="12378"/>
                    <a:pt x="245" y="12396"/>
                    <a:pt x="368" y="12396"/>
                  </a:cubicBezTo>
                  <a:cubicBezTo>
                    <a:pt x="438" y="12396"/>
                    <a:pt x="491" y="12396"/>
                    <a:pt x="561" y="12378"/>
                  </a:cubicBezTo>
                  <a:cubicBezTo>
                    <a:pt x="579" y="12396"/>
                    <a:pt x="614" y="12413"/>
                    <a:pt x="631" y="12431"/>
                  </a:cubicBezTo>
                  <a:cubicBezTo>
                    <a:pt x="947" y="12589"/>
                    <a:pt x="1280" y="12676"/>
                    <a:pt x="1648" y="12694"/>
                  </a:cubicBezTo>
                  <a:cubicBezTo>
                    <a:pt x="1683" y="12711"/>
                    <a:pt x="1736" y="12711"/>
                    <a:pt x="1771" y="12729"/>
                  </a:cubicBezTo>
                  <a:cubicBezTo>
                    <a:pt x="1806" y="12764"/>
                    <a:pt x="1841" y="12799"/>
                    <a:pt x="1858" y="12817"/>
                  </a:cubicBezTo>
                  <a:cubicBezTo>
                    <a:pt x="2034" y="12992"/>
                    <a:pt x="2262" y="13080"/>
                    <a:pt x="2490" y="13080"/>
                  </a:cubicBezTo>
                  <a:lnTo>
                    <a:pt x="4313" y="13080"/>
                  </a:lnTo>
                  <a:cubicBezTo>
                    <a:pt x="4506" y="13080"/>
                    <a:pt x="4699" y="13027"/>
                    <a:pt x="4856" y="12904"/>
                  </a:cubicBezTo>
                  <a:cubicBezTo>
                    <a:pt x="4856" y="12887"/>
                    <a:pt x="4874" y="12887"/>
                    <a:pt x="4874" y="12887"/>
                  </a:cubicBezTo>
                  <a:cubicBezTo>
                    <a:pt x="4909" y="12869"/>
                    <a:pt x="4926" y="12852"/>
                    <a:pt x="4961" y="12834"/>
                  </a:cubicBezTo>
                  <a:cubicBezTo>
                    <a:pt x="4997" y="12817"/>
                    <a:pt x="5032" y="12817"/>
                    <a:pt x="5067" y="12799"/>
                  </a:cubicBezTo>
                  <a:cubicBezTo>
                    <a:pt x="5172" y="12782"/>
                    <a:pt x="5277" y="12764"/>
                    <a:pt x="5382" y="12764"/>
                  </a:cubicBezTo>
                  <a:cubicBezTo>
                    <a:pt x="5470" y="12764"/>
                    <a:pt x="5540" y="12764"/>
                    <a:pt x="5610" y="12782"/>
                  </a:cubicBezTo>
                  <a:cubicBezTo>
                    <a:pt x="5645" y="12782"/>
                    <a:pt x="5698" y="12799"/>
                    <a:pt x="5733" y="12799"/>
                  </a:cubicBezTo>
                  <a:cubicBezTo>
                    <a:pt x="5768" y="12817"/>
                    <a:pt x="5785" y="12834"/>
                    <a:pt x="5821" y="12852"/>
                  </a:cubicBezTo>
                  <a:cubicBezTo>
                    <a:pt x="5856" y="12869"/>
                    <a:pt x="5891" y="12887"/>
                    <a:pt x="5926" y="12904"/>
                  </a:cubicBezTo>
                  <a:cubicBezTo>
                    <a:pt x="6084" y="13009"/>
                    <a:pt x="6259" y="13062"/>
                    <a:pt x="6434" y="13062"/>
                  </a:cubicBezTo>
                  <a:lnTo>
                    <a:pt x="6487" y="13062"/>
                  </a:lnTo>
                  <a:cubicBezTo>
                    <a:pt x="6539" y="13062"/>
                    <a:pt x="6592" y="13062"/>
                    <a:pt x="6627" y="13045"/>
                  </a:cubicBezTo>
                  <a:cubicBezTo>
                    <a:pt x="6715" y="13080"/>
                    <a:pt x="6802" y="13080"/>
                    <a:pt x="6890" y="13080"/>
                  </a:cubicBezTo>
                  <a:lnTo>
                    <a:pt x="12711" y="13080"/>
                  </a:lnTo>
                  <a:cubicBezTo>
                    <a:pt x="12851" y="13080"/>
                    <a:pt x="12973" y="13045"/>
                    <a:pt x="13096" y="12992"/>
                  </a:cubicBezTo>
                  <a:cubicBezTo>
                    <a:pt x="13131" y="12974"/>
                    <a:pt x="13166" y="12957"/>
                    <a:pt x="13201" y="12939"/>
                  </a:cubicBezTo>
                  <a:lnTo>
                    <a:pt x="13236" y="12922"/>
                  </a:lnTo>
                  <a:cubicBezTo>
                    <a:pt x="13342" y="12869"/>
                    <a:pt x="13429" y="12782"/>
                    <a:pt x="13499" y="12694"/>
                  </a:cubicBezTo>
                  <a:cubicBezTo>
                    <a:pt x="13517" y="12676"/>
                    <a:pt x="13535" y="12676"/>
                    <a:pt x="13552" y="12676"/>
                  </a:cubicBezTo>
                  <a:cubicBezTo>
                    <a:pt x="13692" y="12764"/>
                    <a:pt x="13850" y="12817"/>
                    <a:pt x="14043" y="12817"/>
                  </a:cubicBezTo>
                  <a:cubicBezTo>
                    <a:pt x="14131" y="12817"/>
                    <a:pt x="14218" y="12799"/>
                    <a:pt x="14306" y="12764"/>
                  </a:cubicBezTo>
                  <a:cubicBezTo>
                    <a:pt x="14359" y="12782"/>
                    <a:pt x="14411" y="12782"/>
                    <a:pt x="14464" y="12782"/>
                  </a:cubicBezTo>
                  <a:cubicBezTo>
                    <a:pt x="14604" y="12782"/>
                    <a:pt x="14744" y="12747"/>
                    <a:pt x="14867" y="12676"/>
                  </a:cubicBezTo>
                  <a:lnTo>
                    <a:pt x="14902" y="12676"/>
                  </a:lnTo>
                  <a:cubicBezTo>
                    <a:pt x="14937" y="12676"/>
                    <a:pt x="14972" y="12659"/>
                    <a:pt x="14990" y="12659"/>
                  </a:cubicBezTo>
                  <a:cubicBezTo>
                    <a:pt x="15042" y="12659"/>
                    <a:pt x="15095" y="12641"/>
                    <a:pt x="15130" y="12624"/>
                  </a:cubicBezTo>
                  <a:cubicBezTo>
                    <a:pt x="15147" y="12641"/>
                    <a:pt x="15182" y="12641"/>
                    <a:pt x="15200" y="12641"/>
                  </a:cubicBezTo>
                  <a:cubicBezTo>
                    <a:pt x="15358" y="12641"/>
                    <a:pt x="15498" y="12606"/>
                    <a:pt x="15621" y="12554"/>
                  </a:cubicBezTo>
                  <a:cubicBezTo>
                    <a:pt x="15691" y="12571"/>
                    <a:pt x="15744" y="12571"/>
                    <a:pt x="15814" y="12571"/>
                  </a:cubicBezTo>
                  <a:cubicBezTo>
                    <a:pt x="15971" y="12571"/>
                    <a:pt x="16129" y="12536"/>
                    <a:pt x="16269" y="12448"/>
                  </a:cubicBezTo>
                  <a:cubicBezTo>
                    <a:pt x="16340" y="12396"/>
                    <a:pt x="16410" y="12343"/>
                    <a:pt x="16462" y="12291"/>
                  </a:cubicBezTo>
                  <a:cubicBezTo>
                    <a:pt x="16480" y="12308"/>
                    <a:pt x="16497" y="12326"/>
                    <a:pt x="16515" y="12343"/>
                  </a:cubicBezTo>
                  <a:lnTo>
                    <a:pt x="16620" y="12466"/>
                  </a:lnTo>
                  <a:cubicBezTo>
                    <a:pt x="16725" y="12589"/>
                    <a:pt x="16848" y="12676"/>
                    <a:pt x="16988" y="12729"/>
                  </a:cubicBezTo>
                  <a:cubicBezTo>
                    <a:pt x="17093" y="12764"/>
                    <a:pt x="17216" y="12782"/>
                    <a:pt x="17321" y="12782"/>
                  </a:cubicBezTo>
                  <a:cubicBezTo>
                    <a:pt x="17549" y="12782"/>
                    <a:pt x="17725" y="12694"/>
                    <a:pt x="17812" y="12659"/>
                  </a:cubicBezTo>
                  <a:cubicBezTo>
                    <a:pt x="18023" y="12554"/>
                    <a:pt x="18163" y="12431"/>
                    <a:pt x="18268" y="12326"/>
                  </a:cubicBezTo>
                  <a:cubicBezTo>
                    <a:pt x="18286" y="12308"/>
                    <a:pt x="18303" y="12291"/>
                    <a:pt x="18338" y="12273"/>
                  </a:cubicBezTo>
                  <a:cubicBezTo>
                    <a:pt x="18549" y="12238"/>
                    <a:pt x="18759" y="12185"/>
                    <a:pt x="18952" y="12080"/>
                  </a:cubicBezTo>
                  <a:cubicBezTo>
                    <a:pt x="19075" y="12133"/>
                    <a:pt x="19197" y="12150"/>
                    <a:pt x="19338" y="12150"/>
                  </a:cubicBezTo>
                  <a:lnTo>
                    <a:pt x="19460" y="12150"/>
                  </a:lnTo>
                  <a:cubicBezTo>
                    <a:pt x="19636" y="12133"/>
                    <a:pt x="19828" y="12080"/>
                    <a:pt x="19986" y="11975"/>
                  </a:cubicBezTo>
                  <a:cubicBezTo>
                    <a:pt x="20039" y="11940"/>
                    <a:pt x="20091" y="11887"/>
                    <a:pt x="20144" y="11852"/>
                  </a:cubicBezTo>
                  <a:lnTo>
                    <a:pt x="20284" y="11852"/>
                  </a:lnTo>
                  <a:cubicBezTo>
                    <a:pt x="20810" y="11852"/>
                    <a:pt x="21143" y="11589"/>
                    <a:pt x="21301" y="11256"/>
                  </a:cubicBezTo>
                  <a:cubicBezTo>
                    <a:pt x="21459" y="11397"/>
                    <a:pt x="21669" y="11467"/>
                    <a:pt x="21880" y="11467"/>
                  </a:cubicBezTo>
                  <a:cubicBezTo>
                    <a:pt x="21915" y="11467"/>
                    <a:pt x="21967" y="11467"/>
                    <a:pt x="22020" y="11449"/>
                  </a:cubicBezTo>
                  <a:lnTo>
                    <a:pt x="22055" y="11449"/>
                  </a:lnTo>
                  <a:cubicBezTo>
                    <a:pt x="22108" y="11432"/>
                    <a:pt x="22195" y="11432"/>
                    <a:pt x="22300" y="11397"/>
                  </a:cubicBezTo>
                  <a:cubicBezTo>
                    <a:pt x="22511" y="11502"/>
                    <a:pt x="22686" y="11572"/>
                    <a:pt x="22914" y="11572"/>
                  </a:cubicBezTo>
                  <a:cubicBezTo>
                    <a:pt x="23072" y="11572"/>
                    <a:pt x="23212" y="11537"/>
                    <a:pt x="23317" y="11484"/>
                  </a:cubicBezTo>
                  <a:cubicBezTo>
                    <a:pt x="23422" y="11519"/>
                    <a:pt x="23528" y="11537"/>
                    <a:pt x="23633" y="11537"/>
                  </a:cubicBezTo>
                  <a:cubicBezTo>
                    <a:pt x="23738" y="11537"/>
                    <a:pt x="23843" y="11519"/>
                    <a:pt x="23931" y="11484"/>
                  </a:cubicBezTo>
                  <a:cubicBezTo>
                    <a:pt x="24019" y="11449"/>
                    <a:pt x="24106" y="11397"/>
                    <a:pt x="24176" y="11344"/>
                  </a:cubicBezTo>
                  <a:cubicBezTo>
                    <a:pt x="24369" y="11309"/>
                    <a:pt x="24580" y="11291"/>
                    <a:pt x="24807" y="11291"/>
                  </a:cubicBezTo>
                  <a:cubicBezTo>
                    <a:pt x="24965" y="11291"/>
                    <a:pt x="25105" y="11256"/>
                    <a:pt x="25246" y="11204"/>
                  </a:cubicBezTo>
                  <a:cubicBezTo>
                    <a:pt x="25298" y="11221"/>
                    <a:pt x="25333" y="11221"/>
                    <a:pt x="25351" y="11221"/>
                  </a:cubicBezTo>
                  <a:cubicBezTo>
                    <a:pt x="25439" y="11256"/>
                    <a:pt x="25526" y="11256"/>
                    <a:pt x="25614" y="11256"/>
                  </a:cubicBezTo>
                  <a:cubicBezTo>
                    <a:pt x="25807" y="11256"/>
                    <a:pt x="25982" y="11204"/>
                    <a:pt x="26140" y="11099"/>
                  </a:cubicBezTo>
                  <a:cubicBezTo>
                    <a:pt x="26210" y="11116"/>
                    <a:pt x="26263" y="11116"/>
                    <a:pt x="26333" y="11116"/>
                  </a:cubicBezTo>
                  <a:cubicBezTo>
                    <a:pt x="26508" y="11116"/>
                    <a:pt x="27069" y="11063"/>
                    <a:pt x="27314" y="10397"/>
                  </a:cubicBezTo>
                  <a:cubicBezTo>
                    <a:pt x="27402" y="10362"/>
                    <a:pt x="27472" y="10327"/>
                    <a:pt x="27525" y="10275"/>
                  </a:cubicBezTo>
                  <a:cubicBezTo>
                    <a:pt x="27613" y="10292"/>
                    <a:pt x="27683" y="10292"/>
                    <a:pt x="27753" y="10292"/>
                  </a:cubicBezTo>
                  <a:lnTo>
                    <a:pt x="27840" y="10292"/>
                  </a:lnTo>
                  <a:cubicBezTo>
                    <a:pt x="27911" y="10310"/>
                    <a:pt x="27998" y="10327"/>
                    <a:pt x="28103" y="10327"/>
                  </a:cubicBezTo>
                  <a:cubicBezTo>
                    <a:pt x="28226" y="10327"/>
                    <a:pt x="28366" y="10292"/>
                    <a:pt x="28507" y="10222"/>
                  </a:cubicBezTo>
                  <a:cubicBezTo>
                    <a:pt x="28612" y="10169"/>
                    <a:pt x="28770" y="10134"/>
                    <a:pt x="28927" y="10117"/>
                  </a:cubicBezTo>
                  <a:cubicBezTo>
                    <a:pt x="29190" y="10117"/>
                    <a:pt x="29436" y="9977"/>
                    <a:pt x="29594" y="9766"/>
                  </a:cubicBezTo>
                  <a:lnTo>
                    <a:pt x="29611" y="9766"/>
                  </a:lnTo>
                  <a:cubicBezTo>
                    <a:pt x="29716" y="9731"/>
                    <a:pt x="29804" y="9696"/>
                    <a:pt x="29909" y="9643"/>
                  </a:cubicBezTo>
                  <a:cubicBezTo>
                    <a:pt x="29962" y="9643"/>
                    <a:pt x="30032" y="9626"/>
                    <a:pt x="30084" y="9608"/>
                  </a:cubicBezTo>
                  <a:cubicBezTo>
                    <a:pt x="30137" y="9591"/>
                    <a:pt x="30190" y="9591"/>
                    <a:pt x="30242" y="9591"/>
                  </a:cubicBezTo>
                  <a:cubicBezTo>
                    <a:pt x="30295" y="9591"/>
                    <a:pt x="30347" y="9591"/>
                    <a:pt x="30400" y="9608"/>
                  </a:cubicBezTo>
                  <a:cubicBezTo>
                    <a:pt x="30453" y="9626"/>
                    <a:pt x="30523" y="9626"/>
                    <a:pt x="30575" y="9626"/>
                  </a:cubicBezTo>
                  <a:cubicBezTo>
                    <a:pt x="30628" y="9626"/>
                    <a:pt x="30663" y="9626"/>
                    <a:pt x="30716" y="9608"/>
                  </a:cubicBezTo>
                  <a:lnTo>
                    <a:pt x="31049" y="9573"/>
                  </a:lnTo>
                  <a:lnTo>
                    <a:pt x="31294" y="9521"/>
                  </a:lnTo>
                  <a:cubicBezTo>
                    <a:pt x="31452" y="9608"/>
                    <a:pt x="31627" y="9678"/>
                    <a:pt x="31855" y="9678"/>
                  </a:cubicBezTo>
                  <a:lnTo>
                    <a:pt x="31960" y="9678"/>
                  </a:lnTo>
                  <a:cubicBezTo>
                    <a:pt x="32118" y="9731"/>
                    <a:pt x="32276" y="9766"/>
                    <a:pt x="32434" y="9766"/>
                  </a:cubicBezTo>
                  <a:cubicBezTo>
                    <a:pt x="32574" y="9766"/>
                    <a:pt x="32697" y="9749"/>
                    <a:pt x="32819" y="9714"/>
                  </a:cubicBezTo>
                  <a:cubicBezTo>
                    <a:pt x="32872" y="9696"/>
                    <a:pt x="32925" y="9678"/>
                    <a:pt x="32977" y="9661"/>
                  </a:cubicBezTo>
                  <a:cubicBezTo>
                    <a:pt x="33065" y="9678"/>
                    <a:pt x="33135" y="9678"/>
                    <a:pt x="33223" y="9678"/>
                  </a:cubicBezTo>
                  <a:cubicBezTo>
                    <a:pt x="33556" y="9678"/>
                    <a:pt x="33871" y="9591"/>
                    <a:pt x="34152" y="9433"/>
                  </a:cubicBezTo>
                  <a:cubicBezTo>
                    <a:pt x="34608" y="9380"/>
                    <a:pt x="34906" y="9188"/>
                    <a:pt x="35099" y="8995"/>
                  </a:cubicBezTo>
                  <a:cubicBezTo>
                    <a:pt x="35256" y="8977"/>
                    <a:pt x="35397" y="8960"/>
                    <a:pt x="35519" y="8942"/>
                  </a:cubicBezTo>
                  <a:cubicBezTo>
                    <a:pt x="35958" y="8890"/>
                    <a:pt x="36273" y="8521"/>
                    <a:pt x="36273" y="8083"/>
                  </a:cubicBezTo>
                  <a:cubicBezTo>
                    <a:pt x="36273" y="7960"/>
                    <a:pt x="36308" y="7820"/>
                    <a:pt x="36343" y="7697"/>
                  </a:cubicBezTo>
                  <a:cubicBezTo>
                    <a:pt x="36449" y="7452"/>
                    <a:pt x="36431" y="7171"/>
                    <a:pt x="36291" y="6944"/>
                  </a:cubicBezTo>
                  <a:cubicBezTo>
                    <a:pt x="36291" y="6944"/>
                    <a:pt x="36291" y="6944"/>
                    <a:pt x="36291" y="6926"/>
                  </a:cubicBezTo>
                  <a:cubicBezTo>
                    <a:pt x="36308" y="6821"/>
                    <a:pt x="36308" y="6716"/>
                    <a:pt x="36308" y="6610"/>
                  </a:cubicBezTo>
                  <a:cubicBezTo>
                    <a:pt x="36326" y="6558"/>
                    <a:pt x="36326" y="6505"/>
                    <a:pt x="36326" y="6435"/>
                  </a:cubicBezTo>
                  <a:cubicBezTo>
                    <a:pt x="36378" y="6312"/>
                    <a:pt x="36413" y="6225"/>
                    <a:pt x="36466" y="6137"/>
                  </a:cubicBezTo>
                  <a:cubicBezTo>
                    <a:pt x="36519" y="6067"/>
                    <a:pt x="36571" y="5962"/>
                    <a:pt x="36589" y="5874"/>
                  </a:cubicBezTo>
                  <a:lnTo>
                    <a:pt x="36711" y="5418"/>
                  </a:lnTo>
                  <a:lnTo>
                    <a:pt x="36747" y="5278"/>
                  </a:lnTo>
                  <a:cubicBezTo>
                    <a:pt x="36974" y="5120"/>
                    <a:pt x="37097" y="4927"/>
                    <a:pt x="37150" y="4735"/>
                  </a:cubicBezTo>
                  <a:cubicBezTo>
                    <a:pt x="37360" y="4542"/>
                    <a:pt x="37500" y="4261"/>
                    <a:pt x="37518" y="3981"/>
                  </a:cubicBezTo>
                  <a:cubicBezTo>
                    <a:pt x="37535" y="3911"/>
                    <a:pt x="37535" y="3858"/>
                    <a:pt x="37535" y="3805"/>
                  </a:cubicBezTo>
                  <a:cubicBezTo>
                    <a:pt x="37746" y="3437"/>
                    <a:pt x="37834" y="3034"/>
                    <a:pt x="37798" y="2631"/>
                  </a:cubicBezTo>
                  <a:cubicBezTo>
                    <a:pt x="37921" y="2192"/>
                    <a:pt x="37869" y="1842"/>
                    <a:pt x="37781" y="1579"/>
                  </a:cubicBezTo>
                  <a:cubicBezTo>
                    <a:pt x="37816" y="1474"/>
                    <a:pt x="37851" y="1351"/>
                    <a:pt x="37886" y="1246"/>
                  </a:cubicBezTo>
                  <a:cubicBezTo>
                    <a:pt x="37904" y="1176"/>
                    <a:pt x="37921" y="1088"/>
                    <a:pt x="37921" y="1018"/>
                  </a:cubicBezTo>
                  <a:lnTo>
                    <a:pt x="37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3209019" y="4362891"/>
              <a:ext cx="1192386" cy="392816"/>
            </a:xfrm>
            <a:custGeom>
              <a:avLst/>
              <a:gdLst/>
              <a:ahLst/>
              <a:cxnLst/>
              <a:rect l="l" t="t" r="r" b="b"/>
              <a:pathLst>
                <a:path w="37045" h="12204" extrusionOk="0">
                  <a:moveTo>
                    <a:pt x="0" y="1"/>
                  </a:moveTo>
                  <a:lnTo>
                    <a:pt x="0" y="11326"/>
                  </a:lnTo>
                  <a:cubicBezTo>
                    <a:pt x="35" y="11379"/>
                    <a:pt x="70" y="11432"/>
                    <a:pt x="88" y="11467"/>
                  </a:cubicBezTo>
                  <a:cubicBezTo>
                    <a:pt x="97" y="11463"/>
                    <a:pt x="107" y="11462"/>
                    <a:pt x="119" y="11462"/>
                  </a:cubicBezTo>
                  <a:cubicBezTo>
                    <a:pt x="189" y="11462"/>
                    <a:pt x="297" y="11521"/>
                    <a:pt x="371" y="11521"/>
                  </a:cubicBezTo>
                  <a:cubicBezTo>
                    <a:pt x="401" y="11521"/>
                    <a:pt x="425" y="11511"/>
                    <a:pt x="438" y="11484"/>
                  </a:cubicBezTo>
                  <a:cubicBezTo>
                    <a:pt x="438" y="11467"/>
                    <a:pt x="438" y="11414"/>
                    <a:pt x="438" y="11379"/>
                  </a:cubicBezTo>
                  <a:cubicBezTo>
                    <a:pt x="446" y="11378"/>
                    <a:pt x="454" y="11377"/>
                    <a:pt x="463" y="11377"/>
                  </a:cubicBezTo>
                  <a:cubicBezTo>
                    <a:pt x="567" y="11377"/>
                    <a:pt x="711" y="11471"/>
                    <a:pt x="824" y="11519"/>
                  </a:cubicBezTo>
                  <a:lnTo>
                    <a:pt x="859" y="11519"/>
                  </a:lnTo>
                  <a:cubicBezTo>
                    <a:pt x="912" y="11572"/>
                    <a:pt x="982" y="11607"/>
                    <a:pt x="1052" y="11660"/>
                  </a:cubicBezTo>
                  <a:cubicBezTo>
                    <a:pt x="1251" y="11767"/>
                    <a:pt x="1464" y="11821"/>
                    <a:pt x="1679" y="11821"/>
                  </a:cubicBezTo>
                  <a:cubicBezTo>
                    <a:pt x="1709" y="11821"/>
                    <a:pt x="1740" y="11820"/>
                    <a:pt x="1771" y="11817"/>
                  </a:cubicBezTo>
                  <a:cubicBezTo>
                    <a:pt x="1893" y="11870"/>
                    <a:pt x="2034" y="11887"/>
                    <a:pt x="2174" y="11887"/>
                  </a:cubicBezTo>
                  <a:cubicBezTo>
                    <a:pt x="2227" y="11905"/>
                    <a:pt x="2262" y="11940"/>
                    <a:pt x="2314" y="11958"/>
                  </a:cubicBezTo>
                  <a:cubicBezTo>
                    <a:pt x="2349" y="12045"/>
                    <a:pt x="2419" y="12133"/>
                    <a:pt x="2490" y="12203"/>
                  </a:cubicBezTo>
                  <a:lnTo>
                    <a:pt x="4313" y="12203"/>
                  </a:lnTo>
                  <a:cubicBezTo>
                    <a:pt x="4348" y="12185"/>
                    <a:pt x="4383" y="12150"/>
                    <a:pt x="4436" y="12133"/>
                  </a:cubicBezTo>
                  <a:cubicBezTo>
                    <a:pt x="4418" y="12115"/>
                    <a:pt x="4418" y="12098"/>
                    <a:pt x="4400" y="12080"/>
                  </a:cubicBezTo>
                  <a:cubicBezTo>
                    <a:pt x="4453" y="12010"/>
                    <a:pt x="4488" y="11940"/>
                    <a:pt x="4488" y="11870"/>
                  </a:cubicBezTo>
                  <a:cubicBezTo>
                    <a:pt x="4611" y="11905"/>
                    <a:pt x="4716" y="11958"/>
                    <a:pt x="4821" y="11958"/>
                  </a:cubicBezTo>
                  <a:cubicBezTo>
                    <a:pt x="4995" y="11907"/>
                    <a:pt x="5180" y="11879"/>
                    <a:pt x="5371" y="11879"/>
                  </a:cubicBezTo>
                  <a:cubicBezTo>
                    <a:pt x="5507" y="11879"/>
                    <a:pt x="5646" y="11893"/>
                    <a:pt x="5785" y="11923"/>
                  </a:cubicBezTo>
                  <a:cubicBezTo>
                    <a:pt x="5785" y="11905"/>
                    <a:pt x="5785" y="11887"/>
                    <a:pt x="5785" y="11887"/>
                  </a:cubicBezTo>
                  <a:lnTo>
                    <a:pt x="6084" y="11923"/>
                  </a:lnTo>
                  <a:cubicBezTo>
                    <a:pt x="6119" y="11975"/>
                    <a:pt x="6171" y="12010"/>
                    <a:pt x="6206" y="12063"/>
                  </a:cubicBezTo>
                  <a:cubicBezTo>
                    <a:pt x="6294" y="12098"/>
                    <a:pt x="6364" y="12150"/>
                    <a:pt x="6434" y="12185"/>
                  </a:cubicBezTo>
                  <a:cubicBezTo>
                    <a:pt x="6452" y="12185"/>
                    <a:pt x="6469" y="12185"/>
                    <a:pt x="6487" y="12168"/>
                  </a:cubicBezTo>
                  <a:cubicBezTo>
                    <a:pt x="6522" y="12150"/>
                    <a:pt x="6522" y="12098"/>
                    <a:pt x="6557" y="12080"/>
                  </a:cubicBezTo>
                  <a:cubicBezTo>
                    <a:pt x="6572" y="12071"/>
                    <a:pt x="6590" y="12066"/>
                    <a:pt x="6612" y="12066"/>
                  </a:cubicBezTo>
                  <a:cubicBezTo>
                    <a:pt x="6668" y="12066"/>
                    <a:pt x="6744" y="12095"/>
                    <a:pt x="6820" y="12133"/>
                  </a:cubicBezTo>
                  <a:cubicBezTo>
                    <a:pt x="6837" y="12168"/>
                    <a:pt x="6872" y="12185"/>
                    <a:pt x="6890" y="12203"/>
                  </a:cubicBezTo>
                  <a:lnTo>
                    <a:pt x="12711" y="12203"/>
                  </a:lnTo>
                  <a:cubicBezTo>
                    <a:pt x="12711" y="12203"/>
                    <a:pt x="12728" y="12185"/>
                    <a:pt x="12746" y="12185"/>
                  </a:cubicBezTo>
                  <a:cubicBezTo>
                    <a:pt x="12763" y="12185"/>
                    <a:pt x="12781" y="12168"/>
                    <a:pt x="12816" y="12150"/>
                  </a:cubicBezTo>
                  <a:cubicBezTo>
                    <a:pt x="12798" y="12133"/>
                    <a:pt x="12798" y="12115"/>
                    <a:pt x="12798" y="12080"/>
                  </a:cubicBezTo>
                  <a:cubicBezTo>
                    <a:pt x="12781" y="11975"/>
                    <a:pt x="12833" y="11905"/>
                    <a:pt x="12886" y="11835"/>
                  </a:cubicBezTo>
                  <a:cubicBezTo>
                    <a:pt x="12901" y="11820"/>
                    <a:pt x="12919" y="11815"/>
                    <a:pt x="12940" y="11815"/>
                  </a:cubicBezTo>
                  <a:cubicBezTo>
                    <a:pt x="12968" y="11815"/>
                    <a:pt x="13003" y="11825"/>
                    <a:pt x="13044" y="11835"/>
                  </a:cubicBezTo>
                  <a:cubicBezTo>
                    <a:pt x="13096" y="11835"/>
                    <a:pt x="13149" y="11852"/>
                    <a:pt x="13219" y="11852"/>
                  </a:cubicBezTo>
                  <a:cubicBezTo>
                    <a:pt x="13222" y="11854"/>
                    <a:pt x="13225" y="11855"/>
                    <a:pt x="13228" y="11855"/>
                  </a:cubicBezTo>
                  <a:cubicBezTo>
                    <a:pt x="13260" y="11855"/>
                    <a:pt x="13288" y="11776"/>
                    <a:pt x="13272" y="11712"/>
                  </a:cubicBezTo>
                  <a:cubicBezTo>
                    <a:pt x="13236" y="11624"/>
                    <a:pt x="13201" y="11537"/>
                    <a:pt x="13184" y="11449"/>
                  </a:cubicBezTo>
                  <a:cubicBezTo>
                    <a:pt x="13394" y="11414"/>
                    <a:pt x="13605" y="11379"/>
                    <a:pt x="13815" y="11344"/>
                  </a:cubicBezTo>
                  <a:cubicBezTo>
                    <a:pt x="13850" y="11414"/>
                    <a:pt x="13903" y="11484"/>
                    <a:pt x="13903" y="11537"/>
                  </a:cubicBezTo>
                  <a:cubicBezTo>
                    <a:pt x="13920" y="11624"/>
                    <a:pt x="13903" y="11695"/>
                    <a:pt x="13903" y="11782"/>
                  </a:cubicBezTo>
                  <a:cubicBezTo>
                    <a:pt x="13920" y="11835"/>
                    <a:pt x="14008" y="11940"/>
                    <a:pt x="14043" y="11940"/>
                  </a:cubicBezTo>
                  <a:cubicBezTo>
                    <a:pt x="14124" y="11906"/>
                    <a:pt x="14204" y="11863"/>
                    <a:pt x="14300" y="11863"/>
                  </a:cubicBezTo>
                  <a:cubicBezTo>
                    <a:pt x="14350" y="11863"/>
                    <a:pt x="14404" y="11875"/>
                    <a:pt x="14464" y="11905"/>
                  </a:cubicBezTo>
                  <a:cubicBezTo>
                    <a:pt x="14569" y="11835"/>
                    <a:pt x="14709" y="11817"/>
                    <a:pt x="14849" y="11800"/>
                  </a:cubicBezTo>
                  <a:cubicBezTo>
                    <a:pt x="14940" y="11785"/>
                    <a:pt x="15004" y="11744"/>
                    <a:pt x="15099" y="11744"/>
                  </a:cubicBezTo>
                  <a:cubicBezTo>
                    <a:pt x="15114" y="11744"/>
                    <a:pt x="15130" y="11745"/>
                    <a:pt x="15147" y="11747"/>
                  </a:cubicBezTo>
                  <a:cubicBezTo>
                    <a:pt x="15168" y="11750"/>
                    <a:pt x="15187" y="11752"/>
                    <a:pt x="15206" y="11752"/>
                  </a:cubicBezTo>
                  <a:cubicBezTo>
                    <a:pt x="15299" y="11752"/>
                    <a:pt x="15370" y="11715"/>
                    <a:pt x="15428" y="11642"/>
                  </a:cubicBezTo>
                  <a:cubicBezTo>
                    <a:pt x="15465" y="11582"/>
                    <a:pt x="15512" y="11554"/>
                    <a:pt x="15566" y="11554"/>
                  </a:cubicBezTo>
                  <a:cubicBezTo>
                    <a:pt x="15639" y="11554"/>
                    <a:pt x="15723" y="11604"/>
                    <a:pt x="15814" y="11695"/>
                  </a:cubicBezTo>
                  <a:cubicBezTo>
                    <a:pt x="15779" y="11589"/>
                    <a:pt x="15779" y="11467"/>
                    <a:pt x="15691" y="11326"/>
                  </a:cubicBezTo>
                  <a:cubicBezTo>
                    <a:pt x="15603" y="11221"/>
                    <a:pt x="15621" y="11116"/>
                    <a:pt x="15691" y="11063"/>
                  </a:cubicBezTo>
                  <a:cubicBezTo>
                    <a:pt x="15971" y="11011"/>
                    <a:pt x="16252" y="10976"/>
                    <a:pt x="16532" y="10923"/>
                  </a:cubicBezTo>
                  <a:cubicBezTo>
                    <a:pt x="16668" y="11086"/>
                    <a:pt x="16699" y="11123"/>
                    <a:pt x="16771" y="11123"/>
                  </a:cubicBezTo>
                  <a:cubicBezTo>
                    <a:pt x="16792" y="11123"/>
                    <a:pt x="16817" y="11120"/>
                    <a:pt x="16848" y="11116"/>
                  </a:cubicBezTo>
                  <a:cubicBezTo>
                    <a:pt x="16883" y="11116"/>
                    <a:pt x="16901" y="11099"/>
                    <a:pt x="16936" y="11099"/>
                  </a:cubicBezTo>
                  <a:cubicBezTo>
                    <a:pt x="17006" y="11099"/>
                    <a:pt x="17058" y="11151"/>
                    <a:pt x="17093" y="11221"/>
                  </a:cubicBezTo>
                  <a:cubicBezTo>
                    <a:pt x="17129" y="11274"/>
                    <a:pt x="17146" y="11344"/>
                    <a:pt x="17129" y="11397"/>
                  </a:cubicBezTo>
                  <a:cubicBezTo>
                    <a:pt x="17111" y="11414"/>
                    <a:pt x="17111" y="11432"/>
                    <a:pt x="17093" y="11449"/>
                  </a:cubicBezTo>
                  <a:cubicBezTo>
                    <a:pt x="17041" y="11467"/>
                    <a:pt x="17006" y="11484"/>
                    <a:pt x="16953" y="11502"/>
                  </a:cubicBezTo>
                  <a:cubicBezTo>
                    <a:pt x="17058" y="11642"/>
                    <a:pt x="17181" y="11765"/>
                    <a:pt x="17304" y="11905"/>
                  </a:cubicBezTo>
                  <a:cubicBezTo>
                    <a:pt x="17311" y="11908"/>
                    <a:pt x="17317" y="11910"/>
                    <a:pt x="17324" y="11910"/>
                  </a:cubicBezTo>
                  <a:cubicBezTo>
                    <a:pt x="17352" y="11910"/>
                    <a:pt x="17381" y="11884"/>
                    <a:pt x="17409" y="11870"/>
                  </a:cubicBezTo>
                  <a:cubicBezTo>
                    <a:pt x="17567" y="11800"/>
                    <a:pt x="17672" y="11677"/>
                    <a:pt x="17812" y="11572"/>
                  </a:cubicBezTo>
                  <a:cubicBezTo>
                    <a:pt x="17847" y="11537"/>
                    <a:pt x="17865" y="11467"/>
                    <a:pt x="17865" y="11414"/>
                  </a:cubicBezTo>
                  <a:cubicBezTo>
                    <a:pt x="17920" y="11422"/>
                    <a:pt x="17975" y="11425"/>
                    <a:pt x="18029" y="11425"/>
                  </a:cubicBezTo>
                  <a:cubicBezTo>
                    <a:pt x="18360" y="11425"/>
                    <a:pt x="18676" y="11294"/>
                    <a:pt x="18812" y="11099"/>
                  </a:cubicBezTo>
                  <a:cubicBezTo>
                    <a:pt x="18864" y="11099"/>
                    <a:pt x="18899" y="11099"/>
                    <a:pt x="18934" y="11063"/>
                  </a:cubicBezTo>
                  <a:cubicBezTo>
                    <a:pt x="18947" y="11057"/>
                    <a:pt x="18960" y="11054"/>
                    <a:pt x="18972" y="11054"/>
                  </a:cubicBezTo>
                  <a:cubicBezTo>
                    <a:pt x="19023" y="11054"/>
                    <a:pt x="19064" y="11108"/>
                    <a:pt x="19092" y="11151"/>
                  </a:cubicBezTo>
                  <a:cubicBezTo>
                    <a:pt x="19175" y="11248"/>
                    <a:pt x="19248" y="11280"/>
                    <a:pt x="19318" y="11280"/>
                  </a:cubicBezTo>
                  <a:cubicBezTo>
                    <a:pt x="19336" y="11280"/>
                    <a:pt x="19354" y="11277"/>
                    <a:pt x="19373" y="11274"/>
                  </a:cubicBezTo>
                  <a:cubicBezTo>
                    <a:pt x="19425" y="11274"/>
                    <a:pt x="19478" y="11256"/>
                    <a:pt x="19513" y="11239"/>
                  </a:cubicBezTo>
                  <a:cubicBezTo>
                    <a:pt x="19565" y="11204"/>
                    <a:pt x="19601" y="11169"/>
                    <a:pt x="19618" y="11116"/>
                  </a:cubicBezTo>
                  <a:cubicBezTo>
                    <a:pt x="19696" y="11000"/>
                    <a:pt x="19811" y="10931"/>
                    <a:pt x="19958" y="10931"/>
                  </a:cubicBezTo>
                  <a:cubicBezTo>
                    <a:pt x="20010" y="10931"/>
                    <a:pt x="20067" y="10940"/>
                    <a:pt x="20126" y="10958"/>
                  </a:cubicBezTo>
                  <a:cubicBezTo>
                    <a:pt x="20162" y="10958"/>
                    <a:pt x="20197" y="10976"/>
                    <a:pt x="20232" y="10976"/>
                  </a:cubicBezTo>
                  <a:cubicBezTo>
                    <a:pt x="20389" y="10976"/>
                    <a:pt x="20530" y="10976"/>
                    <a:pt x="20547" y="10765"/>
                  </a:cubicBezTo>
                  <a:cubicBezTo>
                    <a:pt x="20547" y="10748"/>
                    <a:pt x="20565" y="10730"/>
                    <a:pt x="20565" y="10713"/>
                  </a:cubicBezTo>
                  <a:cubicBezTo>
                    <a:pt x="20547" y="10678"/>
                    <a:pt x="20530" y="10643"/>
                    <a:pt x="20530" y="10608"/>
                  </a:cubicBezTo>
                  <a:cubicBezTo>
                    <a:pt x="20512" y="10520"/>
                    <a:pt x="20530" y="10432"/>
                    <a:pt x="20530" y="10345"/>
                  </a:cubicBezTo>
                  <a:cubicBezTo>
                    <a:pt x="20705" y="10310"/>
                    <a:pt x="20793" y="10152"/>
                    <a:pt x="20915" y="10047"/>
                  </a:cubicBezTo>
                  <a:cubicBezTo>
                    <a:pt x="20959" y="10059"/>
                    <a:pt x="21001" y="10070"/>
                    <a:pt x="21031" y="10070"/>
                  </a:cubicBezTo>
                  <a:cubicBezTo>
                    <a:pt x="21084" y="10070"/>
                    <a:pt x="21099" y="10036"/>
                    <a:pt x="21021" y="9924"/>
                  </a:cubicBezTo>
                  <a:cubicBezTo>
                    <a:pt x="20986" y="9906"/>
                    <a:pt x="21003" y="9854"/>
                    <a:pt x="21021" y="9836"/>
                  </a:cubicBezTo>
                  <a:cubicBezTo>
                    <a:pt x="21056" y="9801"/>
                    <a:pt x="21108" y="9766"/>
                    <a:pt x="21178" y="9731"/>
                  </a:cubicBezTo>
                  <a:cubicBezTo>
                    <a:pt x="21178" y="9731"/>
                    <a:pt x="21213" y="9749"/>
                    <a:pt x="21231" y="9766"/>
                  </a:cubicBezTo>
                  <a:cubicBezTo>
                    <a:pt x="21424" y="9871"/>
                    <a:pt x="21617" y="9959"/>
                    <a:pt x="21792" y="10117"/>
                  </a:cubicBezTo>
                  <a:cubicBezTo>
                    <a:pt x="21810" y="10134"/>
                    <a:pt x="21845" y="10169"/>
                    <a:pt x="21845" y="10187"/>
                  </a:cubicBezTo>
                  <a:cubicBezTo>
                    <a:pt x="21827" y="10222"/>
                    <a:pt x="21827" y="10257"/>
                    <a:pt x="21810" y="10292"/>
                  </a:cubicBezTo>
                  <a:cubicBezTo>
                    <a:pt x="21845" y="10415"/>
                    <a:pt x="21880" y="10520"/>
                    <a:pt x="21880" y="10590"/>
                  </a:cubicBezTo>
                  <a:cubicBezTo>
                    <a:pt x="22020" y="10555"/>
                    <a:pt x="22178" y="10538"/>
                    <a:pt x="22230" y="10397"/>
                  </a:cubicBezTo>
                  <a:cubicBezTo>
                    <a:pt x="22235" y="10392"/>
                    <a:pt x="22244" y="10390"/>
                    <a:pt x="22254" y="10390"/>
                  </a:cubicBezTo>
                  <a:cubicBezTo>
                    <a:pt x="22279" y="10390"/>
                    <a:pt x="22316" y="10402"/>
                    <a:pt x="22353" y="10415"/>
                  </a:cubicBezTo>
                  <a:cubicBezTo>
                    <a:pt x="22371" y="10415"/>
                    <a:pt x="22388" y="10432"/>
                    <a:pt x="22406" y="10450"/>
                  </a:cubicBezTo>
                  <a:cubicBezTo>
                    <a:pt x="22685" y="10618"/>
                    <a:pt x="22816" y="10696"/>
                    <a:pt x="22904" y="10696"/>
                  </a:cubicBezTo>
                  <a:cubicBezTo>
                    <a:pt x="22981" y="10696"/>
                    <a:pt x="23025" y="10635"/>
                    <a:pt x="23107" y="10520"/>
                  </a:cubicBezTo>
                  <a:cubicBezTo>
                    <a:pt x="23131" y="10487"/>
                    <a:pt x="23163" y="10474"/>
                    <a:pt x="23203" y="10474"/>
                  </a:cubicBezTo>
                  <a:cubicBezTo>
                    <a:pt x="23249" y="10474"/>
                    <a:pt x="23304" y="10492"/>
                    <a:pt x="23370" y="10520"/>
                  </a:cubicBezTo>
                  <a:cubicBezTo>
                    <a:pt x="23457" y="10555"/>
                    <a:pt x="23545" y="10608"/>
                    <a:pt x="23633" y="10660"/>
                  </a:cubicBezTo>
                  <a:cubicBezTo>
                    <a:pt x="23633" y="10625"/>
                    <a:pt x="23650" y="10573"/>
                    <a:pt x="23650" y="10538"/>
                  </a:cubicBezTo>
                  <a:cubicBezTo>
                    <a:pt x="23668" y="10538"/>
                    <a:pt x="23685" y="10555"/>
                    <a:pt x="23703" y="10555"/>
                  </a:cubicBezTo>
                  <a:cubicBezTo>
                    <a:pt x="24054" y="10467"/>
                    <a:pt x="24404" y="10415"/>
                    <a:pt x="24790" y="10415"/>
                  </a:cubicBezTo>
                  <a:cubicBezTo>
                    <a:pt x="24860" y="10415"/>
                    <a:pt x="24930" y="10380"/>
                    <a:pt x="24983" y="10362"/>
                  </a:cubicBezTo>
                  <a:cubicBezTo>
                    <a:pt x="25050" y="10312"/>
                    <a:pt x="25125" y="10290"/>
                    <a:pt x="25208" y="10290"/>
                  </a:cubicBezTo>
                  <a:cubicBezTo>
                    <a:pt x="25298" y="10290"/>
                    <a:pt x="25399" y="10316"/>
                    <a:pt x="25509" y="10362"/>
                  </a:cubicBezTo>
                  <a:cubicBezTo>
                    <a:pt x="25526" y="10362"/>
                    <a:pt x="25544" y="10362"/>
                    <a:pt x="25561" y="10380"/>
                  </a:cubicBezTo>
                  <a:cubicBezTo>
                    <a:pt x="25578" y="10382"/>
                    <a:pt x="25593" y="10384"/>
                    <a:pt x="25606" y="10384"/>
                  </a:cubicBezTo>
                  <a:cubicBezTo>
                    <a:pt x="25681" y="10384"/>
                    <a:pt x="25714" y="10341"/>
                    <a:pt x="25684" y="10222"/>
                  </a:cubicBezTo>
                  <a:cubicBezTo>
                    <a:pt x="25666" y="10099"/>
                    <a:pt x="25719" y="10029"/>
                    <a:pt x="25754" y="9959"/>
                  </a:cubicBezTo>
                  <a:cubicBezTo>
                    <a:pt x="25781" y="9905"/>
                    <a:pt x="25818" y="9883"/>
                    <a:pt x="25873" y="9883"/>
                  </a:cubicBezTo>
                  <a:cubicBezTo>
                    <a:pt x="25890" y="9883"/>
                    <a:pt x="25909" y="9885"/>
                    <a:pt x="25929" y="9889"/>
                  </a:cubicBezTo>
                  <a:cubicBezTo>
                    <a:pt x="25947" y="9906"/>
                    <a:pt x="25947" y="9924"/>
                    <a:pt x="25965" y="9941"/>
                  </a:cubicBezTo>
                  <a:cubicBezTo>
                    <a:pt x="26035" y="10099"/>
                    <a:pt x="26140" y="10187"/>
                    <a:pt x="26263" y="10239"/>
                  </a:cubicBezTo>
                  <a:cubicBezTo>
                    <a:pt x="26284" y="10245"/>
                    <a:pt x="26303" y="10247"/>
                    <a:pt x="26321" y="10247"/>
                  </a:cubicBezTo>
                  <a:cubicBezTo>
                    <a:pt x="26418" y="10247"/>
                    <a:pt x="26461" y="10171"/>
                    <a:pt x="26490" y="10082"/>
                  </a:cubicBezTo>
                  <a:cubicBezTo>
                    <a:pt x="26543" y="9977"/>
                    <a:pt x="26561" y="9836"/>
                    <a:pt x="26578" y="9714"/>
                  </a:cubicBezTo>
                  <a:cubicBezTo>
                    <a:pt x="26578" y="9696"/>
                    <a:pt x="26578" y="9696"/>
                    <a:pt x="26578" y="9678"/>
                  </a:cubicBezTo>
                  <a:cubicBezTo>
                    <a:pt x="26859" y="9678"/>
                    <a:pt x="27104" y="9573"/>
                    <a:pt x="27227" y="9363"/>
                  </a:cubicBezTo>
                  <a:cubicBezTo>
                    <a:pt x="27297" y="9380"/>
                    <a:pt x="27385" y="9380"/>
                    <a:pt x="27455" y="9380"/>
                  </a:cubicBezTo>
                  <a:cubicBezTo>
                    <a:pt x="27550" y="9402"/>
                    <a:pt x="27646" y="9412"/>
                    <a:pt x="27739" y="9412"/>
                  </a:cubicBezTo>
                  <a:cubicBezTo>
                    <a:pt x="27867" y="9412"/>
                    <a:pt x="27991" y="9393"/>
                    <a:pt x="28103" y="9363"/>
                  </a:cubicBezTo>
                  <a:cubicBezTo>
                    <a:pt x="28103" y="9398"/>
                    <a:pt x="28103" y="9433"/>
                    <a:pt x="28103" y="9451"/>
                  </a:cubicBezTo>
                  <a:cubicBezTo>
                    <a:pt x="28331" y="9328"/>
                    <a:pt x="28612" y="9258"/>
                    <a:pt x="28892" y="9240"/>
                  </a:cubicBezTo>
                  <a:cubicBezTo>
                    <a:pt x="28980" y="9135"/>
                    <a:pt x="29120" y="9030"/>
                    <a:pt x="29260" y="8942"/>
                  </a:cubicBezTo>
                  <a:cubicBezTo>
                    <a:pt x="29401" y="8925"/>
                    <a:pt x="29523" y="8872"/>
                    <a:pt x="29629" y="8819"/>
                  </a:cubicBezTo>
                  <a:cubicBezTo>
                    <a:pt x="29716" y="8802"/>
                    <a:pt x="29804" y="8784"/>
                    <a:pt x="29892" y="8749"/>
                  </a:cubicBezTo>
                  <a:cubicBezTo>
                    <a:pt x="30007" y="8730"/>
                    <a:pt x="30133" y="8716"/>
                    <a:pt x="30261" y="8716"/>
                  </a:cubicBezTo>
                  <a:cubicBezTo>
                    <a:pt x="30366" y="8716"/>
                    <a:pt x="30472" y="8726"/>
                    <a:pt x="30575" y="8749"/>
                  </a:cubicBezTo>
                  <a:lnTo>
                    <a:pt x="31557" y="8592"/>
                  </a:lnTo>
                  <a:cubicBezTo>
                    <a:pt x="31575" y="8609"/>
                    <a:pt x="31592" y="8627"/>
                    <a:pt x="31610" y="8644"/>
                  </a:cubicBezTo>
                  <a:cubicBezTo>
                    <a:pt x="31691" y="8739"/>
                    <a:pt x="31772" y="8802"/>
                    <a:pt x="31853" y="8802"/>
                  </a:cubicBezTo>
                  <a:cubicBezTo>
                    <a:pt x="31877" y="8802"/>
                    <a:pt x="31901" y="8796"/>
                    <a:pt x="31925" y="8784"/>
                  </a:cubicBezTo>
                  <a:cubicBezTo>
                    <a:pt x="31962" y="8763"/>
                    <a:pt x="31998" y="8750"/>
                    <a:pt x="32038" y="8750"/>
                  </a:cubicBezTo>
                  <a:cubicBezTo>
                    <a:pt x="32095" y="8750"/>
                    <a:pt x="32159" y="8775"/>
                    <a:pt x="32241" y="8837"/>
                  </a:cubicBezTo>
                  <a:cubicBezTo>
                    <a:pt x="32298" y="8871"/>
                    <a:pt x="32369" y="8890"/>
                    <a:pt x="32431" y="8890"/>
                  </a:cubicBezTo>
                  <a:cubicBezTo>
                    <a:pt x="32465" y="8890"/>
                    <a:pt x="32497" y="8884"/>
                    <a:pt x="32521" y="8872"/>
                  </a:cubicBezTo>
                  <a:cubicBezTo>
                    <a:pt x="32609" y="8837"/>
                    <a:pt x="32767" y="8854"/>
                    <a:pt x="32802" y="8732"/>
                  </a:cubicBezTo>
                  <a:cubicBezTo>
                    <a:pt x="32937" y="8775"/>
                    <a:pt x="33076" y="8796"/>
                    <a:pt x="33211" y="8796"/>
                  </a:cubicBezTo>
                  <a:cubicBezTo>
                    <a:pt x="33461" y="8796"/>
                    <a:pt x="33694" y="8722"/>
                    <a:pt x="33854" y="8574"/>
                  </a:cubicBezTo>
                  <a:cubicBezTo>
                    <a:pt x="34169" y="8574"/>
                    <a:pt x="34450" y="8486"/>
                    <a:pt x="34590" y="8241"/>
                  </a:cubicBezTo>
                  <a:cubicBezTo>
                    <a:pt x="34625" y="8206"/>
                    <a:pt x="34625" y="8153"/>
                    <a:pt x="34625" y="8118"/>
                  </a:cubicBezTo>
                  <a:cubicBezTo>
                    <a:pt x="34678" y="8118"/>
                    <a:pt x="34713" y="8118"/>
                    <a:pt x="34748" y="8101"/>
                  </a:cubicBezTo>
                  <a:cubicBezTo>
                    <a:pt x="34836" y="8118"/>
                    <a:pt x="34906" y="8118"/>
                    <a:pt x="34958" y="8118"/>
                  </a:cubicBezTo>
                  <a:cubicBezTo>
                    <a:pt x="35116" y="8118"/>
                    <a:pt x="35256" y="8101"/>
                    <a:pt x="35397" y="8083"/>
                  </a:cubicBezTo>
                  <a:cubicBezTo>
                    <a:pt x="35397" y="7855"/>
                    <a:pt x="35449" y="7610"/>
                    <a:pt x="35537" y="7382"/>
                  </a:cubicBezTo>
                  <a:cubicBezTo>
                    <a:pt x="35467" y="7259"/>
                    <a:pt x="35414" y="7084"/>
                    <a:pt x="35397" y="6926"/>
                  </a:cubicBezTo>
                  <a:cubicBezTo>
                    <a:pt x="35432" y="6786"/>
                    <a:pt x="35432" y="6663"/>
                    <a:pt x="35414" y="6540"/>
                  </a:cubicBezTo>
                  <a:cubicBezTo>
                    <a:pt x="35449" y="6453"/>
                    <a:pt x="35467" y="6365"/>
                    <a:pt x="35467" y="6277"/>
                  </a:cubicBezTo>
                  <a:cubicBezTo>
                    <a:pt x="35519" y="6067"/>
                    <a:pt x="35607" y="5839"/>
                    <a:pt x="35747" y="5646"/>
                  </a:cubicBezTo>
                  <a:cubicBezTo>
                    <a:pt x="35835" y="5331"/>
                    <a:pt x="35905" y="5015"/>
                    <a:pt x="35993" y="4699"/>
                  </a:cubicBezTo>
                  <a:cubicBezTo>
                    <a:pt x="36010" y="4682"/>
                    <a:pt x="36045" y="4664"/>
                    <a:pt x="36063" y="4664"/>
                  </a:cubicBezTo>
                  <a:cubicBezTo>
                    <a:pt x="36203" y="4612"/>
                    <a:pt x="36326" y="4542"/>
                    <a:pt x="36308" y="4419"/>
                  </a:cubicBezTo>
                  <a:cubicBezTo>
                    <a:pt x="36308" y="4314"/>
                    <a:pt x="36343" y="4226"/>
                    <a:pt x="36484" y="4138"/>
                  </a:cubicBezTo>
                  <a:cubicBezTo>
                    <a:pt x="36571" y="4086"/>
                    <a:pt x="36641" y="3981"/>
                    <a:pt x="36641" y="3911"/>
                  </a:cubicBezTo>
                  <a:cubicBezTo>
                    <a:pt x="36641" y="3805"/>
                    <a:pt x="36711" y="3683"/>
                    <a:pt x="36606" y="3595"/>
                  </a:cubicBezTo>
                  <a:cubicBezTo>
                    <a:pt x="36887" y="3297"/>
                    <a:pt x="36992" y="2894"/>
                    <a:pt x="36887" y="2561"/>
                  </a:cubicBezTo>
                  <a:cubicBezTo>
                    <a:pt x="37010" y="2280"/>
                    <a:pt x="37045" y="2000"/>
                    <a:pt x="36887" y="1754"/>
                  </a:cubicBezTo>
                  <a:cubicBezTo>
                    <a:pt x="36852" y="1719"/>
                    <a:pt x="36817" y="1684"/>
                    <a:pt x="36782" y="1667"/>
                  </a:cubicBezTo>
                  <a:cubicBezTo>
                    <a:pt x="36799" y="1631"/>
                    <a:pt x="36799" y="1596"/>
                    <a:pt x="36817" y="1561"/>
                  </a:cubicBezTo>
                  <a:cubicBezTo>
                    <a:pt x="36852" y="1491"/>
                    <a:pt x="36904" y="1421"/>
                    <a:pt x="36922" y="1386"/>
                  </a:cubicBezTo>
                  <a:cubicBezTo>
                    <a:pt x="36974" y="1246"/>
                    <a:pt x="37010" y="1141"/>
                    <a:pt x="37045" y="1018"/>
                  </a:cubicBezTo>
                  <a:lnTo>
                    <a:pt x="370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3079787" y="4255675"/>
              <a:ext cx="1100426" cy="165379"/>
            </a:xfrm>
            <a:custGeom>
              <a:avLst/>
              <a:gdLst/>
              <a:ahLst/>
              <a:cxnLst/>
              <a:rect l="l" t="t" r="r" b="b"/>
              <a:pathLst>
                <a:path w="34188" h="5138" extrusionOk="0">
                  <a:moveTo>
                    <a:pt x="1898" y="2004"/>
                  </a:moveTo>
                  <a:lnTo>
                    <a:pt x="1898" y="2004"/>
                  </a:lnTo>
                  <a:cubicBezTo>
                    <a:pt x="1898" y="2004"/>
                    <a:pt x="1897" y="2005"/>
                    <a:pt x="1898" y="2006"/>
                  </a:cubicBezTo>
                  <a:lnTo>
                    <a:pt x="1898" y="2006"/>
                  </a:lnTo>
                  <a:cubicBezTo>
                    <a:pt x="1898" y="2005"/>
                    <a:pt x="1898" y="2004"/>
                    <a:pt x="1898" y="2004"/>
                  </a:cubicBezTo>
                  <a:close/>
                  <a:moveTo>
                    <a:pt x="2279" y="1"/>
                  </a:moveTo>
                  <a:cubicBezTo>
                    <a:pt x="2262" y="19"/>
                    <a:pt x="2262" y="36"/>
                    <a:pt x="2244" y="36"/>
                  </a:cubicBezTo>
                  <a:cubicBezTo>
                    <a:pt x="2227" y="36"/>
                    <a:pt x="2192" y="36"/>
                    <a:pt x="2174" y="54"/>
                  </a:cubicBezTo>
                  <a:cubicBezTo>
                    <a:pt x="2034" y="54"/>
                    <a:pt x="1841" y="124"/>
                    <a:pt x="1841" y="141"/>
                  </a:cubicBezTo>
                  <a:cubicBezTo>
                    <a:pt x="1894" y="264"/>
                    <a:pt x="2122" y="352"/>
                    <a:pt x="2174" y="457"/>
                  </a:cubicBezTo>
                  <a:cubicBezTo>
                    <a:pt x="2192" y="474"/>
                    <a:pt x="2262" y="492"/>
                    <a:pt x="2314" y="509"/>
                  </a:cubicBezTo>
                  <a:lnTo>
                    <a:pt x="2420" y="509"/>
                  </a:lnTo>
                  <a:cubicBezTo>
                    <a:pt x="2577" y="562"/>
                    <a:pt x="2735" y="632"/>
                    <a:pt x="2770" y="720"/>
                  </a:cubicBezTo>
                  <a:cubicBezTo>
                    <a:pt x="2788" y="807"/>
                    <a:pt x="3016" y="878"/>
                    <a:pt x="3226" y="948"/>
                  </a:cubicBezTo>
                  <a:lnTo>
                    <a:pt x="3296" y="948"/>
                  </a:lnTo>
                  <a:lnTo>
                    <a:pt x="2840" y="1351"/>
                  </a:lnTo>
                  <a:lnTo>
                    <a:pt x="2805" y="1351"/>
                  </a:lnTo>
                  <a:cubicBezTo>
                    <a:pt x="2612" y="1351"/>
                    <a:pt x="2437" y="1351"/>
                    <a:pt x="2262" y="1368"/>
                  </a:cubicBezTo>
                  <a:lnTo>
                    <a:pt x="2139" y="1368"/>
                  </a:lnTo>
                  <a:cubicBezTo>
                    <a:pt x="2122" y="1386"/>
                    <a:pt x="2087" y="1421"/>
                    <a:pt x="2104" y="1421"/>
                  </a:cubicBezTo>
                  <a:cubicBezTo>
                    <a:pt x="2209" y="1456"/>
                    <a:pt x="2297" y="1491"/>
                    <a:pt x="2437" y="1509"/>
                  </a:cubicBezTo>
                  <a:cubicBezTo>
                    <a:pt x="2595" y="1526"/>
                    <a:pt x="2595" y="1561"/>
                    <a:pt x="2437" y="1614"/>
                  </a:cubicBezTo>
                  <a:cubicBezTo>
                    <a:pt x="2402" y="1614"/>
                    <a:pt x="2385" y="1631"/>
                    <a:pt x="2402" y="1631"/>
                  </a:cubicBezTo>
                  <a:cubicBezTo>
                    <a:pt x="2753" y="1649"/>
                    <a:pt x="2472" y="1772"/>
                    <a:pt x="2683" y="1824"/>
                  </a:cubicBezTo>
                  <a:cubicBezTo>
                    <a:pt x="2788" y="1842"/>
                    <a:pt x="2911" y="1859"/>
                    <a:pt x="2875" y="1912"/>
                  </a:cubicBezTo>
                  <a:cubicBezTo>
                    <a:pt x="2840" y="1982"/>
                    <a:pt x="3068" y="2000"/>
                    <a:pt x="3156" y="2052"/>
                  </a:cubicBezTo>
                  <a:cubicBezTo>
                    <a:pt x="3209" y="2070"/>
                    <a:pt x="3279" y="2105"/>
                    <a:pt x="3331" y="2122"/>
                  </a:cubicBezTo>
                  <a:cubicBezTo>
                    <a:pt x="3314" y="2140"/>
                    <a:pt x="3296" y="2140"/>
                    <a:pt x="3279" y="2157"/>
                  </a:cubicBezTo>
                  <a:cubicBezTo>
                    <a:pt x="3209" y="2192"/>
                    <a:pt x="3121" y="2227"/>
                    <a:pt x="2946" y="2245"/>
                  </a:cubicBezTo>
                  <a:cubicBezTo>
                    <a:pt x="2823" y="2245"/>
                    <a:pt x="2665" y="2227"/>
                    <a:pt x="2648" y="2210"/>
                  </a:cubicBezTo>
                  <a:cubicBezTo>
                    <a:pt x="2612" y="2157"/>
                    <a:pt x="2577" y="2105"/>
                    <a:pt x="2314" y="2105"/>
                  </a:cubicBezTo>
                  <a:cubicBezTo>
                    <a:pt x="2279" y="2070"/>
                    <a:pt x="2244" y="2035"/>
                    <a:pt x="2174" y="2000"/>
                  </a:cubicBezTo>
                  <a:cubicBezTo>
                    <a:pt x="2174" y="1991"/>
                    <a:pt x="2139" y="1986"/>
                    <a:pt x="2100" y="1986"/>
                  </a:cubicBezTo>
                  <a:cubicBezTo>
                    <a:pt x="2060" y="1986"/>
                    <a:pt x="2016" y="1991"/>
                    <a:pt x="1999" y="2000"/>
                  </a:cubicBezTo>
                  <a:cubicBezTo>
                    <a:pt x="1960" y="2009"/>
                    <a:pt x="1936" y="2012"/>
                    <a:pt x="1921" y="2012"/>
                  </a:cubicBezTo>
                  <a:cubicBezTo>
                    <a:pt x="1904" y="2012"/>
                    <a:pt x="1899" y="2008"/>
                    <a:pt x="1898" y="2006"/>
                  </a:cubicBezTo>
                  <a:lnTo>
                    <a:pt x="1898" y="2006"/>
                  </a:lnTo>
                  <a:cubicBezTo>
                    <a:pt x="1898" y="2008"/>
                    <a:pt x="1897" y="2011"/>
                    <a:pt x="1894" y="2017"/>
                  </a:cubicBezTo>
                  <a:cubicBezTo>
                    <a:pt x="1841" y="2070"/>
                    <a:pt x="1806" y="2140"/>
                    <a:pt x="1788" y="2192"/>
                  </a:cubicBezTo>
                  <a:cubicBezTo>
                    <a:pt x="1771" y="2210"/>
                    <a:pt x="1806" y="2245"/>
                    <a:pt x="1929" y="2245"/>
                  </a:cubicBezTo>
                  <a:cubicBezTo>
                    <a:pt x="2051" y="2263"/>
                    <a:pt x="2122" y="2280"/>
                    <a:pt x="2104" y="2315"/>
                  </a:cubicBezTo>
                  <a:cubicBezTo>
                    <a:pt x="2069" y="2368"/>
                    <a:pt x="2051" y="2438"/>
                    <a:pt x="2385" y="2438"/>
                  </a:cubicBezTo>
                  <a:cubicBezTo>
                    <a:pt x="2437" y="2473"/>
                    <a:pt x="2402" y="2543"/>
                    <a:pt x="2560" y="2561"/>
                  </a:cubicBezTo>
                  <a:cubicBezTo>
                    <a:pt x="2648" y="2578"/>
                    <a:pt x="2542" y="2613"/>
                    <a:pt x="2455" y="2631"/>
                  </a:cubicBezTo>
                  <a:cubicBezTo>
                    <a:pt x="2393" y="2648"/>
                    <a:pt x="2345" y="2653"/>
                    <a:pt x="2301" y="2653"/>
                  </a:cubicBezTo>
                  <a:cubicBezTo>
                    <a:pt x="2257" y="2653"/>
                    <a:pt x="2218" y="2648"/>
                    <a:pt x="2174" y="2648"/>
                  </a:cubicBezTo>
                  <a:cubicBezTo>
                    <a:pt x="2137" y="2645"/>
                    <a:pt x="2099" y="2644"/>
                    <a:pt x="2062" y="2644"/>
                  </a:cubicBezTo>
                  <a:cubicBezTo>
                    <a:pt x="1887" y="2644"/>
                    <a:pt x="1720" y="2675"/>
                    <a:pt x="1648" y="2718"/>
                  </a:cubicBezTo>
                  <a:cubicBezTo>
                    <a:pt x="1631" y="2753"/>
                    <a:pt x="1631" y="2771"/>
                    <a:pt x="1578" y="2789"/>
                  </a:cubicBezTo>
                  <a:cubicBezTo>
                    <a:pt x="1420" y="2859"/>
                    <a:pt x="1490" y="2911"/>
                    <a:pt x="1578" y="2946"/>
                  </a:cubicBezTo>
                  <a:cubicBezTo>
                    <a:pt x="1683" y="2981"/>
                    <a:pt x="1806" y="2999"/>
                    <a:pt x="1929" y="3034"/>
                  </a:cubicBezTo>
                  <a:cubicBezTo>
                    <a:pt x="1964" y="3051"/>
                    <a:pt x="2069" y="3069"/>
                    <a:pt x="2016" y="3087"/>
                  </a:cubicBezTo>
                  <a:cubicBezTo>
                    <a:pt x="1788" y="3174"/>
                    <a:pt x="2069" y="3209"/>
                    <a:pt x="2104" y="3262"/>
                  </a:cubicBezTo>
                  <a:cubicBezTo>
                    <a:pt x="2122" y="3297"/>
                    <a:pt x="2170" y="3314"/>
                    <a:pt x="2275" y="3314"/>
                  </a:cubicBezTo>
                  <a:cubicBezTo>
                    <a:pt x="2380" y="3314"/>
                    <a:pt x="2542" y="3297"/>
                    <a:pt x="2788" y="3262"/>
                  </a:cubicBezTo>
                  <a:cubicBezTo>
                    <a:pt x="2840" y="3279"/>
                    <a:pt x="2928" y="3314"/>
                    <a:pt x="3033" y="3314"/>
                  </a:cubicBezTo>
                  <a:cubicBezTo>
                    <a:pt x="3191" y="3350"/>
                    <a:pt x="3121" y="3385"/>
                    <a:pt x="2875" y="3420"/>
                  </a:cubicBezTo>
                  <a:cubicBezTo>
                    <a:pt x="2770" y="3437"/>
                    <a:pt x="2665" y="3437"/>
                    <a:pt x="2560" y="3455"/>
                  </a:cubicBezTo>
                  <a:cubicBezTo>
                    <a:pt x="2648" y="3490"/>
                    <a:pt x="2385" y="3560"/>
                    <a:pt x="2577" y="3577"/>
                  </a:cubicBezTo>
                  <a:lnTo>
                    <a:pt x="2770" y="3577"/>
                  </a:lnTo>
                  <a:cubicBezTo>
                    <a:pt x="2823" y="3612"/>
                    <a:pt x="2648" y="3665"/>
                    <a:pt x="2595" y="3700"/>
                  </a:cubicBezTo>
                  <a:cubicBezTo>
                    <a:pt x="2595" y="3700"/>
                    <a:pt x="2577" y="3700"/>
                    <a:pt x="2577" y="3718"/>
                  </a:cubicBezTo>
                  <a:cubicBezTo>
                    <a:pt x="2507" y="3735"/>
                    <a:pt x="2420" y="3753"/>
                    <a:pt x="2367" y="3770"/>
                  </a:cubicBezTo>
                  <a:cubicBezTo>
                    <a:pt x="2174" y="3840"/>
                    <a:pt x="2122" y="3928"/>
                    <a:pt x="2157" y="3998"/>
                  </a:cubicBezTo>
                  <a:cubicBezTo>
                    <a:pt x="2104" y="4051"/>
                    <a:pt x="2087" y="4086"/>
                    <a:pt x="2104" y="4138"/>
                  </a:cubicBezTo>
                  <a:cubicBezTo>
                    <a:pt x="2069" y="4156"/>
                    <a:pt x="2034" y="4156"/>
                    <a:pt x="1999" y="4174"/>
                  </a:cubicBezTo>
                  <a:cubicBezTo>
                    <a:pt x="1631" y="4209"/>
                    <a:pt x="1333" y="4279"/>
                    <a:pt x="1157" y="4366"/>
                  </a:cubicBezTo>
                  <a:cubicBezTo>
                    <a:pt x="1157" y="4349"/>
                    <a:pt x="1157" y="4349"/>
                    <a:pt x="1140" y="4349"/>
                  </a:cubicBezTo>
                  <a:cubicBezTo>
                    <a:pt x="1121" y="4340"/>
                    <a:pt x="1090" y="4336"/>
                    <a:pt x="1051" y="4336"/>
                  </a:cubicBezTo>
                  <a:cubicBezTo>
                    <a:pt x="964" y="4336"/>
                    <a:pt x="840" y="4353"/>
                    <a:pt x="748" y="4353"/>
                  </a:cubicBezTo>
                  <a:cubicBezTo>
                    <a:pt x="724" y="4353"/>
                    <a:pt x="702" y="4351"/>
                    <a:pt x="684" y="4349"/>
                  </a:cubicBezTo>
                  <a:cubicBezTo>
                    <a:pt x="614" y="4349"/>
                    <a:pt x="579" y="4331"/>
                    <a:pt x="509" y="4314"/>
                  </a:cubicBezTo>
                  <a:cubicBezTo>
                    <a:pt x="439" y="4296"/>
                    <a:pt x="368" y="4279"/>
                    <a:pt x="281" y="4279"/>
                  </a:cubicBezTo>
                  <a:cubicBezTo>
                    <a:pt x="269" y="4273"/>
                    <a:pt x="250" y="4271"/>
                    <a:pt x="227" y="4271"/>
                  </a:cubicBezTo>
                  <a:cubicBezTo>
                    <a:pt x="181" y="4271"/>
                    <a:pt x="123" y="4279"/>
                    <a:pt x="88" y="4279"/>
                  </a:cubicBezTo>
                  <a:cubicBezTo>
                    <a:pt x="53" y="4296"/>
                    <a:pt x="35" y="4296"/>
                    <a:pt x="0" y="4296"/>
                  </a:cubicBezTo>
                  <a:cubicBezTo>
                    <a:pt x="70" y="4349"/>
                    <a:pt x="140" y="4401"/>
                    <a:pt x="211" y="4436"/>
                  </a:cubicBezTo>
                  <a:cubicBezTo>
                    <a:pt x="456" y="4436"/>
                    <a:pt x="631" y="4454"/>
                    <a:pt x="702" y="4489"/>
                  </a:cubicBezTo>
                  <a:cubicBezTo>
                    <a:pt x="824" y="4542"/>
                    <a:pt x="947" y="4594"/>
                    <a:pt x="1035" y="4664"/>
                  </a:cubicBezTo>
                  <a:cubicBezTo>
                    <a:pt x="1087" y="4682"/>
                    <a:pt x="1175" y="4699"/>
                    <a:pt x="1315" y="4717"/>
                  </a:cubicBezTo>
                  <a:lnTo>
                    <a:pt x="1403" y="4717"/>
                  </a:lnTo>
                  <a:cubicBezTo>
                    <a:pt x="1473" y="4735"/>
                    <a:pt x="1543" y="4752"/>
                    <a:pt x="1631" y="4770"/>
                  </a:cubicBezTo>
                  <a:cubicBezTo>
                    <a:pt x="1561" y="4787"/>
                    <a:pt x="1490" y="4805"/>
                    <a:pt x="1508" y="4822"/>
                  </a:cubicBezTo>
                  <a:cubicBezTo>
                    <a:pt x="1455" y="4840"/>
                    <a:pt x="1403" y="4875"/>
                    <a:pt x="1350" y="4892"/>
                  </a:cubicBezTo>
                  <a:cubicBezTo>
                    <a:pt x="1245" y="4927"/>
                    <a:pt x="1227" y="4945"/>
                    <a:pt x="1035" y="4945"/>
                  </a:cubicBezTo>
                  <a:cubicBezTo>
                    <a:pt x="929" y="4945"/>
                    <a:pt x="824" y="4962"/>
                    <a:pt x="719" y="4962"/>
                  </a:cubicBezTo>
                  <a:cubicBezTo>
                    <a:pt x="666" y="4962"/>
                    <a:pt x="596" y="4980"/>
                    <a:pt x="561" y="4998"/>
                  </a:cubicBezTo>
                  <a:cubicBezTo>
                    <a:pt x="439" y="5050"/>
                    <a:pt x="526" y="5085"/>
                    <a:pt x="631" y="5120"/>
                  </a:cubicBezTo>
                  <a:cubicBezTo>
                    <a:pt x="655" y="5123"/>
                    <a:pt x="684" y="5124"/>
                    <a:pt x="715" y="5124"/>
                  </a:cubicBezTo>
                  <a:cubicBezTo>
                    <a:pt x="840" y="5124"/>
                    <a:pt x="1015" y="5108"/>
                    <a:pt x="1156" y="5108"/>
                  </a:cubicBezTo>
                  <a:cubicBezTo>
                    <a:pt x="1218" y="5108"/>
                    <a:pt x="1274" y="5111"/>
                    <a:pt x="1315" y="5120"/>
                  </a:cubicBezTo>
                  <a:cubicBezTo>
                    <a:pt x="1325" y="5124"/>
                    <a:pt x="1339" y="5125"/>
                    <a:pt x="1355" y="5125"/>
                  </a:cubicBezTo>
                  <a:cubicBezTo>
                    <a:pt x="1425" y="5125"/>
                    <a:pt x="1539" y="5099"/>
                    <a:pt x="1596" y="5085"/>
                  </a:cubicBezTo>
                  <a:cubicBezTo>
                    <a:pt x="1648" y="5068"/>
                    <a:pt x="1683" y="5050"/>
                    <a:pt x="1683" y="5050"/>
                  </a:cubicBezTo>
                  <a:cubicBezTo>
                    <a:pt x="1701" y="5015"/>
                    <a:pt x="1631" y="5015"/>
                    <a:pt x="1525" y="5015"/>
                  </a:cubicBezTo>
                  <a:cubicBezTo>
                    <a:pt x="1420" y="5033"/>
                    <a:pt x="1298" y="5033"/>
                    <a:pt x="1192" y="5050"/>
                  </a:cubicBezTo>
                  <a:lnTo>
                    <a:pt x="1052" y="5050"/>
                  </a:lnTo>
                  <a:cubicBezTo>
                    <a:pt x="1052" y="5050"/>
                    <a:pt x="1070" y="5033"/>
                    <a:pt x="1105" y="5015"/>
                  </a:cubicBezTo>
                  <a:cubicBezTo>
                    <a:pt x="1333" y="4962"/>
                    <a:pt x="1561" y="4910"/>
                    <a:pt x="1788" y="4857"/>
                  </a:cubicBezTo>
                  <a:cubicBezTo>
                    <a:pt x="1894" y="4857"/>
                    <a:pt x="1999" y="4840"/>
                    <a:pt x="2087" y="4822"/>
                  </a:cubicBezTo>
                  <a:cubicBezTo>
                    <a:pt x="2227" y="4840"/>
                    <a:pt x="2367" y="4857"/>
                    <a:pt x="2490" y="4857"/>
                  </a:cubicBezTo>
                  <a:cubicBezTo>
                    <a:pt x="2385" y="4910"/>
                    <a:pt x="2279" y="4980"/>
                    <a:pt x="2490" y="5015"/>
                  </a:cubicBezTo>
                  <a:cubicBezTo>
                    <a:pt x="2560" y="5033"/>
                    <a:pt x="2542" y="5068"/>
                    <a:pt x="2472" y="5085"/>
                  </a:cubicBezTo>
                  <a:cubicBezTo>
                    <a:pt x="2420" y="5103"/>
                    <a:pt x="2402" y="5120"/>
                    <a:pt x="2402" y="5138"/>
                  </a:cubicBezTo>
                  <a:lnTo>
                    <a:pt x="34012" y="5138"/>
                  </a:lnTo>
                  <a:cubicBezTo>
                    <a:pt x="34082" y="5120"/>
                    <a:pt x="34135" y="5103"/>
                    <a:pt x="34187" y="5085"/>
                  </a:cubicBezTo>
                  <a:lnTo>
                    <a:pt x="33977" y="5085"/>
                  </a:lnTo>
                  <a:cubicBezTo>
                    <a:pt x="33977" y="5085"/>
                    <a:pt x="34012" y="5068"/>
                    <a:pt x="34012" y="5068"/>
                  </a:cubicBezTo>
                  <a:cubicBezTo>
                    <a:pt x="33924" y="4962"/>
                    <a:pt x="33907" y="4857"/>
                    <a:pt x="33959" y="4735"/>
                  </a:cubicBezTo>
                  <a:cubicBezTo>
                    <a:pt x="33977" y="4717"/>
                    <a:pt x="33942" y="4699"/>
                    <a:pt x="33889" y="4682"/>
                  </a:cubicBezTo>
                  <a:cubicBezTo>
                    <a:pt x="33749" y="4647"/>
                    <a:pt x="33784" y="4577"/>
                    <a:pt x="33977" y="4524"/>
                  </a:cubicBezTo>
                  <a:cubicBezTo>
                    <a:pt x="34012" y="4507"/>
                    <a:pt x="34012" y="4507"/>
                    <a:pt x="34029" y="4507"/>
                  </a:cubicBezTo>
                  <a:cubicBezTo>
                    <a:pt x="34081" y="4481"/>
                    <a:pt x="34066" y="4465"/>
                    <a:pt x="33938" y="4465"/>
                  </a:cubicBezTo>
                  <a:cubicBezTo>
                    <a:pt x="33891" y="4465"/>
                    <a:pt x="33829" y="4467"/>
                    <a:pt x="33749" y="4472"/>
                  </a:cubicBezTo>
                  <a:cubicBezTo>
                    <a:pt x="33521" y="4472"/>
                    <a:pt x="33416" y="4454"/>
                    <a:pt x="33293" y="4454"/>
                  </a:cubicBezTo>
                  <a:cubicBezTo>
                    <a:pt x="33170" y="4436"/>
                    <a:pt x="33135" y="4419"/>
                    <a:pt x="33188" y="4401"/>
                  </a:cubicBezTo>
                  <a:cubicBezTo>
                    <a:pt x="33223" y="4384"/>
                    <a:pt x="33275" y="4384"/>
                    <a:pt x="33311" y="4384"/>
                  </a:cubicBezTo>
                  <a:cubicBezTo>
                    <a:pt x="33609" y="4366"/>
                    <a:pt x="33784" y="4331"/>
                    <a:pt x="33889" y="4279"/>
                  </a:cubicBezTo>
                  <a:cubicBezTo>
                    <a:pt x="33994" y="4244"/>
                    <a:pt x="33854" y="4226"/>
                    <a:pt x="33679" y="4209"/>
                  </a:cubicBezTo>
                  <a:cubicBezTo>
                    <a:pt x="33468" y="4209"/>
                    <a:pt x="33205" y="4191"/>
                    <a:pt x="32977" y="4191"/>
                  </a:cubicBezTo>
                  <a:lnTo>
                    <a:pt x="32942" y="4191"/>
                  </a:lnTo>
                  <a:cubicBezTo>
                    <a:pt x="32960" y="4103"/>
                    <a:pt x="32820" y="4033"/>
                    <a:pt x="32452" y="3981"/>
                  </a:cubicBezTo>
                  <a:cubicBezTo>
                    <a:pt x="32557" y="3911"/>
                    <a:pt x="32592" y="3823"/>
                    <a:pt x="32557" y="3753"/>
                  </a:cubicBezTo>
                  <a:cubicBezTo>
                    <a:pt x="32557" y="3735"/>
                    <a:pt x="32522" y="3718"/>
                    <a:pt x="32522" y="3718"/>
                  </a:cubicBezTo>
                  <a:cubicBezTo>
                    <a:pt x="32522" y="3718"/>
                    <a:pt x="32522" y="3700"/>
                    <a:pt x="32539" y="3700"/>
                  </a:cubicBezTo>
                  <a:cubicBezTo>
                    <a:pt x="32714" y="3700"/>
                    <a:pt x="32837" y="3718"/>
                    <a:pt x="32942" y="3718"/>
                  </a:cubicBezTo>
                  <a:cubicBezTo>
                    <a:pt x="33135" y="3735"/>
                    <a:pt x="33118" y="3770"/>
                    <a:pt x="33258" y="3805"/>
                  </a:cubicBezTo>
                  <a:cubicBezTo>
                    <a:pt x="33661" y="3753"/>
                    <a:pt x="33661" y="3683"/>
                    <a:pt x="33907" y="3630"/>
                  </a:cubicBezTo>
                  <a:cubicBezTo>
                    <a:pt x="33924" y="3612"/>
                    <a:pt x="33837" y="3612"/>
                    <a:pt x="33766" y="3612"/>
                  </a:cubicBezTo>
                  <a:cubicBezTo>
                    <a:pt x="33661" y="3595"/>
                    <a:pt x="33468" y="3595"/>
                    <a:pt x="33416" y="3577"/>
                  </a:cubicBezTo>
                  <a:cubicBezTo>
                    <a:pt x="33390" y="3564"/>
                    <a:pt x="33335" y="3561"/>
                    <a:pt x="33270" y="3561"/>
                  </a:cubicBezTo>
                  <a:cubicBezTo>
                    <a:pt x="33200" y="3561"/>
                    <a:pt x="33117" y="3565"/>
                    <a:pt x="33046" y="3565"/>
                  </a:cubicBezTo>
                  <a:cubicBezTo>
                    <a:pt x="33006" y="3565"/>
                    <a:pt x="32970" y="3564"/>
                    <a:pt x="32942" y="3560"/>
                  </a:cubicBezTo>
                  <a:cubicBezTo>
                    <a:pt x="32872" y="3560"/>
                    <a:pt x="32732" y="3542"/>
                    <a:pt x="32732" y="3542"/>
                  </a:cubicBezTo>
                  <a:cubicBezTo>
                    <a:pt x="32750" y="3490"/>
                    <a:pt x="32697" y="3437"/>
                    <a:pt x="33135" y="3385"/>
                  </a:cubicBezTo>
                  <a:cubicBezTo>
                    <a:pt x="33240" y="3367"/>
                    <a:pt x="33258" y="3367"/>
                    <a:pt x="33170" y="3350"/>
                  </a:cubicBezTo>
                  <a:cubicBezTo>
                    <a:pt x="33065" y="3350"/>
                    <a:pt x="32872" y="3350"/>
                    <a:pt x="32837" y="3332"/>
                  </a:cubicBezTo>
                  <a:cubicBezTo>
                    <a:pt x="32806" y="3308"/>
                    <a:pt x="32742" y="3299"/>
                    <a:pt x="32655" y="3299"/>
                  </a:cubicBezTo>
                  <a:cubicBezTo>
                    <a:pt x="32551" y="3299"/>
                    <a:pt x="32413" y="3313"/>
                    <a:pt x="32259" y="3332"/>
                  </a:cubicBezTo>
                  <a:lnTo>
                    <a:pt x="32013" y="3332"/>
                  </a:lnTo>
                  <a:lnTo>
                    <a:pt x="31996" y="3262"/>
                  </a:lnTo>
                  <a:cubicBezTo>
                    <a:pt x="32118" y="3262"/>
                    <a:pt x="32259" y="3244"/>
                    <a:pt x="32381" y="3244"/>
                  </a:cubicBezTo>
                  <a:cubicBezTo>
                    <a:pt x="32785" y="3227"/>
                    <a:pt x="32785" y="3227"/>
                    <a:pt x="32907" y="3174"/>
                  </a:cubicBezTo>
                  <a:cubicBezTo>
                    <a:pt x="33030" y="3139"/>
                    <a:pt x="33170" y="3087"/>
                    <a:pt x="33293" y="3034"/>
                  </a:cubicBezTo>
                  <a:cubicBezTo>
                    <a:pt x="33398" y="2999"/>
                    <a:pt x="33188" y="2964"/>
                    <a:pt x="32942" y="2964"/>
                  </a:cubicBezTo>
                  <a:cubicBezTo>
                    <a:pt x="32872" y="2964"/>
                    <a:pt x="32785" y="2964"/>
                    <a:pt x="32697" y="2981"/>
                  </a:cubicBezTo>
                  <a:cubicBezTo>
                    <a:pt x="32434" y="2999"/>
                    <a:pt x="32171" y="3034"/>
                    <a:pt x="31908" y="3051"/>
                  </a:cubicBezTo>
                  <a:cubicBezTo>
                    <a:pt x="31855" y="2894"/>
                    <a:pt x="31785" y="2718"/>
                    <a:pt x="31715" y="2543"/>
                  </a:cubicBezTo>
                  <a:cubicBezTo>
                    <a:pt x="31750" y="2543"/>
                    <a:pt x="31785" y="2526"/>
                    <a:pt x="31820" y="2526"/>
                  </a:cubicBezTo>
                  <a:cubicBezTo>
                    <a:pt x="32066" y="2490"/>
                    <a:pt x="32241" y="2455"/>
                    <a:pt x="32136" y="2420"/>
                  </a:cubicBezTo>
                  <a:cubicBezTo>
                    <a:pt x="32066" y="2385"/>
                    <a:pt x="32083" y="2350"/>
                    <a:pt x="32294" y="2298"/>
                  </a:cubicBezTo>
                  <a:cubicBezTo>
                    <a:pt x="32434" y="2263"/>
                    <a:pt x="32487" y="2227"/>
                    <a:pt x="32434" y="2192"/>
                  </a:cubicBezTo>
                  <a:cubicBezTo>
                    <a:pt x="32364" y="2157"/>
                    <a:pt x="32434" y="2105"/>
                    <a:pt x="32171" y="2105"/>
                  </a:cubicBezTo>
                  <a:cubicBezTo>
                    <a:pt x="32522" y="1965"/>
                    <a:pt x="32469" y="1807"/>
                    <a:pt x="32048" y="1719"/>
                  </a:cubicBezTo>
                  <a:cubicBezTo>
                    <a:pt x="32118" y="1596"/>
                    <a:pt x="31996" y="1491"/>
                    <a:pt x="31522" y="1439"/>
                  </a:cubicBezTo>
                  <a:lnTo>
                    <a:pt x="31277" y="1439"/>
                  </a:lnTo>
                  <a:cubicBezTo>
                    <a:pt x="31277" y="1421"/>
                    <a:pt x="31277" y="1404"/>
                    <a:pt x="31259" y="1386"/>
                  </a:cubicBezTo>
                  <a:cubicBezTo>
                    <a:pt x="31294" y="1351"/>
                    <a:pt x="31329" y="1333"/>
                    <a:pt x="31347" y="1316"/>
                  </a:cubicBezTo>
                  <a:cubicBezTo>
                    <a:pt x="31365" y="1246"/>
                    <a:pt x="31347" y="1176"/>
                    <a:pt x="31312" y="1105"/>
                  </a:cubicBezTo>
                  <a:cubicBezTo>
                    <a:pt x="31540" y="1035"/>
                    <a:pt x="31680" y="948"/>
                    <a:pt x="31750" y="860"/>
                  </a:cubicBezTo>
                  <a:cubicBezTo>
                    <a:pt x="31820" y="720"/>
                    <a:pt x="31628" y="615"/>
                    <a:pt x="31382" y="509"/>
                  </a:cubicBezTo>
                  <a:cubicBezTo>
                    <a:pt x="31400" y="492"/>
                    <a:pt x="31417" y="492"/>
                    <a:pt x="31435" y="474"/>
                  </a:cubicBezTo>
                  <a:cubicBezTo>
                    <a:pt x="31557" y="439"/>
                    <a:pt x="31628" y="387"/>
                    <a:pt x="31663" y="352"/>
                  </a:cubicBezTo>
                  <a:cubicBezTo>
                    <a:pt x="31715" y="299"/>
                    <a:pt x="31733" y="246"/>
                    <a:pt x="31750" y="194"/>
                  </a:cubicBezTo>
                  <a:cubicBezTo>
                    <a:pt x="31785" y="194"/>
                    <a:pt x="31803" y="194"/>
                    <a:pt x="31855" y="176"/>
                  </a:cubicBezTo>
                  <a:cubicBezTo>
                    <a:pt x="31996" y="159"/>
                    <a:pt x="32136" y="106"/>
                    <a:pt x="32276" y="71"/>
                  </a:cubicBezTo>
                  <a:cubicBezTo>
                    <a:pt x="32224" y="54"/>
                    <a:pt x="32189" y="36"/>
                    <a:pt x="3215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3"/>
          <p:cNvGrpSpPr/>
          <p:nvPr/>
        </p:nvGrpSpPr>
        <p:grpSpPr>
          <a:xfrm rot="136562">
            <a:off x="6845403" y="-748562"/>
            <a:ext cx="2274798" cy="1243371"/>
            <a:chOff x="3506947" y="883950"/>
            <a:chExt cx="1645554" cy="899435"/>
          </a:xfrm>
        </p:grpSpPr>
        <p:sp>
          <p:nvSpPr>
            <p:cNvPr id="133" name="Google Shape;133;p13"/>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13"/>
            <p:cNvGrpSpPr/>
            <p:nvPr/>
          </p:nvGrpSpPr>
          <p:grpSpPr>
            <a:xfrm>
              <a:off x="3662075" y="883950"/>
              <a:ext cx="1339575" cy="855075"/>
              <a:chOff x="3662075" y="883950"/>
              <a:chExt cx="1339575" cy="855075"/>
            </a:xfrm>
          </p:grpSpPr>
          <p:cxnSp>
            <p:nvCxnSpPr>
              <p:cNvPr id="137" name="Google Shape;137;p13"/>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13"/>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13"/>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13"/>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13"/>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13"/>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13"/>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13"/>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13"/>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13"/>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1pPr>
            <a:lvl2pPr lvl="1"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2pPr>
            <a:lvl3pPr lvl="2"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3pPr>
            <a:lvl4pPr lvl="3"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4pPr>
            <a:lvl5pPr lvl="4"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5pPr>
            <a:lvl6pPr lvl="5"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6pPr>
            <a:lvl7pPr lvl="6"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7pPr>
            <a:lvl8pPr lvl="7"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8pPr>
            <a:lvl9pPr lvl="8" rtl="0">
              <a:spcBef>
                <a:spcPts val="0"/>
              </a:spcBef>
              <a:spcAft>
                <a:spcPts val="0"/>
              </a:spcAft>
              <a:buClr>
                <a:schemeClr val="dk1"/>
              </a:buClr>
              <a:buSzPts val="3500"/>
              <a:buFont typeface="Archivo"/>
              <a:buNone/>
              <a:defRPr sz="3500" b="1">
                <a:solidFill>
                  <a:schemeClr val="dk1"/>
                </a:solidFill>
                <a:latin typeface="Archivo"/>
                <a:ea typeface="Archivo"/>
                <a:cs typeface="Archivo"/>
                <a:sym typeface="Archiv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8" r:id="rId8"/>
    <p:sldLayoutId id="2147483659" r:id="rId9"/>
    <p:sldLayoutId id="2147483661" r:id="rId10"/>
    <p:sldLayoutId id="2147483664" r:id="rId11"/>
    <p:sldLayoutId id="2147483665" r:id="rId12"/>
    <p:sldLayoutId id="2147483672" r:id="rId13"/>
    <p:sldLayoutId id="2147483673" r:id="rId14"/>
    <p:sldLayoutId id="2147483676" r:id="rId15"/>
    <p:sldLayoutId id="2147483677" r:id="rId16"/>
    <p:sldLayoutId id="2147483682" r:id="rId17"/>
    <p:sldLayoutId id="2147483683"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fif"/><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jfif"/><Relationship Id="rId5" Type="http://schemas.openxmlformats.org/officeDocument/2006/relationships/image" Target="../media/image27.jfif"/><Relationship Id="rId4" Type="http://schemas.openxmlformats.org/officeDocument/2006/relationships/image" Target="../media/image26.jf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gi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18.xml"/><Relationship Id="rId4" Type="http://schemas.openxmlformats.org/officeDocument/2006/relationships/image" Target="../media/image60.gif"/></Relationships>
</file>

<file path=ppt/slides/_rels/slide2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2.gi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7.gif"/><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 Id="rId4" Type="http://schemas.openxmlformats.org/officeDocument/2006/relationships/image" Target="../media/image70.gif"/></Relationships>
</file>

<file path=ppt/slides/_rels/slide3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3.jpg"/><Relationship Id="rId4" Type="http://schemas.openxmlformats.org/officeDocument/2006/relationships/image" Target="../media/image92.bin"/></Relationships>
</file>

<file path=ppt/slides/_rels/slide4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8.xml"/><Relationship Id="rId5" Type="http://schemas.openxmlformats.org/officeDocument/2006/relationships/image" Target="../media/image97.jpg"/><Relationship Id="rId4" Type="http://schemas.openxmlformats.org/officeDocument/2006/relationships/image" Target="../media/image9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1.png"/><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01.png"/><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01.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3.jp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01.png"/><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01.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01.png"/><Relationship Id="rId4" Type="http://schemas.openxmlformats.org/officeDocument/2006/relationships/slide" Target="slide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01.png"/><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3484" y="0"/>
            <a:ext cx="10600795" cy="5143500"/>
          </a:xfrm>
          <a:prstGeom prst="rect">
            <a:avLst/>
          </a:prstGeom>
        </p:spPr>
      </p:pic>
      <p:sp>
        <p:nvSpPr>
          <p:cNvPr id="12" name="Rounded Rectangle 11"/>
          <p:cNvSpPr/>
          <p:nvPr/>
        </p:nvSpPr>
        <p:spPr>
          <a:xfrm>
            <a:off x="1000461" y="131243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1290289" y="1728981"/>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350" y="1209968"/>
            <a:ext cx="1674538" cy="1693007"/>
          </a:xfrm>
          <a:prstGeom prst="rect">
            <a:avLst/>
          </a:prstGeom>
        </p:spPr>
      </p:pic>
    </p:spTree>
    <p:extLst>
      <p:ext uri="{BB962C8B-B14F-4D97-AF65-F5344CB8AC3E}">
        <p14:creationId xmlns:p14="http://schemas.microsoft.com/office/powerpoint/2010/main" val="1572650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B6F9077-C85D-E6A7-6078-0093EEBEA79E}"/>
              </a:ext>
            </a:extLst>
          </p:cNvPr>
          <p:cNvSpPr/>
          <p:nvPr/>
        </p:nvSpPr>
        <p:spPr>
          <a:xfrm>
            <a:off x="81643" y="626976"/>
            <a:ext cx="8948057" cy="425526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DFB8EE-7E4C-CFC6-82D0-44D789615981}"/>
              </a:ext>
            </a:extLst>
          </p:cNvPr>
          <p:cNvGrpSpPr/>
          <p:nvPr/>
        </p:nvGrpSpPr>
        <p:grpSpPr>
          <a:xfrm>
            <a:off x="1591436" y="-7415"/>
            <a:ext cx="5838066" cy="560155"/>
            <a:chOff x="2171100" y="231172"/>
            <a:chExt cx="7849804" cy="659226"/>
          </a:xfrm>
        </p:grpSpPr>
        <p:sp>
          <p:nvSpPr>
            <p:cNvPr id="3" name="Flowchart: Delay 2">
              <a:extLst>
                <a:ext uri="{FF2B5EF4-FFF2-40B4-BE49-F238E27FC236}">
                  <a16:creationId xmlns:a16="http://schemas.microsoft.com/office/drawing/2014/main" id="{9FE48A0A-11C4-14AC-7F13-7A61EF804DA6}"/>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hannel URL">
              <a:extLst>
                <a:ext uri="{FF2B5EF4-FFF2-40B4-BE49-F238E27FC236}">
                  <a16:creationId xmlns:a16="http://schemas.microsoft.com/office/drawing/2014/main" id="{34F4E2F4-B0DF-22A7-F074-F88848B580AB}"/>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I. LIPID</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9" name="Google Shape;789;p42">
            <a:extLst>
              <a:ext uri="{FF2B5EF4-FFF2-40B4-BE49-F238E27FC236}">
                <a16:creationId xmlns:a16="http://schemas.microsoft.com/office/drawing/2014/main" id="{5F684011-5737-1114-520A-50857BA13996}"/>
              </a:ext>
            </a:extLst>
          </p:cNvPr>
          <p:cNvSpPr txBox="1">
            <a:spLocks/>
          </p:cNvSpPr>
          <p:nvPr/>
        </p:nvSpPr>
        <p:spPr>
          <a:xfrm>
            <a:off x="4896881" y="729124"/>
            <a:ext cx="4260674" cy="270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r>
              <a:rPr lang="pt-BR" sz="2200" i="1">
                <a:solidFill>
                  <a:srgbClr val="7030A0"/>
                </a:solidFill>
                <a:latin typeface="Times New Roman" panose="02020603050405020304" pitchFamily="18" charset="0"/>
                <a:cs typeface="Times New Roman" panose="02020603050405020304" pitchFamily="18" charset="0"/>
              </a:rPr>
              <a:t>Mỡ động vật (mỡ lợn, mỡ cá, ...) </a:t>
            </a:r>
            <a:endParaRPr lang="pt-BR" sz="2200" i="1" dirty="0">
              <a:solidFill>
                <a:srgbClr val="7030A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F400ED3-3493-8260-2244-424C35304A16}"/>
              </a:ext>
            </a:extLst>
          </p:cNvPr>
          <p:cNvPicPr>
            <a:picLocks noChangeAspect="1"/>
          </p:cNvPicPr>
          <p:nvPr/>
        </p:nvPicPr>
        <p:blipFill>
          <a:blip r:embed="rId3"/>
          <a:stretch>
            <a:fillRect/>
          </a:stretch>
        </p:blipFill>
        <p:spPr>
          <a:xfrm>
            <a:off x="6931110" y="1348405"/>
            <a:ext cx="2000726" cy="1523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F627EB8-FD80-7E9B-C08D-C118A2F01108}"/>
              </a:ext>
            </a:extLst>
          </p:cNvPr>
          <p:cNvPicPr>
            <a:picLocks noChangeAspect="1"/>
          </p:cNvPicPr>
          <p:nvPr/>
        </p:nvPicPr>
        <p:blipFill>
          <a:blip r:embed="rId4"/>
          <a:stretch>
            <a:fillRect/>
          </a:stretch>
        </p:blipFill>
        <p:spPr>
          <a:xfrm>
            <a:off x="4862345" y="1348405"/>
            <a:ext cx="1945830" cy="1449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Google Shape;789;p42">
            <a:extLst>
              <a:ext uri="{FF2B5EF4-FFF2-40B4-BE49-F238E27FC236}">
                <a16:creationId xmlns:a16="http://schemas.microsoft.com/office/drawing/2014/main" id="{E3120668-3392-C3ED-8E1A-5877D3D11A20}"/>
              </a:ext>
            </a:extLst>
          </p:cNvPr>
          <p:cNvSpPr txBox="1">
            <a:spLocks/>
          </p:cNvSpPr>
          <p:nvPr/>
        </p:nvSpPr>
        <p:spPr>
          <a:xfrm>
            <a:off x="366495" y="663270"/>
            <a:ext cx="4810544" cy="270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r>
              <a:rPr lang="pt-BR" sz="2400" i="1">
                <a:solidFill>
                  <a:srgbClr val="7030A0"/>
                </a:solidFill>
                <a:latin typeface="Times New Roman" panose="02020603050405020304" pitchFamily="18" charset="0"/>
                <a:cs typeface="Times New Roman" panose="02020603050405020304" pitchFamily="18" charset="0"/>
              </a:rPr>
              <a:t>Dầu thực vật </a:t>
            </a:r>
            <a:r>
              <a:rPr lang="pt-BR" sz="2400" i="1" dirty="0">
                <a:solidFill>
                  <a:srgbClr val="7030A0"/>
                </a:solidFill>
                <a:latin typeface="Times New Roman" panose="02020603050405020304" pitchFamily="18" charset="0"/>
                <a:cs typeface="Times New Roman" panose="02020603050405020304" pitchFamily="18" charset="0"/>
              </a:rPr>
              <a:t>(dầu dừa, dấu mè, ...) </a:t>
            </a:r>
          </a:p>
        </p:txBody>
      </p:sp>
      <p:pic>
        <p:nvPicPr>
          <p:cNvPr id="13" name="Picture 12">
            <a:extLst>
              <a:ext uri="{FF2B5EF4-FFF2-40B4-BE49-F238E27FC236}">
                <a16:creationId xmlns:a16="http://schemas.microsoft.com/office/drawing/2014/main" id="{2A291C89-8A94-26A9-B63C-41CB01FAED40}"/>
              </a:ext>
            </a:extLst>
          </p:cNvPr>
          <p:cNvPicPr>
            <a:picLocks noChangeAspect="1"/>
          </p:cNvPicPr>
          <p:nvPr/>
        </p:nvPicPr>
        <p:blipFill>
          <a:blip r:embed="rId5"/>
          <a:stretch>
            <a:fillRect/>
          </a:stretch>
        </p:blipFill>
        <p:spPr>
          <a:xfrm>
            <a:off x="2663279" y="1316524"/>
            <a:ext cx="2050709" cy="1489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F85B3C2E-1BBD-2C7F-7858-8F77C14040EA}"/>
              </a:ext>
            </a:extLst>
          </p:cNvPr>
          <p:cNvPicPr>
            <a:picLocks noChangeAspect="1"/>
          </p:cNvPicPr>
          <p:nvPr/>
        </p:nvPicPr>
        <p:blipFill>
          <a:blip r:embed="rId6"/>
          <a:stretch>
            <a:fillRect/>
          </a:stretch>
        </p:blipFill>
        <p:spPr>
          <a:xfrm>
            <a:off x="307480" y="1316523"/>
            <a:ext cx="2207442" cy="1489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872975-674E-200C-65F2-EC71F7FDC6C4}"/>
              </a:ext>
            </a:extLst>
          </p:cNvPr>
          <p:cNvPicPr>
            <a:picLocks noChangeAspect="1"/>
          </p:cNvPicPr>
          <p:nvPr/>
        </p:nvPicPr>
        <p:blipFill>
          <a:blip r:embed="rId7"/>
          <a:stretch>
            <a:fillRect/>
          </a:stretch>
        </p:blipFill>
        <p:spPr>
          <a:xfrm>
            <a:off x="1650175" y="2871676"/>
            <a:ext cx="3339193" cy="2095692"/>
          </a:xfrm>
          <a:prstGeom prst="rect">
            <a:avLst/>
          </a:prstGeom>
        </p:spPr>
      </p:pic>
      <p:sp>
        <p:nvSpPr>
          <p:cNvPr id="16" name="Google Shape;789;p42">
            <a:extLst>
              <a:ext uri="{FF2B5EF4-FFF2-40B4-BE49-F238E27FC236}">
                <a16:creationId xmlns:a16="http://schemas.microsoft.com/office/drawing/2014/main" id="{81AADA4B-6FAF-93A8-C838-5B4AEDB96F3A}"/>
              </a:ext>
            </a:extLst>
          </p:cNvPr>
          <p:cNvSpPr txBox="1">
            <a:spLocks/>
          </p:cNvSpPr>
          <p:nvPr/>
        </p:nvSpPr>
        <p:spPr>
          <a:xfrm>
            <a:off x="4042767" y="2971966"/>
            <a:ext cx="905515" cy="612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lgn="ctr"/>
            <a:r>
              <a:rPr lang="pt-BR" sz="2800" i="1">
                <a:solidFill>
                  <a:srgbClr val="7030A0"/>
                </a:solidFill>
                <a:latin typeface="Times New Roman" panose="02020603050405020304" pitchFamily="18" charset="0"/>
                <a:cs typeface="Times New Roman" panose="02020603050405020304" pitchFamily="18" charset="0"/>
              </a:rPr>
              <a:t>Bơ </a:t>
            </a:r>
            <a:endParaRPr lang="pt-BR" sz="2800" i="1" dirty="0">
              <a:solidFill>
                <a:srgbClr val="7030A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8184A23-CE89-A908-AD4D-CBA7733F2501}"/>
              </a:ext>
            </a:extLst>
          </p:cNvPr>
          <p:cNvPicPr>
            <a:picLocks noChangeAspect="1"/>
          </p:cNvPicPr>
          <p:nvPr/>
        </p:nvPicPr>
        <p:blipFill>
          <a:blip r:embed="rId8"/>
          <a:stretch>
            <a:fillRect/>
          </a:stretch>
        </p:blipFill>
        <p:spPr>
          <a:xfrm>
            <a:off x="4495525" y="2685935"/>
            <a:ext cx="2383336" cy="2095692"/>
          </a:xfrm>
          <a:prstGeom prst="rect">
            <a:avLst/>
          </a:prstGeom>
        </p:spPr>
      </p:pic>
      <p:sp>
        <p:nvSpPr>
          <p:cNvPr id="19" name="Google Shape;789;p42">
            <a:extLst>
              <a:ext uri="{FF2B5EF4-FFF2-40B4-BE49-F238E27FC236}">
                <a16:creationId xmlns:a16="http://schemas.microsoft.com/office/drawing/2014/main" id="{B9EBE38F-8CA5-07FE-F265-655F8312CBCB}"/>
              </a:ext>
            </a:extLst>
          </p:cNvPr>
          <p:cNvSpPr txBox="1">
            <a:spLocks/>
          </p:cNvSpPr>
          <p:nvPr/>
        </p:nvSpPr>
        <p:spPr>
          <a:xfrm>
            <a:off x="7953949" y="3919522"/>
            <a:ext cx="905515" cy="612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lgn="ctr"/>
            <a:r>
              <a:rPr lang="pt-BR" sz="2800" b="1" i="1">
                <a:solidFill>
                  <a:srgbClr val="FF0000"/>
                </a:solidFill>
                <a:latin typeface="Times New Roman" panose="02020603050405020304" pitchFamily="18" charset="0"/>
                <a:cs typeface="Times New Roman" panose="02020603050405020304" pitchFamily="18" charset="0"/>
              </a:rPr>
              <a:t>a. </a:t>
            </a:r>
            <a:endParaRPr lang="pt-BR"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7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B412A7A0-AFA2-D48B-86C2-483365A40670}"/>
              </a:ext>
            </a:extLst>
          </p:cNvPr>
          <p:cNvSpPr/>
          <p:nvPr/>
        </p:nvSpPr>
        <p:spPr>
          <a:xfrm>
            <a:off x="644980" y="651059"/>
            <a:ext cx="8303078" cy="285958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16E98E2-9F93-95F8-7725-647356D807B7}"/>
              </a:ext>
            </a:extLst>
          </p:cNvPr>
          <p:cNvGrpSpPr/>
          <p:nvPr/>
        </p:nvGrpSpPr>
        <p:grpSpPr>
          <a:xfrm>
            <a:off x="1591436" y="-7415"/>
            <a:ext cx="5838066" cy="560155"/>
            <a:chOff x="2171100" y="231172"/>
            <a:chExt cx="7849804" cy="659226"/>
          </a:xfrm>
        </p:grpSpPr>
        <p:sp>
          <p:nvSpPr>
            <p:cNvPr id="8" name="Flowchart: Delay 7">
              <a:extLst>
                <a:ext uri="{FF2B5EF4-FFF2-40B4-BE49-F238E27FC236}">
                  <a16:creationId xmlns:a16="http://schemas.microsoft.com/office/drawing/2014/main" id="{FFE722F3-EC4B-106C-BA67-74B0FE677CD2}"/>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URL">
              <a:extLst>
                <a:ext uri="{FF2B5EF4-FFF2-40B4-BE49-F238E27FC236}">
                  <a16:creationId xmlns:a16="http://schemas.microsoft.com/office/drawing/2014/main" id="{ABB28874-51C8-6111-1DE4-97E7052FBC84}"/>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I. LIPID</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5E0B264-B586-0E55-8B60-5FD39078E654}"/>
              </a:ext>
            </a:extLst>
          </p:cNvPr>
          <p:cNvPicPr>
            <a:picLocks noChangeAspect="1"/>
          </p:cNvPicPr>
          <p:nvPr/>
        </p:nvPicPr>
        <p:blipFill rotWithShape="1">
          <a:blip r:embed="rId3"/>
          <a:srcRect t="17916" b="12906"/>
          <a:stretch/>
        </p:blipFill>
        <p:spPr>
          <a:xfrm>
            <a:off x="4925394" y="722436"/>
            <a:ext cx="3057668" cy="2545371"/>
          </a:xfrm>
          <a:prstGeom prst="rect">
            <a:avLst/>
          </a:prstGeom>
        </p:spPr>
      </p:pic>
      <p:pic>
        <p:nvPicPr>
          <p:cNvPr id="18" name="Picture 17">
            <a:extLst>
              <a:ext uri="{FF2B5EF4-FFF2-40B4-BE49-F238E27FC236}">
                <a16:creationId xmlns:a16="http://schemas.microsoft.com/office/drawing/2014/main" id="{4315F06E-2158-BCB3-F785-F0BDB2B4848B}"/>
              </a:ext>
            </a:extLst>
          </p:cNvPr>
          <p:cNvPicPr>
            <a:picLocks noChangeAspect="1"/>
          </p:cNvPicPr>
          <p:nvPr/>
        </p:nvPicPr>
        <p:blipFill>
          <a:blip r:embed="rId4"/>
          <a:stretch>
            <a:fillRect/>
          </a:stretch>
        </p:blipFill>
        <p:spPr>
          <a:xfrm>
            <a:off x="760528" y="766115"/>
            <a:ext cx="3057668" cy="2296237"/>
          </a:xfrm>
          <a:prstGeom prst="rect">
            <a:avLst/>
          </a:prstGeom>
        </p:spPr>
      </p:pic>
      <p:sp>
        <p:nvSpPr>
          <p:cNvPr id="20" name="Google Shape;789;p42">
            <a:extLst>
              <a:ext uri="{FF2B5EF4-FFF2-40B4-BE49-F238E27FC236}">
                <a16:creationId xmlns:a16="http://schemas.microsoft.com/office/drawing/2014/main" id="{235DC0E4-DD64-2F47-6966-DFB1A6FFD836}"/>
              </a:ext>
            </a:extLst>
          </p:cNvPr>
          <p:cNvSpPr txBox="1">
            <a:spLocks/>
          </p:cNvSpPr>
          <p:nvPr/>
        </p:nvSpPr>
        <p:spPr>
          <a:xfrm>
            <a:off x="1501482" y="2822730"/>
            <a:ext cx="4810544" cy="612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r>
              <a:rPr lang="pt-BR" sz="2800" i="1">
                <a:solidFill>
                  <a:srgbClr val="7030A0"/>
                </a:solidFill>
                <a:latin typeface="Times New Roman" panose="02020603050405020304" pitchFamily="18" charset="0"/>
                <a:cs typeface="Times New Roman" panose="02020603050405020304" pitchFamily="18" charset="0"/>
              </a:rPr>
              <a:t>Vỏ quả bơ</a:t>
            </a:r>
            <a:endParaRPr lang="pt-BR" sz="2800" i="1" dirty="0">
              <a:solidFill>
                <a:srgbClr val="7030A0"/>
              </a:solidFill>
              <a:latin typeface="Times New Roman" panose="02020603050405020304" pitchFamily="18" charset="0"/>
              <a:cs typeface="Times New Roman" panose="02020603050405020304" pitchFamily="18" charset="0"/>
            </a:endParaRPr>
          </a:p>
        </p:txBody>
      </p:sp>
      <p:sp>
        <p:nvSpPr>
          <p:cNvPr id="21" name="Google Shape;789;p42">
            <a:extLst>
              <a:ext uri="{FF2B5EF4-FFF2-40B4-BE49-F238E27FC236}">
                <a16:creationId xmlns:a16="http://schemas.microsoft.com/office/drawing/2014/main" id="{7F48FA83-848A-43D1-0D54-66312CA31705}"/>
              </a:ext>
            </a:extLst>
          </p:cNvPr>
          <p:cNvSpPr txBox="1">
            <a:spLocks/>
          </p:cNvSpPr>
          <p:nvPr/>
        </p:nvSpPr>
        <p:spPr>
          <a:xfrm>
            <a:off x="5563071" y="2822728"/>
            <a:ext cx="2674693" cy="612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r>
              <a:rPr lang="pt-BR" sz="2800" i="1">
                <a:solidFill>
                  <a:srgbClr val="7030A0"/>
                </a:solidFill>
                <a:latin typeface="Times New Roman" panose="02020603050405020304" pitchFamily="18" charset="0"/>
                <a:cs typeface="Times New Roman" panose="02020603050405020304" pitchFamily="18" charset="0"/>
              </a:rPr>
              <a:t>Bề mặt lá cọ</a:t>
            </a:r>
            <a:endParaRPr lang="pt-BR" sz="2800" i="1" dirty="0">
              <a:solidFill>
                <a:srgbClr val="7030A0"/>
              </a:solidFill>
              <a:latin typeface="Times New Roman" panose="02020603050405020304" pitchFamily="18" charset="0"/>
              <a:cs typeface="Times New Roman" panose="02020603050405020304" pitchFamily="18" charset="0"/>
            </a:endParaRPr>
          </a:p>
        </p:txBody>
      </p:sp>
      <p:sp>
        <p:nvSpPr>
          <p:cNvPr id="22" name="Google Shape;789;p42">
            <a:extLst>
              <a:ext uri="{FF2B5EF4-FFF2-40B4-BE49-F238E27FC236}">
                <a16:creationId xmlns:a16="http://schemas.microsoft.com/office/drawing/2014/main" id="{3A259AFA-156C-C077-2F95-EC9F6EC1C590}"/>
              </a:ext>
            </a:extLst>
          </p:cNvPr>
          <p:cNvSpPr txBox="1">
            <a:spLocks/>
          </p:cNvSpPr>
          <p:nvPr/>
        </p:nvSpPr>
        <p:spPr>
          <a:xfrm>
            <a:off x="8167981" y="2765444"/>
            <a:ext cx="905515" cy="612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dk1"/>
              </a:buClr>
              <a:buSzPts val="1400"/>
              <a:buFont typeface="Archivo"/>
              <a:buNone/>
              <a:defRPr sz="1400" b="0" i="0" u="none" strike="noStrike" cap="none">
                <a:solidFill>
                  <a:schemeClr val="dk1"/>
                </a:solidFill>
                <a:latin typeface="Archivo"/>
                <a:ea typeface="Archivo"/>
                <a:cs typeface="Archivo"/>
                <a:sym typeface="Archivo"/>
              </a:defRPr>
            </a:lvl9pPr>
          </a:lstStyle>
          <a:p>
            <a:pPr marL="0" indent="0" algn="ctr"/>
            <a:r>
              <a:rPr lang="pt-BR" sz="2800" b="1" i="1">
                <a:solidFill>
                  <a:srgbClr val="FF0000"/>
                </a:solidFill>
                <a:latin typeface="Times New Roman" panose="02020603050405020304" pitchFamily="18" charset="0"/>
                <a:cs typeface="Times New Roman" panose="02020603050405020304" pitchFamily="18" charset="0"/>
              </a:rPr>
              <a:t>b. </a:t>
            </a:r>
            <a:endParaRPr lang="pt-BR" sz="2800" b="1" i="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46E681E-09E7-7FBE-A1CA-F7B2E0DC5DCD}"/>
              </a:ext>
            </a:extLst>
          </p:cNvPr>
          <p:cNvSpPr txBox="1"/>
          <p:nvPr/>
        </p:nvSpPr>
        <p:spPr>
          <a:xfrm>
            <a:off x="1591436" y="3744557"/>
            <a:ext cx="6519182" cy="584775"/>
          </a:xfrm>
          <a:prstGeom prst="rect">
            <a:avLst/>
          </a:prstGeom>
          <a:noFill/>
        </p:spPr>
        <p:txBody>
          <a:bodyPr wrap="square">
            <a:spAutoFit/>
          </a:bodyPr>
          <a:lstStyle/>
          <a:p>
            <a:pPr marL="0" marR="0">
              <a:spcBef>
                <a:spcPts val="0"/>
              </a:spcBef>
              <a:spcAft>
                <a:spcPts val="0"/>
              </a:spcAft>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Một số loại lipid: chất béo (a); sáp (b)</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3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cxnSp>
        <p:nvCxnSpPr>
          <p:cNvPr id="635" name="Google Shape;635;p39"/>
          <p:cNvCxnSpPr/>
          <p:nvPr/>
        </p:nvCxnSpPr>
        <p:spPr>
          <a:xfrm>
            <a:off x="126578" y="1776533"/>
            <a:ext cx="4753500" cy="0"/>
          </a:xfrm>
          <a:prstGeom prst="straightConnector1">
            <a:avLst/>
          </a:prstGeom>
          <a:noFill/>
          <a:ln w="9525" cap="flat" cmpd="sng">
            <a:solidFill>
              <a:schemeClr val="accent1"/>
            </a:solidFill>
            <a:prstDash val="solid"/>
            <a:round/>
            <a:headEnd type="none" w="med" len="med"/>
            <a:tailEnd type="none" w="med" len="med"/>
          </a:ln>
        </p:spPr>
      </p:cxnSp>
      <p:sp>
        <p:nvSpPr>
          <p:cNvPr id="637" name="Google Shape;637;p39"/>
          <p:cNvSpPr txBox="1">
            <a:spLocks noGrp="1"/>
          </p:cNvSpPr>
          <p:nvPr>
            <p:ph type="subTitle" idx="1"/>
          </p:nvPr>
        </p:nvSpPr>
        <p:spPr>
          <a:xfrm>
            <a:off x="240763" y="2188023"/>
            <a:ext cx="5038426" cy="1633480"/>
          </a:xfrm>
          <a:prstGeom prst="rect">
            <a:avLst/>
          </a:prstGeom>
          <a:ln w="38100">
            <a:solidFill>
              <a:srgbClr val="7030A0"/>
            </a:solidFill>
            <a:prstDash val="sysDash"/>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vi-VN" sz="3200" i="1" dirty="0">
                <a:effectLst/>
                <a:latin typeface="Times New Roman" panose="02020603050405020304" pitchFamily="18" charset="0"/>
                <a:cs typeface="Times New Roman" panose="02020603050405020304" pitchFamily="18" charset="0"/>
              </a:rPr>
              <a:t>Có những loại lipid điển hình nào và vai trò chính của mỗi loại ở sinh vật là gì?</a:t>
            </a:r>
          </a:p>
        </p:txBody>
      </p:sp>
      <p:grpSp>
        <p:nvGrpSpPr>
          <p:cNvPr id="639" name="Google Shape;639;p39"/>
          <p:cNvGrpSpPr/>
          <p:nvPr/>
        </p:nvGrpSpPr>
        <p:grpSpPr>
          <a:xfrm rot="10800000">
            <a:off x="5386712" y="-118778"/>
            <a:ext cx="3748944" cy="1675277"/>
            <a:chOff x="2996260" y="2473067"/>
            <a:chExt cx="2308037" cy="1031384"/>
          </a:xfrm>
        </p:grpSpPr>
        <p:sp>
          <p:nvSpPr>
            <p:cNvPr id="640" name="Google Shape;640;p39"/>
            <p:cNvSpPr/>
            <p:nvPr/>
          </p:nvSpPr>
          <p:spPr>
            <a:xfrm>
              <a:off x="3143550" y="2547001"/>
              <a:ext cx="2160747" cy="957449"/>
            </a:xfrm>
            <a:custGeom>
              <a:avLst/>
              <a:gdLst/>
              <a:ahLst/>
              <a:cxnLst/>
              <a:rect l="l" t="t" r="r" b="b"/>
              <a:pathLst>
                <a:path w="67130" h="29746" extrusionOk="0">
                  <a:moveTo>
                    <a:pt x="37325" y="0"/>
                  </a:moveTo>
                  <a:cubicBezTo>
                    <a:pt x="37150" y="228"/>
                    <a:pt x="37115" y="491"/>
                    <a:pt x="37098" y="561"/>
                  </a:cubicBezTo>
                  <a:cubicBezTo>
                    <a:pt x="37098" y="596"/>
                    <a:pt x="37098" y="614"/>
                    <a:pt x="37098" y="631"/>
                  </a:cubicBezTo>
                  <a:cubicBezTo>
                    <a:pt x="37098" y="684"/>
                    <a:pt x="37098" y="736"/>
                    <a:pt x="37098" y="789"/>
                  </a:cubicBezTo>
                  <a:cubicBezTo>
                    <a:pt x="36892" y="738"/>
                    <a:pt x="36677" y="705"/>
                    <a:pt x="36440" y="705"/>
                  </a:cubicBezTo>
                  <a:cubicBezTo>
                    <a:pt x="36352" y="705"/>
                    <a:pt x="36262" y="710"/>
                    <a:pt x="36168" y="719"/>
                  </a:cubicBezTo>
                  <a:cubicBezTo>
                    <a:pt x="35923" y="754"/>
                    <a:pt x="35677" y="842"/>
                    <a:pt x="35467" y="947"/>
                  </a:cubicBezTo>
                  <a:cubicBezTo>
                    <a:pt x="35397" y="947"/>
                    <a:pt x="35309" y="947"/>
                    <a:pt x="35239" y="964"/>
                  </a:cubicBezTo>
                  <a:cubicBezTo>
                    <a:pt x="35006" y="781"/>
                    <a:pt x="34694" y="630"/>
                    <a:pt x="34274" y="630"/>
                  </a:cubicBezTo>
                  <a:cubicBezTo>
                    <a:pt x="34251" y="630"/>
                    <a:pt x="34228" y="630"/>
                    <a:pt x="34205" y="631"/>
                  </a:cubicBezTo>
                  <a:cubicBezTo>
                    <a:pt x="34000" y="547"/>
                    <a:pt x="33785" y="508"/>
                    <a:pt x="33565" y="508"/>
                  </a:cubicBezTo>
                  <a:cubicBezTo>
                    <a:pt x="33372" y="508"/>
                    <a:pt x="33175" y="539"/>
                    <a:pt x="32978" y="596"/>
                  </a:cubicBezTo>
                  <a:lnTo>
                    <a:pt x="32837" y="596"/>
                  </a:lnTo>
                  <a:cubicBezTo>
                    <a:pt x="32767" y="580"/>
                    <a:pt x="32697" y="572"/>
                    <a:pt x="32626" y="572"/>
                  </a:cubicBezTo>
                  <a:cubicBezTo>
                    <a:pt x="32395" y="572"/>
                    <a:pt x="32166" y="655"/>
                    <a:pt x="31978" y="789"/>
                  </a:cubicBezTo>
                  <a:cubicBezTo>
                    <a:pt x="31785" y="807"/>
                    <a:pt x="31557" y="894"/>
                    <a:pt x="31347" y="1087"/>
                  </a:cubicBezTo>
                  <a:lnTo>
                    <a:pt x="30891" y="1105"/>
                  </a:lnTo>
                  <a:lnTo>
                    <a:pt x="30769" y="1105"/>
                  </a:lnTo>
                  <a:cubicBezTo>
                    <a:pt x="30646" y="1105"/>
                    <a:pt x="30541" y="1140"/>
                    <a:pt x="30435" y="1175"/>
                  </a:cubicBezTo>
                  <a:cubicBezTo>
                    <a:pt x="30365" y="1210"/>
                    <a:pt x="30260" y="1227"/>
                    <a:pt x="30155" y="1245"/>
                  </a:cubicBezTo>
                  <a:cubicBezTo>
                    <a:pt x="30085" y="1245"/>
                    <a:pt x="30032" y="1227"/>
                    <a:pt x="29962" y="1227"/>
                  </a:cubicBezTo>
                  <a:cubicBezTo>
                    <a:pt x="29874" y="1210"/>
                    <a:pt x="29769" y="1175"/>
                    <a:pt x="29664" y="1175"/>
                  </a:cubicBezTo>
                  <a:cubicBezTo>
                    <a:pt x="29664" y="1175"/>
                    <a:pt x="29664" y="1157"/>
                    <a:pt x="29664" y="1157"/>
                  </a:cubicBezTo>
                  <a:cubicBezTo>
                    <a:pt x="29490" y="998"/>
                    <a:pt x="29268" y="898"/>
                    <a:pt x="29038" y="898"/>
                  </a:cubicBezTo>
                  <a:cubicBezTo>
                    <a:pt x="28990" y="898"/>
                    <a:pt x="28941" y="903"/>
                    <a:pt x="28893" y="912"/>
                  </a:cubicBezTo>
                  <a:cubicBezTo>
                    <a:pt x="28827" y="919"/>
                    <a:pt x="28765" y="923"/>
                    <a:pt x="28706" y="923"/>
                  </a:cubicBezTo>
                  <a:cubicBezTo>
                    <a:pt x="28622" y="923"/>
                    <a:pt x="28544" y="915"/>
                    <a:pt x="28472" y="894"/>
                  </a:cubicBezTo>
                  <a:cubicBezTo>
                    <a:pt x="28388" y="864"/>
                    <a:pt x="28302" y="851"/>
                    <a:pt x="28217" y="851"/>
                  </a:cubicBezTo>
                  <a:cubicBezTo>
                    <a:pt x="28053" y="851"/>
                    <a:pt x="27892" y="901"/>
                    <a:pt x="27753" y="982"/>
                  </a:cubicBezTo>
                  <a:cubicBezTo>
                    <a:pt x="27665" y="999"/>
                    <a:pt x="27578" y="1034"/>
                    <a:pt x="27490" y="1070"/>
                  </a:cubicBezTo>
                  <a:cubicBezTo>
                    <a:pt x="27420" y="1034"/>
                    <a:pt x="27350" y="1017"/>
                    <a:pt x="27262" y="999"/>
                  </a:cubicBezTo>
                  <a:cubicBezTo>
                    <a:pt x="27069" y="631"/>
                    <a:pt x="26806" y="509"/>
                    <a:pt x="26614" y="473"/>
                  </a:cubicBezTo>
                  <a:cubicBezTo>
                    <a:pt x="26561" y="465"/>
                    <a:pt x="26508" y="460"/>
                    <a:pt x="26456" y="460"/>
                  </a:cubicBezTo>
                  <a:cubicBezTo>
                    <a:pt x="26299" y="460"/>
                    <a:pt x="26145" y="500"/>
                    <a:pt x="26000" y="579"/>
                  </a:cubicBezTo>
                  <a:cubicBezTo>
                    <a:pt x="25930" y="551"/>
                    <a:pt x="25843" y="531"/>
                    <a:pt x="25742" y="531"/>
                  </a:cubicBezTo>
                  <a:cubicBezTo>
                    <a:pt x="25592" y="531"/>
                    <a:pt x="25411" y="575"/>
                    <a:pt x="25211" y="701"/>
                  </a:cubicBezTo>
                  <a:cubicBezTo>
                    <a:pt x="25193" y="701"/>
                    <a:pt x="25176" y="719"/>
                    <a:pt x="25141" y="754"/>
                  </a:cubicBezTo>
                  <a:cubicBezTo>
                    <a:pt x="25099" y="749"/>
                    <a:pt x="25058" y="747"/>
                    <a:pt x="25017" y="747"/>
                  </a:cubicBezTo>
                  <a:cubicBezTo>
                    <a:pt x="24908" y="747"/>
                    <a:pt x="24805" y="763"/>
                    <a:pt x="24703" y="789"/>
                  </a:cubicBezTo>
                  <a:cubicBezTo>
                    <a:pt x="24492" y="859"/>
                    <a:pt x="24299" y="894"/>
                    <a:pt x="24124" y="929"/>
                  </a:cubicBezTo>
                  <a:cubicBezTo>
                    <a:pt x="24036" y="894"/>
                    <a:pt x="23949" y="859"/>
                    <a:pt x="23861" y="859"/>
                  </a:cubicBezTo>
                  <a:cubicBezTo>
                    <a:pt x="23842" y="857"/>
                    <a:pt x="23822" y="857"/>
                    <a:pt x="23802" y="857"/>
                  </a:cubicBezTo>
                  <a:cubicBezTo>
                    <a:pt x="23626" y="857"/>
                    <a:pt x="23440" y="926"/>
                    <a:pt x="23282" y="1052"/>
                  </a:cubicBezTo>
                  <a:cubicBezTo>
                    <a:pt x="23212" y="1034"/>
                    <a:pt x="23160" y="1034"/>
                    <a:pt x="23090" y="1034"/>
                  </a:cubicBezTo>
                  <a:cubicBezTo>
                    <a:pt x="22774" y="1070"/>
                    <a:pt x="22546" y="1210"/>
                    <a:pt x="22301" y="1455"/>
                  </a:cubicBezTo>
                  <a:lnTo>
                    <a:pt x="22055" y="1455"/>
                  </a:lnTo>
                  <a:cubicBezTo>
                    <a:pt x="21792" y="1473"/>
                    <a:pt x="21547" y="1613"/>
                    <a:pt x="21372" y="1823"/>
                  </a:cubicBezTo>
                  <a:cubicBezTo>
                    <a:pt x="21193" y="1576"/>
                    <a:pt x="20896" y="1393"/>
                    <a:pt x="20497" y="1393"/>
                  </a:cubicBezTo>
                  <a:cubicBezTo>
                    <a:pt x="20387" y="1393"/>
                    <a:pt x="20269" y="1407"/>
                    <a:pt x="20144" y="1438"/>
                  </a:cubicBezTo>
                  <a:cubicBezTo>
                    <a:pt x="20127" y="1438"/>
                    <a:pt x="20127" y="1438"/>
                    <a:pt x="20109" y="1455"/>
                  </a:cubicBezTo>
                  <a:cubicBezTo>
                    <a:pt x="20057" y="1403"/>
                    <a:pt x="19987" y="1385"/>
                    <a:pt x="19934" y="1350"/>
                  </a:cubicBezTo>
                  <a:cubicBezTo>
                    <a:pt x="19773" y="1277"/>
                    <a:pt x="19600" y="1240"/>
                    <a:pt x="19425" y="1240"/>
                  </a:cubicBezTo>
                  <a:cubicBezTo>
                    <a:pt x="19390" y="1240"/>
                    <a:pt x="19355" y="1242"/>
                    <a:pt x="19320" y="1245"/>
                  </a:cubicBezTo>
                  <a:cubicBezTo>
                    <a:pt x="19127" y="1245"/>
                    <a:pt x="18952" y="1315"/>
                    <a:pt x="18794" y="1403"/>
                  </a:cubicBezTo>
                  <a:cubicBezTo>
                    <a:pt x="18634" y="1349"/>
                    <a:pt x="18463" y="1326"/>
                    <a:pt x="18289" y="1326"/>
                  </a:cubicBezTo>
                  <a:cubicBezTo>
                    <a:pt x="18236" y="1326"/>
                    <a:pt x="18182" y="1328"/>
                    <a:pt x="18128" y="1333"/>
                  </a:cubicBezTo>
                  <a:cubicBezTo>
                    <a:pt x="18111" y="1315"/>
                    <a:pt x="18093" y="1315"/>
                    <a:pt x="18058" y="1297"/>
                  </a:cubicBezTo>
                  <a:cubicBezTo>
                    <a:pt x="17935" y="1227"/>
                    <a:pt x="17760" y="1122"/>
                    <a:pt x="17515" y="1070"/>
                  </a:cubicBezTo>
                  <a:cubicBezTo>
                    <a:pt x="17401" y="1038"/>
                    <a:pt x="17296" y="1025"/>
                    <a:pt x="17200" y="1025"/>
                  </a:cubicBezTo>
                  <a:cubicBezTo>
                    <a:pt x="16924" y="1025"/>
                    <a:pt x="16720" y="1132"/>
                    <a:pt x="16603" y="1210"/>
                  </a:cubicBezTo>
                  <a:cubicBezTo>
                    <a:pt x="16463" y="1315"/>
                    <a:pt x="16340" y="1438"/>
                    <a:pt x="16270" y="1578"/>
                  </a:cubicBezTo>
                  <a:lnTo>
                    <a:pt x="16165" y="1736"/>
                  </a:lnTo>
                  <a:cubicBezTo>
                    <a:pt x="16165" y="1771"/>
                    <a:pt x="16147" y="1788"/>
                    <a:pt x="16130" y="1806"/>
                  </a:cubicBezTo>
                  <a:cubicBezTo>
                    <a:pt x="16059" y="1771"/>
                    <a:pt x="15989" y="1736"/>
                    <a:pt x="15902" y="1718"/>
                  </a:cubicBezTo>
                  <a:cubicBezTo>
                    <a:pt x="15830" y="1696"/>
                    <a:pt x="15755" y="1686"/>
                    <a:pt x="15679" y="1686"/>
                  </a:cubicBezTo>
                  <a:cubicBezTo>
                    <a:pt x="15514" y="1686"/>
                    <a:pt x="15345" y="1734"/>
                    <a:pt x="15200" y="1806"/>
                  </a:cubicBezTo>
                  <a:cubicBezTo>
                    <a:pt x="15043" y="1806"/>
                    <a:pt x="14867" y="1841"/>
                    <a:pt x="14692" y="1911"/>
                  </a:cubicBezTo>
                  <a:cubicBezTo>
                    <a:pt x="14639" y="1911"/>
                    <a:pt x="14587" y="1911"/>
                    <a:pt x="14552" y="1929"/>
                  </a:cubicBezTo>
                  <a:cubicBezTo>
                    <a:pt x="14517" y="1929"/>
                    <a:pt x="14482" y="1929"/>
                    <a:pt x="14446" y="1946"/>
                  </a:cubicBezTo>
                  <a:lnTo>
                    <a:pt x="14429" y="1946"/>
                  </a:lnTo>
                  <a:cubicBezTo>
                    <a:pt x="14404" y="1944"/>
                    <a:pt x="14380" y="1943"/>
                    <a:pt x="14355" y="1943"/>
                  </a:cubicBezTo>
                  <a:cubicBezTo>
                    <a:pt x="14183" y="1943"/>
                    <a:pt x="14001" y="1995"/>
                    <a:pt x="13833" y="2086"/>
                  </a:cubicBezTo>
                  <a:cubicBezTo>
                    <a:pt x="13587" y="2121"/>
                    <a:pt x="13342" y="2244"/>
                    <a:pt x="13132" y="2419"/>
                  </a:cubicBezTo>
                  <a:cubicBezTo>
                    <a:pt x="13114" y="2437"/>
                    <a:pt x="13097" y="2455"/>
                    <a:pt x="13079" y="2472"/>
                  </a:cubicBezTo>
                  <a:lnTo>
                    <a:pt x="13061" y="2472"/>
                  </a:lnTo>
                  <a:cubicBezTo>
                    <a:pt x="12991" y="2419"/>
                    <a:pt x="12869" y="2384"/>
                    <a:pt x="12763" y="2367"/>
                  </a:cubicBezTo>
                  <a:lnTo>
                    <a:pt x="12711" y="2367"/>
                  </a:lnTo>
                  <a:cubicBezTo>
                    <a:pt x="12693" y="2349"/>
                    <a:pt x="12693" y="2349"/>
                    <a:pt x="12676" y="2349"/>
                  </a:cubicBezTo>
                  <a:cubicBezTo>
                    <a:pt x="12676" y="2349"/>
                    <a:pt x="12658" y="2332"/>
                    <a:pt x="12641" y="2332"/>
                  </a:cubicBezTo>
                  <a:cubicBezTo>
                    <a:pt x="12641" y="2332"/>
                    <a:pt x="12623" y="2314"/>
                    <a:pt x="12623" y="2314"/>
                  </a:cubicBezTo>
                  <a:cubicBezTo>
                    <a:pt x="12588" y="2297"/>
                    <a:pt x="12553" y="2279"/>
                    <a:pt x="12536" y="2262"/>
                  </a:cubicBezTo>
                  <a:cubicBezTo>
                    <a:pt x="12422" y="2195"/>
                    <a:pt x="12292" y="2165"/>
                    <a:pt x="12153" y="2165"/>
                  </a:cubicBezTo>
                  <a:cubicBezTo>
                    <a:pt x="12035" y="2165"/>
                    <a:pt x="11910" y="2186"/>
                    <a:pt x="11782" y="2227"/>
                  </a:cubicBezTo>
                  <a:cubicBezTo>
                    <a:pt x="11764" y="2227"/>
                    <a:pt x="11764" y="2227"/>
                    <a:pt x="11747" y="2244"/>
                  </a:cubicBezTo>
                  <a:cubicBezTo>
                    <a:pt x="11710" y="2251"/>
                    <a:pt x="11680" y="2256"/>
                    <a:pt x="11651" y="2256"/>
                  </a:cubicBezTo>
                  <a:cubicBezTo>
                    <a:pt x="11609" y="2256"/>
                    <a:pt x="11570" y="2247"/>
                    <a:pt x="11519" y="2227"/>
                  </a:cubicBezTo>
                  <a:cubicBezTo>
                    <a:pt x="11440" y="2208"/>
                    <a:pt x="11355" y="2199"/>
                    <a:pt x="11267" y="2199"/>
                  </a:cubicBezTo>
                  <a:cubicBezTo>
                    <a:pt x="11099" y="2199"/>
                    <a:pt x="10919" y="2234"/>
                    <a:pt x="10747" y="2314"/>
                  </a:cubicBezTo>
                  <a:cubicBezTo>
                    <a:pt x="10660" y="2349"/>
                    <a:pt x="10607" y="2384"/>
                    <a:pt x="10572" y="2384"/>
                  </a:cubicBezTo>
                  <a:cubicBezTo>
                    <a:pt x="10525" y="2380"/>
                    <a:pt x="10477" y="2378"/>
                    <a:pt x="10430" y="2378"/>
                  </a:cubicBezTo>
                  <a:cubicBezTo>
                    <a:pt x="10267" y="2378"/>
                    <a:pt x="10104" y="2404"/>
                    <a:pt x="9941" y="2472"/>
                  </a:cubicBezTo>
                  <a:cubicBezTo>
                    <a:pt x="9660" y="2490"/>
                    <a:pt x="9380" y="2577"/>
                    <a:pt x="9187" y="2735"/>
                  </a:cubicBezTo>
                  <a:cubicBezTo>
                    <a:pt x="9064" y="2840"/>
                    <a:pt x="8906" y="2893"/>
                    <a:pt x="8714" y="2928"/>
                  </a:cubicBezTo>
                  <a:cubicBezTo>
                    <a:pt x="8679" y="2945"/>
                    <a:pt x="8626" y="2945"/>
                    <a:pt x="8591" y="2963"/>
                  </a:cubicBezTo>
                  <a:lnTo>
                    <a:pt x="8433" y="2963"/>
                  </a:lnTo>
                  <a:cubicBezTo>
                    <a:pt x="8345" y="2963"/>
                    <a:pt x="8258" y="2945"/>
                    <a:pt x="8170" y="2945"/>
                  </a:cubicBezTo>
                  <a:cubicBezTo>
                    <a:pt x="8082" y="2928"/>
                    <a:pt x="7995" y="2919"/>
                    <a:pt x="7909" y="2919"/>
                  </a:cubicBezTo>
                  <a:cubicBezTo>
                    <a:pt x="7824" y="2919"/>
                    <a:pt x="7741" y="2928"/>
                    <a:pt x="7662" y="2945"/>
                  </a:cubicBezTo>
                  <a:cubicBezTo>
                    <a:pt x="7591" y="2935"/>
                    <a:pt x="7502" y="2925"/>
                    <a:pt x="7407" y="2925"/>
                  </a:cubicBezTo>
                  <a:cubicBezTo>
                    <a:pt x="7337" y="2925"/>
                    <a:pt x="7262" y="2931"/>
                    <a:pt x="7188" y="2945"/>
                  </a:cubicBezTo>
                  <a:cubicBezTo>
                    <a:pt x="7118" y="2893"/>
                    <a:pt x="7031" y="2858"/>
                    <a:pt x="6943" y="2805"/>
                  </a:cubicBezTo>
                  <a:cubicBezTo>
                    <a:pt x="6768" y="2735"/>
                    <a:pt x="6575" y="2682"/>
                    <a:pt x="6399" y="2630"/>
                  </a:cubicBezTo>
                  <a:cubicBezTo>
                    <a:pt x="6269" y="2597"/>
                    <a:pt x="6141" y="2582"/>
                    <a:pt x="6017" y="2582"/>
                  </a:cubicBezTo>
                  <a:cubicBezTo>
                    <a:pt x="5742" y="2582"/>
                    <a:pt x="5494" y="2660"/>
                    <a:pt x="5312" y="2805"/>
                  </a:cubicBezTo>
                  <a:lnTo>
                    <a:pt x="5295" y="2823"/>
                  </a:lnTo>
                  <a:cubicBezTo>
                    <a:pt x="5049" y="2858"/>
                    <a:pt x="4822" y="2945"/>
                    <a:pt x="4646" y="3156"/>
                  </a:cubicBezTo>
                  <a:cubicBezTo>
                    <a:pt x="4453" y="3173"/>
                    <a:pt x="4296" y="3226"/>
                    <a:pt x="4173" y="3314"/>
                  </a:cubicBezTo>
                  <a:cubicBezTo>
                    <a:pt x="4120" y="3349"/>
                    <a:pt x="4085" y="3366"/>
                    <a:pt x="4050" y="3384"/>
                  </a:cubicBezTo>
                  <a:cubicBezTo>
                    <a:pt x="4033" y="3401"/>
                    <a:pt x="3998" y="3419"/>
                    <a:pt x="3962" y="3454"/>
                  </a:cubicBezTo>
                  <a:cubicBezTo>
                    <a:pt x="3927" y="3454"/>
                    <a:pt x="3875" y="3454"/>
                    <a:pt x="3840" y="3471"/>
                  </a:cubicBezTo>
                  <a:cubicBezTo>
                    <a:pt x="3752" y="3489"/>
                    <a:pt x="3660" y="3498"/>
                    <a:pt x="3566" y="3498"/>
                  </a:cubicBezTo>
                  <a:cubicBezTo>
                    <a:pt x="3472" y="3498"/>
                    <a:pt x="3375" y="3489"/>
                    <a:pt x="3279" y="3471"/>
                  </a:cubicBezTo>
                  <a:cubicBezTo>
                    <a:pt x="3244" y="3471"/>
                    <a:pt x="3209" y="3454"/>
                    <a:pt x="3174" y="3454"/>
                  </a:cubicBezTo>
                  <a:cubicBezTo>
                    <a:pt x="3156" y="3436"/>
                    <a:pt x="3121" y="3419"/>
                    <a:pt x="3086" y="3401"/>
                  </a:cubicBezTo>
                  <a:cubicBezTo>
                    <a:pt x="3068" y="3401"/>
                    <a:pt x="3051" y="3384"/>
                    <a:pt x="3016" y="3349"/>
                  </a:cubicBezTo>
                  <a:cubicBezTo>
                    <a:pt x="2963" y="3314"/>
                    <a:pt x="2911" y="3279"/>
                    <a:pt x="2858" y="3243"/>
                  </a:cubicBezTo>
                  <a:cubicBezTo>
                    <a:pt x="2665" y="2998"/>
                    <a:pt x="2385" y="2840"/>
                    <a:pt x="2069" y="2805"/>
                  </a:cubicBezTo>
                  <a:lnTo>
                    <a:pt x="2016" y="2805"/>
                  </a:lnTo>
                  <a:lnTo>
                    <a:pt x="1981" y="2788"/>
                  </a:lnTo>
                  <a:cubicBezTo>
                    <a:pt x="1946" y="2783"/>
                    <a:pt x="1912" y="2781"/>
                    <a:pt x="1878" y="2781"/>
                  </a:cubicBezTo>
                  <a:cubicBezTo>
                    <a:pt x="1641" y="2781"/>
                    <a:pt x="1436" y="2888"/>
                    <a:pt x="1298" y="3103"/>
                  </a:cubicBezTo>
                  <a:cubicBezTo>
                    <a:pt x="1280" y="3138"/>
                    <a:pt x="1245" y="3173"/>
                    <a:pt x="1228" y="3208"/>
                  </a:cubicBezTo>
                  <a:cubicBezTo>
                    <a:pt x="1105" y="3349"/>
                    <a:pt x="1052" y="3542"/>
                    <a:pt x="1035" y="3734"/>
                  </a:cubicBezTo>
                  <a:cubicBezTo>
                    <a:pt x="1017" y="3752"/>
                    <a:pt x="1000" y="3769"/>
                    <a:pt x="982" y="3769"/>
                  </a:cubicBezTo>
                  <a:cubicBezTo>
                    <a:pt x="842" y="3910"/>
                    <a:pt x="737" y="4103"/>
                    <a:pt x="702" y="4313"/>
                  </a:cubicBezTo>
                  <a:cubicBezTo>
                    <a:pt x="614" y="4401"/>
                    <a:pt x="544" y="4506"/>
                    <a:pt x="509" y="4628"/>
                  </a:cubicBezTo>
                  <a:lnTo>
                    <a:pt x="491" y="4681"/>
                  </a:lnTo>
                  <a:cubicBezTo>
                    <a:pt x="491" y="4681"/>
                    <a:pt x="491" y="4699"/>
                    <a:pt x="491" y="4699"/>
                  </a:cubicBezTo>
                  <a:cubicBezTo>
                    <a:pt x="474" y="4716"/>
                    <a:pt x="474" y="4716"/>
                    <a:pt x="456" y="4734"/>
                  </a:cubicBezTo>
                  <a:cubicBezTo>
                    <a:pt x="456" y="4751"/>
                    <a:pt x="439" y="4751"/>
                    <a:pt x="439" y="4769"/>
                  </a:cubicBezTo>
                  <a:cubicBezTo>
                    <a:pt x="421" y="4786"/>
                    <a:pt x="421" y="4786"/>
                    <a:pt x="404" y="4804"/>
                  </a:cubicBezTo>
                  <a:cubicBezTo>
                    <a:pt x="386" y="4839"/>
                    <a:pt x="368" y="4856"/>
                    <a:pt x="333" y="4891"/>
                  </a:cubicBezTo>
                  <a:cubicBezTo>
                    <a:pt x="193" y="5067"/>
                    <a:pt x="123" y="5312"/>
                    <a:pt x="141" y="5575"/>
                  </a:cubicBezTo>
                  <a:cubicBezTo>
                    <a:pt x="141" y="5575"/>
                    <a:pt x="141" y="5593"/>
                    <a:pt x="141" y="5593"/>
                  </a:cubicBezTo>
                  <a:cubicBezTo>
                    <a:pt x="141" y="5610"/>
                    <a:pt x="158" y="5628"/>
                    <a:pt x="158" y="5628"/>
                  </a:cubicBezTo>
                  <a:cubicBezTo>
                    <a:pt x="158" y="5768"/>
                    <a:pt x="141" y="5873"/>
                    <a:pt x="88" y="5978"/>
                  </a:cubicBezTo>
                  <a:cubicBezTo>
                    <a:pt x="18" y="6119"/>
                    <a:pt x="0" y="6294"/>
                    <a:pt x="18" y="6469"/>
                  </a:cubicBezTo>
                  <a:cubicBezTo>
                    <a:pt x="18" y="6539"/>
                    <a:pt x="35" y="6610"/>
                    <a:pt x="53" y="6680"/>
                  </a:cubicBezTo>
                  <a:cubicBezTo>
                    <a:pt x="70" y="6732"/>
                    <a:pt x="106" y="6855"/>
                    <a:pt x="123" y="6943"/>
                  </a:cubicBezTo>
                  <a:cubicBezTo>
                    <a:pt x="88" y="7065"/>
                    <a:pt x="88" y="7206"/>
                    <a:pt x="106" y="7328"/>
                  </a:cubicBezTo>
                  <a:cubicBezTo>
                    <a:pt x="106" y="7416"/>
                    <a:pt x="123" y="7504"/>
                    <a:pt x="158" y="7574"/>
                  </a:cubicBezTo>
                  <a:cubicBezTo>
                    <a:pt x="158" y="7609"/>
                    <a:pt x="158" y="7644"/>
                    <a:pt x="176" y="7679"/>
                  </a:cubicBezTo>
                  <a:cubicBezTo>
                    <a:pt x="193" y="7889"/>
                    <a:pt x="298" y="8117"/>
                    <a:pt x="439" y="8275"/>
                  </a:cubicBezTo>
                  <a:cubicBezTo>
                    <a:pt x="561" y="8415"/>
                    <a:pt x="649" y="8591"/>
                    <a:pt x="719" y="8783"/>
                  </a:cubicBezTo>
                  <a:cubicBezTo>
                    <a:pt x="737" y="8836"/>
                    <a:pt x="754" y="8889"/>
                    <a:pt x="772" y="8924"/>
                  </a:cubicBezTo>
                  <a:cubicBezTo>
                    <a:pt x="772" y="8976"/>
                    <a:pt x="772" y="9029"/>
                    <a:pt x="772" y="9082"/>
                  </a:cubicBezTo>
                  <a:cubicBezTo>
                    <a:pt x="789" y="9187"/>
                    <a:pt x="789" y="9274"/>
                    <a:pt x="789" y="9362"/>
                  </a:cubicBezTo>
                  <a:cubicBezTo>
                    <a:pt x="789" y="9415"/>
                    <a:pt x="789" y="9485"/>
                    <a:pt x="807" y="9537"/>
                  </a:cubicBezTo>
                  <a:cubicBezTo>
                    <a:pt x="807" y="9625"/>
                    <a:pt x="824" y="9713"/>
                    <a:pt x="859" y="9783"/>
                  </a:cubicBezTo>
                  <a:lnTo>
                    <a:pt x="859" y="9800"/>
                  </a:lnTo>
                  <a:cubicBezTo>
                    <a:pt x="859" y="9853"/>
                    <a:pt x="859" y="9906"/>
                    <a:pt x="877" y="9941"/>
                  </a:cubicBezTo>
                  <a:cubicBezTo>
                    <a:pt x="877" y="10046"/>
                    <a:pt x="912" y="10151"/>
                    <a:pt x="947" y="10274"/>
                  </a:cubicBezTo>
                  <a:cubicBezTo>
                    <a:pt x="894" y="10344"/>
                    <a:pt x="859" y="10414"/>
                    <a:pt x="824" y="10502"/>
                  </a:cubicBezTo>
                  <a:cubicBezTo>
                    <a:pt x="772" y="10642"/>
                    <a:pt x="737" y="10800"/>
                    <a:pt x="719" y="10940"/>
                  </a:cubicBezTo>
                  <a:cubicBezTo>
                    <a:pt x="702" y="11028"/>
                    <a:pt x="702" y="11098"/>
                    <a:pt x="719" y="11185"/>
                  </a:cubicBezTo>
                  <a:cubicBezTo>
                    <a:pt x="737" y="11413"/>
                    <a:pt x="859" y="11641"/>
                    <a:pt x="1035" y="11834"/>
                  </a:cubicBezTo>
                  <a:lnTo>
                    <a:pt x="1052" y="11852"/>
                  </a:lnTo>
                  <a:cubicBezTo>
                    <a:pt x="1052" y="11852"/>
                    <a:pt x="1070" y="11852"/>
                    <a:pt x="1070" y="11869"/>
                  </a:cubicBezTo>
                  <a:cubicBezTo>
                    <a:pt x="1122" y="12079"/>
                    <a:pt x="1245" y="12325"/>
                    <a:pt x="1491" y="12518"/>
                  </a:cubicBezTo>
                  <a:cubicBezTo>
                    <a:pt x="1526" y="12693"/>
                    <a:pt x="1596" y="12868"/>
                    <a:pt x="1701" y="13009"/>
                  </a:cubicBezTo>
                  <a:cubicBezTo>
                    <a:pt x="1753" y="13044"/>
                    <a:pt x="1771" y="13096"/>
                    <a:pt x="1806" y="13131"/>
                  </a:cubicBezTo>
                  <a:cubicBezTo>
                    <a:pt x="1824" y="13166"/>
                    <a:pt x="1859" y="13201"/>
                    <a:pt x="1876" y="13254"/>
                  </a:cubicBezTo>
                  <a:cubicBezTo>
                    <a:pt x="1894" y="13289"/>
                    <a:pt x="1911" y="13342"/>
                    <a:pt x="1929" y="13394"/>
                  </a:cubicBezTo>
                  <a:cubicBezTo>
                    <a:pt x="1964" y="13500"/>
                    <a:pt x="1981" y="13587"/>
                    <a:pt x="1999" y="13692"/>
                  </a:cubicBezTo>
                  <a:cubicBezTo>
                    <a:pt x="2016" y="13815"/>
                    <a:pt x="2034" y="13938"/>
                    <a:pt x="2034" y="14061"/>
                  </a:cubicBezTo>
                  <a:cubicBezTo>
                    <a:pt x="2016" y="14096"/>
                    <a:pt x="2034" y="14148"/>
                    <a:pt x="2034" y="14183"/>
                  </a:cubicBezTo>
                  <a:cubicBezTo>
                    <a:pt x="2016" y="14218"/>
                    <a:pt x="1999" y="14253"/>
                    <a:pt x="1999" y="14288"/>
                  </a:cubicBezTo>
                  <a:cubicBezTo>
                    <a:pt x="1981" y="14323"/>
                    <a:pt x="1981" y="14341"/>
                    <a:pt x="1946" y="14376"/>
                  </a:cubicBezTo>
                  <a:cubicBezTo>
                    <a:pt x="1929" y="14429"/>
                    <a:pt x="1894" y="14464"/>
                    <a:pt x="1876" y="14516"/>
                  </a:cubicBezTo>
                  <a:cubicBezTo>
                    <a:pt x="1718" y="14692"/>
                    <a:pt x="1631" y="14955"/>
                    <a:pt x="1648" y="15253"/>
                  </a:cubicBezTo>
                  <a:cubicBezTo>
                    <a:pt x="1648" y="15288"/>
                    <a:pt x="1648" y="15305"/>
                    <a:pt x="1648" y="15323"/>
                  </a:cubicBezTo>
                  <a:lnTo>
                    <a:pt x="1648" y="15375"/>
                  </a:lnTo>
                  <a:cubicBezTo>
                    <a:pt x="1648" y="15428"/>
                    <a:pt x="1648" y="15481"/>
                    <a:pt x="1648" y="15533"/>
                  </a:cubicBezTo>
                  <a:cubicBezTo>
                    <a:pt x="1683" y="15744"/>
                    <a:pt x="1806" y="15954"/>
                    <a:pt x="1946" y="16112"/>
                  </a:cubicBezTo>
                  <a:cubicBezTo>
                    <a:pt x="2104" y="16287"/>
                    <a:pt x="2227" y="16532"/>
                    <a:pt x="2262" y="16813"/>
                  </a:cubicBezTo>
                  <a:cubicBezTo>
                    <a:pt x="2315" y="17023"/>
                    <a:pt x="2402" y="17234"/>
                    <a:pt x="2560" y="17409"/>
                  </a:cubicBezTo>
                  <a:cubicBezTo>
                    <a:pt x="2595" y="17444"/>
                    <a:pt x="2613" y="17479"/>
                    <a:pt x="2648" y="17514"/>
                  </a:cubicBezTo>
                  <a:cubicBezTo>
                    <a:pt x="2665" y="17567"/>
                    <a:pt x="2683" y="17619"/>
                    <a:pt x="2700" y="17672"/>
                  </a:cubicBezTo>
                  <a:cubicBezTo>
                    <a:pt x="2770" y="18058"/>
                    <a:pt x="2893" y="18426"/>
                    <a:pt x="3051" y="18741"/>
                  </a:cubicBezTo>
                  <a:cubicBezTo>
                    <a:pt x="3068" y="18777"/>
                    <a:pt x="3086" y="18812"/>
                    <a:pt x="3103" y="18864"/>
                  </a:cubicBezTo>
                  <a:cubicBezTo>
                    <a:pt x="3103" y="18917"/>
                    <a:pt x="3103" y="18987"/>
                    <a:pt x="3121" y="19057"/>
                  </a:cubicBezTo>
                  <a:cubicBezTo>
                    <a:pt x="3139" y="19197"/>
                    <a:pt x="3156" y="19302"/>
                    <a:pt x="3174" y="19390"/>
                  </a:cubicBezTo>
                  <a:cubicBezTo>
                    <a:pt x="3139" y="19530"/>
                    <a:pt x="3103" y="19723"/>
                    <a:pt x="3121" y="19969"/>
                  </a:cubicBezTo>
                  <a:cubicBezTo>
                    <a:pt x="3103" y="20056"/>
                    <a:pt x="3103" y="20197"/>
                    <a:pt x="3103" y="20389"/>
                  </a:cubicBezTo>
                  <a:cubicBezTo>
                    <a:pt x="3121" y="20460"/>
                    <a:pt x="3121" y="20547"/>
                    <a:pt x="3139" y="20635"/>
                  </a:cubicBezTo>
                  <a:cubicBezTo>
                    <a:pt x="3121" y="20705"/>
                    <a:pt x="3103" y="20775"/>
                    <a:pt x="3086" y="20880"/>
                  </a:cubicBezTo>
                  <a:cubicBezTo>
                    <a:pt x="3068" y="20986"/>
                    <a:pt x="3051" y="21143"/>
                    <a:pt x="3051" y="21354"/>
                  </a:cubicBezTo>
                  <a:cubicBezTo>
                    <a:pt x="3051" y="21582"/>
                    <a:pt x="3086" y="21810"/>
                    <a:pt x="3156" y="22037"/>
                  </a:cubicBezTo>
                  <a:cubicBezTo>
                    <a:pt x="3156" y="22090"/>
                    <a:pt x="3174" y="22160"/>
                    <a:pt x="3191" y="22230"/>
                  </a:cubicBezTo>
                  <a:cubicBezTo>
                    <a:pt x="3226" y="22458"/>
                    <a:pt x="3314" y="22651"/>
                    <a:pt x="3401" y="22809"/>
                  </a:cubicBezTo>
                  <a:cubicBezTo>
                    <a:pt x="3384" y="22896"/>
                    <a:pt x="3384" y="22984"/>
                    <a:pt x="3384" y="23089"/>
                  </a:cubicBezTo>
                  <a:cubicBezTo>
                    <a:pt x="3384" y="23107"/>
                    <a:pt x="3384" y="23124"/>
                    <a:pt x="3384" y="23142"/>
                  </a:cubicBezTo>
                  <a:cubicBezTo>
                    <a:pt x="3331" y="23300"/>
                    <a:pt x="3296" y="23475"/>
                    <a:pt x="3296" y="23650"/>
                  </a:cubicBezTo>
                  <a:cubicBezTo>
                    <a:pt x="3296" y="23738"/>
                    <a:pt x="3296" y="23826"/>
                    <a:pt x="3296" y="23913"/>
                  </a:cubicBezTo>
                  <a:cubicBezTo>
                    <a:pt x="3314" y="24089"/>
                    <a:pt x="3331" y="24264"/>
                    <a:pt x="3349" y="24439"/>
                  </a:cubicBezTo>
                  <a:cubicBezTo>
                    <a:pt x="3366" y="24685"/>
                    <a:pt x="3472" y="24913"/>
                    <a:pt x="3629" y="25035"/>
                  </a:cubicBezTo>
                  <a:cubicBezTo>
                    <a:pt x="3594" y="25123"/>
                    <a:pt x="3559" y="25228"/>
                    <a:pt x="3559" y="25333"/>
                  </a:cubicBezTo>
                  <a:cubicBezTo>
                    <a:pt x="3542" y="25403"/>
                    <a:pt x="3542" y="25456"/>
                    <a:pt x="3559" y="25509"/>
                  </a:cubicBezTo>
                  <a:cubicBezTo>
                    <a:pt x="3542" y="25526"/>
                    <a:pt x="3542" y="25544"/>
                    <a:pt x="3524" y="25561"/>
                  </a:cubicBezTo>
                  <a:lnTo>
                    <a:pt x="3524" y="25596"/>
                  </a:lnTo>
                  <a:cubicBezTo>
                    <a:pt x="3472" y="25702"/>
                    <a:pt x="3437" y="25807"/>
                    <a:pt x="3419" y="25912"/>
                  </a:cubicBezTo>
                  <a:cubicBezTo>
                    <a:pt x="3401" y="26070"/>
                    <a:pt x="3437" y="26192"/>
                    <a:pt x="3454" y="26263"/>
                  </a:cubicBezTo>
                  <a:cubicBezTo>
                    <a:pt x="3507" y="26490"/>
                    <a:pt x="3682" y="26631"/>
                    <a:pt x="3875" y="26701"/>
                  </a:cubicBezTo>
                  <a:lnTo>
                    <a:pt x="3927" y="26894"/>
                  </a:lnTo>
                  <a:cubicBezTo>
                    <a:pt x="3840" y="27069"/>
                    <a:pt x="3752" y="27262"/>
                    <a:pt x="3735" y="27490"/>
                  </a:cubicBezTo>
                  <a:cubicBezTo>
                    <a:pt x="3735" y="27507"/>
                    <a:pt x="3735" y="27542"/>
                    <a:pt x="3735" y="27560"/>
                  </a:cubicBezTo>
                  <a:lnTo>
                    <a:pt x="3735" y="27577"/>
                  </a:lnTo>
                  <a:cubicBezTo>
                    <a:pt x="3735" y="27577"/>
                    <a:pt x="3717" y="27595"/>
                    <a:pt x="3717" y="27612"/>
                  </a:cubicBezTo>
                  <a:cubicBezTo>
                    <a:pt x="3700" y="27648"/>
                    <a:pt x="3664" y="27683"/>
                    <a:pt x="3647" y="27718"/>
                  </a:cubicBezTo>
                  <a:cubicBezTo>
                    <a:pt x="3594" y="27770"/>
                    <a:pt x="3454" y="27963"/>
                    <a:pt x="3419" y="28191"/>
                  </a:cubicBezTo>
                  <a:cubicBezTo>
                    <a:pt x="3419" y="28244"/>
                    <a:pt x="3384" y="28314"/>
                    <a:pt x="3349" y="28401"/>
                  </a:cubicBezTo>
                  <a:lnTo>
                    <a:pt x="3349" y="28436"/>
                  </a:lnTo>
                  <a:cubicBezTo>
                    <a:pt x="3331" y="28472"/>
                    <a:pt x="3314" y="28524"/>
                    <a:pt x="3314" y="28559"/>
                  </a:cubicBezTo>
                  <a:cubicBezTo>
                    <a:pt x="3314" y="28559"/>
                    <a:pt x="3542" y="28524"/>
                    <a:pt x="3980" y="28472"/>
                  </a:cubicBezTo>
                  <a:cubicBezTo>
                    <a:pt x="4190" y="28436"/>
                    <a:pt x="4453" y="28401"/>
                    <a:pt x="4734" y="28384"/>
                  </a:cubicBezTo>
                  <a:cubicBezTo>
                    <a:pt x="5014" y="28349"/>
                    <a:pt x="5330" y="28331"/>
                    <a:pt x="5681" y="28331"/>
                  </a:cubicBezTo>
                  <a:cubicBezTo>
                    <a:pt x="6031" y="28331"/>
                    <a:pt x="6417" y="28349"/>
                    <a:pt x="6838" y="28384"/>
                  </a:cubicBezTo>
                  <a:cubicBezTo>
                    <a:pt x="7258" y="28419"/>
                    <a:pt x="7749" y="28472"/>
                    <a:pt x="8258" y="28542"/>
                  </a:cubicBezTo>
                  <a:cubicBezTo>
                    <a:pt x="8766" y="28612"/>
                    <a:pt x="9292" y="28682"/>
                    <a:pt x="9836" y="28735"/>
                  </a:cubicBezTo>
                  <a:cubicBezTo>
                    <a:pt x="10186" y="28752"/>
                    <a:pt x="10537" y="28770"/>
                    <a:pt x="10905" y="28787"/>
                  </a:cubicBezTo>
                  <a:lnTo>
                    <a:pt x="14411" y="28787"/>
                  </a:lnTo>
                  <a:cubicBezTo>
                    <a:pt x="14850" y="28805"/>
                    <a:pt x="15306" y="28822"/>
                    <a:pt x="15726" y="28840"/>
                  </a:cubicBezTo>
                  <a:cubicBezTo>
                    <a:pt x="16165" y="28857"/>
                    <a:pt x="16603" y="28875"/>
                    <a:pt x="17059" y="28892"/>
                  </a:cubicBezTo>
                  <a:cubicBezTo>
                    <a:pt x="17392" y="28910"/>
                    <a:pt x="17742" y="28910"/>
                    <a:pt x="18093" y="28927"/>
                  </a:cubicBezTo>
                  <a:cubicBezTo>
                    <a:pt x="18461" y="28945"/>
                    <a:pt x="18829" y="28945"/>
                    <a:pt x="19233" y="28962"/>
                  </a:cubicBezTo>
                  <a:lnTo>
                    <a:pt x="20495" y="28962"/>
                  </a:lnTo>
                  <a:cubicBezTo>
                    <a:pt x="20933" y="28962"/>
                    <a:pt x="21389" y="28980"/>
                    <a:pt x="21845" y="28997"/>
                  </a:cubicBezTo>
                  <a:cubicBezTo>
                    <a:pt x="22318" y="29015"/>
                    <a:pt x="22774" y="29033"/>
                    <a:pt x="23212" y="29068"/>
                  </a:cubicBezTo>
                  <a:cubicBezTo>
                    <a:pt x="23668" y="29085"/>
                    <a:pt x="24106" y="29120"/>
                    <a:pt x="24545" y="29155"/>
                  </a:cubicBezTo>
                  <a:cubicBezTo>
                    <a:pt x="24966" y="29173"/>
                    <a:pt x="25404" y="29208"/>
                    <a:pt x="25825" y="29243"/>
                  </a:cubicBezTo>
                  <a:cubicBezTo>
                    <a:pt x="26228" y="29260"/>
                    <a:pt x="26649" y="29296"/>
                    <a:pt x="27069" y="29313"/>
                  </a:cubicBezTo>
                  <a:cubicBezTo>
                    <a:pt x="27665" y="29348"/>
                    <a:pt x="28262" y="29366"/>
                    <a:pt x="28858" y="29383"/>
                  </a:cubicBezTo>
                  <a:cubicBezTo>
                    <a:pt x="29454" y="29401"/>
                    <a:pt x="30085" y="29401"/>
                    <a:pt x="30716" y="29418"/>
                  </a:cubicBezTo>
                  <a:cubicBezTo>
                    <a:pt x="31365" y="29436"/>
                    <a:pt x="32013" y="29436"/>
                    <a:pt x="32662" y="29453"/>
                  </a:cubicBezTo>
                  <a:cubicBezTo>
                    <a:pt x="33328" y="29471"/>
                    <a:pt x="33977" y="29471"/>
                    <a:pt x="34643" y="29471"/>
                  </a:cubicBezTo>
                  <a:cubicBezTo>
                    <a:pt x="35292" y="29471"/>
                    <a:pt x="35958" y="29453"/>
                    <a:pt x="36624" y="29436"/>
                  </a:cubicBezTo>
                  <a:cubicBezTo>
                    <a:pt x="37290" y="29418"/>
                    <a:pt x="37957" y="29401"/>
                    <a:pt x="38605" y="29383"/>
                  </a:cubicBezTo>
                  <a:cubicBezTo>
                    <a:pt x="39271" y="29366"/>
                    <a:pt x="39938" y="29348"/>
                    <a:pt x="40586" y="29331"/>
                  </a:cubicBezTo>
                  <a:cubicBezTo>
                    <a:pt x="41235" y="29331"/>
                    <a:pt x="41884" y="29331"/>
                    <a:pt x="42532" y="29313"/>
                  </a:cubicBezTo>
                  <a:cubicBezTo>
                    <a:pt x="44443" y="29313"/>
                    <a:pt x="46337" y="29313"/>
                    <a:pt x="48143" y="29296"/>
                  </a:cubicBezTo>
                  <a:lnTo>
                    <a:pt x="50018" y="29296"/>
                  </a:lnTo>
                  <a:cubicBezTo>
                    <a:pt x="50632" y="29313"/>
                    <a:pt x="51228" y="29331"/>
                    <a:pt x="51824" y="29366"/>
                  </a:cubicBezTo>
                  <a:cubicBezTo>
                    <a:pt x="52403" y="29418"/>
                    <a:pt x="52981" y="29471"/>
                    <a:pt x="53560" y="29506"/>
                  </a:cubicBezTo>
                  <a:cubicBezTo>
                    <a:pt x="54103" y="29541"/>
                    <a:pt x="54629" y="29576"/>
                    <a:pt x="55155" y="29576"/>
                  </a:cubicBezTo>
                  <a:cubicBezTo>
                    <a:pt x="55821" y="29594"/>
                    <a:pt x="56488" y="29594"/>
                    <a:pt x="57154" y="29594"/>
                  </a:cubicBezTo>
                  <a:cubicBezTo>
                    <a:pt x="57487" y="29594"/>
                    <a:pt x="57838" y="29576"/>
                    <a:pt x="58171" y="29576"/>
                  </a:cubicBezTo>
                  <a:cubicBezTo>
                    <a:pt x="58504" y="29558"/>
                    <a:pt x="58837" y="29558"/>
                    <a:pt x="59170" y="29541"/>
                  </a:cubicBezTo>
                  <a:cubicBezTo>
                    <a:pt x="59626" y="29541"/>
                    <a:pt x="60058" y="29533"/>
                    <a:pt x="60478" y="29533"/>
                  </a:cubicBezTo>
                  <a:cubicBezTo>
                    <a:pt x="60687" y="29533"/>
                    <a:pt x="60894" y="29535"/>
                    <a:pt x="61098" y="29541"/>
                  </a:cubicBezTo>
                  <a:cubicBezTo>
                    <a:pt x="61695" y="29541"/>
                    <a:pt x="62238" y="29558"/>
                    <a:pt x="62746" y="29576"/>
                  </a:cubicBezTo>
                  <a:cubicBezTo>
                    <a:pt x="63237" y="29611"/>
                    <a:pt x="63693" y="29629"/>
                    <a:pt x="64096" y="29646"/>
                  </a:cubicBezTo>
                  <a:cubicBezTo>
                    <a:pt x="64482" y="29681"/>
                    <a:pt x="64850" y="29699"/>
                    <a:pt x="65166" y="29716"/>
                  </a:cubicBezTo>
                  <a:cubicBezTo>
                    <a:pt x="65525" y="29737"/>
                    <a:pt x="65843" y="29745"/>
                    <a:pt x="66107" y="29745"/>
                  </a:cubicBezTo>
                  <a:cubicBezTo>
                    <a:pt x="66294" y="29745"/>
                    <a:pt x="66455" y="29741"/>
                    <a:pt x="66586" y="29734"/>
                  </a:cubicBezTo>
                  <a:cubicBezTo>
                    <a:pt x="66901" y="29734"/>
                    <a:pt x="67077" y="29716"/>
                    <a:pt x="67077" y="29716"/>
                  </a:cubicBezTo>
                  <a:cubicBezTo>
                    <a:pt x="67077" y="29716"/>
                    <a:pt x="67094" y="29331"/>
                    <a:pt x="67129" y="28647"/>
                  </a:cubicBezTo>
                  <a:cubicBezTo>
                    <a:pt x="67129" y="28314"/>
                    <a:pt x="67129" y="27875"/>
                    <a:pt x="67112" y="27367"/>
                  </a:cubicBezTo>
                  <a:cubicBezTo>
                    <a:pt x="67094" y="26859"/>
                    <a:pt x="67059" y="26263"/>
                    <a:pt x="67007" y="25579"/>
                  </a:cubicBezTo>
                  <a:cubicBezTo>
                    <a:pt x="66989" y="25246"/>
                    <a:pt x="66954" y="24878"/>
                    <a:pt x="66937" y="24492"/>
                  </a:cubicBezTo>
                  <a:cubicBezTo>
                    <a:pt x="66901" y="24106"/>
                    <a:pt x="66866" y="23703"/>
                    <a:pt x="66849" y="23300"/>
                  </a:cubicBezTo>
                  <a:cubicBezTo>
                    <a:pt x="66814" y="22879"/>
                    <a:pt x="66779" y="22441"/>
                    <a:pt x="66761" y="22002"/>
                  </a:cubicBezTo>
                  <a:cubicBezTo>
                    <a:pt x="66726" y="21547"/>
                    <a:pt x="66709" y="21091"/>
                    <a:pt x="66691" y="20635"/>
                  </a:cubicBezTo>
                  <a:cubicBezTo>
                    <a:pt x="66691" y="20179"/>
                    <a:pt x="66674" y="19723"/>
                    <a:pt x="66656" y="19232"/>
                  </a:cubicBezTo>
                  <a:cubicBezTo>
                    <a:pt x="66639" y="18759"/>
                    <a:pt x="66639" y="18286"/>
                    <a:pt x="66621" y="17795"/>
                  </a:cubicBezTo>
                  <a:cubicBezTo>
                    <a:pt x="66603" y="17304"/>
                    <a:pt x="66586" y="16813"/>
                    <a:pt x="66568" y="16340"/>
                  </a:cubicBezTo>
                  <a:cubicBezTo>
                    <a:pt x="66568" y="15849"/>
                    <a:pt x="66551" y="15375"/>
                    <a:pt x="66551" y="14920"/>
                  </a:cubicBezTo>
                  <a:cubicBezTo>
                    <a:pt x="66533" y="14446"/>
                    <a:pt x="66516" y="13990"/>
                    <a:pt x="66498" y="13535"/>
                  </a:cubicBezTo>
                  <a:cubicBezTo>
                    <a:pt x="66481" y="13114"/>
                    <a:pt x="66463" y="12676"/>
                    <a:pt x="66463" y="12255"/>
                  </a:cubicBezTo>
                  <a:cubicBezTo>
                    <a:pt x="66446" y="11869"/>
                    <a:pt x="66428" y="11483"/>
                    <a:pt x="66428" y="11098"/>
                  </a:cubicBezTo>
                  <a:cubicBezTo>
                    <a:pt x="66428" y="10712"/>
                    <a:pt x="66428" y="10344"/>
                    <a:pt x="66428" y="9958"/>
                  </a:cubicBezTo>
                  <a:cubicBezTo>
                    <a:pt x="66358" y="4751"/>
                    <a:pt x="66323" y="509"/>
                    <a:pt x="66323" y="509"/>
                  </a:cubicBezTo>
                  <a:cubicBezTo>
                    <a:pt x="66323" y="509"/>
                    <a:pt x="65972" y="509"/>
                    <a:pt x="65341" y="491"/>
                  </a:cubicBezTo>
                  <a:cubicBezTo>
                    <a:pt x="65026" y="473"/>
                    <a:pt x="64657" y="473"/>
                    <a:pt x="64219" y="456"/>
                  </a:cubicBezTo>
                  <a:cubicBezTo>
                    <a:pt x="63915" y="456"/>
                    <a:pt x="63596" y="448"/>
                    <a:pt x="63256" y="448"/>
                  </a:cubicBezTo>
                  <a:cubicBezTo>
                    <a:pt x="63085" y="448"/>
                    <a:pt x="62910" y="450"/>
                    <a:pt x="62729" y="456"/>
                  </a:cubicBezTo>
                  <a:cubicBezTo>
                    <a:pt x="62185" y="456"/>
                    <a:pt x="61589" y="473"/>
                    <a:pt x="60958" y="509"/>
                  </a:cubicBezTo>
                  <a:cubicBezTo>
                    <a:pt x="60327" y="526"/>
                    <a:pt x="59661" y="561"/>
                    <a:pt x="58960" y="579"/>
                  </a:cubicBezTo>
                  <a:cubicBezTo>
                    <a:pt x="58574" y="596"/>
                    <a:pt x="58188" y="614"/>
                    <a:pt x="57785" y="614"/>
                  </a:cubicBezTo>
                  <a:cubicBezTo>
                    <a:pt x="57382" y="614"/>
                    <a:pt x="56979" y="631"/>
                    <a:pt x="56575" y="631"/>
                  </a:cubicBezTo>
                  <a:cubicBezTo>
                    <a:pt x="56172" y="649"/>
                    <a:pt x="55769" y="649"/>
                    <a:pt x="55366" y="666"/>
                  </a:cubicBezTo>
                  <a:cubicBezTo>
                    <a:pt x="54945" y="666"/>
                    <a:pt x="54542" y="684"/>
                    <a:pt x="54121" y="684"/>
                  </a:cubicBezTo>
                  <a:cubicBezTo>
                    <a:pt x="53718" y="684"/>
                    <a:pt x="53297" y="701"/>
                    <a:pt x="52876" y="701"/>
                  </a:cubicBezTo>
                  <a:cubicBezTo>
                    <a:pt x="52490" y="684"/>
                    <a:pt x="52087" y="684"/>
                    <a:pt x="51684" y="666"/>
                  </a:cubicBezTo>
                  <a:lnTo>
                    <a:pt x="50492" y="666"/>
                  </a:lnTo>
                  <a:cubicBezTo>
                    <a:pt x="50089" y="666"/>
                    <a:pt x="49685" y="684"/>
                    <a:pt x="49282" y="701"/>
                  </a:cubicBezTo>
                  <a:cubicBezTo>
                    <a:pt x="48844" y="719"/>
                    <a:pt x="48405" y="736"/>
                    <a:pt x="47967" y="754"/>
                  </a:cubicBezTo>
                  <a:cubicBezTo>
                    <a:pt x="47529" y="772"/>
                    <a:pt x="47091" y="789"/>
                    <a:pt x="46670" y="807"/>
                  </a:cubicBezTo>
                  <a:cubicBezTo>
                    <a:pt x="46232" y="824"/>
                    <a:pt x="45811" y="842"/>
                    <a:pt x="45390" y="842"/>
                  </a:cubicBezTo>
                  <a:cubicBezTo>
                    <a:pt x="44987" y="859"/>
                    <a:pt x="44566" y="859"/>
                    <a:pt x="44180" y="859"/>
                  </a:cubicBezTo>
                  <a:cubicBezTo>
                    <a:pt x="43777" y="859"/>
                    <a:pt x="43391" y="859"/>
                    <a:pt x="43023" y="842"/>
                  </a:cubicBezTo>
                  <a:cubicBezTo>
                    <a:pt x="42655" y="824"/>
                    <a:pt x="42304" y="807"/>
                    <a:pt x="41954" y="772"/>
                  </a:cubicBezTo>
                  <a:cubicBezTo>
                    <a:pt x="41270" y="684"/>
                    <a:pt x="40621" y="596"/>
                    <a:pt x="40060" y="491"/>
                  </a:cubicBezTo>
                  <a:cubicBezTo>
                    <a:pt x="39499" y="386"/>
                    <a:pt x="38991" y="298"/>
                    <a:pt x="38588" y="228"/>
                  </a:cubicBezTo>
                  <a:cubicBezTo>
                    <a:pt x="37781" y="70"/>
                    <a:pt x="37325" y="0"/>
                    <a:pt x="37325"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a:off x="3166114" y="2563353"/>
              <a:ext cx="2112208" cy="909683"/>
            </a:xfrm>
            <a:custGeom>
              <a:avLst/>
              <a:gdLst/>
              <a:ahLst/>
              <a:cxnLst/>
              <a:rect l="l" t="t" r="r" b="b"/>
              <a:pathLst>
                <a:path w="65622" h="28262" extrusionOk="0">
                  <a:moveTo>
                    <a:pt x="35713" y="1"/>
                  </a:moveTo>
                  <a:cubicBezTo>
                    <a:pt x="35555" y="246"/>
                    <a:pt x="35520" y="509"/>
                    <a:pt x="35520" y="597"/>
                  </a:cubicBezTo>
                  <a:cubicBezTo>
                    <a:pt x="35520" y="614"/>
                    <a:pt x="35502" y="649"/>
                    <a:pt x="35502" y="667"/>
                  </a:cubicBezTo>
                  <a:cubicBezTo>
                    <a:pt x="35502" y="719"/>
                    <a:pt x="35520" y="772"/>
                    <a:pt x="35520" y="825"/>
                  </a:cubicBezTo>
                  <a:cubicBezTo>
                    <a:pt x="35397" y="802"/>
                    <a:pt x="35272" y="789"/>
                    <a:pt x="35140" y="789"/>
                  </a:cubicBezTo>
                  <a:cubicBezTo>
                    <a:pt x="34969" y="789"/>
                    <a:pt x="34788" y="810"/>
                    <a:pt x="34591" y="860"/>
                  </a:cubicBezTo>
                  <a:cubicBezTo>
                    <a:pt x="34345" y="912"/>
                    <a:pt x="34117" y="1017"/>
                    <a:pt x="33925" y="1140"/>
                  </a:cubicBezTo>
                  <a:cubicBezTo>
                    <a:pt x="33837" y="1158"/>
                    <a:pt x="33767" y="1158"/>
                    <a:pt x="33679" y="1175"/>
                  </a:cubicBezTo>
                  <a:cubicBezTo>
                    <a:pt x="33484" y="1040"/>
                    <a:pt x="33213" y="918"/>
                    <a:pt x="32854" y="918"/>
                  </a:cubicBezTo>
                  <a:cubicBezTo>
                    <a:pt x="32793" y="918"/>
                    <a:pt x="32729" y="922"/>
                    <a:pt x="32662" y="930"/>
                  </a:cubicBezTo>
                  <a:cubicBezTo>
                    <a:pt x="32481" y="864"/>
                    <a:pt x="32293" y="833"/>
                    <a:pt x="32102" y="833"/>
                  </a:cubicBezTo>
                  <a:cubicBezTo>
                    <a:pt x="31886" y="833"/>
                    <a:pt x="31667" y="873"/>
                    <a:pt x="31453" y="947"/>
                  </a:cubicBezTo>
                  <a:cubicBezTo>
                    <a:pt x="31400" y="930"/>
                    <a:pt x="31347" y="930"/>
                    <a:pt x="31295" y="930"/>
                  </a:cubicBezTo>
                  <a:cubicBezTo>
                    <a:pt x="31249" y="924"/>
                    <a:pt x="31202" y="921"/>
                    <a:pt x="31154" y="921"/>
                  </a:cubicBezTo>
                  <a:cubicBezTo>
                    <a:pt x="30912" y="921"/>
                    <a:pt x="30658" y="996"/>
                    <a:pt x="30453" y="1158"/>
                  </a:cubicBezTo>
                  <a:cubicBezTo>
                    <a:pt x="30278" y="1175"/>
                    <a:pt x="30050" y="1245"/>
                    <a:pt x="29857" y="1456"/>
                  </a:cubicBezTo>
                  <a:lnTo>
                    <a:pt x="29401" y="1473"/>
                  </a:lnTo>
                  <a:lnTo>
                    <a:pt x="29261" y="1491"/>
                  </a:lnTo>
                  <a:cubicBezTo>
                    <a:pt x="29156" y="1491"/>
                    <a:pt x="29051" y="1508"/>
                    <a:pt x="28946" y="1561"/>
                  </a:cubicBezTo>
                  <a:cubicBezTo>
                    <a:pt x="28875" y="1596"/>
                    <a:pt x="28788" y="1613"/>
                    <a:pt x="28665" y="1631"/>
                  </a:cubicBezTo>
                  <a:lnTo>
                    <a:pt x="28490" y="1631"/>
                  </a:lnTo>
                  <a:cubicBezTo>
                    <a:pt x="28384" y="1596"/>
                    <a:pt x="28297" y="1578"/>
                    <a:pt x="28192" y="1578"/>
                  </a:cubicBezTo>
                  <a:cubicBezTo>
                    <a:pt x="28174" y="1561"/>
                    <a:pt x="28174" y="1561"/>
                    <a:pt x="28174" y="1561"/>
                  </a:cubicBezTo>
                  <a:cubicBezTo>
                    <a:pt x="28013" y="1400"/>
                    <a:pt x="27791" y="1324"/>
                    <a:pt x="27558" y="1324"/>
                  </a:cubicBezTo>
                  <a:cubicBezTo>
                    <a:pt x="27512" y="1324"/>
                    <a:pt x="27466" y="1327"/>
                    <a:pt x="27420" y="1333"/>
                  </a:cubicBezTo>
                  <a:cubicBezTo>
                    <a:pt x="27350" y="1350"/>
                    <a:pt x="27276" y="1359"/>
                    <a:pt x="27203" y="1359"/>
                  </a:cubicBezTo>
                  <a:cubicBezTo>
                    <a:pt x="27131" y="1359"/>
                    <a:pt x="27061" y="1350"/>
                    <a:pt x="26999" y="1333"/>
                  </a:cubicBezTo>
                  <a:cubicBezTo>
                    <a:pt x="26918" y="1310"/>
                    <a:pt x="26836" y="1298"/>
                    <a:pt x="26755" y="1298"/>
                  </a:cubicBezTo>
                  <a:cubicBezTo>
                    <a:pt x="26594" y="1298"/>
                    <a:pt x="26438" y="1345"/>
                    <a:pt x="26298" y="1438"/>
                  </a:cubicBezTo>
                  <a:cubicBezTo>
                    <a:pt x="26211" y="1456"/>
                    <a:pt x="26123" y="1491"/>
                    <a:pt x="26035" y="1526"/>
                  </a:cubicBezTo>
                  <a:cubicBezTo>
                    <a:pt x="25983" y="1491"/>
                    <a:pt x="25913" y="1473"/>
                    <a:pt x="25825" y="1473"/>
                  </a:cubicBezTo>
                  <a:cubicBezTo>
                    <a:pt x="25825" y="1456"/>
                    <a:pt x="25825" y="1456"/>
                    <a:pt x="25825" y="1456"/>
                  </a:cubicBezTo>
                  <a:cubicBezTo>
                    <a:pt x="25632" y="1123"/>
                    <a:pt x="25369" y="1017"/>
                    <a:pt x="25176" y="982"/>
                  </a:cubicBezTo>
                  <a:cubicBezTo>
                    <a:pt x="25128" y="974"/>
                    <a:pt x="25079" y="969"/>
                    <a:pt x="25029" y="969"/>
                  </a:cubicBezTo>
                  <a:cubicBezTo>
                    <a:pt x="24879" y="969"/>
                    <a:pt x="24725" y="1009"/>
                    <a:pt x="24580" y="1088"/>
                  </a:cubicBezTo>
                  <a:cubicBezTo>
                    <a:pt x="24517" y="1067"/>
                    <a:pt x="24435" y="1049"/>
                    <a:pt x="24340" y="1049"/>
                  </a:cubicBezTo>
                  <a:cubicBezTo>
                    <a:pt x="24194" y="1049"/>
                    <a:pt x="24017" y="1090"/>
                    <a:pt x="23826" y="1228"/>
                  </a:cubicBezTo>
                  <a:cubicBezTo>
                    <a:pt x="23809" y="1228"/>
                    <a:pt x="23774" y="1245"/>
                    <a:pt x="23739" y="1280"/>
                  </a:cubicBezTo>
                  <a:cubicBezTo>
                    <a:pt x="23704" y="1276"/>
                    <a:pt x="23668" y="1274"/>
                    <a:pt x="23633" y="1274"/>
                  </a:cubicBezTo>
                  <a:cubicBezTo>
                    <a:pt x="23528" y="1274"/>
                    <a:pt x="23423" y="1294"/>
                    <a:pt x="23318" y="1333"/>
                  </a:cubicBezTo>
                  <a:cubicBezTo>
                    <a:pt x="23125" y="1386"/>
                    <a:pt x="22932" y="1438"/>
                    <a:pt x="22757" y="1473"/>
                  </a:cubicBezTo>
                  <a:cubicBezTo>
                    <a:pt x="22687" y="1438"/>
                    <a:pt x="22599" y="1421"/>
                    <a:pt x="22511" y="1403"/>
                  </a:cubicBezTo>
                  <a:cubicBezTo>
                    <a:pt x="22492" y="1401"/>
                    <a:pt x="22472" y="1400"/>
                    <a:pt x="22452" y="1400"/>
                  </a:cubicBezTo>
                  <a:cubicBezTo>
                    <a:pt x="22276" y="1400"/>
                    <a:pt x="22092" y="1468"/>
                    <a:pt x="21950" y="1578"/>
                  </a:cubicBezTo>
                  <a:lnTo>
                    <a:pt x="21757" y="1578"/>
                  </a:lnTo>
                  <a:cubicBezTo>
                    <a:pt x="21442" y="1596"/>
                    <a:pt x="21232" y="1754"/>
                    <a:pt x="21004" y="1964"/>
                  </a:cubicBezTo>
                  <a:cubicBezTo>
                    <a:pt x="20916" y="1964"/>
                    <a:pt x="20828" y="1964"/>
                    <a:pt x="20776" y="1982"/>
                  </a:cubicBezTo>
                  <a:lnTo>
                    <a:pt x="20758" y="1982"/>
                  </a:lnTo>
                  <a:cubicBezTo>
                    <a:pt x="20495" y="1999"/>
                    <a:pt x="20267" y="2122"/>
                    <a:pt x="20110" y="2315"/>
                  </a:cubicBezTo>
                  <a:cubicBezTo>
                    <a:pt x="19915" y="2065"/>
                    <a:pt x="19610" y="1892"/>
                    <a:pt x="19213" y="1892"/>
                  </a:cubicBezTo>
                  <a:cubicBezTo>
                    <a:pt x="19109" y="1892"/>
                    <a:pt x="18999" y="1904"/>
                    <a:pt x="18882" y="1929"/>
                  </a:cubicBezTo>
                  <a:lnTo>
                    <a:pt x="18865" y="1929"/>
                  </a:lnTo>
                  <a:cubicBezTo>
                    <a:pt x="18795" y="1894"/>
                    <a:pt x="18742" y="1859"/>
                    <a:pt x="18672" y="1824"/>
                  </a:cubicBezTo>
                  <a:cubicBezTo>
                    <a:pt x="18497" y="1736"/>
                    <a:pt x="18286" y="1701"/>
                    <a:pt x="18076" y="1701"/>
                  </a:cubicBezTo>
                  <a:cubicBezTo>
                    <a:pt x="17901" y="1719"/>
                    <a:pt x="17725" y="1754"/>
                    <a:pt x="17585" y="1824"/>
                  </a:cubicBezTo>
                  <a:cubicBezTo>
                    <a:pt x="17375" y="1754"/>
                    <a:pt x="17147" y="1719"/>
                    <a:pt x="16919" y="1701"/>
                  </a:cubicBezTo>
                  <a:cubicBezTo>
                    <a:pt x="16901" y="1684"/>
                    <a:pt x="16884" y="1666"/>
                    <a:pt x="16849" y="1666"/>
                  </a:cubicBezTo>
                  <a:cubicBezTo>
                    <a:pt x="16726" y="1578"/>
                    <a:pt x="16551" y="1438"/>
                    <a:pt x="16305" y="1368"/>
                  </a:cubicBezTo>
                  <a:cubicBezTo>
                    <a:pt x="16139" y="1299"/>
                    <a:pt x="15989" y="1273"/>
                    <a:pt x="15858" y="1273"/>
                  </a:cubicBezTo>
                  <a:cubicBezTo>
                    <a:pt x="15659" y="1273"/>
                    <a:pt x="15506" y="1333"/>
                    <a:pt x="15411" y="1386"/>
                  </a:cubicBezTo>
                  <a:cubicBezTo>
                    <a:pt x="15288" y="1456"/>
                    <a:pt x="15183" y="1561"/>
                    <a:pt x="15113" y="1701"/>
                  </a:cubicBezTo>
                  <a:lnTo>
                    <a:pt x="15008" y="1841"/>
                  </a:lnTo>
                  <a:cubicBezTo>
                    <a:pt x="15008" y="1876"/>
                    <a:pt x="14990" y="1894"/>
                    <a:pt x="14973" y="1911"/>
                  </a:cubicBezTo>
                  <a:cubicBezTo>
                    <a:pt x="14903" y="1859"/>
                    <a:pt x="14832" y="1806"/>
                    <a:pt x="14745" y="1789"/>
                  </a:cubicBezTo>
                  <a:cubicBezTo>
                    <a:pt x="14636" y="1747"/>
                    <a:pt x="14523" y="1725"/>
                    <a:pt x="14414" y="1725"/>
                  </a:cubicBezTo>
                  <a:cubicBezTo>
                    <a:pt x="14295" y="1725"/>
                    <a:pt x="14179" y="1751"/>
                    <a:pt x="14079" y="1806"/>
                  </a:cubicBezTo>
                  <a:cubicBezTo>
                    <a:pt x="14016" y="1794"/>
                    <a:pt x="13957" y="1788"/>
                    <a:pt x="13897" y="1788"/>
                  </a:cubicBezTo>
                  <a:cubicBezTo>
                    <a:pt x="13789" y="1788"/>
                    <a:pt x="13683" y="1807"/>
                    <a:pt x="13570" y="1841"/>
                  </a:cubicBezTo>
                  <a:lnTo>
                    <a:pt x="13447" y="1841"/>
                  </a:lnTo>
                  <a:cubicBezTo>
                    <a:pt x="13412" y="1841"/>
                    <a:pt x="13377" y="1859"/>
                    <a:pt x="13342" y="1859"/>
                  </a:cubicBezTo>
                  <a:lnTo>
                    <a:pt x="13325" y="1859"/>
                  </a:lnTo>
                  <a:cubicBezTo>
                    <a:pt x="13266" y="1848"/>
                    <a:pt x="13208" y="1842"/>
                    <a:pt x="13150" y="1842"/>
                  </a:cubicBezTo>
                  <a:cubicBezTo>
                    <a:pt x="13015" y="1842"/>
                    <a:pt x="12881" y="1873"/>
                    <a:pt x="12746" y="1947"/>
                  </a:cubicBezTo>
                  <a:cubicBezTo>
                    <a:pt x="12518" y="1947"/>
                    <a:pt x="12290" y="2052"/>
                    <a:pt x="12115" y="2210"/>
                  </a:cubicBezTo>
                  <a:cubicBezTo>
                    <a:pt x="12097" y="2227"/>
                    <a:pt x="12080" y="2245"/>
                    <a:pt x="12062" y="2262"/>
                  </a:cubicBezTo>
                  <a:lnTo>
                    <a:pt x="12045" y="2262"/>
                  </a:lnTo>
                  <a:cubicBezTo>
                    <a:pt x="11957" y="2192"/>
                    <a:pt x="11852" y="2139"/>
                    <a:pt x="11747" y="2122"/>
                  </a:cubicBezTo>
                  <a:lnTo>
                    <a:pt x="11712" y="2104"/>
                  </a:lnTo>
                  <a:lnTo>
                    <a:pt x="11694" y="2104"/>
                  </a:lnTo>
                  <a:cubicBezTo>
                    <a:pt x="11694" y="2104"/>
                    <a:pt x="11677" y="2104"/>
                    <a:pt x="11677" y="2087"/>
                  </a:cubicBezTo>
                  <a:cubicBezTo>
                    <a:pt x="11659" y="2087"/>
                    <a:pt x="11642" y="2087"/>
                    <a:pt x="11642" y="2069"/>
                  </a:cubicBezTo>
                  <a:cubicBezTo>
                    <a:pt x="11624" y="2069"/>
                    <a:pt x="11624" y="2052"/>
                    <a:pt x="11607" y="2052"/>
                  </a:cubicBezTo>
                  <a:cubicBezTo>
                    <a:pt x="11572" y="2034"/>
                    <a:pt x="11554" y="2017"/>
                    <a:pt x="11519" y="1982"/>
                  </a:cubicBezTo>
                  <a:cubicBezTo>
                    <a:pt x="11399" y="1905"/>
                    <a:pt x="11252" y="1863"/>
                    <a:pt x="11098" y="1863"/>
                  </a:cubicBezTo>
                  <a:cubicBezTo>
                    <a:pt x="11005" y="1863"/>
                    <a:pt x="10910" y="1878"/>
                    <a:pt x="10818" y="1911"/>
                  </a:cubicBezTo>
                  <a:lnTo>
                    <a:pt x="10783" y="1911"/>
                  </a:lnTo>
                  <a:cubicBezTo>
                    <a:pt x="10754" y="1919"/>
                    <a:pt x="10725" y="1923"/>
                    <a:pt x="10695" y="1923"/>
                  </a:cubicBezTo>
                  <a:cubicBezTo>
                    <a:pt x="10654" y="1923"/>
                    <a:pt x="10613" y="1915"/>
                    <a:pt x="10572" y="1894"/>
                  </a:cubicBezTo>
                  <a:cubicBezTo>
                    <a:pt x="10494" y="1870"/>
                    <a:pt x="10412" y="1858"/>
                    <a:pt x="10328" y="1858"/>
                  </a:cubicBezTo>
                  <a:cubicBezTo>
                    <a:pt x="10168" y="1858"/>
                    <a:pt x="10003" y="1901"/>
                    <a:pt x="9853" y="1982"/>
                  </a:cubicBezTo>
                  <a:cubicBezTo>
                    <a:pt x="9783" y="2017"/>
                    <a:pt x="9731" y="2034"/>
                    <a:pt x="9696" y="2052"/>
                  </a:cubicBezTo>
                  <a:cubicBezTo>
                    <a:pt x="9646" y="2043"/>
                    <a:pt x="9595" y="2038"/>
                    <a:pt x="9544" y="2038"/>
                  </a:cubicBezTo>
                  <a:cubicBezTo>
                    <a:pt x="9396" y="2038"/>
                    <a:pt x="9247" y="2074"/>
                    <a:pt x="9117" y="2139"/>
                  </a:cubicBezTo>
                  <a:cubicBezTo>
                    <a:pt x="8872" y="2174"/>
                    <a:pt x="8644" y="2297"/>
                    <a:pt x="8468" y="2473"/>
                  </a:cubicBezTo>
                  <a:cubicBezTo>
                    <a:pt x="8363" y="2578"/>
                    <a:pt x="8241" y="2665"/>
                    <a:pt x="8083" y="2718"/>
                  </a:cubicBezTo>
                  <a:cubicBezTo>
                    <a:pt x="8048" y="2735"/>
                    <a:pt x="8013" y="2735"/>
                    <a:pt x="7978" y="2753"/>
                  </a:cubicBezTo>
                  <a:cubicBezTo>
                    <a:pt x="7942" y="2753"/>
                    <a:pt x="7907" y="2771"/>
                    <a:pt x="7855" y="2771"/>
                  </a:cubicBezTo>
                  <a:cubicBezTo>
                    <a:pt x="7785" y="2788"/>
                    <a:pt x="7715" y="2788"/>
                    <a:pt x="7644" y="2788"/>
                  </a:cubicBezTo>
                  <a:cubicBezTo>
                    <a:pt x="7619" y="2785"/>
                    <a:pt x="7593" y="2783"/>
                    <a:pt x="7567" y="2783"/>
                  </a:cubicBezTo>
                  <a:cubicBezTo>
                    <a:pt x="7453" y="2783"/>
                    <a:pt x="7338" y="2812"/>
                    <a:pt x="7224" y="2841"/>
                  </a:cubicBezTo>
                  <a:cubicBezTo>
                    <a:pt x="7136" y="2841"/>
                    <a:pt x="7013" y="2858"/>
                    <a:pt x="6856" y="2911"/>
                  </a:cubicBezTo>
                  <a:cubicBezTo>
                    <a:pt x="6803" y="2876"/>
                    <a:pt x="6733" y="2841"/>
                    <a:pt x="6663" y="2823"/>
                  </a:cubicBezTo>
                  <a:cubicBezTo>
                    <a:pt x="6522" y="2771"/>
                    <a:pt x="6365" y="2735"/>
                    <a:pt x="6224" y="2718"/>
                  </a:cubicBezTo>
                  <a:cubicBezTo>
                    <a:pt x="6168" y="2709"/>
                    <a:pt x="6111" y="2705"/>
                    <a:pt x="6055" y="2705"/>
                  </a:cubicBezTo>
                  <a:cubicBezTo>
                    <a:pt x="5782" y="2705"/>
                    <a:pt x="5525" y="2809"/>
                    <a:pt x="5365" y="2998"/>
                  </a:cubicBezTo>
                  <a:lnTo>
                    <a:pt x="5348" y="3016"/>
                  </a:lnTo>
                  <a:cubicBezTo>
                    <a:pt x="5348" y="3034"/>
                    <a:pt x="5348" y="3034"/>
                    <a:pt x="5348" y="3034"/>
                  </a:cubicBezTo>
                  <a:cubicBezTo>
                    <a:pt x="5155" y="3086"/>
                    <a:pt x="4945" y="3191"/>
                    <a:pt x="4804" y="3402"/>
                  </a:cubicBezTo>
                  <a:cubicBezTo>
                    <a:pt x="4647" y="3437"/>
                    <a:pt x="4506" y="3507"/>
                    <a:pt x="4401" y="3612"/>
                  </a:cubicBezTo>
                  <a:cubicBezTo>
                    <a:pt x="4366" y="3647"/>
                    <a:pt x="4331" y="3665"/>
                    <a:pt x="4296" y="3682"/>
                  </a:cubicBezTo>
                  <a:cubicBezTo>
                    <a:pt x="4261" y="3700"/>
                    <a:pt x="4243" y="3735"/>
                    <a:pt x="4208" y="3752"/>
                  </a:cubicBezTo>
                  <a:cubicBezTo>
                    <a:pt x="4173" y="3770"/>
                    <a:pt x="4138" y="3770"/>
                    <a:pt x="4103" y="3787"/>
                  </a:cubicBezTo>
                  <a:cubicBezTo>
                    <a:pt x="3972" y="3827"/>
                    <a:pt x="3840" y="3847"/>
                    <a:pt x="3709" y="3847"/>
                  </a:cubicBezTo>
                  <a:cubicBezTo>
                    <a:pt x="3665" y="3847"/>
                    <a:pt x="3621" y="3844"/>
                    <a:pt x="3577" y="3840"/>
                  </a:cubicBezTo>
                  <a:lnTo>
                    <a:pt x="3472" y="3840"/>
                  </a:lnTo>
                  <a:cubicBezTo>
                    <a:pt x="3454" y="3822"/>
                    <a:pt x="3437" y="3805"/>
                    <a:pt x="3402" y="3805"/>
                  </a:cubicBezTo>
                  <a:cubicBezTo>
                    <a:pt x="3384" y="3787"/>
                    <a:pt x="3349" y="3770"/>
                    <a:pt x="3332" y="3752"/>
                  </a:cubicBezTo>
                  <a:cubicBezTo>
                    <a:pt x="3279" y="3717"/>
                    <a:pt x="3226" y="3682"/>
                    <a:pt x="3174" y="3665"/>
                  </a:cubicBezTo>
                  <a:cubicBezTo>
                    <a:pt x="2993" y="3468"/>
                    <a:pt x="2736" y="3347"/>
                    <a:pt x="2444" y="3347"/>
                  </a:cubicBezTo>
                  <a:cubicBezTo>
                    <a:pt x="2425" y="3347"/>
                    <a:pt x="2405" y="3348"/>
                    <a:pt x="2385" y="3349"/>
                  </a:cubicBezTo>
                  <a:cubicBezTo>
                    <a:pt x="2367" y="3349"/>
                    <a:pt x="2350" y="3349"/>
                    <a:pt x="2332" y="3332"/>
                  </a:cubicBezTo>
                  <a:lnTo>
                    <a:pt x="2280" y="3332"/>
                  </a:lnTo>
                  <a:cubicBezTo>
                    <a:pt x="1999" y="3332"/>
                    <a:pt x="1736" y="3454"/>
                    <a:pt x="1561" y="3682"/>
                  </a:cubicBezTo>
                  <a:cubicBezTo>
                    <a:pt x="1561" y="3717"/>
                    <a:pt x="1508" y="3752"/>
                    <a:pt x="1491" y="3787"/>
                  </a:cubicBezTo>
                  <a:cubicBezTo>
                    <a:pt x="1368" y="3928"/>
                    <a:pt x="1280" y="4085"/>
                    <a:pt x="1263" y="4278"/>
                  </a:cubicBezTo>
                  <a:cubicBezTo>
                    <a:pt x="1245" y="4296"/>
                    <a:pt x="1228" y="4296"/>
                    <a:pt x="1210" y="4313"/>
                  </a:cubicBezTo>
                  <a:cubicBezTo>
                    <a:pt x="1052" y="4436"/>
                    <a:pt x="930" y="4629"/>
                    <a:pt x="877" y="4822"/>
                  </a:cubicBezTo>
                  <a:cubicBezTo>
                    <a:pt x="790" y="4909"/>
                    <a:pt x="719" y="4997"/>
                    <a:pt x="649" y="5120"/>
                  </a:cubicBezTo>
                  <a:lnTo>
                    <a:pt x="632" y="5155"/>
                  </a:lnTo>
                  <a:cubicBezTo>
                    <a:pt x="632" y="5155"/>
                    <a:pt x="632" y="5172"/>
                    <a:pt x="632" y="5172"/>
                  </a:cubicBezTo>
                  <a:cubicBezTo>
                    <a:pt x="614" y="5190"/>
                    <a:pt x="614" y="5190"/>
                    <a:pt x="597" y="5207"/>
                  </a:cubicBezTo>
                  <a:cubicBezTo>
                    <a:pt x="597" y="5225"/>
                    <a:pt x="579" y="5225"/>
                    <a:pt x="579" y="5243"/>
                  </a:cubicBezTo>
                  <a:cubicBezTo>
                    <a:pt x="562" y="5243"/>
                    <a:pt x="544" y="5260"/>
                    <a:pt x="544" y="5278"/>
                  </a:cubicBezTo>
                  <a:cubicBezTo>
                    <a:pt x="509" y="5295"/>
                    <a:pt x="491" y="5330"/>
                    <a:pt x="456" y="5348"/>
                  </a:cubicBezTo>
                  <a:cubicBezTo>
                    <a:pt x="299" y="5505"/>
                    <a:pt x="211" y="5733"/>
                    <a:pt x="211" y="5961"/>
                  </a:cubicBezTo>
                  <a:cubicBezTo>
                    <a:pt x="211" y="5979"/>
                    <a:pt x="211" y="5979"/>
                    <a:pt x="211" y="5996"/>
                  </a:cubicBezTo>
                  <a:cubicBezTo>
                    <a:pt x="211" y="5996"/>
                    <a:pt x="211" y="6014"/>
                    <a:pt x="211" y="6031"/>
                  </a:cubicBezTo>
                  <a:cubicBezTo>
                    <a:pt x="211" y="6137"/>
                    <a:pt x="176" y="6242"/>
                    <a:pt x="123" y="6329"/>
                  </a:cubicBezTo>
                  <a:cubicBezTo>
                    <a:pt x="53" y="6470"/>
                    <a:pt x="1" y="6628"/>
                    <a:pt x="1" y="6785"/>
                  </a:cubicBezTo>
                  <a:cubicBezTo>
                    <a:pt x="1" y="6855"/>
                    <a:pt x="18" y="6908"/>
                    <a:pt x="36" y="6978"/>
                  </a:cubicBezTo>
                  <a:cubicBezTo>
                    <a:pt x="36" y="7031"/>
                    <a:pt x="71" y="7136"/>
                    <a:pt x="71" y="7224"/>
                  </a:cubicBezTo>
                  <a:cubicBezTo>
                    <a:pt x="18" y="7329"/>
                    <a:pt x="1" y="7451"/>
                    <a:pt x="1" y="7574"/>
                  </a:cubicBezTo>
                  <a:cubicBezTo>
                    <a:pt x="1" y="7644"/>
                    <a:pt x="1" y="7714"/>
                    <a:pt x="36" y="7785"/>
                  </a:cubicBezTo>
                  <a:cubicBezTo>
                    <a:pt x="18" y="7820"/>
                    <a:pt x="18" y="7855"/>
                    <a:pt x="18" y="7890"/>
                  </a:cubicBezTo>
                  <a:cubicBezTo>
                    <a:pt x="18" y="8083"/>
                    <a:pt x="88" y="8275"/>
                    <a:pt x="211" y="8433"/>
                  </a:cubicBezTo>
                  <a:cubicBezTo>
                    <a:pt x="316" y="8556"/>
                    <a:pt x="386" y="8714"/>
                    <a:pt x="421" y="8889"/>
                  </a:cubicBezTo>
                  <a:cubicBezTo>
                    <a:pt x="421" y="8942"/>
                    <a:pt x="439" y="8977"/>
                    <a:pt x="456" y="9029"/>
                  </a:cubicBezTo>
                  <a:cubicBezTo>
                    <a:pt x="439" y="9082"/>
                    <a:pt x="439" y="9117"/>
                    <a:pt x="439" y="9170"/>
                  </a:cubicBezTo>
                  <a:cubicBezTo>
                    <a:pt x="439" y="9257"/>
                    <a:pt x="421" y="9345"/>
                    <a:pt x="421" y="9415"/>
                  </a:cubicBezTo>
                  <a:cubicBezTo>
                    <a:pt x="404" y="9485"/>
                    <a:pt x="404" y="9538"/>
                    <a:pt x="404" y="9590"/>
                  </a:cubicBezTo>
                  <a:cubicBezTo>
                    <a:pt x="404" y="9660"/>
                    <a:pt x="404" y="9731"/>
                    <a:pt x="421" y="9801"/>
                  </a:cubicBezTo>
                  <a:lnTo>
                    <a:pt x="421" y="9818"/>
                  </a:lnTo>
                  <a:cubicBezTo>
                    <a:pt x="421" y="9871"/>
                    <a:pt x="421" y="9906"/>
                    <a:pt x="421" y="9959"/>
                  </a:cubicBezTo>
                  <a:cubicBezTo>
                    <a:pt x="421" y="10046"/>
                    <a:pt x="421" y="10151"/>
                    <a:pt x="456" y="10257"/>
                  </a:cubicBezTo>
                  <a:cubicBezTo>
                    <a:pt x="404" y="10327"/>
                    <a:pt x="351" y="10397"/>
                    <a:pt x="316" y="10484"/>
                  </a:cubicBezTo>
                  <a:cubicBezTo>
                    <a:pt x="246" y="10607"/>
                    <a:pt x="211" y="10747"/>
                    <a:pt x="176" y="10888"/>
                  </a:cubicBezTo>
                  <a:cubicBezTo>
                    <a:pt x="176" y="10958"/>
                    <a:pt x="158" y="11028"/>
                    <a:pt x="158" y="11098"/>
                  </a:cubicBezTo>
                  <a:cubicBezTo>
                    <a:pt x="176" y="11326"/>
                    <a:pt x="264" y="11536"/>
                    <a:pt x="421" y="11694"/>
                  </a:cubicBezTo>
                  <a:lnTo>
                    <a:pt x="439" y="11712"/>
                  </a:lnTo>
                  <a:cubicBezTo>
                    <a:pt x="439" y="11729"/>
                    <a:pt x="439" y="11729"/>
                    <a:pt x="456" y="11729"/>
                  </a:cubicBezTo>
                  <a:cubicBezTo>
                    <a:pt x="491" y="11940"/>
                    <a:pt x="579" y="12168"/>
                    <a:pt x="807" y="12360"/>
                  </a:cubicBezTo>
                  <a:cubicBezTo>
                    <a:pt x="825" y="12518"/>
                    <a:pt x="877" y="12676"/>
                    <a:pt x="982" y="12816"/>
                  </a:cubicBezTo>
                  <a:cubicBezTo>
                    <a:pt x="1000" y="12851"/>
                    <a:pt x="1035" y="12904"/>
                    <a:pt x="1052" y="12939"/>
                  </a:cubicBezTo>
                  <a:cubicBezTo>
                    <a:pt x="1070" y="12974"/>
                    <a:pt x="1105" y="13009"/>
                    <a:pt x="1123" y="13044"/>
                  </a:cubicBezTo>
                  <a:cubicBezTo>
                    <a:pt x="1123" y="13097"/>
                    <a:pt x="1140" y="13149"/>
                    <a:pt x="1158" y="13184"/>
                  </a:cubicBezTo>
                  <a:cubicBezTo>
                    <a:pt x="1175" y="13290"/>
                    <a:pt x="1193" y="13377"/>
                    <a:pt x="1193" y="13482"/>
                  </a:cubicBezTo>
                  <a:cubicBezTo>
                    <a:pt x="1210" y="13605"/>
                    <a:pt x="1210" y="13728"/>
                    <a:pt x="1193" y="13833"/>
                  </a:cubicBezTo>
                  <a:cubicBezTo>
                    <a:pt x="1193" y="13868"/>
                    <a:pt x="1193" y="13921"/>
                    <a:pt x="1193" y="13956"/>
                  </a:cubicBezTo>
                  <a:cubicBezTo>
                    <a:pt x="1175" y="13991"/>
                    <a:pt x="1158" y="14026"/>
                    <a:pt x="1140" y="14061"/>
                  </a:cubicBezTo>
                  <a:cubicBezTo>
                    <a:pt x="1123" y="14096"/>
                    <a:pt x="1123" y="14114"/>
                    <a:pt x="1088" y="14149"/>
                  </a:cubicBezTo>
                  <a:cubicBezTo>
                    <a:pt x="1070" y="14184"/>
                    <a:pt x="1035" y="14236"/>
                    <a:pt x="1017" y="14289"/>
                  </a:cubicBezTo>
                  <a:cubicBezTo>
                    <a:pt x="842" y="14464"/>
                    <a:pt x="737" y="14727"/>
                    <a:pt x="737" y="15025"/>
                  </a:cubicBezTo>
                  <a:cubicBezTo>
                    <a:pt x="737" y="15060"/>
                    <a:pt x="737" y="15078"/>
                    <a:pt x="737" y="15095"/>
                  </a:cubicBezTo>
                  <a:lnTo>
                    <a:pt x="719" y="15148"/>
                  </a:lnTo>
                  <a:cubicBezTo>
                    <a:pt x="719" y="15200"/>
                    <a:pt x="719" y="15253"/>
                    <a:pt x="737" y="15306"/>
                  </a:cubicBezTo>
                  <a:cubicBezTo>
                    <a:pt x="754" y="15516"/>
                    <a:pt x="842" y="15726"/>
                    <a:pt x="982" y="15884"/>
                  </a:cubicBezTo>
                  <a:cubicBezTo>
                    <a:pt x="1123" y="16060"/>
                    <a:pt x="1228" y="16305"/>
                    <a:pt x="1245" y="16585"/>
                  </a:cubicBezTo>
                  <a:cubicBezTo>
                    <a:pt x="1263" y="16796"/>
                    <a:pt x="1351" y="17006"/>
                    <a:pt x="1491" y="17164"/>
                  </a:cubicBezTo>
                  <a:cubicBezTo>
                    <a:pt x="1526" y="17199"/>
                    <a:pt x="1561" y="17234"/>
                    <a:pt x="1596" y="17269"/>
                  </a:cubicBezTo>
                  <a:cubicBezTo>
                    <a:pt x="1614" y="17322"/>
                    <a:pt x="1614" y="17392"/>
                    <a:pt x="1631" y="17445"/>
                  </a:cubicBezTo>
                  <a:cubicBezTo>
                    <a:pt x="1666" y="17813"/>
                    <a:pt x="1754" y="18163"/>
                    <a:pt x="1894" y="18479"/>
                  </a:cubicBezTo>
                  <a:cubicBezTo>
                    <a:pt x="1912" y="18514"/>
                    <a:pt x="1929" y="18549"/>
                    <a:pt x="1947" y="18584"/>
                  </a:cubicBezTo>
                  <a:cubicBezTo>
                    <a:pt x="1929" y="18654"/>
                    <a:pt x="1929" y="18707"/>
                    <a:pt x="1929" y="18777"/>
                  </a:cubicBezTo>
                  <a:cubicBezTo>
                    <a:pt x="1929" y="18900"/>
                    <a:pt x="1947" y="19005"/>
                    <a:pt x="1964" y="19093"/>
                  </a:cubicBezTo>
                  <a:cubicBezTo>
                    <a:pt x="1894" y="19215"/>
                    <a:pt x="1841" y="19391"/>
                    <a:pt x="1824" y="19636"/>
                  </a:cubicBezTo>
                  <a:cubicBezTo>
                    <a:pt x="1789" y="19706"/>
                    <a:pt x="1754" y="19846"/>
                    <a:pt x="1754" y="20022"/>
                  </a:cubicBezTo>
                  <a:cubicBezTo>
                    <a:pt x="1754" y="20092"/>
                    <a:pt x="1754" y="20162"/>
                    <a:pt x="1754" y="20232"/>
                  </a:cubicBezTo>
                  <a:cubicBezTo>
                    <a:pt x="1736" y="20302"/>
                    <a:pt x="1701" y="20372"/>
                    <a:pt x="1684" y="20460"/>
                  </a:cubicBezTo>
                  <a:cubicBezTo>
                    <a:pt x="1649" y="20548"/>
                    <a:pt x="1596" y="20705"/>
                    <a:pt x="1596" y="20898"/>
                  </a:cubicBezTo>
                  <a:cubicBezTo>
                    <a:pt x="1578" y="21091"/>
                    <a:pt x="1596" y="21284"/>
                    <a:pt x="1666" y="21494"/>
                  </a:cubicBezTo>
                  <a:cubicBezTo>
                    <a:pt x="1666" y="21529"/>
                    <a:pt x="1666" y="21582"/>
                    <a:pt x="1684" y="21652"/>
                  </a:cubicBezTo>
                  <a:cubicBezTo>
                    <a:pt x="1719" y="21863"/>
                    <a:pt x="1806" y="22020"/>
                    <a:pt x="1912" y="22161"/>
                  </a:cubicBezTo>
                  <a:cubicBezTo>
                    <a:pt x="1894" y="22231"/>
                    <a:pt x="1876" y="22318"/>
                    <a:pt x="1876" y="22388"/>
                  </a:cubicBezTo>
                  <a:cubicBezTo>
                    <a:pt x="1859" y="22406"/>
                    <a:pt x="1859" y="22424"/>
                    <a:pt x="1859" y="22441"/>
                  </a:cubicBezTo>
                  <a:cubicBezTo>
                    <a:pt x="1789" y="22581"/>
                    <a:pt x="1754" y="22739"/>
                    <a:pt x="1736" y="22914"/>
                  </a:cubicBezTo>
                  <a:cubicBezTo>
                    <a:pt x="1719" y="22985"/>
                    <a:pt x="1719" y="23055"/>
                    <a:pt x="1736" y="23142"/>
                  </a:cubicBezTo>
                  <a:cubicBezTo>
                    <a:pt x="1754" y="23318"/>
                    <a:pt x="1771" y="23493"/>
                    <a:pt x="1789" y="23651"/>
                  </a:cubicBezTo>
                  <a:cubicBezTo>
                    <a:pt x="1806" y="23896"/>
                    <a:pt x="1929" y="24124"/>
                    <a:pt x="2122" y="24247"/>
                  </a:cubicBezTo>
                  <a:cubicBezTo>
                    <a:pt x="2069" y="24352"/>
                    <a:pt x="2052" y="24457"/>
                    <a:pt x="2052" y="24580"/>
                  </a:cubicBezTo>
                  <a:cubicBezTo>
                    <a:pt x="2052" y="24633"/>
                    <a:pt x="2052" y="24703"/>
                    <a:pt x="2052" y="24755"/>
                  </a:cubicBezTo>
                  <a:cubicBezTo>
                    <a:pt x="2052" y="24773"/>
                    <a:pt x="2034" y="24808"/>
                    <a:pt x="2034" y="24825"/>
                  </a:cubicBezTo>
                  <a:lnTo>
                    <a:pt x="2017" y="24843"/>
                  </a:lnTo>
                  <a:cubicBezTo>
                    <a:pt x="1964" y="24966"/>
                    <a:pt x="1947" y="25071"/>
                    <a:pt x="1947" y="25194"/>
                  </a:cubicBezTo>
                  <a:cubicBezTo>
                    <a:pt x="1929" y="25369"/>
                    <a:pt x="1982" y="25509"/>
                    <a:pt x="1999" y="25597"/>
                  </a:cubicBezTo>
                  <a:cubicBezTo>
                    <a:pt x="2087" y="25860"/>
                    <a:pt x="2280" y="26053"/>
                    <a:pt x="2490" y="26140"/>
                  </a:cubicBezTo>
                  <a:lnTo>
                    <a:pt x="2560" y="26386"/>
                  </a:lnTo>
                  <a:cubicBezTo>
                    <a:pt x="2473" y="26579"/>
                    <a:pt x="2420" y="26806"/>
                    <a:pt x="2420" y="27069"/>
                  </a:cubicBezTo>
                  <a:cubicBezTo>
                    <a:pt x="2420" y="27087"/>
                    <a:pt x="2420" y="27122"/>
                    <a:pt x="2420" y="27140"/>
                  </a:cubicBezTo>
                  <a:lnTo>
                    <a:pt x="2420" y="27157"/>
                  </a:lnTo>
                  <a:cubicBezTo>
                    <a:pt x="2420" y="27175"/>
                    <a:pt x="2420" y="27192"/>
                    <a:pt x="2420" y="27210"/>
                  </a:cubicBezTo>
                  <a:cubicBezTo>
                    <a:pt x="2402" y="27245"/>
                    <a:pt x="2367" y="27280"/>
                    <a:pt x="2350" y="27315"/>
                  </a:cubicBezTo>
                  <a:cubicBezTo>
                    <a:pt x="2315" y="27385"/>
                    <a:pt x="2210" y="27578"/>
                    <a:pt x="2210" y="27841"/>
                  </a:cubicBezTo>
                  <a:cubicBezTo>
                    <a:pt x="2210" y="27911"/>
                    <a:pt x="2192" y="27999"/>
                    <a:pt x="2192" y="28086"/>
                  </a:cubicBezTo>
                  <a:lnTo>
                    <a:pt x="2175" y="28121"/>
                  </a:lnTo>
                  <a:cubicBezTo>
                    <a:pt x="2175" y="28174"/>
                    <a:pt x="2175" y="28227"/>
                    <a:pt x="2175" y="28262"/>
                  </a:cubicBezTo>
                  <a:lnTo>
                    <a:pt x="65622" y="28262"/>
                  </a:lnTo>
                  <a:lnTo>
                    <a:pt x="656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a:off x="3179664" y="2563353"/>
              <a:ext cx="2098657" cy="909683"/>
            </a:xfrm>
            <a:custGeom>
              <a:avLst/>
              <a:gdLst/>
              <a:ahLst/>
              <a:cxnLst/>
              <a:rect l="l" t="t" r="r" b="b"/>
              <a:pathLst>
                <a:path w="65201" h="28262" extrusionOk="0">
                  <a:moveTo>
                    <a:pt x="39394" y="1"/>
                  </a:moveTo>
                  <a:cubicBezTo>
                    <a:pt x="39394" y="71"/>
                    <a:pt x="39377" y="141"/>
                    <a:pt x="39307" y="228"/>
                  </a:cubicBezTo>
                  <a:lnTo>
                    <a:pt x="39307" y="228"/>
                  </a:lnTo>
                  <a:cubicBezTo>
                    <a:pt x="39271" y="264"/>
                    <a:pt x="39219" y="316"/>
                    <a:pt x="39184" y="351"/>
                  </a:cubicBezTo>
                  <a:lnTo>
                    <a:pt x="39184" y="351"/>
                  </a:lnTo>
                  <a:cubicBezTo>
                    <a:pt x="39166" y="351"/>
                    <a:pt x="39149" y="351"/>
                    <a:pt x="39131" y="351"/>
                  </a:cubicBezTo>
                  <a:lnTo>
                    <a:pt x="39131" y="351"/>
                  </a:lnTo>
                  <a:cubicBezTo>
                    <a:pt x="39044" y="316"/>
                    <a:pt x="38956" y="281"/>
                    <a:pt x="38868" y="246"/>
                  </a:cubicBezTo>
                  <a:lnTo>
                    <a:pt x="38868" y="246"/>
                  </a:lnTo>
                  <a:cubicBezTo>
                    <a:pt x="38640" y="369"/>
                    <a:pt x="38798" y="36"/>
                    <a:pt x="38710" y="1"/>
                  </a:cubicBezTo>
                  <a:lnTo>
                    <a:pt x="38710" y="1"/>
                  </a:lnTo>
                  <a:cubicBezTo>
                    <a:pt x="38710" y="1"/>
                    <a:pt x="38710" y="1"/>
                    <a:pt x="38710" y="1"/>
                  </a:cubicBezTo>
                  <a:lnTo>
                    <a:pt x="38710" y="1"/>
                  </a:lnTo>
                  <a:lnTo>
                    <a:pt x="38623" y="1"/>
                  </a:lnTo>
                  <a:cubicBezTo>
                    <a:pt x="38623" y="1"/>
                    <a:pt x="38605" y="1"/>
                    <a:pt x="38605" y="1"/>
                  </a:cubicBezTo>
                  <a:lnTo>
                    <a:pt x="38605" y="1"/>
                  </a:lnTo>
                  <a:lnTo>
                    <a:pt x="38360" y="1"/>
                  </a:lnTo>
                  <a:cubicBezTo>
                    <a:pt x="38325" y="211"/>
                    <a:pt x="38167" y="421"/>
                    <a:pt x="38079" y="632"/>
                  </a:cubicBezTo>
                  <a:lnTo>
                    <a:pt x="38079" y="632"/>
                  </a:lnTo>
                  <a:cubicBezTo>
                    <a:pt x="38027" y="632"/>
                    <a:pt x="37974" y="649"/>
                    <a:pt x="37922" y="649"/>
                  </a:cubicBezTo>
                  <a:lnTo>
                    <a:pt x="37922" y="649"/>
                  </a:lnTo>
                  <a:cubicBezTo>
                    <a:pt x="37816" y="649"/>
                    <a:pt x="37764" y="579"/>
                    <a:pt x="37816" y="404"/>
                  </a:cubicBezTo>
                  <a:lnTo>
                    <a:pt x="37816" y="404"/>
                  </a:lnTo>
                  <a:cubicBezTo>
                    <a:pt x="37834" y="369"/>
                    <a:pt x="37834" y="351"/>
                    <a:pt x="37851" y="316"/>
                  </a:cubicBezTo>
                  <a:lnTo>
                    <a:pt x="37851" y="316"/>
                  </a:lnTo>
                  <a:cubicBezTo>
                    <a:pt x="37886" y="211"/>
                    <a:pt x="37886" y="141"/>
                    <a:pt x="37799" y="123"/>
                  </a:cubicBezTo>
                  <a:lnTo>
                    <a:pt x="37799" y="123"/>
                  </a:lnTo>
                  <a:cubicBezTo>
                    <a:pt x="37729" y="106"/>
                    <a:pt x="37623" y="106"/>
                    <a:pt x="37588" y="53"/>
                  </a:cubicBezTo>
                  <a:lnTo>
                    <a:pt x="37588" y="53"/>
                  </a:lnTo>
                  <a:cubicBezTo>
                    <a:pt x="37571" y="36"/>
                    <a:pt x="37553" y="18"/>
                    <a:pt x="37536" y="1"/>
                  </a:cubicBezTo>
                  <a:lnTo>
                    <a:pt x="37536" y="1"/>
                  </a:lnTo>
                  <a:lnTo>
                    <a:pt x="37308" y="1"/>
                  </a:lnTo>
                  <a:cubicBezTo>
                    <a:pt x="37255" y="18"/>
                    <a:pt x="37185" y="36"/>
                    <a:pt x="37133" y="53"/>
                  </a:cubicBezTo>
                  <a:lnTo>
                    <a:pt x="37133" y="53"/>
                  </a:lnTo>
                  <a:cubicBezTo>
                    <a:pt x="37027" y="53"/>
                    <a:pt x="36905" y="71"/>
                    <a:pt x="36817" y="53"/>
                  </a:cubicBezTo>
                  <a:lnTo>
                    <a:pt x="36817" y="53"/>
                  </a:lnTo>
                  <a:cubicBezTo>
                    <a:pt x="36800" y="36"/>
                    <a:pt x="36764" y="36"/>
                    <a:pt x="36729" y="36"/>
                  </a:cubicBezTo>
                  <a:lnTo>
                    <a:pt x="36729" y="36"/>
                  </a:lnTo>
                  <a:cubicBezTo>
                    <a:pt x="36712" y="36"/>
                    <a:pt x="36694" y="53"/>
                    <a:pt x="36677" y="53"/>
                  </a:cubicBezTo>
                  <a:lnTo>
                    <a:pt x="36677" y="53"/>
                  </a:lnTo>
                  <a:cubicBezTo>
                    <a:pt x="36677" y="88"/>
                    <a:pt x="36677" y="123"/>
                    <a:pt x="36677" y="158"/>
                  </a:cubicBezTo>
                  <a:lnTo>
                    <a:pt x="36677" y="158"/>
                  </a:lnTo>
                  <a:cubicBezTo>
                    <a:pt x="36677" y="176"/>
                    <a:pt x="36677" y="211"/>
                    <a:pt x="36659" y="228"/>
                  </a:cubicBezTo>
                  <a:lnTo>
                    <a:pt x="36659" y="228"/>
                  </a:lnTo>
                  <a:cubicBezTo>
                    <a:pt x="36624" y="334"/>
                    <a:pt x="36572" y="439"/>
                    <a:pt x="36484" y="456"/>
                  </a:cubicBezTo>
                  <a:lnTo>
                    <a:pt x="36484" y="456"/>
                  </a:lnTo>
                  <a:cubicBezTo>
                    <a:pt x="36344" y="509"/>
                    <a:pt x="36203" y="562"/>
                    <a:pt x="36063" y="579"/>
                  </a:cubicBezTo>
                  <a:lnTo>
                    <a:pt x="36063" y="579"/>
                  </a:lnTo>
                  <a:cubicBezTo>
                    <a:pt x="36011" y="597"/>
                    <a:pt x="35993" y="509"/>
                    <a:pt x="35940" y="509"/>
                  </a:cubicBezTo>
                  <a:lnTo>
                    <a:pt x="35940" y="509"/>
                  </a:lnTo>
                  <a:cubicBezTo>
                    <a:pt x="35905" y="491"/>
                    <a:pt x="35853" y="491"/>
                    <a:pt x="35800" y="509"/>
                  </a:cubicBezTo>
                  <a:lnTo>
                    <a:pt x="35800" y="509"/>
                  </a:lnTo>
                  <a:cubicBezTo>
                    <a:pt x="35783" y="509"/>
                    <a:pt x="35748" y="597"/>
                    <a:pt x="35748" y="649"/>
                  </a:cubicBezTo>
                  <a:lnTo>
                    <a:pt x="35748" y="649"/>
                  </a:lnTo>
                  <a:cubicBezTo>
                    <a:pt x="35748" y="772"/>
                    <a:pt x="35818" y="772"/>
                    <a:pt x="35888" y="737"/>
                  </a:cubicBezTo>
                  <a:lnTo>
                    <a:pt x="35888" y="737"/>
                  </a:lnTo>
                  <a:cubicBezTo>
                    <a:pt x="35993" y="702"/>
                    <a:pt x="36011" y="754"/>
                    <a:pt x="36011" y="877"/>
                  </a:cubicBezTo>
                  <a:lnTo>
                    <a:pt x="36011" y="877"/>
                  </a:lnTo>
                  <a:cubicBezTo>
                    <a:pt x="35993" y="1035"/>
                    <a:pt x="36028" y="1123"/>
                    <a:pt x="36116" y="1158"/>
                  </a:cubicBezTo>
                  <a:lnTo>
                    <a:pt x="36116" y="1158"/>
                  </a:lnTo>
                  <a:cubicBezTo>
                    <a:pt x="36011" y="1245"/>
                    <a:pt x="35923" y="1333"/>
                    <a:pt x="35870" y="1438"/>
                  </a:cubicBezTo>
                  <a:lnTo>
                    <a:pt x="35870" y="1438"/>
                  </a:lnTo>
                  <a:cubicBezTo>
                    <a:pt x="35835" y="1456"/>
                    <a:pt x="35835" y="1473"/>
                    <a:pt x="35818" y="1491"/>
                  </a:cubicBezTo>
                  <a:lnTo>
                    <a:pt x="35818" y="1491"/>
                  </a:lnTo>
                  <a:cubicBezTo>
                    <a:pt x="35713" y="1508"/>
                    <a:pt x="35590" y="1543"/>
                    <a:pt x="35485" y="1578"/>
                  </a:cubicBezTo>
                  <a:lnTo>
                    <a:pt x="35485" y="1578"/>
                  </a:lnTo>
                  <a:cubicBezTo>
                    <a:pt x="35362" y="1613"/>
                    <a:pt x="35257" y="1666"/>
                    <a:pt x="35169" y="1736"/>
                  </a:cubicBezTo>
                  <a:lnTo>
                    <a:pt x="35169" y="1736"/>
                  </a:lnTo>
                  <a:cubicBezTo>
                    <a:pt x="35134" y="1754"/>
                    <a:pt x="35116" y="1754"/>
                    <a:pt x="35099" y="1771"/>
                  </a:cubicBezTo>
                  <a:lnTo>
                    <a:pt x="35099" y="1771"/>
                  </a:lnTo>
                  <a:cubicBezTo>
                    <a:pt x="34818" y="1684"/>
                    <a:pt x="34520" y="1613"/>
                    <a:pt x="34170" y="1701"/>
                  </a:cubicBezTo>
                  <a:lnTo>
                    <a:pt x="34170" y="1701"/>
                  </a:lnTo>
                  <a:cubicBezTo>
                    <a:pt x="33924" y="1771"/>
                    <a:pt x="33749" y="1876"/>
                    <a:pt x="33591" y="1999"/>
                  </a:cubicBezTo>
                  <a:lnTo>
                    <a:pt x="33591" y="1999"/>
                  </a:lnTo>
                  <a:cubicBezTo>
                    <a:pt x="33416" y="2017"/>
                    <a:pt x="33241" y="2017"/>
                    <a:pt x="33048" y="2069"/>
                  </a:cubicBezTo>
                  <a:lnTo>
                    <a:pt x="33048" y="2069"/>
                  </a:lnTo>
                  <a:cubicBezTo>
                    <a:pt x="33013" y="2069"/>
                    <a:pt x="32925" y="2104"/>
                    <a:pt x="32855" y="2122"/>
                  </a:cubicBezTo>
                  <a:lnTo>
                    <a:pt x="32855" y="2122"/>
                  </a:lnTo>
                  <a:cubicBezTo>
                    <a:pt x="32802" y="2122"/>
                    <a:pt x="32767" y="2139"/>
                    <a:pt x="32732" y="2139"/>
                  </a:cubicBezTo>
                  <a:lnTo>
                    <a:pt x="32732" y="2139"/>
                  </a:lnTo>
                  <a:cubicBezTo>
                    <a:pt x="32732" y="2104"/>
                    <a:pt x="32697" y="2052"/>
                    <a:pt x="32662" y="2017"/>
                  </a:cubicBezTo>
                  <a:lnTo>
                    <a:pt x="32662" y="2017"/>
                  </a:lnTo>
                  <a:cubicBezTo>
                    <a:pt x="32469" y="1789"/>
                    <a:pt x="32189" y="1754"/>
                    <a:pt x="31873" y="1824"/>
                  </a:cubicBezTo>
                  <a:lnTo>
                    <a:pt x="31873" y="1824"/>
                  </a:lnTo>
                  <a:cubicBezTo>
                    <a:pt x="31593" y="1649"/>
                    <a:pt x="31154" y="1666"/>
                    <a:pt x="30821" y="1911"/>
                  </a:cubicBezTo>
                  <a:lnTo>
                    <a:pt x="30821" y="1911"/>
                  </a:lnTo>
                  <a:cubicBezTo>
                    <a:pt x="30769" y="1771"/>
                    <a:pt x="30611" y="1824"/>
                    <a:pt x="30506" y="1806"/>
                  </a:cubicBezTo>
                  <a:lnTo>
                    <a:pt x="30506" y="1806"/>
                  </a:lnTo>
                  <a:cubicBezTo>
                    <a:pt x="30435" y="1789"/>
                    <a:pt x="30313" y="1824"/>
                    <a:pt x="30260" y="1911"/>
                  </a:cubicBezTo>
                  <a:lnTo>
                    <a:pt x="30260" y="1911"/>
                  </a:lnTo>
                  <a:cubicBezTo>
                    <a:pt x="30137" y="2034"/>
                    <a:pt x="30050" y="2069"/>
                    <a:pt x="29945" y="2034"/>
                  </a:cubicBezTo>
                  <a:lnTo>
                    <a:pt x="29945" y="2034"/>
                  </a:lnTo>
                  <a:cubicBezTo>
                    <a:pt x="29822" y="1982"/>
                    <a:pt x="29752" y="2104"/>
                    <a:pt x="29664" y="2245"/>
                  </a:cubicBezTo>
                  <a:lnTo>
                    <a:pt x="29664" y="2245"/>
                  </a:lnTo>
                  <a:cubicBezTo>
                    <a:pt x="29647" y="2262"/>
                    <a:pt x="29629" y="2280"/>
                    <a:pt x="29611" y="2297"/>
                  </a:cubicBezTo>
                  <a:lnTo>
                    <a:pt x="29611" y="2297"/>
                  </a:lnTo>
                  <a:cubicBezTo>
                    <a:pt x="29296" y="2315"/>
                    <a:pt x="28963" y="2332"/>
                    <a:pt x="28630" y="2367"/>
                  </a:cubicBezTo>
                  <a:lnTo>
                    <a:pt x="28630" y="2367"/>
                  </a:lnTo>
                  <a:cubicBezTo>
                    <a:pt x="28419" y="2455"/>
                    <a:pt x="28191" y="2508"/>
                    <a:pt x="27963" y="2508"/>
                  </a:cubicBezTo>
                  <a:lnTo>
                    <a:pt x="27963" y="2508"/>
                  </a:lnTo>
                  <a:cubicBezTo>
                    <a:pt x="27876" y="2508"/>
                    <a:pt x="27788" y="2490"/>
                    <a:pt x="27683" y="2508"/>
                  </a:cubicBezTo>
                  <a:lnTo>
                    <a:pt x="27683" y="2508"/>
                  </a:lnTo>
                  <a:cubicBezTo>
                    <a:pt x="27578" y="2455"/>
                    <a:pt x="27455" y="2437"/>
                    <a:pt x="27315" y="2437"/>
                  </a:cubicBezTo>
                  <a:lnTo>
                    <a:pt x="27315" y="2437"/>
                  </a:lnTo>
                  <a:cubicBezTo>
                    <a:pt x="27157" y="2385"/>
                    <a:pt x="26999" y="2315"/>
                    <a:pt x="26894" y="2210"/>
                  </a:cubicBezTo>
                  <a:lnTo>
                    <a:pt x="26894" y="2210"/>
                  </a:lnTo>
                  <a:cubicBezTo>
                    <a:pt x="26596" y="2262"/>
                    <a:pt x="26316" y="2245"/>
                    <a:pt x="26070" y="2157"/>
                  </a:cubicBezTo>
                  <a:lnTo>
                    <a:pt x="26070" y="2157"/>
                  </a:lnTo>
                  <a:cubicBezTo>
                    <a:pt x="26070" y="2192"/>
                    <a:pt x="26070" y="2227"/>
                    <a:pt x="26088" y="2262"/>
                  </a:cubicBezTo>
                  <a:lnTo>
                    <a:pt x="26088" y="2262"/>
                  </a:lnTo>
                  <a:cubicBezTo>
                    <a:pt x="25877" y="2245"/>
                    <a:pt x="25649" y="2280"/>
                    <a:pt x="25456" y="2385"/>
                  </a:cubicBezTo>
                  <a:lnTo>
                    <a:pt x="25456" y="2385"/>
                  </a:lnTo>
                  <a:cubicBezTo>
                    <a:pt x="25386" y="2402"/>
                    <a:pt x="25299" y="2420"/>
                    <a:pt x="25229" y="2437"/>
                  </a:cubicBezTo>
                  <a:lnTo>
                    <a:pt x="25229" y="2437"/>
                  </a:lnTo>
                  <a:cubicBezTo>
                    <a:pt x="25071" y="2262"/>
                    <a:pt x="24808" y="2210"/>
                    <a:pt x="24527" y="2245"/>
                  </a:cubicBezTo>
                  <a:lnTo>
                    <a:pt x="24527" y="2245"/>
                  </a:lnTo>
                  <a:cubicBezTo>
                    <a:pt x="24527" y="2245"/>
                    <a:pt x="24527" y="2227"/>
                    <a:pt x="24527" y="2227"/>
                  </a:cubicBezTo>
                  <a:lnTo>
                    <a:pt x="24527" y="2227"/>
                  </a:lnTo>
                  <a:cubicBezTo>
                    <a:pt x="24475" y="2104"/>
                    <a:pt x="24440" y="1964"/>
                    <a:pt x="24369" y="1841"/>
                  </a:cubicBezTo>
                  <a:lnTo>
                    <a:pt x="24369" y="1841"/>
                  </a:lnTo>
                  <a:cubicBezTo>
                    <a:pt x="24317" y="1754"/>
                    <a:pt x="24247" y="1666"/>
                    <a:pt x="24107" y="1754"/>
                  </a:cubicBezTo>
                  <a:lnTo>
                    <a:pt x="24107" y="1754"/>
                  </a:lnTo>
                  <a:cubicBezTo>
                    <a:pt x="24001" y="1824"/>
                    <a:pt x="23914" y="1929"/>
                    <a:pt x="23879" y="2104"/>
                  </a:cubicBezTo>
                  <a:lnTo>
                    <a:pt x="23879" y="2104"/>
                  </a:lnTo>
                  <a:cubicBezTo>
                    <a:pt x="23861" y="2139"/>
                    <a:pt x="23861" y="2157"/>
                    <a:pt x="23861" y="2192"/>
                  </a:cubicBezTo>
                  <a:lnTo>
                    <a:pt x="23861" y="2192"/>
                  </a:lnTo>
                  <a:cubicBezTo>
                    <a:pt x="23773" y="2227"/>
                    <a:pt x="23721" y="2210"/>
                    <a:pt x="23668" y="2157"/>
                  </a:cubicBezTo>
                  <a:lnTo>
                    <a:pt x="23668" y="2157"/>
                  </a:lnTo>
                  <a:cubicBezTo>
                    <a:pt x="23616" y="2087"/>
                    <a:pt x="23563" y="2017"/>
                    <a:pt x="23545" y="1894"/>
                  </a:cubicBezTo>
                  <a:lnTo>
                    <a:pt x="23545" y="1894"/>
                  </a:lnTo>
                  <a:cubicBezTo>
                    <a:pt x="23545" y="1719"/>
                    <a:pt x="23493" y="1701"/>
                    <a:pt x="23388" y="1754"/>
                  </a:cubicBezTo>
                  <a:lnTo>
                    <a:pt x="23388" y="1754"/>
                  </a:lnTo>
                  <a:cubicBezTo>
                    <a:pt x="23370" y="1754"/>
                    <a:pt x="23353" y="1771"/>
                    <a:pt x="23335" y="1789"/>
                  </a:cubicBezTo>
                  <a:lnTo>
                    <a:pt x="23335" y="1789"/>
                  </a:lnTo>
                  <a:cubicBezTo>
                    <a:pt x="23160" y="1929"/>
                    <a:pt x="22984" y="1964"/>
                    <a:pt x="22827" y="1894"/>
                  </a:cubicBezTo>
                  <a:lnTo>
                    <a:pt x="22827" y="1894"/>
                  </a:lnTo>
                  <a:cubicBezTo>
                    <a:pt x="22774" y="1876"/>
                    <a:pt x="22704" y="1859"/>
                    <a:pt x="22634" y="1876"/>
                  </a:cubicBezTo>
                  <a:lnTo>
                    <a:pt x="22634" y="1876"/>
                  </a:lnTo>
                  <a:cubicBezTo>
                    <a:pt x="22248" y="1947"/>
                    <a:pt x="21898" y="1982"/>
                    <a:pt x="21529" y="1982"/>
                  </a:cubicBezTo>
                  <a:lnTo>
                    <a:pt x="21529" y="1982"/>
                  </a:lnTo>
                  <a:cubicBezTo>
                    <a:pt x="21529" y="1982"/>
                    <a:pt x="21494" y="1999"/>
                    <a:pt x="21477" y="1999"/>
                  </a:cubicBezTo>
                  <a:lnTo>
                    <a:pt x="21477" y="1999"/>
                  </a:lnTo>
                  <a:cubicBezTo>
                    <a:pt x="21477" y="1947"/>
                    <a:pt x="21459" y="1911"/>
                    <a:pt x="21442" y="1876"/>
                  </a:cubicBezTo>
                  <a:lnTo>
                    <a:pt x="21442" y="1876"/>
                  </a:lnTo>
                  <a:cubicBezTo>
                    <a:pt x="21372" y="1947"/>
                    <a:pt x="21301" y="2017"/>
                    <a:pt x="21214" y="2069"/>
                  </a:cubicBezTo>
                  <a:lnTo>
                    <a:pt x="21214" y="2069"/>
                  </a:lnTo>
                  <a:cubicBezTo>
                    <a:pt x="21109" y="2157"/>
                    <a:pt x="21021" y="2210"/>
                    <a:pt x="20951" y="2122"/>
                  </a:cubicBezTo>
                  <a:lnTo>
                    <a:pt x="20951" y="2122"/>
                  </a:lnTo>
                  <a:cubicBezTo>
                    <a:pt x="20740" y="1911"/>
                    <a:pt x="20740" y="1911"/>
                    <a:pt x="20302" y="2367"/>
                  </a:cubicBezTo>
                  <a:lnTo>
                    <a:pt x="20302" y="2367"/>
                  </a:lnTo>
                  <a:cubicBezTo>
                    <a:pt x="20285" y="2385"/>
                    <a:pt x="20250" y="2402"/>
                    <a:pt x="20232" y="2420"/>
                  </a:cubicBezTo>
                  <a:lnTo>
                    <a:pt x="20232" y="2420"/>
                  </a:lnTo>
                  <a:cubicBezTo>
                    <a:pt x="20197" y="2437"/>
                    <a:pt x="20144" y="2455"/>
                    <a:pt x="20127" y="2437"/>
                  </a:cubicBezTo>
                  <a:lnTo>
                    <a:pt x="20127" y="2437"/>
                  </a:lnTo>
                  <a:cubicBezTo>
                    <a:pt x="20057" y="2315"/>
                    <a:pt x="19899" y="2332"/>
                    <a:pt x="19741" y="2332"/>
                  </a:cubicBezTo>
                  <a:lnTo>
                    <a:pt x="19741" y="2332"/>
                  </a:lnTo>
                  <a:cubicBezTo>
                    <a:pt x="19759" y="2402"/>
                    <a:pt x="19759" y="2508"/>
                    <a:pt x="19741" y="2648"/>
                  </a:cubicBezTo>
                  <a:lnTo>
                    <a:pt x="19741" y="2648"/>
                  </a:lnTo>
                  <a:cubicBezTo>
                    <a:pt x="19759" y="2683"/>
                    <a:pt x="19776" y="2718"/>
                    <a:pt x="19794" y="2771"/>
                  </a:cubicBezTo>
                  <a:lnTo>
                    <a:pt x="19794" y="2771"/>
                  </a:lnTo>
                  <a:cubicBezTo>
                    <a:pt x="19794" y="2771"/>
                    <a:pt x="19776" y="2806"/>
                    <a:pt x="19759" y="2841"/>
                  </a:cubicBezTo>
                  <a:lnTo>
                    <a:pt x="19759" y="2841"/>
                  </a:lnTo>
                  <a:cubicBezTo>
                    <a:pt x="19618" y="3034"/>
                    <a:pt x="19443" y="3174"/>
                    <a:pt x="19285" y="3332"/>
                  </a:cubicBezTo>
                  <a:lnTo>
                    <a:pt x="19285" y="3332"/>
                  </a:lnTo>
                  <a:cubicBezTo>
                    <a:pt x="19268" y="3349"/>
                    <a:pt x="19233" y="3384"/>
                    <a:pt x="19233" y="3367"/>
                  </a:cubicBezTo>
                  <a:lnTo>
                    <a:pt x="19233" y="3367"/>
                  </a:lnTo>
                  <a:cubicBezTo>
                    <a:pt x="19163" y="3349"/>
                    <a:pt x="19110" y="3332"/>
                    <a:pt x="19057" y="3296"/>
                  </a:cubicBezTo>
                  <a:lnTo>
                    <a:pt x="19057" y="3296"/>
                  </a:lnTo>
                  <a:cubicBezTo>
                    <a:pt x="19022" y="3296"/>
                    <a:pt x="19022" y="3244"/>
                    <a:pt x="19040" y="3209"/>
                  </a:cubicBezTo>
                  <a:lnTo>
                    <a:pt x="19040" y="3209"/>
                  </a:lnTo>
                  <a:cubicBezTo>
                    <a:pt x="19127" y="2998"/>
                    <a:pt x="19022" y="3051"/>
                    <a:pt x="18917" y="3104"/>
                  </a:cubicBezTo>
                  <a:lnTo>
                    <a:pt x="18917" y="3104"/>
                  </a:lnTo>
                  <a:cubicBezTo>
                    <a:pt x="18759" y="3034"/>
                    <a:pt x="18654" y="2876"/>
                    <a:pt x="18461" y="2876"/>
                  </a:cubicBezTo>
                  <a:lnTo>
                    <a:pt x="18461" y="2876"/>
                  </a:lnTo>
                  <a:cubicBezTo>
                    <a:pt x="18444" y="2788"/>
                    <a:pt x="18426" y="2700"/>
                    <a:pt x="18409" y="2595"/>
                  </a:cubicBezTo>
                  <a:lnTo>
                    <a:pt x="18409" y="2595"/>
                  </a:lnTo>
                  <a:cubicBezTo>
                    <a:pt x="18409" y="2560"/>
                    <a:pt x="18426" y="2525"/>
                    <a:pt x="18444" y="2473"/>
                  </a:cubicBezTo>
                  <a:lnTo>
                    <a:pt x="18444" y="2473"/>
                  </a:lnTo>
                  <a:cubicBezTo>
                    <a:pt x="18426" y="2473"/>
                    <a:pt x="18409" y="2455"/>
                    <a:pt x="18409" y="2420"/>
                  </a:cubicBezTo>
                  <a:lnTo>
                    <a:pt x="18409" y="2420"/>
                  </a:lnTo>
                  <a:cubicBezTo>
                    <a:pt x="18339" y="2227"/>
                    <a:pt x="18216" y="2245"/>
                    <a:pt x="18058" y="2280"/>
                  </a:cubicBezTo>
                  <a:lnTo>
                    <a:pt x="18058" y="2280"/>
                  </a:lnTo>
                  <a:cubicBezTo>
                    <a:pt x="18023" y="2297"/>
                    <a:pt x="17988" y="2315"/>
                    <a:pt x="17953" y="2332"/>
                  </a:cubicBezTo>
                  <a:lnTo>
                    <a:pt x="17953" y="2332"/>
                  </a:lnTo>
                  <a:cubicBezTo>
                    <a:pt x="17742" y="2437"/>
                    <a:pt x="17567" y="2420"/>
                    <a:pt x="17427" y="2262"/>
                  </a:cubicBezTo>
                  <a:lnTo>
                    <a:pt x="17427" y="2262"/>
                  </a:lnTo>
                  <a:cubicBezTo>
                    <a:pt x="17392" y="2227"/>
                    <a:pt x="17339" y="2192"/>
                    <a:pt x="17304" y="2174"/>
                  </a:cubicBezTo>
                  <a:lnTo>
                    <a:pt x="17304" y="2174"/>
                  </a:lnTo>
                  <a:cubicBezTo>
                    <a:pt x="17252" y="2157"/>
                    <a:pt x="17199" y="2139"/>
                    <a:pt x="17146" y="2157"/>
                  </a:cubicBezTo>
                  <a:lnTo>
                    <a:pt x="17146" y="2157"/>
                  </a:lnTo>
                  <a:cubicBezTo>
                    <a:pt x="17059" y="2157"/>
                    <a:pt x="16971" y="2210"/>
                    <a:pt x="16901" y="2350"/>
                  </a:cubicBezTo>
                  <a:lnTo>
                    <a:pt x="16901" y="2350"/>
                  </a:lnTo>
                  <a:cubicBezTo>
                    <a:pt x="16883" y="2420"/>
                    <a:pt x="16831" y="2490"/>
                    <a:pt x="16778" y="2473"/>
                  </a:cubicBezTo>
                  <a:lnTo>
                    <a:pt x="16778" y="2473"/>
                  </a:lnTo>
                  <a:cubicBezTo>
                    <a:pt x="16726" y="2455"/>
                    <a:pt x="16691" y="2455"/>
                    <a:pt x="16638" y="2473"/>
                  </a:cubicBezTo>
                  <a:lnTo>
                    <a:pt x="16638" y="2473"/>
                  </a:lnTo>
                  <a:cubicBezTo>
                    <a:pt x="16428" y="2262"/>
                    <a:pt x="16024" y="2210"/>
                    <a:pt x="15656" y="2350"/>
                  </a:cubicBezTo>
                  <a:lnTo>
                    <a:pt x="15656" y="2350"/>
                  </a:lnTo>
                  <a:cubicBezTo>
                    <a:pt x="15621" y="2280"/>
                    <a:pt x="15604" y="2210"/>
                    <a:pt x="15551" y="2192"/>
                  </a:cubicBezTo>
                  <a:lnTo>
                    <a:pt x="15551" y="2192"/>
                  </a:lnTo>
                  <a:cubicBezTo>
                    <a:pt x="15411" y="2104"/>
                    <a:pt x="15288" y="1999"/>
                    <a:pt x="15113" y="1964"/>
                  </a:cubicBezTo>
                  <a:lnTo>
                    <a:pt x="15113" y="1964"/>
                  </a:lnTo>
                  <a:cubicBezTo>
                    <a:pt x="15078" y="1947"/>
                    <a:pt x="15025" y="1911"/>
                    <a:pt x="14990" y="1947"/>
                  </a:cubicBezTo>
                  <a:lnTo>
                    <a:pt x="14990" y="1947"/>
                  </a:lnTo>
                  <a:cubicBezTo>
                    <a:pt x="14902" y="2122"/>
                    <a:pt x="14815" y="2280"/>
                    <a:pt x="14727" y="2455"/>
                  </a:cubicBezTo>
                  <a:lnTo>
                    <a:pt x="14727" y="2455"/>
                  </a:lnTo>
                  <a:cubicBezTo>
                    <a:pt x="14727" y="2455"/>
                    <a:pt x="14745" y="2455"/>
                    <a:pt x="14745" y="2455"/>
                  </a:cubicBezTo>
                  <a:lnTo>
                    <a:pt x="14745" y="2455"/>
                  </a:lnTo>
                  <a:cubicBezTo>
                    <a:pt x="14797" y="2455"/>
                    <a:pt x="14832" y="2473"/>
                    <a:pt x="14885" y="2473"/>
                  </a:cubicBezTo>
                  <a:lnTo>
                    <a:pt x="14885" y="2473"/>
                  </a:lnTo>
                  <a:cubicBezTo>
                    <a:pt x="14902" y="2490"/>
                    <a:pt x="14920" y="2508"/>
                    <a:pt x="14920" y="2508"/>
                  </a:cubicBezTo>
                  <a:lnTo>
                    <a:pt x="14920" y="2508"/>
                  </a:lnTo>
                  <a:cubicBezTo>
                    <a:pt x="14955" y="2560"/>
                    <a:pt x="14955" y="2648"/>
                    <a:pt x="14937" y="2718"/>
                  </a:cubicBezTo>
                  <a:lnTo>
                    <a:pt x="14937" y="2718"/>
                  </a:lnTo>
                  <a:cubicBezTo>
                    <a:pt x="14920" y="2806"/>
                    <a:pt x="14867" y="2858"/>
                    <a:pt x="14815" y="2876"/>
                  </a:cubicBezTo>
                  <a:lnTo>
                    <a:pt x="14815" y="2876"/>
                  </a:lnTo>
                  <a:cubicBezTo>
                    <a:pt x="14780" y="2876"/>
                    <a:pt x="14762" y="2876"/>
                    <a:pt x="14745" y="2876"/>
                  </a:cubicBezTo>
                  <a:lnTo>
                    <a:pt x="14745" y="2876"/>
                  </a:lnTo>
                  <a:cubicBezTo>
                    <a:pt x="14727" y="2876"/>
                    <a:pt x="14727" y="2876"/>
                    <a:pt x="14709" y="2876"/>
                  </a:cubicBezTo>
                  <a:lnTo>
                    <a:pt x="14709" y="2876"/>
                  </a:lnTo>
                  <a:cubicBezTo>
                    <a:pt x="14569" y="2876"/>
                    <a:pt x="14569" y="2876"/>
                    <a:pt x="14447" y="3139"/>
                  </a:cubicBezTo>
                  <a:lnTo>
                    <a:pt x="14447" y="3139"/>
                  </a:lnTo>
                  <a:cubicBezTo>
                    <a:pt x="14166" y="3156"/>
                    <a:pt x="13885" y="3174"/>
                    <a:pt x="13605" y="3191"/>
                  </a:cubicBezTo>
                  <a:lnTo>
                    <a:pt x="13605" y="3191"/>
                  </a:lnTo>
                  <a:cubicBezTo>
                    <a:pt x="13517" y="3139"/>
                    <a:pt x="13482" y="3034"/>
                    <a:pt x="13535" y="2893"/>
                  </a:cubicBezTo>
                  <a:lnTo>
                    <a:pt x="13535" y="2893"/>
                  </a:lnTo>
                  <a:cubicBezTo>
                    <a:pt x="13605" y="2735"/>
                    <a:pt x="13570" y="2613"/>
                    <a:pt x="13570" y="2490"/>
                  </a:cubicBezTo>
                  <a:lnTo>
                    <a:pt x="13570" y="2490"/>
                  </a:lnTo>
                  <a:cubicBezTo>
                    <a:pt x="13447" y="2683"/>
                    <a:pt x="13324" y="2753"/>
                    <a:pt x="13202" y="2630"/>
                  </a:cubicBezTo>
                  <a:lnTo>
                    <a:pt x="13202" y="2630"/>
                  </a:lnTo>
                  <a:cubicBezTo>
                    <a:pt x="13132" y="2560"/>
                    <a:pt x="13026" y="2525"/>
                    <a:pt x="12921" y="2578"/>
                  </a:cubicBezTo>
                  <a:lnTo>
                    <a:pt x="12921" y="2578"/>
                  </a:lnTo>
                  <a:cubicBezTo>
                    <a:pt x="12851" y="2613"/>
                    <a:pt x="12781" y="2595"/>
                    <a:pt x="12711" y="2595"/>
                  </a:cubicBezTo>
                  <a:lnTo>
                    <a:pt x="12711" y="2595"/>
                  </a:lnTo>
                  <a:cubicBezTo>
                    <a:pt x="12676" y="2595"/>
                    <a:pt x="12641" y="2595"/>
                    <a:pt x="12623" y="2595"/>
                  </a:cubicBezTo>
                  <a:lnTo>
                    <a:pt x="12623" y="2595"/>
                  </a:lnTo>
                  <a:cubicBezTo>
                    <a:pt x="12483" y="2595"/>
                    <a:pt x="12343" y="2630"/>
                    <a:pt x="12220" y="2560"/>
                  </a:cubicBezTo>
                  <a:lnTo>
                    <a:pt x="12220" y="2560"/>
                  </a:lnTo>
                  <a:cubicBezTo>
                    <a:pt x="12062" y="2700"/>
                    <a:pt x="11939" y="2648"/>
                    <a:pt x="11799" y="2630"/>
                  </a:cubicBezTo>
                  <a:lnTo>
                    <a:pt x="11799" y="2630"/>
                  </a:lnTo>
                  <a:cubicBezTo>
                    <a:pt x="11764" y="2630"/>
                    <a:pt x="11694" y="2753"/>
                    <a:pt x="11694" y="2806"/>
                  </a:cubicBezTo>
                  <a:lnTo>
                    <a:pt x="11694" y="2806"/>
                  </a:lnTo>
                  <a:cubicBezTo>
                    <a:pt x="11712" y="2911"/>
                    <a:pt x="11747" y="2981"/>
                    <a:pt x="11747" y="3069"/>
                  </a:cubicBezTo>
                  <a:lnTo>
                    <a:pt x="11747" y="3069"/>
                  </a:lnTo>
                  <a:cubicBezTo>
                    <a:pt x="11747" y="3139"/>
                    <a:pt x="11712" y="3226"/>
                    <a:pt x="11694" y="3296"/>
                  </a:cubicBezTo>
                  <a:lnTo>
                    <a:pt x="11694" y="3296"/>
                  </a:lnTo>
                  <a:cubicBezTo>
                    <a:pt x="11484" y="3296"/>
                    <a:pt x="11256" y="3314"/>
                    <a:pt x="11045" y="3332"/>
                  </a:cubicBezTo>
                  <a:lnTo>
                    <a:pt x="11045" y="3332"/>
                  </a:lnTo>
                  <a:cubicBezTo>
                    <a:pt x="11063" y="3226"/>
                    <a:pt x="11080" y="3121"/>
                    <a:pt x="11080" y="3016"/>
                  </a:cubicBezTo>
                  <a:lnTo>
                    <a:pt x="11080" y="3016"/>
                  </a:lnTo>
                  <a:cubicBezTo>
                    <a:pt x="11098" y="2946"/>
                    <a:pt x="11045" y="2876"/>
                    <a:pt x="11010" y="2893"/>
                  </a:cubicBezTo>
                  <a:lnTo>
                    <a:pt x="11010" y="2893"/>
                  </a:lnTo>
                  <a:cubicBezTo>
                    <a:pt x="10940" y="2911"/>
                    <a:pt x="10888" y="2928"/>
                    <a:pt x="10835" y="2963"/>
                  </a:cubicBezTo>
                  <a:lnTo>
                    <a:pt x="10835" y="2963"/>
                  </a:lnTo>
                  <a:cubicBezTo>
                    <a:pt x="10782" y="2981"/>
                    <a:pt x="10730" y="3016"/>
                    <a:pt x="10695" y="2981"/>
                  </a:cubicBezTo>
                  <a:lnTo>
                    <a:pt x="10695" y="2981"/>
                  </a:lnTo>
                  <a:cubicBezTo>
                    <a:pt x="10625" y="2911"/>
                    <a:pt x="10554" y="2858"/>
                    <a:pt x="10537" y="2735"/>
                  </a:cubicBezTo>
                  <a:lnTo>
                    <a:pt x="10537" y="2735"/>
                  </a:lnTo>
                  <a:cubicBezTo>
                    <a:pt x="10537" y="2718"/>
                    <a:pt x="10537" y="2683"/>
                    <a:pt x="10537" y="2665"/>
                  </a:cubicBezTo>
                  <a:lnTo>
                    <a:pt x="10537" y="2665"/>
                  </a:lnTo>
                  <a:cubicBezTo>
                    <a:pt x="10519" y="2648"/>
                    <a:pt x="10502" y="2648"/>
                    <a:pt x="10484" y="2648"/>
                  </a:cubicBezTo>
                  <a:lnTo>
                    <a:pt x="10484" y="2648"/>
                  </a:lnTo>
                  <a:cubicBezTo>
                    <a:pt x="10484" y="2648"/>
                    <a:pt x="10484" y="2648"/>
                    <a:pt x="10484" y="2648"/>
                  </a:cubicBezTo>
                  <a:lnTo>
                    <a:pt x="10484" y="2648"/>
                  </a:lnTo>
                  <a:cubicBezTo>
                    <a:pt x="10397" y="2613"/>
                    <a:pt x="10344" y="2578"/>
                    <a:pt x="10274" y="2543"/>
                  </a:cubicBezTo>
                  <a:lnTo>
                    <a:pt x="10274" y="2543"/>
                  </a:lnTo>
                  <a:cubicBezTo>
                    <a:pt x="10221" y="2508"/>
                    <a:pt x="10169" y="2455"/>
                    <a:pt x="10116" y="2420"/>
                  </a:cubicBezTo>
                  <a:lnTo>
                    <a:pt x="10116" y="2420"/>
                  </a:lnTo>
                  <a:cubicBezTo>
                    <a:pt x="10099" y="2402"/>
                    <a:pt x="10064" y="2367"/>
                    <a:pt x="10046" y="2350"/>
                  </a:cubicBezTo>
                  <a:lnTo>
                    <a:pt x="10046" y="2350"/>
                  </a:lnTo>
                  <a:cubicBezTo>
                    <a:pt x="10029" y="2350"/>
                    <a:pt x="10011" y="2367"/>
                    <a:pt x="10011" y="2367"/>
                  </a:cubicBezTo>
                  <a:lnTo>
                    <a:pt x="10011" y="2367"/>
                  </a:lnTo>
                  <a:cubicBezTo>
                    <a:pt x="9713" y="2420"/>
                    <a:pt x="9467" y="2385"/>
                    <a:pt x="9240" y="2280"/>
                  </a:cubicBezTo>
                  <a:lnTo>
                    <a:pt x="9240" y="2280"/>
                  </a:lnTo>
                  <a:cubicBezTo>
                    <a:pt x="9029" y="2385"/>
                    <a:pt x="8819" y="2473"/>
                    <a:pt x="8626" y="2437"/>
                  </a:cubicBezTo>
                  <a:lnTo>
                    <a:pt x="8626" y="2437"/>
                  </a:lnTo>
                  <a:cubicBezTo>
                    <a:pt x="8591" y="2437"/>
                    <a:pt x="8556" y="2420"/>
                    <a:pt x="8503" y="2420"/>
                  </a:cubicBezTo>
                  <a:lnTo>
                    <a:pt x="8503" y="2420"/>
                  </a:lnTo>
                  <a:cubicBezTo>
                    <a:pt x="8416" y="2455"/>
                    <a:pt x="8328" y="2490"/>
                    <a:pt x="8223" y="2490"/>
                  </a:cubicBezTo>
                  <a:lnTo>
                    <a:pt x="8223" y="2490"/>
                  </a:lnTo>
                  <a:cubicBezTo>
                    <a:pt x="8030" y="2753"/>
                    <a:pt x="7784" y="2928"/>
                    <a:pt x="7504" y="3051"/>
                  </a:cubicBezTo>
                  <a:lnTo>
                    <a:pt x="7504" y="3051"/>
                  </a:lnTo>
                  <a:cubicBezTo>
                    <a:pt x="7521" y="3051"/>
                    <a:pt x="7539" y="3069"/>
                    <a:pt x="7557" y="3069"/>
                  </a:cubicBezTo>
                  <a:lnTo>
                    <a:pt x="7557" y="3069"/>
                  </a:lnTo>
                  <a:cubicBezTo>
                    <a:pt x="7469" y="3086"/>
                    <a:pt x="7399" y="3121"/>
                    <a:pt x="7311" y="3156"/>
                  </a:cubicBezTo>
                  <a:lnTo>
                    <a:pt x="7311" y="3156"/>
                  </a:lnTo>
                  <a:cubicBezTo>
                    <a:pt x="7241" y="3174"/>
                    <a:pt x="7188" y="3209"/>
                    <a:pt x="7136" y="3226"/>
                  </a:cubicBezTo>
                  <a:lnTo>
                    <a:pt x="7136" y="3226"/>
                  </a:lnTo>
                  <a:cubicBezTo>
                    <a:pt x="7118" y="3209"/>
                    <a:pt x="7118" y="3174"/>
                    <a:pt x="7101" y="3174"/>
                  </a:cubicBezTo>
                  <a:lnTo>
                    <a:pt x="7101" y="3174"/>
                  </a:lnTo>
                  <a:cubicBezTo>
                    <a:pt x="6978" y="3191"/>
                    <a:pt x="6838" y="3209"/>
                    <a:pt x="6715" y="3191"/>
                  </a:cubicBezTo>
                  <a:lnTo>
                    <a:pt x="6715" y="3191"/>
                  </a:lnTo>
                  <a:cubicBezTo>
                    <a:pt x="6610" y="3279"/>
                    <a:pt x="6505" y="3279"/>
                    <a:pt x="6417" y="3279"/>
                  </a:cubicBezTo>
                  <a:lnTo>
                    <a:pt x="6417" y="3279"/>
                  </a:lnTo>
                  <a:cubicBezTo>
                    <a:pt x="6277" y="3296"/>
                    <a:pt x="6207" y="3437"/>
                    <a:pt x="6172" y="3595"/>
                  </a:cubicBezTo>
                  <a:lnTo>
                    <a:pt x="6172" y="3595"/>
                  </a:lnTo>
                  <a:lnTo>
                    <a:pt x="5646" y="3630"/>
                  </a:lnTo>
                  <a:lnTo>
                    <a:pt x="5646" y="3630"/>
                  </a:lnTo>
                  <a:cubicBezTo>
                    <a:pt x="5628" y="3542"/>
                    <a:pt x="5628" y="3437"/>
                    <a:pt x="5593" y="3349"/>
                  </a:cubicBezTo>
                  <a:lnTo>
                    <a:pt x="5593" y="3349"/>
                  </a:lnTo>
                  <a:cubicBezTo>
                    <a:pt x="5575" y="3296"/>
                    <a:pt x="5558" y="3244"/>
                    <a:pt x="5505" y="3226"/>
                  </a:cubicBezTo>
                  <a:lnTo>
                    <a:pt x="5505" y="3226"/>
                  </a:lnTo>
                  <a:cubicBezTo>
                    <a:pt x="5435" y="3209"/>
                    <a:pt x="5365" y="3191"/>
                    <a:pt x="5295" y="3191"/>
                  </a:cubicBezTo>
                  <a:lnTo>
                    <a:pt x="5295" y="3191"/>
                  </a:lnTo>
                  <a:cubicBezTo>
                    <a:pt x="5260" y="3226"/>
                    <a:pt x="5242" y="3279"/>
                    <a:pt x="5207" y="3314"/>
                  </a:cubicBezTo>
                  <a:lnTo>
                    <a:pt x="5207" y="3314"/>
                  </a:lnTo>
                  <a:cubicBezTo>
                    <a:pt x="5120" y="3454"/>
                    <a:pt x="5032" y="3507"/>
                    <a:pt x="4927" y="3524"/>
                  </a:cubicBezTo>
                  <a:lnTo>
                    <a:pt x="4927" y="3524"/>
                  </a:lnTo>
                  <a:cubicBezTo>
                    <a:pt x="4804" y="3542"/>
                    <a:pt x="4804" y="3577"/>
                    <a:pt x="4769" y="3717"/>
                  </a:cubicBezTo>
                  <a:lnTo>
                    <a:pt x="4769" y="3717"/>
                  </a:lnTo>
                  <a:cubicBezTo>
                    <a:pt x="4769" y="3735"/>
                    <a:pt x="4769" y="3752"/>
                    <a:pt x="4769" y="3787"/>
                  </a:cubicBezTo>
                  <a:lnTo>
                    <a:pt x="4769" y="3787"/>
                  </a:lnTo>
                  <a:cubicBezTo>
                    <a:pt x="4751" y="3840"/>
                    <a:pt x="4751" y="3910"/>
                    <a:pt x="4681" y="3980"/>
                  </a:cubicBezTo>
                  <a:lnTo>
                    <a:pt x="4681" y="3980"/>
                  </a:lnTo>
                  <a:cubicBezTo>
                    <a:pt x="4611" y="4068"/>
                    <a:pt x="4506" y="4138"/>
                    <a:pt x="4453" y="4103"/>
                  </a:cubicBezTo>
                  <a:lnTo>
                    <a:pt x="4453" y="4103"/>
                  </a:lnTo>
                  <a:cubicBezTo>
                    <a:pt x="4418" y="4085"/>
                    <a:pt x="4383" y="4050"/>
                    <a:pt x="4348" y="4015"/>
                  </a:cubicBezTo>
                  <a:lnTo>
                    <a:pt x="4348" y="4015"/>
                  </a:lnTo>
                  <a:cubicBezTo>
                    <a:pt x="4331" y="4015"/>
                    <a:pt x="4313" y="4015"/>
                    <a:pt x="4296" y="4015"/>
                  </a:cubicBezTo>
                  <a:lnTo>
                    <a:pt x="4296" y="4015"/>
                  </a:lnTo>
                  <a:cubicBezTo>
                    <a:pt x="4243" y="4085"/>
                    <a:pt x="4173" y="4156"/>
                    <a:pt x="4103" y="4208"/>
                  </a:cubicBezTo>
                  <a:lnTo>
                    <a:pt x="4103" y="4208"/>
                  </a:lnTo>
                  <a:cubicBezTo>
                    <a:pt x="4068" y="4261"/>
                    <a:pt x="4033" y="4313"/>
                    <a:pt x="3998" y="4366"/>
                  </a:cubicBezTo>
                  <a:lnTo>
                    <a:pt x="3998" y="4366"/>
                  </a:lnTo>
                  <a:lnTo>
                    <a:pt x="3735" y="4471"/>
                  </a:lnTo>
                  <a:cubicBezTo>
                    <a:pt x="3717" y="4471"/>
                    <a:pt x="3717" y="4454"/>
                    <a:pt x="3717" y="4436"/>
                  </a:cubicBezTo>
                  <a:lnTo>
                    <a:pt x="3717" y="4436"/>
                  </a:lnTo>
                  <a:cubicBezTo>
                    <a:pt x="3402" y="4576"/>
                    <a:pt x="3068" y="4629"/>
                    <a:pt x="2770" y="4611"/>
                  </a:cubicBezTo>
                  <a:lnTo>
                    <a:pt x="2770" y="4611"/>
                  </a:lnTo>
                  <a:cubicBezTo>
                    <a:pt x="2665" y="4646"/>
                    <a:pt x="2560" y="4699"/>
                    <a:pt x="2455" y="4769"/>
                  </a:cubicBezTo>
                  <a:lnTo>
                    <a:pt x="2455" y="4769"/>
                  </a:lnTo>
                  <a:cubicBezTo>
                    <a:pt x="2437" y="4699"/>
                    <a:pt x="2402" y="4629"/>
                    <a:pt x="2332" y="4576"/>
                  </a:cubicBezTo>
                  <a:lnTo>
                    <a:pt x="2332" y="4576"/>
                  </a:lnTo>
                  <a:cubicBezTo>
                    <a:pt x="2332" y="4559"/>
                    <a:pt x="2350" y="4541"/>
                    <a:pt x="2350" y="4524"/>
                  </a:cubicBezTo>
                  <a:lnTo>
                    <a:pt x="2350" y="4524"/>
                  </a:lnTo>
                  <a:cubicBezTo>
                    <a:pt x="2244" y="4471"/>
                    <a:pt x="2157" y="4419"/>
                    <a:pt x="2069" y="4366"/>
                  </a:cubicBezTo>
                  <a:lnTo>
                    <a:pt x="2069" y="4366"/>
                  </a:lnTo>
                  <a:cubicBezTo>
                    <a:pt x="2069" y="4366"/>
                    <a:pt x="2069" y="4366"/>
                    <a:pt x="2069" y="4366"/>
                  </a:cubicBezTo>
                  <a:lnTo>
                    <a:pt x="2069" y="4366"/>
                  </a:lnTo>
                  <a:cubicBezTo>
                    <a:pt x="1999" y="4331"/>
                    <a:pt x="1946" y="4313"/>
                    <a:pt x="1876" y="4296"/>
                  </a:cubicBezTo>
                  <a:lnTo>
                    <a:pt x="1876" y="4296"/>
                  </a:lnTo>
                  <a:cubicBezTo>
                    <a:pt x="1876" y="4278"/>
                    <a:pt x="1859" y="4261"/>
                    <a:pt x="1859" y="4243"/>
                  </a:cubicBezTo>
                  <a:lnTo>
                    <a:pt x="1859" y="4243"/>
                  </a:lnTo>
                  <a:cubicBezTo>
                    <a:pt x="1806" y="4173"/>
                    <a:pt x="1754" y="4138"/>
                    <a:pt x="1666" y="4138"/>
                  </a:cubicBezTo>
                  <a:lnTo>
                    <a:pt x="1666" y="4138"/>
                  </a:lnTo>
                  <a:cubicBezTo>
                    <a:pt x="1596" y="4138"/>
                    <a:pt x="1543" y="4138"/>
                    <a:pt x="1491" y="4138"/>
                  </a:cubicBezTo>
                  <a:lnTo>
                    <a:pt x="1491" y="4138"/>
                  </a:lnTo>
                  <a:cubicBezTo>
                    <a:pt x="1438" y="4208"/>
                    <a:pt x="1385" y="4278"/>
                    <a:pt x="1315" y="4348"/>
                  </a:cubicBezTo>
                  <a:lnTo>
                    <a:pt x="1315" y="4348"/>
                  </a:lnTo>
                  <a:cubicBezTo>
                    <a:pt x="1350" y="4348"/>
                    <a:pt x="1368" y="4366"/>
                    <a:pt x="1385" y="4383"/>
                  </a:cubicBezTo>
                  <a:lnTo>
                    <a:pt x="1385" y="4383"/>
                  </a:lnTo>
                  <a:cubicBezTo>
                    <a:pt x="1350" y="4611"/>
                    <a:pt x="1333" y="4839"/>
                    <a:pt x="1298" y="5050"/>
                  </a:cubicBezTo>
                  <a:lnTo>
                    <a:pt x="1298" y="5050"/>
                  </a:lnTo>
                  <a:cubicBezTo>
                    <a:pt x="1210" y="5032"/>
                    <a:pt x="1122" y="4997"/>
                    <a:pt x="1017" y="4962"/>
                  </a:cubicBezTo>
                  <a:lnTo>
                    <a:pt x="1017" y="4962"/>
                  </a:lnTo>
                  <a:cubicBezTo>
                    <a:pt x="965" y="4944"/>
                    <a:pt x="877" y="4980"/>
                    <a:pt x="894" y="5032"/>
                  </a:cubicBezTo>
                  <a:lnTo>
                    <a:pt x="894" y="5032"/>
                  </a:lnTo>
                  <a:cubicBezTo>
                    <a:pt x="894" y="5085"/>
                    <a:pt x="912" y="5155"/>
                    <a:pt x="930" y="5207"/>
                  </a:cubicBezTo>
                  <a:lnTo>
                    <a:pt x="930" y="5207"/>
                  </a:lnTo>
                  <a:cubicBezTo>
                    <a:pt x="930" y="5278"/>
                    <a:pt x="965" y="5348"/>
                    <a:pt x="912" y="5383"/>
                  </a:cubicBezTo>
                  <a:lnTo>
                    <a:pt x="912" y="5383"/>
                  </a:lnTo>
                  <a:cubicBezTo>
                    <a:pt x="842" y="5435"/>
                    <a:pt x="789" y="5505"/>
                    <a:pt x="667" y="5488"/>
                  </a:cubicBezTo>
                  <a:lnTo>
                    <a:pt x="667" y="5488"/>
                  </a:lnTo>
                  <a:cubicBezTo>
                    <a:pt x="649" y="5488"/>
                    <a:pt x="631" y="5470"/>
                    <a:pt x="596" y="5470"/>
                  </a:cubicBezTo>
                  <a:lnTo>
                    <a:pt x="596" y="5470"/>
                  </a:lnTo>
                  <a:cubicBezTo>
                    <a:pt x="596" y="5488"/>
                    <a:pt x="579" y="5505"/>
                    <a:pt x="561" y="5541"/>
                  </a:cubicBezTo>
                  <a:lnTo>
                    <a:pt x="561" y="5541"/>
                  </a:lnTo>
                  <a:cubicBezTo>
                    <a:pt x="579" y="5541"/>
                    <a:pt x="579" y="5541"/>
                    <a:pt x="579" y="5541"/>
                  </a:cubicBezTo>
                  <a:lnTo>
                    <a:pt x="579" y="5541"/>
                  </a:lnTo>
                  <a:cubicBezTo>
                    <a:pt x="526" y="5611"/>
                    <a:pt x="491" y="5681"/>
                    <a:pt x="439" y="5733"/>
                  </a:cubicBezTo>
                  <a:lnTo>
                    <a:pt x="439" y="5733"/>
                  </a:lnTo>
                  <a:cubicBezTo>
                    <a:pt x="386" y="5786"/>
                    <a:pt x="351" y="5839"/>
                    <a:pt x="298" y="5874"/>
                  </a:cubicBezTo>
                  <a:lnTo>
                    <a:pt x="298" y="5874"/>
                  </a:lnTo>
                  <a:cubicBezTo>
                    <a:pt x="263" y="5891"/>
                    <a:pt x="246" y="5926"/>
                    <a:pt x="228" y="5944"/>
                  </a:cubicBezTo>
                  <a:lnTo>
                    <a:pt x="228" y="5944"/>
                  </a:lnTo>
                  <a:cubicBezTo>
                    <a:pt x="228" y="5961"/>
                    <a:pt x="228" y="5961"/>
                    <a:pt x="228" y="5979"/>
                  </a:cubicBezTo>
                  <a:lnTo>
                    <a:pt x="228" y="5979"/>
                  </a:lnTo>
                  <a:cubicBezTo>
                    <a:pt x="228" y="6294"/>
                    <a:pt x="141" y="6540"/>
                    <a:pt x="0" y="6768"/>
                  </a:cubicBezTo>
                  <a:lnTo>
                    <a:pt x="0" y="6768"/>
                  </a:lnTo>
                  <a:cubicBezTo>
                    <a:pt x="53" y="7013"/>
                    <a:pt x="106" y="7259"/>
                    <a:pt x="53" y="7434"/>
                  </a:cubicBezTo>
                  <a:lnTo>
                    <a:pt x="53" y="7434"/>
                  </a:lnTo>
                  <a:cubicBezTo>
                    <a:pt x="35" y="7487"/>
                    <a:pt x="18" y="7522"/>
                    <a:pt x="0" y="7574"/>
                  </a:cubicBezTo>
                  <a:lnTo>
                    <a:pt x="0" y="7574"/>
                  </a:lnTo>
                  <a:cubicBezTo>
                    <a:pt x="18" y="7662"/>
                    <a:pt x="35" y="7767"/>
                    <a:pt x="18" y="7890"/>
                  </a:cubicBezTo>
                  <a:lnTo>
                    <a:pt x="18" y="7890"/>
                  </a:lnTo>
                  <a:cubicBezTo>
                    <a:pt x="211" y="8135"/>
                    <a:pt x="333" y="8433"/>
                    <a:pt x="404" y="8731"/>
                  </a:cubicBezTo>
                  <a:lnTo>
                    <a:pt x="404" y="8731"/>
                  </a:lnTo>
                  <a:cubicBezTo>
                    <a:pt x="404" y="8714"/>
                    <a:pt x="421" y="8696"/>
                    <a:pt x="421" y="8696"/>
                  </a:cubicBezTo>
                  <a:lnTo>
                    <a:pt x="421" y="8696"/>
                  </a:lnTo>
                  <a:cubicBezTo>
                    <a:pt x="439" y="8784"/>
                    <a:pt x="439" y="8872"/>
                    <a:pt x="456" y="8959"/>
                  </a:cubicBezTo>
                  <a:lnTo>
                    <a:pt x="456" y="8959"/>
                  </a:lnTo>
                  <a:cubicBezTo>
                    <a:pt x="456" y="9029"/>
                    <a:pt x="474" y="9099"/>
                    <a:pt x="491" y="9170"/>
                  </a:cubicBezTo>
                  <a:lnTo>
                    <a:pt x="491" y="9170"/>
                  </a:lnTo>
                  <a:cubicBezTo>
                    <a:pt x="474" y="9170"/>
                    <a:pt x="439" y="9170"/>
                    <a:pt x="439" y="9187"/>
                  </a:cubicBezTo>
                  <a:lnTo>
                    <a:pt x="439" y="9187"/>
                  </a:lnTo>
                  <a:cubicBezTo>
                    <a:pt x="421" y="9327"/>
                    <a:pt x="421" y="9450"/>
                    <a:pt x="386" y="9590"/>
                  </a:cubicBezTo>
                  <a:lnTo>
                    <a:pt x="386" y="9590"/>
                  </a:lnTo>
                  <a:cubicBezTo>
                    <a:pt x="439" y="9713"/>
                    <a:pt x="421" y="9818"/>
                    <a:pt x="404" y="9923"/>
                  </a:cubicBezTo>
                  <a:lnTo>
                    <a:pt x="404" y="9923"/>
                  </a:lnTo>
                  <a:cubicBezTo>
                    <a:pt x="386" y="10081"/>
                    <a:pt x="509" y="10169"/>
                    <a:pt x="649" y="10239"/>
                  </a:cubicBezTo>
                  <a:lnTo>
                    <a:pt x="649" y="10239"/>
                  </a:lnTo>
                  <a:cubicBezTo>
                    <a:pt x="631" y="10432"/>
                    <a:pt x="614" y="10607"/>
                    <a:pt x="579" y="10800"/>
                  </a:cubicBezTo>
                  <a:lnTo>
                    <a:pt x="579" y="10800"/>
                  </a:lnTo>
                  <a:cubicBezTo>
                    <a:pt x="491" y="10800"/>
                    <a:pt x="404" y="10783"/>
                    <a:pt x="333" y="10800"/>
                  </a:cubicBezTo>
                  <a:lnTo>
                    <a:pt x="333" y="10800"/>
                  </a:lnTo>
                  <a:cubicBezTo>
                    <a:pt x="281" y="10800"/>
                    <a:pt x="211" y="10835"/>
                    <a:pt x="193" y="10870"/>
                  </a:cubicBezTo>
                  <a:lnTo>
                    <a:pt x="193" y="10870"/>
                  </a:lnTo>
                  <a:cubicBezTo>
                    <a:pt x="158" y="10940"/>
                    <a:pt x="141" y="11010"/>
                    <a:pt x="123" y="11081"/>
                  </a:cubicBezTo>
                  <a:lnTo>
                    <a:pt x="123" y="11081"/>
                  </a:lnTo>
                  <a:cubicBezTo>
                    <a:pt x="158" y="11133"/>
                    <a:pt x="193" y="11168"/>
                    <a:pt x="228" y="11203"/>
                  </a:cubicBezTo>
                  <a:lnTo>
                    <a:pt x="228" y="11203"/>
                  </a:lnTo>
                  <a:cubicBezTo>
                    <a:pt x="333" y="11326"/>
                    <a:pt x="369" y="11414"/>
                    <a:pt x="369" y="11536"/>
                  </a:cubicBezTo>
                  <a:lnTo>
                    <a:pt x="369" y="11536"/>
                  </a:lnTo>
                  <a:cubicBezTo>
                    <a:pt x="351" y="11659"/>
                    <a:pt x="386" y="11677"/>
                    <a:pt x="509" y="11729"/>
                  </a:cubicBezTo>
                  <a:lnTo>
                    <a:pt x="509" y="11729"/>
                  </a:lnTo>
                  <a:cubicBezTo>
                    <a:pt x="526" y="11747"/>
                    <a:pt x="544" y="11747"/>
                    <a:pt x="561" y="11747"/>
                  </a:cubicBezTo>
                  <a:lnTo>
                    <a:pt x="561" y="11747"/>
                  </a:lnTo>
                  <a:cubicBezTo>
                    <a:pt x="631" y="11764"/>
                    <a:pt x="684" y="11799"/>
                    <a:pt x="737" y="11887"/>
                  </a:cubicBezTo>
                  <a:lnTo>
                    <a:pt x="737" y="11887"/>
                  </a:lnTo>
                  <a:cubicBezTo>
                    <a:pt x="807" y="11975"/>
                    <a:pt x="842" y="12097"/>
                    <a:pt x="807" y="12150"/>
                  </a:cubicBezTo>
                  <a:lnTo>
                    <a:pt x="807" y="12150"/>
                  </a:lnTo>
                  <a:cubicBezTo>
                    <a:pt x="789" y="12185"/>
                    <a:pt x="737" y="12203"/>
                    <a:pt x="719" y="12238"/>
                  </a:cubicBezTo>
                  <a:lnTo>
                    <a:pt x="719" y="12238"/>
                  </a:lnTo>
                  <a:cubicBezTo>
                    <a:pt x="702" y="12255"/>
                    <a:pt x="702" y="12273"/>
                    <a:pt x="702" y="12290"/>
                  </a:cubicBezTo>
                  <a:lnTo>
                    <a:pt x="702" y="12290"/>
                  </a:lnTo>
                  <a:cubicBezTo>
                    <a:pt x="754" y="12360"/>
                    <a:pt x="789" y="12448"/>
                    <a:pt x="842" y="12536"/>
                  </a:cubicBezTo>
                  <a:lnTo>
                    <a:pt x="842" y="12536"/>
                  </a:lnTo>
                  <a:cubicBezTo>
                    <a:pt x="877" y="12571"/>
                    <a:pt x="930" y="12623"/>
                    <a:pt x="965" y="12658"/>
                  </a:cubicBezTo>
                  <a:lnTo>
                    <a:pt x="965" y="12658"/>
                  </a:lnTo>
                  <a:lnTo>
                    <a:pt x="1017" y="12974"/>
                  </a:lnTo>
                  <a:cubicBezTo>
                    <a:pt x="1000" y="12974"/>
                    <a:pt x="1000" y="12974"/>
                    <a:pt x="982" y="12974"/>
                  </a:cubicBezTo>
                  <a:lnTo>
                    <a:pt x="982" y="12974"/>
                  </a:lnTo>
                  <a:cubicBezTo>
                    <a:pt x="1052" y="13325"/>
                    <a:pt x="1035" y="13693"/>
                    <a:pt x="965" y="14008"/>
                  </a:cubicBezTo>
                  <a:lnTo>
                    <a:pt x="965" y="14008"/>
                  </a:lnTo>
                  <a:cubicBezTo>
                    <a:pt x="982" y="14114"/>
                    <a:pt x="1017" y="14236"/>
                    <a:pt x="1052" y="14359"/>
                  </a:cubicBezTo>
                  <a:lnTo>
                    <a:pt x="1052" y="14359"/>
                  </a:lnTo>
                  <a:cubicBezTo>
                    <a:pt x="982" y="14359"/>
                    <a:pt x="912" y="14394"/>
                    <a:pt x="842" y="14447"/>
                  </a:cubicBezTo>
                  <a:lnTo>
                    <a:pt x="842" y="14447"/>
                  </a:lnTo>
                  <a:cubicBezTo>
                    <a:pt x="824" y="14447"/>
                    <a:pt x="824" y="14429"/>
                    <a:pt x="807" y="14429"/>
                  </a:cubicBezTo>
                  <a:lnTo>
                    <a:pt x="807" y="14429"/>
                  </a:lnTo>
                  <a:cubicBezTo>
                    <a:pt x="754" y="14534"/>
                    <a:pt x="684" y="14622"/>
                    <a:pt x="614" y="14692"/>
                  </a:cubicBezTo>
                  <a:lnTo>
                    <a:pt x="614" y="14692"/>
                  </a:lnTo>
                  <a:cubicBezTo>
                    <a:pt x="614" y="14692"/>
                    <a:pt x="614" y="14692"/>
                    <a:pt x="614" y="14710"/>
                  </a:cubicBezTo>
                  <a:lnTo>
                    <a:pt x="614" y="14710"/>
                  </a:lnTo>
                  <a:cubicBezTo>
                    <a:pt x="579" y="14762"/>
                    <a:pt x="544" y="14815"/>
                    <a:pt x="509" y="14885"/>
                  </a:cubicBezTo>
                  <a:lnTo>
                    <a:pt x="509" y="14885"/>
                  </a:lnTo>
                  <a:cubicBezTo>
                    <a:pt x="491" y="14885"/>
                    <a:pt x="474" y="14902"/>
                    <a:pt x="456" y="14902"/>
                  </a:cubicBezTo>
                  <a:lnTo>
                    <a:pt x="456" y="14902"/>
                  </a:lnTo>
                  <a:cubicBezTo>
                    <a:pt x="386" y="14920"/>
                    <a:pt x="333" y="14973"/>
                    <a:pt x="333" y="15078"/>
                  </a:cubicBezTo>
                  <a:lnTo>
                    <a:pt x="333" y="15078"/>
                  </a:lnTo>
                  <a:cubicBezTo>
                    <a:pt x="316" y="15148"/>
                    <a:pt x="298" y="15200"/>
                    <a:pt x="298" y="15253"/>
                  </a:cubicBezTo>
                  <a:lnTo>
                    <a:pt x="298" y="15253"/>
                  </a:lnTo>
                  <a:cubicBezTo>
                    <a:pt x="596" y="15604"/>
                    <a:pt x="754" y="16060"/>
                    <a:pt x="754" y="16515"/>
                  </a:cubicBezTo>
                  <a:lnTo>
                    <a:pt x="754" y="16515"/>
                  </a:lnTo>
                  <a:cubicBezTo>
                    <a:pt x="842" y="16585"/>
                    <a:pt x="930" y="16656"/>
                    <a:pt x="1017" y="16691"/>
                  </a:cubicBezTo>
                  <a:lnTo>
                    <a:pt x="1017" y="16691"/>
                  </a:lnTo>
                  <a:cubicBezTo>
                    <a:pt x="1035" y="16743"/>
                    <a:pt x="1070" y="16796"/>
                    <a:pt x="1087" y="16831"/>
                  </a:cubicBezTo>
                  <a:lnTo>
                    <a:pt x="1087" y="16831"/>
                  </a:lnTo>
                  <a:cubicBezTo>
                    <a:pt x="1087" y="16989"/>
                    <a:pt x="1122" y="17129"/>
                    <a:pt x="1157" y="17269"/>
                  </a:cubicBezTo>
                  <a:lnTo>
                    <a:pt x="1157" y="17269"/>
                  </a:lnTo>
                  <a:cubicBezTo>
                    <a:pt x="1157" y="17532"/>
                    <a:pt x="1228" y="17795"/>
                    <a:pt x="1350" y="18023"/>
                  </a:cubicBezTo>
                  <a:lnTo>
                    <a:pt x="1350" y="18023"/>
                  </a:lnTo>
                  <a:cubicBezTo>
                    <a:pt x="1385" y="18111"/>
                    <a:pt x="1438" y="18181"/>
                    <a:pt x="1491" y="18233"/>
                  </a:cubicBezTo>
                  <a:lnTo>
                    <a:pt x="1491" y="18233"/>
                  </a:lnTo>
                  <a:cubicBezTo>
                    <a:pt x="1491" y="18251"/>
                    <a:pt x="1491" y="18251"/>
                    <a:pt x="1491" y="18269"/>
                  </a:cubicBezTo>
                  <a:lnTo>
                    <a:pt x="1491" y="18269"/>
                  </a:lnTo>
                  <a:cubicBezTo>
                    <a:pt x="1543" y="18409"/>
                    <a:pt x="1648" y="18567"/>
                    <a:pt x="1631" y="18689"/>
                  </a:cubicBezTo>
                  <a:lnTo>
                    <a:pt x="1631" y="18689"/>
                  </a:lnTo>
                  <a:cubicBezTo>
                    <a:pt x="1613" y="18689"/>
                    <a:pt x="1613" y="18689"/>
                    <a:pt x="1596" y="18689"/>
                  </a:cubicBezTo>
                  <a:lnTo>
                    <a:pt x="1596" y="18689"/>
                  </a:lnTo>
                  <a:cubicBezTo>
                    <a:pt x="1561" y="18689"/>
                    <a:pt x="1543" y="18672"/>
                    <a:pt x="1526" y="18689"/>
                  </a:cubicBezTo>
                  <a:lnTo>
                    <a:pt x="1526" y="18689"/>
                  </a:lnTo>
                  <a:cubicBezTo>
                    <a:pt x="1438" y="18742"/>
                    <a:pt x="1596" y="18952"/>
                    <a:pt x="1543" y="19057"/>
                  </a:cubicBezTo>
                  <a:lnTo>
                    <a:pt x="1543" y="19057"/>
                  </a:lnTo>
                  <a:cubicBezTo>
                    <a:pt x="1613" y="19093"/>
                    <a:pt x="1666" y="19128"/>
                    <a:pt x="1736" y="19180"/>
                  </a:cubicBezTo>
                  <a:lnTo>
                    <a:pt x="1736" y="19180"/>
                  </a:lnTo>
                  <a:cubicBezTo>
                    <a:pt x="1876" y="19285"/>
                    <a:pt x="1911" y="19391"/>
                    <a:pt x="1841" y="19461"/>
                  </a:cubicBezTo>
                  <a:lnTo>
                    <a:pt x="1841" y="19461"/>
                  </a:lnTo>
                  <a:cubicBezTo>
                    <a:pt x="1789" y="19531"/>
                    <a:pt x="1754" y="19583"/>
                    <a:pt x="1736" y="19671"/>
                  </a:cubicBezTo>
                  <a:lnTo>
                    <a:pt x="1736" y="19671"/>
                  </a:lnTo>
                  <a:cubicBezTo>
                    <a:pt x="1455" y="19461"/>
                    <a:pt x="1368" y="19461"/>
                    <a:pt x="1368" y="19689"/>
                  </a:cubicBezTo>
                  <a:lnTo>
                    <a:pt x="1368" y="19689"/>
                  </a:lnTo>
                  <a:cubicBezTo>
                    <a:pt x="1368" y="19864"/>
                    <a:pt x="1228" y="19952"/>
                    <a:pt x="1385" y="20232"/>
                  </a:cubicBezTo>
                  <a:lnTo>
                    <a:pt x="1385" y="20232"/>
                  </a:lnTo>
                  <a:cubicBezTo>
                    <a:pt x="1403" y="20285"/>
                    <a:pt x="1368" y="20355"/>
                    <a:pt x="1350" y="20390"/>
                  </a:cubicBezTo>
                  <a:lnTo>
                    <a:pt x="1350" y="20390"/>
                  </a:lnTo>
                  <a:cubicBezTo>
                    <a:pt x="1298" y="20495"/>
                    <a:pt x="1245" y="20600"/>
                    <a:pt x="1210" y="20723"/>
                  </a:cubicBezTo>
                  <a:lnTo>
                    <a:pt x="1210" y="20723"/>
                  </a:lnTo>
                  <a:cubicBezTo>
                    <a:pt x="1157" y="20828"/>
                    <a:pt x="1140" y="20951"/>
                    <a:pt x="1245" y="21161"/>
                  </a:cubicBezTo>
                  <a:lnTo>
                    <a:pt x="1245" y="21161"/>
                  </a:lnTo>
                  <a:cubicBezTo>
                    <a:pt x="1280" y="21231"/>
                    <a:pt x="1280" y="21302"/>
                    <a:pt x="1315" y="21372"/>
                  </a:cubicBezTo>
                  <a:lnTo>
                    <a:pt x="1315" y="21372"/>
                  </a:lnTo>
                  <a:cubicBezTo>
                    <a:pt x="1368" y="21547"/>
                    <a:pt x="1491" y="21652"/>
                    <a:pt x="1596" y="21600"/>
                  </a:cubicBezTo>
                  <a:lnTo>
                    <a:pt x="1596" y="21600"/>
                  </a:lnTo>
                  <a:cubicBezTo>
                    <a:pt x="1648" y="21582"/>
                    <a:pt x="1666" y="21547"/>
                    <a:pt x="1736" y="21635"/>
                  </a:cubicBezTo>
                  <a:lnTo>
                    <a:pt x="1736" y="21635"/>
                  </a:lnTo>
                  <a:cubicBezTo>
                    <a:pt x="1806" y="21705"/>
                    <a:pt x="1859" y="21792"/>
                    <a:pt x="1824" y="21845"/>
                  </a:cubicBezTo>
                  <a:lnTo>
                    <a:pt x="1824" y="21845"/>
                  </a:lnTo>
                  <a:cubicBezTo>
                    <a:pt x="1754" y="21933"/>
                    <a:pt x="1789" y="22108"/>
                    <a:pt x="1771" y="22231"/>
                  </a:cubicBezTo>
                  <a:lnTo>
                    <a:pt x="1771" y="22231"/>
                  </a:lnTo>
                  <a:cubicBezTo>
                    <a:pt x="1596" y="22248"/>
                    <a:pt x="1631" y="22424"/>
                    <a:pt x="1666" y="22616"/>
                  </a:cubicBezTo>
                  <a:lnTo>
                    <a:pt x="1666" y="22616"/>
                  </a:lnTo>
                  <a:cubicBezTo>
                    <a:pt x="1683" y="22704"/>
                    <a:pt x="1648" y="22774"/>
                    <a:pt x="1596" y="22792"/>
                  </a:cubicBezTo>
                  <a:lnTo>
                    <a:pt x="1596" y="22792"/>
                  </a:lnTo>
                  <a:cubicBezTo>
                    <a:pt x="1526" y="22827"/>
                    <a:pt x="1526" y="22897"/>
                    <a:pt x="1543" y="23002"/>
                  </a:cubicBezTo>
                  <a:lnTo>
                    <a:pt x="1543" y="23002"/>
                  </a:lnTo>
                  <a:cubicBezTo>
                    <a:pt x="1561" y="23160"/>
                    <a:pt x="1596" y="23318"/>
                    <a:pt x="1631" y="23475"/>
                  </a:cubicBezTo>
                  <a:lnTo>
                    <a:pt x="1631" y="23475"/>
                  </a:lnTo>
                  <a:cubicBezTo>
                    <a:pt x="1648" y="23510"/>
                    <a:pt x="1648" y="23510"/>
                    <a:pt x="1648" y="23510"/>
                  </a:cubicBezTo>
                  <a:lnTo>
                    <a:pt x="1648" y="23510"/>
                  </a:lnTo>
                  <a:cubicBezTo>
                    <a:pt x="1648" y="23510"/>
                    <a:pt x="1648" y="23510"/>
                    <a:pt x="1648" y="23510"/>
                  </a:cubicBezTo>
                  <a:lnTo>
                    <a:pt x="1648" y="23510"/>
                  </a:lnTo>
                  <a:cubicBezTo>
                    <a:pt x="1648" y="23510"/>
                    <a:pt x="1666" y="23493"/>
                    <a:pt x="1701" y="23546"/>
                  </a:cubicBezTo>
                  <a:lnTo>
                    <a:pt x="1701" y="23546"/>
                  </a:lnTo>
                  <a:cubicBezTo>
                    <a:pt x="1718" y="23563"/>
                    <a:pt x="1789" y="23563"/>
                    <a:pt x="1789" y="23546"/>
                  </a:cubicBezTo>
                  <a:lnTo>
                    <a:pt x="1789" y="23546"/>
                  </a:lnTo>
                  <a:cubicBezTo>
                    <a:pt x="1806" y="23440"/>
                    <a:pt x="1824" y="23318"/>
                    <a:pt x="1824" y="23195"/>
                  </a:cubicBezTo>
                  <a:lnTo>
                    <a:pt x="1824" y="23195"/>
                  </a:lnTo>
                  <a:cubicBezTo>
                    <a:pt x="1964" y="23195"/>
                    <a:pt x="1964" y="23055"/>
                    <a:pt x="1964" y="22914"/>
                  </a:cubicBezTo>
                  <a:lnTo>
                    <a:pt x="1964" y="22914"/>
                  </a:lnTo>
                  <a:cubicBezTo>
                    <a:pt x="1981" y="22844"/>
                    <a:pt x="2052" y="22792"/>
                    <a:pt x="2104" y="22809"/>
                  </a:cubicBezTo>
                  <a:lnTo>
                    <a:pt x="2104" y="22809"/>
                  </a:lnTo>
                  <a:cubicBezTo>
                    <a:pt x="2209" y="22827"/>
                    <a:pt x="2262" y="22949"/>
                    <a:pt x="2297" y="23055"/>
                  </a:cubicBezTo>
                  <a:lnTo>
                    <a:pt x="2297" y="23055"/>
                  </a:lnTo>
                  <a:cubicBezTo>
                    <a:pt x="2315" y="23072"/>
                    <a:pt x="2332" y="23107"/>
                    <a:pt x="2332" y="23125"/>
                  </a:cubicBezTo>
                  <a:lnTo>
                    <a:pt x="2332" y="23125"/>
                  </a:lnTo>
                  <a:cubicBezTo>
                    <a:pt x="2315" y="23212"/>
                    <a:pt x="2297" y="23300"/>
                    <a:pt x="2279" y="23370"/>
                  </a:cubicBezTo>
                  <a:lnTo>
                    <a:pt x="2279" y="23370"/>
                  </a:lnTo>
                  <a:cubicBezTo>
                    <a:pt x="2244" y="23510"/>
                    <a:pt x="2139" y="23581"/>
                    <a:pt x="2174" y="23791"/>
                  </a:cubicBezTo>
                  <a:lnTo>
                    <a:pt x="2174" y="23791"/>
                  </a:lnTo>
                  <a:cubicBezTo>
                    <a:pt x="2192" y="23896"/>
                    <a:pt x="2139" y="23984"/>
                    <a:pt x="2104" y="24036"/>
                  </a:cubicBezTo>
                  <a:lnTo>
                    <a:pt x="2104" y="24036"/>
                  </a:lnTo>
                  <a:cubicBezTo>
                    <a:pt x="1999" y="24177"/>
                    <a:pt x="2174" y="24510"/>
                    <a:pt x="1999" y="24580"/>
                  </a:cubicBezTo>
                  <a:lnTo>
                    <a:pt x="1999" y="24580"/>
                  </a:lnTo>
                  <a:cubicBezTo>
                    <a:pt x="1999" y="24580"/>
                    <a:pt x="2017" y="24633"/>
                    <a:pt x="2034" y="24650"/>
                  </a:cubicBezTo>
                  <a:lnTo>
                    <a:pt x="2034" y="24650"/>
                  </a:lnTo>
                  <a:cubicBezTo>
                    <a:pt x="2122" y="24790"/>
                    <a:pt x="2139" y="24878"/>
                    <a:pt x="2069" y="24931"/>
                  </a:cubicBezTo>
                  <a:lnTo>
                    <a:pt x="2069" y="24931"/>
                  </a:lnTo>
                  <a:cubicBezTo>
                    <a:pt x="1999" y="25001"/>
                    <a:pt x="1964" y="25106"/>
                    <a:pt x="1911" y="25194"/>
                  </a:cubicBezTo>
                  <a:lnTo>
                    <a:pt x="1911" y="25194"/>
                  </a:lnTo>
                  <a:cubicBezTo>
                    <a:pt x="1911" y="25211"/>
                    <a:pt x="1929" y="25281"/>
                    <a:pt x="1946" y="25334"/>
                  </a:cubicBezTo>
                  <a:lnTo>
                    <a:pt x="1946" y="25334"/>
                  </a:lnTo>
                  <a:cubicBezTo>
                    <a:pt x="1946" y="25334"/>
                    <a:pt x="1999" y="25351"/>
                    <a:pt x="2017" y="25369"/>
                  </a:cubicBezTo>
                  <a:lnTo>
                    <a:pt x="2017" y="25369"/>
                  </a:lnTo>
                  <a:cubicBezTo>
                    <a:pt x="2104" y="25369"/>
                    <a:pt x="2192" y="25369"/>
                    <a:pt x="2279" y="25369"/>
                  </a:cubicBezTo>
                  <a:lnTo>
                    <a:pt x="2279" y="25369"/>
                  </a:lnTo>
                  <a:cubicBezTo>
                    <a:pt x="2297" y="25369"/>
                    <a:pt x="2297" y="25369"/>
                    <a:pt x="2297" y="25369"/>
                  </a:cubicBezTo>
                  <a:lnTo>
                    <a:pt x="2297" y="25369"/>
                  </a:lnTo>
                  <a:lnTo>
                    <a:pt x="2630" y="26473"/>
                  </a:lnTo>
                  <a:cubicBezTo>
                    <a:pt x="2613" y="26491"/>
                    <a:pt x="2613" y="26491"/>
                    <a:pt x="2595" y="26491"/>
                  </a:cubicBezTo>
                  <a:lnTo>
                    <a:pt x="2595" y="26491"/>
                  </a:lnTo>
                  <a:cubicBezTo>
                    <a:pt x="2507" y="26666"/>
                    <a:pt x="2420" y="26859"/>
                    <a:pt x="2437" y="27104"/>
                  </a:cubicBezTo>
                  <a:lnTo>
                    <a:pt x="2437" y="27104"/>
                  </a:lnTo>
                  <a:cubicBezTo>
                    <a:pt x="2437" y="27350"/>
                    <a:pt x="2385" y="27525"/>
                    <a:pt x="2315" y="27718"/>
                  </a:cubicBezTo>
                  <a:lnTo>
                    <a:pt x="2315" y="27718"/>
                  </a:lnTo>
                  <a:cubicBezTo>
                    <a:pt x="2297" y="27718"/>
                    <a:pt x="2279" y="27701"/>
                    <a:pt x="2262" y="27701"/>
                  </a:cubicBezTo>
                  <a:lnTo>
                    <a:pt x="2262" y="27701"/>
                  </a:lnTo>
                  <a:cubicBezTo>
                    <a:pt x="2244" y="27753"/>
                    <a:pt x="2227" y="27788"/>
                    <a:pt x="2227" y="27858"/>
                  </a:cubicBezTo>
                  <a:lnTo>
                    <a:pt x="2227" y="27858"/>
                  </a:lnTo>
                  <a:cubicBezTo>
                    <a:pt x="2209" y="27999"/>
                    <a:pt x="2192" y="28139"/>
                    <a:pt x="2174" y="28262"/>
                  </a:cubicBezTo>
                  <a:lnTo>
                    <a:pt x="2174" y="28262"/>
                  </a:lnTo>
                  <a:lnTo>
                    <a:pt x="65201" y="28262"/>
                  </a:lnTo>
                  <a:lnTo>
                    <a:pt x="65201" y="1"/>
                  </a:lnTo>
                  <a:close/>
                  <a:moveTo>
                    <a:pt x="1648" y="23510"/>
                  </a:moveTo>
                  <a:cubicBezTo>
                    <a:pt x="1648" y="23510"/>
                    <a:pt x="1648" y="23510"/>
                    <a:pt x="1648" y="235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4489985" y="2473067"/>
              <a:ext cx="614556" cy="266931"/>
            </a:xfrm>
            <a:custGeom>
              <a:avLst/>
              <a:gdLst/>
              <a:ahLst/>
              <a:cxnLst/>
              <a:rect l="l" t="t" r="r" b="b"/>
              <a:pathLst>
                <a:path w="19093" h="8293" extrusionOk="0">
                  <a:moveTo>
                    <a:pt x="1245" y="0"/>
                  </a:moveTo>
                  <a:cubicBezTo>
                    <a:pt x="1262" y="36"/>
                    <a:pt x="1315" y="53"/>
                    <a:pt x="1350" y="88"/>
                  </a:cubicBezTo>
                  <a:cubicBezTo>
                    <a:pt x="1368" y="106"/>
                    <a:pt x="1368" y="123"/>
                    <a:pt x="1385" y="141"/>
                  </a:cubicBezTo>
                  <a:cubicBezTo>
                    <a:pt x="1508" y="211"/>
                    <a:pt x="1560" y="281"/>
                    <a:pt x="1560" y="334"/>
                  </a:cubicBezTo>
                  <a:cubicBezTo>
                    <a:pt x="1525" y="351"/>
                    <a:pt x="1490" y="351"/>
                    <a:pt x="1473" y="369"/>
                  </a:cubicBezTo>
                  <a:cubicBezTo>
                    <a:pt x="1385" y="421"/>
                    <a:pt x="1332" y="491"/>
                    <a:pt x="1297" y="561"/>
                  </a:cubicBezTo>
                  <a:cubicBezTo>
                    <a:pt x="1262" y="561"/>
                    <a:pt x="1245" y="561"/>
                    <a:pt x="1210" y="544"/>
                  </a:cubicBezTo>
                  <a:cubicBezTo>
                    <a:pt x="1122" y="526"/>
                    <a:pt x="1070" y="526"/>
                    <a:pt x="1017" y="526"/>
                  </a:cubicBezTo>
                  <a:cubicBezTo>
                    <a:pt x="1052" y="579"/>
                    <a:pt x="1070" y="649"/>
                    <a:pt x="1087" y="702"/>
                  </a:cubicBezTo>
                  <a:cubicBezTo>
                    <a:pt x="1087" y="737"/>
                    <a:pt x="1122" y="754"/>
                    <a:pt x="1140" y="789"/>
                  </a:cubicBezTo>
                  <a:cubicBezTo>
                    <a:pt x="1210" y="947"/>
                    <a:pt x="1122" y="1070"/>
                    <a:pt x="947" y="1175"/>
                  </a:cubicBezTo>
                  <a:cubicBezTo>
                    <a:pt x="982" y="1298"/>
                    <a:pt x="947" y="1403"/>
                    <a:pt x="842" y="1491"/>
                  </a:cubicBezTo>
                  <a:cubicBezTo>
                    <a:pt x="877" y="1491"/>
                    <a:pt x="912" y="1491"/>
                    <a:pt x="947" y="1508"/>
                  </a:cubicBezTo>
                  <a:cubicBezTo>
                    <a:pt x="1122" y="1666"/>
                    <a:pt x="1122" y="1666"/>
                    <a:pt x="1420" y="1824"/>
                  </a:cubicBezTo>
                  <a:cubicBezTo>
                    <a:pt x="1420" y="1841"/>
                    <a:pt x="1455" y="1876"/>
                    <a:pt x="1385" y="1876"/>
                  </a:cubicBezTo>
                  <a:cubicBezTo>
                    <a:pt x="1350" y="1859"/>
                    <a:pt x="1315" y="1841"/>
                    <a:pt x="1280" y="1824"/>
                  </a:cubicBezTo>
                  <a:cubicBezTo>
                    <a:pt x="1186" y="1786"/>
                    <a:pt x="1132" y="1769"/>
                    <a:pt x="1092" y="1769"/>
                  </a:cubicBezTo>
                  <a:cubicBezTo>
                    <a:pt x="1057" y="1769"/>
                    <a:pt x="1032" y="1782"/>
                    <a:pt x="999" y="1806"/>
                  </a:cubicBezTo>
                  <a:cubicBezTo>
                    <a:pt x="929" y="1824"/>
                    <a:pt x="789" y="1806"/>
                    <a:pt x="824" y="1876"/>
                  </a:cubicBezTo>
                  <a:cubicBezTo>
                    <a:pt x="771" y="1876"/>
                    <a:pt x="736" y="1876"/>
                    <a:pt x="701" y="1894"/>
                  </a:cubicBezTo>
                  <a:lnTo>
                    <a:pt x="719" y="1894"/>
                  </a:lnTo>
                  <a:cubicBezTo>
                    <a:pt x="719" y="1911"/>
                    <a:pt x="719" y="1929"/>
                    <a:pt x="754" y="1964"/>
                  </a:cubicBezTo>
                  <a:cubicBezTo>
                    <a:pt x="754" y="1964"/>
                    <a:pt x="807" y="1999"/>
                    <a:pt x="842" y="1999"/>
                  </a:cubicBezTo>
                  <a:cubicBezTo>
                    <a:pt x="853" y="2005"/>
                    <a:pt x="865" y="2007"/>
                    <a:pt x="876" y="2007"/>
                  </a:cubicBezTo>
                  <a:cubicBezTo>
                    <a:pt x="898" y="2007"/>
                    <a:pt x="918" y="1999"/>
                    <a:pt x="929" y="1999"/>
                  </a:cubicBezTo>
                  <a:cubicBezTo>
                    <a:pt x="964" y="1999"/>
                    <a:pt x="947" y="1982"/>
                    <a:pt x="964" y="1964"/>
                  </a:cubicBezTo>
                  <a:lnTo>
                    <a:pt x="1087" y="2052"/>
                  </a:lnTo>
                  <a:cubicBezTo>
                    <a:pt x="1087" y="2087"/>
                    <a:pt x="1070" y="2104"/>
                    <a:pt x="1087" y="2139"/>
                  </a:cubicBezTo>
                  <a:cubicBezTo>
                    <a:pt x="1140" y="2209"/>
                    <a:pt x="1122" y="2280"/>
                    <a:pt x="1034" y="2315"/>
                  </a:cubicBezTo>
                  <a:cubicBezTo>
                    <a:pt x="1017" y="2332"/>
                    <a:pt x="999" y="2350"/>
                    <a:pt x="999" y="2367"/>
                  </a:cubicBezTo>
                  <a:cubicBezTo>
                    <a:pt x="929" y="2420"/>
                    <a:pt x="929" y="2490"/>
                    <a:pt x="1070" y="2578"/>
                  </a:cubicBezTo>
                  <a:cubicBezTo>
                    <a:pt x="1192" y="2665"/>
                    <a:pt x="1245" y="2718"/>
                    <a:pt x="1157" y="2770"/>
                  </a:cubicBezTo>
                  <a:cubicBezTo>
                    <a:pt x="1122" y="2788"/>
                    <a:pt x="1105" y="2823"/>
                    <a:pt x="1122" y="2858"/>
                  </a:cubicBezTo>
                  <a:cubicBezTo>
                    <a:pt x="1175" y="2946"/>
                    <a:pt x="1175" y="3033"/>
                    <a:pt x="1262" y="3139"/>
                  </a:cubicBezTo>
                  <a:cubicBezTo>
                    <a:pt x="1306" y="3197"/>
                    <a:pt x="1253" y="3231"/>
                    <a:pt x="1144" y="3231"/>
                  </a:cubicBezTo>
                  <a:cubicBezTo>
                    <a:pt x="1122" y="3231"/>
                    <a:pt x="1097" y="3229"/>
                    <a:pt x="1070" y="3226"/>
                  </a:cubicBezTo>
                  <a:cubicBezTo>
                    <a:pt x="1032" y="3214"/>
                    <a:pt x="995" y="3202"/>
                    <a:pt x="970" y="3202"/>
                  </a:cubicBezTo>
                  <a:cubicBezTo>
                    <a:pt x="960" y="3202"/>
                    <a:pt x="952" y="3204"/>
                    <a:pt x="947" y="3209"/>
                  </a:cubicBezTo>
                  <a:cubicBezTo>
                    <a:pt x="877" y="3209"/>
                    <a:pt x="824" y="3191"/>
                    <a:pt x="754" y="3174"/>
                  </a:cubicBezTo>
                  <a:cubicBezTo>
                    <a:pt x="666" y="3156"/>
                    <a:pt x="596" y="3139"/>
                    <a:pt x="561" y="3139"/>
                  </a:cubicBezTo>
                  <a:cubicBezTo>
                    <a:pt x="526" y="3261"/>
                    <a:pt x="509" y="3367"/>
                    <a:pt x="491" y="3489"/>
                  </a:cubicBezTo>
                  <a:cubicBezTo>
                    <a:pt x="666" y="3630"/>
                    <a:pt x="789" y="3787"/>
                    <a:pt x="771" y="3928"/>
                  </a:cubicBezTo>
                  <a:cubicBezTo>
                    <a:pt x="824" y="3945"/>
                    <a:pt x="877" y="3963"/>
                    <a:pt x="947" y="3998"/>
                  </a:cubicBezTo>
                  <a:cubicBezTo>
                    <a:pt x="982" y="4015"/>
                    <a:pt x="1017" y="4033"/>
                    <a:pt x="1070" y="4050"/>
                  </a:cubicBezTo>
                  <a:cubicBezTo>
                    <a:pt x="1122" y="4068"/>
                    <a:pt x="1140" y="4085"/>
                    <a:pt x="1122" y="4103"/>
                  </a:cubicBezTo>
                  <a:cubicBezTo>
                    <a:pt x="1087" y="4155"/>
                    <a:pt x="947" y="4155"/>
                    <a:pt x="894" y="4208"/>
                  </a:cubicBezTo>
                  <a:cubicBezTo>
                    <a:pt x="877" y="4226"/>
                    <a:pt x="754" y="4226"/>
                    <a:pt x="684" y="4243"/>
                  </a:cubicBezTo>
                  <a:lnTo>
                    <a:pt x="614" y="4243"/>
                  </a:lnTo>
                  <a:cubicBezTo>
                    <a:pt x="631" y="4296"/>
                    <a:pt x="649" y="4331"/>
                    <a:pt x="649" y="4383"/>
                  </a:cubicBezTo>
                  <a:cubicBezTo>
                    <a:pt x="649" y="4401"/>
                    <a:pt x="666" y="4401"/>
                    <a:pt x="666" y="4418"/>
                  </a:cubicBezTo>
                  <a:cubicBezTo>
                    <a:pt x="701" y="4454"/>
                    <a:pt x="771" y="4489"/>
                    <a:pt x="771" y="4524"/>
                  </a:cubicBezTo>
                  <a:cubicBezTo>
                    <a:pt x="771" y="4576"/>
                    <a:pt x="842" y="4629"/>
                    <a:pt x="912" y="4681"/>
                  </a:cubicBezTo>
                  <a:cubicBezTo>
                    <a:pt x="970" y="4740"/>
                    <a:pt x="944" y="4774"/>
                    <a:pt x="873" y="4774"/>
                  </a:cubicBezTo>
                  <a:cubicBezTo>
                    <a:pt x="859" y="4774"/>
                    <a:pt x="842" y="4772"/>
                    <a:pt x="824" y="4769"/>
                  </a:cubicBezTo>
                  <a:cubicBezTo>
                    <a:pt x="701" y="4769"/>
                    <a:pt x="614" y="4769"/>
                    <a:pt x="421" y="4699"/>
                  </a:cubicBezTo>
                  <a:cubicBezTo>
                    <a:pt x="320" y="4799"/>
                    <a:pt x="185" y="4888"/>
                    <a:pt x="71" y="4888"/>
                  </a:cubicBezTo>
                  <a:cubicBezTo>
                    <a:pt x="46" y="4888"/>
                    <a:pt x="22" y="4884"/>
                    <a:pt x="0" y="4874"/>
                  </a:cubicBezTo>
                  <a:lnTo>
                    <a:pt x="0" y="4874"/>
                  </a:lnTo>
                  <a:cubicBezTo>
                    <a:pt x="70" y="4927"/>
                    <a:pt x="158" y="4979"/>
                    <a:pt x="246" y="5032"/>
                  </a:cubicBezTo>
                  <a:lnTo>
                    <a:pt x="17462" y="8293"/>
                  </a:lnTo>
                  <a:lnTo>
                    <a:pt x="17444" y="8205"/>
                  </a:lnTo>
                  <a:cubicBezTo>
                    <a:pt x="17514" y="8205"/>
                    <a:pt x="17602" y="8205"/>
                    <a:pt x="17602" y="8188"/>
                  </a:cubicBezTo>
                  <a:cubicBezTo>
                    <a:pt x="17602" y="8135"/>
                    <a:pt x="17655" y="8118"/>
                    <a:pt x="17584" y="8048"/>
                  </a:cubicBezTo>
                  <a:cubicBezTo>
                    <a:pt x="17549" y="7995"/>
                    <a:pt x="17532" y="7960"/>
                    <a:pt x="17584" y="7960"/>
                  </a:cubicBezTo>
                  <a:cubicBezTo>
                    <a:pt x="17707" y="7942"/>
                    <a:pt x="17655" y="7855"/>
                    <a:pt x="17602" y="7767"/>
                  </a:cubicBezTo>
                  <a:cubicBezTo>
                    <a:pt x="17649" y="7767"/>
                    <a:pt x="17703" y="7775"/>
                    <a:pt x="17755" y="7775"/>
                  </a:cubicBezTo>
                  <a:cubicBezTo>
                    <a:pt x="17781" y="7775"/>
                    <a:pt x="17806" y="7773"/>
                    <a:pt x="17830" y="7767"/>
                  </a:cubicBezTo>
                  <a:cubicBezTo>
                    <a:pt x="17900" y="7802"/>
                    <a:pt x="17953" y="7820"/>
                    <a:pt x="18005" y="7855"/>
                  </a:cubicBezTo>
                  <a:cubicBezTo>
                    <a:pt x="18128" y="7925"/>
                    <a:pt x="18268" y="8012"/>
                    <a:pt x="18391" y="8100"/>
                  </a:cubicBezTo>
                  <a:cubicBezTo>
                    <a:pt x="18408" y="8100"/>
                    <a:pt x="18408" y="8118"/>
                    <a:pt x="18408" y="8118"/>
                  </a:cubicBezTo>
                  <a:lnTo>
                    <a:pt x="18321" y="8118"/>
                  </a:lnTo>
                  <a:cubicBezTo>
                    <a:pt x="18268" y="8100"/>
                    <a:pt x="18198" y="8065"/>
                    <a:pt x="18145" y="8048"/>
                  </a:cubicBezTo>
                  <a:cubicBezTo>
                    <a:pt x="18124" y="8040"/>
                    <a:pt x="18102" y="8036"/>
                    <a:pt x="18084" y="8036"/>
                  </a:cubicBezTo>
                  <a:cubicBezTo>
                    <a:pt x="18058" y="8036"/>
                    <a:pt x="18040" y="8045"/>
                    <a:pt x="18040" y="8065"/>
                  </a:cubicBezTo>
                  <a:cubicBezTo>
                    <a:pt x="18040" y="8083"/>
                    <a:pt x="18075" y="8100"/>
                    <a:pt x="18093" y="8118"/>
                  </a:cubicBezTo>
                  <a:cubicBezTo>
                    <a:pt x="18123" y="8148"/>
                    <a:pt x="18193" y="8191"/>
                    <a:pt x="18234" y="8191"/>
                  </a:cubicBezTo>
                  <a:cubicBezTo>
                    <a:pt x="18240" y="8191"/>
                    <a:pt x="18246" y="8190"/>
                    <a:pt x="18251" y="8188"/>
                  </a:cubicBezTo>
                  <a:cubicBezTo>
                    <a:pt x="18259" y="8186"/>
                    <a:pt x="18268" y="8185"/>
                    <a:pt x="18278" y="8185"/>
                  </a:cubicBezTo>
                  <a:cubicBezTo>
                    <a:pt x="18366" y="8185"/>
                    <a:pt x="18522" y="8243"/>
                    <a:pt x="18622" y="8243"/>
                  </a:cubicBezTo>
                  <a:cubicBezTo>
                    <a:pt x="18634" y="8243"/>
                    <a:pt x="18644" y="8242"/>
                    <a:pt x="18654" y="8240"/>
                  </a:cubicBezTo>
                  <a:cubicBezTo>
                    <a:pt x="18724" y="8223"/>
                    <a:pt x="18777" y="8188"/>
                    <a:pt x="18706" y="8118"/>
                  </a:cubicBezTo>
                  <a:cubicBezTo>
                    <a:pt x="18689" y="8100"/>
                    <a:pt x="18636" y="8083"/>
                    <a:pt x="18619" y="8065"/>
                  </a:cubicBezTo>
                  <a:cubicBezTo>
                    <a:pt x="18549" y="8048"/>
                    <a:pt x="18496" y="8030"/>
                    <a:pt x="18443" y="8012"/>
                  </a:cubicBezTo>
                  <a:cubicBezTo>
                    <a:pt x="18321" y="7977"/>
                    <a:pt x="18321" y="7977"/>
                    <a:pt x="18251" y="7907"/>
                  </a:cubicBezTo>
                  <a:cubicBezTo>
                    <a:pt x="18233" y="7890"/>
                    <a:pt x="18198" y="7855"/>
                    <a:pt x="18181" y="7820"/>
                  </a:cubicBezTo>
                  <a:cubicBezTo>
                    <a:pt x="18181" y="7802"/>
                    <a:pt x="18145" y="7767"/>
                    <a:pt x="18110" y="7749"/>
                  </a:cubicBezTo>
                  <a:cubicBezTo>
                    <a:pt x="18163" y="7732"/>
                    <a:pt x="18198" y="7714"/>
                    <a:pt x="18251" y="7714"/>
                  </a:cubicBezTo>
                  <a:lnTo>
                    <a:pt x="18303" y="7714"/>
                  </a:lnTo>
                  <a:cubicBezTo>
                    <a:pt x="18373" y="7714"/>
                    <a:pt x="18426" y="7714"/>
                    <a:pt x="18461" y="7679"/>
                  </a:cubicBezTo>
                  <a:cubicBezTo>
                    <a:pt x="18514" y="7627"/>
                    <a:pt x="18601" y="7574"/>
                    <a:pt x="18671" y="7522"/>
                  </a:cubicBezTo>
                  <a:cubicBezTo>
                    <a:pt x="18702" y="7501"/>
                    <a:pt x="18745" y="7493"/>
                    <a:pt x="18803" y="7493"/>
                  </a:cubicBezTo>
                  <a:cubicBezTo>
                    <a:pt x="18845" y="7493"/>
                    <a:pt x="18894" y="7497"/>
                    <a:pt x="18952" y="7504"/>
                  </a:cubicBezTo>
                  <a:cubicBezTo>
                    <a:pt x="19004" y="7469"/>
                    <a:pt x="19040" y="7416"/>
                    <a:pt x="19092" y="7381"/>
                  </a:cubicBezTo>
                  <a:cubicBezTo>
                    <a:pt x="19075" y="7364"/>
                    <a:pt x="19057" y="7364"/>
                    <a:pt x="19040" y="7346"/>
                  </a:cubicBezTo>
                  <a:cubicBezTo>
                    <a:pt x="19004" y="7329"/>
                    <a:pt x="18952" y="7311"/>
                    <a:pt x="18934" y="7311"/>
                  </a:cubicBezTo>
                  <a:cubicBezTo>
                    <a:pt x="18882" y="7329"/>
                    <a:pt x="18847" y="7329"/>
                    <a:pt x="18794" y="7346"/>
                  </a:cubicBezTo>
                  <a:cubicBezTo>
                    <a:pt x="18759" y="7346"/>
                    <a:pt x="18742" y="7364"/>
                    <a:pt x="18706" y="7364"/>
                  </a:cubicBezTo>
                  <a:cubicBezTo>
                    <a:pt x="18650" y="7364"/>
                    <a:pt x="18538" y="7319"/>
                    <a:pt x="18478" y="7319"/>
                  </a:cubicBezTo>
                  <a:cubicBezTo>
                    <a:pt x="18462" y="7319"/>
                    <a:pt x="18450" y="7322"/>
                    <a:pt x="18443" y="7329"/>
                  </a:cubicBezTo>
                  <a:lnTo>
                    <a:pt x="18426" y="7329"/>
                  </a:lnTo>
                  <a:cubicBezTo>
                    <a:pt x="18338" y="7224"/>
                    <a:pt x="18181" y="7118"/>
                    <a:pt x="17970" y="7048"/>
                  </a:cubicBezTo>
                  <a:cubicBezTo>
                    <a:pt x="17953" y="7031"/>
                    <a:pt x="17935" y="7013"/>
                    <a:pt x="17918" y="6996"/>
                  </a:cubicBezTo>
                  <a:cubicBezTo>
                    <a:pt x="17935" y="6943"/>
                    <a:pt x="17918" y="6908"/>
                    <a:pt x="17900" y="6855"/>
                  </a:cubicBezTo>
                  <a:cubicBezTo>
                    <a:pt x="17935" y="6768"/>
                    <a:pt x="17918" y="6680"/>
                    <a:pt x="17812" y="6575"/>
                  </a:cubicBezTo>
                  <a:cubicBezTo>
                    <a:pt x="17777" y="6557"/>
                    <a:pt x="17742" y="6522"/>
                    <a:pt x="17707" y="6487"/>
                  </a:cubicBezTo>
                  <a:lnTo>
                    <a:pt x="17690" y="6487"/>
                  </a:lnTo>
                  <a:cubicBezTo>
                    <a:pt x="17672" y="6435"/>
                    <a:pt x="17584" y="6364"/>
                    <a:pt x="17619" y="6329"/>
                  </a:cubicBezTo>
                  <a:cubicBezTo>
                    <a:pt x="17655" y="6329"/>
                    <a:pt x="17690" y="6347"/>
                    <a:pt x="17725" y="6347"/>
                  </a:cubicBezTo>
                  <a:cubicBezTo>
                    <a:pt x="17830" y="6347"/>
                    <a:pt x="17690" y="6242"/>
                    <a:pt x="17742" y="6224"/>
                  </a:cubicBezTo>
                  <a:cubicBezTo>
                    <a:pt x="17690" y="6207"/>
                    <a:pt x="17619" y="6172"/>
                    <a:pt x="17567" y="6154"/>
                  </a:cubicBezTo>
                  <a:cubicBezTo>
                    <a:pt x="17444" y="6101"/>
                    <a:pt x="17409" y="6049"/>
                    <a:pt x="17497" y="6049"/>
                  </a:cubicBezTo>
                  <a:cubicBezTo>
                    <a:pt x="17567" y="6031"/>
                    <a:pt x="17619" y="6031"/>
                    <a:pt x="17637" y="5996"/>
                  </a:cubicBezTo>
                  <a:cubicBezTo>
                    <a:pt x="17799" y="6072"/>
                    <a:pt x="17894" y="6107"/>
                    <a:pt x="17952" y="6107"/>
                  </a:cubicBezTo>
                  <a:cubicBezTo>
                    <a:pt x="17988" y="6107"/>
                    <a:pt x="18009" y="6093"/>
                    <a:pt x="18023" y="6066"/>
                  </a:cubicBezTo>
                  <a:cubicBezTo>
                    <a:pt x="18040" y="6014"/>
                    <a:pt x="18198" y="6014"/>
                    <a:pt x="18075" y="5891"/>
                  </a:cubicBezTo>
                  <a:cubicBezTo>
                    <a:pt x="18058" y="5874"/>
                    <a:pt x="18110" y="5856"/>
                    <a:pt x="18145" y="5856"/>
                  </a:cubicBezTo>
                  <a:cubicBezTo>
                    <a:pt x="18198" y="5821"/>
                    <a:pt x="18286" y="5803"/>
                    <a:pt x="18338" y="5786"/>
                  </a:cubicBezTo>
                  <a:cubicBezTo>
                    <a:pt x="18391" y="5751"/>
                    <a:pt x="18426" y="5716"/>
                    <a:pt x="18356" y="5646"/>
                  </a:cubicBezTo>
                  <a:cubicBezTo>
                    <a:pt x="18321" y="5611"/>
                    <a:pt x="18338" y="5593"/>
                    <a:pt x="18321" y="5558"/>
                  </a:cubicBezTo>
                  <a:cubicBezTo>
                    <a:pt x="18286" y="5488"/>
                    <a:pt x="18163" y="5435"/>
                    <a:pt x="18058" y="5435"/>
                  </a:cubicBezTo>
                  <a:cubicBezTo>
                    <a:pt x="18005" y="5435"/>
                    <a:pt x="17970" y="5435"/>
                    <a:pt x="17900" y="5400"/>
                  </a:cubicBezTo>
                  <a:cubicBezTo>
                    <a:pt x="17847" y="5365"/>
                    <a:pt x="17812" y="5330"/>
                    <a:pt x="17847" y="5313"/>
                  </a:cubicBezTo>
                  <a:cubicBezTo>
                    <a:pt x="17935" y="5313"/>
                    <a:pt x="17935" y="5242"/>
                    <a:pt x="17953" y="5207"/>
                  </a:cubicBezTo>
                  <a:cubicBezTo>
                    <a:pt x="17985" y="5214"/>
                    <a:pt x="18012" y="5217"/>
                    <a:pt x="18034" y="5217"/>
                  </a:cubicBezTo>
                  <a:cubicBezTo>
                    <a:pt x="18128" y="5217"/>
                    <a:pt x="18128" y="5162"/>
                    <a:pt x="18128" y="5120"/>
                  </a:cubicBezTo>
                  <a:cubicBezTo>
                    <a:pt x="18110" y="5085"/>
                    <a:pt x="18163" y="5067"/>
                    <a:pt x="18216" y="5067"/>
                  </a:cubicBezTo>
                  <a:cubicBezTo>
                    <a:pt x="18286" y="5067"/>
                    <a:pt x="18303" y="5050"/>
                    <a:pt x="18303" y="5015"/>
                  </a:cubicBezTo>
                  <a:cubicBezTo>
                    <a:pt x="18303" y="4962"/>
                    <a:pt x="18286" y="4909"/>
                    <a:pt x="18268" y="4857"/>
                  </a:cubicBezTo>
                  <a:cubicBezTo>
                    <a:pt x="18259" y="4839"/>
                    <a:pt x="18264" y="4839"/>
                    <a:pt x="18262" y="4839"/>
                  </a:cubicBezTo>
                  <a:cubicBezTo>
                    <a:pt x="18259" y="4839"/>
                    <a:pt x="18251" y="4839"/>
                    <a:pt x="18216" y="4822"/>
                  </a:cubicBezTo>
                  <a:cubicBezTo>
                    <a:pt x="18203" y="4809"/>
                    <a:pt x="18164" y="4797"/>
                    <a:pt x="18137" y="4797"/>
                  </a:cubicBezTo>
                  <a:cubicBezTo>
                    <a:pt x="18125" y="4797"/>
                    <a:pt x="18116" y="4799"/>
                    <a:pt x="18110" y="4804"/>
                  </a:cubicBezTo>
                  <a:cubicBezTo>
                    <a:pt x="18075" y="4822"/>
                    <a:pt x="18058" y="4857"/>
                    <a:pt x="18040" y="4892"/>
                  </a:cubicBezTo>
                  <a:cubicBezTo>
                    <a:pt x="18015" y="4889"/>
                    <a:pt x="17994" y="4887"/>
                    <a:pt x="17975" y="4887"/>
                  </a:cubicBezTo>
                  <a:cubicBezTo>
                    <a:pt x="17888" y="4887"/>
                    <a:pt x="17862" y="4919"/>
                    <a:pt x="17847" y="4962"/>
                  </a:cubicBezTo>
                  <a:cubicBezTo>
                    <a:pt x="17839" y="4971"/>
                    <a:pt x="17812" y="4975"/>
                    <a:pt x="17782" y="4975"/>
                  </a:cubicBezTo>
                  <a:cubicBezTo>
                    <a:pt x="17751" y="4975"/>
                    <a:pt x="17716" y="4971"/>
                    <a:pt x="17690" y="4962"/>
                  </a:cubicBezTo>
                  <a:cubicBezTo>
                    <a:pt x="17584" y="4944"/>
                    <a:pt x="17549" y="4892"/>
                    <a:pt x="17514" y="4857"/>
                  </a:cubicBezTo>
                  <a:cubicBezTo>
                    <a:pt x="17514" y="4839"/>
                    <a:pt x="17497" y="4839"/>
                    <a:pt x="17497" y="4822"/>
                  </a:cubicBezTo>
                  <a:cubicBezTo>
                    <a:pt x="17532" y="4804"/>
                    <a:pt x="17567" y="4787"/>
                    <a:pt x="17602" y="4769"/>
                  </a:cubicBezTo>
                  <a:cubicBezTo>
                    <a:pt x="17655" y="4734"/>
                    <a:pt x="17760" y="4716"/>
                    <a:pt x="17760" y="4646"/>
                  </a:cubicBezTo>
                  <a:cubicBezTo>
                    <a:pt x="17742" y="4611"/>
                    <a:pt x="17812" y="4594"/>
                    <a:pt x="17865" y="4594"/>
                  </a:cubicBezTo>
                  <a:cubicBezTo>
                    <a:pt x="17988" y="4559"/>
                    <a:pt x="17847" y="4436"/>
                    <a:pt x="18040" y="4436"/>
                  </a:cubicBezTo>
                  <a:cubicBezTo>
                    <a:pt x="18040" y="4436"/>
                    <a:pt x="18040" y="4418"/>
                    <a:pt x="18023" y="4418"/>
                  </a:cubicBezTo>
                  <a:cubicBezTo>
                    <a:pt x="17953" y="4348"/>
                    <a:pt x="17953" y="4331"/>
                    <a:pt x="18023" y="4313"/>
                  </a:cubicBezTo>
                  <a:cubicBezTo>
                    <a:pt x="18110" y="4313"/>
                    <a:pt x="18163" y="4296"/>
                    <a:pt x="18216" y="4261"/>
                  </a:cubicBezTo>
                  <a:cubicBezTo>
                    <a:pt x="18233" y="4261"/>
                    <a:pt x="18216" y="4243"/>
                    <a:pt x="18198" y="4226"/>
                  </a:cubicBezTo>
                  <a:cubicBezTo>
                    <a:pt x="18198" y="4226"/>
                    <a:pt x="18163" y="4208"/>
                    <a:pt x="18145" y="4208"/>
                  </a:cubicBezTo>
                  <a:cubicBezTo>
                    <a:pt x="18040" y="4173"/>
                    <a:pt x="17953" y="4155"/>
                    <a:pt x="17865" y="4138"/>
                  </a:cubicBezTo>
                  <a:lnTo>
                    <a:pt x="17847" y="4138"/>
                  </a:lnTo>
                  <a:lnTo>
                    <a:pt x="17655" y="3735"/>
                  </a:lnTo>
                  <a:lnTo>
                    <a:pt x="17690" y="3735"/>
                  </a:lnTo>
                  <a:cubicBezTo>
                    <a:pt x="17812" y="3700"/>
                    <a:pt x="17918" y="3665"/>
                    <a:pt x="17953" y="3577"/>
                  </a:cubicBezTo>
                  <a:cubicBezTo>
                    <a:pt x="17970" y="3507"/>
                    <a:pt x="18058" y="3454"/>
                    <a:pt x="18145" y="3419"/>
                  </a:cubicBezTo>
                  <a:cubicBezTo>
                    <a:pt x="18163" y="3419"/>
                    <a:pt x="18198" y="3437"/>
                    <a:pt x="18198" y="3437"/>
                  </a:cubicBezTo>
                  <a:cubicBezTo>
                    <a:pt x="18233" y="3419"/>
                    <a:pt x="18268" y="3419"/>
                    <a:pt x="18268" y="3402"/>
                  </a:cubicBezTo>
                  <a:cubicBezTo>
                    <a:pt x="18303" y="3349"/>
                    <a:pt x="18356" y="3296"/>
                    <a:pt x="18391" y="3261"/>
                  </a:cubicBezTo>
                  <a:lnTo>
                    <a:pt x="1245" y="0"/>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2996260" y="2795843"/>
              <a:ext cx="326767" cy="668599"/>
            </a:xfrm>
            <a:custGeom>
              <a:avLst/>
              <a:gdLst/>
              <a:ahLst/>
              <a:cxnLst/>
              <a:rect l="l" t="t" r="r" b="b"/>
              <a:pathLst>
                <a:path w="10152" h="20772" extrusionOk="0">
                  <a:moveTo>
                    <a:pt x="4909" y="1"/>
                  </a:moveTo>
                  <a:cubicBezTo>
                    <a:pt x="4892" y="1"/>
                    <a:pt x="4892" y="1"/>
                    <a:pt x="4874" y="18"/>
                  </a:cubicBezTo>
                  <a:lnTo>
                    <a:pt x="4892" y="18"/>
                  </a:lnTo>
                  <a:cubicBezTo>
                    <a:pt x="4909" y="36"/>
                    <a:pt x="4923" y="61"/>
                    <a:pt x="4934" y="91"/>
                  </a:cubicBezTo>
                  <a:lnTo>
                    <a:pt x="4934" y="91"/>
                  </a:lnTo>
                  <a:lnTo>
                    <a:pt x="4909" y="1"/>
                  </a:lnTo>
                  <a:close/>
                  <a:moveTo>
                    <a:pt x="4934" y="91"/>
                  </a:moveTo>
                  <a:lnTo>
                    <a:pt x="4954" y="168"/>
                  </a:lnTo>
                  <a:lnTo>
                    <a:pt x="4954" y="168"/>
                  </a:lnTo>
                  <a:cubicBezTo>
                    <a:pt x="4949" y="140"/>
                    <a:pt x="4942" y="114"/>
                    <a:pt x="4934" y="91"/>
                  </a:cubicBezTo>
                  <a:close/>
                  <a:moveTo>
                    <a:pt x="4734" y="147"/>
                  </a:moveTo>
                  <a:cubicBezTo>
                    <a:pt x="4711" y="147"/>
                    <a:pt x="4687" y="170"/>
                    <a:pt x="4664" y="264"/>
                  </a:cubicBezTo>
                  <a:cubicBezTo>
                    <a:pt x="4664" y="298"/>
                    <a:pt x="4656" y="332"/>
                    <a:pt x="4646" y="332"/>
                  </a:cubicBezTo>
                  <a:cubicBezTo>
                    <a:pt x="4641" y="332"/>
                    <a:pt x="4635" y="323"/>
                    <a:pt x="4629" y="299"/>
                  </a:cubicBezTo>
                  <a:cubicBezTo>
                    <a:pt x="4602" y="218"/>
                    <a:pt x="4575" y="158"/>
                    <a:pt x="4540" y="158"/>
                  </a:cubicBezTo>
                  <a:cubicBezTo>
                    <a:pt x="4530" y="158"/>
                    <a:pt x="4518" y="164"/>
                    <a:pt x="4506" y="176"/>
                  </a:cubicBezTo>
                  <a:cubicBezTo>
                    <a:pt x="4454" y="228"/>
                    <a:pt x="4383" y="246"/>
                    <a:pt x="4331" y="281"/>
                  </a:cubicBezTo>
                  <a:cubicBezTo>
                    <a:pt x="4296" y="281"/>
                    <a:pt x="4278" y="351"/>
                    <a:pt x="4261" y="439"/>
                  </a:cubicBezTo>
                  <a:cubicBezTo>
                    <a:pt x="4261" y="474"/>
                    <a:pt x="4243" y="509"/>
                    <a:pt x="4243" y="509"/>
                  </a:cubicBezTo>
                  <a:cubicBezTo>
                    <a:pt x="4208" y="474"/>
                    <a:pt x="4173" y="456"/>
                    <a:pt x="4156" y="404"/>
                  </a:cubicBezTo>
                  <a:cubicBezTo>
                    <a:pt x="4142" y="381"/>
                    <a:pt x="4130" y="371"/>
                    <a:pt x="4120" y="371"/>
                  </a:cubicBezTo>
                  <a:cubicBezTo>
                    <a:pt x="4094" y="371"/>
                    <a:pt x="4081" y="445"/>
                    <a:pt x="4068" y="509"/>
                  </a:cubicBezTo>
                  <a:cubicBezTo>
                    <a:pt x="4068" y="527"/>
                    <a:pt x="4050" y="544"/>
                    <a:pt x="4033" y="579"/>
                  </a:cubicBezTo>
                  <a:cubicBezTo>
                    <a:pt x="4015" y="719"/>
                    <a:pt x="3980" y="790"/>
                    <a:pt x="3928" y="825"/>
                  </a:cubicBezTo>
                  <a:cubicBezTo>
                    <a:pt x="3893" y="790"/>
                    <a:pt x="3875" y="754"/>
                    <a:pt x="3858" y="754"/>
                  </a:cubicBezTo>
                  <a:cubicBezTo>
                    <a:pt x="3770" y="667"/>
                    <a:pt x="3682" y="649"/>
                    <a:pt x="3595" y="649"/>
                  </a:cubicBezTo>
                  <a:cubicBezTo>
                    <a:pt x="3595" y="632"/>
                    <a:pt x="3577" y="597"/>
                    <a:pt x="3577" y="562"/>
                  </a:cubicBezTo>
                  <a:cubicBezTo>
                    <a:pt x="3559" y="474"/>
                    <a:pt x="3542" y="404"/>
                    <a:pt x="3524" y="369"/>
                  </a:cubicBezTo>
                  <a:cubicBezTo>
                    <a:pt x="3489" y="421"/>
                    <a:pt x="3437" y="456"/>
                    <a:pt x="3384" y="491"/>
                  </a:cubicBezTo>
                  <a:cubicBezTo>
                    <a:pt x="3367" y="527"/>
                    <a:pt x="3349" y="562"/>
                    <a:pt x="3332" y="579"/>
                  </a:cubicBezTo>
                  <a:cubicBezTo>
                    <a:pt x="3278" y="641"/>
                    <a:pt x="3217" y="668"/>
                    <a:pt x="3153" y="668"/>
                  </a:cubicBezTo>
                  <a:cubicBezTo>
                    <a:pt x="3070" y="668"/>
                    <a:pt x="2982" y="623"/>
                    <a:pt x="2893" y="544"/>
                  </a:cubicBezTo>
                  <a:cubicBezTo>
                    <a:pt x="2845" y="602"/>
                    <a:pt x="2786" y="628"/>
                    <a:pt x="2722" y="628"/>
                  </a:cubicBezTo>
                  <a:cubicBezTo>
                    <a:pt x="2670" y="628"/>
                    <a:pt x="2615" y="611"/>
                    <a:pt x="2560" y="579"/>
                  </a:cubicBezTo>
                  <a:lnTo>
                    <a:pt x="2560" y="579"/>
                  </a:lnTo>
                  <a:cubicBezTo>
                    <a:pt x="2578" y="614"/>
                    <a:pt x="2578" y="649"/>
                    <a:pt x="2595" y="684"/>
                  </a:cubicBezTo>
                  <a:cubicBezTo>
                    <a:pt x="2508" y="912"/>
                    <a:pt x="2508" y="912"/>
                    <a:pt x="2490" y="1263"/>
                  </a:cubicBezTo>
                  <a:cubicBezTo>
                    <a:pt x="2479" y="1274"/>
                    <a:pt x="2462" y="1291"/>
                    <a:pt x="2447" y="1291"/>
                  </a:cubicBezTo>
                  <a:cubicBezTo>
                    <a:pt x="2436" y="1291"/>
                    <a:pt x="2427" y="1284"/>
                    <a:pt x="2420" y="1263"/>
                  </a:cubicBezTo>
                  <a:cubicBezTo>
                    <a:pt x="2420" y="1210"/>
                    <a:pt x="2420" y="1175"/>
                    <a:pt x="2420" y="1123"/>
                  </a:cubicBezTo>
                  <a:cubicBezTo>
                    <a:pt x="2420" y="930"/>
                    <a:pt x="2420" y="895"/>
                    <a:pt x="2332" y="860"/>
                  </a:cubicBezTo>
                  <a:cubicBezTo>
                    <a:pt x="2303" y="800"/>
                    <a:pt x="2273" y="690"/>
                    <a:pt x="2232" y="690"/>
                  </a:cubicBezTo>
                  <a:cubicBezTo>
                    <a:pt x="2225" y="690"/>
                    <a:pt x="2218" y="694"/>
                    <a:pt x="2210" y="702"/>
                  </a:cubicBezTo>
                  <a:lnTo>
                    <a:pt x="2139" y="597"/>
                  </a:lnTo>
                  <a:cubicBezTo>
                    <a:pt x="2139" y="597"/>
                    <a:pt x="2139" y="614"/>
                    <a:pt x="2139" y="614"/>
                  </a:cubicBezTo>
                  <a:cubicBezTo>
                    <a:pt x="2122" y="632"/>
                    <a:pt x="2104" y="649"/>
                    <a:pt x="2104" y="667"/>
                  </a:cubicBezTo>
                  <a:cubicBezTo>
                    <a:pt x="2087" y="684"/>
                    <a:pt x="2087" y="754"/>
                    <a:pt x="2104" y="790"/>
                  </a:cubicBezTo>
                  <a:cubicBezTo>
                    <a:pt x="2104" y="825"/>
                    <a:pt x="2122" y="860"/>
                    <a:pt x="2139" y="877"/>
                  </a:cubicBezTo>
                  <a:cubicBezTo>
                    <a:pt x="2139" y="883"/>
                    <a:pt x="2141" y="885"/>
                    <a:pt x="2145" y="885"/>
                  </a:cubicBezTo>
                  <a:cubicBezTo>
                    <a:pt x="2151" y="885"/>
                    <a:pt x="2163" y="877"/>
                    <a:pt x="2174" y="877"/>
                  </a:cubicBezTo>
                  <a:lnTo>
                    <a:pt x="2174" y="895"/>
                  </a:lnTo>
                  <a:cubicBezTo>
                    <a:pt x="2157" y="947"/>
                    <a:pt x="2157" y="982"/>
                    <a:pt x="2139" y="1035"/>
                  </a:cubicBezTo>
                  <a:cubicBezTo>
                    <a:pt x="2122" y="1052"/>
                    <a:pt x="2087" y="1035"/>
                    <a:pt x="2069" y="1070"/>
                  </a:cubicBezTo>
                  <a:cubicBezTo>
                    <a:pt x="2040" y="1109"/>
                    <a:pt x="2010" y="1132"/>
                    <a:pt x="1978" y="1132"/>
                  </a:cubicBezTo>
                  <a:cubicBezTo>
                    <a:pt x="1952" y="1132"/>
                    <a:pt x="1925" y="1118"/>
                    <a:pt x="1894" y="1088"/>
                  </a:cubicBezTo>
                  <a:cubicBezTo>
                    <a:pt x="1859" y="1070"/>
                    <a:pt x="1841" y="1070"/>
                    <a:pt x="1824" y="1070"/>
                  </a:cubicBezTo>
                  <a:cubicBezTo>
                    <a:pt x="1805" y="1061"/>
                    <a:pt x="1788" y="1055"/>
                    <a:pt x="1772" y="1055"/>
                  </a:cubicBezTo>
                  <a:cubicBezTo>
                    <a:pt x="1727" y="1055"/>
                    <a:pt x="1692" y="1099"/>
                    <a:pt x="1666" y="1228"/>
                  </a:cubicBezTo>
                  <a:cubicBezTo>
                    <a:pt x="1640" y="1330"/>
                    <a:pt x="1615" y="1396"/>
                    <a:pt x="1575" y="1396"/>
                  </a:cubicBezTo>
                  <a:cubicBezTo>
                    <a:pt x="1561" y="1396"/>
                    <a:pt x="1545" y="1387"/>
                    <a:pt x="1526" y="1368"/>
                  </a:cubicBezTo>
                  <a:cubicBezTo>
                    <a:pt x="1511" y="1361"/>
                    <a:pt x="1497" y="1357"/>
                    <a:pt x="1483" y="1357"/>
                  </a:cubicBezTo>
                  <a:cubicBezTo>
                    <a:pt x="1465" y="1357"/>
                    <a:pt x="1448" y="1365"/>
                    <a:pt x="1438" y="1386"/>
                  </a:cubicBezTo>
                  <a:cubicBezTo>
                    <a:pt x="1368" y="1473"/>
                    <a:pt x="1298" y="1491"/>
                    <a:pt x="1228" y="1613"/>
                  </a:cubicBezTo>
                  <a:cubicBezTo>
                    <a:pt x="1217" y="1640"/>
                    <a:pt x="1205" y="1652"/>
                    <a:pt x="1192" y="1652"/>
                  </a:cubicBezTo>
                  <a:cubicBezTo>
                    <a:pt x="1161" y="1652"/>
                    <a:pt x="1124" y="1584"/>
                    <a:pt x="1088" y="1473"/>
                  </a:cubicBezTo>
                  <a:cubicBezTo>
                    <a:pt x="1088" y="1403"/>
                    <a:pt x="1070" y="1368"/>
                    <a:pt x="1052" y="1351"/>
                  </a:cubicBezTo>
                  <a:cubicBezTo>
                    <a:pt x="1035" y="1280"/>
                    <a:pt x="1017" y="1228"/>
                    <a:pt x="1017" y="1158"/>
                  </a:cubicBezTo>
                  <a:cubicBezTo>
                    <a:pt x="1000" y="1070"/>
                    <a:pt x="982" y="1000"/>
                    <a:pt x="965" y="947"/>
                  </a:cubicBezTo>
                  <a:cubicBezTo>
                    <a:pt x="860" y="965"/>
                    <a:pt x="754" y="1000"/>
                    <a:pt x="649" y="1035"/>
                  </a:cubicBezTo>
                  <a:cubicBezTo>
                    <a:pt x="579" y="1245"/>
                    <a:pt x="509" y="1421"/>
                    <a:pt x="369" y="1456"/>
                  </a:cubicBezTo>
                  <a:cubicBezTo>
                    <a:pt x="369" y="1508"/>
                    <a:pt x="386" y="1578"/>
                    <a:pt x="369" y="1649"/>
                  </a:cubicBezTo>
                  <a:cubicBezTo>
                    <a:pt x="369" y="1684"/>
                    <a:pt x="369" y="1736"/>
                    <a:pt x="369" y="1771"/>
                  </a:cubicBezTo>
                  <a:cubicBezTo>
                    <a:pt x="369" y="1824"/>
                    <a:pt x="369" y="1859"/>
                    <a:pt x="351" y="1859"/>
                  </a:cubicBezTo>
                  <a:cubicBezTo>
                    <a:pt x="281" y="1841"/>
                    <a:pt x="228" y="1701"/>
                    <a:pt x="176" y="1684"/>
                  </a:cubicBezTo>
                  <a:cubicBezTo>
                    <a:pt x="141" y="1666"/>
                    <a:pt x="106" y="1543"/>
                    <a:pt x="71" y="1491"/>
                  </a:cubicBezTo>
                  <a:cubicBezTo>
                    <a:pt x="53" y="1473"/>
                    <a:pt x="53" y="1456"/>
                    <a:pt x="36" y="1438"/>
                  </a:cubicBezTo>
                  <a:cubicBezTo>
                    <a:pt x="18" y="1438"/>
                    <a:pt x="18" y="1438"/>
                    <a:pt x="1" y="1456"/>
                  </a:cubicBezTo>
                  <a:lnTo>
                    <a:pt x="5155" y="20688"/>
                  </a:lnTo>
                  <a:cubicBezTo>
                    <a:pt x="5181" y="20739"/>
                    <a:pt x="5206" y="20772"/>
                    <a:pt x="5232" y="20772"/>
                  </a:cubicBezTo>
                  <a:cubicBezTo>
                    <a:pt x="5241" y="20772"/>
                    <a:pt x="5251" y="20767"/>
                    <a:pt x="5260" y="20758"/>
                  </a:cubicBezTo>
                  <a:cubicBezTo>
                    <a:pt x="5278" y="20741"/>
                    <a:pt x="5295" y="20723"/>
                    <a:pt x="5330" y="20705"/>
                  </a:cubicBezTo>
                  <a:cubicBezTo>
                    <a:pt x="5348" y="20705"/>
                    <a:pt x="5365" y="20701"/>
                    <a:pt x="5383" y="20701"/>
                  </a:cubicBezTo>
                  <a:cubicBezTo>
                    <a:pt x="5400" y="20701"/>
                    <a:pt x="5418" y="20705"/>
                    <a:pt x="5435" y="20723"/>
                  </a:cubicBezTo>
                  <a:cubicBezTo>
                    <a:pt x="5453" y="20723"/>
                    <a:pt x="5453" y="20723"/>
                    <a:pt x="5470" y="20741"/>
                  </a:cubicBezTo>
                  <a:cubicBezTo>
                    <a:pt x="5470" y="20723"/>
                    <a:pt x="5488" y="20723"/>
                    <a:pt x="5488" y="20705"/>
                  </a:cubicBezTo>
                  <a:cubicBezTo>
                    <a:pt x="5488" y="20688"/>
                    <a:pt x="5470" y="20653"/>
                    <a:pt x="5453" y="20618"/>
                  </a:cubicBezTo>
                  <a:cubicBezTo>
                    <a:pt x="5453" y="20600"/>
                    <a:pt x="5453" y="20583"/>
                    <a:pt x="5435" y="20548"/>
                  </a:cubicBezTo>
                  <a:cubicBezTo>
                    <a:pt x="5435" y="20460"/>
                    <a:pt x="5418" y="20372"/>
                    <a:pt x="5435" y="20355"/>
                  </a:cubicBezTo>
                  <a:cubicBezTo>
                    <a:pt x="5488" y="20302"/>
                    <a:pt x="5523" y="20267"/>
                    <a:pt x="5558" y="20250"/>
                  </a:cubicBezTo>
                  <a:cubicBezTo>
                    <a:pt x="5576" y="20250"/>
                    <a:pt x="5611" y="20320"/>
                    <a:pt x="5628" y="20320"/>
                  </a:cubicBezTo>
                  <a:cubicBezTo>
                    <a:pt x="5646" y="20337"/>
                    <a:pt x="5663" y="20337"/>
                    <a:pt x="5681" y="20337"/>
                  </a:cubicBezTo>
                  <a:cubicBezTo>
                    <a:pt x="5681" y="20320"/>
                    <a:pt x="5681" y="20250"/>
                    <a:pt x="5663" y="20197"/>
                  </a:cubicBezTo>
                  <a:cubicBezTo>
                    <a:pt x="5641" y="20118"/>
                    <a:pt x="5618" y="20097"/>
                    <a:pt x="5600" y="20097"/>
                  </a:cubicBezTo>
                  <a:cubicBezTo>
                    <a:pt x="5590" y="20097"/>
                    <a:pt x="5582" y="20103"/>
                    <a:pt x="5576" y="20109"/>
                  </a:cubicBezTo>
                  <a:cubicBezTo>
                    <a:pt x="5572" y="20117"/>
                    <a:pt x="5568" y="20120"/>
                    <a:pt x="5564" y="20120"/>
                  </a:cubicBezTo>
                  <a:cubicBezTo>
                    <a:pt x="5550" y="20120"/>
                    <a:pt x="5533" y="20070"/>
                    <a:pt x="5506" y="19987"/>
                  </a:cubicBezTo>
                  <a:cubicBezTo>
                    <a:pt x="5470" y="19829"/>
                    <a:pt x="5418" y="19741"/>
                    <a:pt x="5383" y="19724"/>
                  </a:cubicBezTo>
                  <a:cubicBezTo>
                    <a:pt x="5400" y="19636"/>
                    <a:pt x="5400" y="19566"/>
                    <a:pt x="5400" y="19478"/>
                  </a:cubicBezTo>
                  <a:cubicBezTo>
                    <a:pt x="5400" y="19443"/>
                    <a:pt x="5400" y="19443"/>
                    <a:pt x="5400" y="19408"/>
                  </a:cubicBezTo>
                  <a:cubicBezTo>
                    <a:pt x="5435" y="19408"/>
                    <a:pt x="5470" y="19391"/>
                    <a:pt x="5506" y="19338"/>
                  </a:cubicBezTo>
                  <a:cubicBezTo>
                    <a:pt x="5523" y="19320"/>
                    <a:pt x="5558" y="19268"/>
                    <a:pt x="5576" y="19215"/>
                  </a:cubicBezTo>
                  <a:cubicBezTo>
                    <a:pt x="5576" y="19198"/>
                    <a:pt x="5576" y="19198"/>
                    <a:pt x="5576" y="19180"/>
                  </a:cubicBezTo>
                  <a:cubicBezTo>
                    <a:pt x="5676" y="19243"/>
                    <a:pt x="5767" y="19297"/>
                    <a:pt x="5849" y="19297"/>
                  </a:cubicBezTo>
                  <a:cubicBezTo>
                    <a:pt x="5882" y="19297"/>
                    <a:pt x="5914" y="19288"/>
                    <a:pt x="5944" y="19268"/>
                  </a:cubicBezTo>
                  <a:cubicBezTo>
                    <a:pt x="6014" y="19215"/>
                    <a:pt x="6067" y="19128"/>
                    <a:pt x="6084" y="19005"/>
                  </a:cubicBezTo>
                  <a:cubicBezTo>
                    <a:pt x="6137" y="18987"/>
                    <a:pt x="6207" y="18987"/>
                    <a:pt x="6259" y="18952"/>
                  </a:cubicBezTo>
                  <a:cubicBezTo>
                    <a:pt x="6277" y="18952"/>
                    <a:pt x="6294" y="18935"/>
                    <a:pt x="6312" y="18900"/>
                  </a:cubicBezTo>
                  <a:lnTo>
                    <a:pt x="6365" y="18900"/>
                  </a:lnTo>
                  <a:cubicBezTo>
                    <a:pt x="6382" y="18935"/>
                    <a:pt x="6400" y="18970"/>
                    <a:pt x="6417" y="19022"/>
                  </a:cubicBezTo>
                  <a:cubicBezTo>
                    <a:pt x="6515" y="19169"/>
                    <a:pt x="6604" y="19231"/>
                    <a:pt x="6679" y="19231"/>
                  </a:cubicBezTo>
                  <a:cubicBezTo>
                    <a:pt x="6711" y="19231"/>
                    <a:pt x="6741" y="19219"/>
                    <a:pt x="6768" y="19198"/>
                  </a:cubicBezTo>
                  <a:cubicBezTo>
                    <a:pt x="6850" y="19288"/>
                    <a:pt x="6924" y="19332"/>
                    <a:pt x="6987" y="19332"/>
                  </a:cubicBezTo>
                  <a:cubicBezTo>
                    <a:pt x="7059" y="19332"/>
                    <a:pt x="7116" y="19275"/>
                    <a:pt x="7153" y="19163"/>
                  </a:cubicBezTo>
                  <a:cubicBezTo>
                    <a:pt x="7224" y="19285"/>
                    <a:pt x="7259" y="19250"/>
                    <a:pt x="7294" y="19268"/>
                  </a:cubicBezTo>
                  <a:cubicBezTo>
                    <a:pt x="7300" y="19271"/>
                    <a:pt x="7306" y="19272"/>
                    <a:pt x="7312" y="19272"/>
                  </a:cubicBezTo>
                  <a:cubicBezTo>
                    <a:pt x="7340" y="19272"/>
                    <a:pt x="7364" y="19238"/>
                    <a:pt x="7364" y="19180"/>
                  </a:cubicBezTo>
                  <a:cubicBezTo>
                    <a:pt x="7376" y="19093"/>
                    <a:pt x="7389" y="19059"/>
                    <a:pt x="7414" y="19059"/>
                  </a:cubicBezTo>
                  <a:cubicBezTo>
                    <a:pt x="7424" y="19059"/>
                    <a:pt x="7436" y="19065"/>
                    <a:pt x="7452" y="19075"/>
                  </a:cubicBezTo>
                  <a:cubicBezTo>
                    <a:pt x="7458" y="19080"/>
                    <a:pt x="7464" y="19082"/>
                    <a:pt x="7470" y="19082"/>
                  </a:cubicBezTo>
                  <a:cubicBezTo>
                    <a:pt x="7504" y="19082"/>
                    <a:pt x="7504" y="18986"/>
                    <a:pt x="7504" y="18865"/>
                  </a:cubicBezTo>
                  <a:cubicBezTo>
                    <a:pt x="7504" y="18847"/>
                    <a:pt x="7504" y="18830"/>
                    <a:pt x="7504" y="18812"/>
                  </a:cubicBezTo>
                  <a:cubicBezTo>
                    <a:pt x="7679" y="18795"/>
                    <a:pt x="7872" y="18795"/>
                    <a:pt x="8048" y="18777"/>
                  </a:cubicBezTo>
                  <a:cubicBezTo>
                    <a:pt x="8083" y="18917"/>
                    <a:pt x="8100" y="19057"/>
                    <a:pt x="8135" y="19198"/>
                  </a:cubicBezTo>
                  <a:cubicBezTo>
                    <a:pt x="8135" y="19250"/>
                    <a:pt x="8153" y="19303"/>
                    <a:pt x="8170" y="19338"/>
                  </a:cubicBezTo>
                  <a:cubicBezTo>
                    <a:pt x="8211" y="19433"/>
                    <a:pt x="8273" y="19518"/>
                    <a:pt x="8307" y="19518"/>
                  </a:cubicBezTo>
                  <a:cubicBezTo>
                    <a:pt x="8317" y="19518"/>
                    <a:pt x="8324" y="19511"/>
                    <a:pt x="8328" y="19496"/>
                  </a:cubicBezTo>
                  <a:cubicBezTo>
                    <a:pt x="8346" y="19426"/>
                    <a:pt x="8381" y="19338"/>
                    <a:pt x="8398" y="19250"/>
                  </a:cubicBezTo>
                  <a:cubicBezTo>
                    <a:pt x="8416" y="19180"/>
                    <a:pt x="8416" y="19180"/>
                    <a:pt x="8346" y="18970"/>
                  </a:cubicBezTo>
                  <a:cubicBezTo>
                    <a:pt x="8328" y="18900"/>
                    <a:pt x="8311" y="18830"/>
                    <a:pt x="8293" y="18759"/>
                  </a:cubicBezTo>
                  <a:lnTo>
                    <a:pt x="8381" y="18742"/>
                  </a:lnTo>
                  <a:cubicBezTo>
                    <a:pt x="8381" y="18795"/>
                    <a:pt x="8416" y="18830"/>
                    <a:pt x="8416" y="18882"/>
                  </a:cubicBezTo>
                  <a:cubicBezTo>
                    <a:pt x="8451" y="19040"/>
                    <a:pt x="8468" y="19163"/>
                    <a:pt x="8538" y="19180"/>
                  </a:cubicBezTo>
                  <a:cubicBezTo>
                    <a:pt x="8556" y="19198"/>
                    <a:pt x="8609" y="19303"/>
                    <a:pt x="8644" y="19356"/>
                  </a:cubicBezTo>
                  <a:cubicBezTo>
                    <a:pt x="8650" y="19368"/>
                    <a:pt x="8656" y="19374"/>
                    <a:pt x="8661" y="19374"/>
                  </a:cubicBezTo>
                  <a:cubicBezTo>
                    <a:pt x="8669" y="19374"/>
                    <a:pt x="8673" y="19354"/>
                    <a:pt x="8661" y="19320"/>
                  </a:cubicBezTo>
                  <a:cubicBezTo>
                    <a:pt x="8626" y="19075"/>
                    <a:pt x="8696" y="19093"/>
                    <a:pt x="8749" y="19075"/>
                  </a:cubicBezTo>
                  <a:cubicBezTo>
                    <a:pt x="8749" y="19073"/>
                    <a:pt x="8749" y="19073"/>
                    <a:pt x="8750" y="19073"/>
                  </a:cubicBezTo>
                  <a:cubicBezTo>
                    <a:pt x="8755" y="19073"/>
                    <a:pt x="8787" y="19148"/>
                    <a:pt x="8819" y="19180"/>
                  </a:cubicBezTo>
                  <a:cubicBezTo>
                    <a:pt x="8854" y="19233"/>
                    <a:pt x="8889" y="19391"/>
                    <a:pt x="8942" y="19426"/>
                  </a:cubicBezTo>
                  <a:cubicBezTo>
                    <a:pt x="8959" y="19443"/>
                    <a:pt x="9012" y="19548"/>
                    <a:pt x="9047" y="19601"/>
                  </a:cubicBezTo>
                  <a:cubicBezTo>
                    <a:pt x="9047" y="19631"/>
                    <a:pt x="9073" y="19675"/>
                    <a:pt x="9080" y="19675"/>
                  </a:cubicBezTo>
                  <a:cubicBezTo>
                    <a:pt x="9081" y="19675"/>
                    <a:pt x="9082" y="19674"/>
                    <a:pt x="9082" y="19671"/>
                  </a:cubicBezTo>
                  <a:cubicBezTo>
                    <a:pt x="9100" y="19531"/>
                    <a:pt x="9170" y="19513"/>
                    <a:pt x="9152" y="19285"/>
                  </a:cubicBezTo>
                  <a:cubicBezTo>
                    <a:pt x="9100" y="19215"/>
                    <a:pt x="9047" y="19233"/>
                    <a:pt x="8994" y="19128"/>
                  </a:cubicBezTo>
                  <a:cubicBezTo>
                    <a:pt x="8959" y="19075"/>
                    <a:pt x="8924" y="19022"/>
                    <a:pt x="8889" y="18917"/>
                  </a:cubicBezTo>
                  <a:cubicBezTo>
                    <a:pt x="8889" y="18917"/>
                    <a:pt x="8889" y="18917"/>
                    <a:pt x="8889" y="18900"/>
                  </a:cubicBezTo>
                  <a:cubicBezTo>
                    <a:pt x="8907" y="18900"/>
                    <a:pt x="8924" y="18917"/>
                    <a:pt x="8942" y="18917"/>
                  </a:cubicBezTo>
                  <a:cubicBezTo>
                    <a:pt x="9029" y="18917"/>
                    <a:pt x="9117" y="18865"/>
                    <a:pt x="9187" y="18795"/>
                  </a:cubicBezTo>
                  <a:cubicBezTo>
                    <a:pt x="9286" y="18936"/>
                    <a:pt x="9385" y="18998"/>
                    <a:pt x="9466" y="18998"/>
                  </a:cubicBezTo>
                  <a:cubicBezTo>
                    <a:pt x="9485" y="18998"/>
                    <a:pt x="9503" y="18994"/>
                    <a:pt x="9520" y="18987"/>
                  </a:cubicBezTo>
                  <a:cubicBezTo>
                    <a:pt x="9538" y="19005"/>
                    <a:pt x="9538" y="19005"/>
                    <a:pt x="9538" y="19022"/>
                  </a:cubicBezTo>
                  <a:cubicBezTo>
                    <a:pt x="9590" y="19145"/>
                    <a:pt x="9661" y="19285"/>
                    <a:pt x="9713" y="19391"/>
                  </a:cubicBezTo>
                  <a:cubicBezTo>
                    <a:pt x="9751" y="19466"/>
                    <a:pt x="9789" y="19524"/>
                    <a:pt x="9820" y="19524"/>
                  </a:cubicBezTo>
                  <a:cubicBezTo>
                    <a:pt x="9832" y="19524"/>
                    <a:pt x="9844" y="19515"/>
                    <a:pt x="9853" y="19496"/>
                  </a:cubicBezTo>
                  <a:cubicBezTo>
                    <a:pt x="9871" y="19426"/>
                    <a:pt x="9871" y="19320"/>
                    <a:pt x="9836" y="19145"/>
                  </a:cubicBezTo>
                  <a:cubicBezTo>
                    <a:pt x="9836" y="19128"/>
                    <a:pt x="9818" y="19093"/>
                    <a:pt x="9818" y="19075"/>
                  </a:cubicBezTo>
                  <a:cubicBezTo>
                    <a:pt x="9825" y="19063"/>
                    <a:pt x="9833" y="19057"/>
                    <a:pt x="9843" y="19057"/>
                  </a:cubicBezTo>
                  <a:cubicBezTo>
                    <a:pt x="9861" y="19057"/>
                    <a:pt x="9883" y="19076"/>
                    <a:pt x="9906" y="19110"/>
                  </a:cubicBezTo>
                  <a:cubicBezTo>
                    <a:pt x="9959" y="19180"/>
                    <a:pt x="9994" y="19250"/>
                    <a:pt x="10029" y="19373"/>
                  </a:cubicBezTo>
                  <a:cubicBezTo>
                    <a:pt x="10066" y="19486"/>
                    <a:pt x="10095" y="19536"/>
                    <a:pt x="10115" y="19536"/>
                  </a:cubicBezTo>
                  <a:cubicBezTo>
                    <a:pt x="10123" y="19536"/>
                    <a:pt x="10129" y="19528"/>
                    <a:pt x="10134" y="19513"/>
                  </a:cubicBezTo>
                  <a:cubicBezTo>
                    <a:pt x="10151" y="19513"/>
                    <a:pt x="10151" y="19513"/>
                    <a:pt x="10151" y="19496"/>
                  </a:cubicBezTo>
                  <a:lnTo>
                    <a:pt x="4954" y="168"/>
                  </a:lnTo>
                  <a:lnTo>
                    <a:pt x="4954" y="168"/>
                  </a:lnTo>
                  <a:cubicBezTo>
                    <a:pt x="4965" y="217"/>
                    <a:pt x="4972" y="274"/>
                    <a:pt x="4980" y="334"/>
                  </a:cubicBezTo>
                  <a:cubicBezTo>
                    <a:pt x="4909" y="281"/>
                    <a:pt x="4839" y="211"/>
                    <a:pt x="4769" y="158"/>
                  </a:cubicBezTo>
                  <a:cubicBezTo>
                    <a:pt x="4757" y="153"/>
                    <a:pt x="4746" y="147"/>
                    <a:pt x="4734" y="147"/>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5" name="Google Shape;645;p39"/>
            <p:cNvCxnSpPr/>
            <p:nvPr/>
          </p:nvCxnSpPr>
          <p:spPr>
            <a:xfrm>
              <a:off x="5164775" y="2567050"/>
              <a:ext cx="0" cy="905700"/>
            </a:xfrm>
            <a:prstGeom prst="straightConnector1">
              <a:avLst/>
            </a:prstGeom>
            <a:noFill/>
            <a:ln w="9525" cap="flat" cmpd="sng">
              <a:solidFill>
                <a:schemeClr val="dk2"/>
              </a:solidFill>
              <a:prstDash val="solid"/>
              <a:round/>
              <a:headEnd type="none" w="med" len="med"/>
              <a:tailEnd type="none" w="med" len="med"/>
            </a:ln>
          </p:spPr>
        </p:cxnSp>
        <p:grpSp>
          <p:nvGrpSpPr>
            <p:cNvPr id="646" name="Google Shape;646;p39"/>
            <p:cNvGrpSpPr/>
            <p:nvPr/>
          </p:nvGrpSpPr>
          <p:grpSpPr>
            <a:xfrm>
              <a:off x="3193050" y="2564475"/>
              <a:ext cx="1969600" cy="908825"/>
              <a:chOff x="3193050" y="2564475"/>
              <a:chExt cx="1969600" cy="908825"/>
            </a:xfrm>
          </p:grpSpPr>
          <p:grpSp>
            <p:nvGrpSpPr>
              <p:cNvPr id="647" name="Google Shape;647;p39"/>
              <p:cNvGrpSpPr/>
              <p:nvPr/>
            </p:nvGrpSpPr>
            <p:grpSpPr>
              <a:xfrm>
                <a:off x="3193050" y="2728350"/>
                <a:ext cx="1969600" cy="573825"/>
                <a:chOff x="3193050" y="2728350"/>
                <a:chExt cx="1969600" cy="573825"/>
              </a:xfrm>
            </p:grpSpPr>
            <p:cxnSp>
              <p:nvCxnSpPr>
                <p:cNvPr id="648" name="Google Shape;648;p39"/>
                <p:cNvCxnSpPr/>
                <p:nvPr/>
              </p:nvCxnSpPr>
              <p:spPr>
                <a:xfrm>
                  <a:off x="3243550" y="3302175"/>
                  <a:ext cx="19191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39"/>
                <p:cNvCxnSpPr/>
                <p:nvPr/>
              </p:nvCxnSpPr>
              <p:spPr>
                <a:xfrm>
                  <a:off x="3214700" y="3185775"/>
                  <a:ext cx="194790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39"/>
                <p:cNvCxnSpPr/>
                <p:nvPr/>
              </p:nvCxnSpPr>
              <p:spPr>
                <a:xfrm>
                  <a:off x="3193050" y="3069375"/>
                  <a:ext cx="1969500" cy="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39"/>
                <p:cNvCxnSpPr/>
                <p:nvPr/>
              </p:nvCxnSpPr>
              <p:spPr>
                <a:xfrm>
                  <a:off x="3203875" y="2952975"/>
                  <a:ext cx="1958700" cy="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39"/>
                <p:cNvCxnSpPr/>
                <p:nvPr/>
              </p:nvCxnSpPr>
              <p:spPr>
                <a:xfrm>
                  <a:off x="3194850" y="2844750"/>
                  <a:ext cx="19674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39"/>
                <p:cNvCxnSpPr/>
                <p:nvPr/>
              </p:nvCxnSpPr>
              <p:spPr>
                <a:xfrm>
                  <a:off x="3218300" y="2728350"/>
                  <a:ext cx="1944000" cy="0"/>
                </a:xfrm>
                <a:prstGeom prst="straightConnector1">
                  <a:avLst/>
                </a:prstGeom>
                <a:noFill/>
                <a:ln w="9525" cap="flat" cmpd="sng">
                  <a:solidFill>
                    <a:schemeClr val="dk2"/>
                  </a:solidFill>
                  <a:prstDash val="solid"/>
                  <a:round/>
                  <a:headEnd type="none" w="med" len="med"/>
                  <a:tailEnd type="none" w="med" len="med"/>
                </a:ln>
              </p:spPr>
            </p:cxnSp>
          </p:grpSp>
          <p:cxnSp>
            <p:nvCxnSpPr>
              <p:cNvPr id="654" name="Google Shape;654;p39"/>
              <p:cNvCxnSpPr/>
              <p:nvPr/>
            </p:nvCxnSpPr>
            <p:spPr>
              <a:xfrm>
                <a:off x="5037550" y="2567050"/>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39"/>
              <p:cNvCxnSpPr/>
              <p:nvPr/>
            </p:nvCxnSpPr>
            <p:spPr>
              <a:xfrm>
                <a:off x="4920300"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39"/>
              <p:cNvCxnSpPr/>
              <p:nvPr/>
            </p:nvCxnSpPr>
            <p:spPr>
              <a:xfrm>
                <a:off x="4793075"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39"/>
              <p:cNvCxnSpPr/>
              <p:nvPr/>
            </p:nvCxnSpPr>
            <p:spPr>
              <a:xfrm>
                <a:off x="4665850"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39"/>
              <p:cNvCxnSpPr/>
              <p:nvPr/>
            </p:nvCxnSpPr>
            <p:spPr>
              <a:xfrm>
                <a:off x="4538625"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39"/>
              <p:cNvCxnSpPr/>
              <p:nvPr/>
            </p:nvCxnSpPr>
            <p:spPr>
              <a:xfrm>
                <a:off x="4421375" y="2564475"/>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39"/>
              <p:cNvCxnSpPr/>
              <p:nvPr/>
            </p:nvCxnSpPr>
            <p:spPr>
              <a:xfrm>
                <a:off x="4294150" y="2624775"/>
                <a:ext cx="0" cy="8454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39"/>
              <p:cNvCxnSpPr/>
              <p:nvPr/>
            </p:nvCxnSpPr>
            <p:spPr>
              <a:xfrm>
                <a:off x="4166925" y="2628400"/>
                <a:ext cx="0" cy="8448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39"/>
              <p:cNvCxnSpPr/>
              <p:nvPr/>
            </p:nvCxnSpPr>
            <p:spPr>
              <a:xfrm>
                <a:off x="4039700" y="26338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39"/>
              <p:cNvCxnSpPr/>
              <p:nvPr/>
            </p:nvCxnSpPr>
            <p:spPr>
              <a:xfrm>
                <a:off x="3922450" y="2630200"/>
                <a:ext cx="0" cy="8412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39"/>
              <p:cNvCxnSpPr/>
              <p:nvPr/>
            </p:nvCxnSpPr>
            <p:spPr>
              <a:xfrm>
                <a:off x="3795225" y="2671700"/>
                <a:ext cx="0" cy="7998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39"/>
              <p:cNvCxnSpPr/>
              <p:nvPr/>
            </p:nvCxnSpPr>
            <p:spPr>
              <a:xfrm>
                <a:off x="3675925" y="2653650"/>
                <a:ext cx="0" cy="8196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39"/>
              <p:cNvCxnSpPr/>
              <p:nvPr/>
            </p:nvCxnSpPr>
            <p:spPr>
              <a:xfrm>
                <a:off x="3548700" y="2677100"/>
                <a:ext cx="0" cy="7962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39"/>
              <p:cNvCxnSpPr/>
              <p:nvPr/>
            </p:nvCxnSpPr>
            <p:spPr>
              <a:xfrm>
                <a:off x="3431450" y="2666275"/>
                <a:ext cx="0" cy="8052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39"/>
              <p:cNvCxnSpPr/>
              <p:nvPr/>
            </p:nvCxnSpPr>
            <p:spPr>
              <a:xfrm>
                <a:off x="3304225" y="2707775"/>
                <a:ext cx="0" cy="763800"/>
              </a:xfrm>
              <a:prstGeom prst="straightConnector1">
                <a:avLst/>
              </a:prstGeom>
              <a:noFill/>
              <a:ln w="9525" cap="flat" cmpd="sng">
                <a:solidFill>
                  <a:schemeClr val="dk2"/>
                </a:solidFill>
                <a:prstDash val="solid"/>
                <a:round/>
                <a:headEnd type="none" w="med" len="med"/>
                <a:tailEnd type="none" w="med" len="med"/>
              </a:ln>
            </p:spPr>
          </p:cxnSp>
        </p:grpSp>
      </p:grpSp>
      <p:pic>
        <p:nvPicPr>
          <p:cNvPr id="669" name="Google Shape;669;p39"/>
          <p:cNvPicPr preferRelativeResize="0">
            <a:picLocks noGrp="1"/>
          </p:cNvPicPr>
          <p:nvPr>
            <p:ph type="pic" idx="3"/>
          </p:nvPr>
        </p:nvPicPr>
        <p:blipFill>
          <a:blip r:embed="rId3"/>
          <a:srcRect l="16471" r="16471"/>
          <a:stretch/>
        </p:blipFill>
        <p:spPr>
          <a:xfrm>
            <a:off x="4664963" y="338744"/>
            <a:ext cx="1769400" cy="1769400"/>
          </a:xfrm>
          <a:prstGeom prst="ellipse">
            <a:avLst/>
          </a:prstGeom>
        </p:spPr>
      </p:pic>
      <p:grpSp>
        <p:nvGrpSpPr>
          <p:cNvPr id="670" name="Google Shape;670;p39"/>
          <p:cNvGrpSpPr/>
          <p:nvPr/>
        </p:nvGrpSpPr>
        <p:grpSpPr>
          <a:xfrm>
            <a:off x="5405955" y="3995615"/>
            <a:ext cx="3708259" cy="1764037"/>
            <a:chOff x="5539588" y="871417"/>
            <a:chExt cx="1897196" cy="902505"/>
          </a:xfrm>
        </p:grpSpPr>
        <p:sp>
          <p:nvSpPr>
            <p:cNvPr id="671" name="Google Shape;671;p39"/>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6" name="Google Shape;636;p39"/>
          <p:cNvSpPr txBox="1">
            <a:spLocks noGrp="1"/>
          </p:cNvSpPr>
          <p:nvPr>
            <p:ph type="title"/>
          </p:nvPr>
        </p:nvSpPr>
        <p:spPr>
          <a:xfrm>
            <a:off x="393765" y="451564"/>
            <a:ext cx="4219127" cy="116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solidFill>
                  <a:srgbClr val="7030A0"/>
                </a:solidFill>
                <a:latin typeface="Times New Roman" panose="02020603050405020304" pitchFamily="18" charset="0"/>
                <a:cs typeface="Times New Roman" panose="02020603050405020304" pitchFamily="18" charset="0"/>
              </a:rPr>
              <a:t>HOẠT ĐỘNG NHÓM</a:t>
            </a:r>
            <a:endParaRPr sz="3200" dirty="0">
              <a:solidFill>
                <a:srgbClr val="7030A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541E586B-8905-474A-8DBE-2C43A37C8680}"/>
              </a:ext>
            </a:extLst>
          </p:cNvPr>
          <p:cNvPicPr>
            <a:picLocks noChangeAspect="1"/>
          </p:cNvPicPr>
          <p:nvPr/>
        </p:nvPicPr>
        <p:blipFill>
          <a:blip r:embed="rId4"/>
          <a:stretch>
            <a:fillRect/>
          </a:stretch>
        </p:blipFill>
        <p:spPr>
          <a:xfrm>
            <a:off x="5893415" y="1575686"/>
            <a:ext cx="3145292" cy="3145292"/>
          </a:xfrm>
          <a:prstGeom prst="rect">
            <a:avLst/>
          </a:prstGeom>
        </p:spPr>
      </p:pic>
    </p:spTree>
    <p:extLst>
      <p:ext uri="{BB962C8B-B14F-4D97-AF65-F5344CB8AC3E}">
        <p14:creationId xmlns:p14="http://schemas.microsoft.com/office/powerpoint/2010/main" val="206269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grpSp>
        <p:nvGrpSpPr>
          <p:cNvPr id="1898" name="Google Shape;1898;p40"/>
          <p:cNvGrpSpPr/>
          <p:nvPr/>
        </p:nvGrpSpPr>
        <p:grpSpPr>
          <a:xfrm>
            <a:off x="530921" y="1490017"/>
            <a:ext cx="2945123" cy="2923064"/>
            <a:chOff x="656582" y="1555868"/>
            <a:chExt cx="2945123" cy="2923064"/>
          </a:xfrm>
        </p:grpSpPr>
        <p:sp>
          <p:nvSpPr>
            <p:cNvPr id="1899" name="Google Shape;1899;p40"/>
            <p:cNvSpPr/>
            <p:nvPr/>
          </p:nvSpPr>
          <p:spPr>
            <a:xfrm>
              <a:off x="656582" y="1555868"/>
              <a:ext cx="2945123" cy="2923064"/>
            </a:xfrm>
            <a:custGeom>
              <a:avLst/>
              <a:gdLst/>
              <a:ahLst/>
              <a:cxnLst/>
              <a:rect l="l" t="t" r="r" b="b"/>
              <a:pathLst>
                <a:path w="29548" h="29413" extrusionOk="0">
                  <a:moveTo>
                    <a:pt x="15313" y="0"/>
                  </a:moveTo>
                  <a:cubicBezTo>
                    <a:pt x="15116" y="0"/>
                    <a:pt x="14919" y="5"/>
                    <a:pt x="14722" y="14"/>
                  </a:cubicBezTo>
                  <a:cubicBezTo>
                    <a:pt x="11260" y="14"/>
                    <a:pt x="7134" y="1693"/>
                    <a:pt x="4861" y="3791"/>
                  </a:cubicBezTo>
                  <a:cubicBezTo>
                    <a:pt x="2588" y="5924"/>
                    <a:pt x="0" y="9595"/>
                    <a:pt x="70" y="13232"/>
                  </a:cubicBezTo>
                  <a:cubicBezTo>
                    <a:pt x="140" y="16903"/>
                    <a:pt x="385" y="19701"/>
                    <a:pt x="3043" y="23687"/>
                  </a:cubicBezTo>
                  <a:cubicBezTo>
                    <a:pt x="4476" y="25960"/>
                    <a:pt x="6679" y="27638"/>
                    <a:pt x="9267" y="28407"/>
                  </a:cubicBezTo>
                  <a:cubicBezTo>
                    <a:pt x="10186" y="28714"/>
                    <a:pt x="12542" y="29412"/>
                    <a:pt x="15108" y="29412"/>
                  </a:cubicBezTo>
                  <a:cubicBezTo>
                    <a:pt x="16055" y="29412"/>
                    <a:pt x="17031" y="29317"/>
                    <a:pt x="17973" y="29072"/>
                  </a:cubicBezTo>
                  <a:cubicBezTo>
                    <a:pt x="21470" y="28128"/>
                    <a:pt x="24163" y="26869"/>
                    <a:pt x="25981" y="24176"/>
                  </a:cubicBezTo>
                  <a:cubicBezTo>
                    <a:pt x="27764" y="21484"/>
                    <a:pt x="29548" y="18861"/>
                    <a:pt x="29443" y="14700"/>
                  </a:cubicBezTo>
                  <a:cubicBezTo>
                    <a:pt x="29338" y="10574"/>
                    <a:pt x="27904" y="7602"/>
                    <a:pt x="26680" y="6134"/>
                  </a:cubicBezTo>
                  <a:cubicBezTo>
                    <a:pt x="25456" y="4665"/>
                    <a:pt x="23428" y="2602"/>
                    <a:pt x="21121" y="1483"/>
                  </a:cubicBezTo>
                  <a:cubicBezTo>
                    <a:pt x="19335" y="495"/>
                    <a:pt x="17346" y="0"/>
                    <a:pt x="15313" y="0"/>
                  </a:cubicBezTo>
                  <a:close/>
                </a:path>
              </a:pathLst>
            </a:custGeom>
            <a:solidFill>
              <a:srgbClr val="EC3A3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0" name="Google Shape;1900;p40"/>
            <p:cNvSpPr/>
            <p:nvPr/>
          </p:nvSpPr>
          <p:spPr>
            <a:xfrm>
              <a:off x="1055670" y="1932966"/>
              <a:ext cx="2146946" cy="2168869"/>
            </a:xfrm>
            <a:custGeom>
              <a:avLst/>
              <a:gdLst/>
              <a:ahLst/>
              <a:cxnLst/>
              <a:rect l="l" t="t" r="r" b="b"/>
              <a:pathLst>
                <a:path w="21540" h="21824" extrusionOk="0">
                  <a:moveTo>
                    <a:pt x="10454" y="0"/>
                  </a:moveTo>
                  <a:cubicBezTo>
                    <a:pt x="9933" y="0"/>
                    <a:pt x="9386" y="37"/>
                    <a:pt x="8812" y="115"/>
                  </a:cubicBezTo>
                  <a:cubicBezTo>
                    <a:pt x="3637" y="814"/>
                    <a:pt x="0" y="4486"/>
                    <a:pt x="0" y="10535"/>
                  </a:cubicBezTo>
                  <a:cubicBezTo>
                    <a:pt x="0" y="17248"/>
                    <a:pt x="5910" y="21095"/>
                    <a:pt x="9232" y="21619"/>
                  </a:cubicBezTo>
                  <a:cubicBezTo>
                    <a:pt x="9993" y="21740"/>
                    <a:pt x="10896" y="21823"/>
                    <a:pt x="11853" y="21823"/>
                  </a:cubicBezTo>
                  <a:cubicBezTo>
                    <a:pt x="15072" y="21823"/>
                    <a:pt x="18904" y="20879"/>
                    <a:pt x="20036" y="17213"/>
                  </a:cubicBezTo>
                  <a:cubicBezTo>
                    <a:pt x="21540" y="12458"/>
                    <a:pt x="21155" y="7108"/>
                    <a:pt x="18288" y="3961"/>
                  </a:cubicBezTo>
                  <a:cubicBezTo>
                    <a:pt x="16281" y="1650"/>
                    <a:pt x="13930" y="0"/>
                    <a:pt x="10454"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1" name="Google Shape;1901;p40"/>
            <p:cNvGrpSpPr/>
            <p:nvPr/>
          </p:nvGrpSpPr>
          <p:grpSpPr>
            <a:xfrm>
              <a:off x="1350147" y="2240693"/>
              <a:ext cx="1557993" cy="1553414"/>
              <a:chOff x="1217742" y="2113292"/>
              <a:chExt cx="1557993" cy="1553414"/>
            </a:xfrm>
          </p:grpSpPr>
          <p:grpSp>
            <p:nvGrpSpPr>
              <p:cNvPr id="1902" name="Google Shape;1902;p40"/>
              <p:cNvGrpSpPr/>
              <p:nvPr/>
            </p:nvGrpSpPr>
            <p:grpSpPr>
              <a:xfrm>
                <a:off x="1217742" y="2113292"/>
                <a:ext cx="1557993" cy="1553414"/>
                <a:chOff x="1217742" y="2113292"/>
                <a:chExt cx="1557993" cy="1553414"/>
              </a:xfrm>
            </p:grpSpPr>
            <p:sp>
              <p:nvSpPr>
                <p:cNvPr id="1903" name="Google Shape;1903;p40"/>
                <p:cNvSpPr/>
                <p:nvPr/>
              </p:nvSpPr>
              <p:spPr>
                <a:xfrm>
                  <a:off x="1217742" y="2124522"/>
                  <a:ext cx="1557981" cy="1530850"/>
                </a:xfrm>
                <a:custGeom>
                  <a:avLst/>
                  <a:gdLst/>
                  <a:ahLst/>
                  <a:cxnLst/>
                  <a:rect l="l" t="t" r="r" b="b"/>
                  <a:pathLst>
                    <a:path w="15631" h="15404" extrusionOk="0">
                      <a:moveTo>
                        <a:pt x="7928" y="5407"/>
                      </a:moveTo>
                      <a:cubicBezTo>
                        <a:pt x="7977" y="5407"/>
                        <a:pt x="8027" y="5409"/>
                        <a:pt x="8078" y="5412"/>
                      </a:cubicBezTo>
                      <a:cubicBezTo>
                        <a:pt x="8637" y="5447"/>
                        <a:pt x="9161" y="5726"/>
                        <a:pt x="9546" y="6146"/>
                      </a:cubicBezTo>
                      <a:cubicBezTo>
                        <a:pt x="9896" y="6566"/>
                        <a:pt x="10106" y="7125"/>
                        <a:pt x="10141" y="7685"/>
                      </a:cubicBezTo>
                      <a:cubicBezTo>
                        <a:pt x="10141" y="8034"/>
                        <a:pt x="10071" y="8384"/>
                        <a:pt x="9896" y="8664"/>
                      </a:cubicBezTo>
                      <a:cubicBezTo>
                        <a:pt x="9721" y="9013"/>
                        <a:pt x="9476" y="9293"/>
                        <a:pt x="9161" y="9538"/>
                      </a:cubicBezTo>
                      <a:cubicBezTo>
                        <a:pt x="8777" y="9818"/>
                        <a:pt x="8322" y="9992"/>
                        <a:pt x="7833" y="9992"/>
                      </a:cubicBezTo>
                      <a:cubicBezTo>
                        <a:pt x="7273" y="9957"/>
                        <a:pt x="6784" y="9783"/>
                        <a:pt x="6364" y="9433"/>
                      </a:cubicBezTo>
                      <a:cubicBezTo>
                        <a:pt x="5979" y="9118"/>
                        <a:pt x="5700" y="8664"/>
                        <a:pt x="5595" y="8174"/>
                      </a:cubicBezTo>
                      <a:cubicBezTo>
                        <a:pt x="5525" y="7720"/>
                        <a:pt x="5560" y="7265"/>
                        <a:pt x="5700" y="6845"/>
                      </a:cubicBezTo>
                      <a:cubicBezTo>
                        <a:pt x="5840" y="6426"/>
                        <a:pt x="6084" y="6076"/>
                        <a:pt x="6434" y="5866"/>
                      </a:cubicBezTo>
                      <a:cubicBezTo>
                        <a:pt x="6882" y="5578"/>
                        <a:pt x="7389" y="5407"/>
                        <a:pt x="7928" y="5407"/>
                      </a:cubicBezTo>
                      <a:close/>
                      <a:moveTo>
                        <a:pt x="8054" y="1"/>
                      </a:moveTo>
                      <a:cubicBezTo>
                        <a:pt x="7935" y="1"/>
                        <a:pt x="7815" y="9"/>
                        <a:pt x="7693" y="27"/>
                      </a:cubicBezTo>
                      <a:cubicBezTo>
                        <a:pt x="7552" y="40"/>
                        <a:pt x="7422" y="43"/>
                        <a:pt x="7303" y="43"/>
                      </a:cubicBezTo>
                      <a:cubicBezTo>
                        <a:pt x="7198" y="43"/>
                        <a:pt x="7102" y="41"/>
                        <a:pt x="7016" y="41"/>
                      </a:cubicBezTo>
                      <a:cubicBezTo>
                        <a:pt x="6690" y="41"/>
                        <a:pt x="6504" y="76"/>
                        <a:pt x="6504" y="412"/>
                      </a:cubicBezTo>
                      <a:cubicBezTo>
                        <a:pt x="6504" y="831"/>
                        <a:pt x="6574" y="1740"/>
                        <a:pt x="6609" y="2545"/>
                      </a:cubicBezTo>
                      <a:cubicBezTo>
                        <a:pt x="6014" y="2649"/>
                        <a:pt x="5455" y="2894"/>
                        <a:pt x="4930" y="3209"/>
                      </a:cubicBezTo>
                      <a:cubicBezTo>
                        <a:pt x="4356" y="2466"/>
                        <a:pt x="3652" y="1527"/>
                        <a:pt x="3447" y="1527"/>
                      </a:cubicBezTo>
                      <a:cubicBezTo>
                        <a:pt x="3439" y="1527"/>
                        <a:pt x="3433" y="1528"/>
                        <a:pt x="3427" y="1530"/>
                      </a:cubicBezTo>
                      <a:cubicBezTo>
                        <a:pt x="2972" y="1705"/>
                        <a:pt x="2588" y="1985"/>
                        <a:pt x="2308" y="2370"/>
                      </a:cubicBezTo>
                      <a:cubicBezTo>
                        <a:pt x="1853" y="2929"/>
                        <a:pt x="1364" y="3104"/>
                        <a:pt x="1748" y="3489"/>
                      </a:cubicBezTo>
                      <a:cubicBezTo>
                        <a:pt x="2098" y="3838"/>
                        <a:pt x="2658" y="4328"/>
                        <a:pt x="3252" y="4817"/>
                      </a:cubicBezTo>
                      <a:cubicBezTo>
                        <a:pt x="3077" y="5097"/>
                        <a:pt x="2937" y="5412"/>
                        <a:pt x="2867" y="5692"/>
                      </a:cubicBezTo>
                      <a:cubicBezTo>
                        <a:pt x="2763" y="5971"/>
                        <a:pt x="2693" y="6286"/>
                        <a:pt x="2623" y="6566"/>
                      </a:cubicBezTo>
                      <a:cubicBezTo>
                        <a:pt x="1913" y="6490"/>
                        <a:pt x="1076" y="6359"/>
                        <a:pt x="641" y="6359"/>
                      </a:cubicBezTo>
                      <a:cubicBezTo>
                        <a:pt x="476" y="6359"/>
                        <a:pt x="369" y="6378"/>
                        <a:pt x="350" y="6426"/>
                      </a:cubicBezTo>
                      <a:cubicBezTo>
                        <a:pt x="140" y="6880"/>
                        <a:pt x="105" y="7335"/>
                        <a:pt x="175" y="7790"/>
                      </a:cubicBezTo>
                      <a:cubicBezTo>
                        <a:pt x="245" y="8559"/>
                        <a:pt x="0" y="9013"/>
                        <a:pt x="525" y="9013"/>
                      </a:cubicBezTo>
                      <a:cubicBezTo>
                        <a:pt x="979" y="9013"/>
                        <a:pt x="1853" y="8943"/>
                        <a:pt x="2623" y="8908"/>
                      </a:cubicBezTo>
                      <a:cubicBezTo>
                        <a:pt x="2763" y="9503"/>
                        <a:pt x="3007" y="10097"/>
                        <a:pt x="3322" y="10657"/>
                      </a:cubicBezTo>
                      <a:cubicBezTo>
                        <a:pt x="2553" y="11251"/>
                        <a:pt x="1574" y="11916"/>
                        <a:pt x="1644" y="12125"/>
                      </a:cubicBezTo>
                      <a:cubicBezTo>
                        <a:pt x="1818" y="12545"/>
                        <a:pt x="2098" y="12930"/>
                        <a:pt x="2483" y="13209"/>
                      </a:cubicBezTo>
                      <a:cubicBezTo>
                        <a:pt x="2936" y="13556"/>
                        <a:pt x="3145" y="13923"/>
                        <a:pt x="3374" y="13923"/>
                      </a:cubicBezTo>
                      <a:cubicBezTo>
                        <a:pt x="3445" y="13923"/>
                        <a:pt x="3519" y="13887"/>
                        <a:pt x="3602" y="13804"/>
                      </a:cubicBezTo>
                      <a:cubicBezTo>
                        <a:pt x="3986" y="13419"/>
                        <a:pt x="4511" y="12790"/>
                        <a:pt x="5035" y="12195"/>
                      </a:cubicBezTo>
                      <a:cubicBezTo>
                        <a:pt x="5560" y="12545"/>
                        <a:pt x="6119" y="12790"/>
                        <a:pt x="6714" y="12930"/>
                      </a:cubicBezTo>
                      <a:cubicBezTo>
                        <a:pt x="6574" y="13909"/>
                        <a:pt x="6399" y="15133"/>
                        <a:pt x="6574" y="15168"/>
                      </a:cubicBezTo>
                      <a:cubicBezTo>
                        <a:pt x="6889" y="15325"/>
                        <a:pt x="7243" y="15404"/>
                        <a:pt x="7592" y="15404"/>
                      </a:cubicBezTo>
                      <a:cubicBezTo>
                        <a:pt x="7708" y="15404"/>
                        <a:pt x="7824" y="15395"/>
                        <a:pt x="7938" y="15377"/>
                      </a:cubicBezTo>
                      <a:cubicBezTo>
                        <a:pt x="8078" y="15364"/>
                        <a:pt x="8210" y="15361"/>
                        <a:pt x="8331" y="15361"/>
                      </a:cubicBezTo>
                      <a:cubicBezTo>
                        <a:pt x="8437" y="15361"/>
                        <a:pt x="8536" y="15363"/>
                        <a:pt x="8625" y="15363"/>
                      </a:cubicBezTo>
                      <a:cubicBezTo>
                        <a:pt x="8961" y="15363"/>
                        <a:pt x="9161" y="15328"/>
                        <a:pt x="9161" y="14993"/>
                      </a:cubicBezTo>
                      <a:cubicBezTo>
                        <a:pt x="9161" y="14573"/>
                        <a:pt x="9092" y="13699"/>
                        <a:pt x="9022" y="12895"/>
                      </a:cubicBezTo>
                      <a:cubicBezTo>
                        <a:pt x="9651" y="12755"/>
                        <a:pt x="10210" y="12510"/>
                        <a:pt x="10735" y="12160"/>
                      </a:cubicBezTo>
                      <a:cubicBezTo>
                        <a:pt x="11319" y="12950"/>
                        <a:pt x="12037" y="13875"/>
                        <a:pt x="12229" y="13875"/>
                      </a:cubicBezTo>
                      <a:cubicBezTo>
                        <a:pt x="12232" y="13875"/>
                        <a:pt x="12235" y="13874"/>
                        <a:pt x="12239" y="13874"/>
                      </a:cubicBezTo>
                      <a:cubicBezTo>
                        <a:pt x="12658" y="13699"/>
                        <a:pt x="13043" y="13384"/>
                        <a:pt x="13323" y="13035"/>
                      </a:cubicBezTo>
                      <a:cubicBezTo>
                        <a:pt x="13812" y="12440"/>
                        <a:pt x="14302" y="12265"/>
                        <a:pt x="13917" y="11916"/>
                      </a:cubicBezTo>
                      <a:cubicBezTo>
                        <a:pt x="13532" y="11531"/>
                        <a:pt x="12938" y="11041"/>
                        <a:pt x="12343" y="10482"/>
                      </a:cubicBezTo>
                      <a:cubicBezTo>
                        <a:pt x="12448" y="10342"/>
                        <a:pt x="12553" y="10167"/>
                        <a:pt x="12623" y="9992"/>
                      </a:cubicBezTo>
                      <a:cubicBezTo>
                        <a:pt x="12833" y="9608"/>
                        <a:pt x="12973" y="9223"/>
                        <a:pt x="13078" y="8804"/>
                      </a:cubicBezTo>
                      <a:cubicBezTo>
                        <a:pt x="13764" y="8902"/>
                        <a:pt x="14536" y="9017"/>
                        <a:pt x="14972" y="9017"/>
                      </a:cubicBezTo>
                      <a:cubicBezTo>
                        <a:pt x="15159" y="9017"/>
                        <a:pt x="15284" y="8996"/>
                        <a:pt x="15316" y="8943"/>
                      </a:cubicBezTo>
                      <a:cubicBezTo>
                        <a:pt x="15491" y="8489"/>
                        <a:pt x="15560" y="8034"/>
                        <a:pt x="15491" y="7580"/>
                      </a:cubicBezTo>
                      <a:cubicBezTo>
                        <a:pt x="15421" y="6845"/>
                        <a:pt x="15630" y="6356"/>
                        <a:pt x="15106" y="6356"/>
                      </a:cubicBezTo>
                      <a:cubicBezTo>
                        <a:pt x="14686" y="6356"/>
                        <a:pt x="13812" y="6426"/>
                        <a:pt x="13008" y="6461"/>
                      </a:cubicBezTo>
                      <a:cubicBezTo>
                        <a:pt x="12868" y="5866"/>
                        <a:pt x="12623" y="5307"/>
                        <a:pt x="12309" y="4782"/>
                      </a:cubicBezTo>
                      <a:cubicBezTo>
                        <a:pt x="13078" y="4188"/>
                        <a:pt x="14057" y="3489"/>
                        <a:pt x="13987" y="3279"/>
                      </a:cubicBezTo>
                      <a:cubicBezTo>
                        <a:pt x="13847" y="2859"/>
                        <a:pt x="13532" y="2475"/>
                        <a:pt x="13148" y="2195"/>
                      </a:cubicBezTo>
                      <a:cubicBezTo>
                        <a:pt x="12729" y="1829"/>
                        <a:pt x="12526" y="1462"/>
                        <a:pt x="12303" y="1462"/>
                      </a:cubicBezTo>
                      <a:cubicBezTo>
                        <a:pt x="12229" y="1462"/>
                        <a:pt x="12152" y="1504"/>
                        <a:pt x="12064" y="1600"/>
                      </a:cubicBezTo>
                      <a:cubicBezTo>
                        <a:pt x="11679" y="1950"/>
                        <a:pt x="11190" y="2545"/>
                        <a:pt x="10665" y="3139"/>
                      </a:cubicBezTo>
                      <a:cubicBezTo>
                        <a:pt x="10141" y="2789"/>
                        <a:pt x="9581" y="2545"/>
                        <a:pt x="8952" y="2405"/>
                      </a:cubicBezTo>
                      <a:cubicBezTo>
                        <a:pt x="9092" y="1461"/>
                        <a:pt x="9266" y="307"/>
                        <a:pt x="9092" y="237"/>
                      </a:cubicBezTo>
                      <a:cubicBezTo>
                        <a:pt x="8751" y="79"/>
                        <a:pt x="8410" y="1"/>
                        <a:pt x="805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1217742" y="2113292"/>
                  <a:ext cx="1557993" cy="1553414"/>
                </a:xfrm>
                <a:custGeom>
                  <a:avLst/>
                  <a:gdLst/>
                  <a:ahLst/>
                  <a:cxnLst/>
                  <a:rect l="l" t="t" r="r" b="b"/>
                  <a:pathLst>
                    <a:path w="15631" h="15631" fill="none" extrusionOk="0">
                      <a:moveTo>
                        <a:pt x="15491" y="7693"/>
                      </a:moveTo>
                      <a:cubicBezTo>
                        <a:pt x="15421" y="6958"/>
                        <a:pt x="15630" y="6469"/>
                        <a:pt x="15141" y="6469"/>
                      </a:cubicBezTo>
                      <a:cubicBezTo>
                        <a:pt x="14686" y="6469"/>
                        <a:pt x="13812" y="6539"/>
                        <a:pt x="13008" y="6609"/>
                      </a:cubicBezTo>
                      <a:cubicBezTo>
                        <a:pt x="12868" y="5979"/>
                        <a:pt x="12623" y="5420"/>
                        <a:pt x="12309" y="4895"/>
                      </a:cubicBezTo>
                      <a:cubicBezTo>
                        <a:pt x="13078" y="4301"/>
                        <a:pt x="14057" y="3602"/>
                        <a:pt x="13987" y="3392"/>
                      </a:cubicBezTo>
                      <a:cubicBezTo>
                        <a:pt x="13847" y="2972"/>
                        <a:pt x="13532" y="2588"/>
                        <a:pt x="13183" y="2308"/>
                      </a:cubicBezTo>
                      <a:cubicBezTo>
                        <a:pt x="12588" y="1818"/>
                        <a:pt x="12413" y="1329"/>
                        <a:pt x="12064" y="1713"/>
                      </a:cubicBezTo>
                      <a:cubicBezTo>
                        <a:pt x="11679" y="2098"/>
                        <a:pt x="11190" y="2658"/>
                        <a:pt x="10665" y="3252"/>
                      </a:cubicBezTo>
                      <a:cubicBezTo>
                        <a:pt x="10141" y="2902"/>
                        <a:pt x="9581" y="2658"/>
                        <a:pt x="8952" y="2518"/>
                      </a:cubicBezTo>
                      <a:cubicBezTo>
                        <a:pt x="9092" y="1574"/>
                        <a:pt x="9266" y="420"/>
                        <a:pt x="9092" y="350"/>
                      </a:cubicBezTo>
                      <a:cubicBezTo>
                        <a:pt x="8637" y="140"/>
                        <a:pt x="8182" y="70"/>
                        <a:pt x="7693" y="140"/>
                      </a:cubicBezTo>
                      <a:cubicBezTo>
                        <a:pt x="6959" y="210"/>
                        <a:pt x="6504" y="0"/>
                        <a:pt x="6504" y="525"/>
                      </a:cubicBezTo>
                      <a:cubicBezTo>
                        <a:pt x="6504" y="944"/>
                        <a:pt x="6574" y="1853"/>
                        <a:pt x="6609" y="2658"/>
                      </a:cubicBezTo>
                      <a:cubicBezTo>
                        <a:pt x="6014" y="2797"/>
                        <a:pt x="5455" y="3007"/>
                        <a:pt x="4930" y="3357"/>
                      </a:cubicBezTo>
                      <a:cubicBezTo>
                        <a:pt x="4336" y="2553"/>
                        <a:pt x="3602" y="1574"/>
                        <a:pt x="3427" y="1643"/>
                      </a:cubicBezTo>
                      <a:cubicBezTo>
                        <a:pt x="2972" y="1818"/>
                        <a:pt x="2588" y="2098"/>
                        <a:pt x="2343" y="2483"/>
                      </a:cubicBezTo>
                      <a:cubicBezTo>
                        <a:pt x="1853" y="3042"/>
                        <a:pt x="1364" y="3217"/>
                        <a:pt x="1748" y="3602"/>
                      </a:cubicBezTo>
                      <a:cubicBezTo>
                        <a:pt x="2098" y="3951"/>
                        <a:pt x="2658" y="4441"/>
                        <a:pt x="3252" y="4930"/>
                      </a:cubicBezTo>
                      <a:cubicBezTo>
                        <a:pt x="3077" y="5210"/>
                        <a:pt x="2937" y="5525"/>
                        <a:pt x="2867" y="5805"/>
                      </a:cubicBezTo>
                      <a:cubicBezTo>
                        <a:pt x="2763" y="6084"/>
                        <a:pt x="2693" y="6399"/>
                        <a:pt x="2623" y="6679"/>
                      </a:cubicBezTo>
                      <a:cubicBezTo>
                        <a:pt x="1644" y="6574"/>
                        <a:pt x="420" y="6364"/>
                        <a:pt x="350" y="6539"/>
                      </a:cubicBezTo>
                      <a:cubicBezTo>
                        <a:pt x="140" y="6993"/>
                        <a:pt x="105" y="7448"/>
                        <a:pt x="175" y="7903"/>
                      </a:cubicBezTo>
                      <a:cubicBezTo>
                        <a:pt x="245" y="8672"/>
                        <a:pt x="0" y="9126"/>
                        <a:pt x="525" y="9126"/>
                      </a:cubicBezTo>
                      <a:cubicBezTo>
                        <a:pt x="979" y="9126"/>
                        <a:pt x="1853" y="9056"/>
                        <a:pt x="2623" y="9021"/>
                      </a:cubicBezTo>
                      <a:cubicBezTo>
                        <a:pt x="2763" y="9616"/>
                        <a:pt x="3007" y="10210"/>
                        <a:pt x="3322" y="10735"/>
                      </a:cubicBezTo>
                      <a:cubicBezTo>
                        <a:pt x="2553" y="11329"/>
                        <a:pt x="1574" y="12029"/>
                        <a:pt x="1644" y="12203"/>
                      </a:cubicBezTo>
                      <a:cubicBezTo>
                        <a:pt x="1818" y="12658"/>
                        <a:pt x="2098" y="13043"/>
                        <a:pt x="2483" y="13287"/>
                      </a:cubicBezTo>
                      <a:cubicBezTo>
                        <a:pt x="3077" y="13777"/>
                        <a:pt x="3252" y="14266"/>
                        <a:pt x="3602" y="13882"/>
                      </a:cubicBezTo>
                      <a:cubicBezTo>
                        <a:pt x="3951" y="13532"/>
                        <a:pt x="4511" y="12903"/>
                        <a:pt x="5035" y="12308"/>
                      </a:cubicBezTo>
                      <a:cubicBezTo>
                        <a:pt x="5560" y="12623"/>
                        <a:pt x="6119" y="12868"/>
                        <a:pt x="6714" y="13043"/>
                      </a:cubicBezTo>
                      <a:cubicBezTo>
                        <a:pt x="6574" y="13987"/>
                        <a:pt x="6399" y="15211"/>
                        <a:pt x="6574" y="15281"/>
                      </a:cubicBezTo>
                      <a:cubicBezTo>
                        <a:pt x="6994" y="15455"/>
                        <a:pt x="7483" y="15525"/>
                        <a:pt x="7938" y="15455"/>
                      </a:cubicBezTo>
                      <a:cubicBezTo>
                        <a:pt x="8672" y="15385"/>
                        <a:pt x="9161" y="15630"/>
                        <a:pt x="9161" y="15106"/>
                      </a:cubicBezTo>
                      <a:cubicBezTo>
                        <a:pt x="9161" y="14651"/>
                        <a:pt x="9092" y="13777"/>
                        <a:pt x="9022" y="12973"/>
                      </a:cubicBezTo>
                      <a:cubicBezTo>
                        <a:pt x="9651" y="12868"/>
                        <a:pt x="10210" y="12623"/>
                        <a:pt x="10735" y="12273"/>
                      </a:cubicBezTo>
                      <a:cubicBezTo>
                        <a:pt x="11329" y="13078"/>
                        <a:pt x="12064" y="14022"/>
                        <a:pt x="12239" y="13987"/>
                      </a:cubicBezTo>
                      <a:cubicBezTo>
                        <a:pt x="12693" y="13812"/>
                        <a:pt x="13078" y="13532"/>
                        <a:pt x="13358" y="13148"/>
                      </a:cubicBezTo>
                      <a:cubicBezTo>
                        <a:pt x="13812" y="12553"/>
                        <a:pt x="14302" y="12378"/>
                        <a:pt x="13952" y="12029"/>
                      </a:cubicBezTo>
                      <a:cubicBezTo>
                        <a:pt x="13567" y="11644"/>
                        <a:pt x="12973" y="11154"/>
                        <a:pt x="12378" y="10630"/>
                      </a:cubicBezTo>
                      <a:cubicBezTo>
                        <a:pt x="12483" y="10455"/>
                        <a:pt x="12588" y="10280"/>
                        <a:pt x="12658" y="10105"/>
                      </a:cubicBezTo>
                      <a:cubicBezTo>
                        <a:pt x="12868" y="9721"/>
                        <a:pt x="13008" y="9336"/>
                        <a:pt x="13113" y="8917"/>
                      </a:cubicBezTo>
                      <a:cubicBezTo>
                        <a:pt x="14092" y="9056"/>
                        <a:pt x="15246" y="9231"/>
                        <a:pt x="15316" y="9056"/>
                      </a:cubicBezTo>
                      <a:cubicBezTo>
                        <a:pt x="15525" y="8602"/>
                        <a:pt x="15560" y="8147"/>
                        <a:pt x="15491" y="7693"/>
                      </a:cubicBezTo>
                      <a:close/>
                    </a:path>
                  </a:pathLst>
                </a:custGeom>
                <a:noFill/>
                <a:ln w="190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5" name="Google Shape;1905;p40"/>
              <p:cNvSpPr/>
              <p:nvPr/>
            </p:nvSpPr>
            <p:spPr>
              <a:xfrm>
                <a:off x="1768337" y="2658791"/>
                <a:ext cx="460191" cy="455361"/>
              </a:xfrm>
              <a:custGeom>
                <a:avLst/>
                <a:gdLst/>
                <a:ahLst/>
                <a:cxnLst/>
                <a:rect l="l" t="t" r="r" b="b"/>
                <a:pathLst>
                  <a:path w="4617" h="4582" fill="none" extrusionOk="0">
                    <a:moveTo>
                      <a:pt x="4582" y="2309"/>
                    </a:moveTo>
                    <a:cubicBezTo>
                      <a:pt x="4582" y="1749"/>
                      <a:pt x="4372" y="1190"/>
                      <a:pt x="3987" y="770"/>
                    </a:cubicBezTo>
                    <a:cubicBezTo>
                      <a:pt x="3637" y="350"/>
                      <a:pt x="3113" y="71"/>
                      <a:pt x="2554" y="36"/>
                    </a:cubicBezTo>
                    <a:cubicBezTo>
                      <a:pt x="1959" y="1"/>
                      <a:pt x="1400" y="176"/>
                      <a:pt x="910" y="490"/>
                    </a:cubicBezTo>
                    <a:cubicBezTo>
                      <a:pt x="560" y="700"/>
                      <a:pt x="281" y="1050"/>
                      <a:pt x="176" y="1469"/>
                    </a:cubicBezTo>
                    <a:cubicBezTo>
                      <a:pt x="36" y="1889"/>
                      <a:pt x="1" y="2344"/>
                      <a:pt x="71" y="2798"/>
                    </a:cubicBezTo>
                    <a:cubicBezTo>
                      <a:pt x="176" y="3323"/>
                      <a:pt x="421" y="3742"/>
                      <a:pt x="840" y="4057"/>
                    </a:cubicBezTo>
                    <a:cubicBezTo>
                      <a:pt x="1260" y="4407"/>
                      <a:pt x="1784" y="4581"/>
                      <a:pt x="2309" y="4581"/>
                    </a:cubicBezTo>
                    <a:cubicBezTo>
                      <a:pt x="2798" y="4581"/>
                      <a:pt x="3253" y="4442"/>
                      <a:pt x="3637" y="4162"/>
                    </a:cubicBezTo>
                    <a:cubicBezTo>
                      <a:pt x="3917" y="3917"/>
                      <a:pt x="4162" y="3602"/>
                      <a:pt x="4337" y="3288"/>
                    </a:cubicBezTo>
                    <a:cubicBezTo>
                      <a:pt x="4512" y="2973"/>
                      <a:pt x="4617" y="2658"/>
                      <a:pt x="4582" y="230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6" name="Google Shape;1906;p40"/>
          <p:cNvSpPr txBox="1">
            <a:spLocks noGrp="1"/>
          </p:cNvSpPr>
          <p:nvPr>
            <p:ph type="title"/>
          </p:nvPr>
        </p:nvSpPr>
        <p:spPr>
          <a:xfrm>
            <a:off x="457200" y="402275"/>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i="0" dirty="0" err="1">
                <a:solidFill>
                  <a:srgbClr val="7030A0"/>
                </a:solidFill>
                <a:effectLst/>
                <a:latin typeface="Times New Roman" panose="02020603050405020304" pitchFamily="18" charset="0"/>
                <a:cs typeface="Times New Roman" panose="02020603050405020304" pitchFamily="18" charset="0"/>
              </a:rPr>
              <a:t>Một</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số</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loại</a:t>
            </a:r>
            <a:r>
              <a:rPr lang="en-US" b="0" i="0" dirty="0">
                <a:solidFill>
                  <a:srgbClr val="7030A0"/>
                </a:solidFill>
                <a:effectLst/>
                <a:latin typeface="Times New Roman" panose="02020603050405020304" pitchFamily="18" charset="0"/>
                <a:cs typeface="Times New Roman" panose="02020603050405020304" pitchFamily="18" charset="0"/>
              </a:rPr>
              <a:t> lipid </a:t>
            </a:r>
            <a:r>
              <a:rPr lang="en-US" b="0" i="0" dirty="0" err="1">
                <a:solidFill>
                  <a:srgbClr val="7030A0"/>
                </a:solidFill>
                <a:effectLst/>
                <a:latin typeface="Times New Roman" panose="02020603050405020304" pitchFamily="18" charset="0"/>
                <a:cs typeface="Times New Roman" panose="02020603050405020304" pitchFamily="18" charset="0"/>
              </a:rPr>
              <a:t>điển</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hình</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là</a:t>
            </a:r>
            <a:r>
              <a:rPr lang="en-US" b="0" i="0" dirty="0">
                <a:solidFill>
                  <a:srgbClr val="7030A0"/>
                </a:solidFill>
                <a:effectLst/>
                <a:latin typeface="Times New Roman" panose="02020603050405020304" pitchFamily="18" charset="0"/>
                <a:cs typeface="Times New Roman" panose="02020603050405020304" pitchFamily="18" charset="0"/>
              </a:rPr>
              <a:t> </a:t>
            </a:r>
            <a:r>
              <a:rPr lang="en-US" i="1" dirty="0" err="1">
                <a:solidFill>
                  <a:srgbClr val="7030A0"/>
                </a:solidFill>
                <a:effectLst/>
                <a:latin typeface="Times New Roman" panose="02020603050405020304" pitchFamily="18" charset="0"/>
                <a:cs typeface="Times New Roman" panose="02020603050405020304" pitchFamily="18" charset="0"/>
              </a:rPr>
              <a:t>chất</a:t>
            </a:r>
            <a:r>
              <a:rPr lang="en-US" i="1" dirty="0">
                <a:solidFill>
                  <a:srgbClr val="7030A0"/>
                </a:solidFill>
                <a:effectLst/>
                <a:latin typeface="Times New Roman" panose="02020603050405020304" pitchFamily="18" charset="0"/>
                <a:cs typeface="Times New Roman" panose="02020603050405020304" pitchFamily="18" charset="0"/>
              </a:rPr>
              <a:t> </a:t>
            </a:r>
            <a:r>
              <a:rPr lang="en-US" i="1" dirty="0" err="1">
                <a:solidFill>
                  <a:srgbClr val="7030A0"/>
                </a:solidFill>
                <a:effectLst/>
                <a:latin typeface="Times New Roman" panose="02020603050405020304" pitchFamily="18" charset="0"/>
                <a:cs typeface="Times New Roman" panose="02020603050405020304" pitchFamily="18" charset="0"/>
              </a:rPr>
              <a:t>béo</a:t>
            </a:r>
            <a:endParaRPr i="1" dirty="0">
              <a:solidFill>
                <a:srgbClr val="7030A0"/>
              </a:solidFill>
              <a:latin typeface="Times New Roman" panose="02020603050405020304" pitchFamily="18" charset="0"/>
              <a:cs typeface="Times New Roman" panose="02020603050405020304" pitchFamily="18" charset="0"/>
            </a:endParaRPr>
          </a:p>
        </p:txBody>
      </p:sp>
      <p:sp>
        <p:nvSpPr>
          <p:cNvPr id="1907" name="Google Shape;1907;p40"/>
          <p:cNvSpPr/>
          <p:nvPr/>
        </p:nvSpPr>
        <p:spPr>
          <a:xfrm>
            <a:off x="742064" y="1084225"/>
            <a:ext cx="3874500" cy="3874200"/>
          </a:xfrm>
          <a:prstGeom prst="arc">
            <a:avLst>
              <a:gd name="adj1" fmla="val 19427148"/>
              <a:gd name="adj2" fmla="val 2040973"/>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1908;p40">
            <a:extLst>
              <a:ext uri="{FF2B5EF4-FFF2-40B4-BE49-F238E27FC236}">
                <a16:creationId xmlns:a16="http://schemas.microsoft.com/office/drawing/2014/main" id="{2BF7D891-52C2-4562-ABDF-9B8F7BDDFC77}"/>
              </a:ext>
            </a:extLst>
          </p:cNvPr>
          <p:cNvGrpSpPr/>
          <p:nvPr/>
        </p:nvGrpSpPr>
        <p:grpSpPr>
          <a:xfrm>
            <a:off x="3476044" y="1337257"/>
            <a:ext cx="5291597" cy="837585"/>
            <a:chOff x="3399844" y="1337257"/>
            <a:chExt cx="5291597" cy="837585"/>
          </a:xfrm>
        </p:grpSpPr>
        <p:sp>
          <p:nvSpPr>
            <p:cNvPr id="27" name="Google Shape;1909;p40">
              <a:extLst>
                <a:ext uri="{FF2B5EF4-FFF2-40B4-BE49-F238E27FC236}">
                  <a16:creationId xmlns:a16="http://schemas.microsoft.com/office/drawing/2014/main" id="{A5A0CE58-6BCA-4200-9C7B-25FFFD43A26C}"/>
                </a:ext>
              </a:extLst>
            </p:cNvPr>
            <p:cNvSpPr/>
            <p:nvPr/>
          </p:nvSpPr>
          <p:spPr>
            <a:xfrm>
              <a:off x="3399844" y="1337257"/>
              <a:ext cx="970800" cy="654300"/>
            </a:xfrm>
            <a:prstGeom prst="roundRect">
              <a:avLst>
                <a:gd name="adj" fmla="val 50000"/>
              </a:avLst>
            </a:prstGeom>
            <a:solidFill>
              <a:srgbClr val="FFC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endParaRPr>
            </a:p>
          </p:txBody>
        </p:sp>
        <p:sp>
          <p:nvSpPr>
            <p:cNvPr id="28" name="Google Shape;1911;p40">
              <a:extLst>
                <a:ext uri="{FF2B5EF4-FFF2-40B4-BE49-F238E27FC236}">
                  <a16:creationId xmlns:a16="http://schemas.microsoft.com/office/drawing/2014/main" id="{43855D38-E6F9-4822-BB35-AA52E53D0FA0}"/>
                </a:ext>
              </a:extLst>
            </p:cNvPr>
            <p:cNvSpPr txBox="1"/>
            <p:nvPr/>
          </p:nvSpPr>
          <p:spPr>
            <a:xfrm>
              <a:off x="4728309" y="1791742"/>
              <a:ext cx="3963132"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0" i="0" dirty="0">
                  <a:solidFill>
                    <a:srgbClr val="000000"/>
                  </a:solidFill>
                  <a:effectLst/>
                  <a:latin typeface="Times New Roman" panose="02020603050405020304" pitchFamily="18" charset="0"/>
                  <a:cs typeface="Times New Roman" panose="02020603050405020304" pitchFamily="18" charset="0"/>
                </a:rPr>
                <a:t>Nguồn dự trữ năng lượng chính trong cơ thể</a:t>
              </a:r>
              <a:endParaRPr lang="vi-VN" sz="2800" dirty="0">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29" name="Google Shape;1916;p40">
            <a:extLst>
              <a:ext uri="{FF2B5EF4-FFF2-40B4-BE49-F238E27FC236}">
                <a16:creationId xmlns:a16="http://schemas.microsoft.com/office/drawing/2014/main" id="{3CE1FD84-1ED1-4B36-8817-4DFA67750F05}"/>
              </a:ext>
            </a:extLst>
          </p:cNvPr>
          <p:cNvGrpSpPr/>
          <p:nvPr/>
        </p:nvGrpSpPr>
        <p:grpSpPr>
          <a:xfrm>
            <a:off x="3557412" y="3743125"/>
            <a:ext cx="5233048" cy="654300"/>
            <a:chOff x="3481212" y="3743125"/>
            <a:chExt cx="5233048" cy="654300"/>
          </a:xfrm>
        </p:grpSpPr>
        <p:sp>
          <p:nvSpPr>
            <p:cNvPr id="30" name="Google Shape;1917;p40">
              <a:extLst>
                <a:ext uri="{FF2B5EF4-FFF2-40B4-BE49-F238E27FC236}">
                  <a16:creationId xmlns:a16="http://schemas.microsoft.com/office/drawing/2014/main" id="{D4B624AC-8DBA-4E78-9775-5912A588B840}"/>
                </a:ext>
              </a:extLst>
            </p:cNvPr>
            <p:cNvSpPr/>
            <p:nvPr/>
          </p:nvSpPr>
          <p:spPr>
            <a:xfrm>
              <a:off x="3481212" y="3743125"/>
              <a:ext cx="970800" cy="654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1"/>
                </a:solidFill>
              </a:endParaRPr>
            </a:p>
          </p:txBody>
        </p:sp>
        <p:sp>
          <p:nvSpPr>
            <p:cNvPr id="31" name="Google Shape;1919;p40">
              <a:extLst>
                <a:ext uri="{FF2B5EF4-FFF2-40B4-BE49-F238E27FC236}">
                  <a16:creationId xmlns:a16="http://schemas.microsoft.com/office/drawing/2014/main" id="{B0A79296-9219-4376-91A9-81D830BA85E0}"/>
                </a:ext>
              </a:extLst>
            </p:cNvPr>
            <p:cNvSpPr txBox="1"/>
            <p:nvPr/>
          </p:nvSpPr>
          <p:spPr>
            <a:xfrm>
              <a:off x="4621732" y="3743125"/>
              <a:ext cx="4092528" cy="38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0" i="0" dirty="0" err="1">
                  <a:solidFill>
                    <a:srgbClr val="000000"/>
                  </a:solidFill>
                  <a:effectLst/>
                  <a:latin typeface="Times New Roman" panose="02020603050405020304" pitchFamily="18" charset="0"/>
                  <a:cs typeface="Times New Roman" panose="02020603050405020304" pitchFamily="18" charset="0"/>
                </a:rPr>
                <a:t>Là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thành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phần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chính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của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dầu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thực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vật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mỡ</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động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vật</a:t>
              </a:r>
              <a:endParaRPr lang="en-US" sz="2800" dirty="0">
                <a:solidFill>
                  <a:schemeClr val="dk1"/>
                </a:solidFill>
                <a:latin typeface="Times New Roman" panose="02020603050405020304" pitchFamily="18" charset="0"/>
                <a:ea typeface="Roboto"/>
                <a:cs typeface="Times New Roman" panose="02020603050405020304" pitchFamily="18" charset="0"/>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06"/>
                                        </p:tgtEl>
                                        <p:attrNameLst>
                                          <p:attrName>style.visibility</p:attrName>
                                        </p:attrNameLst>
                                      </p:cBhvr>
                                      <p:to>
                                        <p:strVal val="visible"/>
                                      </p:to>
                                    </p:set>
                                    <p:animEffect transition="in" filter="barn(inVertical)">
                                      <p:cBhvr>
                                        <p:cTn id="7" dur="500"/>
                                        <p:tgtEl>
                                          <p:spTgt spid="19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98"/>
                                        </p:tgtEl>
                                        <p:attrNameLst>
                                          <p:attrName>style.visibility</p:attrName>
                                        </p:attrNameLst>
                                      </p:cBhvr>
                                      <p:to>
                                        <p:strVal val="visible"/>
                                      </p:to>
                                    </p:set>
                                    <p:animEffect transition="in" filter="barn(inVertical)">
                                      <p:cBhvr>
                                        <p:cTn id="12" dur="500"/>
                                        <p:tgtEl>
                                          <p:spTgt spid="18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07"/>
                                        </p:tgtEl>
                                        <p:attrNameLst>
                                          <p:attrName>style.visibility</p:attrName>
                                        </p:attrNameLst>
                                      </p:cBhvr>
                                      <p:to>
                                        <p:strVal val="visible"/>
                                      </p:to>
                                    </p:set>
                                    <p:animEffect transition="in" filter="barn(inVertical)">
                                      <p:cBhvr>
                                        <p:cTn id="15" dur="500"/>
                                        <p:tgtEl>
                                          <p:spTgt spid="190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6" grpId="0"/>
      <p:bldP spid="19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grpSp>
        <p:nvGrpSpPr>
          <p:cNvPr id="1898" name="Google Shape;1898;p40"/>
          <p:cNvGrpSpPr/>
          <p:nvPr/>
        </p:nvGrpSpPr>
        <p:grpSpPr>
          <a:xfrm>
            <a:off x="530921" y="1490017"/>
            <a:ext cx="2945123" cy="2923064"/>
            <a:chOff x="656582" y="1555868"/>
            <a:chExt cx="2945123" cy="2923064"/>
          </a:xfrm>
        </p:grpSpPr>
        <p:sp>
          <p:nvSpPr>
            <p:cNvPr id="1899" name="Google Shape;1899;p40"/>
            <p:cNvSpPr/>
            <p:nvPr/>
          </p:nvSpPr>
          <p:spPr>
            <a:xfrm>
              <a:off x="656582" y="1555868"/>
              <a:ext cx="2945123" cy="2923064"/>
            </a:xfrm>
            <a:custGeom>
              <a:avLst/>
              <a:gdLst/>
              <a:ahLst/>
              <a:cxnLst/>
              <a:rect l="l" t="t" r="r" b="b"/>
              <a:pathLst>
                <a:path w="29548" h="29413" extrusionOk="0">
                  <a:moveTo>
                    <a:pt x="15313" y="0"/>
                  </a:moveTo>
                  <a:cubicBezTo>
                    <a:pt x="15116" y="0"/>
                    <a:pt x="14919" y="5"/>
                    <a:pt x="14722" y="14"/>
                  </a:cubicBezTo>
                  <a:cubicBezTo>
                    <a:pt x="11260" y="14"/>
                    <a:pt x="7134" y="1693"/>
                    <a:pt x="4861" y="3791"/>
                  </a:cubicBezTo>
                  <a:cubicBezTo>
                    <a:pt x="2588" y="5924"/>
                    <a:pt x="0" y="9595"/>
                    <a:pt x="70" y="13232"/>
                  </a:cubicBezTo>
                  <a:cubicBezTo>
                    <a:pt x="140" y="16903"/>
                    <a:pt x="385" y="19701"/>
                    <a:pt x="3043" y="23687"/>
                  </a:cubicBezTo>
                  <a:cubicBezTo>
                    <a:pt x="4476" y="25960"/>
                    <a:pt x="6679" y="27638"/>
                    <a:pt x="9267" y="28407"/>
                  </a:cubicBezTo>
                  <a:cubicBezTo>
                    <a:pt x="10186" y="28714"/>
                    <a:pt x="12542" y="29412"/>
                    <a:pt x="15108" y="29412"/>
                  </a:cubicBezTo>
                  <a:cubicBezTo>
                    <a:pt x="16055" y="29412"/>
                    <a:pt x="17031" y="29317"/>
                    <a:pt x="17973" y="29072"/>
                  </a:cubicBezTo>
                  <a:cubicBezTo>
                    <a:pt x="21470" y="28128"/>
                    <a:pt x="24163" y="26869"/>
                    <a:pt x="25981" y="24176"/>
                  </a:cubicBezTo>
                  <a:cubicBezTo>
                    <a:pt x="27764" y="21484"/>
                    <a:pt x="29548" y="18861"/>
                    <a:pt x="29443" y="14700"/>
                  </a:cubicBezTo>
                  <a:cubicBezTo>
                    <a:pt x="29338" y="10574"/>
                    <a:pt x="27904" y="7602"/>
                    <a:pt x="26680" y="6134"/>
                  </a:cubicBezTo>
                  <a:cubicBezTo>
                    <a:pt x="25456" y="4665"/>
                    <a:pt x="23428" y="2602"/>
                    <a:pt x="21121" y="1483"/>
                  </a:cubicBezTo>
                  <a:cubicBezTo>
                    <a:pt x="19335" y="495"/>
                    <a:pt x="17346" y="0"/>
                    <a:pt x="15313" y="0"/>
                  </a:cubicBezTo>
                  <a:close/>
                </a:path>
              </a:pathLst>
            </a:custGeom>
            <a:solidFill>
              <a:srgbClr val="FFFF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0" name="Google Shape;1900;p40"/>
            <p:cNvSpPr/>
            <p:nvPr/>
          </p:nvSpPr>
          <p:spPr>
            <a:xfrm>
              <a:off x="1055670" y="1932966"/>
              <a:ext cx="2146946" cy="2168869"/>
            </a:xfrm>
            <a:custGeom>
              <a:avLst/>
              <a:gdLst/>
              <a:ahLst/>
              <a:cxnLst/>
              <a:rect l="l" t="t" r="r" b="b"/>
              <a:pathLst>
                <a:path w="21540" h="21824" extrusionOk="0">
                  <a:moveTo>
                    <a:pt x="10454" y="0"/>
                  </a:moveTo>
                  <a:cubicBezTo>
                    <a:pt x="9933" y="0"/>
                    <a:pt x="9386" y="37"/>
                    <a:pt x="8812" y="115"/>
                  </a:cubicBezTo>
                  <a:cubicBezTo>
                    <a:pt x="3637" y="814"/>
                    <a:pt x="0" y="4486"/>
                    <a:pt x="0" y="10535"/>
                  </a:cubicBezTo>
                  <a:cubicBezTo>
                    <a:pt x="0" y="17248"/>
                    <a:pt x="5910" y="21095"/>
                    <a:pt x="9232" y="21619"/>
                  </a:cubicBezTo>
                  <a:cubicBezTo>
                    <a:pt x="9993" y="21740"/>
                    <a:pt x="10896" y="21823"/>
                    <a:pt x="11853" y="21823"/>
                  </a:cubicBezTo>
                  <a:cubicBezTo>
                    <a:pt x="15072" y="21823"/>
                    <a:pt x="18904" y="20879"/>
                    <a:pt x="20036" y="17213"/>
                  </a:cubicBezTo>
                  <a:cubicBezTo>
                    <a:pt x="21540" y="12458"/>
                    <a:pt x="21155" y="7108"/>
                    <a:pt x="18288" y="3961"/>
                  </a:cubicBezTo>
                  <a:cubicBezTo>
                    <a:pt x="16281" y="1650"/>
                    <a:pt x="13930" y="0"/>
                    <a:pt x="10454"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1" name="Google Shape;1901;p40"/>
            <p:cNvGrpSpPr/>
            <p:nvPr/>
          </p:nvGrpSpPr>
          <p:grpSpPr>
            <a:xfrm>
              <a:off x="1350147" y="2240693"/>
              <a:ext cx="1557993" cy="1553414"/>
              <a:chOff x="1217742" y="2113292"/>
              <a:chExt cx="1557993" cy="1553414"/>
            </a:xfrm>
          </p:grpSpPr>
          <p:grpSp>
            <p:nvGrpSpPr>
              <p:cNvPr id="1902" name="Google Shape;1902;p40"/>
              <p:cNvGrpSpPr/>
              <p:nvPr/>
            </p:nvGrpSpPr>
            <p:grpSpPr>
              <a:xfrm>
                <a:off x="1217742" y="2113292"/>
                <a:ext cx="1557993" cy="1553414"/>
                <a:chOff x="1217742" y="2113292"/>
                <a:chExt cx="1557993" cy="1553414"/>
              </a:xfrm>
            </p:grpSpPr>
            <p:sp>
              <p:nvSpPr>
                <p:cNvPr id="1903" name="Google Shape;1903;p40"/>
                <p:cNvSpPr/>
                <p:nvPr/>
              </p:nvSpPr>
              <p:spPr>
                <a:xfrm>
                  <a:off x="1217742" y="2124522"/>
                  <a:ext cx="1557981" cy="1530850"/>
                </a:xfrm>
                <a:custGeom>
                  <a:avLst/>
                  <a:gdLst/>
                  <a:ahLst/>
                  <a:cxnLst/>
                  <a:rect l="l" t="t" r="r" b="b"/>
                  <a:pathLst>
                    <a:path w="15631" h="15404" extrusionOk="0">
                      <a:moveTo>
                        <a:pt x="7928" y="5407"/>
                      </a:moveTo>
                      <a:cubicBezTo>
                        <a:pt x="7977" y="5407"/>
                        <a:pt x="8027" y="5409"/>
                        <a:pt x="8078" y="5412"/>
                      </a:cubicBezTo>
                      <a:cubicBezTo>
                        <a:pt x="8637" y="5447"/>
                        <a:pt x="9161" y="5726"/>
                        <a:pt x="9546" y="6146"/>
                      </a:cubicBezTo>
                      <a:cubicBezTo>
                        <a:pt x="9896" y="6566"/>
                        <a:pt x="10106" y="7125"/>
                        <a:pt x="10141" y="7685"/>
                      </a:cubicBezTo>
                      <a:cubicBezTo>
                        <a:pt x="10141" y="8034"/>
                        <a:pt x="10071" y="8384"/>
                        <a:pt x="9896" y="8664"/>
                      </a:cubicBezTo>
                      <a:cubicBezTo>
                        <a:pt x="9721" y="9013"/>
                        <a:pt x="9476" y="9293"/>
                        <a:pt x="9161" y="9538"/>
                      </a:cubicBezTo>
                      <a:cubicBezTo>
                        <a:pt x="8777" y="9818"/>
                        <a:pt x="8322" y="9992"/>
                        <a:pt x="7833" y="9992"/>
                      </a:cubicBezTo>
                      <a:cubicBezTo>
                        <a:pt x="7273" y="9957"/>
                        <a:pt x="6784" y="9783"/>
                        <a:pt x="6364" y="9433"/>
                      </a:cubicBezTo>
                      <a:cubicBezTo>
                        <a:pt x="5979" y="9118"/>
                        <a:pt x="5700" y="8664"/>
                        <a:pt x="5595" y="8174"/>
                      </a:cubicBezTo>
                      <a:cubicBezTo>
                        <a:pt x="5525" y="7720"/>
                        <a:pt x="5560" y="7265"/>
                        <a:pt x="5700" y="6845"/>
                      </a:cubicBezTo>
                      <a:cubicBezTo>
                        <a:pt x="5840" y="6426"/>
                        <a:pt x="6084" y="6076"/>
                        <a:pt x="6434" y="5866"/>
                      </a:cubicBezTo>
                      <a:cubicBezTo>
                        <a:pt x="6882" y="5578"/>
                        <a:pt x="7389" y="5407"/>
                        <a:pt x="7928" y="5407"/>
                      </a:cubicBezTo>
                      <a:close/>
                      <a:moveTo>
                        <a:pt x="8054" y="1"/>
                      </a:moveTo>
                      <a:cubicBezTo>
                        <a:pt x="7935" y="1"/>
                        <a:pt x="7815" y="9"/>
                        <a:pt x="7693" y="27"/>
                      </a:cubicBezTo>
                      <a:cubicBezTo>
                        <a:pt x="7552" y="40"/>
                        <a:pt x="7422" y="43"/>
                        <a:pt x="7303" y="43"/>
                      </a:cubicBezTo>
                      <a:cubicBezTo>
                        <a:pt x="7198" y="43"/>
                        <a:pt x="7102" y="41"/>
                        <a:pt x="7016" y="41"/>
                      </a:cubicBezTo>
                      <a:cubicBezTo>
                        <a:pt x="6690" y="41"/>
                        <a:pt x="6504" y="76"/>
                        <a:pt x="6504" y="412"/>
                      </a:cubicBezTo>
                      <a:cubicBezTo>
                        <a:pt x="6504" y="831"/>
                        <a:pt x="6574" y="1740"/>
                        <a:pt x="6609" y="2545"/>
                      </a:cubicBezTo>
                      <a:cubicBezTo>
                        <a:pt x="6014" y="2649"/>
                        <a:pt x="5455" y="2894"/>
                        <a:pt x="4930" y="3209"/>
                      </a:cubicBezTo>
                      <a:cubicBezTo>
                        <a:pt x="4356" y="2466"/>
                        <a:pt x="3652" y="1527"/>
                        <a:pt x="3447" y="1527"/>
                      </a:cubicBezTo>
                      <a:cubicBezTo>
                        <a:pt x="3439" y="1527"/>
                        <a:pt x="3433" y="1528"/>
                        <a:pt x="3427" y="1530"/>
                      </a:cubicBezTo>
                      <a:cubicBezTo>
                        <a:pt x="2972" y="1705"/>
                        <a:pt x="2588" y="1985"/>
                        <a:pt x="2308" y="2370"/>
                      </a:cubicBezTo>
                      <a:cubicBezTo>
                        <a:pt x="1853" y="2929"/>
                        <a:pt x="1364" y="3104"/>
                        <a:pt x="1748" y="3489"/>
                      </a:cubicBezTo>
                      <a:cubicBezTo>
                        <a:pt x="2098" y="3838"/>
                        <a:pt x="2658" y="4328"/>
                        <a:pt x="3252" y="4817"/>
                      </a:cubicBezTo>
                      <a:cubicBezTo>
                        <a:pt x="3077" y="5097"/>
                        <a:pt x="2937" y="5412"/>
                        <a:pt x="2867" y="5692"/>
                      </a:cubicBezTo>
                      <a:cubicBezTo>
                        <a:pt x="2763" y="5971"/>
                        <a:pt x="2693" y="6286"/>
                        <a:pt x="2623" y="6566"/>
                      </a:cubicBezTo>
                      <a:cubicBezTo>
                        <a:pt x="1913" y="6490"/>
                        <a:pt x="1076" y="6359"/>
                        <a:pt x="641" y="6359"/>
                      </a:cubicBezTo>
                      <a:cubicBezTo>
                        <a:pt x="476" y="6359"/>
                        <a:pt x="369" y="6378"/>
                        <a:pt x="350" y="6426"/>
                      </a:cubicBezTo>
                      <a:cubicBezTo>
                        <a:pt x="140" y="6880"/>
                        <a:pt x="105" y="7335"/>
                        <a:pt x="175" y="7790"/>
                      </a:cubicBezTo>
                      <a:cubicBezTo>
                        <a:pt x="245" y="8559"/>
                        <a:pt x="0" y="9013"/>
                        <a:pt x="525" y="9013"/>
                      </a:cubicBezTo>
                      <a:cubicBezTo>
                        <a:pt x="979" y="9013"/>
                        <a:pt x="1853" y="8943"/>
                        <a:pt x="2623" y="8908"/>
                      </a:cubicBezTo>
                      <a:cubicBezTo>
                        <a:pt x="2763" y="9503"/>
                        <a:pt x="3007" y="10097"/>
                        <a:pt x="3322" y="10657"/>
                      </a:cubicBezTo>
                      <a:cubicBezTo>
                        <a:pt x="2553" y="11251"/>
                        <a:pt x="1574" y="11916"/>
                        <a:pt x="1644" y="12125"/>
                      </a:cubicBezTo>
                      <a:cubicBezTo>
                        <a:pt x="1818" y="12545"/>
                        <a:pt x="2098" y="12930"/>
                        <a:pt x="2483" y="13209"/>
                      </a:cubicBezTo>
                      <a:cubicBezTo>
                        <a:pt x="2936" y="13556"/>
                        <a:pt x="3145" y="13923"/>
                        <a:pt x="3374" y="13923"/>
                      </a:cubicBezTo>
                      <a:cubicBezTo>
                        <a:pt x="3445" y="13923"/>
                        <a:pt x="3519" y="13887"/>
                        <a:pt x="3602" y="13804"/>
                      </a:cubicBezTo>
                      <a:cubicBezTo>
                        <a:pt x="3986" y="13419"/>
                        <a:pt x="4511" y="12790"/>
                        <a:pt x="5035" y="12195"/>
                      </a:cubicBezTo>
                      <a:cubicBezTo>
                        <a:pt x="5560" y="12545"/>
                        <a:pt x="6119" y="12790"/>
                        <a:pt x="6714" y="12930"/>
                      </a:cubicBezTo>
                      <a:cubicBezTo>
                        <a:pt x="6574" y="13909"/>
                        <a:pt x="6399" y="15133"/>
                        <a:pt x="6574" y="15168"/>
                      </a:cubicBezTo>
                      <a:cubicBezTo>
                        <a:pt x="6889" y="15325"/>
                        <a:pt x="7243" y="15404"/>
                        <a:pt x="7592" y="15404"/>
                      </a:cubicBezTo>
                      <a:cubicBezTo>
                        <a:pt x="7708" y="15404"/>
                        <a:pt x="7824" y="15395"/>
                        <a:pt x="7938" y="15377"/>
                      </a:cubicBezTo>
                      <a:cubicBezTo>
                        <a:pt x="8078" y="15364"/>
                        <a:pt x="8210" y="15361"/>
                        <a:pt x="8331" y="15361"/>
                      </a:cubicBezTo>
                      <a:cubicBezTo>
                        <a:pt x="8437" y="15361"/>
                        <a:pt x="8536" y="15363"/>
                        <a:pt x="8625" y="15363"/>
                      </a:cubicBezTo>
                      <a:cubicBezTo>
                        <a:pt x="8961" y="15363"/>
                        <a:pt x="9161" y="15328"/>
                        <a:pt x="9161" y="14993"/>
                      </a:cubicBezTo>
                      <a:cubicBezTo>
                        <a:pt x="9161" y="14573"/>
                        <a:pt x="9092" y="13699"/>
                        <a:pt x="9022" y="12895"/>
                      </a:cubicBezTo>
                      <a:cubicBezTo>
                        <a:pt x="9651" y="12755"/>
                        <a:pt x="10210" y="12510"/>
                        <a:pt x="10735" y="12160"/>
                      </a:cubicBezTo>
                      <a:cubicBezTo>
                        <a:pt x="11319" y="12950"/>
                        <a:pt x="12037" y="13875"/>
                        <a:pt x="12229" y="13875"/>
                      </a:cubicBezTo>
                      <a:cubicBezTo>
                        <a:pt x="12232" y="13875"/>
                        <a:pt x="12235" y="13874"/>
                        <a:pt x="12239" y="13874"/>
                      </a:cubicBezTo>
                      <a:cubicBezTo>
                        <a:pt x="12658" y="13699"/>
                        <a:pt x="13043" y="13384"/>
                        <a:pt x="13323" y="13035"/>
                      </a:cubicBezTo>
                      <a:cubicBezTo>
                        <a:pt x="13812" y="12440"/>
                        <a:pt x="14302" y="12265"/>
                        <a:pt x="13917" y="11916"/>
                      </a:cubicBezTo>
                      <a:cubicBezTo>
                        <a:pt x="13532" y="11531"/>
                        <a:pt x="12938" y="11041"/>
                        <a:pt x="12343" y="10482"/>
                      </a:cubicBezTo>
                      <a:cubicBezTo>
                        <a:pt x="12448" y="10342"/>
                        <a:pt x="12553" y="10167"/>
                        <a:pt x="12623" y="9992"/>
                      </a:cubicBezTo>
                      <a:cubicBezTo>
                        <a:pt x="12833" y="9608"/>
                        <a:pt x="12973" y="9223"/>
                        <a:pt x="13078" y="8804"/>
                      </a:cubicBezTo>
                      <a:cubicBezTo>
                        <a:pt x="13764" y="8902"/>
                        <a:pt x="14536" y="9017"/>
                        <a:pt x="14972" y="9017"/>
                      </a:cubicBezTo>
                      <a:cubicBezTo>
                        <a:pt x="15159" y="9017"/>
                        <a:pt x="15284" y="8996"/>
                        <a:pt x="15316" y="8943"/>
                      </a:cubicBezTo>
                      <a:cubicBezTo>
                        <a:pt x="15491" y="8489"/>
                        <a:pt x="15560" y="8034"/>
                        <a:pt x="15491" y="7580"/>
                      </a:cubicBezTo>
                      <a:cubicBezTo>
                        <a:pt x="15421" y="6845"/>
                        <a:pt x="15630" y="6356"/>
                        <a:pt x="15106" y="6356"/>
                      </a:cubicBezTo>
                      <a:cubicBezTo>
                        <a:pt x="14686" y="6356"/>
                        <a:pt x="13812" y="6426"/>
                        <a:pt x="13008" y="6461"/>
                      </a:cubicBezTo>
                      <a:cubicBezTo>
                        <a:pt x="12868" y="5866"/>
                        <a:pt x="12623" y="5307"/>
                        <a:pt x="12309" y="4782"/>
                      </a:cubicBezTo>
                      <a:cubicBezTo>
                        <a:pt x="13078" y="4188"/>
                        <a:pt x="14057" y="3489"/>
                        <a:pt x="13987" y="3279"/>
                      </a:cubicBezTo>
                      <a:cubicBezTo>
                        <a:pt x="13847" y="2859"/>
                        <a:pt x="13532" y="2475"/>
                        <a:pt x="13148" y="2195"/>
                      </a:cubicBezTo>
                      <a:cubicBezTo>
                        <a:pt x="12729" y="1829"/>
                        <a:pt x="12526" y="1462"/>
                        <a:pt x="12303" y="1462"/>
                      </a:cubicBezTo>
                      <a:cubicBezTo>
                        <a:pt x="12229" y="1462"/>
                        <a:pt x="12152" y="1504"/>
                        <a:pt x="12064" y="1600"/>
                      </a:cubicBezTo>
                      <a:cubicBezTo>
                        <a:pt x="11679" y="1950"/>
                        <a:pt x="11190" y="2545"/>
                        <a:pt x="10665" y="3139"/>
                      </a:cubicBezTo>
                      <a:cubicBezTo>
                        <a:pt x="10141" y="2789"/>
                        <a:pt x="9581" y="2545"/>
                        <a:pt x="8952" y="2405"/>
                      </a:cubicBezTo>
                      <a:cubicBezTo>
                        <a:pt x="9092" y="1461"/>
                        <a:pt x="9266" y="307"/>
                        <a:pt x="9092" y="237"/>
                      </a:cubicBezTo>
                      <a:cubicBezTo>
                        <a:pt x="8751" y="79"/>
                        <a:pt x="8410" y="1"/>
                        <a:pt x="8054"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1217742" y="2113292"/>
                  <a:ext cx="1557993" cy="1553414"/>
                </a:xfrm>
                <a:custGeom>
                  <a:avLst/>
                  <a:gdLst/>
                  <a:ahLst/>
                  <a:cxnLst/>
                  <a:rect l="l" t="t" r="r" b="b"/>
                  <a:pathLst>
                    <a:path w="15631" h="15631" fill="none" extrusionOk="0">
                      <a:moveTo>
                        <a:pt x="15491" y="7693"/>
                      </a:moveTo>
                      <a:cubicBezTo>
                        <a:pt x="15421" y="6958"/>
                        <a:pt x="15630" y="6469"/>
                        <a:pt x="15141" y="6469"/>
                      </a:cubicBezTo>
                      <a:cubicBezTo>
                        <a:pt x="14686" y="6469"/>
                        <a:pt x="13812" y="6539"/>
                        <a:pt x="13008" y="6609"/>
                      </a:cubicBezTo>
                      <a:cubicBezTo>
                        <a:pt x="12868" y="5979"/>
                        <a:pt x="12623" y="5420"/>
                        <a:pt x="12309" y="4895"/>
                      </a:cubicBezTo>
                      <a:cubicBezTo>
                        <a:pt x="13078" y="4301"/>
                        <a:pt x="14057" y="3602"/>
                        <a:pt x="13987" y="3392"/>
                      </a:cubicBezTo>
                      <a:cubicBezTo>
                        <a:pt x="13847" y="2972"/>
                        <a:pt x="13532" y="2588"/>
                        <a:pt x="13183" y="2308"/>
                      </a:cubicBezTo>
                      <a:cubicBezTo>
                        <a:pt x="12588" y="1818"/>
                        <a:pt x="12413" y="1329"/>
                        <a:pt x="12064" y="1713"/>
                      </a:cubicBezTo>
                      <a:cubicBezTo>
                        <a:pt x="11679" y="2098"/>
                        <a:pt x="11190" y="2658"/>
                        <a:pt x="10665" y="3252"/>
                      </a:cubicBezTo>
                      <a:cubicBezTo>
                        <a:pt x="10141" y="2902"/>
                        <a:pt x="9581" y="2658"/>
                        <a:pt x="8952" y="2518"/>
                      </a:cubicBezTo>
                      <a:cubicBezTo>
                        <a:pt x="9092" y="1574"/>
                        <a:pt x="9266" y="420"/>
                        <a:pt x="9092" y="350"/>
                      </a:cubicBezTo>
                      <a:cubicBezTo>
                        <a:pt x="8637" y="140"/>
                        <a:pt x="8182" y="70"/>
                        <a:pt x="7693" y="140"/>
                      </a:cubicBezTo>
                      <a:cubicBezTo>
                        <a:pt x="6959" y="210"/>
                        <a:pt x="6504" y="0"/>
                        <a:pt x="6504" y="525"/>
                      </a:cubicBezTo>
                      <a:cubicBezTo>
                        <a:pt x="6504" y="944"/>
                        <a:pt x="6574" y="1853"/>
                        <a:pt x="6609" y="2658"/>
                      </a:cubicBezTo>
                      <a:cubicBezTo>
                        <a:pt x="6014" y="2797"/>
                        <a:pt x="5455" y="3007"/>
                        <a:pt x="4930" y="3357"/>
                      </a:cubicBezTo>
                      <a:cubicBezTo>
                        <a:pt x="4336" y="2553"/>
                        <a:pt x="3602" y="1574"/>
                        <a:pt x="3427" y="1643"/>
                      </a:cubicBezTo>
                      <a:cubicBezTo>
                        <a:pt x="2972" y="1818"/>
                        <a:pt x="2588" y="2098"/>
                        <a:pt x="2343" y="2483"/>
                      </a:cubicBezTo>
                      <a:cubicBezTo>
                        <a:pt x="1853" y="3042"/>
                        <a:pt x="1364" y="3217"/>
                        <a:pt x="1748" y="3602"/>
                      </a:cubicBezTo>
                      <a:cubicBezTo>
                        <a:pt x="2098" y="3951"/>
                        <a:pt x="2658" y="4441"/>
                        <a:pt x="3252" y="4930"/>
                      </a:cubicBezTo>
                      <a:cubicBezTo>
                        <a:pt x="3077" y="5210"/>
                        <a:pt x="2937" y="5525"/>
                        <a:pt x="2867" y="5805"/>
                      </a:cubicBezTo>
                      <a:cubicBezTo>
                        <a:pt x="2763" y="6084"/>
                        <a:pt x="2693" y="6399"/>
                        <a:pt x="2623" y="6679"/>
                      </a:cubicBezTo>
                      <a:cubicBezTo>
                        <a:pt x="1644" y="6574"/>
                        <a:pt x="420" y="6364"/>
                        <a:pt x="350" y="6539"/>
                      </a:cubicBezTo>
                      <a:cubicBezTo>
                        <a:pt x="140" y="6993"/>
                        <a:pt x="105" y="7448"/>
                        <a:pt x="175" y="7903"/>
                      </a:cubicBezTo>
                      <a:cubicBezTo>
                        <a:pt x="245" y="8672"/>
                        <a:pt x="0" y="9126"/>
                        <a:pt x="525" y="9126"/>
                      </a:cubicBezTo>
                      <a:cubicBezTo>
                        <a:pt x="979" y="9126"/>
                        <a:pt x="1853" y="9056"/>
                        <a:pt x="2623" y="9021"/>
                      </a:cubicBezTo>
                      <a:cubicBezTo>
                        <a:pt x="2763" y="9616"/>
                        <a:pt x="3007" y="10210"/>
                        <a:pt x="3322" y="10735"/>
                      </a:cubicBezTo>
                      <a:cubicBezTo>
                        <a:pt x="2553" y="11329"/>
                        <a:pt x="1574" y="12029"/>
                        <a:pt x="1644" y="12203"/>
                      </a:cubicBezTo>
                      <a:cubicBezTo>
                        <a:pt x="1818" y="12658"/>
                        <a:pt x="2098" y="13043"/>
                        <a:pt x="2483" y="13287"/>
                      </a:cubicBezTo>
                      <a:cubicBezTo>
                        <a:pt x="3077" y="13777"/>
                        <a:pt x="3252" y="14266"/>
                        <a:pt x="3602" y="13882"/>
                      </a:cubicBezTo>
                      <a:cubicBezTo>
                        <a:pt x="3951" y="13532"/>
                        <a:pt x="4511" y="12903"/>
                        <a:pt x="5035" y="12308"/>
                      </a:cubicBezTo>
                      <a:cubicBezTo>
                        <a:pt x="5560" y="12623"/>
                        <a:pt x="6119" y="12868"/>
                        <a:pt x="6714" y="13043"/>
                      </a:cubicBezTo>
                      <a:cubicBezTo>
                        <a:pt x="6574" y="13987"/>
                        <a:pt x="6399" y="15211"/>
                        <a:pt x="6574" y="15281"/>
                      </a:cubicBezTo>
                      <a:cubicBezTo>
                        <a:pt x="6994" y="15455"/>
                        <a:pt x="7483" y="15525"/>
                        <a:pt x="7938" y="15455"/>
                      </a:cubicBezTo>
                      <a:cubicBezTo>
                        <a:pt x="8672" y="15385"/>
                        <a:pt x="9161" y="15630"/>
                        <a:pt x="9161" y="15106"/>
                      </a:cubicBezTo>
                      <a:cubicBezTo>
                        <a:pt x="9161" y="14651"/>
                        <a:pt x="9092" y="13777"/>
                        <a:pt x="9022" y="12973"/>
                      </a:cubicBezTo>
                      <a:cubicBezTo>
                        <a:pt x="9651" y="12868"/>
                        <a:pt x="10210" y="12623"/>
                        <a:pt x="10735" y="12273"/>
                      </a:cubicBezTo>
                      <a:cubicBezTo>
                        <a:pt x="11329" y="13078"/>
                        <a:pt x="12064" y="14022"/>
                        <a:pt x="12239" y="13987"/>
                      </a:cubicBezTo>
                      <a:cubicBezTo>
                        <a:pt x="12693" y="13812"/>
                        <a:pt x="13078" y="13532"/>
                        <a:pt x="13358" y="13148"/>
                      </a:cubicBezTo>
                      <a:cubicBezTo>
                        <a:pt x="13812" y="12553"/>
                        <a:pt x="14302" y="12378"/>
                        <a:pt x="13952" y="12029"/>
                      </a:cubicBezTo>
                      <a:cubicBezTo>
                        <a:pt x="13567" y="11644"/>
                        <a:pt x="12973" y="11154"/>
                        <a:pt x="12378" y="10630"/>
                      </a:cubicBezTo>
                      <a:cubicBezTo>
                        <a:pt x="12483" y="10455"/>
                        <a:pt x="12588" y="10280"/>
                        <a:pt x="12658" y="10105"/>
                      </a:cubicBezTo>
                      <a:cubicBezTo>
                        <a:pt x="12868" y="9721"/>
                        <a:pt x="13008" y="9336"/>
                        <a:pt x="13113" y="8917"/>
                      </a:cubicBezTo>
                      <a:cubicBezTo>
                        <a:pt x="14092" y="9056"/>
                        <a:pt x="15246" y="9231"/>
                        <a:pt x="15316" y="9056"/>
                      </a:cubicBezTo>
                      <a:cubicBezTo>
                        <a:pt x="15525" y="8602"/>
                        <a:pt x="15560" y="8147"/>
                        <a:pt x="15491" y="7693"/>
                      </a:cubicBezTo>
                      <a:close/>
                    </a:path>
                  </a:pathLst>
                </a:custGeom>
                <a:noFill/>
                <a:ln w="190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5" name="Google Shape;1905;p40"/>
              <p:cNvSpPr/>
              <p:nvPr/>
            </p:nvSpPr>
            <p:spPr>
              <a:xfrm>
                <a:off x="1768337" y="2658791"/>
                <a:ext cx="460191" cy="455361"/>
              </a:xfrm>
              <a:custGeom>
                <a:avLst/>
                <a:gdLst/>
                <a:ahLst/>
                <a:cxnLst/>
                <a:rect l="l" t="t" r="r" b="b"/>
                <a:pathLst>
                  <a:path w="4617" h="4582" fill="none" extrusionOk="0">
                    <a:moveTo>
                      <a:pt x="4582" y="2309"/>
                    </a:moveTo>
                    <a:cubicBezTo>
                      <a:pt x="4582" y="1749"/>
                      <a:pt x="4372" y="1190"/>
                      <a:pt x="3987" y="770"/>
                    </a:cubicBezTo>
                    <a:cubicBezTo>
                      <a:pt x="3637" y="350"/>
                      <a:pt x="3113" y="71"/>
                      <a:pt x="2554" y="36"/>
                    </a:cubicBezTo>
                    <a:cubicBezTo>
                      <a:pt x="1959" y="1"/>
                      <a:pt x="1400" y="176"/>
                      <a:pt x="910" y="490"/>
                    </a:cubicBezTo>
                    <a:cubicBezTo>
                      <a:pt x="560" y="700"/>
                      <a:pt x="281" y="1050"/>
                      <a:pt x="176" y="1469"/>
                    </a:cubicBezTo>
                    <a:cubicBezTo>
                      <a:pt x="36" y="1889"/>
                      <a:pt x="1" y="2344"/>
                      <a:pt x="71" y="2798"/>
                    </a:cubicBezTo>
                    <a:cubicBezTo>
                      <a:pt x="176" y="3323"/>
                      <a:pt x="421" y="3742"/>
                      <a:pt x="840" y="4057"/>
                    </a:cubicBezTo>
                    <a:cubicBezTo>
                      <a:pt x="1260" y="4407"/>
                      <a:pt x="1784" y="4581"/>
                      <a:pt x="2309" y="4581"/>
                    </a:cubicBezTo>
                    <a:cubicBezTo>
                      <a:pt x="2798" y="4581"/>
                      <a:pt x="3253" y="4442"/>
                      <a:pt x="3637" y="4162"/>
                    </a:cubicBezTo>
                    <a:cubicBezTo>
                      <a:pt x="3917" y="3917"/>
                      <a:pt x="4162" y="3602"/>
                      <a:pt x="4337" y="3288"/>
                    </a:cubicBezTo>
                    <a:cubicBezTo>
                      <a:pt x="4512" y="2973"/>
                      <a:pt x="4617" y="2658"/>
                      <a:pt x="4582" y="230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0"/>
          <p:cNvSpPr/>
          <p:nvPr/>
        </p:nvSpPr>
        <p:spPr>
          <a:xfrm>
            <a:off x="742064" y="1084225"/>
            <a:ext cx="3874500" cy="3874200"/>
          </a:xfrm>
          <a:prstGeom prst="arc">
            <a:avLst>
              <a:gd name="adj1" fmla="val 19427148"/>
              <a:gd name="adj2" fmla="val 2040973"/>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40"/>
          <p:cNvGrpSpPr/>
          <p:nvPr/>
        </p:nvGrpSpPr>
        <p:grpSpPr>
          <a:xfrm>
            <a:off x="3557412" y="1496275"/>
            <a:ext cx="5055667" cy="654300"/>
            <a:chOff x="3481212" y="1496275"/>
            <a:chExt cx="5055667" cy="654300"/>
          </a:xfrm>
        </p:grpSpPr>
        <p:sp>
          <p:nvSpPr>
            <p:cNvPr id="1909" name="Google Shape;1909;p40"/>
            <p:cNvSpPr/>
            <p:nvPr/>
          </p:nvSpPr>
          <p:spPr>
            <a:xfrm>
              <a:off x="3481212" y="1496275"/>
              <a:ext cx="970800" cy="654300"/>
            </a:xfrm>
            <a:prstGeom prst="roundRect">
              <a:avLst>
                <a:gd name="adj" fmla="val 50000"/>
              </a:avLst>
            </a:prstGeom>
            <a:solidFill>
              <a:srgbClr val="CC66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endParaRPr>
            </a:p>
          </p:txBody>
        </p:sp>
        <p:sp>
          <p:nvSpPr>
            <p:cNvPr id="1911" name="Google Shape;1911;p40"/>
            <p:cNvSpPr txBox="1"/>
            <p:nvPr/>
          </p:nvSpPr>
          <p:spPr>
            <a:xfrm>
              <a:off x="4670795" y="1535075"/>
              <a:ext cx="3866084" cy="3831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b="0" i="0" dirty="0">
                  <a:solidFill>
                    <a:srgbClr val="000000"/>
                  </a:solidFill>
                  <a:effectLst/>
                  <a:latin typeface="Times New Roman" panose="02020603050405020304" pitchFamily="18" charset="0"/>
                  <a:cs typeface="Times New Roman" panose="02020603050405020304" pitchFamily="18" charset="0"/>
                </a:rPr>
                <a:t>T</a:t>
              </a:r>
              <a:r>
                <a:rPr lang="vi-VN" sz="2400" b="0" i="0" dirty="0">
                  <a:solidFill>
                    <a:srgbClr val="000000"/>
                  </a:solidFill>
                  <a:effectLst/>
                  <a:latin typeface="Times New Roman" panose="02020603050405020304" pitchFamily="18" charset="0"/>
                  <a:cs typeface="Times New Roman" panose="02020603050405020304" pitchFamily="18" charset="0"/>
                </a:rPr>
                <a:t>hường được tìm thấy trên bề mặt lá, thân cây, trái cây của nhiều loại thực vật</a:t>
              </a:r>
              <a:endParaRPr sz="1800" dirty="0">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912" name="Google Shape;1912;p40"/>
          <p:cNvGrpSpPr/>
          <p:nvPr/>
        </p:nvGrpSpPr>
        <p:grpSpPr>
          <a:xfrm>
            <a:off x="4096048" y="2619700"/>
            <a:ext cx="4662793" cy="654300"/>
            <a:chOff x="4019848" y="2619700"/>
            <a:chExt cx="4662793" cy="654300"/>
          </a:xfrm>
        </p:grpSpPr>
        <p:sp>
          <p:nvSpPr>
            <p:cNvPr id="1913" name="Google Shape;1913;p40"/>
            <p:cNvSpPr/>
            <p:nvPr/>
          </p:nvSpPr>
          <p:spPr>
            <a:xfrm>
              <a:off x="4019848" y="2619700"/>
              <a:ext cx="970800" cy="654300"/>
            </a:xfrm>
            <a:prstGeom prst="roundRect">
              <a:avLst>
                <a:gd name="adj" fmla="val 50000"/>
              </a:avLst>
            </a:prstGeom>
            <a:solidFill>
              <a:srgbClr val="99FF3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2400" dirty="0">
                <a:solidFill>
                  <a:schemeClr val="dk1"/>
                </a:solidFill>
                <a:latin typeface="Times New Roman" panose="02020603050405020304" pitchFamily="18" charset="0"/>
                <a:cs typeface="Times New Roman" panose="02020603050405020304" pitchFamily="18" charset="0"/>
              </a:endParaRPr>
            </a:p>
          </p:txBody>
        </p:sp>
        <p:sp>
          <p:nvSpPr>
            <p:cNvPr id="1915" name="Google Shape;1915;p40"/>
            <p:cNvSpPr txBox="1"/>
            <p:nvPr/>
          </p:nvSpPr>
          <p:spPr>
            <a:xfrm>
              <a:off x="5160368" y="2797145"/>
              <a:ext cx="3522273" cy="3831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400" b="0" i="0" dirty="0">
                  <a:solidFill>
                    <a:srgbClr val="000000"/>
                  </a:solidFill>
                  <a:effectLst/>
                  <a:latin typeface="Times New Roman" panose="02020603050405020304" pitchFamily="18" charset="0"/>
                  <a:cs typeface="Times New Roman" panose="02020603050405020304" pitchFamily="18" charset="0"/>
                </a:rPr>
                <a:t>Da, lông của một số loại động vật, giúp chống nước</a:t>
              </a:r>
              <a:endParaRPr lang="vi-VN" sz="2400" dirty="0">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916" name="Google Shape;1916;p40"/>
          <p:cNvGrpSpPr/>
          <p:nvPr/>
        </p:nvGrpSpPr>
        <p:grpSpPr>
          <a:xfrm>
            <a:off x="3557412" y="3743125"/>
            <a:ext cx="4844523" cy="654300"/>
            <a:chOff x="3481212" y="3743125"/>
            <a:chExt cx="4844523" cy="654300"/>
          </a:xfrm>
        </p:grpSpPr>
        <p:sp>
          <p:nvSpPr>
            <p:cNvPr id="1917" name="Google Shape;1917;p40"/>
            <p:cNvSpPr/>
            <p:nvPr/>
          </p:nvSpPr>
          <p:spPr>
            <a:xfrm>
              <a:off x="3481212" y="3743125"/>
              <a:ext cx="970800" cy="654300"/>
            </a:xfrm>
            <a:prstGeom prst="roundRect">
              <a:avLst>
                <a:gd name="adj" fmla="val 50000"/>
              </a:avLst>
            </a:prstGeom>
            <a:solidFill>
              <a:srgbClr val="FF66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2400" dirty="0">
                <a:solidFill>
                  <a:schemeClr val="dk1"/>
                </a:solidFill>
                <a:latin typeface="Times New Roman" panose="02020603050405020304" pitchFamily="18" charset="0"/>
                <a:cs typeface="Times New Roman" panose="02020603050405020304" pitchFamily="18" charset="0"/>
              </a:endParaRPr>
            </a:p>
          </p:txBody>
        </p:sp>
        <p:sp>
          <p:nvSpPr>
            <p:cNvPr id="1919" name="Google Shape;1919;p40"/>
            <p:cNvSpPr txBox="1"/>
            <p:nvPr/>
          </p:nvSpPr>
          <p:spPr>
            <a:xfrm>
              <a:off x="4751506" y="3931895"/>
              <a:ext cx="3574229" cy="3831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400" b="0" i="0" dirty="0">
                  <a:solidFill>
                    <a:srgbClr val="000000"/>
                  </a:solidFill>
                  <a:effectLst/>
                  <a:latin typeface="Times New Roman" panose="02020603050405020304" pitchFamily="18" charset="0"/>
                  <a:cs typeface="Times New Roman" panose="02020603050405020304" pitchFamily="18" charset="0"/>
                </a:rPr>
                <a:t>Một số tác động có hại từ môi trường ngoài</a:t>
              </a:r>
              <a:endParaRPr lang="vi-VN" sz="2400" dirty="0">
                <a:solidFill>
                  <a:schemeClr val="dk1"/>
                </a:solidFill>
                <a:latin typeface="Times New Roman" panose="02020603050405020304" pitchFamily="18" charset="0"/>
                <a:ea typeface="Roboto"/>
                <a:cs typeface="Times New Roman" panose="02020603050405020304" pitchFamily="18" charset="0"/>
                <a:sym typeface="Roboto"/>
              </a:endParaRPr>
            </a:p>
          </p:txBody>
        </p:sp>
      </p:grpSp>
      <p:sp>
        <p:nvSpPr>
          <p:cNvPr id="25" name="Google Shape;1906;p40">
            <a:extLst>
              <a:ext uri="{FF2B5EF4-FFF2-40B4-BE49-F238E27FC236}">
                <a16:creationId xmlns:a16="http://schemas.microsoft.com/office/drawing/2014/main" id="{94B6284D-ED54-4EE6-B599-C1E4901FF6D5}"/>
              </a:ext>
            </a:extLst>
          </p:cNvPr>
          <p:cNvSpPr txBox="1">
            <a:spLocks noGrp="1"/>
          </p:cNvSpPr>
          <p:nvPr>
            <p:ph type="title"/>
          </p:nvPr>
        </p:nvSpPr>
        <p:spPr>
          <a:xfrm>
            <a:off x="457200" y="402275"/>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i="0" dirty="0" err="1">
                <a:solidFill>
                  <a:srgbClr val="7030A0"/>
                </a:solidFill>
                <a:effectLst/>
                <a:latin typeface="Times New Roman" panose="02020603050405020304" pitchFamily="18" charset="0"/>
                <a:cs typeface="Times New Roman" panose="02020603050405020304" pitchFamily="18" charset="0"/>
              </a:rPr>
              <a:t>Một</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số</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loại</a:t>
            </a:r>
            <a:r>
              <a:rPr lang="en-US" b="0" i="0" dirty="0">
                <a:solidFill>
                  <a:srgbClr val="7030A0"/>
                </a:solidFill>
                <a:effectLst/>
                <a:latin typeface="Times New Roman" panose="02020603050405020304" pitchFamily="18" charset="0"/>
                <a:cs typeface="Times New Roman" panose="02020603050405020304" pitchFamily="18" charset="0"/>
              </a:rPr>
              <a:t> lipid </a:t>
            </a:r>
            <a:r>
              <a:rPr lang="en-US" b="0" i="0" dirty="0" err="1">
                <a:solidFill>
                  <a:srgbClr val="7030A0"/>
                </a:solidFill>
                <a:effectLst/>
                <a:latin typeface="Times New Roman" panose="02020603050405020304" pitchFamily="18" charset="0"/>
                <a:cs typeface="Times New Roman" panose="02020603050405020304" pitchFamily="18" charset="0"/>
              </a:rPr>
              <a:t>điển</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hình</a:t>
            </a:r>
            <a:r>
              <a:rPr lang="en-US" b="0" i="0" dirty="0">
                <a:solidFill>
                  <a:srgbClr val="7030A0"/>
                </a:solidFill>
                <a:effectLst/>
                <a:latin typeface="Times New Roman" panose="02020603050405020304" pitchFamily="18" charset="0"/>
                <a:cs typeface="Times New Roman" panose="02020603050405020304" pitchFamily="18" charset="0"/>
              </a:rPr>
              <a:t> </a:t>
            </a:r>
            <a:r>
              <a:rPr lang="en-US" b="0" i="0" dirty="0" err="1">
                <a:solidFill>
                  <a:srgbClr val="7030A0"/>
                </a:solidFill>
                <a:effectLst/>
                <a:latin typeface="Times New Roman" panose="02020603050405020304" pitchFamily="18" charset="0"/>
                <a:cs typeface="Times New Roman" panose="02020603050405020304" pitchFamily="18" charset="0"/>
              </a:rPr>
              <a:t>là</a:t>
            </a:r>
            <a:r>
              <a:rPr lang="en-US" b="0" i="0" dirty="0">
                <a:solidFill>
                  <a:srgbClr val="7030A0"/>
                </a:solidFill>
                <a:effectLst/>
                <a:latin typeface="Times New Roman" panose="02020603050405020304" pitchFamily="18" charset="0"/>
                <a:cs typeface="Times New Roman" panose="02020603050405020304" pitchFamily="18" charset="0"/>
              </a:rPr>
              <a:t> </a:t>
            </a:r>
            <a:r>
              <a:rPr lang="en-US" i="1" dirty="0" err="1">
                <a:solidFill>
                  <a:srgbClr val="7030A0"/>
                </a:solidFill>
                <a:effectLst/>
                <a:latin typeface="Times New Roman" panose="02020603050405020304" pitchFamily="18" charset="0"/>
                <a:cs typeface="Times New Roman" panose="02020603050405020304" pitchFamily="18" charset="0"/>
              </a:rPr>
              <a:t>sáp</a:t>
            </a:r>
            <a:endParaRPr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7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98"/>
                                        </p:tgtEl>
                                        <p:attrNameLst>
                                          <p:attrName>style.visibility</p:attrName>
                                        </p:attrNameLst>
                                      </p:cBhvr>
                                      <p:to>
                                        <p:strVal val="visible"/>
                                      </p:to>
                                    </p:set>
                                    <p:animEffect transition="in" filter="barn(inVertical)">
                                      <p:cBhvr>
                                        <p:cTn id="12" dur="500"/>
                                        <p:tgtEl>
                                          <p:spTgt spid="18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07"/>
                                        </p:tgtEl>
                                        <p:attrNameLst>
                                          <p:attrName>style.visibility</p:attrName>
                                        </p:attrNameLst>
                                      </p:cBhvr>
                                      <p:to>
                                        <p:strVal val="visible"/>
                                      </p:to>
                                    </p:set>
                                    <p:animEffect transition="in" filter="barn(inVertical)">
                                      <p:cBhvr>
                                        <p:cTn id="15" dur="500"/>
                                        <p:tgtEl>
                                          <p:spTgt spid="190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08"/>
                                        </p:tgtEl>
                                        <p:attrNameLst>
                                          <p:attrName>style.visibility</p:attrName>
                                        </p:attrNameLst>
                                      </p:cBhvr>
                                      <p:to>
                                        <p:strVal val="visible"/>
                                      </p:to>
                                    </p:set>
                                    <p:animEffect transition="in" filter="barn(inVertical)">
                                      <p:cBhvr>
                                        <p:cTn id="20" dur="500"/>
                                        <p:tgtEl>
                                          <p:spTgt spid="190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12"/>
                                        </p:tgtEl>
                                        <p:attrNameLst>
                                          <p:attrName>style.visibility</p:attrName>
                                        </p:attrNameLst>
                                      </p:cBhvr>
                                      <p:to>
                                        <p:strVal val="visible"/>
                                      </p:to>
                                    </p:set>
                                    <p:animEffect transition="in" filter="barn(inVertical)">
                                      <p:cBhvr>
                                        <p:cTn id="25" dur="500"/>
                                        <p:tgtEl>
                                          <p:spTgt spid="19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16"/>
                                        </p:tgtEl>
                                        <p:attrNameLst>
                                          <p:attrName>style.visibility</p:attrName>
                                        </p:attrNameLst>
                                      </p:cBhvr>
                                      <p:to>
                                        <p:strVal val="visible"/>
                                      </p:to>
                                    </p:set>
                                    <p:animEffect transition="in" filter="barn(inVertical)">
                                      <p:cBhvr>
                                        <p:cTn id="30" dur="500"/>
                                        <p:tgtEl>
                                          <p:spTgt spid="1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51"/>
          <p:cNvPicPr preferRelativeResize="0">
            <a:picLocks noGrp="1"/>
          </p:cNvPicPr>
          <p:nvPr>
            <p:ph type="pic" idx="2"/>
          </p:nvPr>
        </p:nvPicPr>
        <p:blipFill rotWithShape="1">
          <a:blip r:embed="rId3">
            <a:alphaModFix/>
          </a:blip>
          <a:srcRect t="7692" b="7683"/>
          <a:stretch/>
        </p:blipFill>
        <p:spPr>
          <a:xfrm>
            <a:off x="-25" y="-13725"/>
            <a:ext cx="9143997" cy="5157301"/>
          </a:xfrm>
          <a:prstGeom prst="rect">
            <a:avLst/>
          </a:prstGeom>
        </p:spPr>
      </p:pic>
      <p:sp>
        <p:nvSpPr>
          <p:cNvPr id="1120" name="Google Shape;1120;p51"/>
          <p:cNvSpPr txBox="1">
            <a:spLocks noGrp="1"/>
          </p:cNvSpPr>
          <p:nvPr>
            <p:ph type="title"/>
          </p:nvPr>
        </p:nvSpPr>
        <p:spPr>
          <a:xfrm>
            <a:off x="1193523" y="2125866"/>
            <a:ext cx="6756900" cy="10745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solidFill>
                  <a:srgbClr val="C00000"/>
                </a:solidFill>
                <a:latin typeface="Times New Roman" panose="02020603050405020304" pitchFamily="18" charset="0"/>
                <a:cs typeface="Times New Roman" panose="02020603050405020304" pitchFamily="18" charset="0"/>
              </a:rPr>
              <a:t>MỞ RỘNG</a:t>
            </a:r>
            <a:endParaRPr sz="8000" dirty="0">
              <a:solidFill>
                <a:srgbClr val="C00000"/>
              </a:solidFill>
              <a:latin typeface="Times New Roman" panose="02020603050405020304" pitchFamily="18" charset="0"/>
              <a:cs typeface="Times New Roman" panose="02020603050405020304" pitchFamily="18" charset="0"/>
            </a:endParaRPr>
          </a:p>
        </p:txBody>
      </p:sp>
      <p:grpSp>
        <p:nvGrpSpPr>
          <p:cNvPr id="1121" name="Google Shape;1121;p51"/>
          <p:cNvGrpSpPr/>
          <p:nvPr/>
        </p:nvGrpSpPr>
        <p:grpSpPr>
          <a:xfrm>
            <a:off x="-484044" y="-566791"/>
            <a:ext cx="2726839" cy="1297171"/>
            <a:chOff x="5539588" y="871417"/>
            <a:chExt cx="1897196" cy="902505"/>
          </a:xfrm>
        </p:grpSpPr>
        <p:sp>
          <p:nvSpPr>
            <p:cNvPr id="1122" name="Google Shape;1122;p51"/>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1"/>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1"/>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1"/>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1"/>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226" y="1430177"/>
            <a:ext cx="3142910" cy="2013361"/>
          </a:xfrm>
          <a:prstGeom prst="ellipse">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258" y="2458579"/>
            <a:ext cx="3291839" cy="2190858"/>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03" y="153103"/>
            <a:ext cx="2775473" cy="2081605"/>
          </a:xfrm>
          <a:prstGeom prst="ellipse">
            <a:avLst/>
          </a:prstGeom>
          <a:ln>
            <a:noFill/>
          </a:ln>
          <a:effectLst>
            <a:softEdge rad="112500"/>
          </a:effectLst>
        </p:spPr>
      </p:pic>
      <p:sp>
        <p:nvSpPr>
          <p:cNvPr id="6" name="Rectangle 5"/>
          <p:cNvSpPr/>
          <p:nvPr/>
        </p:nvSpPr>
        <p:spPr>
          <a:xfrm>
            <a:off x="3009736" y="2366664"/>
            <a:ext cx="2850460"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1600" b="1" dirty="0">
                <a:solidFill>
                  <a:srgbClr val="132432"/>
                </a:solidFill>
                <a:latin typeface="Times New Roman" panose="02020603050405020304" pitchFamily="18" charset="0"/>
                <a:cs typeface="Times New Roman" panose="02020603050405020304" pitchFamily="18" charset="0"/>
              </a:rPr>
              <a:t>Vai trò của lipid đối với cơ thể</a:t>
            </a:r>
          </a:p>
        </p:txBody>
      </p:sp>
      <p:sp>
        <p:nvSpPr>
          <p:cNvPr id="8" name="Rectangle 7"/>
          <p:cNvSpPr/>
          <p:nvPr/>
        </p:nvSpPr>
        <p:spPr>
          <a:xfrm>
            <a:off x="813655" y="2224424"/>
            <a:ext cx="2068195"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1600" b="1" dirty="0">
                <a:solidFill>
                  <a:srgbClr val="132432"/>
                </a:solidFill>
                <a:latin typeface="Times New Roman" panose="02020603050405020304" pitchFamily="18" charset="0"/>
                <a:cs typeface="Times New Roman" panose="02020603050405020304" pitchFamily="18" charset="0"/>
              </a:rPr>
              <a:t>Cung cấp năng lượng</a:t>
            </a:r>
          </a:p>
        </p:txBody>
      </p:sp>
      <p:sp>
        <p:nvSpPr>
          <p:cNvPr id="9" name="Rectangle 8"/>
          <p:cNvSpPr/>
          <p:nvPr/>
        </p:nvSpPr>
        <p:spPr>
          <a:xfrm>
            <a:off x="5616008" y="4533520"/>
            <a:ext cx="296807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en-US" sz="1600" b="1" dirty="0">
                <a:latin typeface="Times New Roman" panose="02020603050405020304" pitchFamily="18" charset="0"/>
                <a:cs typeface="Times New Roman" panose="02020603050405020304" pitchFamily="18" charset="0"/>
              </a:rPr>
              <a:t> Thúc đẩy hấp thu các vitamin tan trong chất béo</a:t>
            </a:r>
            <a:endParaRPr lang="en-US" sz="16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61" y="2794358"/>
            <a:ext cx="3084955" cy="1857378"/>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75" y="183455"/>
            <a:ext cx="2968246" cy="1849928"/>
          </a:xfrm>
          <a:prstGeom prst="ellipse">
            <a:avLst/>
          </a:prstGeom>
          <a:ln>
            <a:noFill/>
          </a:ln>
          <a:effectLst>
            <a:softEdge rad="112500"/>
          </a:effectLst>
        </p:spPr>
      </p:pic>
      <p:sp>
        <p:nvSpPr>
          <p:cNvPr id="12" name="Rectangle 11"/>
          <p:cNvSpPr/>
          <p:nvPr/>
        </p:nvSpPr>
        <p:spPr>
          <a:xfrm>
            <a:off x="6030136" y="2039168"/>
            <a:ext cx="2877711"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1600" b="1" dirty="0">
                <a:solidFill>
                  <a:srgbClr val="132432"/>
                </a:solidFill>
                <a:latin typeface="Times New Roman" panose="02020603050405020304" pitchFamily="18" charset="0"/>
                <a:cs typeface="Times New Roman" panose="02020603050405020304" pitchFamily="18" charset="0"/>
              </a:rPr>
              <a:t>Giúp ổn định thân nhiệt cơ thể</a:t>
            </a:r>
          </a:p>
        </p:txBody>
      </p:sp>
      <p:sp>
        <p:nvSpPr>
          <p:cNvPr id="13" name="Rectangle 12"/>
          <p:cNvSpPr/>
          <p:nvPr/>
        </p:nvSpPr>
        <p:spPr>
          <a:xfrm>
            <a:off x="1285129" y="4569226"/>
            <a:ext cx="2202847"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1600" b="1" dirty="0">
                <a:solidFill>
                  <a:srgbClr val="132432"/>
                </a:solidFill>
                <a:latin typeface="Times New Roman" panose="02020603050405020304" pitchFamily="18" charset="0"/>
                <a:cs typeface="Times New Roman" panose="02020603050405020304" pitchFamily="18" charset="0"/>
              </a:rPr>
              <a:t>T</a:t>
            </a:r>
            <a:r>
              <a:rPr lang="en-US" sz="1600" b="1" dirty="0">
                <a:solidFill>
                  <a:srgbClr val="132432"/>
                </a:solidFill>
                <a:latin typeface="Times New Roman" panose="02020603050405020304" pitchFamily="18" charset="0"/>
                <a:cs typeface="Times New Roman" panose="02020603050405020304" pitchFamily="18" charset="0"/>
              </a:rPr>
              <a:t>ă</a:t>
            </a:r>
            <a:r>
              <a:rPr lang="vi-VN" sz="1600" b="1" dirty="0">
                <a:solidFill>
                  <a:srgbClr val="132432"/>
                </a:solidFill>
                <a:latin typeface="Times New Roman" panose="02020603050405020304" pitchFamily="18" charset="0"/>
                <a:cs typeface="Times New Roman" panose="02020603050405020304" pitchFamily="18" charset="0"/>
              </a:rPr>
              <a:t>ng hoạt động trí não</a:t>
            </a:r>
          </a:p>
        </p:txBody>
      </p:sp>
    </p:spTree>
    <p:extLst>
      <p:ext uri="{BB962C8B-B14F-4D97-AF65-F5344CB8AC3E}">
        <p14:creationId xmlns:p14="http://schemas.microsoft.com/office/powerpoint/2010/main" val="415274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818" name="Google Shape;818;p43"/>
          <p:cNvGrpSpPr/>
          <p:nvPr/>
        </p:nvGrpSpPr>
        <p:grpSpPr>
          <a:xfrm rot="-5400000">
            <a:off x="1019458" y="676949"/>
            <a:ext cx="3718787" cy="2032634"/>
            <a:chOff x="3506947" y="883950"/>
            <a:chExt cx="1645554" cy="899435"/>
          </a:xfrm>
        </p:grpSpPr>
        <p:sp>
          <p:nvSpPr>
            <p:cNvPr id="819" name="Google Shape;819;p43"/>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2" name="Google Shape;822;p43"/>
            <p:cNvGrpSpPr/>
            <p:nvPr/>
          </p:nvGrpSpPr>
          <p:grpSpPr>
            <a:xfrm>
              <a:off x="3662075" y="883950"/>
              <a:ext cx="1339575" cy="855075"/>
              <a:chOff x="3662075" y="883950"/>
              <a:chExt cx="1339575" cy="855075"/>
            </a:xfrm>
          </p:grpSpPr>
          <p:cxnSp>
            <p:nvCxnSpPr>
              <p:cNvPr id="823" name="Google Shape;823;p43"/>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824" name="Google Shape;824;p43"/>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825" name="Google Shape;825;p43"/>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826" name="Google Shape;826;p43"/>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827" name="Google Shape;827;p43"/>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828" name="Google Shape;828;p43"/>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829" name="Google Shape;829;p43"/>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830" name="Google Shape;830;p43"/>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831" name="Google Shape;831;p43"/>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832" name="Google Shape;832;p43"/>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pic>
        <p:nvPicPr>
          <p:cNvPr id="835" name="Google Shape;835;p43"/>
          <p:cNvPicPr preferRelativeResize="0">
            <a:picLocks noGrp="1"/>
          </p:cNvPicPr>
          <p:nvPr>
            <p:ph type="pic" idx="2"/>
          </p:nvPr>
        </p:nvPicPr>
        <p:blipFill rotWithShape="1">
          <a:blip r:embed="rId3">
            <a:alphaModFix/>
          </a:blip>
          <a:srcRect l="28226" r="28226"/>
          <a:stretch/>
        </p:blipFill>
        <p:spPr>
          <a:xfrm>
            <a:off x="560825" y="548650"/>
            <a:ext cx="2649600" cy="4055401"/>
          </a:xfrm>
          <a:prstGeom prst="rect">
            <a:avLst/>
          </a:prstGeom>
        </p:spPr>
      </p:pic>
      <p:pic>
        <p:nvPicPr>
          <p:cNvPr id="836" name="Google Shape;836;p43"/>
          <p:cNvPicPr preferRelativeResize="0">
            <a:picLocks noGrp="1"/>
          </p:cNvPicPr>
          <p:nvPr>
            <p:ph type="pic" idx="3"/>
          </p:nvPr>
        </p:nvPicPr>
        <p:blipFill rotWithShape="1">
          <a:blip r:embed="rId4">
            <a:alphaModFix/>
          </a:blip>
          <a:srcRect l="20583" t="12804" r="40029" b="28187"/>
          <a:stretch/>
        </p:blipFill>
        <p:spPr>
          <a:xfrm>
            <a:off x="1958025" y="3135450"/>
            <a:ext cx="1769400" cy="1769400"/>
          </a:xfrm>
          <a:prstGeom prst="ellipse">
            <a:avLst/>
          </a:prstGeom>
        </p:spPr>
      </p:pic>
      <p:grpSp>
        <p:nvGrpSpPr>
          <p:cNvPr id="837" name="Google Shape;837;p43"/>
          <p:cNvGrpSpPr/>
          <p:nvPr/>
        </p:nvGrpSpPr>
        <p:grpSpPr>
          <a:xfrm>
            <a:off x="-152410" y="39391"/>
            <a:ext cx="2727029" cy="1297261"/>
            <a:chOff x="5539588" y="871417"/>
            <a:chExt cx="1897196" cy="902505"/>
          </a:xfrm>
        </p:grpSpPr>
        <p:sp>
          <p:nvSpPr>
            <p:cNvPr id="838" name="Google Shape;838;p43"/>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3"/>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3"/>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3"/>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3"/>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681;p40">
            <a:extLst>
              <a:ext uri="{FF2B5EF4-FFF2-40B4-BE49-F238E27FC236}">
                <a16:creationId xmlns:a16="http://schemas.microsoft.com/office/drawing/2014/main" id="{68E37344-1BC9-48DE-A8FF-0CD593195854}"/>
              </a:ext>
            </a:extLst>
          </p:cNvPr>
          <p:cNvSpPr txBox="1">
            <a:spLocks noGrp="1"/>
          </p:cNvSpPr>
          <p:nvPr>
            <p:ph type="title"/>
          </p:nvPr>
        </p:nvSpPr>
        <p:spPr>
          <a:xfrm>
            <a:off x="3923660" y="2677500"/>
            <a:ext cx="5067600" cy="915900"/>
          </a:xfrm>
          <a:prstGeom prst="rect">
            <a:avLst/>
          </a:prstGeom>
        </p:spPr>
        <p:txBody>
          <a:bodyPr spcFirstLastPara="1" wrap="square" lIns="91425" tIns="91425" rIns="91425" bIns="91425" anchor="b" anchorCtr="0">
            <a:noAutofit/>
          </a:bodyPr>
          <a:lstStyle/>
          <a:p>
            <a:pPr indent="177800" algn="ctr">
              <a:spcBef>
                <a:spcPts val="400"/>
              </a:spcBef>
              <a:spcAft>
                <a:spcPts val="250"/>
              </a:spcAft>
            </a:pPr>
            <a:r>
              <a:rPr lang="vi-VN" sz="6600" dirty="0">
                <a:latin typeface="Times New Roman" panose="02020603050405020304" pitchFamily="18" charset="0"/>
                <a:cs typeface="Times New Roman" panose="02020603050405020304" pitchFamily="18" charset="0"/>
              </a:rPr>
              <a:t>CHẤT BÉO</a:t>
            </a:r>
          </a:p>
        </p:txBody>
      </p:sp>
      <p:sp>
        <p:nvSpPr>
          <p:cNvPr id="32" name="Google Shape;682;p40">
            <a:extLst>
              <a:ext uri="{FF2B5EF4-FFF2-40B4-BE49-F238E27FC236}">
                <a16:creationId xmlns:a16="http://schemas.microsoft.com/office/drawing/2014/main" id="{E47ADA0E-1710-4EE2-B53B-54DEE165DD60}"/>
              </a:ext>
            </a:extLst>
          </p:cNvPr>
          <p:cNvSpPr txBox="1">
            <a:spLocks/>
          </p:cNvSpPr>
          <p:nvPr/>
        </p:nvSpPr>
        <p:spPr>
          <a:xfrm>
            <a:off x="6666358" y="1274244"/>
            <a:ext cx="1652100" cy="915900"/>
          </a:xfrm>
          <a:prstGeom prst="rect">
            <a:avLst/>
          </a:prstGeom>
          <a:solidFill>
            <a:schemeClr val="accen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lgn="ctr" rtl="0">
              <a:buClrTx/>
              <a:buFontTx/>
            </a:pPr>
            <a:r>
              <a:rPr lang="en" sz="8000" b="1" dirty="0">
                <a:solidFill>
                  <a:srgbClr val="2E515D"/>
                </a:solidFill>
                <a:latin typeface="Times New Roman" panose="02020603050405020304" pitchFamily="18" charset="0"/>
                <a:cs typeface="Times New Roman" panose="02020603050405020304" pitchFamily="18" charset="0"/>
              </a:rPr>
              <a:t>II.</a:t>
            </a:r>
          </a:p>
        </p:txBody>
      </p:sp>
      <p:cxnSp>
        <p:nvCxnSpPr>
          <p:cNvPr id="33" name="Google Shape;684;p40">
            <a:extLst>
              <a:ext uri="{FF2B5EF4-FFF2-40B4-BE49-F238E27FC236}">
                <a16:creationId xmlns:a16="http://schemas.microsoft.com/office/drawing/2014/main" id="{10117E5D-E0EB-4EC4-A082-068F56040BF2}"/>
              </a:ext>
            </a:extLst>
          </p:cNvPr>
          <p:cNvCxnSpPr/>
          <p:nvPr/>
        </p:nvCxnSpPr>
        <p:spPr>
          <a:xfrm>
            <a:off x="4268912" y="3989282"/>
            <a:ext cx="4804200" cy="0"/>
          </a:xfrm>
          <a:prstGeom prst="straightConnector1">
            <a:avLst/>
          </a:prstGeom>
          <a:noFill/>
          <a:ln w="952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53013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43" name="Rectangle 42">
            <a:extLst>
              <a:ext uri="{FF2B5EF4-FFF2-40B4-BE49-F238E27FC236}">
                <a16:creationId xmlns:a16="http://schemas.microsoft.com/office/drawing/2014/main" id="{293D3ED6-DFB2-444F-9CCE-81B4DDC67B0C}"/>
              </a:ext>
            </a:extLst>
          </p:cNvPr>
          <p:cNvSpPr/>
          <p:nvPr/>
        </p:nvSpPr>
        <p:spPr>
          <a:xfrm>
            <a:off x="392841" y="886919"/>
            <a:ext cx="8173723" cy="650178"/>
          </a:xfrm>
          <a:prstGeom prst="rect">
            <a:avLst/>
          </a:prstGeom>
        </p:spPr>
        <p:txBody>
          <a:bodyPr wrap="square" tIns="0" bIns="0">
            <a:spAutoFit/>
          </a:bodyPr>
          <a:lstStyle/>
          <a:p>
            <a:pPr lvl="0" algn="just">
              <a:lnSpc>
                <a:spcPct val="150000"/>
              </a:lnSpc>
              <a:buClrTx/>
              <a:defRPr/>
            </a:pPr>
            <a:r>
              <a:rPr kumimoji="0" lang="en-US" sz="320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Chất</a:t>
            </a:r>
            <a:r>
              <a:rPr kumimoji="0" lang="en-US" sz="320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béo </a:t>
            </a:r>
            <a:r>
              <a:rPr kumimoji="0" lang="en-US" sz="32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là </a:t>
            </a:r>
            <a:r>
              <a:rPr lang="en-US" sz="3200" kern="1200" dirty="0">
                <a:solidFill>
                  <a:srgbClr val="7030A0"/>
                </a:solidFill>
                <a:latin typeface="Times New Roman" panose="02020603050405020304" pitchFamily="18" charset="0"/>
                <a:cs typeface="Times New Roman" panose="02020603050405020304" pitchFamily="18" charset="0"/>
              </a:rPr>
              <a:t>ester của glycerol </a:t>
            </a:r>
            <a:r>
              <a:rPr lang="en-US" sz="3200" kern="1200" dirty="0">
                <a:solidFill>
                  <a:srgbClr val="080808"/>
                </a:solidFill>
                <a:latin typeface="Times New Roman" panose="02020603050405020304" pitchFamily="18" charset="0"/>
                <a:cs typeface="Times New Roman" panose="02020603050405020304" pitchFamily="18" charset="0"/>
              </a:rPr>
              <a:t>với các </a:t>
            </a:r>
            <a:r>
              <a:rPr lang="en-US" sz="3200" kern="1200" dirty="0">
                <a:solidFill>
                  <a:srgbClr val="7030A0"/>
                </a:solidFill>
                <a:latin typeface="Times New Roman" panose="02020603050405020304" pitchFamily="18" charset="0"/>
                <a:cs typeface="Times New Roman" panose="02020603050405020304" pitchFamily="18" charset="0"/>
              </a:rPr>
              <a:t>acid béo</a:t>
            </a:r>
            <a:endParaRPr kumimoji="0" lang="en-US" sz="320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392841" y="1724436"/>
            <a:ext cx="6901577" cy="1077218"/>
          </a:xfrm>
          <a:prstGeom prst="rect">
            <a:avLst/>
          </a:prstGeom>
        </p:spPr>
        <p:txBody>
          <a:bodyPr wrap="square">
            <a:spAutoFit/>
          </a:bodyPr>
          <a:lstStyle/>
          <a:p>
            <a:pPr algn="ctr"/>
            <a:r>
              <a:rPr lang="en-US" sz="3200" dirty="0">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latin typeface="Times New Roman" panose="02020603050405020304" pitchFamily="18" charset="0"/>
                <a:ea typeface="Courier New" panose="02070309020205020404" pitchFamily="49" charset="0"/>
                <a:cs typeface="Times New Roman" panose="02020603050405020304" pitchFamily="18" charset="0"/>
              </a:rPr>
              <a:t>Công thức chung của ch</a:t>
            </a:r>
            <a:r>
              <a:rPr lang="en-US" sz="3200" dirty="0">
                <a:latin typeface="Times New Roman" panose="02020603050405020304" pitchFamily="18" charset="0"/>
                <a:ea typeface="Courier New" panose="02070309020205020404" pitchFamily="49" charset="0"/>
                <a:cs typeface="Times New Roman" panose="02020603050405020304" pitchFamily="18" charset="0"/>
              </a:rPr>
              <a:t>ấ</a:t>
            </a:r>
            <a:r>
              <a:rPr lang="vi-VN" sz="3200" dirty="0">
                <a:latin typeface="Times New Roman" panose="02020603050405020304" pitchFamily="18" charset="0"/>
                <a:ea typeface="Courier New" panose="02070309020205020404" pitchFamily="49" charset="0"/>
                <a:cs typeface="Times New Roman" panose="02020603050405020304" pitchFamily="18" charset="0"/>
              </a:rPr>
              <a:t>t béo có dạng: </a:t>
            </a:r>
            <a:r>
              <a:rPr lang="vi-VN" sz="32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(RCOO)</a:t>
            </a:r>
            <a:r>
              <a:rPr lang="vi-VN" sz="3200" b="1" baseline="-250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3</a:t>
            </a:r>
            <a:r>
              <a:rPr lang="vi-VN" sz="32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C</a:t>
            </a:r>
            <a:r>
              <a:rPr lang="vi-VN" sz="3200" b="1" baseline="-250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3</a:t>
            </a:r>
            <a:r>
              <a:rPr lang="vi-VN" sz="3200" b="1"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a:t>
            </a:r>
            <a:r>
              <a:rPr lang="vi-VN" sz="3200" b="1" baseline="-250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26128" y="2988993"/>
            <a:ext cx="6785264" cy="954107"/>
          </a:xfrm>
          <a:prstGeom prst="rect">
            <a:avLst/>
          </a:prstGeom>
        </p:spPr>
        <p:txBody>
          <a:bodyPr wrap="square">
            <a:spAutoFit/>
          </a:bodyPr>
          <a:lstStyle/>
          <a:p>
            <a:pPr algn="ctr"/>
            <a:r>
              <a:rPr lang="vi-VN" sz="2800" i="1" dirty="0">
                <a:latin typeface="Times New Roman" panose="02020603050405020304" pitchFamily="18" charset="0"/>
                <a:ea typeface="Courier New" panose="02070309020205020404" pitchFamily="49" charset="0"/>
                <a:cs typeface="Times New Roman" panose="02020603050405020304" pitchFamily="18" charset="0"/>
              </a:rPr>
              <a:t>với R là kí hiệu các gốc hydrocarbon như C</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17</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H</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35</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 C</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15</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H</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31</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a:t>
            </a:r>
            <a:r>
              <a:rPr lang="en-US" sz="2800" i="1" dirty="0">
                <a:latin typeface="Times New Roman" panose="02020603050405020304" pitchFamily="18" charset="0"/>
                <a:ea typeface="Courier New" panose="02070309020205020404" pitchFamily="49" charset="0"/>
                <a:cs typeface="Times New Roman" panose="02020603050405020304" pitchFamily="18" charset="0"/>
              </a:rPr>
              <a:t>,</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 C</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17</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H</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33</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 C</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17</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H</a:t>
            </a:r>
            <a:r>
              <a:rPr lang="vi-VN" sz="2800" i="1" baseline="-25000" dirty="0">
                <a:latin typeface="Times New Roman" panose="02020603050405020304" pitchFamily="18" charset="0"/>
                <a:ea typeface="Courier New" panose="02070309020205020404" pitchFamily="49" charset="0"/>
                <a:cs typeface="Times New Roman" panose="02020603050405020304" pitchFamily="18" charset="0"/>
              </a:rPr>
              <a:t>31</a:t>
            </a:r>
            <a:r>
              <a:rPr lang="vi-VN" sz="2800" i="1" dirty="0">
                <a:latin typeface="Times New Roman" panose="02020603050405020304" pitchFamily="18" charset="0"/>
                <a:ea typeface="Courier New" panose="02070309020205020404" pitchFamily="49"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6D67F2E9-9767-49B3-A35E-D569914B3A02}"/>
              </a:ext>
            </a:extLst>
          </p:cNvPr>
          <p:cNvGrpSpPr/>
          <p:nvPr/>
        </p:nvGrpSpPr>
        <p:grpSpPr>
          <a:xfrm>
            <a:off x="1591436" y="-7415"/>
            <a:ext cx="5838066" cy="560155"/>
            <a:chOff x="2171100" y="231172"/>
            <a:chExt cx="7849804" cy="659226"/>
          </a:xfrm>
        </p:grpSpPr>
        <p:sp>
          <p:nvSpPr>
            <p:cNvPr id="9" name="Flowchart: Delay 8">
              <a:extLst>
                <a:ext uri="{FF2B5EF4-FFF2-40B4-BE49-F238E27FC236}">
                  <a16:creationId xmlns:a16="http://schemas.microsoft.com/office/drawing/2014/main" id="{B7DAAEF8-F2A1-4508-BF15-91F2D3E97D71}"/>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hannel URL">
              <a:extLst>
                <a:ext uri="{FF2B5EF4-FFF2-40B4-BE49-F238E27FC236}">
                  <a16:creationId xmlns:a16="http://schemas.microsoft.com/office/drawing/2014/main" id="{0CEC1EDA-C395-4609-B5C0-4ECBA309570C}"/>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niệm</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7" name="Picture 22" descr="DauPhong">
            <a:extLst>
              <a:ext uri="{FF2B5EF4-FFF2-40B4-BE49-F238E27FC236}">
                <a16:creationId xmlns:a16="http://schemas.microsoft.com/office/drawing/2014/main" id="{BA02B02A-6DB7-4EA8-82D7-59038262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195" y="3775473"/>
            <a:ext cx="1876427" cy="999384"/>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3" descr="Ca">
            <a:extLst>
              <a:ext uri="{FF2B5EF4-FFF2-40B4-BE49-F238E27FC236}">
                <a16:creationId xmlns:a16="http://schemas.microsoft.com/office/drawing/2014/main" id="{536DDAAA-9EF0-4E14-A2F0-192D6B868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976" y="2511029"/>
            <a:ext cx="1983581" cy="9715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4" descr="Dua">
            <a:extLst>
              <a:ext uri="{FF2B5EF4-FFF2-40B4-BE49-F238E27FC236}">
                <a16:creationId xmlns:a16="http://schemas.microsoft.com/office/drawing/2014/main" id="{7051DAB5-13AC-432B-B560-5495D748B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69" y="3762375"/>
            <a:ext cx="1964531" cy="10287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5" descr="Thit">
            <a:extLst>
              <a:ext uri="{FF2B5EF4-FFF2-40B4-BE49-F238E27FC236}">
                <a16:creationId xmlns:a16="http://schemas.microsoft.com/office/drawing/2014/main" id="{C252C8FA-9734-48F9-8A04-D2384DDBCA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2196" y="2511029"/>
            <a:ext cx="1847850" cy="9715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6" descr="DiaVung">
            <a:extLst>
              <a:ext uri="{FF2B5EF4-FFF2-40B4-BE49-F238E27FC236}">
                <a16:creationId xmlns:a16="http://schemas.microsoft.com/office/drawing/2014/main" id="{71D830C3-F0F2-4A82-AB4D-C4025DC24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4935" y="1071894"/>
            <a:ext cx="1843089" cy="1143861"/>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7" descr="gao">
            <a:extLst>
              <a:ext uri="{FF2B5EF4-FFF2-40B4-BE49-F238E27FC236}">
                <a16:creationId xmlns:a16="http://schemas.microsoft.com/office/drawing/2014/main" id="{5FAB6FE7-749D-4A28-9D06-68A71A499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2195" y="1107281"/>
            <a:ext cx="1843089" cy="10858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8" descr="rau cai">
            <a:extLst>
              <a:ext uri="{FF2B5EF4-FFF2-40B4-BE49-F238E27FC236}">
                <a16:creationId xmlns:a16="http://schemas.microsoft.com/office/drawing/2014/main" id="{1A5CD434-CFF2-4194-B005-FAAEB289C6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4937" y="2520554"/>
            <a:ext cx="1843087" cy="97155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9" descr="bi">
            <a:extLst>
              <a:ext uri="{FF2B5EF4-FFF2-40B4-BE49-F238E27FC236}">
                <a16:creationId xmlns:a16="http://schemas.microsoft.com/office/drawing/2014/main" id="{1CE8AD9D-0D09-4EC1-8A5D-F386EE34D4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4937" y="3762375"/>
            <a:ext cx="1876426" cy="1028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31">
            <a:extLst>
              <a:ext uri="{FF2B5EF4-FFF2-40B4-BE49-F238E27FC236}">
                <a16:creationId xmlns:a16="http://schemas.microsoft.com/office/drawing/2014/main" id="{5EE160AD-9082-4451-859B-6E0CC6DADA9F}"/>
              </a:ext>
            </a:extLst>
          </p:cNvPr>
          <p:cNvSpPr>
            <a:spLocks noChangeArrowheads="1"/>
          </p:cNvSpPr>
          <p:nvPr/>
        </p:nvSpPr>
        <p:spPr bwMode="auto">
          <a:xfrm>
            <a:off x="1636515" y="2187180"/>
            <a:ext cx="1619250" cy="31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 Gạo</a:t>
            </a:r>
          </a:p>
        </p:txBody>
      </p:sp>
      <p:sp>
        <p:nvSpPr>
          <p:cNvPr id="26" name="Rectangle 32">
            <a:extLst>
              <a:ext uri="{FF2B5EF4-FFF2-40B4-BE49-F238E27FC236}">
                <a16:creationId xmlns:a16="http://schemas.microsoft.com/office/drawing/2014/main" id="{C38BC66A-B9A6-45FC-9917-2FADACBD17E7}"/>
              </a:ext>
            </a:extLst>
          </p:cNvPr>
          <p:cNvSpPr>
            <a:spLocks noChangeArrowheads="1"/>
          </p:cNvSpPr>
          <p:nvPr/>
        </p:nvSpPr>
        <p:spPr bwMode="auto">
          <a:xfrm>
            <a:off x="3553739" y="3414714"/>
            <a:ext cx="1371600" cy="38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 Rau cải</a:t>
            </a:r>
          </a:p>
        </p:txBody>
      </p:sp>
      <p:sp>
        <p:nvSpPr>
          <p:cNvPr id="27" name="Text Box 33">
            <a:extLst>
              <a:ext uri="{FF2B5EF4-FFF2-40B4-BE49-F238E27FC236}">
                <a16:creationId xmlns:a16="http://schemas.microsoft.com/office/drawing/2014/main" id="{977C2153-0E07-4AD9-A418-EE6A9F069C1A}"/>
              </a:ext>
            </a:extLst>
          </p:cNvPr>
          <p:cNvSpPr txBox="1">
            <a:spLocks noChangeArrowheads="1"/>
          </p:cNvSpPr>
          <p:nvPr/>
        </p:nvSpPr>
        <p:spPr bwMode="auto">
          <a:xfrm>
            <a:off x="3776386" y="4804173"/>
            <a:ext cx="11430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5000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Bí ngô</a:t>
            </a:r>
          </a:p>
        </p:txBody>
      </p:sp>
      <p:sp>
        <p:nvSpPr>
          <p:cNvPr id="28" name="Text Box 34">
            <a:extLst>
              <a:ext uri="{FF2B5EF4-FFF2-40B4-BE49-F238E27FC236}">
                <a16:creationId xmlns:a16="http://schemas.microsoft.com/office/drawing/2014/main" id="{D423AE9E-21BF-48B2-B8A4-270FCFDDC7B8}"/>
              </a:ext>
            </a:extLst>
          </p:cNvPr>
          <p:cNvSpPr txBox="1">
            <a:spLocks noChangeArrowheads="1"/>
          </p:cNvSpPr>
          <p:nvPr/>
        </p:nvSpPr>
        <p:spPr bwMode="auto">
          <a:xfrm>
            <a:off x="3690661" y="2187179"/>
            <a:ext cx="13716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50000"/>
              </a:spcBef>
              <a:spcAft>
                <a:spcPct val="0"/>
              </a:spcAft>
            </a:pPr>
            <a:r>
              <a:rPr lang="en-US" altLang="vi-VN" sz="1650" b="1">
                <a:solidFill>
                  <a:srgbClr val="FF0000"/>
                </a:solidFill>
                <a:latin typeface="Times New Roman" panose="02020603050405020304" pitchFamily="18" charset="0"/>
                <a:cs typeface="Times New Roman" panose="02020603050405020304" pitchFamily="18" charset="0"/>
              </a:rPr>
              <a:t> Vừng</a:t>
            </a:r>
          </a:p>
        </p:txBody>
      </p:sp>
      <p:sp>
        <p:nvSpPr>
          <p:cNvPr id="29" name="Rectangle 36">
            <a:extLst>
              <a:ext uri="{FF2B5EF4-FFF2-40B4-BE49-F238E27FC236}">
                <a16:creationId xmlns:a16="http://schemas.microsoft.com/office/drawing/2014/main" id="{06384833-82C8-4F7E-877E-AFDFC98DBC97}"/>
              </a:ext>
            </a:extLst>
          </p:cNvPr>
          <p:cNvSpPr>
            <a:spLocks noChangeArrowheads="1"/>
          </p:cNvSpPr>
          <p:nvPr/>
        </p:nvSpPr>
        <p:spPr bwMode="auto">
          <a:xfrm>
            <a:off x="5929358" y="3505200"/>
            <a:ext cx="1610916"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FF0000"/>
                </a:solidFill>
                <a:latin typeface="Times New Roman" panose="02020603050405020304" pitchFamily="18" charset="0"/>
                <a:cs typeface="Times New Roman" panose="02020603050405020304" pitchFamily="18" charset="0"/>
              </a:rPr>
              <a:t>Cá </a:t>
            </a:r>
          </a:p>
        </p:txBody>
      </p:sp>
      <p:sp>
        <p:nvSpPr>
          <p:cNvPr id="30" name="Rectangle 37">
            <a:extLst>
              <a:ext uri="{FF2B5EF4-FFF2-40B4-BE49-F238E27FC236}">
                <a16:creationId xmlns:a16="http://schemas.microsoft.com/office/drawing/2014/main" id="{01E7949E-C0A9-4B46-A685-1A12B40370CA}"/>
              </a:ext>
            </a:extLst>
          </p:cNvPr>
          <p:cNvSpPr>
            <a:spLocks noChangeArrowheads="1"/>
          </p:cNvSpPr>
          <p:nvPr/>
        </p:nvSpPr>
        <p:spPr bwMode="auto">
          <a:xfrm>
            <a:off x="1767485" y="3486150"/>
            <a:ext cx="1502569" cy="248841"/>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FF0000"/>
                </a:solidFill>
                <a:latin typeface="Times New Roman" panose="02020603050405020304" pitchFamily="18" charset="0"/>
                <a:cs typeface="Times New Roman" panose="02020603050405020304" pitchFamily="18" charset="0"/>
              </a:rPr>
              <a:t>Mỡ lợn</a:t>
            </a:r>
          </a:p>
        </p:txBody>
      </p:sp>
      <p:sp>
        <p:nvSpPr>
          <p:cNvPr id="31" name="Rectangle 39">
            <a:extLst>
              <a:ext uri="{FF2B5EF4-FFF2-40B4-BE49-F238E27FC236}">
                <a16:creationId xmlns:a16="http://schemas.microsoft.com/office/drawing/2014/main" id="{8F82A9D3-ED67-4DCD-84DF-A03CA5064560}"/>
              </a:ext>
            </a:extLst>
          </p:cNvPr>
          <p:cNvSpPr>
            <a:spLocks noChangeArrowheads="1"/>
          </p:cNvSpPr>
          <p:nvPr/>
        </p:nvSpPr>
        <p:spPr bwMode="auto">
          <a:xfrm>
            <a:off x="1729384" y="4747022"/>
            <a:ext cx="1657350" cy="2857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FF0000"/>
                </a:solidFill>
                <a:latin typeface="Times New Roman" panose="02020603050405020304" pitchFamily="18" charset="0"/>
                <a:cs typeface="Times New Roman" panose="02020603050405020304" pitchFamily="18" charset="0"/>
              </a:rPr>
              <a:t>Lạc (Đậu phộng)</a:t>
            </a:r>
          </a:p>
        </p:txBody>
      </p:sp>
      <p:sp>
        <p:nvSpPr>
          <p:cNvPr id="32" name="Rectangle 40">
            <a:extLst>
              <a:ext uri="{FF2B5EF4-FFF2-40B4-BE49-F238E27FC236}">
                <a16:creationId xmlns:a16="http://schemas.microsoft.com/office/drawing/2014/main" id="{71787D78-78B1-46E2-AE01-796FFD6A17A8}"/>
              </a:ext>
            </a:extLst>
          </p:cNvPr>
          <p:cNvSpPr>
            <a:spLocks noChangeArrowheads="1"/>
          </p:cNvSpPr>
          <p:nvPr/>
        </p:nvSpPr>
        <p:spPr bwMode="auto">
          <a:xfrm>
            <a:off x="5919833" y="4785124"/>
            <a:ext cx="1600200" cy="31670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FF0000"/>
                </a:solidFill>
                <a:latin typeface="Times New Roman" panose="02020603050405020304" pitchFamily="18" charset="0"/>
                <a:cs typeface="Times New Roman" panose="02020603050405020304" pitchFamily="18" charset="0"/>
              </a:rPr>
              <a:t>Dừa</a:t>
            </a:r>
          </a:p>
        </p:txBody>
      </p:sp>
      <p:sp>
        <p:nvSpPr>
          <p:cNvPr id="33" name="Text Box 41">
            <a:extLst>
              <a:ext uri="{FF2B5EF4-FFF2-40B4-BE49-F238E27FC236}">
                <a16:creationId xmlns:a16="http://schemas.microsoft.com/office/drawing/2014/main" id="{E947F207-F031-45B2-82B1-0566FFC9E7F1}"/>
              </a:ext>
            </a:extLst>
          </p:cNvPr>
          <p:cNvSpPr txBox="1">
            <a:spLocks noChangeArrowheads="1"/>
          </p:cNvSpPr>
          <p:nvPr/>
        </p:nvSpPr>
        <p:spPr bwMode="auto">
          <a:xfrm>
            <a:off x="3716855" y="2191941"/>
            <a:ext cx="137160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5000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Vừng</a:t>
            </a:r>
          </a:p>
        </p:txBody>
      </p:sp>
      <p:sp>
        <p:nvSpPr>
          <p:cNvPr id="34" name="Text Box 42">
            <a:extLst>
              <a:ext uri="{FF2B5EF4-FFF2-40B4-BE49-F238E27FC236}">
                <a16:creationId xmlns:a16="http://schemas.microsoft.com/office/drawing/2014/main" id="{E8976BDA-1944-483D-A2D3-47545790EBA8}"/>
              </a:ext>
            </a:extLst>
          </p:cNvPr>
          <p:cNvSpPr txBox="1">
            <a:spLocks noChangeArrowheads="1"/>
          </p:cNvSpPr>
          <p:nvPr/>
        </p:nvSpPr>
        <p:spPr bwMode="auto">
          <a:xfrm>
            <a:off x="5946027" y="2152651"/>
            <a:ext cx="143827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5000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  Quả </a:t>
            </a:r>
            <a:r>
              <a:rPr lang="vi-VN" altLang="vi-VN" sz="1650" b="1">
                <a:solidFill>
                  <a:srgbClr val="000000"/>
                </a:solidFill>
                <a:latin typeface="Times New Roman" panose="02020603050405020304" pitchFamily="18" charset="0"/>
                <a:cs typeface="Times New Roman" panose="02020603050405020304" pitchFamily="18" charset="0"/>
              </a:rPr>
              <a:t>táo</a:t>
            </a:r>
            <a:endParaRPr lang="en-US" altLang="vi-VN" sz="1650" b="1">
              <a:solidFill>
                <a:srgbClr val="000000"/>
              </a:solidFill>
              <a:latin typeface="Times New Roman" panose="02020603050405020304" pitchFamily="18" charset="0"/>
              <a:cs typeface="Times New Roman" panose="02020603050405020304" pitchFamily="18" charset="0"/>
            </a:endParaRPr>
          </a:p>
        </p:txBody>
      </p:sp>
      <p:sp>
        <p:nvSpPr>
          <p:cNvPr id="35" name="Rectangle 43">
            <a:extLst>
              <a:ext uri="{FF2B5EF4-FFF2-40B4-BE49-F238E27FC236}">
                <a16:creationId xmlns:a16="http://schemas.microsoft.com/office/drawing/2014/main" id="{6AEE54E3-33B0-4911-A0E6-4EC1F207F2AD}"/>
              </a:ext>
            </a:extLst>
          </p:cNvPr>
          <p:cNvSpPr>
            <a:spLocks noChangeArrowheads="1"/>
          </p:cNvSpPr>
          <p:nvPr/>
        </p:nvSpPr>
        <p:spPr bwMode="auto">
          <a:xfrm>
            <a:off x="1852019" y="3494486"/>
            <a:ext cx="1257300" cy="24884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a:solidFill>
                  <a:srgbClr val="000000"/>
                </a:solidFill>
                <a:latin typeface="Times New Roman" panose="02020603050405020304" pitchFamily="18" charset="0"/>
                <a:cs typeface="Times New Roman" panose="02020603050405020304" pitchFamily="18" charset="0"/>
              </a:rPr>
              <a:t> Mỡ lợn</a:t>
            </a:r>
          </a:p>
        </p:txBody>
      </p:sp>
      <p:sp>
        <p:nvSpPr>
          <p:cNvPr id="36" name="Rectangle 44">
            <a:extLst>
              <a:ext uri="{FF2B5EF4-FFF2-40B4-BE49-F238E27FC236}">
                <a16:creationId xmlns:a16="http://schemas.microsoft.com/office/drawing/2014/main" id="{CBEA87B4-DB8F-4539-B939-E7D27DB5E4E2}"/>
              </a:ext>
            </a:extLst>
          </p:cNvPr>
          <p:cNvSpPr>
            <a:spLocks noChangeArrowheads="1"/>
          </p:cNvSpPr>
          <p:nvPr/>
        </p:nvSpPr>
        <p:spPr bwMode="auto">
          <a:xfrm>
            <a:off x="6139503" y="3496270"/>
            <a:ext cx="11906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dirty="0" err="1">
                <a:solidFill>
                  <a:srgbClr val="000000"/>
                </a:solidFill>
                <a:latin typeface="Times New Roman" panose="02020603050405020304" pitchFamily="18" charset="0"/>
                <a:cs typeface="Times New Roman" panose="02020603050405020304" pitchFamily="18" charset="0"/>
              </a:rPr>
              <a:t>Cá</a:t>
            </a:r>
            <a:r>
              <a:rPr lang="en-US" altLang="vi-VN" sz="1650" b="1" dirty="0">
                <a:solidFill>
                  <a:srgbClr val="000000"/>
                </a:solidFill>
                <a:latin typeface="Times New Roman" panose="02020603050405020304" pitchFamily="18" charset="0"/>
                <a:cs typeface="Times New Roman" panose="02020603050405020304" pitchFamily="18" charset="0"/>
              </a:rPr>
              <a:t> </a:t>
            </a:r>
          </a:p>
        </p:txBody>
      </p:sp>
      <p:sp>
        <p:nvSpPr>
          <p:cNvPr id="37" name="Rectangle 45">
            <a:extLst>
              <a:ext uri="{FF2B5EF4-FFF2-40B4-BE49-F238E27FC236}">
                <a16:creationId xmlns:a16="http://schemas.microsoft.com/office/drawing/2014/main" id="{28BD4FE1-FD61-4C06-871F-AB7877E465F0}"/>
              </a:ext>
            </a:extLst>
          </p:cNvPr>
          <p:cNvSpPr>
            <a:spLocks noChangeArrowheads="1"/>
          </p:cNvSpPr>
          <p:nvPr/>
        </p:nvSpPr>
        <p:spPr bwMode="auto">
          <a:xfrm>
            <a:off x="1729384" y="4747022"/>
            <a:ext cx="1657350" cy="2857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dirty="0" err="1">
                <a:solidFill>
                  <a:srgbClr val="000000"/>
                </a:solidFill>
                <a:latin typeface="Times New Roman" panose="02020603050405020304" pitchFamily="18" charset="0"/>
                <a:cs typeface="Times New Roman" panose="02020603050405020304" pitchFamily="18" charset="0"/>
              </a:rPr>
              <a:t>Lạc</a:t>
            </a:r>
            <a:r>
              <a:rPr lang="en-US" altLang="vi-VN" sz="1650" b="1" dirty="0">
                <a:solidFill>
                  <a:srgbClr val="000000"/>
                </a:solidFill>
                <a:latin typeface="Times New Roman" panose="02020603050405020304" pitchFamily="18" charset="0"/>
                <a:cs typeface="Times New Roman" panose="02020603050405020304" pitchFamily="18" charset="0"/>
              </a:rPr>
              <a:t> (</a:t>
            </a:r>
            <a:r>
              <a:rPr lang="en-US" altLang="vi-VN" sz="1650" b="1" dirty="0" err="1">
                <a:solidFill>
                  <a:srgbClr val="000000"/>
                </a:solidFill>
                <a:latin typeface="Times New Roman" panose="02020603050405020304" pitchFamily="18" charset="0"/>
                <a:cs typeface="Times New Roman" panose="02020603050405020304" pitchFamily="18" charset="0"/>
              </a:rPr>
              <a:t>Đậu</a:t>
            </a:r>
            <a:r>
              <a:rPr lang="en-US" altLang="vi-VN" sz="1650" b="1" dirty="0">
                <a:solidFill>
                  <a:srgbClr val="000000"/>
                </a:solidFill>
                <a:latin typeface="Times New Roman" panose="02020603050405020304" pitchFamily="18" charset="0"/>
                <a:cs typeface="Times New Roman" panose="02020603050405020304" pitchFamily="18" charset="0"/>
              </a:rPr>
              <a:t> </a:t>
            </a:r>
            <a:r>
              <a:rPr lang="en-US" altLang="vi-VN" sz="1650" b="1" dirty="0" err="1">
                <a:solidFill>
                  <a:srgbClr val="000000"/>
                </a:solidFill>
                <a:latin typeface="Times New Roman" panose="02020603050405020304" pitchFamily="18" charset="0"/>
                <a:cs typeface="Times New Roman" panose="02020603050405020304" pitchFamily="18" charset="0"/>
              </a:rPr>
              <a:t>phộng</a:t>
            </a:r>
            <a:r>
              <a:rPr lang="en-US" altLang="vi-VN" sz="1650" b="1" dirty="0">
                <a:solidFill>
                  <a:srgbClr val="000000"/>
                </a:solidFill>
                <a:latin typeface="Times New Roman" panose="02020603050405020304" pitchFamily="18" charset="0"/>
                <a:cs typeface="Times New Roman" panose="02020603050405020304" pitchFamily="18" charset="0"/>
              </a:rPr>
              <a:t>)</a:t>
            </a:r>
          </a:p>
        </p:txBody>
      </p:sp>
      <p:sp>
        <p:nvSpPr>
          <p:cNvPr id="38" name="Rectangle 46">
            <a:extLst>
              <a:ext uri="{FF2B5EF4-FFF2-40B4-BE49-F238E27FC236}">
                <a16:creationId xmlns:a16="http://schemas.microsoft.com/office/drawing/2014/main" id="{E56DCBF3-A7EC-499F-9A78-805015A3C612}"/>
              </a:ext>
            </a:extLst>
          </p:cNvPr>
          <p:cNvSpPr>
            <a:spLocks noChangeArrowheads="1"/>
          </p:cNvSpPr>
          <p:nvPr/>
        </p:nvSpPr>
        <p:spPr bwMode="auto">
          <a:xfrm>
            <a:off x="6129978" y="4774857"/>
            <a:ext cx="1200150" cy="316706"/>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base">
              <a:spcBef>
                <a:spcPct val="0"/>
              </a:spcBef>
              <a:spcAft>
                <a:spcPct val="0"/>
              </a:spcAft>
            </a:pPr>
            <a:r>
              <a:rPr lang="en-US" altLang="vi-VN" sz="1650" b="1" dirty="0" err="1">
                <a:solidFill>
                  <a:srgbClr val="000000"/>
                </a:solidFill>
                <a:latin typeface="Times New Roman" panose="02020603050405020304" pitchFamily="18" charset="0"/>
                <a:cs typeface="Times New Roman" panose="02020603050405020304" pitchFamily="18" charset="0"/>
              </a:rPr>
              <a:t>Dừa</a:t>
            </a:r>
            <a:endParaRPr lang="en-US" altLang="vi-VN" sz="1650" b="1" dirty="0">
              <a:solidFill>
                <a:srgbClr val="000000"/>
              </a:solidFill>
              <a:latin typeface="Times New Roman" panose="02020603050405020304" pitchFamily="18" charset="0"/>
              <a:cs typeface="Times New Roman" panose="02020603050405020304" pitchFamily="18" charset="0"/>
            </a:endParaRPr>
          </a:p>
        </p:txBody>
      </p:sp>
      <p:sp>
        <p:nvSpPr>
          <p:cNvPr id="39" name="Text Box 48">
            <a:extLst>
              <a:ext uri="{FF2B5EF4-FFF2-40B4-BE49-F238E27FC236}">
                <a16:creationId xmlns:a16="http://schemas.microsoft.com/office/drawing/2014/main" id="{CBF31ABE-F92E-4DD4-8A41-6EBAB4BE1D78}"/>
              </a:ext>
            </a:extLst>
          </p:cNvPr>
          <p:cNvSpPr txBox="1">
            <a:spLocks noChangeArrowheads="1"/>
          </p:cNvSpPr>
          <p:nvPr/>
        </p:nvSpPr>
        <p:spPr bwMode="auto">
          <a:xfrm>
            <a:off x="762797" y="516498"/>
            <a:ext cx="761840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fontAlgn="base">
              <a:spcBef>
                <a:spcPct val="50000"/>
              </a:spcBef>
              <a:spcAft>
                <a:spcPct val="0"/>
              </a:spcAft>
            </a:pPr>
            <a:r>
              <a:rPr lang="en-US" altLang="vi-VN" sz="2100" b="1" dirty="0">
                <a:solidFill>
                  <a:srgbClr val="0000FF"/>
                </a:solidFill>
                <a:latin typeface="Times New Roman" panose="02020603050405020304" pitchFamily="18" charset="0"/>
                <a:cs typeface="Times New Roman" panose="02020603050405020304" pitchFamily="18" charset="0"/>
              </a:rPr>
              <a:t>Quan </a:t>
            </a:r>
            <a:r>
              <a:rPr lang="en-US" altLang="vi-VN" sz="2100" b="1" dirty="0" err="1">
                <a:solidFill>
                  <a:srgbClr val="0000FF"/>
                </a:solidFill>
                <a:latin typeface="Times New Roman" panose="02020603050405020304" pitchFamily="18" charset="0"/>
                <a:cs typeface="Times New Roman" panose="02020603050405020304" pitchFamily="18" charset="0"/>
              </a:rPr>
              <a:t>sát</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tranh</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và</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cho</a:t>
            </a:r>
            <a:r>
              <a:rPr lang="en-US" altLang="vi-VN" sz="2100" b="1" dirty="0">
                <a:solidFill>
                  <a:srgbClr val="0000FF"/>
                </a:solidFill>
                <a:latin typeface="Times New Roman" panose="02020603050405020304" pitchFamily="18" charset="0"/>
                <a:cs typeface="Times New Roman" panose="02020603050405020304" pitchFamily="18" charset="0"/>
              </a:rPr>
              <a:t> </a:t>
            </a:r>
            <a:r>
              <a:rPr lang="vi-VN" altLang="vi-VN" sz="2100" b="1" dirty="0">
                <a:solidFill>
                  <a:srgbClr val="0000FF"/>
                </a:solidFill>
                <a:latin typeface="Times New Roman" panose="02020603050405020304" pitchFamily="18" charset="0"/>
                <a:cs typeface="Times New Roman" panose="02020603050405020304" pitchFamily="18" charset="0"/>
              </a:rPr>
              <a:t>biết</a:t>
            </a:r>
            <a:r>
              <a:rPr lang="en-US" altLang="vi-VN" sz="2100" b="1" dirty="0">
                <a:solidFill>
                  <a:srgbClr val="0000FF"/>
                </a:solidFill>
                <a:latin typeface="Times New Roman" panose="02020603050405020304" pitchFamily="18" charset="0"/>
                <a:cs typeface="Times New Roman" panose="02020603050405020304" pitchFamily="18" charset="0"/>
              </a:rPr>
              <a:t> lo</a:t>
            </a:r>
            <a:r>
              <a:rPr lang="vi-VN" altLang="vi-VN" sz="2100" b="1" dirty="0">
                <a:solidFill>
                  <a:srgbClr val="0000FF"/>
                </a:solidFill>
                <a:latin typeface="Times New Roman" panose="02020603050405020304" pitchFamily="18" charset="0"/>
                <a:cs typeface="Times New Roman" panose="02020603050405020304" pitchFamily="18" charset="0"/>
              </a:rPr>
              <a:t>ạ</a:t>
            </a:r>
            <a:r>
              <a:rPr lang="en-US" altLang="vi-VN" sz="2100" b="1" dirty="0" err="1">
                <a:solidFill>
                  <a:srgbClr val="0000FF"/>
                </a:solidFill>
                <a:latin typeface="Times New Roman" panose="02020603050405020304" pitchFamily="18" charset="0"/>
                <a:cs typeface="Times New Roman" panose="02020603050405020304" pitchFamily="18" charset="0"/>
              </a:rPr>
              <a:t>i</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th</a:t>
            </a:r>
            <a:r>
              <a:rPr lang="vi-VN" altLang="vi-VN" sz="2100" b="1" dirty="0">
                <a:solidFill>
                  <a:srgbClr val="0000FF"/>
                </a:solidFill>
                <a:latin typeface="Times New Roman" panose="02020603050405020304" pitchFamily="18" charset="0"/>
                <a:cs typeface="Times New Roman" panose="02020603050405020304" pitchFamily="18" charset="0"/>
              </a:rPr>
              <a:t>ự</a:t>
            </a:r>
            <a:r>
              <a:rPr lang="en-US" altLang="vi-VN" sz="2100" b="1" dirty="0">
                <a:solidFill>
                  <a:srgbClr val="0000FF"/>
                </a:solidFill>
                <a:latin typeface="Times New Roman" panose="02020603050405020304" pitchFamily="18" charset="0"/>
                <a:cs typeface="Times New Roman" panose="02020603050405020304" pitchFamily="18" charset="0"/>
              </a:rPr>
              <a:t>c </a:t>
            </a:r>
            <a:r>
              <a:rPr lang="en-US" altLang="vi-VN" sz="2100" b="1" dirty="0" err="1">
                <a:solidFill>
                  <a:srgbClr val="0000FF"/>
                </a:solidFill>
                <a:latin typeface="Times New Roman" panose="02020603050405020304" pitchFamily="18" charset="0"/>
                <a:cs typeface="Times New Roman" panose="02020603050405020304" pitchFamily="18" charset="0"/>
              </a:rPr>
              <a:t>ph</a:t>
            </a:r>
            <a:r>
              <a:rPr lang="vi-VN" altLang="vi-VN" sz="2100" b="1" dirty="0">
                <a:solidFill>
                  <a:srgbClr val="0000FF"/>
                </a:solidFill>
                <a:latin typeface="Times New Roman" panose="02020603050405020304" pitchFamily="18" charset="0"/>
                <a:cs typeface="Times New Roman" panose="02020603050405020304" pitchFamily="18" charset="0"/>
              </a:rPr>
              <a:t>ẩ</a:t>
            </a:r>
            <a:r>
              <a:rPr lang="en-US" altLang="vi-VN" sz="2100" b="1" dirty="0">
                <a:solidFill>
                  <a:srgbClr val="0000FF"/>
                </a:solidFill>
                <a:latin typeface="Times New Roman" panose="02020603050405020304" pitchFamily="18" charset="0"/>
                <a:cs typeface="Times New Roman" panose="02020603050405020304" pitchFamily="18" charset="0"/>
              </a:rPr>
              <a:t>m </a:t>
            </a:r>
            <a:r>
              <a:rPr lang="en-US" altLang="vi-VN" sz="2100" b="1" dirty="0" err="1">
                <a:solidFill>
                  <a:srgbClr val="0000FF"/>
                </a:solidFill>
                <a:latin typeface="Times New Roman" panose="02020603050405020304" pitchFamily="18" charset="0"/>
                <a:cs typeface="Times New Roman" panose="02020603050405020304" pitchFamily="18" charset="0"/>
              </a:rPr>
              <a:t>nào</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giàu</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chất</a:t>
            </a:r>
            <a:r>
              <a:rPr lang="en-US" altLang="vi-VN" sz="2100" b="1" dirty="0">
                <a:solidFill>
                  <a:srgbClr val="0000FF"/>
                </a:solidFill>
                <a:latin typeface="Times New Roman" panose="02020603050405020304" pitchFamily="18" charset="0"/>
                <a:cs typeface="Times New Roman" panose="02020603050405020304" pitchFamily="18" charset="0"/>
              </a:rPr>
              <a:t> </a:t>
            </a:r>
            <a:r>
              <a:rPr lang="en-US" altLang="vi-VN" sz="2100" b="1" dirty="0" err="1">
                <a:solidFill>
                  <a:srgbClr val="0000FF"/>
                </a:solidFill>
                <a:latin typeface="Times New Roman" panose="02020603050405020304" pitchFamily="18" charset="0"/>
                <a:cs typeface="Times New Roman" panose="02020603050405020304" pitchFamily="18" charset="0"/>
              </a:rPr>
              <a:t>béo</a:t>
            </a:r>
            <a:r>
              <a:rPr lang="en-US" altLang="vi-VN" sz="2100" b="1" dirty="0">
                <a:solidFill>
                  <a:srgbClr val="0000FF"/>
                </a:solidFill>
                <a:latin typeface="Times New Roman" panose="02020603050405020304" pitchFamily="18" charset="0"/>
                <a:cs typeface="Times New Roman" panose="02020603050405020304" pitchFamily="18" charset="0"/>
              </a:rPr>
              <a:t> ?</a:t>
            </a:r>
          </a:p>
        </p:txBody>
      </p:sp>
      <p:pic>
        <p:nvPicPr>
          <p:cNvPr id="40" name="Picture 49" descr="tao">
            <a:extLst>
              <a:ext uri="{FF2B5EF4-FFF2-40B4-BE49-F238E27FC236}">
                <a16:creationId xmlns:a16="http://schemas.microsoft.com/office/drawing/2014/main" id="{439EAB51-2B8D-440A-9192-7DFFA7B761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6027" y="1116807"/>
            <a:ext cx="1964531" cy="1083469"/>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41" name="Picture 8" descr="Cau hoi">
            <a:extLst>
              <a:ext uri="{FF2B5EF4-FFF2-40B4-BE49-F238E27FC236}">
                <a16:creationId xmlns:a16="http://schemas.microsoft.com/office/drawing/2014/main" id="{32490736-668A-43D3-B7F8-C54238A0B36D}"/>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329" y="247966"/>
            <a:ext cx="892969" cy="6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FF070AC6-81B2-43D8-ABF2-BE432408097A}"/>
              </a:ext>
            </a:extLst>
          </p:cNvPr>
          <p:cNvGrpSpPr/>
          <p:nvPr/>
        </p:nvGrpSpPr>
        <p:grpSpPr>
          <a:xfrm>
            <a:off x="1591436" y="-7415"/>
            <a:ext cx="5838066" cy="560155"/>
            <a:chOff x="2171100" y="231172"/>
            <a:chExt cx="7849804" cy="659226"/>
          </a:xfrm>
        </p:grpSpPr>
        <p:sp>
          <p:nvSpPr>
            <p:cNvPr id="44" name="Flowchart: Delay 43">
              <a:extLst>
                <a:ext uri="{FF2B5EF4-FFF2-40B4-BE49-F238E27FC236}">
                  <a16:creationId xmlns:a16="http://schemas.microsoft.com/office/drawing/2014/main" id="{E448D265-550C-47E0-B9DA-F042F350F0FE}"/>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Channel URL">
              <a:extLst>
                <a:ext uri="{FF2B5EF4-FFF2-40B4-BE49-F238E27FC236}">
                  <a16:creationId xmlns:a16="http://schemas.microsoft.com/office/drawing/2014/main" id="{1B3C1AF2-60C3-4630-AF6F-E969376F2D9B}"/>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niệm</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par>
                                <p:cTn id="14" presetID="5"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par>
                                <p:cTn id="17" presetID="5"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par>
                                <p:cTn id="20" presetID="5"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heckerboard(across)">
                                      <p:cBhvr>
                                        <p:cTn id="22" dur="500"/>
                                        <p:tgtEl>
                                          <p:spTgt spid="22"/>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heckerboard(across)">
                                      <p:cBhvr>
                                        <p:cTn id="28" dur="500"/>
                                        <p:tgtEl>
                                          <p:spTgt spid="2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heckerboard(across)">
                                      <p:cBhvr>
                                        <p:cTn id="34" dur="500"/>
                                        <p:tgtEl>
                                          <p:spTgt spid="2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heckerboard(across)">
                                      <p:cBhvr>
                                        <p:cTn id="37" dur="500"/>
                                        <p:tgtEl>
                                          <p:spTgt spid="27"/>
                                        </p:tgtEl>
                                      </p:cBhvr>
                                    </p:animEffect>
                                  </p:childTnLst>
                                </p:cTn>
                              </p:par>
                              <p:par>
                                <p:cTn id="38" presetID="5" presetClass="entr" presetSubtype="1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heckerboard(across)">
                                      <p:cBhvr>
                                        <p:cTn id="40" dur="500"/>
                                        <p:tgtEl>
                                          <p:spTgt spid="40"/>
                                        </p:tgtEl>
                                      </p:cBhvr>
                                    </p:animEffect>
                                  </p:childTnLst>
                                </p:cTn>
                              </p:par>
                              <p:par>
                                <p:cTn id="41" presetID="5" presetClass="entr" presetSubtype="10" fill="hold" grpId="1"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checkerboard(across)">
                                      <p:cBhvr>
                                        <p:cTn id="43" dur="500"/>
                                        <p:tgtEl>
                                          <p:spTgt spid="33"/>
                                        </p:tgtEl>
                                      </p:cBhvr>
                                    </p:animEffect>
                                  </p:childTnLst>
                                </p:cTn>
                              </p:par>
                              <p:par>
                                <p:cTn id="44" presetID="5" presetClass="entr" presetSubtype="10" fill="hold" grpId="1"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heckerboard(across)">
                                      <p:cBhvr>
                                        <p:cTn id="46" dur="500"/>
                                        <p:tgtEl>
                                          <p:spTgt spid="34"/>
                                        </p:tgtEl>
                                      </p:cBhvr>
                                    </p:animEffect>
                                  </p:childTnLst>
                                </p:cTn>
                              </p:par>
                              <p:par>
                                <p:cTn id="47" presetID="5" presetClass="entr" presetSubtype="10" fill="hold" grpId="1"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checkerboard(across)">
                                      <p:cBhvr>
                                        <p:cTn id="49" dur="500"/>
                                        <p:tgtEl>
                                          <p:spTgt spid="35"/>
                                        </p:tgtEl>
                                      </p:cBhvr>
                                    </p:animEffect>
                                  </p:childTnLst>
                                </p:cTn>
                              </p:par>
                              <p:par>
                                <p:cTn id="50" presetID="5" presetClass="entr" presetSubtype="10" fill="hold" grpId="1"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checkerboard(across)">
                                      <p:cBhvr>
                                        <p:cTn id="52" dur="500"/>
                                        <p:tgtEl>
                                          <p:spTgt spid="36"/>
                                        </p:tgtEl>
                                      </p:cBhvr>
                                    </p:animEffect>
                                  </p:childTnLst>
                                </p:cTn>
                              </p:par>
                              <p:par>
                                <p:cTn id="53" presetID="5" presetClass="entr" presetSubtype="10" fill="hold" grpId="1"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checkerboard(across)">
                                      <p:cBhvr>
                                        <p:cTn id="55" dur="500"/>
                                        <p:tgtEl>
                                          <p:spTgt spid="3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checkerboard(across)">
                                      <p:cBhvr>
                                        <p:cTn id="58" dur="500"/>
                                        <p:tgtEl>
                                          <p:spTgt spid="38"/>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checkerboard(across)">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grpId="0" nodeType="clickEffect">
                                  <p:stCondLst>
                                    <p:cond delay="0"/>
                                  </p:stCondLst>
                                  <p:childTnLst>
                                    <p:animEffect transition="out" filter="blinds(horizontal)">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par>
                                <p:cTn id="67" presetID="8" presetClass="entr" presetSubtype="16"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diamond(in)">
                                      <p:cBhvr>
                                        <p:cTn id="69" dur="2000"/>
                                        <p:tgtEl>
                                          <p:spTgt spid="28"/>
                                        </p:tgtEl>
                                      </p:cBhvr>
                                    </p:animEffect>
                                  </p:childTnLst>
                                </p:cTn>
                              </p:par>
                              <p:par>
                                <p:cTn id="70" presetID="3" presetClass="exit" presetSubtype="10" fill="hold" grpId="0" nodeType="withEffect">
                                  <p:stCondLst>
                                    <p:cond delay="0"/>
                                  </p:stCondLst>
                                  <p:childTnLst>
                                    <p:animEffect transition="out" filter="blinds(horizontal)">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par>
                                <p:cTn id="73" presetID="3" presetClass="exit" presetSubtype="10" fill="hold" grpId="0" nodeType="withEffect">
                                  <p:stCondLst>
                                    <p:cond delay="0"/>
                                  </p:stCondLst>
                                  <p:childTnLst>
                                    <p:animEffect transition="out" filter="blinds(horizontal)">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par>
                                <p:cTn id="76" presetID="8" presetClass="entr" presetSubtype="16"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diamond(in)">
                                      <p:cBhvr>
                                        <p:cTn id="78" dur="2000"/>
                                        <p:tgtEl>
                                          <p:spTgt spid="29"/>
                                        </p:tgtEl>
                                      </p:cBhvr>
                                    </p:animEffect>
                                  </p:childTnLst>
                                </p:cTn>
                              </p:par>
                              <p:par>
                                <p:cTn id="79" presetID="3" presetClass="exit" presetSubtype="10" fill="hold" nodeType="withEffect">
                                  <p:stCondLst>
                                    <p:cond delay="0"/>
                                  </p:stCondLst>
                                  <p:childTnLst>
                                    <p:animEffect transition="out" filter="blinds(horizontal)">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par>
                                <p:cTn id="82" presetID="8" presetClass="entr" presetSubtype="16"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diamond(in)">
                                      <p:cBhvr>
                                        <p:cTn id="84" dur="2000"/>
                                        <p:tgtEl>
                                          <p:spTgt spid="30"/>
                                        </p:tgtEl>
                                      </p:cBhvr>
                                    </p:animEffect>
                                  </p:childTnLst>
                                </p:cTn>
                              </p:par>
                              <p:par>
                                <p:cTn id="85" presetID="3" presetClass="exit" presetSubtype="10" fill="hold" grpId="0" nodeType="withEffect">
                                  <p:stCondLst>
                                    <p:cond delay="0"/>
                                  </p:stCondLst>
                                  <p:childTnLst>
                                    <p:animEffect transition="out" filter="blinds(horizontal)">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par>
                                <p:cTn id="88" presetID="3" presetClass="exit" presetSubtype="10" fill="hold" grpId="0" nodeType="withEffect">
                                  <p:stCondLst>
                                    <p:cond delay="0"/>
                                  </p:stCondLst>
                                  <p:childTnLst>
                                    <p:animEffect transition="out" filter="blinds(horizontal)">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8" presetClass="entr" presetSubtype="16"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diamond(in)">
                                      <p:cBhvr>
                                        <p:cTn id="93" dur="2000"/>
                                        <p:tgtEl>
                                          <p:spTgt spid="31"/>
                                        </p:tgtEl>
                                      </p:cBhvr>
                                    </p:animEffect>
                                  </p:childTnLst>
                                </p:cTn>
                              </p:par>
                              <p:par>
                                <p:cTn id="94" presetID="3" presetClass="exit" presetSubtype="10" fill="hold" grpId="0" nodeType="withEffect">
                                  <p:stCondLst>
                                    <p:cond delay="0"/>
                                  </p:stCondLst>
                                  <p:childTnLst>
                                    <p:animEffect transition="out" filter="blinds(horizontal)">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5" presetClass="entr" presetSubtype="1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checkerboard(across)">
                                      <p:cBhvr>
                                        <p:cTn id="99" dur="500"/>
                                        <p:tgtEl>
                                          <p:spTgt spid="32"/>
                                        </p:tgtEl>
                                      </p:cBhvr>
                                    </p:animEffect>
                                  </p:childTnLst>
                                </p:cTn>
                              </p:par>
                              <p:par>
                                <p:cTn id="100" presetID="5" presetClass="exit" presetSubtype="10" fill="hold" nodeType="withEffect">
                                  <p:stCondLst>
                                    <p:cond delay="0"/>
                                  </p:stCondLst>
                                  <p:childTnLst>
                                    <p:animEffect transition="out" filter="checkerboard(across)">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par>
                                <p:cTn id="103" presetID="5" presetClass="exit" presetSubtype="10" fill="hold" grpId="1" nodeType="withEffect">
                                  <p:stCondLst>
                                    <p:cond delay="0"/>
                                  </p:stCondLst>
                                  <p:childTnLst>
                                    <p:animEffect transition="out" filter="checkerboard(across)">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par>
                                <p:cTn id="106" presetID="5" presetClass="exit" presetSubtype="10" fill="hold" nodeType="withEffect">
                                  <p:stCondLst>
                                    <p:cond delay="0"/>
                                  </p:stCondLst>
                                  <p:childTnLst>
                                    <p:animEffect transition="out" filter="checkerboard(across)">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par>
                                <p:cTn id="112" presetID="5" presetClass="exit" presetSubtype="10" fill="hold" nodeType="withEffect">
                                  <p:stCondLst>
                                    <p:cond delay="0"/>
                                  </p:stCondLst>
                                  <p:childTnLst>
                                    <p:animEffect transition="out" filter="checkerboard(across)">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5" presetClass="exit" presetSubtype="10" fill="hold" grpId="1" nodeType="withEffect">
                                  <p:stCondLst>
                                    <p:cond delay="0"/>
                                  </p:stCondLst>
                                  <p:childTnLst>
                                    <p:animEffect transition="out" filter="checkerboard(across)">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5" presetClass="exit" presetSubtype="10" fill="hold" nodeType="withEffect">
                                  <p:stCondLst>
                                    <p:cond delay="0"/>
                                  </p:stCondLst>
                                  <p:childTnLst>
                                    <p:animEffect transition="out" filter="checkerboard(across)">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par>
                                <p:cTn id="121" presetID="5" presetClass="exit" presetSubtype="10" fill="hold" grpId="2" nodeType="withEffect">
                                  <p:stCondLst>
                                    <p:cond delay="0"/>
                                  </p:stCondLst>
                                  <p:childTnLst>
                                    <p:animEffect transition="out" filter="checkerboard(across)">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1" decel="100000" fill="hold" nodeType="clickEffect">
                                  <p:stCondLst>
                                    <p:cond delay="0"/>
                                  </p:stCondLst>
                                  <p:childTnLst>
                                    <p:set>
                                      <p:cBhvr>
                                        <p:cTn id="127" dur="1" fill="hold">
                                          <p:stCondLst>
                                            <p:cond delay="0"/>
                                          </p:stCondLst>
                                        </p:cTn>
                                        <p:tgtEl>
                                          <p:spTgt spid="43"/>
                                        </p:tgtEl>
                                        <p:attrNameLst>
                                          <p:attrName>style.visibility</p:attrName>
                                        </p:attrNameLst>
                                      </p:cBhvr>
                                      <p:to>
                                        <p:strVal val="visible"/>
                                      </p:to>
                                    </p:set>
                                    <p:anim calcmode="lin" valueType="num">
                                      <p:cBhvr additive="base">
                                        <p:cTn id="128" dur="1000" fill="hold"/>
                                        <p:tgtEl>
                                          <p:spTgt spid="43"/>
                                        </p:tgtEl>
                                        <p:attrNameLst>
                                          <p:attrName>ppt_x</p:attrName>
                                        </p:attrNameLst>
                                      </p:cBhvr>
                                      <p:tavLst>
                                        <p:tav tm="0">
                                          <p:val>
                                            <p:strVal val="#ppt_x"/>
                                          </p:val>
                                        </p:tav>
                                        <p:tav tm="100000">
                                          <p:val>
                                            <p:strVal val="#ppt_x"/>
                                          </p:val>
                                        </p:tav>
                                      </p:tavLst>
                                    </p:anim>
                                    <p:anim calcmode="lin" valueType="num">
                                      <p:cBhvr additive="base">
                                        <p:cTn id="129" dur="10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8" grpId="0"/>
      <p:bldP spid="32" grpId="0"/>
      <p:bldP spid="33" grpId="0"/>
      <p:bldP spid="33" grpId="1"/>
      <p:bldP spid="34" grpId="0"/>
      <p:bldP spid="34" grpId="1"/>
      <p:bldP spid="34" grpId="2"/>
      <p:bldP spid="35" grpId="0"/>
      <p:bldP spid="35" grpId="1"/>
      <p:bldP spid="36" grpId="0"/>
      <p:bldP spid="36" grpId="1"/>
      <p:bldP spid="37" grpId="0"/>
      <p:bldP spid="37" grpId="1"/>
      <p:bldP spid="38" grpId="0"/>
      <p:bldP spid="38" grpId="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6"/>
          <p:cNvSpPr/>
          <p:nvPr/>
        </p:nvSpPr>
        <p:spPr>
          <a:xfrm flipH="1">
            <a:off x="1899495" y="39805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txBox="1">
            <a:spLocks noGrp="1"/>
          </p:cNvSpPr>
          <p:nvPr>
            <p:ph type="subTitle" idx="1"/>
          </p:nvPr>
        </p:nvSpPr>
        <p:spPr>
          <a:xfrm>
            <a:off x="2307675" y="3464025"/>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Here is where your presentation begin</a:t>
            </a:r>
            <a:r>
              <a:rPr lang="en">
                <a:solidFill>
                  <a:schemeClr val="lt1"/>
                </a:solidFill>
              </a:rPr>
              <a:t>s</a:t>
            </a:r>
            <a:endParaRPr>
              <a:solidFill>
                <a:schemeClr val="lt1"/>
              </a:solidFill>
            </a:endParaRPr>
          </a:p>
        </p:txBody>
      </p:sp>
      <p:pic>
        <p:nvPicPr>
          <p:cNvPr id="377" name="Google Shape;377;p36"/>
          <p:cNvPicPr preferRelativeResize="0"/>
          <p:nvPr/>
        </p:nvPicPr>
        <p:blipFill rotWithShape="1">
          <a:blip r:embed="rId3">
            <a:alphaModFix/>
          </a:blip>
          <a:srcRect r="20312"/>
          <a:stretch/>
        </p:blipFill>
        <p:spPr>
          <a:xfrm flipH="1">
            <a:off x="-2" y="1168300"/>
            <a:ext cx="2632945" cy="3969801"/>
          </a:xfrm>
          <a:prstGeom prst="rect">
            <a:avLst/>
          </a:prstGeom>
          <a:noFill/>
          <a:ln>
            <a:noFill/>
          </a:ln>
        </p:spPr>
      </p:pic>
      <p:sp>
        <p:nvSpPr>
          <p:cNvPr id="378" name="Google Shape;378;p36"/>
          <p:cNvSpPr txBox="1">
            <a:spLocks noGrp="1"/>
          </p:cNvSpPr>
          <p:nvPr>
            <p:ph type="ctrTitle"/>
          </p:nvPr>
        </p:nvSpPr>
        <p:spPr>
          <a:xfrm>
            <a:off x="1172981" y="1848401"/>
            <a:ext cx="7327406" cy="182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a:solidFill>
                  <a:srgbClr val="FF0000"/>
                </a:solidFill>
                <a:latin typeface="Times New Roman" panose="02020603050405020304" pitchFamily="18" charset="0"/>
                <a:cs typeface="Times New Roman" panose="02020603050405020304" pitchFamily="18" charset="0"/>
              </a:rPr>
              <a:t>C</a:t>
            </a:r>
            <a:r>
              <a:rPr lang="en" sz="4400" dirty="0">
                <a:solidFill>
                  <a:srgbClr val="FF0000"/>
                </a:solidFill>
                <a:latin typeface="Times New Roman" panose="02020603050405020304" pitchFamily="18" charset="0"/>
                <a:cs typeface="Times New Roman" panose="02020603050405020304" pitchFamily="18" charset="0"/>
              </a:rPr>
              <a:t>hương IX:</a:t>
            </a:r>
            <a:br>
              <a:rPr lang="en" sz="4400" dirty="0">
                <a:solidFill>
                  <a:srgbClr val="FF0000"/>
                </a:solidFill>
                <a:latin typeface="Times New Roman" panose="02020603050405020304" pitchFamily="18" charset="0"/>
                <a:cs typeface="Times New Roman" panose="02020603050405020304" pitchFamily="18" charset="0"/>
              </a:rPr>
            </a:br>
            <a:r>
              <a:rPr lang="en-US" sz="4800" dirty="0">
                <a:solidFill>
                  <a:srgbClr val="FF0000"/>
                </a:solidFill>
                <a:latin typeface="Times New Roman" panose="02020603050405020304" pitchFamily="18" charset="0"/>
                <a:cs typeface="Times New Roman" panose="02020603050405020304" pitchFamily="18" charset="0"/>
              </a:rPr>
              <a:t>LIPID. CARBOHYDRATE. PROTEIN. POLYMER</a:t>
            </a:r>
            <a:r>
              <a:rPr lang="en" sz="4800" dirty="0">
                <a:solidFill>
                  <a:srgbClr val="FF0000"/>
                </a:solidFill>
                <a:latin typeface="Times New Roman" panose="02020603050405020304" pitchFamily="18" charset="0"/>
                <a:cs typeface="Times New Roman" panose="02020603050405020304" pitchFamily="18" charset="0"/>
              </a:rPr>
              <a:t>  </a:t>
            </a:r>
            <a:endParaRPr sz="3600" dirty="0">
              <a:solidFill>
                <a:srgbClr val="FF0000"/>
              </a:solidFill>
              <a:latin typeface="Times New Roman" panose="02020603050405020304" pitchFamily="18" charset="0"/>
              <a:cs typeface="Times New Roman" panose="02020603050405020304" pitchFamily="18" charset="0"/>
            </a:endParaRPr>
          </a:p>
        </p:txBody>
      </p:sp>
      <p:pic>
        <p:nvPicPr>
          <p:cNvPr id="379" name="Google Shape;379;p36"/>
          <p:cNvPicPr preferRelativeResize="0"/>
          <p:nvPr/>
        </p:nvPicPr>
        <p:blipFill>
          <a:blip r:embed="rId4">
            <a:alphaModFix/>
          </a:blip>
          <a:stretch>
            <a:fillRect/>
          </a:stretch>
        </p:blipFill>
        <p:spPr>
          <a:xfrm>
            <a:off x="7478300" y="3423325"/>
            <a:ext cx="253876" cy="253876"/>
          </a:xfrm>
          <a:prstGeom prst="rect">
            <a:avLst/>
          </a:prstGeom>
          <a:noFill/>
          <a:ln>
            <a:noFill/>
          </a:ln>
        </p:spPr>
      </p:pic>
      <p:pic>
        <p:nvPicPr>
          <p:cNvPr id="380" name="Google Shape;380;p36"/>
          <p:cNvPicPr preferRelativeResize="0"/>
          <p:nvPr/>
        </p:nvPicPr>
        <p:blipFill>
          <a:blip r:embed="rId5">
            <a:alphaModFix/>
          </a:blip>
          <a:stretch>
            <a:fillRect/>
          </a:stretch>
        </p:blipFill>
        <p:spPr>
          <a:xfrm>
            <a:off x="8135125" y="2280362"/>
            <a:ext cx="508751" cy="582775"/>
          </a:xfrm>
          <a:prstGeom prst="rect">
            <a:avLst/>
          </a:prstGeom>
          <a:noFill/>
          <a:ln>
            <a:noFill/>
          </a:ln>
        </p:spPr>
      </p:pic>
      <p:sp>
        <p:nvSpPr>
          <p:cNvPr id="3" name="Rectangle 1">
            <a:extLst>
              <a:ext uri="{FF2B5EF4-FFF2-40B4-BE49-F238E27FC236}">
                <a16:creationId xmlns:a16="http://schemas.microsoft.com/office/drawing/2014/main" id="{DE53B71A-DF5E-4868-A33A-5004BA88ADF5}"/>
              </a:ext>
            </a:extLst>
          </p:cNvPr>
          <p:cNvSpPr>
            <a:spLocks noChangeArrowheads="1"/>
          </p:cNvSpPr>
          <p:nvPr/>
        </p:nvSpPr>
        <p:spPr bwMode="auto">
          <a:xfrm>
            <a:off x="791359" y="1734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51"/>
          <p:cNvPicPr preferRelativeResize="0">
            <a:picLocks noGrp="1"/>
          </p:cNvPicPr>
          <p:nvPr>
            <p:ph type="pic" idx="2"/>
          </p:nvPr>
        </p:nvPicPr>
        <p:blipFill rotWithShape="1">
          <a:blip r:embed="rId3">
            <a:alphaModFix/>
          </a:blip>
          <a:srcRect t="7692" b="7683"/>
          <a:stretch/>
        </p:blipFill>
        <p:spPr>
          <a:xfrm>
            <a:off x="-25" y="-13725"/>
            <a:ext cx="9143997" cy="5157301"/>
          </a:xfrm>
          <a:prstGeom prst="rect">
            <a:avLst/>
          </a:prstGeom>
        </p:spPr>
      </p:pic>
      <p:sp>
        <p:nvSpPr>
          <p:cNvPr id="1120" name="Google Shape;1120;p51"/>
          <p:cNvSpPr txBox="1">
            <a:spLocks noGrp="1"/>
          </p:cNvSpPr>
          <p:nvPr>
            <p:ph type="title"/>
          </p:nvPr>
        </p:nvSpPr>
        <p:spPr>
          <a:xfrm>
            <a:off x="1193523" y="2125866"/>
            <a:ext cx="6756900" cy="10745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solidFill>
                  <a:srgbClr val="C00000"/>
                </a:solidFill>
                <a:latin typeface="Times New Roman" panose="02020603050405020304" pitchFamily="18" charset="0"/>
                <a:cs typeface="Times New Roman" panose="02020603050405020304" pitchFamily="18" charset="0"/>
              </a:rPr>
              <a:t>MỞ RỘNG</a:t>
            </a:r>
            <a:endParaRPr sz="8000" dirty="0">
              <a:solidFill>
                <a:srgbClr val="C00000"/>
              </a:solidFill>
              <a:latin typeface="Times New Roman" panose="02020603050405020304" pitchFamily="18" charset="0"/>
              <a:cs typeface="Times New Roman" panose="02020603050405020304" pitchFamily="18" charset="0"/>
            </a:endParaRPr>
          </a:p>
        </p:txBody>
      </p:sp>
      <p:grpSp>
        <p:nvGrpSpPr>
          <p:cNvPr id="1121" name="Google Shape;1121;p51"/>
          <p:cNvGrpSpPr/>
          <p:nvPr/>
        </p:nvGrpSpPr>
        <p:grpSpPr>
          <a:xfrm>
            <a:off x="-484044" y="-566791"/>
            <a:ext cx="2726839" cy="1297171"/>
            <a:chOff x="5539588" y="871417"/>
            <a:chExt cx="1897196" cy="902505"/>
          </a:xfrm>
        </p:grpSpPr>
        <p:sp>
          <p:nvSpPr>
            <p:cNvPr id="1122" name="Google Shape;1122;p51"/>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1"/>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1"/>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1"/>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1"/>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256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4CF6C76-600E-40FD-AED7-CB27FB2B7069}"/>
              </a:ext>
            </a:extLst>
          </p:cNvPr>
          <p:cNvGraphicFramePr>
            <a:graphicFrameLocks noGrp="1"/>
          </p:cNvGraphicFramePr>
          <p:nvPr>
            <p:extLst>
              <p:ext uri="{D42A27DB-BD31-4B8C-83A1-F6EECF244321}">
                <p14:modId xmlns:p14="http://schemas.microsoft.com/office/powerpoint/2010/main" val="4226839404"/>
              </p:ext>
            </p:extLst>
          </p:nvPr>
        </p:nvGraphicFramePr>
        <p:xfrm>
          <a:off x="254566" y="186791"/>
          <a:ext cx="8567316" cy="4632960"/>
        </p:xfrm>
        <a:graphic>
          <a:graphicData uri="http://schemas.openxmlformats.org/drawingml/2006/table">
            <a:tbl>
              <a:tblPr firstRow="1" bandRow="1">
                <a:tableStyleId>{7DF18680-E054-41AD-8BC1-D1AEF772440D}</a:tableStyleId>
              </a:tblPr>
              <a:tblGrid>
                <a:gridCol w="2029373">
                  <a:extLst>
                    <a:ext uri="{9D8B030D-6E8A-4147-A177-3AD203B41FA5}">
                      <a16:colId xmlns:a16="http://schemas.microsoft.com/office/drawing/2014/main" val="1982073268"/>
                    </a:ext>
                  </a:extLst>
                </a:gridCol>
                <a:gridCol w="3540962">
                  <a:extLst>
                    <a:ext uri="{9D8B030D-6E8A-4147-A177-3AD203B41FA5}">
                      <a16:colId xmlns:a16="http://schemas.microsoft.com/office/drawing/2014/main" val="3757694041"/>
                    </a:ext>
                  </a:extLst>
                </a:gridCol>
                <a:gridCol w="2996981">
                  <a:extLst>
                    <a:ext uri="{9D8B030D-6E8A-4147-A177-3AD203B41FA5}">
                      <a16:colId xmlns:a16="http://schemas.microsoft.com/office/drawing/2014/main" val="1892440055"/>
                    </a:ext>
                  </a:extLst>
                </a:gridCol>
              </a:tblGrid>
              <a:tr h="0">
                <a:tc>
                  <a:txBody>
                    <a:bodyPr/>
                    <a:lstStyle/>
                    <a:p>
                      <a:pPr algn="ctr"/>
                      <a:r>
                        <a:rPr lang="en-US" sz="2800" b="0" dirty="0" err="1">
                          <a:solidFill>
                            <a:srgbClr val="080808"/>
                          </a:solidFill>
                          <a:latin typeface="Times New Roman" panose="02020603050405020304" pitchFamily="18" charset="0"/>
                          <a:cs typeface="Times New Roman" panose="02020603050405020304" pitchFamily="18" charset="0"/>
                        </a:rPr>
                        <a:t>Phân</a:t>
                      </a:r>
                      <a:r>
                        <a:rPr lang="en-US" sz="2800" b="0" dirty="0">
                          <a:solidFill>
                            <a:srgbClr val="080808"/>
                          </a:solidFill>
                          <a:latin typeface="Times New Roman" panose="02020603050405020304" pitchFamily="18" charset="0"/>
                          <a:cs typeface="Times New Roman" panose="02020603050405020304" pitchFamily="18" charset="0"/>
                        </a:rPr>
                        <a:t> </a:t>
                      </a:r>
                      <a:r>
                        <a:rPr lang="en-US" sz="2800" b="0" dirty="0" err="1">
                          <a:solidFill>
                            <a:srgbClr val="080808"/>
                          </a:solidFill>
                          <a:latin typeface="Times New Roman" panose="02020603050405020304" pitchFamily="18" charset="0"/>
                          <a:cs typeface="Times New Roman" panose="02020603050405020304" pitchFamily="18" charset="0"/>
                        </a:rPr>
                        <a:t>loại</a:t>
                      </a:r>
                      <a:endParaRPr lang="en-US" sz="28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Công</a:t>
                      </a:r>
                      <a:r>
                        <a:rPr lang="en-US" sz="2400" b="0" baseline="0" dirty="0">
                          <a:solidFill>
                            <a:srgbClr val="080808"/>
                          </a:solidFill>
                          <a:latin typeface="Times New Roman" panose="02020603050405020304" pitchFamily="18" charset="0"/>
                          <a:cs typeface="Times New Roman" panose="02020603050405020304" pitchFamily="18" charset="0"/>
                        </a:rPr>
                        <a:t> </a:t>
                      </a:r>
                      <a:r>
                        <a:rPr lang="en-US" sz="2400" b="0" baseline="0" dirty="0" err="1">
                          <a:solidFill>
                            <a:srgbClr val="080808"/>
                          </a:solidFill>
                          <a:latin typeface="Times New Roman" panose="02020603050405020304" pitchFamily="18" charset="0"/>
                          <a:cs typeface="Times New Roman" panose="02020603050405020304" pitchFamily="18" charset="0"/>
                        </a:rPr>
                        <a:t>thức</a:t>
                      </a:r>
                      <a:r>
                        <a:rPr lang="en-US" sz="2400" b="0" baseline="0" dirty="0">
                          <a:solidFill>
                            <a:srgbClr val="080808"/>
                          </a:solidFill>
                          <a:latin typeface="Times New Roman" panose="02020603050405020304" pitchFamily="18" charset="0"/>
                          <a:cs typeface="Times New Roman" panose="02020603050405020304" pitchFamily="18" charset="0"/>
                        </a:rPr>
                        <a:t> </a:t>
                      </a:r>
                      <a:r>
                        <a:rPr lang="en-US" sz="2400" b="0" baseline="0" dirty="0" err="1">
                          <a:solidFill>
                            <a:srgbClr val="080808"/>
                          </a:solidFill>
                          <a:latin typeface="Times New Roman" panose="02020603050405020304" pitchFamily="18" charset="0"/>
                          <a:cs typeface="Times New Roman" panose="02020603050405020304" pitchFamily="18" charset="0"/>
                        </a:rPr>
                        <a:t>c</a:t>
                      </a:r>
                      <a:r>
                        <a:rPr lang="en-US" sz="2400" b="0" dirty="0" err="1">
                          <a:solidFill>
                            <a:srgbClr val="080808"/>
                          </a:solidFill>
                          <a:latin typeface="Times New Roman" panose="02020603050405020304" pitchFamily="18" charset="0"/>
                          <a:cs typeface="Times New Roman" panose="02020603050405020304" pitchFamily="18" charset="0"/>
                        </a:rPr>
                        <a:t>hất</a:t>
                      </a:r>
                      <a:r>
                        <a:rPr lang="en-US" sz="2400" b="0" baseline="0" dirty="0">
                          <a:solidFill>
                            <a:srgbClr val="080808"/>
                          </a:solidFill>
                          <a:latin typeface="Times New Roman" panose="02020603050405020304" pitchFamily="18" charset="0"/>
                          <a:cs typeface="Times New Roman" panose="02020603050405020304" pitchFamily="18" charset="0"/>
                        </a:rPr>
                        <a:t> </a:t>
                      </a:r>
                      <a:r>
                        <a:rPr lang="en-US" sz="2400" b="0" baseline="0" dirty="0" err="1">
                          <a:solidFill>
                            <a:srgbClr val="080808"/>
                          </a:solidFill>
                          <a:latin typeface="Times New Roman" panose="02020603050405020304" pitchFamily="18" charset="0"/>
                          <a:cs typeface="Times New Roman" panose="02020603050405020304" pitchFamily="18" charset="0"/>
                        </a:rPr>
                        <a:t>béo</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Tên</a:t>
                      </a:r>
                      <a:r>
                        <a:rPr lang="en-US" sz="2400" b="0" baseline="0" dirty="0">
                          <a:solidFill>
                            <a:srgbClr val="080808"/>
                          </a:solidFill>
                          <a:latin typeface="Times New Roman" panose="02020603050405020304" pitchFamily="18" charset="0"/>
                          <a:cs typeface="Times New Roman" panose="02020603050405020304" pitchFamily="18" charset="0"/>
                        </a:rPr>
                        <a:t> </a:t>
                      </a:r>
                      <a:r>
                        <a:rPr lang="en-US" sz="2400" b="0" baseline="0" dirty="0" err="1">
                          <a:solidFill>
                            <a:srgbClr val="080808"/>
                          </a:solidFill>
                          <a:latin typeface="Times New Roman" panose="02020603050405020304" pitchFamily="18" charset="0"/>
                          <a:cs typeface="Times New Roman" panose="02020603050405020304" pitchFamily="18" charset="0"/>
                        </a:rPr>
                        <a:t>gọi</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637255"/>
                  </a:ext>
                </a:extLst>
              </a:tr>
              <a:tr h="370840">
                <a:tc rowSpan="2">
                  <a:txBody>
                    <a:bodyPr/>
                    <a:lstStyle/>
                    <a:p>
                      <a:pPr algn="ctr"/>
                      <a:r>
                        <a:rPr lang="en-US" sz="4000" b="0" baseline="-25000" dirty="0" err="1">
                          <a:solidFill>
                            <a:srgbClr val="080808"/>
                          </a:solidFill>
                          <a:latin typeface="Times New Roman" panose="02020603050405020304" pitchFamily="18" charset="0"/>
                          <a:cs typeface="Times New Roman" panose="02020603050405020304" pitchFamily="18" charset="0"/>
                        </a:rPr>
                        <a:t>Chất</a:t>
                      </a:r>
                      <a:r>
                        <a:rPr lang="en-US" sz="4000" b="0" baseline="-25000" dirty="0">
                          <a:solidFill>
                            <a:srgbClr val="080808"/>
                          </a:solidFill>
                          <a:latin typeface="Times New Roman" panose="02020603050405020304" pitchFamily="18" charset="0"/>
                          <a:cs typeface="Times New Roman" panose="02020603050405020304" pitchFamily="18" charset="0"/>
                        </a:rPr>
                        <a:t> </a:t>
                      </a:r>
                      <a:r>
                        <a:rPr lang="en-US" sz="4000" b="0" baseline="-25000" dirty="0" err="1">
                          <a:solidFill>
                            <a:srgbClr val="080808"/>
                          </a:solidFill>
                          <a:latin typeface="Times New Roman" panose="02020603050405020304" pitchFamily="18" charset="0"/>
                          <a:cs typeface="Times New Roman" panose="02020603050405020304" pitchFamily="18" charset="0"/>
                        </a:rPr>
                        <a:t>béo</a:t>
                      </a:r>
                      <a:r>
                        <a:rPr lang="en-US" sz="4000" b="0" baseline="-25000" dirty="0">
                          <a:solidFill>
                            <a:srgbClr val="080808"/>
                          </a:solidFill>
                          <a:latin typeface="Times New Roman" panose="02020603050405020304" pitchFamily="18" charset="0"/>
                          <a:cs typeface="Times New Roman" panose="02020603050405020304" pitchFamily="18" charset="0"/>
                        </a:rPr>
                        <a:t>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15</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31</a:t>
                      </a:r>
                      <a:r>
                        <a:rPr lang="en-US" sz="2400" b="0" baseline="0" dirty="0">
                          <a:solidFill>
                            <a:srgbClr val="080808"/>
                          </a:solidFill>
                          <a:latin typeface="Times New Roman" panose="02020603050405020304" pitchFamily="18" charset="0"/>
                          <a:cs typeface="Times New Roman" panose="02020603050405020304" pitchFamily="18" charset="0"/>
                        </a:rPr>
                        <a:t>COO)</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5</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806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Tripanmitin</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2666258"/>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35</a:t>
                      </a:r>
                      <a:r>
                        <a:rPr lang="en-US" sz="2400" b="0" baseline="0" dirty="0">
                          <a:solidFill>
                            <a:srgbClr val="080808"/>
                          </a:solidFill>
                          <a:latin typeface="Times New Roman" panose="02020603050405020304" pitchFamily="18" charset="0"/>
                          <a:cs typeface="Times New Roman" panose="02020603050405020304" pitchFamily="18" charset="0"/>
                        </a:rPr>
                        <a:t>COO)</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890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Tristearin</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255210"/>
                  </a:ext>
                </a:extLst>
              </a:tr>
              <a:tr h="3708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baseline="-25000" dirty="0" err="1">
                          <a:solidFill>
                            <a:srgbClr val="080808"/>
                          </a:solidFill>
                          <a:latin typeface="Times New Roman" panose="02020603050405020304" pitchFamily="18" charset="0"/>
                          <a:cs typeface="Times New Roman" panose="02020603050405020304" pitchFamily="18" charset="0"/>
                        </a:rPr>
                        <a:t>Chất</a:t>
                      </a:r>
                      <a:r>
                        <a:rPr lang="en-US" sz="4000" b="0" baseline="-25000" dirty="0">
                          <a:solidFill>
                            <a:srgbClr val="080808"/>
                          </a:solidFill>
                          <a:latin typeface="Times New Roman" panose="02020603050405020304" pitchFamily="18" charset="0"/>
                          <a:cs typeface="Times New Roman" panose="02020603050405020304" pitchFamily="18" charset="0"/>
                        </a:rPr>
                        <a:t> </a:t>
                      </a:r>
                      <a:r>
                        <a:rPr lang="en-US" sz="4000" b="0" baseline="-25000" dirty="0" err="1">
                          <a:solidFill>
                            <a:srgbClr val="080808"/>
                          </a:solidFill>
                          <a:latin typeface="Times New Roman" panose="02020603050405020304" pitchFamily="18" charset="0"/>
                          <a:cs typeface="Times New Roman" panose="02020603050405020304" pitchFamily="18" charset="0"/>
                        </a:rPr>
                        <a:t>béo</a:t>
                      </a:r>
                      <a:r>
                        <a:rPr lang="en-US" sz="4000" b="0" baseline="-25000" dirty="0">
                          <a:solidFill>
                            <a:srgbClr val="080808"/>
                          </a:solidFill>
                          <a:latin typeface="Times New Roman" panose="02020603050405020304" pitchFamily="18" charset="0"/>
                          <a:cs typeface="Times New Roman" panose="02020603050405020304" pitchFamily="18" charset="0"/>
                        </a:rPr>
                        <a:t> </a:t>
                      </a:r>
                      <a:r>
                        <a:rPr lang="en-US" sz="4000" b="0" baseline="-25000" dirty="0" err="1">
                          <a:solidFill>
                            <a:srgbClr val="080808"/>
                          </a:solidFill>
                          <a:latin typeface="Times New Roman" panose="02020603050405020304" pitchFamily="18" charset="0"/>
                          <a:cs typeface="Times New Roman" panose="02020603050405020304" pitchFamily="18" charset="0"/>
                        </a:rPr>
                        <a:t>không</a:t>
                      </a:r>
                      <a:r>
                        <a:rPr lang="en-US" sz="4000" b="0" baseline="-25000" dirty="0">
                          <a:solidFill>
                            <a:srgbClr val="080808"/>
                          </a:solidFill>
                          <a:latin typeface="Times New Roman" panose="02020603050405020304" pitchFamily="18" charset="0"/>
                          <a:cs typeface="Times New Roman" panose="02020603050405020304" pitchFamily="18" charset="0"/>
                        </a:rPr>
                        <a:t>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33</a:t>
                      </a:r>
                      <a:r>
                        <a:rPr lang="en-US" sz="2400" b="0" baseline="0" dirty="0">
                          <a:solidFill>
                            <a:srgbClr val="080808"/>
                          </a:solidFill>
                          <a:latin typeface="Times New Roman" panose="02020603050405020304" pitchFamily="18" charset="0"/>
                          <a:cs typeface="Times New Roman" panose="02020603050405020304" pitchFamily="18" charset="0"/>
                        </a:rPr>
                        <a:t>COO)</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884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Triolein</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984758"/>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31</a:t>
                      </a:r>
                      <a:r>
                        <a:rPr lang="en-US" sz="2400" b="0" baseline="0" dirty="0">
                          <a:solidFill>
                            <a:srgbClr val="080808"/>
                          </a:solidFill>
                          <a:latin typeface="Times New Roman" panose="02020603050405020304" pitchFamily="18" charset="0"/>
                          <a:cs typeface="Times New Roman" panose="02020603050405020304" pitchFamily="18" charset="0"/>
                        </a:rPr>
                        <a:t>COO)</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878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baseline="0" dirty="0" err="1">
                          <a:solidFill>
                            <a:srgbClr val="080808"/>
                          </a:solidFill>
                          <a:latin typeface="Times New Roman" panose="02020603050405020304" pitchFamily="18" charset="0"/>
                          <a:cs typeface="Times New Roman" panose="02020603050405020304" pitchFamily="18" charset="0"/>
                        </a:rPr>
                        <a:t>Trilinoleic</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171639"/>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29</a:t>
                      </a:r>
                      <a:r>
                        <a:rPr lang="en-US" sz="2400" b="0" baseline="0" dirty="0">
                          <a:solidFill>
                            <a:srgbClr val="080808"/>
                          </a:solidFill>
                          <a:latin typeface="Times New Roman" panose="02020603050405020304" pitchFamily="18" charset="0"/>
                          <a:cs typeface="Times New Roman" panose="02020603050405020304" pitchFamily="18" charset="0"/>
                        </a:rPr>
                        <a:t>COO)</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3</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rgbClr val="080808"/>
                          </a:solidFill>
                          <a:latin typeface="Times New Roman" panose="02020603050405020304" pitchFamily="18" charset="0"/>
                          <a:cs typeface="Times New Roman" panose="02020603050405020304" pitchFamily="18" charset="0"/>
                        </a:rPr>
                        <a:t> </a:t>
                      </a:r>
                      <a:r>
                        <a:rPr lang="en-US" sz="2400" b="0" baseline="0" dirty="0" err="1">
                          <a:solidFill>
                            <a:srgbClr val="080808"/>
                          </a:solidFill>
                          <a:latin typeface="Times New Roman" panose="02020603050405020304" pitchFamily="18" charset="0"/>
                          <a:cs typeface="Times New Roman" panose="02020603050405020304" pitchFamily="18" charset="0"/>
                        </a:rPr>
                        <a:t>Trilinolenic</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073460"/>
                  </a:ext>
                </a:extLst>
              </a:tr>
            </a:tbl>
          </a:graphicData>
        </a:graphic>
      </p:graphicFrame>
    </p:spTree>
    <p:extLst>
      <p:ext uri="{BB962C8B-B14F-4D97-AF65-F5344CB8AC3E}">
        <p14:creationId xmlns:p14="http://schemas.microsoft.com/office/powerpoint/2010/main" val="583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7FC91A-07C7-4FF7-9B71-C4F584D09551}"/>
              </a:ext>
            </a:extLst>
          </p:cNvPr>
          <p:cNvGraphicFramePr>
            <a:graphicFrameLocks noGrp="1"/>
          </p:cNvGraphicFramePr>
          <p:nvPr>
            <p:extLst>
              <p:ext uri="{D42A27DB-BD31-4B8C-83A1-F6EECF244321}">
                <p14:modId xmlns:p14="http://schemas.microsoft.com/office/powerpoint/2010/main" val="3411378500"/>
              </p:ext>
            </p:extLst>
          </p:nvPr>
        </p:nvGraphicFramePr>
        <p:xfrm>
          <a:off x="152400" y="282974"/>
          <a:ext cx="8544792" cy="4572000"/>
        </p:xfrm>
        <a:graphic>
          <a:graphicData uri="http://schemas.openxmlformats.org/drawingml/2006/table">
            <a:tbl>
              <a:tblPr firstRow="1" bandRow="1">
                <a:tableStyleId>{00A15C55-8517-42AA-B614-E9B94910E393}</a:tableStyleId>
              </a:tblPr>
              <a:tblGrid>
                <a:gridCol w="1731342">
                  <a:extLst>
                    <a:ext uri="{9D8B030D-6E8A-4147-A177-3AD203B41FA5}">
                      <a16:colId xmlns:a16="http://schemas.microsoft.com/office/drawing/2014/main" val="1465121639"/>
                    </a:ext>
                  </a:extLst>
                </a:gridCol>
                <a:gridCol w="3594342">
                  <a:extLst>
                    <a:ext uri="{9D8B030D-6E8A-4147-A177-3AD203B41FA5}">
                      <a16:colId xmlns:a16="http://schemas.microsoft.com/office/drawing/2014/main" val="1211427429"/>
                    </a:ext>
                  </a:extLst>
                </a:gridCol>
                <a:gridCol w="3219108">
                  <a:extLst>
                    <a:ext uri="{9D8B030D-6E8A-4147-A177-3AD203B41FA5}">
                      <a16:colId xmlns:a16="http://schemas.microsoft.com/office/drawing/2014/main" val="3308392581"/>
                    </a:ext>
                  </a:extLst>
                </a:gridCol>
              </a:tblGrid>
              <a:tr h="0">
                <a:tc>
                  <a:txBody>
                    <a:bodyPr/>
                    <a:lstStyle/>
                    <a:p>
                      <a:pPr algn="ctr"/>
                      <a:r>
                        <a:rPr lang="en-US" sz="2400" b="0" dirty="0" err="1">
                          <a:solidFill>
                            <a:srgbClr val="080808"/>
                          </a:solidFill>
                          <a:latin typeface="Times New Roman" panose="02020603050405020304" pitchFamily="18" charset="0"/>
                          <a:cs typeface="Times New Roman" panose="02020603050405020304" pitchFamily="18" charset="0"/>
                        </a:rPr>
                        <a:t>Phân</a:t>
                      </a:r>
                      <a:r>
                        <a:rPr lang="en-US" sz="2400" b="0" dirty="0">
                          <a:solidFill>
                            <a:srgbClr val="080808"/>
                          </a:solidFill>
                          <a:latin typeface="Times New Roman" panose="02020603050405020304" pitchFamily="18" charset="0"/>
                          <a:cs typeface="Times New Roman" panose="02020603050405020304" pitchFamily="18" charset="0"/>
                        </a:rPr>
                        <a:t> </a:t>
                      </a:r>
                      <a:r>
                        <a:rPr lang="en-US" sz="2400" b="0" dirty="0" err="1">
                          <a:solidFill>
                            <a:srgbClr val="080808"/>
                          </a:solidFill>
                          <a:latin typeface="Times New Roman" panose="02020603050405020304" pitchFamily="18" charset="0"/>
                          <a:cs typeface="Times New Roman" panose="02020603050405020304" pitchFamily="18" charset="0"/>
                        </a:rPr>
                        <a:t>loại</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rgbClr val="080808"/>
                          </a:solidFill>
                          <a:latin typeface="Times New Roman" panose="02020603050405020304" pitchFamily="18" charset="0"/>
                          <a:cs typeface="Times New Roman" panose="02020603050405020304" pitchFamily="18" charset="0"/>
                        </a:rPr>
                        <a:t>Công</a:t>
                      </a:r>
                      <a:r>
                        <a:rPr lang="en-US" sz="2400" b="0" baseline="0" dirty="0">
                          <a:solidFill>
                            <a:srgbClr val="080808"/>
                          </a:solidFill>
                          <a:latin typeface="Times New Roman" panose="02020603050405020304" pitchFamily="18" charset="0"/>
                          <a:cs typeface="Times New Roman" panose="02020603050405020304" pitchFamily="18" charset="0"/>
                        </a:rPr>
                        <a:t> thức a</a:t>
                      </a:r>
                      <a:r>
                        <a:rPr lang="en-US" sz="2400" b="0" dirty="0">
                          <a:solidFill>
                            <a:srgbClr val="080808"/>
                          </a:solidFill>
                          <a:latin typeface="Times New Roman" panose="02020603050405020304" pitchFamily="18" charset="0"/>
                          <a:cs typeface="Times New Roman" panose="02020603050405020304" pitchFamily="18" charset="0"/>
                        </a:rPr>
                        <a:t>cid</a:t>
                      </a:r>
                      <a:r>
                        <a:rPr lang="en-US" sz="2400" b="0" baseline="0" dirty="0">
                          <a:solidFill>
                            <a:srgbClr val="080808"/>
                          </a:solidFill>
                          <a:latin typeface="Times New Roman" panose="02020603050405020304" pitchFamily="18" charset="0"/>
                          <a:cs typeface="Times New Roman" panose="02020603050405020304" pitchFamily="18" charset="0"/>
                        </a:rPr>
                        <a:t> béo</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rgbClr val="080808"/>
                          </a:solidFill>
                          <a:latin typeface="Times New Roman" panose="02020603050405020304" pitchFamily="18" charset="0"/>
                          <a:cs typeface="Times New Roman" panose="02020603050405020304" pitchFamily="18" charset="0"/>
                        </a:rPr>
                        <a:t>Tên</a:t>
                      </a:r>
                      <a:r>
                        <a:rPr lang="en-US" sz="2400" b="0" baseline="0" dirty="0">
                          <a:solidFill>
                            <a:srgbClr val="080808"/>
                          </a:solidFill>
                          <a:latin typeface="Times New Roman" panose="02020603050405020304" pitchFamily="18" charset="0"/>
                          <a:cs typeface="Times New Roman" panose="02020603050405020304" pitchFamily="18" charset="0"/>
                        </a:rPr>
                        <a:t> a</a:t>
                      </a:r>
                      <a:r>
                        <a:rPr lang="en-US" sz="2400" b="0" dirty="0">
                          <a:solidFill>
                            <a:srgbClr val="080808"/>
                          </a:solidFill>
                          <a:latin typeface="Times New Roman" panose="02020603050405020304" pitchFamily="18" charset="0"/>
                          <a:cs typeface="Times New Roman" panose="02020603050405020304" pitchFamily="18" charset="0"/>
                        </a:rPr>
                        <a:t>cid</a:t>
                      </a:r>
                      <a:r>
                        <a:rPr lang="en-US" sz="2400" b="0" baseline="0" dirty="0">
                          <a:solidFill>
                            <a:srgbClr val="080808"/>
                          </a:solidFill>
                          <a:latin typeface="Times New Roman" panose="02020603050405020304" pitchFamily="18" charset="0"/>
                          <a:cs typeface="Times New Roman" panose="02020603050405020304" pitchFamily="18" charset="0"/>
                        </a:rPr>
                        <a:t> béo</a:t>
                      </a:r>
                      <a:endParaRPr lang="en-US" sz="2400" b="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637255"/>
                  </a:ext>
                </a:extLst>
              </a:tr>
              <a:tr h="370840">
                <a:tc rowSpan="2">
                  <a:txBody>
                    <a:bodyPr/>
                    <a:lstStyle/>
                    <a:p>
                      <a:pPr algn="ctr"/>
                      <a:r>
                        <a:rPr lang="en-US" sz="4000" b="0" baseline="-25000" dirty="0">
                          <a:solidFill>
                            <a:srgbClr val="080808"/>
                          </a:solidFill>
                          <a:latin typeface="Times New Roman" panose="02020603050405020304" pitchFamily="18" charset="0"/>
                          <a:cs typeface="Times New Roman" panose="02020603050405020304" pitchFamily="18" charset="0"/>
                        </a:rPr>
                        <a:t>Acid béo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15</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31</a:t>
                      </a:r>
                      <a:r>
                        <a:rPr lang="en-US" sz="2400" b="0" baseline="0" dirty="0">
                          <a:solidFill>
                            <a:srgbClr val="080808"/>
                          </a:solidFill>
                          <a:latin typeface="Times New Roman" panose="02020603050405020304" pitchFamily="18" charset="0"/>
                          <a:cs typeface="Times New Roman" panose="02020603050405020304" pitchFamily="18" charset="0"/>
                        </a:rPr>
                        <a:t>COOH</a:t>
                      </a:r>
                    </a:p>
                    <a:p>
                      <a:pPr algn="ctr"/>
                      <a:r>
                        <a:rPr lang="en-US" sz="2400" b="0" i="1" baseline="0" dirty="0">
                          <a:solidFill>
                            <a:srgbClr val="080808"/>
                          </a:solidFill>
                          <a:latin typeface="Times New Roman" panose="02020603050405020304" pitchFamily="18" charset="0"/>
                          <a:cs typeface="Times New Roman" panose="02020603050405020304" pitchFamily="18" charset="0"/>
                        </a:rPr>
                        <a:t>M = 256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baseline="0" dirty="0">
                          <a:solidFill>
                            <a:srgbClr val="080808"/>
                          </a:solidFill>
                          <a:latin typeface="Times New Roman" panose="02020603050405020304" pitchFamily="18" charset="0"/>
                          <a:cs typeface="Times New Roman" panose="02020603050405020304" pitchFamily="18" charset="0"/>
                        </a:rPr>
                        <a:t>Palmitic acid</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2666258"/>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35</a:t>
                      </a:r>
                      <a:r>
                        <a:rPr lang="en-US" sz="2400" b="0" baseline="0" dirty="0">
                          <a:solidFill>
                            <a:srgbClr val="080808"/>
                          </a:solidFill>
                          <a:latin typeface="Times New Roman" panose="02020603050405020304" pitchFamily="18" charset="0"/>
                          <a:cs typeface="Times New Roman" panose="02020603050405020304" pitchFamily="18" charset="0"/>
                        </a:rPr>
                        <a:t>COOH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284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rgbClr val="080808"/>
                          </a:solidFill>
                          <a:latin typeface="Times New Roman" panose="02020603050405020304" pitchFamily="18" charset="0"/>
                          <a:cs typeface="Times New Roman" panose="02020603050405020304" pitchFamily="18" charset="0"/>
                        </a:rPr>
                        <a:t>Stearic acid</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255210"/>
                  </a:ext>
                </a:extLst>
              </a:tr>
              <a:tr h="3708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baseline="-25000" dirty="0">
                          <a:solidFill>
                            <a:srgbClr val="080808"/>
                          </a:solidFill>
                          <a:latin typeface="Times New Roman" panose="02020603050405020304" pitchFamily="18" charset="0"/>
                          <a:cs typeface="Times New Roman" panose="02020603050405020304" pitchFamily="18" charset="0"/>
                        </a:rPr>
                        <a:t>Acid béo không no</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33</a:t>
                      </a:r>
                      <a:r>
                        <a:rPr lang="en-US" sz="2400" b="0" baseline="0" dirty="0">
                          <a:solidFill>
                            <a:srgbClr val="080808"/>
                          </a:solidFill>
                          <a:latin typeface="Times New Roman" panose="02020603050405020304" pitchFamily="18" charset="0"/>
                          <a:cs typeface="Times New Roman" panose="02020603050405020304" pitchFamily="18" charset="0"/>
                        </a:rPr>
                        <a:t>COOH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282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rgbClr val="080808"/>
                          </a:solidFill>
                          <a:latin typeface="Times New Roman" panose="02020603050405020304" pitchFamily="18" charset="0"/>
                          <a:cs typeface="Times New Roman" panose="02020603050405020304" pitchFamily="18" charset="0"/>
                        </a:rPr>
                        <a:t>Oleic acid</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7984758"/>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31</a:t>
                      </a:r>
                      <a:r>
                        <a:rPr lang="en-US" sz="2400" b="0" baseline="0" dirty="0">
                          <a:solidFill>
                            <a:srgbClr val="080808"/>
                          </a:solidFill>
                          <a:latin typeface="Times New Roman" panose="02020603050405020304" pitchFamily="18" charset="0"/>
                          <a:cs typeface="Times New Roman" panose="02020603050405020304" pitchFamily="18" charset="0"/>
                        </a:rPr>
                        <a:t>COOH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rgbClr val="080808"/>
                          </a:solidFill>
                          <a:latin typeface="Times New Roman" panose="02020603050405020304" pitchFamily="18" charset="0"/>
                          <a:cs typeface="Times New Roman" panose="02020603050405020304" pitchFamily="18" charset="0"/>
                        </a:rPr>
                        <a:t>Linoleic acid</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454811"/>
                  </a:ext>
                </a:extLst>
              </a:tr>
              <a:tr h="3708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80808"/>
                          </a:solidFill>
                          <a:latin typeface="Times New Roman" panose="02020603050405020304" pitchFamily="18" charset="0"/>
                          <a:cs typeface="Times New Roman" panose="02020603050405020304" pitchFamily="18" charset="0"/>
                        </a:rPr>
                        <a:t>C</a:t>
                      </a:r>
                      <a:r>
                        <a:rPr lang="en-US" sz="2400" b="0" baseline="-25000" dirty="0">
                          <a:solidFill>
                            <a:srgbClr val="080808"/>
                          </a:solidFill>
                          <a:latin typeface="Times New Roman" panose="02020603050405020304" pitchFamily="18" charset="0"/>
                          <a:cs typeface="Times New Roman" panose="02020603050405020304" pitchFamily="18" charset="0"/>
                        </a:rPr>
                        <a:t>17</a:t>
                      </a:r>
                      <a:r>
                        <a:rPr lang="en-US" sz="2400" b="0" baseline="0" dirty="0">
                          <a:solidFill>
                            <a:srgbClr val="080808"/>
                          </a:solidFill>
                          <a:latin typeface="Times New Roman" panose="02020603050405020304" pitchFamily="18" charset="0"/>
                          <a:cs typeface="Times New Roman" panose="02020603050405020304" pitchFamily="18" charset="0"/>
                        </a:rPr>
                        <a:t>H</a:t>
                      </a:r>
                      <a:r>
                        <a:rPr lang="en-US" sz="2400" b="0" baseline="-25000" dirty="0">
                          <a:solidFill>
                            <a:srgbClr val="080808"/>
                          </a:solidFill>
                          <a:latin typeface="Times New Roman" panose="02020603050405020304" pitchFamily="18" charset="0"/>
                          <a:cs typeface="Times New Roman" panose="02020603050405020304" pitchFamily="18" charset="0"/>
                        </a:rPr>
                        <a:t>29</a:t>
                      </a:r>
                      <a:r>
                        <a:rPr lang="en-US" sz="2400" b="0" baseline="0" dirty="0">
                          <a:solidFill>
                            <a:srgbClr val="080808"/>
                          </a:solidFill>
                          <a:latin typeface="Times New Roman" panose="02020603050405020304" pitchFamily="18" charset="0"/>
                          <a:cs typeface="Times New Roman" panose="02020603050405020304" pitchFamily="18" charset="0"/>
                        </a:rPr>
                        <a:t>COOH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baseline="0" dirty="0">
                          <a:solidFill>
                            <a:srgbClr val="080808"/>
                          </a:solidFill>
                          <a:latin typeface="Times New Roman" panose="02020603050405020304" pitchFamily="18" charset="0"/>
                          <a:cs typeface="Times New Roman" panose="02020603050405020304" pitchFamily="18" charset="0"/>
                        </a:rPr>
                        <a:t>M = 278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rgbClr val="080808"/>
                          </a:solidFill>
                          <a:latin typeface="Times New Roman" panose="02020603050405020304" pitchFamily="18" charset="0"/>
                          <a:cs typeface="Times New Roman" panose="02020603050405020304" pitchFamily="18" charset="0"/>
                        </a:rPr>
                        <a:t>Linolenic acid</a:t>
                      </a:r>
                      <a:endParaRPr lang="en-US" sz="2400" b="0" baseline="-25000" dirty="0">
                        <a:solidFill>
                          <a:srgbClr val="080808"/>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372949"/>
                  </a:ext>
                </a:extLst>
              </a:tr>
            </a:tbl>
          </a:graphicData>
        </a:graphic>
      </p:graphicFrame>
    </p:spTree>
    <p:extLst>
      <p:ext uri="{BB962C8B-B14F-4D97-AF65-F5344CB8AC3E}">
        <p14:creationId xmlns:p14="http://schemas.microsoft.com/office/powerpoint/2010/main" val="21504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ion Choco-pie, 28gx12: Amazon.in: Grocery &amp; Gourmet Foods">
            <a:extLst>
              <a:ext uri="{FF2B5EF4-FFF2-40B4-BE49-F238E27FC236}">
                <a16:creationId xmlns:a16="http://schemas.microsoft.com/office/drawing/2014/main" id="{449F633E-5BA7-4257-B609-F6F984241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148" y="-13069"/>
            <a:ext cx="3289853" cy="51565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ộp 12 bánh Choco-pie 33g">
            <a:extLst>
              <a:ext uri="{FF2B5EF4-FFF2-40B4-BE49-F238E27FC236}">
                <a16:creationId xmlns:a16="http://schemas.microsoft.com/office/drawing/2014/main" id="{8CEBB395-E1F1-4CEF-B01A-D615312FF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6" r="7681"/>
          <a:stretch/>
        </p:blipFill>
        <p:spPr bwMode="auto">
          <a:xfrm>
            <a:off x="79513" y="0"/>
            <a:ext cx="577463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Hình Bầu dục 3">
            <a:extLst>
              <a:ext uri="{FF2B5EF4-FFF2-40B4-BE49-F238E27FC236}">
                <a16:creationId xmlns:a16="http://schemas.microsoft.com/office/drawing/2014/main" id="{BD759376-8D82-4878-96C2-99C58DEA4592}"/>
              </a:ext>
            </a:extLst>
          </p:cNvPr>
          <p:cNvSpPr/>
          <p:nvPr/>
        </p:nvSpPr>
        <p:spPr>
          <a:xfrm>
            <a:off x="5705060" y="1093304"/>
            <a:ext cx="3359427" cy="103367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2056" name="Picture 8" descr="Couple Lemon Sticker by Jin">
            <a:extLst>
              <a:ext uri="{FF2B5EF4-FFF2-40B4-BE49-F238E27FC236}">
                <a16:creationId xmlns:a16="http://schemas.microsoft.com/office/drawing/2014/main" id="{286DF512-C163-4D7B-A17D-F7EB54C7295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026464"/>
            <a:ext cx="2286000" cy="1928813"/>
          </a:xfrm>
          <a:prstGeom prst="rect">
            <a:avLst/>
          </a:prstGeom>
          <a:noFill/>
          <a:extLst>
            <a:ext uri="{909E8E84-426E-40DD-AFC4-6F175D3DCCD1}">
              <a14:hiddenFill xmlns:a14="http://schemas.microsoft.com/office/drawing/2010/main">
                <a:solidFill>
                  <a:srgbClr val="FFFFFF"/>
                </a:solidFill>
              </a14:hiddenFill>
            </a:ext>
          </a:extLst>
        </p:spPr>
      </p:pic>
      <p:sp>
        <p:nvSpPr>
          <p:cNvPr id="9" name="Mũi tên: Phải 8">
            <a:extLst>
              <a:ext uri="{FF2B5EF4-FFF2-40B4-BE49-F238E27FC236}">
                <a16:creationId xmlns:a16="http://schemas.microsoft.com/office/drawing/2014/main" id="{5EF66156-5997-4FE9-851E-6492BF5DD1EE}"/>
              </a:ext>
            </a:extLst>
          </p:cNvPr>
          <p:cNvSpPr/>
          <p:nvPr/>
        </p:nvSpPr>
        <p:spPr>
          <a:xfrm rot="1505601">
            <a:off x="4873312" y="1038268"/>
            <a:ext cx="1723130" cy="3423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5" name="Hình chữ nhật 4">
            <a:extLst>
              <a:ext uri="{FF2B5EF4-FFF2-40B4-BE49-F238E27FC236}">
                <a16:creationId xmlns:a16="http://schemas.microsoft.com/office/drawing/2014/main" id="{E09C68A0-8F4F-4CFF-89E3-5869809F4A70}"/>
              </a:ext>
            </a:extLst>
          </p:cNvPr>
          <p:cNvSpPr/>
          <p:nvPr/>
        </p:nvSpPr>
        <p:spPr>
          <a:xfrm>
            <a:off x="719099" y="154565"/>
            <a:ext cx="4495462" cy="692497"/>
          </a:xfrm>
          <a:prstGeom prst="rect">
            <a:avLst/>
          </a:prstGeom>
          <a:solidFill>
            <a:srgbClr val="FFFF00"/>
          </a:solidFill>
        </p:spPr>
        <p:txBody>
          <a:bodyPr wrap="none" lIns="68580" tIns="34290" rIns="68580" bIns="34290">
            <a:spAutoFit/>
          </a:bodyPr>
          <a:lstStyle/>
          <a:p>
            <a:pPr algn="ctr"/>
            <a:r>
              <a:rPr lang="en-US" sz="4050" b="1" dirty="0" err="1">
                <a:ln w="0"/>
                <a:latin typeface="Arial" panose="020B0604020202020204" pitchFamily="34" charset="0"/>
                <a:cs typeface="Arial" panose="020B0604020202020204" pitchFamily="34" charset="0"/>
              </a:rPr>
              <a:t>Chất</a:t>
            </a:r>
            <a:r>
              <a:rPr lang="en-US" sz="4050" b="1" dirty="0">
                <a:ln w="0"/>
                <a:latin typeface="Arial" panose="020B0604020202020204" pitchFamily="34" charset="0"/>
                <a:cs typeface="Arial" panose="020B0604020202020204" pitchFamily="34" charset="0"/>
              </a:rPr>
              <a:t> </a:t>
            </a:r>
            <a:r>
              <a:rPr lang="en-US" sz="4050" b="1" dirty="0" err="1">
                <a:ln w="0"/>
                <a:latin typeface="Arial" panose="020B0604020202020204" pitchFamily="34" charset="0"/>
                <a:cs typeface="Arial" panose="020B0604020202020204" pitchFamily="34" charset="0"/>
              </a:rPr>
              <a:t>béo</a:t>
            </a:r>
            <a:r>
              <a:rPr lang="en-US" sz="4050" b="1" dirty="0">
                <a:ln w="0"/>
                <a:latin typeface="Arial" panose="020B0604020202020204" pitchFamily="34" charset="0"/>
                <a:cs typeface="Arial" panose="020B0604020202020204" pitchFamily="34" charset="0"/>
              </a:rPr>
              <a:t> </a:t>
            </a:r>
            <a:r>
              <a:rPr lang="en-US" sz="4050" b="1" dirty="0" err="1">
                <a:ln w="0"/>
                <a:latin typeface="Arial" panose="020B0604020202020204" pitchFamily="34" charset="0"/>
                <a:cs typeface="Arial" panose="020B0604020202020204" pitchFamily="34" charset="0"/>
              </a:rPr>
              <a:t>bão</a:t>
            </a:r>
            <a:r>
              <a:rPr lang="en-US" sz="4050" b="1" dirty="0">
                <a:ln w="0"/>
                <a:latin typeface="Arial" panose="020B0604020202020204" pitchFamily="34" charset="0"/>
                <a:cs typeface="Arial" panose="020B0604020202020204" pitchFamily="34" charset="0"/>
              </a:rPr>
              <a:t> </a:t>
            </a:r>
            <a:r>
              <a:rPr lang="en-US" sz="4050" b="1" dirty="0" err="1">
                <a:ln w="0"/>
                <a:latin typeface="Arial" panose="020B0604020202020204" pitchFamily="34" charset="0"/>
                <a:cs typeface="Arial" panose="020B0604020202020204" pitchFamily="34" charset="0"/>
              </a:rPr>
              <a:t>hoà</a:t>
            </a:r>
            <a:endParaRPr lang="vi-VN" sz="4050" b="1" dirty="0">
              <a:ln w="0"/>
              <a:latin typeface="Arial" panose="020B0604020202020204" pitchFamily="34" charset="0"/>
              <a:cs typeface="Arial" panose="020B0604020202020204" pitchFamily="34" charset="0"/>
            </a:endParaRPr>
          </a:p>
        </p:txBody>
      </p:sp>
      <p:sp>
        <p:nvSpPr>
          <p:cNvPr id="11" name="Mũi tên: Phải 10">
            <a:extLst>
              <a:ext uri="{FF2B5EF4-FFF2-40B4-BE49-F238E27FC236}">
                <a16:creationId xmlns:a16="http://schemas.microsoft.com/office/drawing/2014/main" id="{D95B6F12-CD2A-41D4-91E7-B9AA0CE40D61}"/>
              </a:ext>
            </a:extLst>
          </p:cNvPr>
          <p:cNvSpPr/>
          <p:nvPr/>
        </p:nvSpPr>
        <p:spPr>
          <a:xfrm rot="20749761">
            <a:off x="4569735" y="1970797"/>
            <a:ext cx="1723130" cy="34231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 name="Hình chữ nhật 11">
            <a:extLst>
              <a:ext uri="{FF2B5EF4-FFF2-40B4-BE49-F238E27FC236}">
                <a16:creationId xmlns:a16="http://schemas.microsoft.com/office/drawing/2014/main" id="{A969C6DE-CB8F-4EAF-BC3E-82748722D3D0}"/>
              </a:ext>
            </a:extLst>
          </p:cNvPr>
          <p:cNvSpPr/>
          <p:nvPr/>
        </p:nvSpPr>
        <p:spPr>
          <a:xfrm>
            <a:off x="654711" y="2444264"/>
            <a:ext cx="4522713" cy="992579"/>
          </a:xfrm>
          <a:prstGeom prst="rect">
            <a:avLst/>
          </a:prstGeom>
          <a:solidFill>
            <a:srgbClr val="00B0F0"/>
          </a:solidFill>
        </p:spPr>
        <p:txBody>
          <a:bodyPr wrap="none" lIns="68580" tIns="34290" rIns="68580" bIns="34290">
            <a:spAutoFit/>
          </a:bodyPr>
          <a:lstStyle/>
          <a:p>
            <a:pPr algn="ctr"/>
            <a:r>
              <a:rPr lang="en-US" sz="3000" b="1" dirty="0" err="1">
                <a:ln w="0"/>
                <a:latin typeface="Times New Roman" panose="02020603050405020304" pitchFamily="18" charset="0"/>
                <a:cs typeface="Times New Roman" panose="02020603050405020304" pitchFamily="18" charset="0"/>
              </a:rPr>
              <a:t>Chất</a:t>
            </a:r>
            <a:r>
              <a:rPr lang="en-US" sz="3000" b="1" dirty="0">
                <a:ln w="0"/>
                <a:latin typeface="Times New Roman" panose="02020603050405020304" pitchFamily="18" charset="0"/>
                <a:cs typeface="Times New Roman" panose="02020603050405020304" pitchFamily="18" charset="0"/>
              </a:rPr>
              <a:t> </a:t>
            </a:r>
            <a:r>
              <a:rPr lang="en-US" sz="3000" b="1" dirty="0" err="1">
                <a:ln w="0"/>
                <a:latin typeface="Times New Roman" panose="02020603050405020304" pitchFamily="18" charset="0"/>
                <a:cs typeface="Times New Roman" panose="02020603050405020304" pitchFamily="18" charset="0"/>
              </a:rPr>
              <a:t>béo</a:t>
            </a:r>
            <a:r>
              <a:rPr lang="en-US" sz="3000" b="1" dirty="0">
                <a:ln w="0"/>
                <a:latin typeface="Times New Roman" panose="02020603050405020304" pitchFamily="18" charset="0"/>
                <a:cs typeface="Times New Roman" panose="02020603050405020304" pitchFamily="18" charset="0"/>
              </a:rPr>
              <a:t> </a:t>
            </a:r>
            <a:r>
              <a:rPr lang="en-US" sz="3000" b="1" dirty="0" err="1">
                <a:ln w="0"/>
                <a:latin typeface="Times New Roman" panose="02020603050405020304" pitchFamily="18" charset="0"/>
                <a:cs typeface="Times New Roman" panose="02020603050405020304" pitchFamily="18" charset="0"/>
              </a:rPr>
              <a:t>không</a:t>
            </a:r>
            <a:r>
              <a:rPr lang="en-US" sz="3000" b="1" dirty="0">
                <a:ln w="0"/>
                <a:latin typeface="Times New Roman" panose="02020603050405020304" pitchFamily="18" charset="0"/>
                <a:cs typeface="Times New Roman" panose="02020603050405020304" pitchFamily="18" charset="0"/>
              </a:rPr>
              <a:t> </a:t>
            </a:r>
            <a:r>
              <a:rPr lang="en-US" sz="3000" b="1" dirty="0" err="1">
                <a:ln w="0"/>
                <a:latin typeface="Times New Roman" panose="02020603050405020304" pitchFamily="18" charset="0"/>
                <a:cs typeface="Times New Roman" panose="02020603050405020304" pitchFamily="18" charset="0"/>
              </a:rPr>
              <a:t>bão</a:t>
            </a:r>
            <a:r>
              <a:rPr lang="en-US" sz="3000" b="1" dirty="0">
                <a:ln w="0"/>
                <a:latin typeface="Times New Roman" panose="02020603050405020304" pitchFamily="18" charset="0"/>
                <a:cs typeface="Times New Roman" panose="02020603050405020304" pitchFamily="18" charset="0"/>
              </a:rPr>
              <a:t> </a:t>
            </a:r>
            <a:r>
              <a:rPr lang="en-US" sz="3000" b="1" dirty="0" err="1">
                <a:ln w="0"/>
                <a:latin typeface="Times New Roman" panose="02020603050405020304" pitchFamily="18" charset="0"/>
                <a:cs typeface="Times New Roman" panose="02020603050405020304" pitchFamily="18" charset="0"/>
              </a:rPr>
              <a:t>hoà</a:t>
            </a:r>
            <a:r>
              <a:rPr lang="en-US" sz="3000" b="1" dirty="0">
                <a:ln w="0"/>
                <a:latin typeface="Times New Roman" panose="02020603050405020304" pitchFamily="18" charset="0"/>
                <a:cs typeface="Times New Roman" panose="02020603050405020304" pitchFamily="18" charset="0"/>
              </a:rPr>
              <a:t> </a:t>
            </a:r>
          </a:p>
          <a:p>
            <a:pPr algn="ctr"/>
            <a:r>
              <a:rPr lang="en-US" sz="3000" b="1" dirty="0">
                <a:ln w="0"/>
                <a:latin typeface="Times New Roman" panose="02020603050405020304" pitchFamily="18" charset="0"/>
                <a:cs typeface="Times New Roman" panose="02020603050405020304" pitchFamily="18" charset="0"/>
              </a:rPr>
              <a:t>(</a:t>
            </a:r>
            <a:r>
              <a:rPr lang="en-US" sz="3000" b="1" dirty="0" err="1">
                <a:ln w="0"/>
                <a:latin typeface="Times New Roman" panose="02020603050405020304" pitchFamily="18" charset="0"/>
                <a:cs typeface="Times New Roman" panose="02020603050405020304" pitchFamily="18" charset="0"/>
              </a:rPr>
              <a:t>không</a:t>
            </a:r>
            <a:r>
              <a:rPr lang="en-US" sz="3000" b="1" dirty="0">
                <a:ln w="0"/>
                <a:latin typeface="Times New Roman" panose="02020603050405020304" pitchFamily="18" charset="0"/>
                <a:cs typeface="Times New Roman" panose="02020603050405020304" pitchFamily="18" charset="0"/>
              </a:rPr>
              <a:t> no, </a:t>
            </a:r>
            <a:r>
              <a:rPr lang="en-US" sz="3000" b="1" dirty="0" err="1">
                <a:ln w="0"/>
                <a:latin typeface="Times New Roman" panose="02020603050405020304" pitchFamily="18" charset="0"/>
                <a:cs typeface="Times New Roman" panose="02020603050405020304" pitchFamily="18" charset="0"/>
              </a:rPr>
              <a:t>nhưng</a:t>
            </a:r>
            <a:r>
              <a:rPr lang="en-US" sz="3000" b="1" dirty="0">
                <a:ln w="0"/>
                <a:latin typeface="Times New Roman" panose="02020603050405020304" pitchFamily="18" charset="0"/>
                <a:cs typeface="Times New Roman" panose="02020603050405020304" pitchFamily="18" charset="0"/>
              </a:rPr>
              <a:t> </a:t>
            </a:r>
            <a:r>
              <a:rPr lang="en-US" sz="3000" b="1" dirty="0" err="1">
                <a:ln w="0"/>
                <a:latin typeface="Times New Roman" panose="02020603050405020304" pitchFamily="18" charset="0"/>
                <a:cs typeface="Times New Roman" panose="02020603050405020304" pitchFamily="18" charset="0"/>
              </a:rPr>
              <a:t>là</a:t>
            </a:r>
            <a:r>
              <a:rPr lang="en-US" sz="3000" b="1" dirty="0">
                <a:ln w="0"/>
                <a:latin typeface="Times New Roman" panose="02020603050405020304" pitchFamily="18" charset="0"/>
                <a:cs typeface="Times New Roman" panose="02020603050405020304" pitchFamily="18" charset="0"/>
              </a:rPr>
              <a:t> trans)</a:t>
            </a:r>
            <a:endParaRPr lang="vi-VN" sz="3000" b="1" dirty="0">
              <a:ln w="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11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EEC59EE0-E603-40AC-9C74-DED0047B6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905" y="-69574"/>
            <a:ext cx="4743095" cy="47310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 Jell-O Instant Oreo Cookies 'n Cream Pudding &amp; Pie ...">
            <a:extLst>
              <a:ext uri="{FF2B5EF4-FFF2-40B4-BE49-F238E27FC236}">
                <a16:creationId xmlns:a16="http://schemas.microsoft.com/office/drawing/2014/main" id="{BFB11DDC-176C-4FB0-B2AC-3AA0D999F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 y="482048"/>
            <a:ext cx="4408004" cy="4408004"/>
          </a:xfrm>
          <a:prstGeom prst="rect">
            <a:avLst/>
          </a:prstGeom>
          <a:noFill/>
          <a:extLst>
            <a:ext uri="{909E8E84-426E-40DD-AFC4-6F175D3DCCD1}">
              <a14:hiddenFill xmlns:a14="http://schemas.microsoft.com/office/drawing/2010/main">
                <a:solidFill>
                  <a:srgbClr val="FFFFFF"/>
                </a:solidFill>
              </a14:hiddenFill>
            </a:ext>
          </a:extLst>
        </p:spPr>
      </p:pic>
      <p:sp>
        <p:nvSpPr>
          <p:cNvPr id="2" name="Hình Bầu dục 1">
            <a:extLst>
              <a:ext uri="{FF2B5EF4-FFF2-40B4-BE49-F238E27FC236}">
                <a16:creationId xmlns:a16="http://schemas.microsoft.com/office/drawing/2014/main" id="{C2D9A700-2ECB-45CA-B09D-7CE6FAE9B3D7}"/>
              </a:ext>
            </a:extLst>
          </p:cNvPr>
          <p:cNvSpPr/>
          <p:nvPr/>
        </p:nvSpPr>
        <p:spPr>
          <a:xfrm>
            <a:off x="3945834" y="1918253"/>
            <a:ext cx="2912166" cy="103367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3078" name="Picture 6" descr="Fight Weight Sticker by Hi John">
            <a:extLst>
              <a:ext uri="{FF2B5EF4-FFF2-40B4-BE49-F238E27FC236}">
                <a16:creationId xmlns:a16="http://schemas.microsoft.com/office/drawing/2014/main" id="{2B216A60-E977-406F-8D8F-B05593211EB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43810" y="2468233"/>
            <a:ext cx="2239813" cy="247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37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y Bean Food Sticker by FarmBot">
            <a:extLst>
              <a:ext uri="{FF2B5EF4-FFF2-40B4-BE49-F238E27FC236}">
                <a16:creationId xmlns:a16="http://schemas.microsoft.com/office/drawing/2014/main" id="{B0103948-099D-4288-97F1-6678A3A0B0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392136"/>
            <a:ext cx="2634343" cy="2634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ầu Đậu Nành Simply 1L | Shopee Việt Nam">
            <a:extLst>
              <a:ext uri="{FF2B5EF4-FFF2-40B4-BE49-F238E27FC236}">
                <a16:creationId xmlns:a16="http://schemas.microsoft.com/office/drawing/2014/main" id="{10E3D986-4453-469C-B01A-1CF5D9B7D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24" r="32947"/>
          <a:stretch/>
        </p:blipFill>
        <p:spPr bwMode="auto">
          <a:xfrm>
            <a:off x="0" y="0"/>
            <a:ext cx="1868556"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Bong bóng Ý nghĩ: Hình đám mây 5">
            <a:extLst>
              <a:ext uri="{FF2B5EF4-FFF2-40B4-BE49-F238E27FC236}">
                <a16:creationId xmlns:a16="http://schemas.microsoft.com/office/drawing/2014/main" id="{E11BF939-91F4-493D-AD48-9A215585D905}"/>
              </a:ext>
            </a:extLst>
          </p:cNvPr>
          <p:cNvSpPr/>
          <p:nvPr/>
        </p:nvSpPr>
        <p:spPr>
          <a:xfrm>
            <a:off x="2819401" y="117022"/>
            <a:ext cx="6106886" cy="1948543"/>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Có</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dầu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vật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đều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tốt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cơ</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thể</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chúng</a:t>
            </a:r>
            <a:r>
              <a:rPr lang="en-US" sz="3000" b="1" dirty="0">
                <a:solidFill>
                  <a:schemeClr val="tx1"/>
                </a:solidFill>
                <a:latin typeface="Times New Roman" panose="02020603050405020304" pitchFamily="18" charset="0"/>
                <a:cs typeface="Times New Roman" panose="02020603050405020304" pitchFamily="18" charset="0"/>
              </a:rPr>
              <a:t> ta?</a:t>
            </a:r>
            <a:endParaRPr lang="vi-VN" sz="3000" b="1" dirty="0">
              <a:solidFill>
                <a:schemeClr val="tx1"/>
              </a:solidFill>
              <a:latin typeface="Times New Roman" panose="02020603050405020304" pitchFamily="18" charset="0"/>
              <a:cs typeface="Times New Roman" panose="02020603050405020304" pitchFamily="18" charset="0"/>
            </a:endParaRPr>
          </a:p>
        </p:txBody>
      </p:sp>
      <p:pic>
        <p:nvPicPr>
          <p:cNvPr id="4100" name="Picture 4" descr="Excited Cat Sticker by SONGSONGMEOW">
            <a:extLst>
              <a:ext uri="{FF2B5EF4-FFF2-40B4-BE49-F238E27FC236}">
                <a16:creationId xmlns:a16="http://schemas.microsoft.com/office/drawing/2014/main" id="{765A7434-783E-49FB-8BEF-7BC4CB363C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5901" y="159747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0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E9BDBAF0-884B-4B06-9BCA-4AFF45844442}"/>
              </a:ext>
            </a:extLst>
          </p:cNvPr>
          <p:cNvSpPr/>
          <p:nvPr/>
        </p:nvSpPr>
        <p:spPr>
          <a:xfrm>
            <a:off x="237768" y="370115"/>
            <a:ext cx="6271890" cy="243227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ln w="0"/>
                <a:solidFill>
                  <a:prstClr val="black"/>
                </a:solidFill>
                <a:latin typeface="Times New Roman" panose="02020603050405020304" pitchFamily="18" charset="0"/>
                <a:cs typeface="Times New Roman" panose="02020603050405020304" pitchFamily="18" charset="0"/>
              </a:rPr>
              <a:t>Có</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phải</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dầu</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thực</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vật</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em</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đang</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dùng</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là</a:t>
            </a:r>
            <a:r>
              <a:rPr lang="en-US" sz="3600" b="1" kern="1200" dirty="0">
                <a:ln w="0"/>
                <a:solidFill>
                  <a:prstClr val="black"/>
                </a:solidFill>
                <a:latin typeface="Times New Roman" panose="02020603050405020304" pitchFamily="18" charset="0"/>
                <a:cs typeface="Times New Roman" panose="02020603050405020304" pitchFamily="18" charset="0"/>
              </a:rPr>
              <a:t> </a:t>
            </a:r>
            <a:r>
              <a:rPr lang="en-US" sz="3600" b="1" kern="1200" dirty="0" err="1">
                <a:ln w="0"/>
                <a:solidFill>
                  <a:prstClr val="black"/>
                </a:solidFill>
                <a:latin typeface="Times New Roman" panose="02020603050405020304" pitchFamily="18" charset="0"/>
                <a:cs typeface="Times New Roman" panose="02020603050405020304" pitchFamily="18" charset="0"/>
              </a:rPr>
              <a:t>tốt</a:t>
            </a:r>
            <a:r>
              <a:rPr lang="en-US" sz="3600" b="1" kern="1200" dirty="0">
                <a:ln w="0"/>
                <a:solidFill>
                  <a:prstClr val="black"/>
                </a:solidFill>
                <a:latin typeface="Times New Roman" panose="02020603050405020304" pitchFamily="18" charset="0"/>
                <a:cs typeface="Times New Roman" panose="02020603050405020304" pitchFamily="18" charset="0"/>
              </a:rPr>
              <a:t> hay </a:t>
            </a:r>
            <a:r>
              <a:rPr lang="en-US" sz="3600" b="1" kern="1200" dirty="0" err="1">
                <a:ln w="0"/>
                <a:solidFill>
                  <a:prstClr val="black"/>
                </a:solidFill>
                <a:latin typeface="Times New Roman" panose="02020603050405020304" pitchFamily="18" charset="0"/>
                <a:cs typeface="Times New Roman" panose="02020603050405020304" pitchFamily="18" charset="0"/>
              </a:rPr>
              <a:t>không</a:t>
            </a:r>
            <a:r>
              <a:rPr lang="en-US" sz="3600" b="1" kern="1200" dirty="0">
                <a:ln w="0"/>
                <a:solidFill>
                  <a:prstClr val="black"/>
                </a:solidFill>
                <a:latin typeface="Times New Roman" panose="02020603050405020304" pitchFamily="18" charset="0"/>
                <a:cs typeface="Times New Roman" panose="02020603050405020304" pitchFamily="18" charset="0"/>
              </a:rPr>
              <a:t>?</a:t>
            </a:r>
          </a:p>
        </p:txBody>
      </p:sp>
      <p:pic>
        <p:nvPicPr>
          <p:cNvPr id="5122" name="Picture 2" descr="Dinosaur What Sticker by PeggySu">
            <a:extLst>
              <a:ext uri="{FF2B5EF4-FFF2-40B4-BE49-F238E27FC236}">
                <a16:creationId xmlns:a16="http://schemas.microsoft.com/office/drawing/2014/main" id="{6B006945-FF42-41BF-A076-6A7720CE73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9714" y="1313428"/>
            <a:ext cx="4354286" cy="3673928"/>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5F06EC4A-3565-4378-817E-21A0809D311C}"/>
              </a:ext>
            </a:extLst>
          </p:cNvPr>
          <p:cNvSpPr/>
          <p:nvPr/>
        </p:nvSpPr>
        <p:spPr>
          <a:xfrm>
            <a:off x="-172524" y="2865042"/>
            <a:ext cx="6274796" cy="830997"/>
          </a:xfrm>
          <a:prstGeom prst="rect">
            <a:avLst/>
          </a:prstGeom>
          <a:noFill/>
        </p:spPr>
        <p:txBody>
          <a:bodyPr wrap="none" lIns="68580" tIns="34290" rIns="68580" bIns="34290">
            <a:spAutoFit/>
          </a:bodyPr>
          <a:lstStyle/>
          <a:p>
            <a:pPr algn="ctr" defTabSz="685800">
              <a:buClrTx/>
              <a:defRPr/>
            </a:pPr>
            <a:r>
              <a:rPr lang="en-US" sz="4950" b="1" i="1" kern="1200" dirty="0">
                <a:ln w="0"/>
                <a:solidFill>
                  <a:srgbClr val="C00000"/>
                </a:solidFill>
                <a:latin typeface="Times New Roman" panose="02020603050405020304" pitchFamily="18" charset="0"/>
                <a:ea typeface="+mn-ea"/>
                <a:cs typeface="Times New Roman" panose="02020603050405020304" pitchFamily="18" charset="0"/>
              </a:rPr>
              <a:t>Omega-3: </a:t>
            </a:r>
            <a:r>
              <a:rPr lang="en-US" sz="4950" b="1" i="1" kern="1200" dirty="0" err="1">
                <a:ln w="0"/>
                <a:solidFill>
                  <a:srgbClr val="C00000"/>
                </a:solidFill>
                <a:latin typeface="Times New Roman" panose="02020603050405020304" pitchFamily="18" charset="0"/>
                <a:ea typeface="+mn-ea"/>
                <a:cs typeface="Times New Roman" panose="02020603050405020304" pitchFamily="18" charset="0"/>
              </a:rPr>
              <a:t>Kháng</a:t>
            </a:r>
            <a:r>
              <a:rPr lang="en-US" sz="4950" b="1" i="1" kern="1200" dirty="0">
                <a:ln w="0"/>
                <a:solidFill>
                  <a:srgbClr val="C00000"/>
                </a:solidFill>
                <a:latin typeface="Times New Roman" panose="02020603050405020304" pitchFamily="18" charset="0"/>
                <a:ea typeface="+mn-ea"/>
                <a:cs typeface="Times New Roman" panose="02020603050405020304" pitchFamily="18" charset="0"/>
              </a:rPr>
              <a:t> </a:t>
            </a:r>
            <a:r>
              <a:rPr lang="en-US" sz="4950" b="1" i="1" kern="1200" dirty="0" err="1">
                <a:ln w="0"/>
                <a:solidFill>
                  <a:srgbClr val="C00000"/>
                </a:solidFill>
                <a:latin typeface="Times New Roman" panose="02020603050405020304" pitchFamily="18" charset="0"/>
                <a:ea typeface="+mn-ea"/>
                <a:cs typeface="Times New Roman" panose="02020603050405020304" pitchFamily="18" charset="0"/>
              </a:rPr>
              <a:t>viêm</a:t>
            </a:r>
            <a:endParaRPr lang="vi-VN" sz="4950" b="1" i="1" kern="1200" dirty="0">
              <a:ln w="0"/>
              <a:solidFill>
                <a:srgbClr val="C00000"/>
              </a:solidFill>
              <a:latin typeface="Times New Roman" panose="02020603050405020304" pitchFamily="18" charset="0"/>
              <a:ea typeface="+mn-ea"/>
              <a:cs typeface="Times New Roman" panose="02020603050405020304" pitchFamily="18" charset="0"/>
            </a:endParaRPr>
          </a:p>
        </p:txBody>
      </p:sp>
      <p:sp>
        <p:nvSpPr>
          <p:cNvPr id="4" name="Hình chữ nhật 3">
            <a:extLst>
              <a:ext uri="{FF2B5EF4-FFF2-40B4-BE49-F238E27FC236}">
                <a16:creationId xmlns:a16="http://schemas.microsoft.com/office/drawing/2014/main" id="{A918E952-FF34-459C-BC3A-09EFE2AAAADD}"/>
              </a:ext>
            </a:extLst>
          </p:cNvPr>
          <p:cNvSpPr/>
          <p:nvPr/>
        </p:nvSpPr>
        <p:spPr>
          <a:xfrm>
            <a:off x="180138" y="3758690"/>
            <a:ext cx="5569473" cy="830997"/>
          </a:xfrm>
          <a:prstGeom prst="rect">
            <a:avLst/>
          </a:prstGeom>
          <a:noFill/>
        </p:spPr>
        <p:txBody>
          <a:bodyPr wrap="none" lIns="68580" tIns="34290" rIns="68580" bIns="34290">
            <a:spAutoFit/>
          </a:bodyPr>
          <a:lstStyle/>
          <a:p>
            <a:pPr algn="ctr" defTabSz="685800">
              <a:buClrTx/>
              <a:defRPr/>
            </a:pPr>
            <a:r>
              <a:rPr lang="en-US" sz="4950" b="1" i="1" kern="1200" dirty="0">
                <a:ln w="0"/>
                <a:solidFill>
                  <a:srgbClr val="C00000"/>
                </a:solidFill>
                <a:latin typeface="Times New Roman" panose="02020603050405020304" pitchFamily="18" charset="0"/>
                <a:ea typeface="+mn-ea"/>
                <a:cs typeface="Times New Roman" panose="02020603050405020304" pitchFamily="18" charset="0"/>
              </a:rPr>
              <a:t>Omega-6: </a:t>
            </a:r>
            <a:r>
              <a:rPr lang="en-US" sz="4950" b="1" i="1" kern="1200" dirty="0" err="1">
                <a:ln w="0"/>
                <a:solidFill>
                  <a:srgbClr val="C00000"/>
                </a:solidFill>
                <a:latin typeface="Times New Roman" panose="02020603050405020304" pitchFamily="18" charset="0"/>
                <a:ea typeface="+mn-ea"/>
                <a:cs typeface="Times New Roman" panose="02020603050405020304" pitchFamily="18" charset="0"/>
              </a:rPr>
              <a:t>Gây</a:t>
            </a:r>
            <a:r>
              <a:rPr lang="en-US" sz="4950" b="1" i="1" kern="1200" dirty="0">
                <a:ln w="0"/>
                <a:solidFill>
                  <a:srgbClr val="C00000"/>
                </a:solidFill>
                <a:latin typeface="Times New Roman" panose="02020603050405020304" pitchFamily="18" charset="0"/>
                <a:ea typeface="+mn-ea"/>
                <a:cs typeface="Times New Roman" panose="02020603050405020304" pitchFamily="18" charset="0"/>
              </a:rPr>
              <a:t> </a:t>
            </a:r>
            <a:r>
              <a:rPr lang="en-US" sz="4950" b="1" i="1" kern="1200" dirty="0" err="1">
                <a:ln w="0"/>
                <a:solidFill>
                  <a:srgbClr val="C00000"/>
                </a:solidFill>
                <a:latin typeface="Times New Roman" panose="02020603050405020304" pitchFamily="18" charset="0"/>
                <a:ea typeface="+mn-ea"/>
                <a:cs typeface="Times New Roman" panose="02020603050405020304" pitchFamily="18" charset="0"/>
              </a:rPr>
              <a:t>viêm</a:t>
            </a:r>
            <a:endParaRPr lang="vi-VN" sz="4950" b="1" i="1" kern="1200" dirty="0">
              <a:ln w="0"/>
              <a:solidFill>
                <a:srgbClr val="C00000"/>
              </a:solidFill>
              <a:latin typeface="Times New Roman" panose="02020603050405020304" pitchFamily="18" charset="0"/>
              <a:ea typeface="+mn-ea"/>
              <a:cs typeface="Times New Roman" panose="02020603050405020304" pitchFamily="18" charset="0"/>
            </a:endParaRPr>
          </a:p>
        </p:txBody>
      </p:sp>
      <p:pic>
        <p:nvPicPr>
          <p:cNvPr id="13314" name="Picture 2" descr="Dressing Olive Oil Sticker by nirmarx">
            <a:extLst>
              <a:ext uri="{FF2B5EF4-FFF2-40B4-BE49-F238E27FC236}">
                <a16:creationId xmlns:a16="http://schemas.microsoft.com/office/drawing/2014/main" id="{99C16649-70BD-421B-B17D-18CB1790B7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11676" y="156144"/>
            <a:ext cx="1455182"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iao HCM] Dầu ăn Simply 5L - Dầu đậu nành nguyên chất | Shopee ...">
            <a:extLst>
              <a:ext uri="{FF2B5EF4-FFF2-40B4-BE49-F238E27FC236}">
                <a16:creationId xmlns:a16="http://schemas.microsoft.com/office/drawing/2014/main" id="{4827B0C6-32DD-4AAF-BF79-4426A023F735}"/>
              </a:ext>
            </a:extLst>
          </p:cNvPr>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581401" y="0"/>
            <a:ext cx="5562599" cy="5093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ầu Đậu Nành Simply 1L | Shopee Việt Nam">
            <a:extLst>
              <a:ext uri="{FF2B5EF4-FFF2-40B4-BE49-F238E27FC236}">
                <a16:creationId xmlns:a16="http://schemas.microsoft.com/office/drawing/2014/main" id="{00043540-C7F5-4461-B292-D01C02BB5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24" r="32947"/>
          <a:stretch/>
        </p:blipFill>
        <p:spPr bwMode="auto">
          <a:xfrm>
            <a:off x="1182757" y="0"/>
            <a:ext cx="1868556"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Hình Bầu dục 5">
            <a:extLst>
              <a:ext uri="{FF2B5EF4-FFF2-40B4-BE49-F238E27FC236}">
                <a16:creationId xmlns:a16="http://schemas.microsoft.com/office/drawing/2014/main" id="{738FD7D0-8A64-4E2A-8176-A99FBEC48448}"/>
              </a:ext>
            </a:extLst>
          </p:cNvPr>
          <p:cNvSpPr/>
          <p:nvPr/>
        </p:nvSpPr>
        <p:spPr>
          <a:xfrm>
            <a:off x="3275463" y="2333767"/>
            <a:ext cx="4899709" cy="16070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1424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ẾN DẦU ĂN CŨNG PHẢI BIẾT LỰA MÀ MUA! – House of Chay">
            <a:extLst>
              <a:ext uri="{FF2B5EF4-FFF2-40B4-BE49-F238E27FC236}">
                <a16:creationId xmlns:a16="http://schemas.microsoft.com/office/drawing/2014/main" id="{64DBD1D8-BAFD-4CE2-9AEF-775C2E6C00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89856" y="0"/>
            <a:ext cx="7326086"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Hình Bầu dục 4">
            <a:extLst>
              <a:ext uri="{FF2B5EF4-FFF2-40B4-BE49-F238E27FC236}">
                <a16:creationId xmlns:a16="http://schemas.microsoft.com/office/drawing/2014/main" id="{ED81F1F7-76F6-4F46-B1DA-38FD2E4FDEBB}"/>
              </a:ext>
            </a:extLst>
          </p:cNvPr>
          <p:cNvSpPr/>
          <p:nvPr/>
        </p:nvSpPr>
        <p:spPr>
          <a:xfrm>
            <a:off x="130628" y="3309258"/>
            <a:ext cx="5181600" cy="8055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31514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ầu Ăn Meizan Gold (5L / Chai) | Tiki.vn">
            <a:extLst>
              <a:ext uri="{FF2B5EF4-FFF2-40B4-BE49-F238E27FC236}">
                <a16:creationId xmlns:a16="http://schemas.microsoft.com/office/drawing/2014/main" id="{51CDD36B-5B42-4E58-B1E0-B57F8A0997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48" t="3598" r="25238" b="2646"/>
          <a:stretch/>
        </p:blipFill>
        <p:spPr bwMode="auto">
          <a:xfrm>
            <a:off x="0" y="160565"/>
            <a:ext cx="2351314" cy="482237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ua Dầu thực vật cao cấp Meizan chai 2 lít giá tốt tại Bách hoá XANH">
            <a:extLst>
              <a:ext uri="{FF2B5EF4-FFF2-40B4-BE49-F238E27FC236}">
                <a16:creationId xmlns:a16="http://schemas.microsoft.com/office/drawing/2014/main" id="{DA49F3CD-526B-48B1-A048-447B73721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43" y="0"/>
            <a:ext cx="696685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Hình Bầu dục 5">
            <a:extLst>
              <a:ext uri="{FF2B5EF4-FFF2-40B4-BE49-F238E27FC236}">
                <a16:creationId xmlns:a16="http://schemas.microsoft.com/office/drawing/2014/main" id="{08BD5707-DD77-4A4A-B182-536305DFB82A}"/>
              </a:ext>
            </a:extLst>
          </p:cNvPr>
          <p:cNvSpPr/>
          <p:nvPr/>
        </p:nvSpPr>
        <p:spPr>
          <a:xfrm>
            <a:off x="5649686" y="3309257"/>
            <a:ext cx="3102429" cy="7946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 name="Hình Bầu dục 6">
            <a:extLst>
              <a:ext uri="{FF2B5EF4-FFF2-40B4-BE49-F238E27FC236}">
                <a16:creationId xmlns:a16="http://schemas.microsoft.com/office/drawing/2014/main" id="{A3555225-3312-43FC-8A94-27BBA18A2B4A}"/>
              </a:ext>
            </a:extLst>
          </p:cNvPr>
          <p:cNvSpPr/>
          <p:nvPr/>
        </p:nvSpPr>
        <p:spPr>
          <a:xfrm>
            <a:off x="1975756" y="160565"/>
            <a:ext cx="3771901" cy="106952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9218" name="Picture 2" descr="Cat Crying Sticker by Evacomics">
            <a:extLst>
              <a:ext uri="{FF2B5EF4-FFF2-40B4-BE49-F238E27FC236}">
                <a16:creationId xmlns:a16="http://schemas.microsoft.com/office/drawing/2014/main" id="{385788F6-0EA5-4B54-8F10-10F84E7C02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0057" y="1566182"/>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1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5"/>
          <p:cNvSpPr txBox="1">
            <a:spLocks noGrp="1"/>
          </p:cNvSpPr>
          <p:nvPr>
            <p:ph type="ctrTitle"/>
          </p:nvPr>
        </p:nvSpPr>
        <p:spPr>
          <a:xfrm>
            <a:off x="437999" y="1214215"/>
            <a:ext cx="4796400" cy="21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solidFill>
                  <a:srgbClr val="C00000"/>
                </a:solidFill>
                <a:latin typeface="Times New Roman" panose="02020603050405020304" pitchFamily="18" charset="0"/>
                <a:cs typeface="Times New Roman" panose="02020603050405020304" pitchFamily="18" charset="0"/>
              </a:rPr>
              <a:t>Bài 28:</a:t>
            </a:r>
            <a:br>
              <a:rPr lang="en" sz="6600">
                <a:solidFill>
                  <a:srgbClr val="C00000"/>
                </a:solidFill>
                <a:latin typeface="Times New Roman" panose="02020603050405020304" pitchFamily="18" charset="0"/>
                <a:cs typeface="Times New Roman" panose="02020603050405020304" pitchFamily="18" charset="0"/>
              </a:rPr>
            </a:br>
            <a:r>
              <a:rPr lang="en" sz="11500">
                <a:solidFill>
                  <a:srgbClr val="C00000"/>
                </a:solidFill>
                <a:latin typeface="Times New Roman" panose="02020603050405020304" pitchFamily="18" charset="0"/>
                <a:cs typeface="Times New Roman" panose="02020603050405020304" pitchFamily="18" charset="0"/>
              </a:rPr>
              <a:t>LIPID</a:t>
            </a:r>
            <a:endParaRPr sz="6600" dirty="0">
              <a:solidFill>
                <a:srgbClr val="C00000"/>
              </a:solidFill>
              <a:latin typeface="Times New Roman" panose="02020603050405020304" pitchFamily="18" charset="0"/>
              <a:cs typeface="Times New Roman" panose="02020603050405020304" pitchFamily="18" charset="0"/>
            </a:endParaRPr>
          </a:p>
        </p:txBody>
      </p:sp>
      <p:cxnSp>
        <p:nvCxnSpPr>
          <p:cNvPr id="521" name="Google Shape;521;p35"/>
          <p:cNvCxnSpPr/>
          <p:nvPr/>
        </p:nvCxnSpPr>
        <p:spPr>
          <a:xfrm>
            <a:off x="439803" y="3374190"/>
            <a:ext cx="4804200" cy="0"/>
          </a:xfrm>
          <a:prstGeom prst="straightConnector1">
            <a:avLst/>
          </a:prstGeom>
          <a:noFill/>
          <a:ln w="9525" cap="flat" cmpd="sng">
            <a:solidFill>
              <a:schemeClr val="accent1"/>
            </a:solidFill>
            <a:prstDash val="solid"/>
            <a:round/>
            <a:headEnd type="none" w="med" len="med"/>
            <a:tailEnd type="none" w="med" len="med"/>
          </a:ln>
        </p:spPr>
      </p:cxnSp>
      <p:pic>
        <p:nvPicPr>
          <p:cNvPr id="522" name="Google Shape;522;p35"/>
          <p:cNvPicPr preferRelativeResize="0">
            <a:picLocks noGrp="1"/>
          </p:cNvPicPr>
          <p:nvPr>
            <p:ph type="pic" idx="2"/>
          </p:nvPr>
        </p:nvPicPr>
        <p:blipFill rotWithShape="1">
          <a:blip r:embed="rId3">
            <a:alphaModFix/>
          </a:blip>
          <a:srcRect l="28226" r="28226"/>
          <a:stretch/>
        </p:blipFill>
        <p:spPr>
          <a:xfrm>
            <a:off x="5781300" y="548650"/>
            <a:ext cx="2649600" cy="4055401"/>
          </a:xfrm>
          <a:prstGeom prst="rect">
            <a:avLst/>
          </a:prstGeom>
        </p:spPr>
      </p:pic>
      <p:grpSp>
        <p:nvGrpSpPr>
          <p:cNvPr id="523" name="Google Shape;523;p35"/>
          <p:cNvGrpSpPr/>
          <p:nvPr/>
        </p:nvGrpSpPr>
        <p:grpSpPr>
          <a:xfrm>
            <a:off x="-780320" y="3960540"/>
            <a:ext cx="3708259" cy="1764037"/>
            <a:chOff x="5539588" y="871417"/>
            <a:chExt cx="1897196" cy="902505"/>
          </a:xfrm>
        </p:grpSpPr>
        <p:sp>
          <p:nvSpPr>
            <p:cNvPr id="524" name="Google Shape;524;p35"/>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9" name="Google Shape;529;p35"/>
          <p:cNvPicPr preferRelativeResize="0">
            <a:picLocks noGrp="1"/>
          </p:cNvPicPr>
          <p:nvPr>
            <p:ph type="pic" idx="4"/>
          </p:nvPr>
        </p:nvPicPr>
        <p:blipFill rotWithShape="1">
          <a:blip r:embed="rId4">
            <a:alphaModFix/>
          </a:blip>
          <a:srcRect l="31144" t="36922" r="14757" b="24827"/>
          <a:stretch/>
        </p:blipFill>
        <p:spPr>
          <a:xfrm>
            <a:off x="5135187" y="3307700"/>
            <a:ext cx="1433400" cy="1433400"/>
          </a:xfrm>
          <a:prstGeom prst="ellipse">
            <a:avLst/>
          </a:prstGeom>
        </p:spPr>
      </p:pic>
      <p:grpSp>
        <p:nvGrpSpPr>
          <p:cNvPr id="530" name="Google Shape;530;p35"/>
          <p:cNvGrpSpPr/>
          <p:nvPr/>
        </p:nvGrpSpPr>
        <p:grpSpPr>
          <a:xfrm rot="6905290">
            <a:off x="7323059" y="-1839587"/>
            <a:ext cx="1867778" cy="4162366"/>
            <a:chOff x="2187066" y="238450"/>
            <a:chExt cx="814859" cy="1815922"/>
          </a:xfrm>
        </p:grpSpPr>
        <p:sp>
          <p:nvSpPr>
            <p:cNvPr id="531" name="Google Shape;531;p35"/>
            <p:cNvSpPr/>
            <p:nvPr/>
          </p:nvSpPr>
          <p:spPr>
            <a:xfrm>
              <a:off x="2313467" y="397585"/>
              <a:ext cx="606091" cy="1523628"/>
            </a:xfrm>
            <a:custGeom>
              <a:avLst/>
              <a:gdLst/>
              <a:ahLst/>
              <a:cxnLst/>
              <a:rect l="l" t="t" r="r" b="b"/>
              <a:pathLst>
                <a:path w="18830" h="47336" extrusionOk="0">
                  <a:moveTo>
                    <a:pt x="11659" y="0"/>
                  </a:moveTo>
                  <a:cubicBezTo>
                    <a:pt x="10993" y="18"/>
                    <a:pt x="10326" y="18"/>
                    <a:pt x="9678" y="53"/>
                  </a:cubicBezTo>
                  <a:cubicBezTo>
                    <a:pt x="9029" y="70"/>
                    <a:pt x="8398" y="88"/>
                    <a:pt x="7784" y="123"/>
                  </a:cubicBezTo>
                  <a:cubicBezTo>
                    <a:pt x="7171" y="140"/>
                    <a:pt x="6592" y="158"/>
                    <a:pt x="6049" y="193"/>
                  </a:cubicBezTo>
                  <a:cubicBezTo>
                    <a:pt x="5435" y="210"/>
                    <a:pt x="4856" y="228"/>
                    <a:pt x="4383" y="228"/>
                  </a:cubicBezTo>
                  <a:cubicBezTo>
                    <a:pt x="3419" y="245"/>
                    <a:pt x="2788" y="245"/>
                    <a:pt x="2788" y="245"/>
                  </a:cubicBezTo>
                  <a:cubicBezTo>
                    <a:pt x="2788" y="368"/>
                    <a:pt x="2805" y="491"/>
                    <a:pt x="2823" y="614"/>
                  </a:cubicBezTo>
                  <a:cubicBezTo>
                    <a:pt x="2840" y="701"/>
                    <a:pt x="2858" y="789"/>
                    <a:pt x="2893" y="859"/>
                  </a:cubicBezTo>
                  <a:cubicBezTo>
                    <a:pt x="2823" y="999"/>
                    <a:pt x="2770" y="1122"/>
                    <a:pt x="2770" y="1227"/>
                  </a:cubicBezTo>
                  <a:cubicBezTo>
                    <a:pt x="2700" y="1332"/>
                    <a:pt x="2647" y="1455"/>
                    <a:pt x="2647" y="1595"/>
                  </a:cubicBezTo>
                  <a:cubicBezTo>
                    <a:pt x="2647" y="1666"/>
                    <a:pt x="2630" y="1736"/>
                    <a:pt x="2612" y="1823"/>
                  </a:cubicBezTo>
                  <a:cubicBezTo>
                    <a:pt x="2612" y="1858"/>
                    <a:pt x="2595" y="1911"/>
                    <a:pt x="2595" y="1946"/>
                  </a:cubicBezTo>
                  <a:cubicBezTo>
                    <a:pt x="2577" y="1981"/>
                    <a:pt x="2560" y="2016"/>
                    <a:pt x="2542" y="2051"/>
                  </a:cubicBezTo>
                  <a:cubicBezTo>
                    <a:pt x="2472" y="2192"/>
                    <a:pt x="2384" y="2297"/>
                    <a:pt x="2262" y="2367"/>
                  </a:cubicBezTo>
                  <a:cubicBezTo>
                    <a:pt x="2069" y="2472"/>
                    <a:pt x="1946" y="2682"/>
                    <a:pt x="1929" y="2928"/>
                  </a:cubicBezTo>
                  <a:cubicBezTo>
                    <a:pt x="1858" y="3103"/>
                    <a:pt x="1841" y="3314"/>
                    <a:pt x="1894" y="3506"/>
                  </a:cubicBezTo>
                  <a:cubicBezTo>
                    <a:pt x="1876" y="3541"/>
                    <a:pt x="1858" y="3594"/>
                    <a:pt x="1823" y="3682"/>
                  </a:cubicBezTo>
                  <a:cubicBezTo>
                    <a:pt x="1718" y="3892"/>
                    <a:pt x="1736" y="4155"/>
                    <a:pt x="1823" y="4418"/>
                  </a:cubicBezTo>
                  <a:cubicBezTo>
                    <a:pt x="1876" y="4506"/>
                    <a:pt x="1876" y="4593"/>
                    <a:pt x="1876" y="4681"/>
                  </a:cubicBezTo>
                  <a:cubicBezTo>
                    <a:pt x="1876" y="4699"/>
                    <a:pt x="1876" y="4699"/>
                    <a:pt x="1876" y="4716"/>
                  </a:cubicBezTo>
                  <a:cubicBezTo>
                    <a:pt x="1823" y="4962"/>
                    <a:pt x="1894" y="5242"/>
                    <a:pt x="2034" y="5487"/>
                  </a:cubicBezTo>
                  <a:cubicBezTo>
                    <a:pt x="2069" y="5523"/>
                    <a:pt x="2086" y="5558"/>
                    <a:pt x="2104" y="5593"/>
                  </a:cubicBezTo>
                  <a:cubicBezTo>
                    <a:pt x="2121" y="5610"/>
                    <a:pt x="2121" y="5628"/>
                    <a:pt x="2139" y="5628"/>
                  </a:cubicBezTo>
                  <a:cubicBezTo>
                    <a:pt x="2139" y="5645"/>
                    <a:pt x="2157" y="5663"/>
                    <a:pt x="2157" y="5680"/>
                  </a:cubicBezTo>
                  <a:cubicBezTo>
                    <a:pt x="2157" y="5680"/>
                    <a:pt x="2174" y="5698"/>
                    <a:pt x="2174" y="5715"/>
                  </a:cubicBezTo>
                  <a:cubicBezTo>
                    <a:pt x="2174" y="5715"/>
                    <a:pt x="2174" y="5715"/>
                    <a:pt x="2174" y="5733"/>
                  </a:cubicBezTo>
                  <a:lnTo>
                    <a:pt x="2192" y="5768"/>
                  </a:lnTo>
                  <a:cubicBezTo>
                    <a:pt x="2227" y="5891"/>
                    <a:pt x="2279" y="6013"/>
                    <a:pt x="2349" y="6119"/>
                  </a:cubicBezTo>
                  <a:cubicBezTo>
                    <a:pt x="2349" y="6136"/>
                    <a:pt x="2349" y="6154"/>
                    <a:pt x="2349" y="6171"/>
                  </a:cubicBezTo>
                  <a:cubicBezTo>
                    <a:pt x="2192" y="6329"/>
                    <a:pt x="2086" y="6557"/>
                    <a:pt x="2086" y="6855"/>
                  </a:cubicBezTo>
                  <a:cubicBezTo>
                    <a:pt x="2016" y="7030"/>
                    <a:pt x="1981" y="7241"/>
                    <a:pt x="2016" y="7433"/>
                  </a:cubicBezTo>
                  <a:cubicBezTo>
                    <a:pt x="2016" y="7451"/>
                    <a:pt x="2016" y="7451"/>
                    <a:pt x="2016" y="7469"/>
                  </a:cubicBezTo>
                  <a:cubicBezTo>
                    <a:pt x="1999" y="7504"/>
                    <a:pt x="1999" y="7521"/>
                    <a:pt x="1999" y="7556"/>
                  </a:cubicBezTo>
                  <a:cubicBezTo>
                    <a:pt x="1981" y="7609"/>
                    <a:pt x="1981" y="7644"/>
                    <a:pt x="1981" y="7696"/>
                  </a:cubicBezTo>
                  <a:cubicBezTo>
                    <a:pt x="1911" y="7854"/>
                    <a:pt x="1876" y="8012"/>
                    <a:pt x="1876" y="8170"/>
                  </a:cubicBezTo>
                  <a:cubicBezTo>
                    <a:pt x="1736" y="8345"/>
                    <a:pt x="1683" y="8573"/>
                    <a:pt x="1701" y="8783"/>
                  </a:cubicBezTo>
                  <a:cubicBezTo>
                    <a:pt x="1701" y="8871"/>
                    <a:pt x="1718" y="8941"/>
                    <a:pt x="1753" y="9011"/>
                  </a:cubicBezTo>
                  <a:cubicBezTo>
                    <a:pt x="1736" y="9029"/>
                    <a:pt x="1701" y="9029"/>
                    <a:pt x="1683" y="9029"/>
                  </a:cubicBezTo>
                  <a:lnTo>
                    <a:pt x="1508" y="9081"/>
                  </a:lnTo>
                  <a:cubicBezTo>
                    <a:pt x="1368" y="9117"/>
                    <a:pt x="1227" y="9204"/>
                    <a:pt x="1105" y="9292"/>
                  </a:cubicBezTo>
                  <a:cubicBezTo>
                    <a:pt x="1087" y="9327"/>
                    <a:pt x="1052" y="9344"/>
                    <a:pt x="1017" y="9379"/>
                  </a:cubicBezTo>
                  <a:cubicBezTo>
                    <a:pt x="1017" y="9379"/>
                    <a:pt x="982" y="9730"/>
                    <a:pt x="912" y="10344"/>
                  </a:cubicBezTo>
                  <a:cubicBezTo>
                    <a:pt x="859" y="10659"/>
                    <a:pt x="807" y="11027"/>
                    <a:pt x="736" y="11466"/>
                  </a:cubicBezTo>
                  <a:cubicBezTo>
                    <a:pt x="666" y="11904"/>
                    <a:pt x="596" y="12395"/>
                    <a:pt x="526" y="12956"/>
                  </a:cubicBezTo>
                  <a:cubicBezTo>
                    <a:pt x="456" y="13517"/>
                    <a:pt x="421" y="14148"/>
                    <a:pt x="438" y="14849"/>
                  </a:cubicBezTo>
                  <a:cubicBezTo>
                    <a:pt x="438" y="15200"/>
                    <a:pt x="438" y="15568"/>
                    <a:pt x="421" y="15954"/>
                  </a:cubicBezTo>
                  <a:cubicBezTo>
                    <a:pt x="403" y="16445"/>
                    <a:pt x="386" y="16936"/>
                    <a:pt x="333" y="17462"/>
                  </a:cubicBezTo>
                  <a:cubicBezTo>
                    <a:pt x="281" y="17970"/>
                    <a:pt x="228" y="18513"/>
                    <a:pt x="175" y="19057"/>
                  </a:cubicBezTo>
                  <a:cubicBezTo>
                    <a:pt x="105" y="19600"/>
                    <a:pt x="70" y="20161"/>
                    <a:pt x="35" y="20722"/>
                  </a:cubicBezTo>
                  <a:cubicBezTo>
                    <a:pt x="0" y="21301"/>
                    <a:pt x="0" y="21880"/>
                    <a:pt x="18" y="22493"/>
                  </a:cubicBezTo>
                  <a:cubicBezTo>
                    <a:pt x="35" y="23089"/>
                    <a:pt x="53" y="23685"/>
                    <a:pt x="88" y="24299"/>
                  </a:cubicBezTo>
                  <a:cubicBezTo>
                    <a:pt x="175" y="27016"/>
                    <a:pt x="263" y="29839"/>
                    <a:pt x="368" y="32504"/>
                  </a:cubicBezTo>
                  <a:cubicBezTo>
                    <a:pt x="386" y="33030"/>
                    <a:pt x="403" y="33556"/>
                    <a:pt x="421" y="34082"/>
                  </a:cubicBezTo>
                  <a:cubicBezTo>
                    <a:pt x="438" y="34590"/>
                    <a:pt x="456" y="35098"/>
                    <a:pt x="473" y="35572"/>
                  </a:cubicBezTo>
                  <a:cubicBezTo>
                    <a:pt x="473" y="36063"/>
                    <a:pt x="491" y="36518"/>
                    <a:pt x="509" y="36974"/>
                  </a:cubicBezTo>
                  <a:cubicBezTo>
                    <a:pt x="526" y="37430"/>
                    <a:pt x="544" y="37868"/>
                    <a:pt x="561" y="38289"/>
                  </a:cubicBezTo>
                  <a:cubicBezTo>
                    <a:pt x="561" y="38710"/>
                    <a:pt x="579" y="39131"/>
                    <a:pt x="596" y="39551"/>
                  </a:cubicBezTo>
                  <a:cubicBezTo>
                    <a:pt x="614" y="40130"/>
                    <a:pt x="631" y="40691"/>
                    <a:pt x="649" y="41252"/>
                  </a:cubicBezTo>
                  <a:cubicBezTo>
                    <a:pt x="666" y="41796"/>
                    <a:pt x="701" y="42321"/>
                    <a:pt x="719" y="42795"/>
                  </a:cubicBezTo>
                  <a:cubicBezTo>
                    <a:pt x="736" y="43286"/>
                    <a:pt x="754" y="43742"/>
                    <a:pt x="754" y="44145"/>
                  </a:cubicBezTo>
                  <a:cubicBezTo>
                    <a:pt x="772" y="44566"/>
                    <a:pt x="789" y="44934"/>
                    <a:pt x="807" y="45249"/>
                  </a:cubicBezTo>
                  <a:cubicBezTo>
                    <a:pt x="824" y="45565"/>
                    <a:pt x="824" y="45845"/>
                    <a:pt x="842" y="46073"/>
                  </a:cubicBezTo>
                  <a:cubicBezTo>
                    <a:pt x="842" y="46512"/>
                    <a:pt x="859" y="46757"/>
                    <a:pt x="859" y="46757"/>
                  </a:cubicBezTo>
                  <a:cubicBezTo>
                    <a:pt x="859" y="46757"/>
                    <a:pt x="1192" y="46757"/>
                    <a:pt x="1753" y="46739"/>
                  </a:cubicBezTo>
                  <a:cubicBezTo>
                    <a:pt x="2051" y="46739"/>
                    <a:pt x="2384" y="46739"/>
                    <a:pt x="2770" y="46722"/>
                  </a:cubicBezTo>
                  <a:cubicBezTo>
                    <a:pt x="3156" y="46722"/>
                    <a:pt x="3594" y="46722"/>
                    <a:pt x="4050" y="46704"/>
                  </a:cubicBezTo>
                  <a:cubicBezTo>
                    <a:pt x="4523" y="46687"/>
                    <a:pt x="5014" y="46687"/>
                    <a:pt x="5523" y="46669"/>
                  </a:cubicBezTo>
                  <a:cubicBezTo>
                    <a:pt x="6031" y="46652"/>
                    <a:pt x="6557" y="46652"/>
                    <a:pt x="7100" y="46652"/>
                  </a:cubicBezTo>
                  <a:cubicBezTo>
                    <a:pt x="7644" y="46652"/>
                    <a:pt x="8187" y="46652"/>
                    <a:pt x="8748" y="46669"/>
                  </a:cubicBezTo>
                  <a:cubicBezTo>
                    <a:pt x="9292" y="46687"/>
                    <a:pt x="9853" y="46722"/>
                    <a:pt x="10379" y="46757"/>
                  </a:cubicBezTo>
                  <a:cubicBezTo>
                    <a:pt x="10747" y="46775"/>
                    <a:pt x="11098" y="46810"/>
                    <a:pt x="11448" y="46827"/>
                  </a:cubicBezTo>
                  <a:cubicBezTo>
                    <a:pt x="11799" y="46862"/>
                    <a:pt x="12132" y="46897"/>
                    <a:pt x="12465" y="46932"/>
                  </a:cubicBezTo>
                  <a:cubicBezTo>
                    <a:pt x="13114" y="47002"/>
                    <a:pt x="13710" y="47073"/>
                    <a:pt x="14201" y="47143"/>
                  </a:cubicBezTo>
                  <a:cubicBezTo>
                    <a:pt x="15200" y="47248"/>
                    <a:pt x="15814" y="47336"/>
                    <a:pt x="15814" y="47336"/>
                  </a:cubicBezTo>
                  <a:cubicBezTo>
                    <a:pt x="15814" y="47037"/>
                    <a:pt x="15691" y="46757"/>
                    <a:pt x="15481" y="46512"/>
                  </a:cubicBezTo>
                  <a:cubicBezTo>
                    <a:pt x="15446" y="46459"/>
                    <a:pt x="15411" y="46389"/>
                    <a:pt x="15375" y="46336"/>
                  </a:cubicBezTo>
                  <a:cubicBezTo>
                    <a:pt x="15358" y="46301"/>
                    <a:pt x="15340" y="46284"/>
                    <a:pt x="15323" y="46249"/>
                  </a:cubicBezTo>
                  <a:cubicBezTo>
                    <a:pt x="15305" y="46213"/>
                    <a:pt x="15305" y="46196"/>
                    <a:pt x="15288" y="46161"/>
                  </a:cubicBezTo>
                  <a:cubicBezTo>
                    <a:pt x="15270" y="46126"/>
                    <a:pt x="15270" y="46091"/>
                    <a:pt x="15270" y="46038"/>
                  </a:cubicBezTo>
                  <a:cubicBezTo>
                    <a:pt x="15235" y="45863"/>
                    <a:pt x="15235" y="45688"/>
                    <a:pt x="15288" y="45530"/>
                  </a:cubicBezTo>
                  <a:cubicBezTo>
                    <a:pt x="15305" y="45495"/>
                    <a:pt x="15323" y="45460"/>
                    <a:pt x="15323" y="45425"/>
                  </a:cubicBezTo>
                  <a:cubicBezTo>
                    <a:pt x="15340" y="45407"/>
                    <a:pt x="15358" y="45390"/>
                    <a:pt x="15375" y="45354"/>
                  </a:cubicBezTo>
                  <a:cubicBezTo>
                    <a:pt x="15393" y="45337"/>
                    <a:pt x="15428" y="45302"/>
                    <a:pt x="15463" y="45284"/>
                  </a:cubicBezTo>
                  <a:cubicBezTo>
                    <a:pt x="15551" y="45197"/>
                    <a:pt x="15621" y="45074"/>
                    <a:pt x="15638" y="44934"/>
                  </a:cubicBezTo>
                  <a:cubicBezTo>
                    <a:pt x="15831" y="44846"/>
                    <a:pt x="15936" y="44671"/>
                    <a:pt x="15954" y="44478"/>
                  </a:cubicBezTo>
                  <a:lnTo>
                    <a:pt x="15972" y="44478"/>
                  </a:lnTo>
                  <a:cubicBezTo>
                    <a:pt x="16199" y="44338"/>
                    <a:pt x="16270" y="44057"/>
                    <a:pt x="16199" y="43724"/>
                  </a:cubicBezTo>
                  <a:cubicBezTo>
                    <a:pt x="16164" y="43584"/>
                    <a:pt x="16129" y="43443"/>
                    <a:pt x="16059" y="43286"/>
                  </a:cubicBezTo>
                  <a:cubicBezTo>
                    <a:pt x="16024" y="43216"/>
                    <a:pt x="15989" y="43128"/>
                    <a:pt x="15954" y="43058"/>
                  </a:cubicBezTo>
                  <a:cubicBezTo>
                    <a:pt x="15989" y="42918"/>
                    <a:pt x="16007" y="42795"/>
                    <a:pt x="15989" y="42690"/>
                  </a:cubicBezTo>
                  <a:cubicBezTo>
                    <a:pt x="16042" y="42584"/>
                    <a:pt x="16042" y="42444"/>
                    <a:pt x="16042" y="42304"/>
                  </a:cubicBezTo>
                  <a:cubicBezTo>
                    <a:pt x="16024" y="42234"/>
                    <a:pt x="16042" y="42164"/>
                    <a:pt x="16042" y="42094"/>
                  </a:cubicBezTo>
                  <a:cubicBezTo>
                    <a:pt x="16042" y="42041"/>
                    <a:pt x="16042" y="42006"/>
                    <a:pt x="16042" y="41971"/>
                  </a:cubicBezTo>
                  <a:cubicBezTo>
                    <a:pt x="16059" y="41936"/>
                    <a:pt x="16077" y="41901"/>
                    <a:pt x="16077" y="41866"/>
                  </a:cubicBezTo>
                  <a:cubicBezTo>
                    <a:pt x="16129" y="41725"/>
                    <a:pt x="16199" y="41603"/>
                    <a:pt x="16287" y="41533"/>
                  </a:cubicBezTo>
                  <a:cubicBezTo>
                    <a:pt x="16462" y="41392"/>
                    <a:pt x="16550" y="41182"/>
                    <a:pt x="16568" y="40936"/>
                  </a:cubicBezTo>
                  <a:cubicBezTo>
                    <a:pt x="16638" y="40761"/>
                    <a:pt x="16673" y="40568"/>
                    <a:pt x="16638" y="40375"/>
                  </a:cubicBezTo>
                  <a:cubicBezTo>
                    <a:pt x="16655" y="40340"/>
                    <a:pt x="16673" y="40288"/>
                    <a:pt x="16708" y="40200"/>
                  </a:cubicBezTo>
                  <a:cubicBezTo>
                    <a:pt x="16813" y="39990"/>
                    <a:pt x="16848" y="39727"/>
                    <a:pt x="16778" y="39499"/>
                  </a:cubicBezTo>
                  <a:cubicBezTo>
                    <a:pt x="16760" y="39394"/>
                    <a:pt x="16760" y="39324"/>
                    <a:pt x="16778" y="39236"/>
                  </a:cubicBezTo>
                  <a:cubicBezTo>
                    <a:pt x="16796" y="39218"/>
                    <a:pt x="16796" y="39201"/>
                    <a:pt x="16796" y="39201"/>
                  </a:cubicBezTo>
                  <a:cubicBezTo>
                    <a:pt x="16883" y="38955"/>
                    <a:pt x="16866" y="38675"/>
                    <a:pt x="16778" y="38447"/>
                  </a:cubicBezTo>
                  <a:cubicBezTo>
                    <a:pt x="16760" y="38429"/>
                    <a:pt x="16743" y="38394"/>
                    <a:pt x="16725" y="38359"/>
                  </a:cubicBezTo>
                  <a:cubicBezTo>
                    <a:pt x="16725" y="38342"/>
                    <a:pt x="16725" y="38342"/>
                    <a:pt x="16708" y="38324"/>
                  </a:cubicBezTo>
                  <a:cubicBezTo>
                    <a:pt x="16708" y="38307"/>
                    <a:pt x="16708" y="38289"/>
                    <a:pt x="16690" y="38289"/>
                  </a:cubicBezTo>
                  <a:cubicBezTo>
                    <a:pt x="16690" y="38272"/>
                    <a:pt x="16690" y="38272"/>
                    <a:pt x="16690" y="38254"/>
                  </a:cubicBezTo>
                  <a:cubicBezTo>
                    <a:pt x="16690" y="38254"/>
                    <a:pt x="16690" y="38237"/>
                    <a:pt x="16690" y="38237"/>
                  </a:cubicBezTo>
                  <a:lnTo>
                    <a:pt x="16690" y="38202"/>
                  </a:lnTo>
                  <a:cubicBezTo>
                    <a:pt x="16673" y="38079"/>
                    <a:pt x="16638" y="37956"/>
                    <a:pt x="16603" y="37851"/>
                  </a:cubicBezTo>
                  <a:cubicBezTo>
                    <a:pt x="16603" y="37833"/>
                    <a:pt x="16603" y="37816"/>
                    <a:pt x="16603" y="37798"/>
                  </a:cubicBezTo>
                  <a:cubicBezTo>
                    <a:pt x="16620" y="37781"/>
                    <a:pt x="16638" y="37763"/>
                    <a:pt x="16655" y="37746"/>
                  </a:cubicBezTo>
                  <a:cubicBezTo>
                    <a:pt x="16813" y="37553"/>
                    <a:pt x="16918" y="37325"/>
                    <a:pt x="16953" y="37097"/>
                  </a:cubicBezTo>
                  <a:cubicBezTo>
                    <a:pt x="17059" y="36922"/>
                    <a:pt x="17111" y="36711"/>
                    <a:pt x="17094" y="36501"/>
                  </a:cubicBezTo>
                  <a:cubicBezTo>
                    <a:pt x="17111" y="36501"/>
                    <a:pt x="17111" y="36483"/>
                    <a:pt x="17111" y="36466"/>
                  </a:cubicBezTo>
                  <a:cubicBezTo>
                    <a:pt x="17111" y="36448"/>
                    <a:pt x="17129" y="36413"/>
                    <a:pt x="17129" y="36378"/>
                  </a:cubicBezTo>
                  <a:cubicBezTo>
                    <a:pt x="17146" y="36326"/>
                    <a:pt x="17146" y="36291"/>
                    <a:pt x="17164" y="36238"/>
                  </a:cubicBezTo>
                  <a:cubicBezTo>
                    <a:pt x="17234" y="36080"/>
                    <a:pt x="17269" y="35905"/>
                    <a:pt x="17286" y="35747"/>
                  </a:cubicBezTo>
                  <a:cubicBezTo>
                    <a:pt x="17409" y="35537"/>
                    <a:pt x="17462" y="35309"/>
                    <a:pt x="17444" y="35081"/>
                  </a:cubicBezTo>
                  <a:cubicBezTo>
                    <a:pt x="17427" y="34993"/>
                    <a:pt x="17409" y="34906"/>
                    <a:pt x="17374" y="34835"/>
                  </a:cubicBezTo>
                  <a:cubicBezTo>
                    <a:pt x="17392" y="34835"/>
                    <a:pt x="17409" y="34818"/>
                    <a:pt x="17427" y="34818"/>
                  </a:cubicBezTo>
                  <a:lnTo>
                    <a:pt x="17584" y="34748"/>
                  </a:lnTo>
                  <a:cubicBezTo>
                    <a:pt x="17725" y="34678"/>
                    <a:pt x="17847" y="34590"/>
                    <a:pt x="17953" y="34467"/>
                  </a:cubicBezTo>
                  <a:cubicBezTo>
                    <a:pt x="18075" y="34310"/>
                    <a:pt x="18233" y="34047"/>
                    <a:pt x="18216" y="33678"/>
                  </a:cubicBezTo>
                  <a:cubicBezTo>
                    <a:pt x="18216" y="33450"/>
                    <a:pt x="18163" y="33275"/>
                    <a:pt x="18128" y="33152"/>
                  </a:cubicBezTo>
                  <a:cubicBezTo>
                    <a:pt x="18110" y="33135"/>
                    <a:pt x="18110" y="33117"/>
                    <a:pt x="18110" y="33082"/>
                  </a:cubicBezTo>
                  <a:cubicBezTo>
                    <a:pt x="18181" y="32872"/>
                    <a:pt x="18216" y="32662"/>
                    <a:pt x="18216" y="32469"/>
                  </a:cubicBezTo>
                  <a:cubicBezTo>
                    <a:pt x="18338" y="32346"/>
                    <a:pt x="18444" y="32188"/>
                    <a:pt x="18514" y="32030"/>
                  </a:cubicBezTo>
                  <a:cubicBezTo>
                    <a:pt x="18584" y="31855"/>
                    <a:pt x="18601" y="31662"/>
                    <a:pt x="18584" y="31504"/>
                  </a:cubicBezTo>
                  <a:cubicBezTo>
                    <a:pt x="18566" y="31434"/>
                    <a:pt x="18549" y="31364"/>
                    <a:pt x="18531" y="31312"/>
                  </a:cubicBezTo>
                  <a:cubicBezTo>
                    <a:pt x="18549" y="31294"/>
                    <a:pt x="18549" y="31277"/>
                    <a:pt x="18549" y="31259"/>
                  </a:cubicBezTo>
                  <a:cubicBezTo>
                    <a:pt x="18812" y="30751"/>
                    <a:pt x="18689" y="30347"/>
                    <a:pt x="18426" y="30084"/>
                  </a:cubicBezTo>
                  <a:cubicBezTo>
                    <a:pt x="18636" y="29944"/>
                    <a:pt x="18794" y="29734"/>
                    <a:pt x="18829" y="29488"/>
                  </a:cubicBezTo>
                  <a:cubicBezTo>
                    <a:pt x="18829" y="29488"/>
                    <a:pt x="18812" y="29050"/>
                    <a:pt x="18742" y="28244"/>
                  </a:cubicBezTo>
                  <a:cubicBezTo>
                    <a:pt x="18724" y="27840"/>
                    <a:pt x="18689" y="27349"/>
                    <a:pt x="18671" y="26788"/>
                  </a:cubicBezTo>
                  <a:cubicBezTo>
                    <a:pt x="18654" y="26280"/>
                    <a:pt x="18636" y="25719"/>
                    <a:pt x="18636" y="25088"/>
                  </a:cubicBezTo>
                  <a:cubicBezTo>
                    <a:pt x="18636" y="24474"/>
                    <a:pt x="18619" y="23808"/>
                    <a:pt x="18601" y="23089"/>
                  </a:cubicBezTo>
                  <a:cubicBezTo>
                    <a:pt x="18601" y="22739"/>
                    <a:pt x="18584" y="22370"/>
                    <a:pt x="18584" y="22002"/>
                  </a:cubicBezTo>
                  <a:cubicBezTo>
                    <a:pt x="18566" y="21617"/>
                    <a:pt x="18549" y="21248"/>
                    <a:pt x="18514" y="20845"/>
                  </a:cubicBezTo>
                  <a:cubicBezTo>
                    <a:pt x="18496" y="20459"/>
                    <a:pt x="18479" y="20056"/>
                    <a:pt x="18444" y="19671"/>
                  </a:cubicBezTo>
                  <a:cubicBezTo>
                    <a:pt x="18408" y="19267"/>
                    <a:pt x="18391" y="18864"/>
                    <a:pt x="18356" y="18443"/>
                  </a:cubicBezTo>
                  <a:cubicBezTo>
                    <a:pt x="18338" y="18040"/>
                    <a:pt x="18321" y="17637"/>
                    <a:pt x="18303" y="17216"/>
                  </a:cubicBezTo>
                  <a:cubicBezTo>
                    <a:pt x="18286" y="16813"/>
                    <a:pt x="18286" y="16410"/>
                    <a:pt x="18268" y="16024"/>
                  </a:cubicBezTo>
                  <a:cubicBezTo>
                    <a:pt x="18268" y="15621"/>
                    <a:pt x="18251" y="15218"/>
                    <a:pt x="18233" y="14814"/>
                  </a:cubicBezTo>
                  <a:cubicBezTo>
                    <a:pt x="18233" y="14411"/>
                    <a:pt x="18216" y="14008"/>
                    <a:pt x="18198" y="13622"/>
                  </a:cubicBezTo>
                  <a:cubicBezTo>
                    <a:pt x="18181" y="13219"/>
                    <a:pt x="18181" y="12816"/>
                    <a:pt x="18163" y="12412"/>
                  </a:cubicBezTo>
                  <a:cubicBezTo>
                    <a:pt x="18145" y="12009"/>
                    <a:pt x="18128" y="11624"/>
                    <a:pt x="18093" y="11220"/>
                  </a:cubicBezTo>
                  <a:cubicBezTo>
                    <a:pt x="18075" y="10817"/>
                    <a:pt x="18058" y="10431"/>
                    <a:pt x="18058" y="10028"/>
                  </a:cubicBezTo>
                  <a:cubicBezTo>
                    <a:pt x="18040" y="9642"/>
                    <a:pt x="18040" y="9257"/>
                    <a:pt x="18040" y="8871"/>
                  </a:cubicBezTo>
                  <a:cubicBezTo>
                    <a:pt x="18040" y="8485"/>
                    <a:pt x="18040" y="8117"/>
                    <a:pt x="18040" y="7749"/>
                  </a:cubicBezTo>
                  <a:cubicBezTo>
                    <a:pt x="18058" y="7363"/>
                    <a:pt x="18058" y="7013"/>
                    <a:pt x="18075" y="6662"/>
                  </a:cubicBezTo>
                  <a:cubicBezTo>
                    <a:pt x="18075" y="6294"/>
                    <a:pt x="18075" y="5961"/>
                    <a:pt x="18093" y="5628"/>
                  </a:cubicBezTo>
                  <a:cubicBezTo>
                    <a:pt x="18110" y="4962"/>
                    <a:pt x="18110" y="4330"/>
                    <a:pt x="18110" y="3752"/>
                  </a:cubicBezTo>
                  <a:cubicBezTo>
                    <a:pt x="18093" y="3173"/>
                    <a:pt x="18093" y="2665"/>
                    <a:pt x="18075" y="2209"/>
                  </a:cubicBezTo>
                  <a:cubicBezTo>
                    <a:pt x="18058" y="1736"/>
                    <a:pt x="18040" y="1350"/>
                    <a:pt x="18040" y="1017"/>
                  </a:cubicBezTo>
                  <a:cubicBezTo>
                    <a:pt x="18005" y="368"/>
                    <a:pt x="18005" y="0"/>
                    <a:pt x="18005"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328691" y="397585"/>
              <a:ext cx="566017" cy="1503864"/>
            </a:xfrm>
            <a:custGeom>
              <a:avLst/>
              <a:gdLst/>
              <a:ahLst/>
              <a:cxnLst/>
              <a:rect l="l" t="t" r="r" b="b"/>
              <a:pathLst>
                <a:path w="17585" h="46722" extrusionOk="0">
                  <a:moveTo>
                    <a:pt x="3051" y="0"/>
                  </a:moveTo>
                  <a:cubicBezTo>
                    <a:pt x="3051" y="105"/>
                    <a:pt x="3033" y="228"/>
                    <a:pt x="3051" y="351"/>
                  </a:cubicBezTo>
                  <a:cubicBezTo>
                    <a:pt x="3051" y="438"/>
                    <a:pt x="3069" y="508"/>
                    <a:pt x="3104" y="579"/>
                  </a:cubicBezTo>
                  <a:cubicBezTo>
                    <a:pt x="3016" y="719"/>
                    <a:pt x="2963" y="842"/>
                    <a:pt x="2946" y="929"/>
                  </a:cubicBezTo>
                  <a:cubicBezTo>
                    <a:pt x="2858" y="1034"/>
                    <a:pt x="2806" y="1157"/>
                    <a:pt x="2788" y="1280"/>
                  </a:cubicBezTo>
                  <a:cubicBezTo>
                    <a:pt x="2770" y="1350"/>
                    <a:pt x="2753" y="1420"/>
                    <a:pt x="2735" y="1490"/>
                  </a:cubicBezTo>
                  <a:cubicBezTo>
                    <a:pt x="2718" y="1525"/>
                    <a:pt x="2718" y="1560"/>
                    <a:pt x="2700" y="1613"/>
                  </a:cubicBezTo>
                  <a:cubicBezTo>
                    <a:pt x="2683" y="1630"/>
                    <a:pt x="2665" y="1666"/>
                    <a:pt x="2630" y="1701"/>
                  </a:cubicBezTo>
                  <a:cubicBezTo>
                    <a:pt x="2560" y="1823"/>
                    <a:pt x="2455" y="1929"/>
                    <a:pt x="2332" y="1981"/>
                  </a:cubicBezTo>
                  <a:cubicBezTo>
                    <a:pt x="2139" y="2086"/>
                    <a:pt x="1999" y="2279"/>
                    <a:pt x="1946" y="2507"/>
                  </a:cubicBezTo>
                  <a:cubicBezTo>
                    <a:pt x="1859" y="2665"/>
                    <a:pt x="1806" y="2858"/>
                    <a:pt x="1841" y="3051"/>
                  </a:cubicBezTo>
                  <a:cubicBezTo>
                    <a:pt x="1824" y="3086"/>
                    <a:pt x="1789" y="3121"/>
                    <a:pt x="1754" y="3208"/>
                  </a:cubicBezTo>
                  <a:cubicBezTo>
                    <a:pt x="1631" y="3401"/>
                    <a:pt x="1613" y="3647"/>
                    <a:pt x="1684" y="3875"/>
                  </a:cubicBezTo>
                  <a:cubicBezTo>
                    <a:pt x="1701" y="3962"/>
                    <a:pt x="1719" y="4050"/>
                    <a:pt x="1701" y="4138"/>
                  </a:cubicBezTo>
                  <a:cubicBezTo>
                    <a:pt x="1684" y="4138"/>
                    <a:pt x="1684" y="4155"/>
                    <a:pt x="1684" y="4155"/>
                  </a:cubicBezTo>
                  <a:cubicBezTo>
                    <a:pt x="1613" y="4383"/>
                    <a:pt x="1648" y="4646"/>
                    <a:pt x="1771" y="4891"/>
                  </a:cubicBezTo>
                  <a:cubicBezTo>
                    <a:pt x="1789" y="4909"/>
                    <a:pt x="1806" y="4944"/>
                    <a:pt x="1824" y="4979"/>
                  </a:cubicBezTo>
                  <a:cubicBezTo>
                    <a:pt x="1841" y="4997"/>
                    <a:pt x="1841" y="5014"/>
                    <a:pt x="1859" y="5014"/>
                  </a:cubicBezTo>
                  <a:cubicBezTo>
                    <a:pt x="1859" y="5032"/>
                    <a:pt x="1876" y="5049"/>
                    <a:pt x="1876" y="5067"/>
                  </a:cubicBezTo>
                  <a:cubicBezTo>
                    <a:pt x="1876" y="5067"/>
                    <a:pt x="1876" y="5084"/>
                    <a:pt x="1894" y="5084"/>
                  </a:cubicBezTo>
                  <a:cubicBezTo>
                    <a:pt x="1894" y="5102"/>
                    <a:pt x="1894" y="5102"/>
                    <a:pt x="1894" y="5102"/>
                  </a:cubicBezTo>
                  <a:lnTo>
                    <a:pt x="1894" y="5154"/>
                  </a:lnTo>
                  <a:cubicBezTo>
                    <a:pt x="1929" y="5277"/>
                    <a:pt x="1964" y="5400"/>
                    <a:pt x="2034" y="5505"/>
                  </a:cubicBezTo>
                  <a:cubicBezTo>
                    <a:pt x="2034" y="5523"/>
                    <a:pt x="2034" y="5523"/>
                    <a:pt x="2034" y="5540"/>
                  </a:cubicBezTo>
                  <a:cubicBezTo>
                    <a:pt x="1859" y="5680"/>
                    <a:pt x="1719" y="5908"/>
                    <a:pt x="1719" y="6189"/>
                  </a:cubicBezTo>
                  <a:cubicBezTo>
                    <a:pt x="1631" y="6347"/>
                    <a:pt x="1578" y="6557"/>
                    <a:pt x="1613" y="6750"/>
                  </a:cubicBezTo>
                  <a:cubicBezTo>
                    <a:pt x="1613" y="6767"/>
                    <a:pt x="1613" y="6767"/>
                    <a:pt x="1596" y="6785"/>
                  </a:cubicBezTo>
                  <a:cubicBezTo>
                    <a:pt x="1596" y="6802"/>
                    <a:pt x="1596" y="6837"/>
                    <a:pt x="1578" y="6872"/>
                  </a:cubicBezTo>
                  <a:cubicBezTo>
                    <a:pt x="1578" y="6908"/>
                    <a:pt x="1561" y="6960"/>
                    <a:pt x="1561" y="6995"/>
                  </a:cubicBezTo>
                  <a:cubicBezTo>
                    <a:pt x="1491" y="7153"/>
                    <a:pt x="1456" y="7311"/>
                    <a:pt x="1456" y="7486"/>
                  </a:cubicBezTo>
                  <a:cubicBezTo>
                    <a:pt x="1333" y="7661"/>
                    <a:pt x="1263" y="7889"/>
                    <a:pt x="1280" y="8117"/>
                  </a:cubicBezTo>
                  <a:cubicBezTo>
                    <a:pt x="1298" y="8205"/>
                    <a:pt x="1315" y="8293"/>
                    <a:pt x="1333" y="8363"/>
                  </a:cubicBezTo>
                  <a:cubicBezTo>
                    <a:pt x="1315" y="8363"/>
                    <a:pt x="1298" y="8380"/>
                    <a:pt x="1263" y="8380"/>
                  </a:cubicBezTo>
                  <a:lnTo>
                    <a:pt x="1105" y="8433"/>
                  </a:lnTo>
                  <a:cubicBezTo>
                    <a:pt x="965" y="8468"/>
                    <a:pt x="824" y="8556"/>
                    <a:pt x="719" y="8661"/>
                  </a:cubicBezTo>
                  <a:cubicBezTo>
                    <a:pt x="702" y="8696"/>
                    <a:pt x="667" y="8713"/>
                    <a:pt x="649" y="8748"/>
                  </a:cubicBezTo>
                  <a:cubicBezTo>
                    <a:pt x="649" y="8748"/>
                    <a:pt x="614" y="9134"/>
                    <a:pt x="526" y="9818"/>
                  </a:cubicBezTo>
                  <a:cubicBezTo>
                    <a:pt x="491" y="10151"/>
                    <a:pt x="439" y="10572"/>
                    <a:pt x="369" y="11063"/>
                  </a:cubicBezTo>
                  <a:cubicBezTo>
                    <a:pt x="316" y="11536"/>
                    <a:pt x="228" y="12097"/>
                    <a:pt x="158" y="12693"/>
                  </a:cubicBezTo>
                  <a:cubicBezTo>
                    <a:pt x="88" y="13307"/>
                    <a:pt x="36" y="13973"/>
                    <a:pt x="18" y="14692"/>
                  </a:cubicBezTo>
                  <a:cubicBezTo>
                    <a:pt x="0" y="15042"/>
                    <a:pt x="0" y="15410"/>
                    <a:pt x="0" y="15779"/>
                  </a:cubicBezTo>
                  <a:lnTo>
                    <a:pt x="0" y="46722"/>
                  </a:lnTo>
                  <a:lnTo>
                    <a:pt x="14131" y="46722"/>
                  </a:lnTo>
                  <a:cubicBezTo>
                    <a:pt x="14149" y="46424"/>
                    <a:pt x="14061" y="46161"/>
                    <a:pt x="13886" y="45951"/>
                  </a:cubicBezTo>
                  <a:cubicBezTo>
                    <a:pt x="13868" y="45880"/>
                    <a:pt x="13851" y="45828"/>
                    <a:pt x="13815" y="45775"/>
                  </a:cubicBezTo>
                  <a:cubicBezTo>
                    <a:pt x="13798" y="45758"/>
                    <a:pt x="13798" y="45723"/>
                    <a:pt x="13780" y="45705"/>
                  </a:cubicBezTo>
                  <a:cubicBezTo>
                    <a:pt x="13780" y="45670"/>
                    <a:pt x="13763" y="45635"/>
                    <a:pt x="13745" y="45617"/>
                  </a:cubicBezTo>
                  <a:cubicBezTo>
                    <a:pt x="13763" y="45565"/>
                    <a:pt x="13763" y="45530"/>
                    <a:pt x="13763" y="45495"/>
                  </a:cubicBezTo>
                  <a:cubicBezTo>
                    <a:pt x="13745" y="45319"/>
                    <a:pt x="13780" y="45127"/>
                    <a:pt x="13868" y="44969"/>
                  </a:cubicBezTo>
                  <a:cubicBezTo>
                    <a:pt x="13886" y="44934"/>
                    <a:pt x="13903" y="44899"/>
                    <a:pt x="13903" y="44864"/>
                  </a:cubicBezTo>
                  <a:cubicBezTo>
                    <a:pt x="13938" y="44828"/>
                    <a:pt x="13956" y="44811"/>
                    <a:pt x="13973" y="44776"/>
                  </a:cubicBezTo>
                  <a:cubicBezTo>
                    <a:pt x="14008" y="44758"/>
                    <a:pt x="14026" y="44723"/>
                    <a:pt x="14061" y="44706"/>
                  </a:cubicBezTo>
                  <a:cubicBezTo>
                    <a:pt x="14184" y="44601"/>
                    <a:pt x="14271" y="44478"/>
                    <a:pt x="14324" y="44338"/>
                  </a:cubicBezTo>
                  <a:cubicBezTo>
                    <a:pt x="14552" y="44215"/>
                    <a:pt x="14675" y="44040"/>
                    <a:pt x="14745" y="43864"/>
                  </a:cubicBezTo>
                  <a:lnTo>
                    <a:pt x="14762" y="43847"/>
                  </a:lnTo>
                  <a:cubicBezTo>
                    <a:pt x="15025" y="43706"/>
                    <a:pt x="15165" y="43408"/>
                    <a:pt x="15165" y="43110"/>
                  </a:cubicBezTo>
                  <a:cubicBezTo>
                    <a:pt x="15148" y="42970"/>
                    <a:pt x="15130" y="42830"/>
                    <a:pt x="15095" y="42690"/>
                  </a:cubicBezTo>
                  <a:cubicBezTo>
                    <a:pt x="15078" y="42602"/>
                    <a:pt x="15060" y="42532"/>
                    <a:pt x="15008" y="42462"/>
                  </a:cubicBezTo>
                  <a:cubicBezTo>
                    <a:pt x="15078" y="42321"/>
                    <a:pt x="15113" y="42199"/>
                    <a:pt x="15130" y="42111"/>
                  </a:cubicBezTo>
                  <a:cubicBezTo>
                    <a:pt x="15183" y="41988"/>
                    <a:pt x="15218" y="41866"/>
                    <a:pt x="15218" y="41725"/>
                  </a:cubicBezTo>
                  <a:cubicBezTo>
                    <a:pt x="15218" y="41655"/>
                    <a:pt x="15236" y="41585"/>
                    <a:pt x="15236" y="41515"/>
                  </a:cubicBezTo>
                  <a:cubicBezTo>
                    <a:pt x="15253" y="41480"/>
                    <a:pt x="15253" y="41427"/>
                    <a:pt x="15253" y="41392"/>
                  </a:cubicBezTo>
                  <a:cubicBezTo>
                    <a:pt x="15271" y="41357"/>
                    <a:pt x="15288" y="41322"/>
                    <a:pt x="15306" y="41287"/>
                  </a:cubicBezTo>
                  <a:cubicBezTo>
                    <a:pt x="15358" y="41147"/>
                    <a:pt x="15446" y="41042"/>
                    <a:pt x="15551" y="40972"/>
                  </a:cubicBezTo>
                  <a:cubicBezTo>
                    <a:pt x="15726" y="40831"/>
                    <a:pt x="15832" y="40621"/>
                    <a:pt x="15849" y="40393"/>
                  </a:cubicBezTo>
                  <a:cubicBezTo>
                    <a:pt x="15919" y="40218"/>
                    <a:pt x="15937" y="40025"/>
                    <a:pt x="15884" y="39832"/>
                  </a:cubicBezTo>
                  <a:cubicBezTo>
                    <a:pt x="15902" y="39797"/>
                    <a:pt x="15919" y="39744"/>
                    <a:pt x="15954" y="39657"/>
                  </a:cubicBezTo>
                  <a:cubicBezTo>
                    <a:pt x="16042" y="39446"/>
                    <a:pt x="16042" y="39201"/>
                    <a:pt x="15954" y="38973"/>
                  </a:cubicBezTo>
                  <a:cubicBezTo>
                    <a:pt x="15919" y="38885"/>
                    <a:pt x="15902" y="38815"/>
                    <a:pt x="15919" y="38727"/>
                  </a:cubicBezTo>
                  <a:cubicBezTo>
                    <a:pt x="15919" y="38710"/>
                    <a:pt x="15919" y="38710"/>
                    <a:pt x="15919" y="38692"/>
                  </a:cubicBezTo>
                  <a:cubicBezTo>
                    <a:pt x="15954" y="38447"/>
                    <a:pt x="15919" y="38184"/>
                    <a:pt x="15779" y="37974"/>
                  </a:cubicBezTo>
                  <a:cubicBezTo>
                    <a:pt x="15762" y="37939"/>
                    <a:pt x="15744" y="37903"/>
                    <a:pt x="15726" y="37868"/>
                  </a:cubicBezTo>
                  <a:cubicBezTo>
                    <a:pt x="15709" y="37868"/>
                    <a:pt x="15709" y="37851"/>
                    <a:pt x="15691" y="37833"/>
                  </a:cubicBezTo>
                  <a:cubicBezTo>
                    <a:pt x="15691" y="37833"/>
                    <a:pt x="15674" y="37816"/>
                    <a:pt x="15674" y="37798"/>
                  </a:cubicBezTo>
                  <a:cubicBezTo>
                    <a:pt x="15674" y="37798"/>
                    <a:pt x="15674" y="37781"/>
                    <a:pt x="15656" y="37781"/>
                  </a:cubicBezTo>
                  <a:lnTo>
                    <a:pt x="15656" y="37763"/>
                  </a:lnTo>
                  <a:lnTo>
                    <a:pt x="15656" y="37711"/>
                  </a:lnTo>
                  <a:cubicBezTo>
                    <a:pt x="15621" y="37588"/>
                    <a:pt x="15569" y="37483"/>
                    <a:pt x="15499" y="37378"/>
                  </a:cubicBezTo>
                  <a:cubicBezTo>
                    <a:pt x="15499" y="37360"/>
                    <a:pt x="15499" y="37342"/>
                    <a:pt x="15499" y="37325"/>
                  </a:cubicBezTo>
                  <a:cubicBezTo>
                    <a:pt x="15516" y="37307"/>
                    <a:pt x="15534" y="37290"/>
                    <a:pt x="15551" y="37272"/>
                  </a:cubicBezTo>
                  <a:cubicBezTo>
                    <a:pt x="15691" y="37097"/>
                    <a:pt x="15762" y="36869"/>
                    <a:pt x="15762" y="36641"/>
                  </a:cubicBezTo>
                  <a:cubicBezTo>
                    <a:pt x="15832" y="36466"/>
                    <a:pt x="15867" y="36273"/>
                    <a:pt x="15832" y="36080"/>
                  </a:cubicBezTo>
                  <a:cubicBezTo>
                    <a:pt x="15832" y="36063"/>
                    <a:pt x="15832" y="36045"/>
                    <a:pt x="15832" y="36045"/>
                  </a:cubicBezTo>
                  <a:cubicBezTo>
                    <a:pt x="15832" y="36010"/>
                    <a:pt x="15849" y="35975"/>
                    <a:pt x="15849" y="35957"/>
                  </a:cubicBezTo>
                  <a:cubicBezTo>
                    <a:pt x="15849" y="35905"/>
                    <a:pt x="15849" y="35852"/>
                    <a:pt x="15867" y="35817"/>
                  </a:cubicBezTo>
                  <a:cubicBezTo>
                    <a:pt x="15919" y="35659"/>
                    <a:pt x="15954" y="35484"/>
                    <a:pt x="15937" y="35326"/>
                  </a:cubicBezTo>
                  <a:cubicBezTo>
                    <a:pt x="16060" y="35133"/>
                    <a:pt x="16095" y="34888"/>
                    <a:pt x="16077" y="34660"/>
                  </a:cubicBezTo>
                  <a:cubicBezTo>
                    <a:pt x="16060" y="34590"/>
                    <a:pt x="16042" y="34502"/>
                    <a:pt x="16007" y="34432"/>
                  </a:cubicBezTo>
                  <a:cubicBezTo>
                    <a:pt x="16024" y="34432"/>
                    <a:pt x="16042" y="34415"/>
                    <a:pt x="16077" y="34415"/>
                  </a:cubicBezTo>
                  <a:lnTo>
                    <a:pt x="16217" y="34345"/>
                  </a:lnTo>
                  <a:cubicBezTo>
                    <a:pt x="16340" y="34274"/>
                    <a:pt x="16463" y="34187"/>
                    <a:pt x="16568" y="34064"/>
                  </a:cubicBezTo>
                  <a:cubicBezTo>
                    <a:pt x="16691" y="33906"/>
                    <a:pt x="16831" y="33643"/>
                    <a:pt x="16813" y="33275"/>
                  </a:cubicBezTo>
                  <a:cubicBezTo>
                    <a:pt x="16831" y="33047"/>
                    <a:pt x="16778" y="32872"/>
                    <a:pt x="16743" y="32749"/>
                  </a:cubicBezTo>
                  <a:cubicBezTo>
                    <a:pt x="16743" y="32714"/>
                    <a:pt x="16726" y="32697"/>
                    <a:pt x="16726" y="32662"/>
                  </a:cubicBezTo>
                  <a:cubicBezTo>
                    <a:pt x="16796" y="32451"/>
                    <a:pt x="16831" y="32223"/>
                    <a:pt x="16848" y="32030"/>
                  </a:cubicBezTo>
                  <a:cubicBezTo>
                    <a:pt x="16954" y="31890"/>
                    <a:pt x="17059" y="31732"/>
                    <a:pt x="17129" y="31557"/>
                  </a:cubicBezTo>
                  <a:cubicBezTo>
                    <a:pt x="17199" y="31382"/>
                    <a:pt x="17217" y="31189"/>
                    <a:pt x="17217" y="31014"/>
                  </a:cubicBezTo>
                  <a:cubicBezTo>
                    <a:pt x="17199" y="30943"/>
                    <a:pt x="17199" y="30873"/>
                    <a:pt x="17182" y="30821"/>
                  </a:cubicBezTo>
                  <a:cubicBezTo>
                    <a:pt x="17182" y="30803"/>
                    <a:pt x="17199" y="30786"/>
                    <a:pt x="17199" y="30768"/>
                  </a:cubicBezTo>
                  <a:cubicBezTo>
                    <a:pt x="17462" y="30242"/>
                    <a:pt x="17392" y="29804"/>
                    <a:pt x="17129" y="29541"/>
                  </a:cubicBezTo>
                  <a:cubicBezTo>
                    <a:pt x="17357" y="29401"/>
                    <a:pt x="17515" y="29190"/>
                    <a:pt x="17567" y="28927"/>
                  </a:cubicBezTo>
                  <a:cubicBezTo>
                    <a:pt x="17567" y="28927"/>
                    <a:pt x="17585" y="28489"/>
                    <a:pt x="17585" y="27683"/>
                  </a:cubicBezTo>
                  <a:lnTo>
                    <a:pt x="17585" y="26262"/>
                  </a:lnTo>
                  <a:lnTo>
                    <a:pt x="175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328691" y="397585"/>
              <a:ext cx="566017" cy="1503864"/>
            </a:xfrm>
            <a:custGeom>
              <a:avLst/>
              <a:gdLst/>
              <a:ahLst/>
              <a:cxnLst/>
              <a:rect l="l" t="t" r="r" b="b"/>
              <a:pathLst>
                <a:path w="17585" h="46722" extrusionOk="0">
                  <a:moveTo>
                    <a:pt x="4068" y="0"/>
                  </a:moveTo>
                  <a:cubicBezTo>
                    <a:pt x="4015" y="18"/>
                    <a:pt x="3980" y="35"/>
                    <a:pt x="3928" y="53"/>
                  </a:cubicBezTo>
                  <a:cubicBezTo>
                    <a:pt x="3910" y="123"/>
                    <a:pt x="3910" y="210"/>
                    <a:pt x="3928" y="281"/>
                  </a:cubicBezTo>
                  <a:cubicBezTo>
                    <a:pt x="3928" y="316"/>
                    <a:pt x="3980" y="368"/>
                    <a:pt x="4015" y="386"/>
                  </a:cubicBezTo>
                  <a:cubicBezTo>
                    <a:pt x="4085" y="421"/>
                    <a:pt x="4173" y="456"/>
                    <a:pt x="4261" y="491"/>
                  </a:cubicBezTo>
                  <a:cubicBezTo>
                    <a:pt x="4208" y="649"/>
                    <a:pt x="4155" y="824"/>
                    <a:pt x="4120" y="999"/>
                  </a:cubicBezTo>
                  <a:cubicBezTo>
                    <a:pt x="3945" y="999"/>
                    <a:pt x="3805" y="1034"/>
                    <a:pt x="3770" y="1175"/>
                  </a:cubicBezTo>
                  <a:cubicBezTo>
                    <a:pt x="3752" y="1262"/>
                    <a:pt x="3735" y="1368"/>
                    <a:pt x="3630" y="1455"/>
                  </a:cubicBezTo>
                  <a:cubicBezTo>
                    <a:pt x="3612" y="1578"/>
                    <a:pt x="3577" y="1701"/>
                    <a:pt x="3524" y="1823"/>
                  </a:cubicBezTo>
                  <a:cubicBezTo>
                    <a:pt x="3524" y="1841"/>
                    <a:pt x="3542" y="1858"/>
                    <a:pt x="3577" y="1858"/>
                  </a:cubicBezTo>
                  <a:cubicBezTo>
                    <a:pt x="3542" y="1911"/>
                    <a:pt x="3489" y="1964"/>
                    <a:pt x="3454" y="2016"/>
                  </a:cubicBezTo>
                  <a:cubicBezTo>
                    <a:pt x="3419" y="2086"/>
                    <a:pt x="3367" y="2156"/>
                    <a:pt x="3332" y="2244"/>
                  </a:cubicBezTo>
                  <a:cubicBezTo>
                    <a:pt x="3332" y="2227"/>
                    <a:pt x="3332" y="2209"/>
                    <a:pt x="3332" y="2192"/>
                  </a:cubicBezTo>
                  <a:cubicBezTo>
                    <a:pt x="3174" y="2437"/>
                    <a:pt x="2946" y="2630"/>
                    <a:pt x="2665" y="2770"/>
                  </a:cubicBezTo>
                  <a:cubicBezTo>
                    <a:pt x="2630" y="2875"/>
                    <a:pt x="2595" y="2963"/>
                    <a:pt x="2525" y="3033"/>
                  </a:cubicBezTo>
                  <a:cubicBezTo>
                    <a:pt x="2525" y="3086"/>
                    <a:pt x="2543" y="3121"/>
                    <a:pt x="2525" y="3173"/>
                  </a:cubicBezTo>
                  <a:cubicBezTo>
                    <a:pt x="2508" y="3349"/>
                    <a:pt x="2385" y="3541"/>
                    <a:pt x="2245" y="3734"/>
                  </a:cubicBezTo>
                  <a:cubicBezTo>
                    <a:pt x="2297" y="3962"/>
                    <a:pt x="2280" y="4225"/>
                    <a:pt x="2157" y="4488"/>
                  </a:cubicBezTo>
                  <a:cubicBezTo>
                    <a:pt x="2157" y="4506"/>
                    <a:pt x="2157" y="4506"/>
                    <a:pt x="2139" y="4523"/>
                  </a:cubicBezTo>
                  <a:cubicBezTo>
                    <a:pt x="2157" y="4558"/>
                    <a:pt x="2174" y="4576"/>
                    <a:pt x="2192" y="4611"/>
                  </a:cubicBezTo>
                  <a:cubicBezTo>
                    <a:pt x="2209" y="4663"/>
                    <a:pt x="2245" y="4734"/>
                    <a:pt x="2262" y="4786"/>
                  </a:cubicBezTo>
                  <a:cubicBezTo>
                    <a:pt x="2297" y="4856"/>
                    <a:pt x="2315" y="4926"/>
                    <a:pt x="2315" y="5014"/>
                  </a:cubicBezTo>
                  <a:cubicBezTo>
                    <a:pt x="2315" y="5032"/>
                    <a:pt x="2315" y="5049"/>
                    <a:pt x="2315" y="5084"/>
                  </a:cubicBezTo>
                  <a:lnTo>
                    <a:pt x="2385" y="5084"/>
                  </a:lnTo>
                  <a:cubicBezTo>
                    <a:pt x="2508" y="5137"/>
                    <a:pt x="2525" y="5207"/>
                    <a:pt x="2578" y="5277"/>
                  </a:cubicBezTo>
                  <a:cubicBezTo>
                    <a:pt x="2613" y="5330"/>
                    <a:pt x="2560" y="5382"/>
                    <a:pt x="2525" y="5417"/>
                  </a:cubicBezTo>
                  <a:cubicBezTo>
                    <a:pt x="2490" y="5470"/>
                    <a:pt x="2455" y="5523"/>
                    <a:pt x="2420" y="5575"/>
                  </a:cubicBezTo>
                  <a:cubicBezTo>
                    <a:pt x="2402" y="5610"/>
                    <a:pt x="2472" y="5663"/>
                    <a:pt x="2525" y="5680"/>
                  </a:cubicBezTo>
                  <a:cubicBezTo>
                    <a:pt x="2630" y="5680"/>
                    <a:pt x="2718" y="5698"/>
                    <a:pt x="2823" y="5715"/>
                  </a:cubicBezTo>
                  <a:lnTo>
                    <a:pt x="2648" y="6329"/>
                  </a:lnTo>
                  <a:cubicBezTo>
                    <a:pt x="2601" y="6329"/>
                    <a:pt x="2546" y="6337"/>
                    <a:pt x="2500" y="6337"/>
                  </a:cubicBezTo>
                  <a:cubicBezTo>
                    <a:pt x="2476" y="6337"/>
                    <a:pt x="2455" y="6335"/>
                    <a:pt x="2437" y="6329"/>
                  </a:cubicBezTo>
                  <a:cubicBezTo>
                    <a:pt x="2350" y="6311"/>
                    <a:pt x="2280" y="6259"/>
                    <a:pt x="2209" y="6241"/>
                  </a:cubicBezTo>
                  <a:cubicBezTo>
                    <a:pt x="2200" y="6238"/>
                    <a:pt x="2187" y="6237"/>
                    <a:pt x="2173" y="6237"/>
                  </a:cubicBezTo>
                  <a:cubicBezTo>
                    <a:pt x="2110" y="6237"/>
                    <a:pt x="2017" y="6265"/>
                    <a:pt x="2017" y="6294"/>
                  </a:cubicBezTo>
                  <a:cubicBezTo>
                    <a:pt x="2017" y="6434"/>
                    <a:pt x="2017" y="6557"/>
                    <a:pt x="1876" y="6697"/>
                  </a:cubicBezTo>
                  <a:cubicBezTo>
                    <a:pt x="1894" y="6820"/>
                    <a:pt x="1841" y="6960"/>
                    <a:pt x="1806" y="7083"/>
                  </a:cubicBezTo>
                  <a:cubicBezTo>
                    <a:pt x="1789" y="7188"/>
                    <a:pt x="1789" y="7276"/>
                    <a:pt x="1719" y="7381"/>
                  </a:cubicBezTo>
                  <a:cubicBezTo>
                    <a:pt x="1666" y="7486"/>
                    <a:pt x="1666" y="7591"/>
                    <a:pt x="1719" y="7679"/>
                  </a:cubicBezTo>
                  <a:cubicBezTo>
                    <a:pt x="1806" y="7819"/>
                    <a:pt x="1719" y="7924"/>
                    <a:pt x="1508" y="8012"/>
                  </a:cubicBezTo>
                  <a:cubicBezTo>
                    <a:pt x="1606" y="8012"/>
                    <a:pt x="1693" y="8057"/>
                    <a:pt x="1805" y="8057"/>
                  </a:cubicBezTo>
                  <a:cubicBezTo>
                    <a:pt x="1833" y="8057"/>
                    <a:pt x="1862" y="8054"/>
                    <a:pt x="1894" y="8047"/>
                  </a:cubicBezTo>
                  <a:cubicBezTo>
                    <a:pt x="1916" y="8041"/>
                    <a:pt x="1937" y="8038"/>
                    <a:pt x="1957" y="8038"/>
                  </a:cubicBezTo>
                  <a:cubicBezTo>
                    <a:pt x="2047" y="8038"/>
                    <a:pt x="2111" y="8098"/>
                    <a:pt x="2139" y="8170"/>
                  </a:cubicBezTo>
                  <a:cubicBezTo>
                    <a:pt x="2069" y="8433"/>
                    <a:pt x="1982" y="8713"/>
                    <a:pt x="1911" y="8976"/>
                  </a:cubicBezTo>
                  <a:cubicBezTo>
                    <a:pt x="1648" y="9046"/>
                    <a:pt x="1648" y="9046"/>
                    <a:pt x="1613" y="9187"/>
                  </a:cubicBezTo>
                  <a:cubicBezTo>
                    <a:pt x="1596" y="9222"/>
                    <a:pt x="1613" y="9257"/>
                    <a:pt x="1596" y="9292"/>
                  </a:cubicBezTo>
                  <a:cubicBezTo>
                    <a:pt x="1561" y="9344"/>
                    <a:pt x="1491" y="9379"/>
                    <a:pt x="1421" y="9379"/>
                  </a:cubicBezTo>
                  <a:cubicBezTo>
                    <a:pt x="1350" y="9379"/>
                    <a:pt x="1280" y="9379"/>
                    <a:pt x="1245" y="9327"/>
                  </a:cubicBezTo>
                  <a:cubicBezTo>
                    <a:pt x="1228" y="9309"/>
                    <a:pt x="1210" y="9292"/>
                    <a:pt x="1210" y="9274"/>
                  </a:cubicBezTo>
                  <a:cubicBezTo>
                    <a:pt x="1210" y="9239"/>
                    <a:pt x="1210" y="9187"/>
                    <a:pt x="1228" y="9134"/>
                  </a:cubicBezTo>
                  <a:lnTo>
                    <a:pt x="1228" y="9134"/>
                  </a:lnTo>
                  <a:cubicBezTo>
                    <a:pt x="1052" y="9169"/>
                    <a:pt x="877" y="9222"/>
                    <a:pt x="702" y="9274"/>
                  </a:cubicBezTo>
                  <a:cubicBezTo>
                    <a:pt x="667" y="9309"/>
                    <a:pt x="684" y="9362"/>
                    <a:pt x="684" y="9397"/>
                  </a:cubicBezTo>
                  <a:cubicBezTo>
                    <a:pt x="684" y="9572"/>
                    <a:pt x="772" y="9713"/>
                    <a:pt x="807" y="9870"/>
                  </a:cubicBezTo>
                  <a:cubicBezTo>
                    <a:pt x="807" y="9923"/>
                    <a:pt x="877" y="9958"/>
                    <a:pt x="930" y="10011"/>
                  </a:cubicBezTo>
                  <a:cubicBezTo>
                    <a:pt x="719" y="10344"/>
                    <a:pt x="684" y="10747"/>
                    <a:pt x="824" y="10992"/>
                  </a:cubicBezTo>
                  <a:cubicBezTo>
                    <a:pt x="807" y="11045"/>
                    <a:pt x="789" y="11080"/>
                    <a:pt x="789" y="11115"/>
                  </a:cubicBezTo>
                  <a:cubicBezTo>
                    <a:pt x="807" y="11185"/>
                    <a:pt x="719" y="11203"/>
                    <a:pt x="667" y="11220"/>
                  </a:cubicBezTo>
                  <a:cubicBezTo>
                    <a:pt x="509" y="11273"/>
                    <a:pt x="456" y="11343"/>
                    <a:pt x="421" y="11431"/>
                  </a:cubicBezTo>
                  <a:cubicBezTo>
                    <a:pt x="404" y="11483"/>
                    <a:pt x="404" y="11536"/>
                    <a:pt x="421" y="11571"/>
                  </a:cubicBezTo>
                  <a:cubicBezTo>
                    <a:pt x="421" y="11624"/>
                    <a:pt x="439" y="11676"/>
                    <a:pt x="474" y="11711"/>
                  </a:cubicBezTo>
                  <a:cubicBezTo>
                    <a:pt x="579" y="11887"/>
                    <a:pt x="561" y="12062"/>
                    <a:pt x="421" y="12237"/>
                  </a:cubicBezTo>
                  <a:cubicBezTo>
                    <a:pt x="386" y="12272"/>
                    <a:pt x="369" y="12307"/>
                    <a:pt x="351" y="12342"/>
                  </a:cubicBezTo>
                  <a:cubicBezTo>
                    <a:pt x="281" y="12483"/>
                    <a:pt x="228" y="12605"/>
                    <a:pt x="404" y="12711"/>
                  </a:cubicBezTo>
                  <a:cubicBezTo>
                    <a:pt x="421" y="12711"/>
                    <a:pt x="439" y="12728"/>
                    <a:pt x="439" y="12746"/>
                  </a:cubicBezTo>
                  <a:lnTo>
                    <a:pt x="561" y="12746"/>
                  </a:lnTo>
                  <a:cubicBezTo>
                    <a:pt x="649" y="12781"/>
                    <a:pt x="719" y="12816"/>
                    <a:pt x="807" y="12851"/>
                  </a:cubicBezTo>
                  <a:cubicBezTo>
                    <a:pt x="772" y="13044"/>
                    <a:pt x="877" y="13184"/>
                    <a:pt x="912" y="13342"/>
                  </a:cubicBezTo>
                  <a:cubicBezTo>
                    <a:pt x="853" y="13416"/>
                    <a:pt x="794" y="13490"/>
                    <a:pt x="904" y="13490"/>
                  </a:cubicBezTo>
                  <a:cubicBezTo>
                    <a:pt x="924" y="13490"/>
                    <a:pt x="950" y="13487"/>
                    <a:pt x="982" y="13482"/>
                  </a:cubicBezTo>
                  <a:cubicBezTo>
                    <a:pt x="989" y="13479"/>
                    <a:pt x="996" y="13477"/>
                    <a:pt x="1002" y="13477"/>
                  </a:cubicBezTo>
                  <a:cubicBezTo>
                    <a:pt x="1030" y="13477"/>
                    <a:pt x="1056" y="13503"/>
                    <a:pt x="1070" y="13517"/>
                  </a:cubicBezTo>
                  <a:cubicBezTo>
                    <a:pt x="1087" y="13570"/>
                    <a:pt x="1087" y="13640"/>
                    <a:pt x="1087" y="13692"/>
                  </a:cubicBezTo>
                  <a:cubicBezTo>
                    <a:pt x="1087" y="13710"/>
                    <a:pt x="1070" y="13727"/>
                    <a:pt x="1052" y="13745"/>
                  </a:cubicBezTo>
                  <a:cubicBezTo>
                    <a:pt x="860" y="13868"/>
                    <a:pt x="702" y="14008"/>
                    <a:pt x="491" y="14113"/>
                  </a:cubicBezTo>
                  <a:cubicBezTo>
                    <a:pt x="474" y="14113"/>
                    <a:pt x="421" y="14131"/>
                    <a:pt x="421" y="14131"/>
                  </a:cubicBezTo>
                  <a:cubicBezTo>
                    <a:pt x="386" y="14096"/>
                    <a:pt x="351" y="14078"/>
                    <a:pt x="316" y="14060"/>
                  </a:cubicBezTo>
                  <a:cubicBezTo>
                    <a:pt x="193" y="14043"/>
                    <a:pt x="88" y="14025"/>
                    <a:pt x="36" y="13990"/>
                  </a:cubicBezTo>
                  <a:cubicBezTo>
                    <a:pt x="18" y="14025"/>
                    <a:pt x="18" y="14060"/>
                    <a:pt x="0" y="14096"/>
                  </a:cubicBezTo>
                  <a:lnTo>
                    <a:pt x="0" y="14323"/>
                  </a:lnTo>
                  <a:cubicBezTo>
                    <a:pt x="18" y="14341"/>
                    <a:pt x="36" y="14376"/>
                    <a:pt x="53" y="14394"/>
                  </a:cubicBezTo>
                  <a:cubicBezTo>
                    <a:pt x="71" y="14411"/>
                    <a:pt x="36" y="14464"/>
                    <a:pt x="0" y="14499"/>
                  </a:cubicBezTo>
                  <a:lnTo>
                    <a:pt x="0" y="46722"/>
                  </a:lnTo>
                  <a:lnTo>
                    <a:pt x="13272" y="46722"/>
                  </a:lnTo>
                  <a:cubicBezTo>
                    <a:pt x="13272" y="46687"/>
                    <a:pt x="13272" y="46669"/>
                    <a:pt x="13290" y="46634"/>
                  </a:cubicBezTo>
                  <a:cubicBezTo>
                    <a:pt x="13290" y="46529"/>
                    <a:pt x="13272" y="46476"/>
                    <a:pt x="13202" y="46424"/>
                  </a:cubicBezTo>
                  <a:cubicBezTo>
                    <a:pt x="13184" y="46424"/>
                    <a:pt x="13184" y="46406"/>
                    <a:pt x="13167" y="46406"/>
                  </a:cubicBezTo>
                  <a:cubicBezTo>
                    <a:pt x="13149" y="46336"/>
                    <a:pt x="13132" y="46266"/>
                    <a:pt x="13114" y="46213"/>
                  </a:cubicBezTo>
                  <a:cubicBezTo>
                    <a:pt x="13114" y="46213"/>
                    <a:pt x="13114" y="46213"/>
                    <a:pt x="13114" y="46196"/>
                  </a:cubicBezTo>
                  <a:cubicBezTo>
                    <a:pt x="13062" y="46108"/>
                    <a:pt x="13027" y="46021"/>
                    <a:pt x="12992" y="45915"/>
                  </a:cubicBezTo>
                  <a:lnTo>
                    <a:pt x="12939" y="45915"/>
                  </a:lnTo>
                  <a:cubicBezTo>
                    <a:pt x="12886" y="45845"/>
                    <a:pt x="12834" y="45810"/>
                    <a:pt x="12764" y="45775"/>
                  </a:cubicBezTo>
                  <a:cubicBezTo>
                    <a:pt x="12851" y="45670"/>
                    <a:pt x="12921" y="45582"/>
                    <a:pt x="12956" y="45495"/>
                  </a:cubicBezTo>
                  <a:cubicBezTo>
                    <a:pt x="12956" y="45179"/>
                    <a:pt x="13044" y="44846"/>
                    <a:pt x="13202" y="44566"/>
                  </a:cubicBezTo>
                  <a:cubicBezTo>
                    <a:pt x="13184" y="44548"/>
                    <a:pt x="13184" y="44548"/>
                    <a:pt x="13167" y="44548"/>
                  </a:cubicBezTo>
                  <a:lnTo>
                    <a:pt x="13290" y="44285"/>
                  </a:lnTo>
                  <a:cubicBezTo>
                    <a:pt x="13360" y="44250"/>
                    <a:pt x="13412" y="44215"/>
                    <a:pt x="13465" y="44197"/>
                  </a:cubicBezTo>
                  <a:cubicBezTo>
                    <a:pt x="13517" y="44127"/>
                    <a:pt x="13588" y="44075"/>
                    <a:pt x="13658" y="44022"/>
                  </a:cubicBezTo>
                  <a:cubicBezTo>
                    <a:pt x="13658" y="44005"/>
                    <a:pt x="13658" y="43987"/>
                    <a:pt x="13658" y="43969"/>
                  </a:cubicBezTo>
                  <a:cubicBezTo>
                    <a:pt x="13640" y="43917"/>
                    <a:pt x="13588" y="43899"/>
                    <a:pt x="13588" y="43864"/>
                  </a:cubicBezTo>
                  <a:cubicBezTo>
                    <a:pt x="13570" y="43812"/>
                    <a:pt x="13623" y="43706"/>
                    <a:pt x="13710" y="43636"/>
                  </a:cubicBezTo>
                  <a:cubicBezTo>
                    <a:pt x="13798" y="43584"/>
                    <a:pt x="13851" y="43566"/>
                    <a:pt x="13921" y="43566"/>
                  </a:cubicBezTo>
                  <a:lnTo>
                    <a:pt x="13973" y="43566"/>
                  </a:lnTo>
                  <a:cubicBezTo>
                    <a:pt x="14114" y="43566"/>
                    <a:pt x="14149" y="43549"/>
                    <a:pt x="14166" y="43426"/>
                  </a:cubicBezTo>
                  <a:cubicBezTo>
                    <a:pt x="14201" y="43321"/>
                    <a:pt x="14254" y="43251"/>
                    <a:pt x="14394" y="43181"/>
                  </a:cubicBezTo>
                  <a:cubicBezTo>
                    <a:pt x="14429" y="43145"/>
                    <a:pt x="14482" y="43128"/>
                    <a:pt x="14517" y="43093"/>
                  </a:cubicBezTo>
                  <a:cubicBezTo>
                    <a:pt x="14534" y="43023"/>
                    <a:pt x="14517" y="42953"/>
                    <a:pt x="14499" y="42882"/>
                  </a:cubicBezTo>
                  <a:cubicBezTo>
                    <a:pt x="14499" y="42847"/>
                    <a:pt x="14447" y="42795"/>
                    <a:pt x="14394" y="42777"/>
                  </a:cubicBezTo>
                  <a:cubicBezTo>
                    <a:pt x="14324" y="42742"/>
                    <a:pt x="14236" y="42742"/>
                    <a:pt x="14149" y="42707"/>
                  </a:cubicBezTo>
                  <a:cubicBezTo>
                    <a:pt x="14184" y="42532"/>
                    <a:pt x="14201" y="42357"/>
                    <a:pt x="14236" y="42181"/>
                  </a:cubicBezTo>
                  <a:cubicBezTo>
                    <a:pt x="14394" y="42164"/>
                    <a:pt x="14517" y="42111"/>
                    <a:pt x="14534" y="41971"/>
                  </a:cubicBezTo>
                  <a:cubicBezTo>
                    <a:pt x="14552" y="41883"/>
                    <a:pt x="14569" y="41778"/>
                    <a:pt x="14657" y="41673"/>
                  </a:cubicBezTo>
                  <a:cubicBezTo>
                    <a:pt x="14657" y="41550"/>
                    <a:pt x="14675" y="41427"/>
                    <a:pt x="14710" y="41305"/>
                  </a:cubicBezTo>
                  <a:cubicBezTo>
                    <a:pt x="14710" y="41287"/>
                    <a:pt x="14692" y="41270"/>
                    <a:pt x="14657" y="41270"/>
                  </a:cubicBezTo>
                  <a:cubicBezTo>
                    <a:pt x="14692" y="41217"/>
                    <a:pt x="14727" y="41164"/>
                    <a:pt x="14762" y="41094"/>
                  </a:cubicBezTo>
                  <a:cubicBezTo>
                    <a:pt x="14797" y="41024"/>
                    <a:pt x="14815" y="40936"/>
                    <a:pt x="14850" y="40866"/>
                  </a:cubicBezTo>
                  <a:cubicBezTo>
                    <a:pt x="14850" y="40884"/>
                    <a:pt x="14867" y="40901"/>
                    <a:pt x="14867" y="40919"/>
                  </a:cubicBezTo>
                  <a:cubicBezTo>
                    <a:pt x="14990" y="40656"/>
                    <a:pt x="15201" y="40428"/>
                    <a:pt x="15446" y="40253"/>
                  </a:cubicBezTo>
                  <a:cubicBezTo>
                    <a:pt x="15463" y="40148"/>
                    <a:pt x="15499" y="40060"/>
                    <a:pt x="15551" y="39972"/>
                  </a:cubicBezTo>
                  <a:cubicBezTo>
                    <a:pt x="15551" y="39937"/>
                    <a:pt x="15534" y="39885"/>
                    <a:pt x="15534" y="39850"/>
                  </a:cubicBezTo>
                  <a:cubicBezTo>
                    <a:pt x="15534" y="39657"/>
                    <a:pt x="15639" y="39464"/>
                    <a:pt x="15744" y="39253"/>
                  </a:cubicBezTo>
                  <a:cubicBezTo>
                    <a:pt x="15674" y="39026"/>
                    <a:pt x="15674" y="38763"/>
                    <a:pt x="15744" y="38482"/>
                  </a:cubicBezTo>
                  <a:cubicBezTo>
                    <a:pt x="15744" y="38482"/>
                    <a:pt x="15762" y="38465"/>
                    <a:pt x="15762" y="38447"/>
                  </a:cubicBezTo>
                  <a:cubicBezTo>
                    <a:pt x="15744" y="38429"/>
                    <a:pt x="15726" y="38394"/>
                    <a:pt x="15709" y="38377"/>
                  </a:cubicBezTo>
                  <a:cubicBezTo>
                    <a:pt x="15674" y="38324"/>
                    <a:pt x="15639" y="38254"/>
                    <a:pt x="15604" y="38202"/>
                  </a:cubicBezTo>
                  <a:cubicBezTo>
                    <a:pt x="15569" y="38131"/>
                    <a:pt x="15551" y="38061"/>
                    <a:pt x="15516" y="37991"/>
                  </a:cubicBezTo>
                  <a:lnTo>
                    <a:pt x="15534" y="37991"/>
                  </a:lnTo>
                  <a:cubicBezTo>
                    <a:pt x="15534" y="37974"/>
                    <a:pt x="15516" y="37939"/>
                    <a:pt x="15516" y="37921"/>
                  </a:cubicBezTo>
                  <a:lnTo>
                    <a:pt x="15446" y="37921"/>
                  </a:lnTo>
                  <a:cubicBezTo>
                    <a:pt x="15323" y="37886"/>
                    <a:pt x="15288" y="37816"/>
                    <a:pt x="15236" y="37746"/>
                  </a:cubicBezTo>
                  <a:cubicBezTo>
                    <a:pt x="15201" y="37711"/>
                    <a:pt x="15253" y="37658"/>
                    <a:pt x="15271" y="37605"/>
                  </a:cubicBezTo>
                  <a:cubicBezTo>
                    <a:pt x="15306" y="37553"/>
                    <a:pt x="15341" y="37500"/>
                    <a:pt x="15358" y="37448"/>
                  </a:cubicBezTo>
                  <a:cubicBezTo>
                    <a:pt x="15376" y="37413"/>
                    <a:pt x="15306" y="37360"/>
                    <a:pt x="15236" y="37360"/>
                  </a:cubicBezTo>
                  <a:lnTo>
                    <a:pt x="14955" y="37360"/>
                  </a:lnTo>
                  <a:cubicBezTo>
                    <a:pt x="14990" y="37150"/>
                    <a:pt x="15008" y="36939"/>
                    <a:pt x="15043" y="36729"/>
                  </a:cubicBezTo>
                  <a:cubicBezTo>
                    <a:pt x="15099" y="36715"/>
                    <a:pt x="15168" y="36689"/>
                    <a:pt x="15219" y="36689"/>
                  </a:cubicBezTo>
                  <a:cubicBezTo>
                    <a:pt x="15232" y="36689"/>
                    <a:pt x="15243" y="36690"/>
                    <a:pt x="15253" y="36694"/>
                  </a:cubicBezTo>
                  <a:cubicBezTo>
                    <a:pt x="15341" y="36694"/>
                    <a:pt x="15411" y="36729"/>
                    <a:pt x="15499" y="36764"/>
                  </a:cubicBezTo>
                  <a:cubicBezTo>
                    <a:pt x="15551" y="36764"/>
                    <a:pt x="15674" y="36711"/>
                    <a:pt x="15674" y="36676"/>
                  </a:cubicBezTo>
                  <a:cubicBezTo>
                    <a:pt x="15674" y="36536"/>
                    <a:pt x="15639" y="36413"/>
                    <a:pt x="15779" y="36273"/>
                  </a:cubicBezTo>
                  <a:cubicBezTo>
                    <a:pt x="15726" y="36133"/>
                    <a:pt x="15762" y="36010"/>
                    <a:pt x="15779" y="35870"/>
                  </a:cubicBezTo>
                  <a:cubicBezTo>
                    <a:pt x="15797" y="35765"/>
                    <a:pt x="15779" y="35677"/>
                    <a:pt x="15832" y="35554"/>
                  </a:cubicBezTo>
                  <a:cubicBezTo>
                    <a:pt x="15884" y="35449"/>
                    <a:pt x="15867" y="35361"/>
                    <a:pt x="15797" y="35274"/>
                  </a:cubicBezTo>
                  <a:cubicBezTo>
                    <a:pt x="15709" y="35151"/>
                    <a:pt x="15779" y="35028"/>
                    <a:pt x="15972" y="34923"/>
                  </a:cubicBezTo>
                  <a:cubicBezTo>
                    <a:pt x="15890" y="34923"/>
                    <a:pt x="15816" y="34900"/>
                    <a:pt x="15729" y="34900"/>
                  </a:cubicBezTo>
                  <a:cubicBezTo>
                    <a:pt x="15686" y="34900"/>
                    <a:pt x="15639" y="34906"/>
                    <a:pt x="15586" y="34923"/>
                  </a:cubicBezTo>
                  <a:cubicBezTo>
                    <a:pt x="15552" y="34938"/>
                    <a:pt x="15520" y="34944"/>
                    <a:pt x="15490" y="34944"/>
                  </a:cubicBezTo>
                  <a:cubicBezTo>
                    <a:pt x="15411" y="34944"/>
                    <a:pt x="15349" y="34899"/>
                    <a:pt x="15323" y="34835"/>
                  </a:cubicBezTo>
                  <a:cubicBezTo>
                    <a:pt x="15376" y="34555"/>
                    <a:pt x="15411" y="34274"/>
                    <a:pt x="15463" y="33994"/>
                  </a:cubicBezTo>
                  <a:cubicBezTo>
                    <a:pt x="15709" y="33906"/>
                    <a:pt x="15709" y="33906"/>
                    <a:pt x="15726" y="33766"/>
                  </a:cubicBezTo>
                  <a:cubicBezTo>
                    <a:pt x="15726" y="33731"/>
                    <a:pt x="15726" y="33696"/>
                    <a:pt x="15726" y="33661"/>
                  </a:cubicBezTo>
                  <a:cubicBezTo>
                    <a:pt x="15762" y="33608"/>
                    <a:pt x="15814" y="33556"/>
                    <a:pt x="15902" y="33538"/>
                  </a:cubicBezTo>
                  <a:cubicBezTo>
                    <a:pt x="15972" y="33538"/>
                    <a:pt x="16042" y="33538"/>
                    <a:pt x="16077" y="33573"/>
                  </a:cubicBezTo>
                  <a:cubicBezTo>
                    <a:pt x="16095" y="33591"/>
                    <a:pt x="16112" y="33608"/>
                    <a:pt x="16112" y="33626"/>
                  </a:cubicBezTo>
                  <a:cubicBezTo>
                    <a:pt x="16112" y="33661"/>
                    <a:pt x="16130" y="33713"/>
                    <a:pt x="16130" y="33766"/>
                  </a:cubicBezTo>
                  <a:cubicBezTo>
                    <a:pt x="16287" y="33696"/>
                    <a:pt x="16445" y="33626"/>
                    <a:pt x="16621" y="33556"/>
                  </a:cubicBezTo>
                  <a:cubicBezTo>
                    <a:pt x="16656" y="33521"/>
                    <a:pt x="16621" y="33486"/>
                    <a:pt x="16621" y="33433"/>
                  </a:cubicBezTo>
                  <a:cubicBezTo>
                    <a:pt x="16603" y="33275"/>
                    <a:pt x="16498" y="33135"/>
                    <a:pt x="16445" y="32977"/>
                  </a:cubicBezTo>
                  <a:cubicBezTo>
                    <a:pt x="16428" y="32925"/>
                    <a:pt x="16375" y="32889"/>
                    <a:pt x="16305" y="32872"/>
                  </a:cubicBezTo>
                  <a:cubicBezTo>
                    <a:pt x="16480" y="32504"/>
                    <a:pt x="16463" y="32101"/>
                    <a:pt x="16287" y="31873"/>
                  </a:cubicBezTo>
                  <a:cubicBezTo>
                    <a:pt x="16305" y="31820"/>
                    <a:pt x="16323" y="31785"/>
                    <a:pt x="16305" y="31750"/>
                  </a:cubicBezTo>
                  <a:cubicBezTo>
                    <a:pt x="16287" y="31680"/>
                    <a:pt x="16375" y="31645"/>
                    <a:pt x="16428" y="31610"/>
                  </a:cubicBezTo>
                  <a:cubicBezTo>
                    <a:pt x="16568" y="31557"/>
                    <a:pt x="16621" y="31487"/>
                    <a:pt x="16638" y="31399"/>
                  </a:cubicBezTo>
                  <a:cubicBezTo>
                    <a:pt x="16638" y="31347"/>
                    <a:pt x="16638" y="31294"/>
                    <a:pt x="16638" y="31241"/>
                  </a:cubicBezTo>
                  <a:cubicBezTo>
                    <a:pt x="16621" y="31189"/>
                    <a:pt x="16603" y="31154"/>
                    <a:pt x="16568" y="31119"/>
                  </a:cubicBezTo>
                  <a:cubicBezTo>
                    <a:pt x="16428" y="30961"/>
                    <a:pt x="16428" y="30786"/>
                    <a:pt x="16550" y="30575"/>
                  </a:cubicBezTo>
                  <a:cubicBezTo>
                    <a:pt x="16568" y="30540"/>
                    <a:pt x="16586" y="30505"/>
                    <a:pt x="16603" y="30470"/>
                  </a:cubicBezTo>
                  <a:cubicBezTo>
                    <a:pt x="16656" y="30330"/>
                    <a:pt x="16691" y="30190"/>
                    <a:pt x="16498" y="30119"/>
                  </a:cubicBezTo>
                  <a:cubicBezTo>
                    <a:pt x="16480" y="30119"/>
                    <a:pt x="16463" y="30102"/>
                    <a:pt x="16463" y="30084"/>
                  </a:cubicBezTo>
                  <a:cubicBezTo>
                    <a:pt x="16428" y="30102"/>
                    <a:pt x="16375" y="30102"/>
                    <a:pt x="16340" y="30102"/>
                  </a:cubicBezTo>
                  <a:cubicBezTo>
                    <a:pt x="16252" y="30084"/>
                    <a:pt x="16182" y="30049"/>
                    <a:pt x="16095" y="30014"/>
                  </a:cubicBezTo>
                  <a:cubicBezTo>
                    <a:pt x="16112" y="29821"/>
                    <a:pt x="15972" y="29699"/>
                    <a:pt x="15919" y="29541"/>
                  </a:cubicBezTo>
                  <a:cubicBezTo>
                    <a:pt x="15973" y="29473"/>
                    <a:pt x="16017" y="29395"/>
                    <a:pt x="15938" y="29395"/>
                  </a:cubicBezTo>
                  <a:cubicBezTo>
                    <a:pt x="15914" y="29395"/>
                    <a:pt x="15880" y="29402"/>
                    <a:pt x="15832" y="29418"/>
                  </a:cubicBezTo>
                  <a:cubicBezTo>
                    <a:pt x="15827" y="29423"/>
                    <a:pt x="15818" y="29425"/>
                    <a:pt x="15809" y="29425"/>
                  </a:cubicBezTo>
                  <a:cubicBezTo>
                    <a:pt x="15786" y="29425"/>
                    <a:pt x="15756" y="29413"/>
                    <a:pt x="15744" y="29401"/>
                  </a:cubicBezTo>
                  <a:cubicBezTo>
                    <a:pt x="15726" y="29348"/>
                    <a:pt x="15709" y="29278"/>
                    <a:pt x="15709" y="29225"/>
                  </a:cubicBezTo>
                  <a:cubicBezTo>
                    <a:pt x="15709" y="29208"/>
                    <a:pt x="15726" y="29173"/>
                    <a:pt x="15744" y="29155"/>
                  </a:cubicBezTo>
                  <a:cubicBezTo>
                    <a:pt x="15902" y="29015"/>
                    <a:pt x="16060" y="28857"/>
                    <a:pt x="16252" y="28734"/>
                  </a:cubicBezTo>
                  <a:cubicBezTo>
                    <a:pt x="16265" y="28722"/>
                    <a:pt x="16295" y="28710"/>
                    <a:pt x="16311" y="28710"/>
                  </a:cubicBezTo>
                  <a:cubicBezTo>
                    <a:pt x="16318" y="28710"/>
                    <a:pt x="16323" y="28712"/>
                    <a:pt x="16323" y="28717"/>
                  </a:cubicBezTo>
                  <a:cubicBezTo>
                    <a:pt x="16358" y="28734"/>
                    <a:pt x="16393" y="28752"/>
                    <a:pt x="16428" y="28769"/>
                  </a:cubicBezTo>
                  <a:cubicBezTo>
                    <a:pt x="16550" y="28769"/>
                    <a:pt x="16656" y="28787"/>
                    <a:pt x="16726" y="28805"/>
                  </a:cubicBezTo>
                  <a:cubicBezTo>
                    <a:pt x="16743" y="28647"/>
                    <a:pt x="16778" y="28489"/>
                    <a:pt x="16656" y="28401"/>
                  </a:cubicBezTo>
                  <a:cubicBezTo>
                    <a:pt x="16638" y="28384"/>
                    <a:pt x="16673" y="28331"/>
                    <a:pt x="16691" y="28296"/>
                  </a:cubicBezTo>
                  <a:cubicBezTo>
                    <a:pt x="16691" y="28279"/>
                    <a:pt x="16726" y="28261"/>
                    <a:pt x="16743" y="28244"/>
                  </a:cubicBezTo>
                  <a:cubicBezTo>
                    <a:pt x="17199" y="27840"/>
                    <a:pt x="17217" y="27840"/>
                    <a:pt x="17024" y="27612"/>
                  </a:cubicBezTo>
                  <a:cubicBezTo>
                    <a:pt x="16971" y="27542"/>
                    <a:pt x="17024" y="27437"/>
                    <a:pt x="17111" y="27349"/>
                  </a:cubicBezTo>
                  <a:cubicBezTo>
                    <a:pt x="17164" y="27279"/>
                    <a:pt x="17234" y="27209"/>
                    <a:pt x="17304" y="27157"/>
                  </a:cubicBezTo>
                  <a:cubicBezTo>
                    <a:pt x="17287" y="27122"/>
                    <a:pt x="17252" y="27104"/>
                    <a:pt x="17199" y="27104"/>
                  </a:cubicBezTo>
                  <a:cubicBezTo>
                    <a:pt x="17199" y="27086"/>
                    <a:pt x="17234" y="27051"/>
                    <a:pt x="17234" y="27051"/>
                  </a:cubicBezTo>
                  <a:cubicBezTo>
                    <a:pt x="17252" y="26683"/>
                    <a:pt x="17322" y="26333"/>
                    <a:pt x="17427" y="25964"/>
                  </a:cubicBezTo>
                  <a:cubicBezTo>
                    <a:pt x="17445" y="25894"/>
                    <a:pt x="17445" y="25824"/>
                    <a:pt x="17427" y="25772"/>
                  </a:cubicBezTo>
                  <a:cubicBezTo>
                    <a:pt x="17374" y="25596"/>
                    <a:pt x="17427" y="25438"/>
                    <a:pt x="17585" y="25263"/>
                  </a:cubicBezTo>
                  <a:lnTo>
                    <a:pt x="17585" y="25070"/>
                  </a:lnTo>
                  <a:cubicBezTo>
                    <a:pt x="17567" y="25053"/>
                    <a:pt x="17532" y="25053"/>
                    <a:pt x="17497" y="25053"/>
                  </a:cubicBezTo>
                  <a:cubicBezTo>
                    <a:pt x="17374" y="25018"/>
                    <a:pt x="17339" y="24965"/>
                    <a:pt x="17269" y="24913"/>
                  </a:cubicBezTo>
                  <a:cubicBezTo>
                    <a:pt x="17217" y="24860"/>
                    <a:pt x="17217" y="24790"/>
                    <a:pt x="17252" y="24720"/>
                  </a:cubicBezTo>
                  <a:cubicBezTo>
                    <a:pt x="17287" y="24720"/>
                    <a:pt x="17304" y="24702"/>
                    <a:pt x="17322" y="24702"/>
                  </a:cubicBezTo>
                  <a:cubicBezTo>
                    <a:pt x="17427" y="24685"/>
                    <a:pt x="17515" y="24650"/>
                    <a:pt x="17585" y="24597"/>
                  </a:cubicBezTo>
                  <a:lnTo>
                    <a:pt x="17585" y="24211"/>
                  </a:lnTo>
                  <a:cubicBezTo>
                    <a:pt x="17497" y="24141"/>
                    <a:pt x="17392" y="24089"/>
                    <a:pt x="17287" y="24036"/>
                  </a:cubicBezTo>
                  <a:lnTo>
                    <a:pt x="17252" y="24036"/>
                  </a:lnTo>
                  <a:cubicBezTo>
                    <a:pt x="17322" y="23773"/>
                    <a:pt x="17304" y="23510"/>
                    <a:pt x="17147" y="23317"/>
                  </a:cubicBezTo>
                  <a:cubicBezTo>
                    <a:pt x="17182" y="23247"/>
                    <a:pt x="17199" y="23177"/>
                    <a:pt x="17234" y="23107"/>
                  </a:cubicBezTo>
                  <a:cubicBezTo>
                    <a:pt x="17339" y="22914"/>
                    <a:pt x="17410" y="22704"/>
                    <a:pt x="17410" y="22493"/>
                  </a:cubicBezTo>
                  <a:cubicBezTo>
                    <a:pt x="17445" y="22493"/>
                    <a:pt x="17462" y="22511"/>
                    <a:pt x="17497" y="22528"/>
                  </a:cubicBezTo>
                  <a:cubicBezTo>
                    <a:pt x="17445" y="22265"/>
                    <a:pt x="17462" y="21985"/>
                    <a:pt x="17532" y="21687"/>
                  </a:cubicBezTo>
                  <a:cubicBezTo>
                    <a:pt x="17445" y="21582"/>
                    <a:pt x="17392" y="21424"/>
                    <a:pt x="17357" y="21248"/>
                  </a:cubicBezTo>
                  <a:cubicBezTo>
                    <a:pt x="17374" y="21108"/>
                    <a:pt x="17357" y="20985"/>
                    <a:pt x="17339" y="20863"/>
                  </a:cubicBezTo>
                  <a:cubicBezTo>
                    <a:pt x="17357" y="20775"/>
                    <a:pt x="17357" y="20687"/>
                    <a:pt x="17357" y="20600"/>
                  </a:cubicBezTo>
                  <a:cubicBezTo>
                    <a:pt x="17392" y="20372"/>
                    <a:pt x="17445" y="20161"/>
                    <a:pt x="17567" y="19951"/>
                  </a:cubicBezTo>
                  <a:cubicBezTo>
                    <a:pt x="17567" y="19881"/>
                    <a:pt x="17585" y="19811"/>
                    <a:pt x="17585" y="19758"/>
                  </a:cubicBezTo>
                  <a:lnTo>
                    <a:pt x="17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35"/>
            <p:cNvGrpSpPr/>
            <p:nvPr/>
          </p:nvGrpSpPr>
          <p:grpSpPr>
            <a:xfrm>
              <a:off x="2320775" y="395075"/>
              <a:ext cx="576413" cy="1507175"/>
              <a:chOff x="2320775" y="395075"/>
              <a:chExt cx="576413" cy="1507175"/>
            </a:xfrm>
          </p:grpSpPr>
          <p:cxnSp>
            <p:nvCxnSpPr>
              <p:cNvPr id="535" name="Google Shape;535;p35"/>
              <p:cNvCxnSpPr/>
              <p:nvPr/>
            </p:nvCxnSpPr>
            <p:spPr>
              <a:xfrm>
                <a:off x="2328688" y="1161313"/>
                <a:ext cx="568500" cy="0"/>
              </a:xfrm>
              <a:prstGeom prst="straightConnector1">
                <a:avLst/>
              </a:prstGeom>
              <a:noFill/>
              <a:ln w="9525" cap="flat" cmpd="sng">
                <a:solidFill>
                  <a:schemeClr val="dk2"/>
                </a:solidFill>
                <a:prstDash val="solid"/>
                <a:round/>
                <a:headEnd type="none" w="med" len="med"/>
                <a:tailEnd type="none" w="med" len="med"/>
              </a:ln>
            </p:spPr>
          </p:cxnSp>
          <p:grpSp>
            <p:nvGrpSpPr>
              <p:cNvPr id="536" name="Google Shape;536;p35"/>
              <p:cNvGrpSpPr/>
              <p:nvPr/>
            </p:nvGrpSpPr>
            <p:grpSpPr>
              <a:xfrm>
                <a:off x="2390275" y="395075"/>
                <a:ext cx="417050" cy="1507175"/>
                <a:chOff x="2390275" y="395075"/>
                <a:chExt cx="417050" cy="1507175"/>
              </a:xfrm>
            </p:grpSpPr>
            <p:cxnSp>
              <p:nvCxnSpPr>
                <p:cNvPr id="537" name="Google Shape;537;p35"/>
                <p:cNvCxnSpPr/>
                <p:nvPr/>
              </p:nvCxnSpPr>
              <p:spPr>
                <a:xfrm>
                  <a:off x="2390275" y="584450"/>
                  <a:ext cx="0" cy="131700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35"/>
                <p:cNvCxnSpPr/>
                <p:nvPr/>
              </p:nvCxnSpPr>
              <p:spPr>
                <a:xfrm>
                  <a:off x="2499375" y="399550"/>
                  <a:ext cx="0" cy="150180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35"/>
                <p:cNvCxnSpPr/>
                <p:nvPr/>
              </p:nvCxnSpPr>
              <p:spPr>
                <a:xfrm>
                  <a:off x="2602625" y="397750"/>
                  <a:ext cx="0" cy="1504500"/>
                </a:xfrm>
                <a:prstGeom prst="straightConnector1">
                  <a:avLst/>
                </a:prstGeom>
                <a:noFill/>
                <a:ln w="9525" cap="flat" cmpd="sng">
                  <a:solidFill>
                    <a:schemeClr val="dk2"/>
                  </a:solidFill>
                  <a:prstDash val="solid"/>
                  <a:round/>
                  <a:headEnd type="none" w="med" len="med"/>
                  <a:tailEnd type="none" w="med" len="med"/>
                </a:ln>
              </p:spPr>
            </p:cxnSp>
            <p:cxnSp>
              <p:nvCxnSpPr>
                <p:cNvPr id="540" name="Google Shape;540;p35"/>
                <p:cNvCxnSpPr/>
                <p:nvPr/>
              </p:nvCxnSpPr>
              <p:spPr>
                <a:xfrm>
                  <a:off x="2707675" y="395075"/>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541" name="Google Shape;541;p35"/>
                <p:cNvCxnSpPr/>
                <p:nvPr/>
              </p:nvCxnSpPr>
              <p:spPr>
                <a:xfrm>
                  <a:off x="2807325" y="396875"/>
                  <a:ext cx="0" cy="1411500"/>
                </a:xfrm>
                <a:prstGeom prst="straightConnector1">
                  <a:avLst/>
                </a:prstGeom>
                <a:noFill/>
                <a:ln w="9525" cap="flat" cmpd="sng">
                  <a:solidFill>
                    <a:schemeClr val="dk2"/>
                  </a:solidFill>
                  <a:prstDash val="solid"/>
                  <a:round/>
                  <a:headEnd type="none" w="med" len="med"/>
                  <a:tailEnd type="none" w="med" len="med"/>
                </a:ln>
              </p:spPr>
            </p:cxnSp>
          </p:grpSp>
          <p:cxnSp>
            <p:nvCxnSpPr>
              <p:cNvPr id="542" name="Google Shape;542;p35"/>
              <p:cNvCxnSpPr/>
              <p:nvPr/>
            </p:nvCxnSpPr>
            <p:spPr>
              <a:xfrm>
                <a:off x="2328925" y="1815700"/>
                <a:ext cx="472800" cy="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35"/>
              <p:cNvCxnSpPr/>
              <p:nvPr/>
            </p:nvCxnSpPr>
            <p:spPr>
              <a:xfrm>
                <a:off x="2320775" y="1709300"/>
                <a:ext cx="515100" cy="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35"/>
              <p:cNvCxnSpPr/>
              <p:nvPr/>
            </p:nvCxnSpPr>
            <p:spPr>
              <a:xfrm>
                <a:off x="2328700" y="1598150"/>
                <a:ext cx="501900" cy="0"/>
              </a:xfrm>
              <a:prstGeom prst="straightConnector1">
                <a:avLst/>
              </a:prstGeom>
              <a:noFill/>
              <a:ln w="9525" cap="flat" cmpd="sng">
                <a:solidFill>
                  <a:schemeClr val="dk2"/>
                </a:solidFill>
                <a:prstDash val="solid"/>
                <a:round/>
                <a:headEnd type="none" w="med" len="med"/>
                <a:tailEnd type="none" w="med" len="med"/>
              </a:ln>
            </p:spPr>
          </p:cxnSp>
          <p:cxnSp>
            <p:nvCxnSpPr>
              <p:cNvPr id="545" name="Google Shape;545;p35"/>
              <p:cNvCxnSpPr/>
              <p:nvPr/>
            </p:nvCxnSpPr>
            <p:spPr>
              <a:xfrm>
                <a:off x="2328700" y="1486713"/>
                <a:ext cx="541500" cy="0"/>
              </a:xfrm>
              <a:prstGeom prst="straightConnector1">
                <a:avLst/>
              </a:prstGeom>
              <a:noFill/>
              <a:ln w="9525" cap="flat" cmpd="sng">
                <a:solidFill>
                  <a:schemeClr val="dk2"/>
                </a:solidFill>
                <a:prstDash val="solid"/>
                <a:round/>
                <a:headEnd type="none" w="med" len="med"/>
                <a:tailEnd type="none" w="med" len="med"/>
              </a:ln>
            </p:spPr>
          </p:cxnSp>
          <p:cxnSp>
            <p:nvCxnSpPr>
              <p:cNvPr id="546" name="Google Shape;546;p35"/>
              <p:cNvCxnSpPr/>
              <p:nvPr/>
            </p:nvCxnSpPr>
            <p:spPr>
              <a:xfrm>
                <a:off x="2328050" y="1379313"/>
                <a:ext cx="558300" cy="0"/>
              </a:xfrm>
              <a:prstGeom prst="straightConnector1">
                <a:avLst/>
              </a:prstGeom>
              <a:noFill/>
              <a:ln w="9525" cap="flat" cmpd="sng">
                <a:solidFill>
                  <a:schemeClr val="dk2"/>
                </a:solidFill>
                <a:prstDash val="solid"/>
                <a:round/>
                <a:headEnd type="none" w="med" len="med"/>
                <a:tailEnd type="none" w="med" len="med"/>
              </a:ln>
            </p:spPr>
          </p:cxnSp>
          <p:cxnSp>
            <p:nvCxnSpPr>
              <p:cNvPr id="547" name="Google Shape;547;p35"/>
              <p:cNvCxnSpPr/>
              <p:nvPr/>
            </p:nvCxnSpPr>
            <p:spPr>
              <a:xfrm>
                <a:off x="2328050" y="1265188"/>
                <a:ext cx="569100" cy="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35"/>
              <p:cNvCxnSpPr/>
              <p:nvPr/>
            </p:nvCxnSpPr>
            <p:spPr>
              <a:xfrm>
                <a:off x="2330750" y="1049875"/>
                <a:ext cx="566400" cy="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35"/>
              <p:cNvCxnSpPr/>
              <p:nvPr/>
            </p:nvCxnSpPr>
            <p:spPr>
              <a:xfrm>
                <a:off x="2330750" y="942475"/>
                <a:ext cx="564300" cy="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35"/>
              <p:cNvCxnSpPr/>
              <p:nvPr/>
            </p:nvCxnSpPr>
            <p:spPr>
              <a:xfrm>
                <a:off x="2332550" y="828350"/>
                <a:ext cx="556200" cy="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35"/>
              <p:cNvCxnSpPr/>
              <p:nvPr/>
            </p:nvCxnSpPr>
            <p:spPr>
              <a:xfrm>
                <a:off x="2353150" y="717200"/>
                <a:ext cx="536700" cy="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35"/>
              <p:cNvCxnSpPr/>
              <p:nvPr/>
            </p:nvCxnSpPr>
            <p:spPr>
              <a:xfrm>
                <a:off x="2390275" y="607338"/>
                <a:ext cx="503400" cy="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35"/>
              <p:cNvCxnSpPr/>
              <p:nvPr/>
            </p:nvCxnSpPr>
            <p:spPr>
              <a:xfrm>
                <a:off x="2382950" y="498900"/>
                <a:ext cx="503400" cy="0"/>
              </a:xfrm>
              <a:prstGeom prst="straightConnector1">
                <a:avLst/>
              </a:prstGeom>
              <a:noFill/>
              <a:ln w="9525" cap="flat" cmpd="sng">
                <a:solidFill>
                  <a:schemeClr val="dk2"/>
                </a:solidFill>
                <a:prstDash val="solid"/>
                <a:round/>
                <a:headEnd type="none" w="med" len="med"/>
                <a:tailEnd type="none" w="med" len="med"/>
              </a:ln>
            </p:spPr>
          </p:cxnSp>
        </p:grpSp>
        <p:sp>
          <p:nvSpPr>
            <p:cNvPr id="554" name="Google Shape;554;p35"/>
            <p:cNvSpPr/>
            <p:nvPr/>
          </p:nvSpPr>
          <p:spPr>
            <a:xfrm>
              <a:off x="2472022" y="238450"/>
              <a:ext cx="529903" cy="467298"/>
            </a:xfrm>
            <a:custGeom>
              <a:avLst/>
              <a:gdLst/>
              <a:ahLst/>
              <a:cxnLst/>
              <a:rect l="l" t="t" r="r" b="b"/>
              <a:pathLst>
                <a:path w="16463" h="14518" extrusionOk="0">
                  <a:moveTo>
                    <a:pt x="2052" y="0"/>
                  </a:moveTo>
                  <a:cubicBezTo>
                    <a:pt x="2052" y="35"/>
                    <a:pt x="2069" y="88"/>
                    <a:pt x="2087" y="140"/>
                  </a:cubicBezTo>
                  <a:cubicBezTo>
                    <a:pt x="2087" y="158"/>
                    <a:pt x="2139" y="211"/>
                    <a:pt x="2192" y="263"/>
                  </a:cubicBezTo>
                  <a:cubicBezTo>
                    <a:pt x="2262" y="316"/>
                    <a:pt x="2350" y="386"/>
                    <a:pt x="2437" y="438"/>
                  </a:cubicBezTo>
                  <a:cubicBezTo>
                    <a:pt x="2420" y="526"/>
                    <a:pt x="2385" y="596"/>
                    <a:pt x="2367" y="666"/>
                  </a:cubicBezTo>
                  <a:cubicBezTo>
                    <a:pt x="2253" y="603"/>
                    <a:pt x="2148" y="558"/>
                    <a:pt x="2092" y="558"/>
                  </a:cubicBezTo>
                  <a:cubicBezTo>
                    <a:pt x="2071" y="558"/>
                    <a:pt x="2057" y="564"/>
                    <a:pt x="2052" y="579"/>
                  </a:cubicBezTo>
                  <a:cubicBezTo>
                    <a:pt x="2052" y="614"/>
                    <a:pt x="2052" y="666"/>
                    <a:pt x="1947" y="666"/>
                  </a:cubicBezTo>
                  <a:cubicBezTo>
                    <a:pt x="1939" y="665"/>
                    <a:pt x="1932" y="664"/>
                    <a:pt x="1926" y="664"/>
                  </a:cubicBezTo>
                  <a:cubicBezTo>
                    <a:pt x="1854" y="664"/>
                    <a:pt x="1926" y="758"/>
                    <a:pt x="1894" y="807"/>
                  </a:cubicBezTo>
                  <a:cubicBezTo>
                    <a:pt x="1894" y="807"/>
                    <a:pt x="1929" y="842"/>
                    <a:pt x="1964" y="859"/>
                  </a:cubicBezTo>
                  <a:cubicBezTo>
                    <a:pt x="1929" y="877"/>
                    <a:pt x="1894" y="877"/>
                    <a:pt x="1859" y="894"/>
                  </a:cubicBezTo>
                  <a:cubicBezTo>
                    <a:pt x="1824" y="912"/>
                    <a:pt x="1806" y="929"/>
                    <a:pt x="1771" y="947"/>
                  </a:cubicBezTo>
                  <a:cubicBezTo>
                    <a:pt x="1754" y="912"/>
                    <a:pt x="1754" y="894"/>
                    <a:pt x="1736" y="859"/>
                  </a:cubicBezTo>
                  <a:cubicBezTo>
                    <a:pt x="1736" y="842"/>
                    <a:pt x="1736" y="807"/>
                    <a:pt x="1736" y="789"/>
                  </a:cubicBezTo>
                  <a:cubicBezTo>
                    <a:pt x="1736" y="772"/>
                    <a:pt x="1719" y="754"/>
                    <a:pt x="1649" y="719"/>
                  </a:cubicBezTo>
                  <a:cubicBezTo>
                    <a:pt x="1473" y="631"/>
                    <a:pt x="1368" y="544"/>
                    <a:pt x="1350" y="473"/>
                  </a:cubicBezTo>
                  <a:cubicBezTo>
                    <a:pt x="1350" y="473"/>
                    <a:pt x="1315" y="438"/>
                    <a:pt x="1280" y="421"/>
                  </a:cubicBezTo>
                  <a:cubicBezTo>
                    <a:pt x="1263" y="421"/>
                    <a:pt x="1245" y="403"/>
                    <a:pt x="1245" y="403"/>
                  </a:cubicBezTo>
                  <a:cubicBezTo>
                    <a:pt x="1228" y="438"/>
                    <a:pt x="1245" y="473"/>
                    <a:pt x="1193" y="491"/>
                  </a:cubicBezTo>
                  <a:cubicBezTo>
                    <a:pt x="1052" y="509"/>
                    <a:pt x="1035" y="596"/>
                    <a:pt x="1035" y="701"/>
                  </a:cubicBezTo>
                  <a:cubicBezTo>
                    <a:pt x="1035" y="772"/>
                    <a:pt x="965" y="789"/>
                    <a:pt x="930" y="842"/>
                  </a:cubicBezTo>
                  <a:cubicBezTo>
                    <a:pt x="927" y="844"/>
                    <a:pt x="923" y="845"/>
                    <a:pt x="918" y="845"/>
                  </a:cubicBezTo>
                  <a:cubicBezTo>
                    <a:pt x="881" y="845"/>
                    <a:pt x="778" y="797"/>
                    <a:pt x="702" y="736"/>
                  </a:cubicBezTo>
                  <a:cubicBezTo>
                    <a:pt x="632" y="684"/>
                    <a:pt x="579" y="649"/>
                    <a:pt x="509" y="596"/>
                  </a:cubicBezTo>
                  <a:cubicBezTo>
                    <a:pt x="466" y="568"/>
                    <a:pt x="388" y="539"/>
                    <a:pt x="370" y="539"/>
                  </a:cubicBezTo>
                  <a:cubicBezTo>
                    <a:pt x="366" y="539"/>
                    <a:pt x="365" y="540"/>
                    <a:pt x="369" y="544"/>
                  </a:cubicBezTo>
                  <a:cubicBezTo>
                    <a:pt x="369" y="596"/>
                    <a:pt x="439" y="666"/>
                    <a:pt x="404" y="666"/>
                  </a:cubicBezTo>
                  <a:cubicBezTo>
                    <a:pt x="264" y="666"/>
                    <a:pt x="299" y="772"/>
                    <a:pt x="193" y="789"/>
                  </a:cubicBezTo>
                  <a:lnTo>
                    <a:pt x="158" y="789"/>
                  </a:lnTo>
                  <a:cubicBezTo>
                    <a:pt x="158" y="824"/>
                    <a:pt x="158" y="859"/>
                    <a:pt x="193" y="894"/>
                  </a:cubicBezTo>
                  <a:cubicBezTo>
                    <a:pt x="264" y="982"/>
                    <a:pt x="246" y="1034"/>
                    <a:pt x="193" y="1070"/>
                  </a:cubicBezTo>
                  <a:cubicBezTo>
                    <a:pt x="106" y="1034"/>
                    <a:pt x="53" y="1017"/>
                    <a:pt x="1" y="1017"/>
                  </a:cubicBezTo>
                  <a:cubicBezTo>
                    <a:pt x="123" y="1140"/>
                    <a:pt x="228" y="1245"/>
                    <a:pt x="351" y="1368"/>
                  </a:cubicBezTo>
                  <a:cubicBezTo>
                    <a:pt x="421" y="1420"/>
                    <a:pt x="421" y="1455"/>
                    <a:pt x="439" y="1508"/>
                  </a:cubicBezTo>
                  <a:cubicBezTo>
                    <a:pt x="474" y="1596"/>
                    <a:pt x="491" y="1631"/>
                    <a:pt x="754" y="1736"/>
                  </a:cubicBezTo>
                  <a:cubicBezTo>
                    <a:pt x="877" y="1806"/>
                    <a:pt x="1017" y="1858"/>
                    <a:pt x="1140" y="1929"/>
                  </a:cubicBezTo>
                  <a:cubicBezTo>
                    <a:pt x="1193" y="1946"/>
                    <a:pt x="1245" y="1981"/>
                    <a:pt x="1280" y="1999"/>
                  </a:cubicBezTo>
                  <a:cubicBezTo>
                    <a:pt x="1386" y="2086"/>
                    <a:pt x="1421" y="2139"/>
                    <a:pt x="1473" y="2209"/>
                  </a:cubicBezTo>
                  <a:cubicBezTo>
                    <a:pt x="1508" y="2244"/>
                    <a:pt x="1473" y="2244"/>
                    <a:pt x="1456" y="2244"/>
                  </a:cubicBezTo>
                  <a:cubicBezTo>
                    <a:pt x="1421" y="2262"/>
                    <a:pt x="1403" y="2262"/>
                    <a:pt x="1386" y="2279"/>
                  </a:cubicBezTo>
                  <a:cubicBezTo>
                    <a:pt x="1368" y="2279"/>
                    <a:pt x="1438" y="2349"/>
                    <a:pt x="1491" y="2384"/>
                  </a:cubicBezTo>
                  <a:cubicBezTo>
                    <a:pt x="1578" y="2437"/>
                    <a:pt x="1666" y="2507"/>
                    <a:pt x="1754" y="2560"/>
                  </a:cubicBezTo>
                  <a:cubicBezTo>
                    <a:pt x="1736" y="2630"/>
                    <a:pt x="1719" y="2718"/>
                    <a:pt x="1684" y="2788"/>
                  </a:cubicBezTo>
                  <a:cubicBezTo>
                    <a:pt x="1613" y="2753"/>
                    <a:pt x="1543" y="2718"/>
                    <a:pt x="1491" y="2682"/>
                  </a:cubicBezTo>
                  <a:cubicBezTo>
                    <a:pt x="1421" y="2630"/>
                    <a:pt x="1350" y="2560"/>
                    <a:pt x="1280" y="2507"/>
                  </a:cubicBezTo>
                  <a:cubicBezTo>
                    <a:pt x="1235" y="2477"/>
                    <a:pt x="1137" y="2434"/>
                    <a:pt x="1111" y="2434"/>
                  </a:cubicBezTo>
                  <a:cubicBezTo>
                    <a:pt x="1107" y="2434"/>
                    <a:pt x="1105" y="2435"/>
                    <a:pt x="1105" y="2437"/>
                  </a:cubicBezTo>
                  <a:cubicBezTo>
                    <a:pt x="1121" y="2500"/>
                    <a:pt x="1136" y="2562"/>
                    <a:pt x="1052" y="2562"/>
                  </a:cubicBezTo>
                  <a:cubicBezTo>
                    <a:pt x="1042" y="2562"/>
                    <a:pt x="1030" y="2562"/>
                    <a:pt x="1017" y="2560"/>
                  </a:cubicBezTo>
                  <a:lnTo>
                    <a:pt x="1017" y="2560"/>
                  </a:lnTo>
                  <a:cubicBezTo>
                    <a:pt x="1070" y="2647"/>
                    <a:pt x="1035" y="2682"/>
                    <a:pt x="1035" y="2735"/>
                  </a:cubicBezTo>
                  <a:cubicBezTo>
                    <a:pt x="1017" y="2770"/>
                    <a:pt x="1035" y="2823"/>
                    <a:pt x="982" y="2840"/>
                  </a:cubicBezTo>
                  <a:cubicBezTo>
                    <a:pt x="947" y="2858"/>
                    <a:pt x="965" y="2910"/>
                    <a:pt x="1035" y="2998"/>
                  </a:cubicBezTo>
                  <a:cubicBezTo>
                    <a:pt x="1088" y="3061"/>
                    <a:pt x="1083" y="3093"/>
                    <a:pt x="1034" y="3093"/>
                  </a:cubicBezTo>
                  <a:cubicBezTo>
                    <a:pt x="1001" y="3093"/>
                    <a:pt x="947" y="3079"/>
                    <a:pt x="877" y="3051"/>
                  </a:cubicBezTo>
                  <a:lnTo>
                    <a:pt x="877" y="3051"/>
                  </a:lnTo>
                  <a:cubicBezTo>
                    <a:pt x="1000" y="3121"/>
                    <a:pt x="1088" y="3191"/>
                    <a:pt x="1228" y="3261"/>
                  </a:cubicBezTo>
                  <a:cubicBezTo>
                    <a:pt x="1350" y="3314"/>
                    <a:pt x="1438" y="3401"/>
                    <a:pt x="1473" y="3454"/>
                  </a:cubicBezTo>
                  <a:cubicBezTo>
                    <a:pt x="1438" y="3559"/>
                    <a:pt x="1403" y="3647"/>
                    <a:pt x="1386" y="3734"/>
                  </a:cubicBezTo>
                  <a:cubicBezTo>
                    <a:pt x="1252" y="3673"/>
                    <a:pt x="1197" y="3647"/>
                    <a:pt x="1170" y="3647"/>
                  </a:cubicBezTo>
                  <a:cubicBezTo>
                    <a:pt x="1152" y="3647"/>
                    <a:pt x="1147" y="3660"/>
                    <a:pt x="1140" y="3682"/>
                  </a:cubicBezTo>
                  <a:cubicBezTo>
                    <a:pt x="1140" y="3699"/>
                    <a:pt x="1140" y="3717"/>
                    <a:pt x="1140" y="3717"/>
                  </a:cubicBezTo>
                  <a:cubicBezTo>
                    <a:pt x="1135" y="3722"/>
                    <a:pt x="1128" y="3724"/>
                    <a:pt x="1119" y="3724"/>
                  </a:cubicBezTo>
                  <a:cubicBezTo>
                    <a:pt x="1093" y="3724"/>
                    <a:pt x="1051" y="3707"/>
                    <a:pt x="1000" y="3682"/>
                  </a:cubicBezTo>
                  <a:cubicBezTo>
                    <a:pt x="930" y="3647"/>
                    <a:pt x="860" y="3594"/>
                    <a:pt x="825" y="3559"/>
                  </a:cubicBezTo>
                  <a:cubicBezTo>
                    <a:pt x="825" y="3542"/>
                    <a:pt x="807" y="3542"/>
                    <a:pt x="807" y="3524"/>
                  </a:cubicBezTo>
                  <a:cubicBezTo>
                    <a:pt x="789" y="3506"/>
                    <a:pt x="772" y="3471"/>
                    <a:pt x="789" y="3454"/>
                  </a:cubicBezTo>
                  <a:cubicBezTo>
                    <a:pt x="649" y="3384"/>
                    <a:pt x="491" y="3331"/>
                    <a:pt x="351" y="3261"/>
                  </a:cubicBezTo>
                  <a:cubicBezTo>
                    <a:pt x="334" y="3261"/>
                    <a:pt x="351" y="3296"/>
                    <a:pt x="351" y="3314"/>
                  </a:cubicBezTo>
                  <a:cubicBezTo>
                    <a:pt x="369" y="3401"/>
                    <a:pt x="474" y="3506"/>
                    <a:pt x="526" y="3612"/>
                  </a:cubicBezTo>
                  <a:cubicBezTo>
                    <a:pt x="544" y="3629"/>
                    <a:pt x="597" y="3682"/>
                    <a:pt x="649" y="3734"/>
                  </a:cubicBezTo>
                  <a:cubicBezTo>
                    <a:pt x="509" y="3787"/>
                    <a:pt x="544" y="3962"/>
                    <a:pt x="702" y="4155"/>
                  </a:cubicBezTo>
                  <a:cubicBezTo>
                    <a:pt x="684" y="4155"/>
                    <a:pt x="684" y="4173"/>
                    <a:pt x="684" y="4190"/>
                  </a:cubicBezTo>
                  <a:cubicBezTo>
                    <a:pt x="691" y="4210"/>
                    <a:pt x="688" y="4217"/>
                    <a:pt x="679" y="4217"/>
                  </a:cubicBezTo>
                  <a:cubicBezTo>
                    <a:pt x="663" y="4217"/>
                    <a:pt x="630" y="4195"/>
                    <a:pt x="597" y="4173"/>
                  </a:cubicBezTo>
                  <a:cubicBezTo>
                    <a:pt x="526" y="4146"/>
                    <a:pt x="483" y="4138"/>
                    <a:pt x="456" y="4138"/>
                  </a:cubicBezTo>
                  <a:cubicBezTo>
                    <a:pt x="430" y="4138"/>
                    <a:pt x="421" y="4146"/>
                    <a:pt x="421" y="4155"/>
                  </a:cubicBezTo>
                  <a:cubicBezTo>
                    <a:pt x="404" y="4173"/>
                    <a:pt x="404" y="4190"/>
                    <a:pt x="421" y="4225"/>
                  </a:cubicBezTo>
                  <a:cubicBezTo>
                    <a:pt x="439" y="4243"/>
                    <a:pt x="456" y="4278"/>
                    <a:pt x="491" y="4313"/>
                  </a:cubicBezTo>
                  <a:cubicBezTo>
                    <a:pt x="614" y="4453"/>
                    <a:pt x="614" y="4523"/>
                    <a:pt x="526" y="4541"/>
                  </a:cubicBezTo>
                  <a:lnTo>
                    <a:pt x="474" y="4541"/>
                  </a:lnTo>
                  <a:cubicBezTo>
                    <a:pt x="439" y="4576"/>
                    <a:pt x="421" y="4611"/>
                    <a:pt x="579" y="4734"/>
                  </a:cubicBezTo>
                  <a:cubicBezTo>
                    <a:pt x="597" y="4751"/>
                    <a:pt x="614" y="4769"/>
                    <a:pt x="614" y="4786"/>
                  </a:cubicBezTo>
                  <a:cubicBezTo>
                    <a:pt x="649" y="4804"/>
                    <a:pt x="684" y="4821"/>
                    <a:pt x="719" y="4839"/>
                  </a:cubicBezTo>
                  <a:cubicBezTo>
                    <a:pt x="789" y="4891"/>
                    <a:pt x="860" y="4944"/>
                    <a:pt x="930" y="5014"/>
                  </a:cubicBezTo>
                  <a:cubicBezTo>
                    <a:pt x="930" y="5067"/>
                    <a:pt x="1035" y="5189"/>
                    <a:pt x="1088" y="5277"/>
                  </a:cubicBezTo>
                  <a:cubicBezTo>
                    <a:pt x="1035" y="5277"/>
                    <a:pt x="982" y="5295"/>
                    <a:pt x="1158" y="5365"/>
                  </a:cubicBezTo>
                  <a:cubicBezTo>
                    <a:pt x="1193" y="5382"/>
                    <a:pt x="1228" y="5417"/>
                    <a:pt x="1245" y="5435"/>
                  </a:cubicBezTo>
                  <a:cubicBezTo>
                    <a:pt x="1263" y="5470"/>
                    <a:pt x="1280" y="5488"/>
                    <a:pt x="1280" y="5523"/>
                  </a:cubicBezTo>
                  <a:lnTo>
                    <a:pt x="1263" y="5523"/>
                  </a:lnTo>
                  <a:lnTo>
                    <a:pt x="14499" y="14446"/>
                  </a:lnTo>
                  <a:lnTo>
                    <a:pt x="14552" y="14446"/>
                  </a:lnTo>
                  <a:cubicBezTo>
                    <a:pt x="14736" y="14492"/>
                    <a:pt x="14839" y="14518"/>
                    <a:pt x="14883" y="14518"/>
                  </a:cubicBezTo>
                  <a:cubicBezTo>
                    <a:pt x="14939" y="14518"/>
                    <a:pt x="14896" y="14475"/>
                    <a:pt x="14797" y="14376"/>
                  </a:cubicBezTo>
                  <a:cubicBezTo>
                    <a:pt x="14758" y="14337"/>
                    <a:pt x="14778" y="14317"/>
                    <a:pt x="14820" y="14317"/>
                  </a:cubicBezTo>
                  <a:cubicBezTo>
                    <a:pt x="14833" y="14317"/>
                    <a:pt x="14850" y="14319"/>
                    <a:pt x="14867" y="14323"/>
                  </a:cubicBezTo>
                  <a:cubicBezTo>
                    <a:pt x="14920" y="14323"/>
                    <a:pt x="14990" y="14341"/>
                    <a:pt x="15060" y="14359"/>
                  </a:cubicBezTo>
                  <a:cubicBezTo>
                    <a:pt x="15025" y="14323"/>
                    <a:pt x="14990" y="14306"/>
                    <a:pt x="14938" y="14271"/>
                  </a:cubicBezTo>
                  <a:cubicBezTo>
                    <a:pt x="14949" y="14271"/>
                    <a:pt x="14961" y="14279"/>
                    <a:pt x="14967" y="14279"/>
                  </a:cubicBezTo>
                  <a:cubicBezTo>
                    <a:pt x="14971" y="14279"/>
                    <a:pt x="14973" y="14277"/>
                    <a:pt x="14973" y="14271"/>
                  </a:cubicBezTo>
                  <a:cubicBezTo>
                    <a:pt x="14990" y="14166"/>
                    <a:pt x="15043" y="14061"/>
                    <a:pt x="15148" y="13990"/>
                  </a:cubicBezTo>
                  <a:cubicBezTo>
                    <a:pt x="15166" y="13973"/>
                    <a:pt x="15148" y="13955"/>
                    <a:pt x="15130" y="13920"/>
                  </a:cubicBezTo>
                  <a:cubicBezTo>
                    <a:pt x="15101" y="13847"/>
                    <a:pt x="15133" y="13811"/>
                    <a:pt x="15225" y="13811"/>
                  </a:cubicBezTo>
                  <a:cubicBezTo>
                    <a:pt x="15244" y="13811"/>
                    <a:pt x="15265" y="13812"/>
                    <a:pt x="15288" y="13815"/>
                  </a:cubicBezTo>
                  <a:lnTo>
                    <a:pt x="15323" y="13815"/>
                  </a:lnTo>
                  <a:cubicBezTo>
                    <a:pt x="15376" y="13815"/>
                    <a:pt x="15358" y="13780"/>
                    <a:pt x="15201" y="13692"/>
                  </a:cubicBezTo>
                  <a:cubicBezTo>
                    <a:pt x="15095" y="13622"/>
                    <a:pt x="15043" y="13570"/>
                    <a:pt x="14973" y="13517"/>
                  </a:cubicBezTo>
                  <a:cubicBezTo>
                    <a:pt x="14920" y="13482"/>
                    <a:pt x="14920" y="13447"/>
                    <a:pt x="14955" y="13447"/>
                  </a:cubicBezTo>
                  <a:cubicBezTo>
                    <a:pt x="14990" y="13447"/>
                    <a:pt x="15008" y="13464"/>
                    <a:pt x="15025" y="13482"/>
                  </a:cubicBezTo>
                  <a:cubicBezTo>
                    <a:pt x="15183" y="13552"/>
                    <a:pt x="15306" y="13587"/>
                    <a:pt x="15376" y="13587"/>
                  </a:cubicBezTo>
                  <a:cubicBezTo>
                    <a:pt x="15464" y="13587"/>
                    <a:pt x="15393" y="13517"/>
                    <a:pt x="15306" y="13464"/>
                  </a:cubicBezTo>
                  <a:cubicBezTo>
                    <a:pt x="15218" y="13377"/>
                    <a:pt x="15095" y="13289"/>
                    <a:pt x="14973" y="13201"/>
                  </a:cubicBezTo>
                  <a:cubicBezTo>
                    <a:pt x="14973" y="13201"/>
                    <a:pt x="14955" y="13201"/>
                    <a:pt x="14955" y="13184"/>
                  </a:cubicBezTo>
                  <a:cubicBezTo>
                    <a:pt x="15025" y="13131"/>
                    <a:pt x="14990" y="13009"/>
                    <a:pt x="14832" y="12868"/>
                  </a:cubicBezTo>
                  <a:cubicBezTo>
                    <a:pt x="14938" y="12833"/>
                    <a:pt x="15008" y="12763"/>
                    <a:pt x="15025" y="12693"/>
                  </a:cubicBezTo>
                  <a:cubicBezTo>
                    <a:pt x="15043" y="12676"/>
                    <a:pt x="15025" y="12658"/>
                    <a:pt x="15043" y="12658"/>
                  </a:cubicBezTo>
                  <a:cubicBezTo>
                    <a:pt x="15130" y="12711"/>
                    <a:pt x="15183" y="12763"/>
                    <a:pt x="15236" y="12798"/>
                  </a:cubicBezTo>
                  <a:cubicBezTo>
                    <a:pt x="15323" y="12886"/>
                    <a:pt x="15288" y="12903"/>
                    <a:pt x="15341" y="12974"/>
                  </a:cubicBezTo>
                  <a:cubicBezTo>
                    <a:pt x="15586" y="13061"/>
                    <a:pt x="15621" y="13009"/>
                    <a:pt x="15779" y="13044"/>
                  </a:cubicBezTo>
                  <a:cubicBezTo>
                    <a:pt x="15797" y="13044"/>
                    <a:pt x="15744" y="13009"/>
                    <a:pt x="15727" y="12991"/>
                  </a:cubicBezTo>
                  <a:cubicBezTo>
                    <a:pt x="15674" y="12938"/>
                    <a:pt x="15569" y="12868"/>
                    <a:pt x="15569" y="12851"/>
                  </a:cubicBezTo>
                  <a:cubicBezTo>
                    <a:pt x="15551" y="12798"/>
                    <a:pt x="15376" y="12728"/>
                    <a:pt x="15341" y="12676"/>
                  </a:cubicBezTo>
                  <a:cubicBezTo>
                    <a:pt x="15306" y="12640"/>
                    <a:pt x="15236" y="12588"/>
                    <a:pt x="15236" y="12588"/>
                  </a:cubicBezTo>
                  <a:cubicBezTo>
                    <a:pt x="15268" y="12567"/>
                    <a:pt x="15280" y="12532"/>
                    <a:pt x="15340" y="12532"/>
                  </a:cubicBezTo>
                  <a:cubicBezTo>
                    <a:pt x="15379" y="12532"/>
                    <a:pt x="15437" y="12547"/>
                    <a:pt x="15534" y="12588"/>
                  </a:cubicBezTo>
                  <a:cubicBezTo>
                    <a:pt x="15555" y="12595"/>
                    <a:pt x="15571" y="12599"/>
                    <a:pt x="15580" y="12599"/>
                  </a:cubicBezTo>
                  <a:cubicBezTo>
                    <a:pt x="15592" y="12599"/>
                    <a:pt x="15589" y="12591"/>
                    <a:pt x="15569" y="12570"/>
                  </a:cubicBezTo>
                  <a:cubicBezTo>
                    <a:pt x="15516" y="12535"/>
                    <a:pt x="15428" y="12465"/>
                    <a:pt x="15411" y="12448"/>
                  </a:cubicBezTo>
                  <a:cubicBezTo>
                    <a:pt x="15411" y="12377"/>
                    <a:pt x="15288" y="12325"/>
                    <a:pt x="15130" y="12255"/>
                  </a:cubicBezTo>
                  <a:cubicBezTo>
                    <a:pt x="15095" y="12237"/>
                    <a:pt x="15043" y="12202"/>
                    <a:pt x="15008" y="12167"/>
                  </a:cubicBezTo>
                  <a:lnTo>
                    <a:pt x="15043" y="12097"/>
                  </a:lnTo>
                  <a:cubicBezTo>
                    <a:pt x="15113" y="12150"/>
                    <a:pt x="15183" y="12185"/>
                    <a:pt x="15236" y="12220"/>
                  </a:cubicBezTo>
                  <a:cubicBezTo>
                    <a:pt x="15446" y="12342"/>
                    <a:pt x="15446" y="12342"/>
                    <a:pt x="15534" y="12342"/>
                  </a:cubicBezTo>
                  <a:cubicBezTo>
                    <a:pt x="15639" y="12342"/>
                    <a:pt x="15727" y="12360"/>
                    <a:pt x="15832" y="12360"/>
                  </a:cubicBezTo>
                  <a:cubicBezTo>
                    <a:pt x="15884" y="12360"/>
                    <a:pt x="15814" y="12255"/>
                    <a:pt x="15691" y="12167"/>
                  </a:cubicBezTo>
                  <a:cubicBezTo>
                    <a:pt x="15656" y="12150"/>
                    <a:pt x="15604" y="12114"/>
                    <a:pt x="15569" y="12097"/>
                  </a:cubicBezTo>
                  <a:cubicBezTo>
                    <a:pt x="15411" y="12027"/>
                    <a:pt x="15271" y="11974"/>
                    <a:pt x="15113" y="11904"/>
                  </a:cubicBezTo>
                  <a:cubicBezTo>
                    <a:pt x="15183" y="11746"/>
                    <a:pt x="15253" y="11571"/>
                    <a:pt x="15323" y="11413"/>
                  </a:cubicBezTo>
                  <a:cubicBezTo>
                    <a:pt x="15341" y="11413"/>
                    <a:pt x="15358" y="11413"/>
                    <a:pt x="15393" y="11431"/>
                  </a:cubicBezTo>
                  <a:cubicBezTo>
                    <a:pt x="15475" y="11461"/>
                    <a:pt x="15545" y="11480"/>
                    <a:pt x="15585" y="11480"/>
                  </a:cubicBezTo>
                  <a:cubicBezTo>
                    <a:pt x="15614" y="11480"/>
                    <a:pt x="15629" y="11470"/>
                    <a:pt x="15621" y="11448"/>
                  </a:cubicBezTo>
                  <a:cubicBezTo>
                    <a:pt x="15596" y="11410"/>
                    <a:pt x="15607" y="11382"/>
                    <a:pt x="15668" y="11382"/>
                  </a:cubicBezTo>
                  <a:cubicBezTo>
                    <a:pt x="15691" y="11382"/>
                    <a:pt x="15722" y="11386"/>
                    <a:pt x="15762" y="11396"/>
                  </a:cubicBezTo>
                  <a:cubicBezTo>
                    <a:pt x="15785" y="11400"/>
                    <a:pt x="15806" y="11403"/>
                    <a:pt x="15824" y="11403"/>
                  </a:cubicBezTo>
                  <a:cubicBezTo>
                    <a:pt x="15872" y="11403"/>
                    <a:pt x="15897" y="11386"/>
                    <a:pt x="15884" y="11361"/>
                  </a:cubicBezTo>
                  <a:cubicBezTo>
                    <a:pt x="15867" y="11308"/>
                    <a:pt x="15937" y="11291"/>
                    <a:pt x="15814" y="11185"/>
                  </a:cubicBezTo>
                  <a:cubicBezTo>
                    <a:pt x="16077" y="11185"/>
                    <a:pt x="16147" y="11045"/>
                    <a:pt x="15989" y="10835"/>
                  </a:cubicBezTo>
                  <a:cubicBezTo>
                    <a:pt x="16095" y="10747"/>
                    <a:pt x="16095" y="10624"/>
                    <a:pt x="15884" y="10414"/>
                  </a:cubicBezTo>
                  <a:cubicBezTo>
                    <a:pt x="15849" y="10379"/>
                    <a:pt x="15814" y="10344"/>
                    <a:pt x="15779" y="10326"/>
                  </a:cubicBezTo>
                  <a:cubicBezTo>
                    <a:pt x="15779" y="10309"/>
                    <a:pt x="15779" y="10291"/>
                    <a:pt x="15779" y="10291"/>
                  </a:cubicBezTo>
                  <a:cubicBezTo>
                    <a:pt x="15832" y="10274"/>
                    <a:pt x="15867" y="10256"/>
                    <a:pt x="15867" y="10239"/>
                  </a:cubicBezTo>
                  <a:cubicBezTo>
                    <a:pt x="15919" y="10186"/>
                    <a:pt x="15954" y="10133"/>
                    <a:pt x="15989" y="10063"/>
                  </a:cubicBezTo>
                  <a:cubicBezTo>
                    <a:pt x="16023" y="10067"/>
                    <a:pt x="16055" y="10070"/>
                    <a:pt x="16086" y="10070"/>
                  </a:cubicBezTo>
                  <a:cubicBezTo>
                    <a:pt x="16186" y="10070"/>
                    <a:pt x="16273" y="10047"/>
                    <a:pt x="16340" y="9993"/>
                  </a:cubicBezTo>
                  <a:cubicBezTo>
                    <a:pt x="16463" y="9906"/>
                    <a:pt x="16428" y="9748"/>
                    <a:pt x="16375" y="9572"/>
                  </a:cubicBezTo>
                  <a:lnTo>
                    <a:pt x="16445" y="9572"/>
                  </a:lnTo>
                  <a:lnTo>
                    <a:pt x="2350" y="88"/>
                  </a:lnTo>
                  <a:cubicBezTo>
                    <a:pt x="2315" y="88"/>
                    <a:pt x="2262" y="88"/>
                    <a:pt x="2192" y="53"/>
                  </a:cubicBezTo>
                  <a:cubicBezTo>
                    <a:pt x="2139" y="35"/>
                    <a:pt x="2104" y="18"/>
                    <a:pt x="2052"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187066" y="1512077"/>
              <a:ext cx="505633" cy="542295"/>
            </a:xfrm>
            <a:custGeom>
              <a:avLst/>
              <a:gdLst/>
              <a:ahLst/>
              <a:cxnLst/>
              <a:rect l="l" t="t" r="r" b="b"/>
              <a:pathLst>
                <a:path w="15709" h="16848" extrusionOk="0">
                  <a:moveTo>
                    <a:pt x="1893" y="0"/>
                  </a:moveTo>
                  <a:cubicBezTo>
                    <a:pt x="1823" y="18"/>
                    <a:pt x="1893" y="105"/>
                    <a:pt x="1946" y="193"/>
                  </a:cubicBezTo>
                  <a:cubicBezTo>
                    <a:pt x="2034" y="281"/>
                    <a:pt x="2139" y="386"/>
                    <a:pt x="2227" y="491"/>
                  </a:cubicBezTo>
                  <a:cubicBezTo>
                    <a:pt x="2227" y="491"/>
                    <a:pt x="2244" y="508"/>
                    <a:pt x="2244" y="508"/>
                  </a:cubicBezTo>
                  <a:cubicBezTo>
                    <a:pt x="2209" y="596"/>
                    <a:pt x="2227" y="754"/>
                    <a:pt x="2367" y="929"/>
                  </a:cubicBezTo>
                  <a:cubicBezTo>
                    <a:pt x="2279" y="982"/>
                    <a:pt x="2244" y="1070"/>
                    <a:pt x="2227" y="1175"/>
                  </a:cubicBezTo>
                  <a:cubicBezTo>
                    <a:pt x="2227" y="1192"/>
                    <a:pt x="2227" y="1210"/>
                    <a:pt x="2227" y="1227"/>
                  </a:cubicBezTo>
                  <a:cubicBezTo>
                    <a:pt x="2156" y="1157"/>
                    <a:pt x="2104" y="1105"/>
                    <a:pt x="2069" y="1052"/>
                  </a:cubicBezTo>
                  <a:cubicBezTo>
                    <a:pt x="1999" y="947"/>
                    <a:pt x="2016" y="912"/>
                    <a:pt x="1964" y="842"/>
                  </a:cubicBezTo>
                  <a:cubicBezTo>
                    <a:pt x="1876" y="789"/>
                    <a:pt x="1828" y="780"/>
                    <a:pt x="1786" y="780"/>
                  </a:cubicBezTo>
                  <a:cubicBezTo>
                    <a:pt x="1765" y="780"/>
                    <a:pt x="1746" y="782"/>
                    <a:pt x="1724" y="782"/>
                  </a:cubicBezTo>
                  <a:cubicBezTo>
                    <a:pt x="1703" y="782"/>
                    <a:pt x="1679" y="780"/>
                    <a:pt x="1648" y="771"/>
                  </a:cubicBezTo>
                  <a:cubicBezTo>
                    <a:pt x="1630" y="771"/>
                    <a:pt x="1666" y="824"/>
                    <a:pt x="1683" y="859"/>
                  </a:cubicBezTo>
                  <a:cubicBezTo>
                    <a:pt x="1736" y="912"/>
                    <a:pt x="1806" y="982"/>
                    <a:pt x="1823" y="1017"/>
                  </a:cubicBezTo>
                  <a:cubicBezTo>
                    <a:pt x="1841" y="1087"/>
                    <a:pt x="1964" y="1157"/>
                    <a:pt x="1999" y="1227"/>
                  </a:cubicBezTo>
                  <a:cubicBezTo>
                    <a:pt x="2034" y="1262"/>
                    <a:pt x="2086" y="1332"/>
                    <a:pt x="2086" y="1332"/>
                  </a:cubicBezTo>
                  <a:cubicBezTo>
                    <a:pt x="2065" y="1365"/>
                    <a:pt x="2056" y="1405"/>
                    <a:pt x="2007" y="1405"/>
                  </a:cubicBezTo>
                  <a:cubicBezTo>
                    <a:pt x="1977" y="1405"/>
                    <a:pt x="1931" y="1390"/>
                    <a:pt x="1858" y="1350"/>
                  </a:cubicBezTo>
                  <a:cubicBezTo>
                    <a:pt x="1844" y="1343"/>
                    <a:pt x="1832" y="1338"/>
                    <a:pt x="1826" y="1338"/>
                  </a:cubicBezTo>
                  <a:cubicBezTo>
                    <a:pt x="1818" y="1338"/>
                    <a:pt x="1820" y="1347"/>
                    <a:pt x="1841" y="1368"/>
                  </a:cubicBezTo>
                  <a:cubicBezTo>
                    <a:pt x="1876" y="1420"/>
                    <a:pt x="1964" y="1508"/>
                    <a:pt x="1964" y="1525"/>
                  </a:cubicBezTo>
                  <a:cubicBezTo>
                    <a:pt x="1981" y="1613"/>
                    <a:pt x="2069" y="1683"/>
                    <a:pt x="2191" y="1753"/>
                  </a:cubicBezTo>
                  <a:cubicBezTo>
                    <a:pt x="2227" y="1771"/>
                    <a:pt x="2262" y="1823"/>
                    <a:pt x="2279" y="1841"/>
                  </a:cubicBezTo>
                  <a:lnTo>
                    <a:pt x="2279" y="1929"/>
                  </a:lnTo>
                  <a:cubicBezTo>
                    <a:pt x="2209" y="1893"/>
                    <a:pt x="2156" y="1841"/>
                    <a:pt x="2104" y="1806"/>
                  </a:cubicBezTo>
                  <a:cubicBezTo>
                    <a:pt x="1946" y="1666"/>
                    <a:pt x="1946" y="1666"/>
                    <a:pt x="1876" y="1666"/>
                  </a:cubicBezTo>
                  <a:lnTo>
                    <a:pt x="1683" y="1666"/>
                  </a:lnTo>
                  <a:cubicBezTo>
                    <a:pt x="1630" y="1666"/>
                    <a:pt x="1701" y="1806"/>
                    <a:pt x="1788" y="1893"/>
                  </a:cubicBezTo>
                  <a:cubicBezTo>
                    <a:pt x="1806" y="1911"/>
                    <a:pt x="1858" y="1946"/>
                    <a:pt x="1893" y="1981"/>
                  </a:cubicBezTo>
                  <a:cubicBezTo>
                    <a:pt x="1999" y="2051"/>
                    <a:pt x="2121" y="2121"/>
                    <a:pt x="2227" y="2192"/>
                  </a:cubicBezTo>
                  <a:cubicBezTo>
                    <a:pt x="2191" y="2402"/>
                    <a:pt x="2156" y="2595"/>
                    <a:pt x="2121" y="2805"/>
                  </a:cubicBezTo>
                  <a:cubicBezTo>
                    <a:pt x="2104" y="2805"/>
                    <a:pt x="2086" y="2788"/>
                    <a:pt x="2069" y="2788"/>
                  </a:cubicBezTo>
                  <a:cubicBezTo>
                    <a:pt x="2010" y="2758"/>
                    <a:pt x="1956" y="2734"/>
                    <a:pt x="1927" y="2734"/>
                  </a:cubicBezTo>
                  <a:cubicBezTo>
                    <a:pt x="1904" y="2734"/>
                    <a:pt x="1896" y="2749"/>
                    <a:pt x="1911" y="2788"/>
                  </a:cubicBezTo>
                  <a:cubicBezTo>
                    <a:pt x="1924" y="2826"/>
                    <a:pt x="1918" y="2854"/>
                    <a:pt x="1875" y="2854"/>
                  </a:cubicBezTo>
                  <a:cubicBezTo>
                    <a:pt x="1858" y="2854"/>
                    <a:pt x="1835" y="2850"/>
                    <a:pt x="1806" y="2840"/>
                  </a:cubicBezTo>
                  <a:cubicBezTo>
                    <a:pt x="1796" y="2837"/>
                    <a:pt x="1786" y="2836"/>
                    <a:pt x="1777" y="2836"/>
                  </a:cubicBezTo>
                  <a:cubicBezTo>
                    <a:pt x="1736" y="2836"/>
                    <a:pt x="1704" y="2864"/>
                    <a:pt x="1718" y="2893"/>
                  </a:cubicBezTo>
                  <a:cubicBezTo>
                    <a:pt x="1736" y="2945"/>
                    <a:pt x="1683" y="2980"/>
                    <a:pt x="1788" y="3086"/>
                  </a:cubicBezTo>
                  <a:cubicBezTo>
                    <a:pt x="1613" y="3103"/>
                    <a:pt x="1578" y="3278"/>
                    <a:pt x="1701" y="3524"/>
                  </a:cubicBezTo>
                  <a:cubicBezTo>
                    <a:pt x="1630" y="3612"/>
                    <a:pt x="1648" y="3752"/>
                    <a:pt x="1806" y="3980"/>
                  </a:cubicBezTo>
                  <a:cubicBezTo>
                    <a:pt x="1841" y="4032"/>
                    <a:pt x="1858" y="4067"/>
                    <a:pt x="1893" y="4085"/>
                  </a:cubicBezTo>
                  <a:cubicBezTo>
                    <a:pt x="1893" y="4102"/>
                    <a:pt x="1893" y="4120"/>
                    <a:pt x="1876" y="4138"/>
                  </a:cubicBezTo>
                  <a:cubicBezTo>
                    <a:pt x="1858" y="4155"/>
                    <a:pt x="1841" y="4173"/>
                    <a:pt x="1823" y="4190"/>
                  </a:cubicBezTo>
                  <a:cubicBezTo>
                    <a:pt x="1788" y="4243"/>
                    <a:pt x="1788" y="4313"/>
                    <a:pt x="1771" y="4383"/>
                  </a:cubicBezTo>
                  <a:cubicBezTo>
                    <a:pt x="1753" y="4380"/>
                    <a:pt x="1735" y="4379"/>
                    <a:pt x="1718" y="4379"/>
                  </a:cubicBezTo>
                  <a:cubicBezTo>
                    <a:pt x="1636" y="4379"/>
                    <a:pt x="1569" y="4413"/>
                    <a:pt x="1525" y="4471"/>
                  </a:cubicBezTo>
                  <a:cubicBezTo>
                    <a:pt x="1455" y="4558"/>
                    <a:pt x="1490" y="4734"/>
                    <a:pt x="1543" y="4909"/>
                  </a:cubicBezTo>
                  <a:cubicBezTo>
                    <a:pt x="1543" y="4926"/>
                    <a:pt x="1525" y="4926"/>
                    <a:pt x="1525" y="4926"/>
                  </a:cubicBezTo>
                  <a:cubicBezTo>
                    <a:pt x="1473" y="4926"/>
                    <a:pt x="1420" y="4944"/>
                    <a:pt x="1403" y="4962"/>
                  </a:cubicBezTo>
                  <a:cubicBezTo>
                    <a:pt x="1367" y="4997"/>
                    <a:pt x="1332" y="5032"/>
                    <a:pt x="1315" y="5067"/>
                  </a:cubicBezTo>
                  <a:cubicBezTo>
                    <a:pt x="1315" y="5067"/>
                    <a:pt x="1297" y="5049"/>
                    <a:pt x="1280" y="5049"/>
                  </a:cubicBezTo>
                  <a:cubicBezTo>
                    <a:pt x="1210" y="5014"/>
                    <a:pt x="1140" y="4997"/>
                    <a:pt x="1069" y="4997"/>
                  </a:cubicBezTo>
                  <a:cubicBezTo>
                    <a:pt x="1052" y="4944"/>
                    <a:pt x="982" y="4856"/>
                    <a:pt x="859" y="4769"/>
                  </a:cubicBezTo>
                  <a:cubicBezTo>
                    <a:pt x="771" y="4699"/>
                    <a:pt x="736" y="4663"/>
                    <a:pt x="771" y="4628"/>
                  </a:cubicBezTo>
                  <a:cubicBezTo>
                    <a:pt x="789" y="4628"/>
                    <a:pt x="806" y="4593"/>
                    <a:pt x="701" y="4523"/>
                  </a:cubicBezTo>
                  <a:cubicBezTo>
                    <a:pt x="666" y="4488"/>
                    <a:pt x="614" y="4453"/>
                    <a:pt x="596" y="4453"/>
                  </a:cubicBezTo>
                  <a:cubicBezTo>
                    <a:pt x="596" y="4471"/>
                    <a:pt x="579" y="4488"/>
                    <a:pt x="596" y="4523"/>
                  </a:cubicBezTo>
                  <a:cubicBezTo>
                    <a:pt x="614" y="4541"/>
                    <a:pt x="666" y="4611"/>
                    <a:pt x="649" y="4611"/>
                  </a:cubicBezTo>
                  <a:cubicBezTo>
                    <a:pt x="631" y="4663"/>
                    <a:pt x="596" y="4699"/>
                    <a:pt x="543" y="4734"/>
                  </a:cubicBezTo>
                  <a:cubicBezTo>
                    <a:pt x="540" y="4737"/>
                    <a:pt x="536" y="4738"/>
                    <a:pt x="530" y="4738"/>
                  </a:cubicBezTo>
                  <a:cubicBezTo>
                    <a:pt x="501" y="4738"/>
                    <a:pt x="443" y="4707"/>
                    <a:pt x="386" y="4663"/>
                  </a:cubicBezTo>
                  <a:cubicBezTo>
                    <a:pt x="351" y="4663"/>
                    <a:pt x="333" y="4646"/>
                    <a:pt x="316" y="4628"/>
                  </a:cubicBezTo>
                  <a:cubicBezTo>
                    <a:pt x="298" y="4593"/>
                    <a:pt x="263" y="4576"/>
                    <a:pt x="245" y="4558"/>
                  </a:cubicBezTo>
                  <a:cubicBezTo>
                    <a:pt x="245" y="4576"/>
                    <a:pt x="228" y="4576"/>
                    <a:pt x="228" y="4576"/>
                  </a:cubicBezTo>
                  <a:cubicBezTo>
                    <a:pt x="228" y="4593"/>
                    <a:pt x="228" y="4611"/>
                    <a:pt x="228" y="4628"/>
                  </a:cubicBezTo>
                  <a:cubicBezTo>
                    <a:pt x="245" y="4681"/>
                    <a:pt x="228" y="4716"/>
                    <a:pt x="228" y="4769"/>
                  </a:cubicBezTo>
                  <a:cubicBezTo>
                    <a:pt x="210" y="4786"/>
                    <a:pt x="193" y="4804"/>
                    <a:pt x="175" y="4839"/>
                  </a:cubicBezTo>
                  <a:cubicBezTo>
                    <a:pt x="140" y="4856"/>
                    <a:pt x="158" y="4909"/>
                    <a:pt x="210" y="4962"/>
                  </a:cubicBezTo>
                  <a:cubicBezTo>
                    <a:pt x="263" y="5014"/>
                    <a:pt x="245" y="5067"/>
                    <a:pt x="263" y="5102"/>
                  </a:cubicBezTo>
                  <a:cubicBezTo>
                    <a:pt x="263" y="5154"/>
                    <a:pt x="316" y="5207"/>
                    <a:pt x="403" y="5242"/>
                  </a:cubicBezTo>
                  <a:lnTo>
                    <a:pt x="456" y="5277"/>
                  </a:lnTo>
                  <a:cubicBezTo>
                    <a:pt x="596" y="5365"/>
                    <a:pt x="649" y="5435"/>
                    <a:pt x="649" y="5487"/>
                  </a:cubicBezTo>
                  <a:cubicBezTo>
                    <a:pt x="649" y="5505"/>
                    <a:pt x="631" y="5523"/>
                    <a:pt x="614" y="5540"/>
                  </a:cubicBezTo>
                  <a:cubicBezTo>
                    <a:pt x="456" y="5452"/>
                    <a:pt x="281" y="5382"/>
                    <a:pt x="123" y="5260"/>
                  </a:cubicBezTo>
                  <a:cubicBezTo>
                    <a:pt x="88" y="5242"/>
                    <a:pt x="53" y="5225"/>
                    <a:pt x="18" y="5225"/>
                  </a:cubicBezTo>
                  <a:lnTo>
                    <a:pt x="0" y="5225"/>
                  </a:lnTo>
                  <a:lnTo>
                    <a:pt x="12237" y="16848"/>
                  </a:lnTo>
                  <a:cubicBezTo>
                    <a:pt x="12237" y="16813"/>
                    <a:pt x="12237" y="16760"/>
                    <a:pt x="12167" y="16673"/>
                  </a:cubicBezTo>
                  <a:cubicBezTo>
                    <a:pt x="12342" y="16655"/>
                    <a:pt x="12360" y="16480"/>
                    <a:pt x="12220" y="16234"/>
                  </a:cubicBezTo>
                  <a:cubicBezTo>
                    <a:pt x="12272" y="16129"/>
                    <a:pt x="12255" y="15989"/>
                    <a:pt x="12097" y="15761"/>
                  </a:cubicBezTo>
                  <a:cubicBezTo>
                    <a:pt x="12062" y="15708"/>
                    <a:pt x="12027" y="15673"/>
                    <a:pt x="12009" y="15656"/>
                  </a:cubicBezTo>
                  <a:lnTo>
                    <a:pt x="12009" y="15603"/>
                  </a:lnTo>
                  <a:cubicBezTo>
                    <a:pt x="12027" y="15586"/>
                    <a:pt x="12044" y="15568"/>
                    <a:pt x="12062" y="15551"/>
                  </a:cubicBezTo>
                  <a:cubicBezTo>
                    <a:pt x="12079" y="15481"/>
                    <a:pt x="12097" y="15410"/>
                    <a:pt x="12097" y="15340"/>
                  </a:cubicBezTo>
                  <a:cubicBezTo>
                    <a:pt x="12202" y="15340"/>
                    <a:pt x="12290" y="15323"/>
                    <a:pt x="12325" y="15253"/>
                  </a:cubicBezTo>
                  <a:cubicBezTo>
                    <a:pt x="12395" y="15130"/>
                    <a:pt x="12342" y="14955"/>
                    <a:pt x="12290" y="14779"/>
                  </a:cubicBezTo>
                  <a:cubicBezTo>
                    <a:pt x="12290" y="14779"/>
                    <a:pt x="12290" y="14779"/>
                    <a:pt x="12307" y="14762"/>
                  </a:cubicBezTo>
                  <a:cubicBezTo>
                    <a:pt x="12360" y="14762"/>
                    <a:pt x="12395" y="14744"/>
                    <a:pt x="12430" y="14709"/>
                  </a:cubicBezTo>
                  <a:cubicBezTo>
                    <a:pt x="12465" y="14692"/>
                    <a:pt x="12483" y="14657"/>
                    <a:pt x="12483" y="14604"/>
                  </a:cubicBezTo>
                  <a:cubicBezTo>
                    <a:pt x="12500" y="14621"/>
                    <a:pt x="12518" y="14621"/>
                    <a:pt x="12535" y="14621"/>
                  </a:cubicBezTo>
                  <a:cubicBezTo>
                    <a:pt x="12605" y="14657"/>
                    <a:pt x="12675" y="14674"/>
                    <a:pt x="12746" y="14674"/>
                  </a:cubicBezTo>
                  <a:cubicBezTo>
                    <a:pt x="12763" y="14727"/>
                    <a:pt x="12833" y="14797"/>
                    <a:pt x="12956" y="14884"/>
                  </a:cubicBezTo>
                  <a:cubicBezTo>
                    <a:pt x="13044" y="14955"/>
                    <a:pt x="13079" y="15007"/>
                    <a:pt x="13044" y="15025"/>
                  </a:cubicBezTo>
                  <a:cubicBezTo>
                    <a:pt x="13026" y="15042"/>
                    <a:pt x="13009" y="15060"/>
                    <a:pt x="13114" y="15147"/>
                  </a:cubicBezTo>
                  <a:cubicBezTo>
                    <a:pt x="13149" y="15165"/>
                    <a:pt x="13219" y="15200"/>
                    <a:pt x="13219" y="15200"/>
                  </a:cubicBezTo>
                  <a:cubicBezTo>
                    <a:pt x="13236" y="15200"/>
                    <a:pt x="13236" y="15165"/>
                    <a:pt x="13219" y="15147"/>
                  </a:cubicBezTo>
                  <a:cubicBezTo>
                    <a:pt x="13219" y="15112"/>
                    <a:pt x="13166" y="15060"/>
                    <a:pt x="13166" y="15042"/>
                  </a:cubicBezTo>
                  <a:cubicBezTo>
                    <a:pt x="13184" y="14990"/>
                    <a:pt x="13219" y="14955"/>
                    <a:pt x="13254" y="14920"/>
                  </a:cubicBezTo>
                  <a:cubicBezTo>
                    <a:pt x="13259" y="14910"/>
                    <a:pt x="13268" y="14905"/>
                    <a:pt x="13280" y="14905"/>
                  </a:cubicBezTo>
                  <a:cubicBezTo>
                    <a:pt x="13312" y="14905"/>
                    <a:pt x="13366" y="14934"/>
                    <a:pt x="13429" y="14972"/>
                  </a:cubicBezTo>
                  <a:cubicBezTo>
                    <a:pt x="13447" y="14972"/>
                    <a:pt x="13464" y="14990"/>
                    <a:pt x="13482" y="15007"/>
                  </a:cubicBezTo>
                  <a:cubicBezTo>
                    <a:pt x="13517" y="15025"/>
                    <a:pt x="13535" y="15042"/>
                    <a:pt x="13552" y="15060"/>
                  </a:cubicBezTo>
                  <a:lnTo>
                    <a:pt x="13570" y="15060"/>
                  </a:lnTo>
                  <a:cubicBezTo>
                    <a:pt x="13570" y="15042"/>
                    <a:pt x="13570" y="15025"/>
                    <a:pt x="13570" y="15007"/>
                  </a:cubicBezTo>
                  <a:cubicBezTo>
                    <a:pt x="13552" y="14955"/>
                    <a:pt x="13552" y="14902"/>
                    <a:pt x="13570" y="14867"/>
                  </a:cubicBezTo>
                  <a:cubicBezTo>
                    <a:pt x="13570" y="14832"/>
                    <a:pt x="13587" y="14814"/>
                    <a:pt x="13622" y="14797"/>
                  </a:cubicBezTo>
                  <a:cubicBezTo>
                    <a:pt x="13640" y="14762"/>
                    <a:pt x="13622" y="14709"/>
                    <a:pt x="13570" y="14657"/>
                  </a:cubicBezTo>
                  <a:cubicBezTo>
                    <a:pt x="13517" y="14604"/>
                    <a:pt x="13535" y="14551"/>
                    <a:pt x="13517" y="14499"/>
                  </a:cubicBezTo>
                  <a:cubicBezTo>
                    <a:pt x="13499" y="14464"/>
                    <a:pt x="13447" y="14411"/>
                    <a:pt x="13359" y="14376"/>
                  </a:cubicBezTo>
                  <a:cubicBezTo>
                    <a:pt x="13342" y="14358"/>
                    <a:pt x="13324" y="14341"/>
                    <a:pt x="13307" y="14341"/>
                  </a:cubicBezTo>
                  <a:cubicBezTo>
                    <a:pt x="13184" y="14253"/>
                    <a:pt x="13131" y="14183"/>
                    <a:pt x="13114" y="14131"/>
                  </a:cubicBezTo>
                  <a:cubicBezTo>
                    <a:pt x="13114" y="14113"/>
                    <a:pt x="13131" y="14096"/>
                    <a:pt x="13149" y="14078"/>
                  </a:cubicBezTo>
                  <a:cubicBezTo>
                    <a:pt x="13307" y="14166"/>
                    <a:pt x="13482" y="14218"/>
                    <a:pt x="13640" y="14341"/>
                  </a:cubicBezTo>
                  <a:cubicBezTo>
                    <a:pt x="13657" y="14358"/>
                    <a:pt x="13710" y="14358"/>
                    <a:pt x="13745" y="14376"/>
                  </a:cubicBezTo>
                  <a:cubicBezTo>
                    <a:pt x="13762" y="14376"/>
                    <a:pt x="13797" y="14376"/>
                    <a:pt x="13797" y="14358"/>
                  </a:cubicBezTo>
                  <a:cubicBezTo>
                    <a:pt x="13797" y="14358"/>
                    <a:pt x="13762" y="14306"/>
                    <a:pt x="13727" y="14306"/>
                  </a:cubicBezTo>
                  <a:cubicBezTo>
                    <a:pt x="13640" y="14253"/>
                    <a:pt x="13587" y="14218"/>
                    <a:pt x="13605" y="14183"/>
                  </a:cubicBezTo>
                  <a:cubicBezTo>
                    <a:pt x="13622" y="14183"/>
                    <a:pt x="13605" y="14166"/>
                    <a:pt x="13605" y="14166"/>
                  </a:cubicBezTo>
                  <a:cubicBezTo>
                    <a:pt x="13587" y="14096"/>
                    <a:pt x="13342" y="13973"/>
                    <a:pt x="13429" y="13938"/>
                  </a:cubicBezTo>
                  <a:cubicBezTo>
                    <a:pt x="13394" y="13868"/>
                    <a:pt x="13377" y="13815"/>
                    <a:pt x="13342" y="13745"/>
                  </a:cubicBezTo>
                  <a:cubicBezTo>
                    <a:pt x="13342" y="13745"/>
                    <a:pt x="13359" y="13745"/>
                    <a:pt x="13359" y="13727"/>
                  </a:cubicBezTo>
                  <a:cubicBezTo>
                    <a:pt x="13377" y="13745"/>
                    <a:pt x="13412" y="13745"/>
                    <a:pt x="13447" y="13745"/>
                  </a:cubicBezTo>
                  <a:cubicBezTo>
                    <a:pt x="13517" y="13780"/>
                    <a:pt x="13570" y="13797"/>
                    <a:pt x="13640" y="13868"/>
                  </a:cubicBezTo>
                  <a:cubicBezTo>
                    <a:pt x="13745" y="13973"/>
                    <a:pt x="13745" y="13973"/>
                    <a:pt x="13868" y="14008"/>
                  </a:cubicBezTo>
                  <a:cubicBezTo>
                    <a:pt x="13903" y="14025"/>
                    <a:pt x="13955" y="14025"/>
                    <a:pt x="14008" y="14060"/>
                  </a:cubicBezTo>
                  <a:cubicBezTo>
                    <a:pt x="14043" y="14096"/>
                    <a:pt x="14078" y="14113"/>
                    <a:pt x="14078" y="14131"/>
                  </a:cubicBezTo>
                  <a:cubicBezTo>
                    <a:pt x="14166" y="14253"/>
                    <a:pt x="14253" y="14358"/>
                    <a:pt x="14341" y="14481"/>
                  </a:cubicBezTo>
                  <a:cubicBezTo>
                    <a:pt x="14359" y="14516"/>
                    <a:pt x="14411" y="14551"/>
                    <a:pt x="14446" y="14569"/>
                  </a:cubicBezTo>
                  <a:cubicBezTo>
                    <a:pt x="14494" y="14521"/>
                    <a:pt x="14557" y="14504"/>
                    <a:pt x="14629" y="14504"/>
                  </a:cubicBezTo>
                  <a:cubicBezTo>
                    <a:pt x="14797" y="14504"/>
                    <a:pt x="15011" y="14597"/>
                    <a:pt x="15182" y="14621"/>
                  </a:cubicBezTo>
                  <a:cubicBezTo>
                    <a:pt x="15060" y="14569"/>
                    <a:pt x="15007" y="14358"/>
                    <a:pt x="15007" y="14148"/>
                  </a:cubicBezTo>
                  <a:cubicBezTo>
                    <a:pt x="14832" y="14060"/>
                    <a:pt x="14779" y="13973"/>
                    <a:pt x="14692" y="13885"/>
                  </a:cubicBezTo>
                  <a:cubicBezTo>
                    <a:pt x="14629" y="13822"/>
                    <a:pt x="14608" y="13760"/>
                    <a:pt x="14667" y="13760"/>
                  </a:cubicBezTo>
                  <a:cubicBezTo>
                    <a:pt x="14674" y="13760"/>
                    <a:pt x="14682" y="13761"/>
                    <a:pt x="14692" y="13762"/>
                  </a:cubicBezTo>
                  <a:cubicBezTo>
                    <a:pt x="14735" y="13762"/>
                    <a:pt x="14775" y="13767"/>
                    <a:pt x="14808" y="13767"/>
                  </a:cubicBezTo>
                  <a:cubicBezTo>
                    <a:pt x="14841" y="13767"/>
                    <a:pt x="14867" y="13762"/>
                    <a:pt x="14884" y="13745"/>
                  </a:cubicBezTo>
                  <a:cubicBezTo>
                    <a:pt x="14893" y="13727"/>
                    <a:pt x="14915" y="13723"/>
                    <a:pt x="14939" y="13723"/>
                  </a:cubicBezTo>
                  <a:cubicBezTo>
                    <a:pt x="14963" y="13723"/>
                    <a:pt x="14990" y="13727"/>
                    <a:pt x="15007" y="13727"/>
                  </a:cubicBezTo>
                  <a:lnTo>
                    <a:pt x="15042" y="13727"/>
                  </a:lnTo>
                  <a:cubicBezTo>
                    <a:pt x="15077" y="13692"/>
                    <a:pt x="15112" y="13657"/>
                    <a:pt x="15147" y="13640"/>
                  </a:cubicBezTo>
                  <a:cubicBezTo>
                    <a:pt x="15130" y="13622"/>
                    <a:pt x="15130" y="13605"/>
                    <a:pt x="15112" y="13587"/>
                  </a:cubicBezTo>
                  <a:cubicBezTo>
                    <a:pt x="15077" y="13517"/>
                    <a:pt x="14990" y="13429"/>
                    <a:pt x="14990" y="13377"/>
                  </a:cubicBezTo>
                  <a:cubicBezTo>
                    <a:pt x="14990" y="13307"/>
                    <a:pt x="14884" y="13184"/>
                    <a:pt x="14902" y="13114"/>
                  </a:cubicBezTo>
                  <a:cubicBezTo>
                    <a:pt x="14902" y="13109"/>
                    <a:pt x="14903" y="13106"/>
                    <a:pt x="14907" y="13106"/>
                  </a:cubicBezTo>
                  <a:cubicBezTo>
                    <a:pt x="14915" y="13106"/>
                    <a:pt x="14935" y="13119"/>
                    <a:pt x="14972" y="13131"/>
                  </a:cubicBezTo>
                  <a:cubicBezTo>
                    <a:pt x="15007" y="13149"/>
                    <a:pt x="15042" y="13166"/>
                    <a:pt x="15077" y="13184"/>
                  </a:cubicBezTo>
                  <a:cubicBezTo>
                    <a:pt x="15147" y="13201"/>
                    <a:pt x="15200" y="13236"/>
                    <a:pt x="15235" y="13254"/>
                  </a:cubicBezTo>
                  <a:cubicBezTo>
                    <a:pt x="15305" y="13157"/>
                    <a:pt x="15418" y="13126"/>
                    <a:pt x="15567" y="13126"/>
                  </a:cubicBezTo>
                  <a:cubicBezTo>
                    <a:pt x="15606" y="13126"/>
                    <a:pt x="15647" y="13128"/>
                    <a:pt x="15691" y="13131"/>
                  </a:cubicBezTo>
                  <a:cubicBezTo>
                    <a:pt x="15691" y="13131"/>
                    <a:pt x="15708" y="13096"/>
                    <a:pt x="15708" y="13079"/>
                  </a:cubicBezTo>
                  <a:lnTo>
                    <a:pt x="1964" y="18"/>
                  </a:lnTo>
                  <a:cubicBezTo>
                    <a:pt x="1946" y="18"/>
                    <a:pt x="1911" y="0"/>
                    <a:pt x="1893"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6" name="Google Shape;556;p35"/>
          <p:cNvPicPr preferRelativeResize="0">
            <a:picLocks noGrp="1"/>
          </p:cNvPicPr>
          <p:nvPr>
            <p:ph type="pic" idx="3"/>
          </p:nvPr>
        </p:nvPicPr>
        <p:blipFill rotWithShape="1">
          <a:blip r:embed="rId5">
            <a:alphaModFix/>
          </a:blip>
          <a:srcRect l="53662" t="42936" r="10522" b="3326"/>
          <a:stretch/>
        </p:blipFill>
        <p:spPr>
          <a:xfrm>
            <a:off x="7374475" y="548650"/>
            <a:ext cx="1348200" cy="1348200"/>
          </a:xfrm>
          <a:prstGeom prst="ellipse">
            <a:avLst/>
          </a:prstGeom>
        </p:spPr>
      </p:pic>
      <p:grpSp>
        <p:nvGrpSpPr>
          <p:cNvPr id="557" name="Google Shape;557;p35"/>
          <p:cNvGrpSpPr/>
          <p:nvPr/>
        </p:nvGrpSpPr>
        <p:grpSpPr>
          <a:xfrm>
            <a:off x="5334986" y="2755164"/>
            <a:ext cx="1033801" cy="988915"/>
            <a:chOff x="7191325" y="3743800"/>
            <a:chExt cx="1128604" cy="1079601"/>
          </a:xfrm>
        </p:grpSpPr>
        <p:sp>
          <p:nvSpPr>
            <p:cNvPr id="558" name="Google Shape;558;p35"/>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35"/>
            <p:cNvGrpSpPr/>
            <p:nvPr/>
          </p:nvGrpSpPr>
          <p:grpSpPr>
            <a:xfrm>
              <a:off x="7474311" y="3990367"/>
              <a:ext cx="562631" cy="586468"/>
              <a:chOff x="6515800" y="1598275"/>
              <a:chExt cx="424275" cy="442250"/>
            </a:xfrm>
          </p:grpSpPr>
          <p:sp>
            <p:nvSpPr>
              <p:cNvPr id="560" name="Google Shape;560;p35"/>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519"/>
                                        </p:tgtEl>
                                        <p:attrNameLst>
                                          <p:attrName>style.visibility</p:attrName>
                                        </p:attrNameLst>
                                      </p:cBhvr>
                                      <p:to>
                                        <p:strVal val="visible"/>
                                      </p:to>
                                    </p:set>
                                    <p:animEffect transition="in" filter="barn(inVertical)">
                                      <p:cBhvr>
                                        <p:cTn id="7" dur="500"/>
                                        <p:tgtEl>
                                          <p:spTgt spid="5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1" nodeType="clickEffect">
                                  <p:stCondLst>
                                    <p:cond delay="0"/>
                                  </p:stCondLst>
                                  <p:iterate type="lt">
                                    <p:tmPct val="0"/>
                                  </p:iterate>
                                  <p:childTnLst>
                                    <p:animClr clrSpc="hsl" dir="cw">
                                      <p:cBhvr override="childStyle">
                                        <p:cTn id="11" dur="500" fill="hold"/>
                                        <p:tgtEl>
                                          <p:spTgt spid="519"/>
                                        </p:tgtEl>
                                        <p:attrNameLst>
                                          <p:attrName>style.color</p:attrName>
                                        </p:attrNameLst>
                                      </p:cBhvr>
                                      <p:by>
                                        <p:hsl h="7200000" s="0" l="0"/>
                                      </p:by>
                                    </p:animClr>
                                    <p:animClr clrSpc="hsl" dir="cw">
                                      <p:cBhvr>
                                        <p:cTn id="12" dur="500" fill="hold"/>
                                        <p:tgtEl>
                                          <p:spTgt spid="519"/>
                                        </p:tgtEl>
                                        <p:attrNameLst>
                                          <p:attrName>fillcolor</p:attrName>
                                        </p:attrNameLst>
                                      </p:cBhvr>
                                      <p:by>
                                        <p:hsl h="7200000" s="0" l="0"/>
                                      </p:by>
                                    </p:animClr>
                                    <p:animClr clrSpc="hsl" dir="cw">
                                      <p:cBhvr>
                                        <p:cTn id="13" dur="500" fill="hold"/>
                                        <p:tgtEl>
                                          <p:spTgt spid="519"/>
                                        </p:tgtEl>
                                        <p:attrNameLst>
                                          <p:attrName>stroke.color</p:attrName>
                                        </p:attrNameLst>
                                      </p:cBhvr>
                                      <p:by>
                                        <p:hsl h="7200000" s="0" l="0"/>
                                      </p:by>
                                    </p:animClr>
                                    <p:set>
                                      <p:cBhvr>
                                        <p:cTn id="14" dur="500" fill="hold"/>
                                        <p:tgtEl>
                                          <p:spTgt spid="5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p:bldP spid="51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ầu ăn dinh dưỡng Kiddy 250ml - Giới thiệu">
            <a:extLst>
              <a:ext uri="{FF2B5EF4-FFF2-40B4-BE49-F238E27FC236}">
                <a16:creationId xmlns:a16="http://schemas.microsoft.com/office/drawing/2014/main" id="{7F8DF81F-E8A8-49A0-A9B8-5EAE7E5EE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081" y="0"/>
            <a:ext cx="6713920" cy="50399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ầu ăn dinh dưỡng Kiddy cá hồi 250ml - Kidsplaza.vn">
            <a:extLst>
              <a:ext uri="{FF2B5EF4-FFF2-40B4-BE49-F238E27FC236}">
                <a16:creationId xmlns:a16="http://schemas.microsoft.com/office/drawing/2014/main" id="{B958C880-15FF-40B7-B353-F9546DE27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25" t="4022" r="34127" b="4127"/>
          <a:stretch/>
        </p:blipFill>
        <p:spPr bwMode="auto">
          <a:xfrm>
            <a:off x="-76201" y="0"/>
            <a:ext cx="2209801" cy="5150662"/>
          </a:xfrm>
          <a:prstGeom prst="rect">
            <a:avLst/>
          </a:prstGeom>
          <a:noFill/>
          <a:extLst>
            <a:ext uri="{909E8E84-426E-40DD-AFC4-6F175D3DCCD1}">
              <a14:hiddenFill xmlns:a14="http://schemas.microsoft.com/office/drawing/2010/main">
                <a:solidFill>
                  <a:srgbClr val="FFFFFF"/>
                </a:solidFill>
              </a14:hiddenFill>
            </a:ext>
          </a:extLst>
        </p:spPr>
      </p:pic>
      <p:sp>
        <p:nvSpPr>
          <p:cNvPr id="4" name="Hình Bầu dục 3">
            <a:extLst>
              <a:ext uri="{FF2B5EF4-FFF2-40B4-BE49-F238E27FC236}">
                <a16:creationId xmlns:a16="http://schemas.microsoft.com/office/drawing/2014/main" id="{B1C961A6-CD13-4C0A-8D4F-9F53150E1A5B}"/>
              </a:ext>
            </a:extLst>
          </p:cNvPr>
          <p:cNvSpPr/>
          <p:nvPr/>
        </p:nvSpPr>
        <p:spPr>
          <a:xfrm>
            <a:off x="6324601" y="1232807"/>
            <a:ext cx="2819399" cy="26778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7170" name="Picture 2" descr="Lying No Way Sticker by blubluko">
            <a:extLst>
              <a:ext uri="{FF2B5EF4-FFF2-40B4-BE49-F238E27FC236}">
                <a16:creationId xmlns:a16="http://schemas.microsoft.com/office/drawing/2014/main" id="{E903C2C0-4755-4D24-B2AF-DEF696FFFA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6725" y="3125391"/>
            <a:ext cx="214312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ng bóng Ý nghĩ: Hình đám mây 4">
            <a:extLst>
              <a:ext uri="{FF2B5EF4-FFF2-40B4-BE49-F238E27FC236}">
                <a16:creationId xmlns:a16="http://schemas.microsoft.com/office/drawing/2014/main" id="{1AD701AA-DF26-458F-97FA-F562A1208C9E}"/>
              </a:ext>
            </a:extLst>
          </p:cNvPr>
          <p:cNvSpPr/>
          <p:nvPr/>
        </p:nvSpPr>
        <p:spPr>
          <a:xfrm>
            <a:off x="2819401" y="117022"/>
            <a:ext cx="6106886" cy="1948543"/>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Dầu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thực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vật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với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mỡ</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đều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không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tốt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thế</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em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ăn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gì</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đây</a:t>
            </a:r>
            <a:r>
              <a:rPr lang="en-US" sz="3000" b="1" dirty="0">
                <a:solidFill>
                  <a:schemeClr val="tx1"/>
                </a:solidFill>
                <a:latin typeface="Times New Roman" panose="02020603050405020304" pitchFamily="18" charset="0"/>
                <a:cs typeface="Times New Roman" panose="02020603050405020304" pitchFamily="18" charset="0"/>
              </a:rPr>
              <a:t>?</a:t>
            </a:r>
            <a:endParaRPr lang="vi-VN" sz="3000" b="1" dirty="0">
              <a:solidFill>
                <a:schemeClr val="tx1"/>
              </a:solidFill>
              <a:latin typeface="Times New Roman" panose="02020603050405020304" pitchFamily="18" charset="0"/>
              <a:cs typeface="Times New Roman" panose="02020603050405020304" pitchFamily="18" charset="0"/>
            </a:endParaRPr>
          </a:p>
        </p:txBody>
      </p:sp>
      <p:pic>
        <p:nvPicPr>
          <p:cNvPr id="6150" name="Picture 6" descr="Laugh Lol Sticker by Jin">
            <a:extLst>
              <a:ext uri="{FF2B5EF4-FFF2-40B4-BE49-F238E27FC236}">
                <a16:creationId xmlns:a16="http://schemas.microsoft.com/office/drawing/2014/main" id="{5A7E6E69-1007-4567-B363-C8071B980C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714" y="1640001"/>
            <a:ext cx="3799115" cy="320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7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cxnSp>
        <p:nvCxnSpPr>
          <p:cNvPr id="635" name="Google Shape;635;p39"/>
          <p:cNvCxnSpPr/>
          <p:nvPr/>
        </p:nvCxnSpPr>
        <p:spPr>
          <a:xfrm>
            <a:off x="3648230" y="1670520"/>
            <a:ext cx="4753500" cy="0"/>
          </a:xfrm>
          <a:prstGeom prst="straightConnector1">
            <a:avLst/>
          </a:prstGeom>
          <a:noFill/>
          <a:ln w="9525" cap="flat" cmpd="sng">
            <a:solidFill>
              <a:schemeClr val="accent1"/>
            </a:solidFill>
            <a:prstDash val="solid"/>
            <a:round/>
            <a:headEnd type="none" w="med" len="med"/>
            <a:tailEnd type="none" w="med" len="med"/>
          </a:ln>
        </p:spPr>
      </p:cxnSp>
      <p:sp>
        <p:nvSpPr>
          <p:cNvPr id="637" name="Google Shape;637;p39"/>
          <p:cNvSpPr txBox="1">
            <a:spLocks noGrp="1"/>
          </p:cNvSpPr>
          <p:nvPr>
            <p:ph type="subTitle" idx="1"/>
          </p:nvPr>
        </p:nvSpPr>
        <p:spPr>
          <a:xfrm>
            <a:off x="3798641" y="1833245"/>
            <a:ext cx="4603089" cy="1026300"/>
          </a:xfrm>
          <a:prstGeom prst="rect">
            <a:avLst/>
          </a:prstGeom>
        </p:spPr>
        <p:txBody>
          <a:bodyPr spcFirstLastPara="1" wrap="square" lIns="91425" tIns="91425" rIns="91425" bIns="91425" anchor="t" anchorCtr="0">
            <a:noAutofit/>
          </a:bodyPr>
          <a:lstStyle/>
          <a:p>
            <a:pPr marL="0" lvl="0" indent="0" algn="ctr">
              <a:lnSpc>
                <a:spcPct val="100000"/>
              </a:lnSpc>
            </a:pPr>
            <a:r>
              <a:rPr lang="vi-VN" sz="2800" i="1" dirty="0">
                <a:latin typeface="Times New Roman" panose="02020603050405020304" pitchFamily="18" charset="0"/>
                <a:cs typeface="Times New Roman" panose="02020603050405020304" pitchFamily="18" charset="0"/>
              </a:rPr>
              <a:t>Quan sát Hình </a:t>
            </a:r>
            <a:r>
              <a:rPr lang="en-US" sz="2800" i="1" dirty="0">
                <a:latin typeface="Times New Roman" panose="02020603050405020304" pitchFamily="18" charset="0"/>
                <a:cs typeface="Times New Roman" panose="02020603050405020304" pitchFamily="18" charset="0"/>
              </a:rPr>
              <a:t>1</a:t>
            </a:r>
            <a:r>
              <a:rPr lang="vi-VN" sz="2800" i="1" dirty="0">
                <a:latin typeface="Times New Roman" panose="02020603050405020304" pitchFamily="18" charset="0"/>
                <a:cs typeface="Times New Roman" panose="02020603050405020304" pitchFamily="18" charset="0"/>
              </a:rPr>
              <a:t>, hãy so sánh khả năng tan trong nước và trong</a:t>
            </a:r>
            <a:r>
              <a:rPr lang="en-US" sz="2800" i="1" dirty="0">
                <a:latin typeface="Times New Roman" panose="02020603050405020304" pitchFamily="18" charset="0"/>
                <a:cs typeface="Times New Roman" panose="02020603050405020304" pitchFamily="18" charset="0"/>
              </a:rPr>
              <a:t> xăng của dầu ăn</a:t>
            </a:r>
            <a:endParaRPr sz="2800" i="1" dirty="0">
              <a:latin typeface="Times New Roman" panose="02020603050405020304" pitchFamily="18" charset="0"/>
              <a:cs typeface="Times New Roman" panose="02020603050405020304" pitchFamily="18" charset="0"/>
            </a:endParaRPr>
          </a:p>
        </p:txBody>
      </p:sp>
      <p:grpSp>
        <p:nvGrpSpPr>
          <p:cNvPr id="639" name="Google Shape;639;p39"/>
          <p:cNvGrpSpPr/>
          <p:nvPr/>
        </p:nvGrpSpPr>
        <p:grpSpPr>
          <a:xfrm rot="10800000">
            <a:off x="0" y="-96161"/>
            <a:ext cx="3443838" cy="1657914"/>
            <a:chOff x="2996260" y="2473067"/>
            <a:chExt cx="2308037" cy="1031384"/>
          </a:xfrm>
        </p:grpSpPr>
        <p:sp>
          <p:nvSpPr>
            <p:cNvPr id="640" name="Google Shape;640;p39"/>
            <p:cNvSpPr/>
            <p:nvPr/>
          </p:nvSpPr>
          <p:spPr>
            <a:xfrm>
              <a:off x="3143550" y="2547001"/>
              <a:ext cx="2160747" cy="957449"/>
            </a:xfrm>
            <a:custGeom>
              <a:avLst/>
              <a:gdLst/>
              <a:ahLst/>
              <a:cxnLst/>
              <a:rect l="l" t="t" r="r" b="b"/>
              <a:pathLst>
                <a:path w="67130" h="29746" extrusionOk="0">
                  <a:moveTo>
                    <a:pt x="37325" y="0"/>
                  </a:moveTo>
                  <a:cubicBezTo>
                    <a:pt x="37150" y="228"/>
                    <a:pt x="37115" y="491"/>
                    <a:pt x="37098" y="561"/>
                  </a:cubicBezTo>
                  <a:cubicBezTo>
                    <a:pt x="37098" y="596"/>
                    <a:pt x="37098" y="614"/>
                    <a:pt x="37098" y="631"/>
                  </a:cubicBezTo>
                  <a:cubicBezTo>
                    <a:pt x="37098" y="684"/>
                    <a:pt x="37098" y="736"/>
                    <a:pt x="37098" y="789"/>
                  </a:cubicBezTo>
                  <a:cubicBezTo>
                    <a:pt x="36892" y="738"/>
                    <a:pt x="36677" y="705"/>
                    <a:pt x="36440" y="705"/>
                  </a:cubicBezTo>
                  <a:cubicBezTo>
                    <a:pt x="36352" y="705"/>
                    <a:pt x="36262" y="710"/>
                    <a:pt x="36168" y="719"/>
                  </a:cubicBezTo>
                  <a:cubicBezTo>
                    <a:pt x="35923" y="754"/>
                    <a:pt x="35677" y="842"/>
                    <a:pt x="35467" y="947"/>
                  </a:cubicBezTo>
                  <a:cubicBezTo>
                    <a:pt x="35397" y="947"/>
                    <a:pt x="35309" y="947"/>
                    <a:pt x="35239" y="964"/>
                  </a:cubicBezTo>
                  <a:cubicBezTo>
                    <a:pt x="35006" y="781"/>
                    <a:pt x="34694" y="630"/>
                    <a:pt x="34274" y="630"/>
                  </a:cubicBezTo>
                  <a:cubicBezTo>
                    <a:pt x="34251" y="630"/>
                    <a:pt x="34228" y="630"/>
                    <a:pt x="34205" y="631"/>
                  </a:cubicBezTo>
                  <a:cubicBezTo>
                    <a:pt x="34000" y="547"/>
                    <a:pt x="33785" y="508"/>
                    <a:pt x="33565" y="508"/>
                  </a:cubicBezTo>
                  <a:cubicBezTo>
                    <a:pt x="33372" y="508"/>
                    <a:pt x="33175" y="539"/>
                    <a:pt x="32978" y="596"/>
                  </a:cubicBezTo>
                  <a:lnTo>
                    <a:pt x="32837" y="596"/>
                  </a:lnTo>
                  <a:cubicBezTo>
                    <a:pt x="32767" y="580"/>
                    <a:pt x="32697" y="572"/>
                    <a:pt x="32626" y="572"/>
                  </a:cubicBezTo>
                  <a:cubicBezTo>
                    <a:pt x="32395" y="572"/>
                    <a:pt x="32166" y="655"/>
                    <a:pt x="31978" y="789"/>
                  </a:cubicBezTo>
                  <a:cubicBezTo>
                    <a:pt x="31785" y="807"/>
                    <a:pt x="31557" y="894"/>
                    <a:pt x="31347" y="1087"/>
                  </a:cubicBezTo>
                  <a:lnTo>
                    <a:pt x="30891" y="1105"/>
                  </a:lnTo>
                  <a:lnTo>
                    <a:pt x="30769" y="1105"/>
                  </a:lnTo>
                  <a:cubicBezTo>
                    <a:pt x="30646" y="1105"/>
                    <a:pt x="30541" y="1140"/>
                    <a:pt x="30435" y="1175"/>
                  </a:cubicBezTo>
                  <a:cubicBezTo>
                    <a:pt x="30365" y="1210"/>
                    <a:pt x="30260" y="1227"/>
                    <a:pt x="30155" y="1245"/>
                  </a:cubicBezTo>
                  <a:cubicBezTo>
                    <a:pt x="30085" y="1245"/>
                    <a:pt x="30032" y="1227"/>
                    <a:pt x="29962" y="1227"/>
                  </a:cubicBezTo>
                  <a:cubicBezTo>
                    <a:pt x="29874" y="1210"/>
                    <a:pt x="29769" y="1175"/>
                    <a:pt x="29664" y="1175"/>
                  </a:cubicBezTo>
                  <a:cubicBezTo>
                    <a:pt x="29664" y="1175"/>
                    <a:pt x="29664" y="1157"/>
                    <a:pt x="29664" y="1157"/>
                  </a:cubicBezTo>
                  <a:cubicBezTo>
                    <a:pt x="29490" y="998"/>
                    <a:pt x="29268" y="898"/>
                    <a:pt x="29038" y="898"/>
                  </a:cubicBezTo>
                  <a:cubicBezTo>
                    <a:pt x="28990" y="898"/>
                    <a:pt x="28941" y="903"/>
                    <a:pt x="28893" y="912"/>
                  </a:cubicBezTo>
                  <a:cubicBezTo>
                    <a:pt x="28827" y="919"/>
                    <a:pt x="28765" y="923"/>
                    <a:pt x="28706" y="923"/>
                  </a:cubicBezTo>
                  <a:cubicBezTo>
                    <a:pt x="28622" y="923"/>
                    <a:pt x="28544" y="915"/>
                    <a:pt x="28472" y="894"/>
                  </a:cubicBezTo>
                  <a:cubicBezTo>
                    <a:pt x="28388" y="864"/>
                    <a:pt x="28302" y="851"/>
                    <a:pt x="28217" y="851"/>
                  </a:cubicBezTo>
                  <a:cubicBezTo>
                    <a:pt x="28053" y="851"/>
                    <a:pt x="27892" y="901"/>
                    <a:pt x="27753" y="982"/>
                  </a:cubicBezTo>
                  <a:cubicBezTo>
                    <a:pt x="27665" y="999"/>
                    <a:pt x="27578" y="1034"/>
                    <a:pt x="27490" y="1070"/>
                  </a:cubicBezTo>
                  <a:cubicBezTo>
                    <a:pt x="27420" y="1034"/>
                    <a:pt x="27350" y="1017"/>
                    <a:pt x="27262" y="999"/>
                  </a:cubicBezTo>
                  <a:cubicBezTo>
                    <a:pt x="27069" y="631"/>
                    <a:pt x="26806" y="509"/>
                    <a:pt x="26614" y="473"/>
                  </a:cubicBezTo>
                  <a:cubicBezTo>
                    <a:pt x="26561" y="465"/>
                    <a:pt x="26508" y="460"/>
                    <a:pt x="26456" y="460"/>
                  </a:cubicBezTo>
                  <a:cubicBezTo>
                    <a:pt x="26299" y="460"/>
                    <a:pt x="26145" y="500"/>
                    <a:pt x="26000" y="579"/>
                  </a:cubicBezTo>
                  <a:cubicBezTo>
                    <a:pt x="25930" y="551"/>
                    <a:pt x="25843" y="531"/>
                    <a:pt x="25742" y="531"/>
                  </a:cubicBezTo>
                  <a:cubicBezTo>
                    <a:pt x="25592" y="531"/>
                    <a:pt x="25411" y="575"/>
                    <a:pt x="25211" y="701"/>
                  </a:cubicBezTo>
                  <a:cubicBezTo>
                    <a:pt x="25193" y="701"/>
                    <a:pt x="25176" y="719"/>
                    <a:pt x="25141" y="754"/>
                  </a:cubicBezTo>
                  <a:cubicBezTo>
                    <a:pt x="25099" y="749"/>
                    <a:pt x="25058" y="747"/>
                    <a:pt x="25017" y="747"/>
                  </a:cubicBezTo>
                  <a:cubicBezTo>
                    <a:pt x="24908" y="747"/>
                    <a:pt x="24805" y="763"/>
                    <a:pt x="24703" y="789"/>
                  </a:cubicBezTo>
                  <a:cubicBezTo>
                    <a:pt x="24492" y="859"/>
                    <a:pt x="24299" y="894"/>
                    <a:pt x="24124" y="929"/>
                  </a:cubicBezTo>
                  <a:cubicBezTo>
                    <a:pt x="24036" y="894"/>
                    <a:pt x="23949" y="859"/>
                    <a:pt x="23861" y="859"/>
                  </a:cubicBezTo>
                  <a:cubicBezTo>
                    <a:pt x="23842" y="857"/>
                    <a:pt x="23822" y="857"/>
                    <a:pt x="23802" y="857"/>
                  </a:cubicBezTo>
                  <a:cubicBezTo>
                    <a:pt x="23626" y="857"/>
                    <a:pt x="23440" y="926"/>
                    <a:pt x="23282" y="1052"/>
                  </a:cubicBezTo>
                  <a:cubicBezTo>
                    <a:pt x="23212" y="1034"/>
                    <a:pt x="23160" y="1034"/>
                    <a:pt x="23090" y="1034"/>
                  </a:cubicBezTo>
                  <a:cubicBezTo>
                    <a:pt x="22774" y="1070"/>
                    <a:pt x="22546" y="1210"/>
                    <a:pt x="22301" y="1455"/>
                  </a:cubicBezTo>
                  <a:lnTo>
                    <a:pt x="22055" y="1455"/>
                  </a:lnTo>
                  <a:cubicBezTo>
                    <a:pt x="21792" y="1473"/>
                    <a:pt x="21547" y="1613"/>
                    <a:pt x="21372" y="1823"/>
                  </a:cubicBezTo>
                  <a:cubicBezTo>
                    <a:pt x="21193" y="1576"/>
                    <a:pt x="20896" y="1393"/>
                    <a:pt x="20497" y="1393"/>
                  </a:cubicBezTo>
                  <a:cubicBezTo>
                    <a:pt x="20387" y="1393"/>
                    <a:pt x="20269" y="1407"/>
                    <a:pt x="20144" y="1438"/>
                  </a:cubicBezTo>
                  <a:cubicBezTo>
                    <a:pt x="20127" y="1438"/>
                    <a:pt x="20127" y="1438"/>
                    <a:pt x="20109" y="1455"/>
                  </a:cubicBezTo>
                  <a:cubicBezTo>
                    <a:pt x="20057" y="1403"/>
                    <a:pt x="19987" y="1385"/>
                    <a:pt x="19934" y="1350"/>
                  </a:cubicBezTo>
                  <a:cubicBezTo>
                    <a:pt x="19773" y="1277"/>
                    <a:pt x="19600" y="1240"/>
                    <a:pt x="19425" y="1240"/>
                  </a:cubicBezTo>
                  <a:cubicBezTo>
                    <a:pt x="19390" y="1240"/>
                    <a:pt x="19355" y="1242"/>
                    <a:pt x="19320" y="1245"/>
                  </a:cubicBezTo>
                  <a:cubicBezTo>
                    <a:pt x="19127" y="1245"/>
                    <a:pt x="18952" y="1315"/>
                    <a:pt x="18794" y="1403"/>
                  </a:cubicBezTo>
                  <a:cubicBezTo>
                    <a:pt x="18634" y="1349"/>
                    <a:pt x="18463" y="1326"/>
                    <a:pt x="18289" y="1326"/>
                  </a:cubicBezTo>
                  <a:cubicBezTo>
                    <a:pt x="18236" y="1326"/>
                    <a:pt x="18182" y="1328"/>
                    <a:pt x="18128" y="1333"/>
                  </a:cubicBezTo>
                  <a:cubicBezTo>
                    <a:pt x="18111" y="1315"/>
                    <a:pt x="18093" y="1315"/>
                    <a:pt x="18058" y="1297"/>
                  </a:cubicBezTo>
                  <a:cubicBezTo>
                    <a:pt x="17935" y="1227"/>
                    <a:pt x="17760" y="1122"/>
                    <a:pt x="17515" y="1070"/>
                  </a:cubicBezTo>
                  <a:cubicBezTo>
                    <a:pt x="17401" y="1038"/>
                    <a:pt x="17296" y="1025"/>
                    <a:pt x="17200" y="1025"/>
                  </a:cubicBezTo>
                  <a:cubicBezTo>
                    <a:pt x="16924" y="1025"/>
                    <a:pt x="16720" y="1132"/>
                    <a:pt x="16603" y="1210"/>
                  </a:cubicBezTo>
                  <a:cubicBezTo>
                    <a:pt x="16463" y="1315"/>
                    <a:pt x="16340" y="1438"/>
                    <a:pt x="16270" y="1578"/>
                  </a:cubicBezTo>
                  <a:lnTo>
                    <a:pt x="16165" y="1736"/>
                  </a:lnTo>
                  <a:cubicBezTo>
                    <a:pt x="16165" y="1771"/>
                    <a:pt x="16147" y="1788"/>
                    <a:pt x="16130" y="1806"/>
                  </a:cubicBezTo>
                  <a:cubicBezTo>
                    <a:pt x="16059" y="1771"/>
                    <a:pt x="15989" y="1736"/>
                    <a:pt x="15902" y="1718"/>
                  </a:cubicBezTo>
                  <a:cubicBezTo>
                    <a:pt x="15830" y="1696"/>
                    <a:pt x="15755" y="1686"/>
                    <a:pt x="15679" y="1686"/>
                  </a:cubicBezTo>
                  <a:cubicBezTo>
                    <a:pt x="15514" y="1686"/>
                    <a:pt x="15345" y="1734"/>
                    <a:pt x="15200" y="1806"/>
                  </a:cubicBezTo>
                  <a:cubicBezTo>
                    <a:pt x="15043" y="1806"/>
                    <a:pt x="14867" y="1841"/>
                    <a:pt x="14692" y="1911"/>
                  </a:cubicBezTo>
                  <a:cubicBezTo>
                    <a:pt x="14639" y="1911"/>
                    <a:pt x="14587" y="1911"/>
                    <a:pt x="14552" y="1929"/>
                  </a:cubicBezTo>
                  <a:cubicBezTo>
                    <a:pt x="14517" y="1929"/>
                    <a:pt x="14482" y="1929"/>
                    <a:pt x="14446" y="1946"/>
                  </a:cubicBezTo>
                  <a:lnTo>
                    <a:pt x="14429" y="1946"/>
                  </a:lnTo>
                  <a:cubicBezTo>
                    <a:pt x="14404" y="1944"/>
                    <a:pt x="14380" y="1943"/>
                    <a:pt x="14355" y="1943"/>
                  </a:cubicBezTo>
                  <a:cubicBezTo>
                    <a:pt x="14183" y="1943"/>
                    <a:pt x="14001" y="1995"/>
                    <a:pt x="13833" y="2086"/>
                  </a:cubicBezTo>
                  <a:cubicBezTo>
                    <a:pt x="13587" y="2121"/>
                    <a:pt x="13342" y="2244"/>
                    <a:pt x="13132" y="2419"/>
                  </a:cubicBezTo>
                  <a:cubicBezTo>
                    <a:pt x="13114" y="2437"/>
                    <a:pt x="13097" y="2455"/>
                    <a:pt x="13079" y="2472"/>
                  </a:cubicBezTo>
                  <a:lnTo>
                    <a:pt x="13061" y="2472"/>
                  </a:lnTo>
                  <a:cubicBezTo>
                    <a:pt x="12991" y="2419"/>
                    <a:pt x="12869" y="2384"/>
                    <a:pt x="12763" y="2367"/>
                  </a:cubicBezTo>
                  <a:lnTo>
                    <a:pt x="12711" y="2367"/>
                  </a:lnTo>
                  <a:cubicBezTo>
                    <a:pt x="12693" y="2349"/>
                    <a:pt x="12693" y="2349"/>
                    <a:pt x="12676" y="2349"/>
                  </a:cubicBezTo>
                  <a:cubicBezTo>
                    <a:pt x="12676" y="2349"/>
                    <a:pt x="12658" y="2332"/>
                    <a:pt x="12641" y="2332"/>
                  </a:cubicBezTo>
                  <a:cubicBezTo>
                    <a:pt x="12641" y="2332"/>
                    <a:pt x="12623" y="2314"/>
                    <a:pt x="12623" y="2314"/>
                  </a:cubicBezTo>
                  <a:cubicBezTo>
                    <a:pt x="12588" y="2297"/>
                    <a:pt x="12553" y="2279"/>
                    <a:pt x="12536" y="2262"/>
                  </a:cubicBezTo>
                  <a:cubicBezTo>
                    <a:pt x="12422" y="2195"/>
                    <a:pt x="12292" y="2165"/>
                    <a:pt x="12153" y="2165"/>
                  </a:cubicBezTo>
                  <a:cubicBezTo>
                    <a:pt x="12035" y="2165"/>
                    <a:pt x="11910" y="2186"/>
                    <a:pt x="11782" y="2227"/>
                  </a:cubicBezTo>
                  <a:cubicBezTo>
                    <a:pt x="11764" y="2227"/>
                    <a:pt x="11764" y="2227"/>
                    <a:pt x="11747" y="2244"/>
                  </a:cubicBezTo>
                  <a:cubicBezTo>
                    <a:pt x="11710" y="2251"/>
                    <a:pt x="11680" y="2256"/>
                    <a:pt x="11651" y="2256"/>
                  </a:cubicBezTo>
                  <a:cubicBezTo>
                    <a:pt x="11609" y="2256"/>
                    <a:pt x="11570" y="2247"/>
                    <a:pt x="11519" y="2227"/>
                  </a:cubicBezTo>
                  <a:cubicBezTo>
                    <a:pt x="11440" y="2208"/>
                    <a:pt x="11355" y="2199"/>
                    <a:pt x="11267" y="2199"/>
                  </a:cubicBezTo>
                  <a:cubicBezTo>
                    <a:pt x="11099" y="2199"/>
                    <a:pt x="10919" y="2234"/>
                    <a:pt x="10747" y="2314"/>
                  </a:cubicBezTo>
                  <a:cubicBezTo>
                    <a:pt x="10660" y="2349"/>
                    <a:pt x="10607" y="2384"/>
                    <a:pt x="10572" y="2384"/>
                  </a:cubicBezTo>
                  <a:cubicBezTo>
                    <a:pt x="10525" y="2380"/>
                    <a:pt x="10477" y="2378"/>
                    <a:pt x="10430" y="2378"/>
                  </a:cubicBezTo>
                  <a:cubicBezTo>
                    <a:pt x="10267" y="2378"/>
                    <a:pt x="10104" y="2404"/>
                    <a:pt x="9941" y="2472"/>
                  </a:cubicBezTo>
                  <a:cubicBezTo>
                    <a:pt x="9660" y="2490"/>
                    <a:pt x="9380" y="2577"/>
                    <a:pt x="9187" y="2735"/>
                  </a:cubicBezTo>
                  <a:cubicBezTo>
                    <a:pt x="9064" y="2840"/>
                    <a:pt x="8906" y="2893"/>
                    <a:pt x="8714" y="2928"/>
                  </a:cubicBezTo>
                  <a:cubicBezTo>
                    <a:pt x="8679" y="2945"/>
                    <a:pt x="8626" y="2945"/>
                    <a:pt x="8591" y="2963"/>
                  </a:cubicBezTo>
                  <a:lnTo>
                    <a:pt x="8433" y="2963"/>
                  </a:lnTo>
                  <a:cubicBezTo>
                    <a:pt x="8345" y="2963"/>
                    <a:pt x="8258" y="2945"/>
                    <a:pt x="8170" y="2945"/>
                  </a:cubicBezTo>
                  <a:cubicBezTo>
                    <a:pt x="8082" y="2928"/>
                    <a:pt x="7995" y="2919"/>
                    <a:pt x="7909" y="2919"/>
                  </a:cubicBezTo>
                  <a:cubicBezTo>
                    <a:pt x="7824" y="2919"/>
                    <a:pt x="7741" y="2928"/>
                    <a:pt x="7662" y="2945"/>
                  </a:cubicBezTo>
                  <a:cubicBezTo>
                    <a:pt x="7591" y="2935"/>
                    <a:pt x="7502" y="2925"/>
                    <a:pt x="7407" y="2925"/>
                  </a:cubicBezTo>
                  <a:cubicBezTo>
                    <a:pt x="7337" y="2925"/>
                    <a:pt x="7262" y="2931"/>
                    <a:pt x="7188" y="2945"/>
                  </a:cubicBezTo>
                  <a:cubicBezTo>
                    <a:pt x="7118" y="2893"/>
                    <a:pt x="7031" y="2858"/>
                    <a:pt x="6943" y="2805"/>
                  </a:cubicBezTo>
                  <a:cubicBezTo>
                    <a:pt x="6768" y="2735"/>
                    <a:pt x="6575" y="2682"/>
                    <a:pt x="6399" y="2630"/>
                  </a:cubicBezTo>
                  <a:cubicBezTo>
                    <a:pt x="6269" y="2597"/>
                    <a:pt x="6141" y="2582"/>
                    <a:pt x="6017" y="2582"/>
                  </a:cubicBezTo>
                  <a:cubicBezTo>
                    <a:pt x="5742" y="2582"/>
                    <a:pt x="5494" y="2660"/>
                    <a:pt x="5312" y="2805"/>
                  </a:cubicBezTo>
                  <a:lnTo>
                    <a:pt x="5295" y="2823"/>
                  </a:lnTo>
                  <a:cubicBezTo>
                    <a:pt x="5049" y="2858"/>
                    <a:pt x="4822" y="2945"/>
                    <a:pt x="4646" y="3156"/>
                  </a:cubicBezTo>
                  <a:cubicBezTo>
                    <a:pt x="4453" y="3173"/>
                    <a:pt x="4296" y="3226"/>
                    <a:pt x="4173" y="3314"/>
                  </a:cubicBezTo>
                  <a:cubicBezTo>
                    <a:pt x="4120" y="3349"/>
                    <a:pt x="4085" y="3366"/>
                    <a:pt x="4050" y="3384"/>
                  </a:cubicBezTo>
                  <a:cubicBezTo>
                    <a:pt x="4033" y="3401"/>
                    <a:pt x="3998" y="3419"/>
                    <a:pt x="3962" y="3454"/>
                  </a:cubicBezTo>
                  <a:cubicBezTo>
                    <a:pt x="3927" y="3454"/>
                    <a:pt x="3875" y="3454"/>
                    <a:pt x="3840" y="3471"/>
                  </a:cubicBezTo>
                  <a:cubicBezTo>
                    <a:pt x="3752" y="3489"/>
                    <a:pt x="3660" y="3498"/>
                    <a:pt x="3566" y="3498"/>
                  </a:cubicBezTo>
                  <a:cubicBezTo>
                    <a:pt x="3472" y="3498"/>
                    <a:pt x="3375" y="3489"/>
                    <a:pt x="3279" y="3471"/>
                  </a:cubicBezTo>
                  <a:cubicBezTo>
                    <a:pt x="3244" y="3471"/>
                    <a:pt x="3209" y="3454"/>
                    <a:pt x="3174" y="3454"/>
                  </a:cubicBezTo>
                  <a:cubicBezTo>
                    <a:pt x="3156" y="3436"/>
                    <a:pt x="3121" y="3419"/>
                    <a:pt x="3086" y="3401"/>
                  </a:cubicBezTo>
                  <a:cubicBezTo>
                    <a:pt x="3068" y="3401"/>
                    <a:pt x="3051" y="3384"/>
                    <a:pt x="3016" y="3349"/>
                  </a:cubicBezTo>
                  <a:cubicBezTo>
                    <a:pt x="2963" y="3314"/>
                    <a:pt x="2911" y="3279"/>
                    <a:pt x="2858" y="3243"/>
                  </a:cubicBezTo>
                  <a:cubicBezTo>
                    <a:pt x="2665" y="2998"/>
                    <a:pt x="2385" y="2840"/>
                    <a:pt x="2069" y="2805"/>
                  </a:cubicBezTo>
                  <a:lnTo>
                    <a:pt x="2016" y="2805"/>
                  </a:lnTo>
                  <a:lnTo>
                    <a:pt x="1981" y="2788"/>
                  </a:lnTo>
                  <a:cubicBezTo>
                    <a:pt x="1946" y="2783"/>
                    <a:pt x="1912" y="2781"/>
                    <a:pt x="1878" y="2781"/>
                  </a:cubicBezTo>
                  <a:cubicBezTo>
                    <a:pt x="1641" y="2781"/>
                    <a:pt x="1436" y="2888"/>
                    <a:pt x="1298" y="3103"/>
                  </a:cubicBezTo>
                  <a:cubicBezTo>
                    <a:pt x="1280" y="3138"/>
                    <a:pt x="1245" y="3173"/>
                    <a:pt x="1228" y="3208"/>
                  </a:cubicBezTo>
                  <a:cubicBezTo>
                    <a:pt x="1105" y="3349"/>
                    <a:pt x="1052" y="3542"/>
                    <a:pt x="1035" y="3734"/>
                  </a:cubicBezTo>
                  <a:cubicBezTo>
                    <a:pt x="1017" y="3752"/>
                    <a:pt x="1000" y="3769"/>
                    <a:pt x="982" y="3769"/>
                  </a:cubicBezTo>
                  <a:cubicBezTo>
                    <a:pt x="842" y="3910"/>
                    <a:pt x="737" y="4103"/>
                    <a:pt x="702" y="4313"/>
                  </a:cubicBezTo>
                  <a:cubicBezTo>
                    <a:pt x="614" y="4401"/>
                    <a:pt x="544" y="4506"/>
                    <a:pt x="509" y="4628"/>
                  </a:cubicBezTo>
                  <a:lnTo>
                    <a:pt x="491" y="4681"/>
                  </a:lnTo>
                  <a:cubicBezTo>
                    <a:pt x="491" y="4681"/>
                    <a:pt x="491" y="4699"/>
                    <a:pt x="491" y="4699"/>
                  </a:cubicBezTo>
                  <a:cubicBezTo>
                    <a:pt x="474" y="4716"/>
                    <a:pt x="474" y="4716"/>
                    <a:pt x="456" y="4734"/>
                  </a:cubicBezTo>
                  <a:cubicBezTo>
                    <a:pt x="456" y="4751"/>
                    <a:pt x="439" y="4751"/>
                    <a:pt x="439" y="4769"/>
                  </a:cubicBezTo>
                  <a:cubicBezTo>
                    <a:pt x="421" y="4786"/>
                    <a:pt x="421" y="4786"/>
                    <a:pt x="404" y="4804"/>
                  </a:cubicBezTo>
                  <a:cubicBezTo>
                    <a:pt x="386" y="4839"/>
                    <a:pt x="368" y="4856"/>
                    <a:pt x="333" y="4891"/>
                  </a:cubicBezTo>
                  <a:cubicBezTo>
                    <a:pt x="193" y="5067"/>
                    <a:pt x="123" y="5312"/>
                    <a:pt x="141" y="5575"/>
                  </a:cubicBezTo>
                  <a:cubicBezTo>
                    <a:pt x="141" y="5575"/>
                    <a:pt x="141" y="5593"/>
                    <a:pt x="141" y="5593"/>
                  </a:cubicBezTo>
                  <a:cubicBezTo>
                    <a:pt x="141" y="5610"/>
                    <a:pt x="158" y="5628"/>
                    <a:pt x="158" y="5628"/>
                  </a:cubicBezTo>
                  <a:cubicBezTo>
                    <a:pt x="158" y="5768"/>
                    <a:pt x="141" y="5873"/>
                    <a:pt x="88" y="5978"/>
                  </a:cubicBezTo>
                  <a:cubicBezTo>
                    <a:pt x="18" y="6119"/>
                    <a:pt x="0" y="6294"/>
                    <a:pt x="18" y="6469"/>
                  </a:cubicBezTo>
                  <a:cubicBezTo>
                    <a:pt x="18" y="6539"/>
                    <a:pt x="35" y="6610"/>
                    <a:pt x="53" y="6680"/>
                  </a:cubicBezTo>
                  <a:cubicBezTo>
                    <a:pt x="70" y="6732"/>
                    <a:pt x="106" y="6855"/>
                    <a:pt x="123" y="6943"/>
                  </a:cubicBezTo>
                  <a:cubicBezTo>
                    <a:pt x="88" y="7065"/>
                    <a:pt x="88" y="7206"/>
                    <a:pt x="106" y="7328"/>
                  </a:cubicBezTo>
                  <a:cubicBezTo>
                    <a:pt x="106" y="7416"/>
                    <a:pt x="123" y="7504"/>
                    <a:pt x="158" y="7574"/>
                  </a:cubicBezTo>
                  <a:cubicBezTo>
                    <a:pt x="158" y="7609"/>
                    <a:pt x="158" y="7644"/>
                    <a:pt x="176" y="7679"/>
                  </a:cubicBezTo>
                  <a:cubicBezTo>
                    <a:pt x="193" y="7889"/>
                    <a:pt x="298" y="8117"/>
                    <a:pt x="439" y="8275"/>
                  </a:cubicBezTo>
                  <a:cubicBezTo>
                    <a:pt x="561" y="8415"/>
                    <a:pt x="649" y="8591"/>
                    <a:pt x="719" y="8783"/>
                  </a:cubicBezTo>
                  <a:cubicBezTo>
                    <a:pt x="737" y="8836"/>
                    <a:pt x="754" y="8889"/>
                    <a:pt x="772" y="8924"/>
                  </a:cubicBezTo>
                  <a:cubicBezTo>
                    <a:pt x="772" y="8976"/>
                    <a:pt x="772" y="9029"/>
                    <a:pt x="772" y="9082"/>
                  </a:cubicBezTo>
                  <a:cubicBezTo>
                    <a:pt x="789" y="9187"/>
                    <a:pt x="789" y="9274"/>
                    <a:pt x="789" y="9362"/>
                  </a:cubicBezTo>
                  <a:cubicBezTo>
                    <a:pt x="789" y="9415"/>
                    <a:pt x="789" y="9485"/>
                    <a:pt x="807" y="9537"/>
                  </a:cubicBezTo>
                  <a:cubicBezTo>
                    <a:pt x="807" y="9625"/>
                    <a:pt x="824" y="9713"/>
                    <a:pt x="859" y="9783"/>
                  </a:cubicBezTo>
                  <a:lnTo>
                    <a:pt x="859" y="9800"/>
                  </a:lnTo>
                  <a:cubicBezTo>
                    <a:pt x="859" y="9853"/>
                    <a:pt x="859" y="9906"/>
                    <a:pt x="877" y="9941"/>
                  </a:cubicBezTo>
                  <a:cubicBezTo>
                    <a:pt x="877" y="10046"/>
                    <a:pt x="912" y="10151"/>
                    <a:pt x="947" y="10274"/>
                  </a:cubicBezTo>
                  <a:cubicBezTo>
                    <a:pt x="894" y="10344"/>
                    <a:pt x="859" y="10414"/>
                    <a:pt x="824" y="10502"/>
                  </a:cubicBezTo>
                  <a:cubicBezTo>
                    <a:pt x="772" y="10642"/>
                    <a:pt x="737" y="10800"/>
                    <a:pt x="719" y="10940"/>
                  </a:cubicBezTo>
                  <a:cubicBezTo>
                    <a:pt x="702" y="11028"/>
                    <a:pt x="702" y="11098"/>
                    <a:pt x="719" y="11185"/>
                  </a:cubicBezTo>
                  <a:cubicBezTo>
                    <a:pt x="737" y="11413"/>
                    <a:pt x="859" y="11641"/>
                    <a:pt x="1035" y="11834"/>
                  </a:cubicBezTo>
                  <a:lnTo>
                    <a:pt x="1052" y="11852"/>
                  </a:lnTo>
                  <a:cubicBezTo>
                    <a:pt x="1052" y="11852"/>
                    <a:pt x="1070" y="11852"/>
                    <a:pt x="1070" y="11869"/>
                  </a:cubicBezTo>
                  <a:cubicBezTo>
                    <a:pt x="1122" y="12079"/>
                    <a:pt x="1245" y="12325"/>
                    <a:pt x="1491" y="12518"/>
                  </a:cubicBezTo>
                  <a:cubicBezTo>
                    <a:pt x="1526" y="12693"/>
                    <a:pt x="1596" y="12868"/>
                    <a:pt x="1701" y="13009"/>
                  </a:cubicBezTo>
                  <a:cubicBezTo>
                    <a:pt x="1753" y="13044"/>
                    <a:pt x="1771" y="13096"/>
                    <a:pt x="1806" y="13131"/>
                  </a:cubicBezTo>
                  <a:cubicBezTo>
                    <a:pt x="1824" y="13166"/>
                    <a:pt x="1859" y="13201"/>
                    <a:pt x="1876" y="13254"/>
                  </a:cubicBezTo>
                  <a:cubicBezTo>
                    <a:pt x="1894" y="13289"/>
                    <a:pt x="1911" y="13342"/>
                    <a:pt x="1929" y="13394"/>
                  </a:cubicBezTo>
                  <a:cubicBezTo>
                    <a:pt x="1964" y="13500"/>
                    <a:pt x="1981" y="13587"/>
                    <a:pt x="1999" y="13692"/>
                  </a:cubicBezTo>
                  <a:cubicBezTo>
                    <a:pt x="2016" y="13815"/>
                    <a:pt x="2034" y="13938"/>
                    <a:pt x="2034" y="14061"/>
                  </a:cubicBezTo>
                  <a:cubicBezTo>
                    <a:pt x="2016" y="14096"/>
                    <a:pt x="2034" y="14148"/>
                    <a:pt x="2034" y="14183"/>
                  </a:cubicBezTo>
                  <a:cubicBezTo>
                    <a:pt x="2016" y="14218"/>
                    <a:pt x="1999" y="14253"/>
                    <a:pt x="1999" y="14288"/>
                  </a:cubicBezTo>
                  <a:cubicBezTo>
                    <a:pt x="1981" y="14323"/>
                    <a:pt x="1981" y="14341"/>
                    <a:pt x="1946" y="14376"/>
                  </a:cubicBezTo>
                  <a:cubicBezTo>
                    <a:pt x="1929" y="14429"/>
                    <a:pt x="1894" y="14464"/>
                    <a:pt x="1876" y="14516"/>
                  </a:cubicBezTo>
                  <a:cubicBezTo>
                    <a:pt x="1718" y="14692"/>
                    <a:pt x="1631" y="14955"/>
                    <a:pt x="1648" y="15253"/>
                  </a:cubicBezTo>
                  <a:cubicBezTo>
                    <a:pt x="1648" y="15288"/>
                    <a:pt x="1648" y="15305"/>
                    <a:pt x="1648" y="15323"/>
                  </a:cubicBezTo>
                  <a:lnTo>
                    <a:pt x="1648" y="15375"/>
                  </a:lnTo>
                  <a:cubicBezTo>
                    <a:pt x="1648" y="15428"/>
                    <a:pt x="1648" y="15481"/>
                    <a:pt x="1648" y="15533"/>
                  </a:cubicBezTo>
                  <a:cubicBezTo>
                    <a:pt x="1683" y="15744"/>
                    <a:pt x="1806" y="15954"/>
                    <a:pt x="1946" y="16112"/>
                  </a:cubicBezTo>
                  <a:cubicBezTo>
                    <a:pt x="2104" y="16287"/>
                    <a:pt x="2227" y="16532"/>
                    <a:pt x="2262" y="16813"/>
                  </a:cubicBezTo>
                  <a:cubicBezTo>
                    <a:pt x="2315" y="17023"/>
                    <a:pt x="2402" y="17234"/>
                    <a:pt x="2560" y="17409"/>
                  </a:cubicBezTo>
                  <a:cubicBezTo>
                    <a:pt x="2595" y="17444"/>
                    <a:pt x="2613" y="17479"/>
                    <a:pt x="2648" y="17514"/>
                  </a:cubicBezTo>
                  <a:cubicBezTo>
                    <a:pt x="2665" y="17567"/>
                    <a:pt x="2683" y="17619"/>
                    <a:pt x="2700" y="17672"/>
                  </a:cubicBezTo>
                  <a:cubicBezTo>
                    <a:pt x="2770" y="18058"/>
                    <a:pt x="2893" y="18426"/>
                    <a:pt x="3051" y="18741"/>
                  </a:cubicBezTo>
                  <a:cubicBezTo>
                    <a:pt x="3068" y="18777"/>
                    <a:pt x="3086" y="18812"/>
                    <a:pt x="3103" y="18864"/>
                  </a:cubicBezTo>
                  <a:cubicBezTo>
                    <a:pt x="3103" y="18917"/>
                    <a:pt x="3103" y="18987"/>
                    <a:pt x="3121" y="19057"/>
                  </a:cubicBezTo>
                  <a:cubicBezTo>
                    <a:pt x="3139" y="19197"/>
                    <a:pt x="3156" y="19302"/>
                    <a:pt x="3174" y="19390"/>
                  </a:cubicBezTo>
                  <a:cubicBezTo>
                    <a:pt x="3139" y="19530"/>
                    <a:pt x="3103" y="19723"/>
                    <a:pt x="3121" y="19969"/>
                  </a:cubicBezTo>
                  <a:cubicBezTo>
                    <a:pt x="3103" y="20056"/>
                    <a:pt x="3103" y="20197"/>
                    <a:pt x="3103" y="20389"/>
                  </a:cubicBezTo>
                  <a:cubicBezTo>
                    <a:pt x="3121" y="20460"/>
                    <a:pt x="3121" y="20547"/>
                    <a:pt x="3139" y="20635"/>
                  </a:cubicBezTo>
                  <a:cubicBezTo>
                    <a:pt x="3121" y="20705"/>
                    <a:pt x="3103" y="20775"/>
                    <a:pt x="3086" y="20880"/>
                  </a:cubicBezTo>
                  <a:cubicBezTo>
                    <a:pt x="3068" y="20986"/>
                    <a:pt x="3051" y="21143"/>
                    <a:pt x="3051" y="21354"/>
                  </a:cubicBezTo>
                  <a:cubicBezTo>
                    <a:pt x="3051" y="21582"/>
                    <a:pt x="3086" y="21810"/>
                    <a:pt x="3156" y="22037"/>
                  </a:cubicBezTo>
                  <a:cubicBezTo>
                    <a:pt x="3156" y="22090"/>
                    <a:pt x="3174" y="22160"/>
                    <a:pt x="3191" y="22230"/>
                  </a:cubicBezTo>
                  <a:cubicBezTo>
                    <a:pt x="3226" y="22458"/>
                    <a:pt x="3314" y="22651"/>
                    <a:pt x="3401" y="22809"/>
                  </a:cubicBezTo>
                  <a:cubicBezTo>
                    <a:pt x="3384" y="22896"/>
                    <a:pt x="3384" y="22984"/>
                    <a:pt x="3384" y="23089"/>
                  </a:cubicBezTo>
                  <a:cubicBezTo>
                    <a:pt x="3384" y="23107"/>
                    <a:pt x="3384" y="23124"/>
                    <a:pt x="3384" y="23142"/>
                  </a:cubicBezTo>
                  <a:cubicBezTo>
                    <a:pt x="3331" y="23300"/>
                    <a:pt x="3296" y="23475"/>
                    <a:pt x="3296" y="23650"/>
                  </a:cubicBezTo>
                  <a:cubicBezTo>
                    <a:pt x="3296" y="23738"/>
                    <a:pt x="3296" y="23826"/>
                    <a:pt x="3296" y="23913"/>
                  </a:cubicBezTo>
                  <a:cubicBezTo>
                    <a:pt x="3314" y="24089"/>
                    <a:pt x="3331" y="24264"/>
                    <a:pt x="3349" y="24439"/>
                  </a:cubicBezTo>
                  <a:cubicBezTo>
                    <a:pt x="3366" y="24685"/>
                    <a:pt x="3472" y="24913"/>
                    <a:pt x="3629" y="25035"/>
                  </a:cubicBezTo>
                  <a:cubicBezTo>
                    <a:pt x="3594" y="25123"/>
                    <a:pt x="3559" y="25228"/>
                    <a:pt x="3559" y="25333"/>
                  </a:cubicBezTo>
                  <a:cubicBezTo>
                    <a:pt x="3542" y="25403"/>
                    <a:pt x="3542" y="25456"/>
                    <a:pt x="3559" y="25509"/>
                  </a:cubicBezTo>
                  <a:cubicBezTo>
                    <a:pt x="3542" y="25526"/>
                    <a:pt x="3542" y="25544"/>
                    <a:pt x="3524" y="25561"/>
                  </a:cubicBezTo>
                  <a:lnTo>
                    <a:pt x="3524" y="25596"/>
                  </a:lnTo>
                  <a:cubicBezTo>
                    <a:pt x="3472" y="25702"/>
                    <a:pt x="3437" y="25807"/>
                    <a:pt x="3419" y="25912"/>
                  </a:cubicBezTo>
                  <a:cubicBezTo>
                    <a:pt x="3401" y="26070"/>
                    <a:pt x="3437" y="26192"/>
                    <a:pt x="3454" y="26263"/>
                  </a:cubicBezTo>
                  <a:cubicBezTo>
                    <a:pt x="3507" y="26490"/>
                    <a:pt x="3682" y="26631"/>
                    <a:pt x="3875" y="26701"/>
                  </a:cubicBezTo>
                  <a:lnTo>
                    <a:pt x="3927" y="26894"/>
                  </a:lnTo>
                  <a:cubicBezTo>
                    <a:pt x="3840" y="27069"/>
                    <a:pt x="3752" y="27262"/>
                    <a:pt x="3735" y="27490"/>
                  </a:cubicBezTo>
                  <a:cubicBezTo>
                    <a:pt x="3735" y="27507"/>
                    <a:pt x="3735" y="27542"/>
                    <a:pt x="3735" y="27560"/>
                  </a:cubicBezTo>
                  <a:lnTo>
                    <a:pt x="3735" y="27577"/>
                  </a:lnTo>
                  <a:cubicBezTo>
                    <a:pt x="3735" y="27577"/>
                    <a:pt x="3717" y="27595"/>
                    <a:pt x="3717" y="27612"/>
                  </a:cubicBezTo>
                  <a:cubicBezTo>
                    <a:pt x="3700" y="27648"/>
                    <a:pt x="3664" y="27683"/>
                    <a:pt x="3647" y="27718"/>
                  </a:cubicBezTo>
                  <a:cubicBezTo>
                    <a:pt x="3594" y="27770"/>
                    <a:pt x="3454" y="27963"/>
                    <a:pt x="3419" y="28191"/>
                  </a:cubicBezTo>
                  <a:cubicBezTo>
                    <a:pt x="3419" y="28244"/>
                    <a:pt x="3384" y="28314"/>
                    <a:pt x="3349" y="28401"/>
                  </a:cubicBezTo>
                  <a:lnTo>
                    <a:pt x="3349" y="28436"/>
                  </a:lnTo>
                  <a:cubicBezTo>
                    <a:pt x="3331" y="28472"/>
                    <a:pt x="3314" y="28524"/>
                    <a:pt x="3314" y="28559"/>
                  </a:cubicBezTo>
                  <a:cubicBezTo>
                    <a:pt x="3314" y="28559"/>
                    <a:pt x="3542" y="28524"/>
                    <a:pt x="3980" y="28472"/>
                  </a:cubicBezTo>
                  <a:cubicBezTo>
                    <a:pt x="4190" y="28436"/>
                    <a:pt x="4453" y="28401"/>
                    <a:pt x="4734" y="28384"/>
                  </a:cubicBezTo>
                  <a:cubicBezTo>
                    <a:pt x="5014" y="28349"/>
                    <a:pt x="5330" y="28331"/>
                    <a:pt x="5681" y="28331"/>
                  </a:cubicBezTo>
                  <a:cubicBezTo>
                    <a:pt x="6031" y="28331"/>
                    <a:pt x="6417" y="28349"/>
                    <a:pt x="6838" y="28384"/>
                  </a:cubicBezTo>
                  <a:cubicBezTo>
                    <a:pt x="7258" y="28419"/>
                    <a:pt x="7749" y="28472"/>
                    <a:pt x="8258" y="28542"/>
                  </a:cubicBezTo>
                  <a:cubicBezTo>
                    <a:pt x="8766" y="28612"/>
                    <a:pt x="9292" y="28682"/>
                    <a:pt x="9836" y="28735"/>
                  </a:cubicBezTo>
                  <a:cubicBezTo>
                    <a:pt x="10186" y="28752"/>
                    <a:pt x="10537" y="28770"/>
                    <a:pt x="10905" y="28787"/>
                  </a:cubicBezTo>
                  <a:lnTo>
                    <a:pt x="14411" y="28787"/>
                  </a:lnTo>
                  <a:cubicBezTo>
                    <a:pt x="14850" y="28805"/>
                    <a:pt x="15306" y="28822"/>
                    <a:pt x="15726" y="28840"/>
                  </a:cubicBezTo>
                  <a:cubicBezTo>
                    <a:pt x="16165" y="28857"/>
                    <a:pt x="16603" y="28875"/>
                    <a:pt x="17059" y="28892"/>
                  </a:cubicBezTo>
                  <a:cubicBezTo>
                    <a:pt x="17392" y="28910"/>
                    <a:pt x="17742" y="28910"/>
                    <a:pt x="18093" y="28927"/>
                  </a:cubicBezTo>
                  <a:cubicBezTo>
                    <a:pt x="18461" y="28945"/>
                    <a:pt x="18829" y="28945"/>
                    <a:pt x="19233" y="28962"/>
                  </a:cubicBezTo>
                  <a:lnTo>
                    <a:pt x="20495" y="28962"/>
                  </a:lnTo>
                  <a:cubicBezTo>
                    <a:pt x="20933" y="28962"/>
                    <a:pt x="21389" y="28980"/>
                    <a:pt x="21845" y="28997"/>
                  </a:cubicBezTo>
                  <a:cubicBezTo>
                    <a:pt x="22318" y="29015"/>
                    <a:pt x="22774" y="29033"/>
                    <a:pt x="23212" y="29068"/>
                  </a:cubicBezTo>
                  <a:cubicBezTo>
                    <a:pt x="23668" y="29085"/>
                    <a:pt x="24106" y="29120"/>
                    <a:pt x="24545" y="29155"/>
                  </a:cubicBezTo>
                  <a:cubicBezTo>
                    <a:pt x="24966" y="29173"/>
                    <a:pt x="25404" y="29208"/>
                    <a:pt x="25825" y="29243"/>
                  </a:cubicBezTo>
                  <a:cubicBezTo>
                    <a:pt x="26228" y="29260"/>
                    <a:pt x="26649" y="29296"/>
                    <a:pt x="27069" y="29313"/>
                  </a:cubicBezTo>
                  <a:cubicBezTo>
                    <a:pt x="27665" y="29348"/>
                    <a:pt x="28262" y="29366"/>
                    <a:pt x="28858" y="29383"/>
                  </a:cubicBezTo>
                  <a:cubicBezTo>
                    <a:pt x="29454" y="29401"/>
                    <a:pt x="30085" y="29401"/>
                    <a:pt x="30716" y="29418"/>
                  </a:cubicBezTo>
                  <a:cubicBezTo>
                    <a:pt x="31365" y="29436"/>
                    <a:pt x="32013" y="29436"/>
                    <a:pt x="32662" y="29453"/>
                  </a:cubicBezTo>
                  <a:cubicBezTo>
                    <a:pt x="33328" y="29471"/>
                    <a:pt x="33977" y="29471"/>
                    <a:pt x="34643" y="29471"/>
                  </a:cubicBezTo>
                  <a:cubicBezTo>
                    <a:pt x="35292" y="29471"/>
                    <a:pt x="35958" y="29453"/>
                    <a:pt x="36624" y="29436"/>
                  </a:cubicBezTo>
                  <a:cubicBezTo>
                    <a:pt x="37290" y="29418"/>
                    <a:pt x="37957" y="29401"/>
                    <a:pt x="38605" y="29383"/>
                  </a:cubicBezTo>
                  <a:cubicBezTo>
                    <a:pt x="39271" y="29366"/>
                    <a:pt x="39938" y="29348"/>
                    <a:pt x="40586" y="29331"/>
                  </a:cubicBezTo>
                  <a:cubicBezTo>
                    <a:pt x="41235" y="29331"/>
                    <a:pt x="41884" y="29331"/>
                    <a:pt x="42532" y="29313"/>
                  </a:cubicBezTo>
                  <a:cubicBezTo>
                    <a:pt x="44443" y="29313"/>
                    <a:pt x="46337" y="29313"/>
                    <a:pt x="48143" y="29296"/>
                  </a:cubicBezTo>
                  <a:lnTo>
                    <a:pt x="50018" y="29296"/>
                  </a:lnTo>
                  <a:cubicBezTo>
                    <a:pt x="50632" y="29313"/>
                    <a:pt x="51228" y="29331"/>
                    <a:pt x="51824" y="29366"/>
                  </a:cubicBezTo>
                  <a:cubicBezTo>
                    <a:pt x="52403" y="29418"/>
                    <a:pt x="52981" y="29471"/>
                    <a:pt x="53560" y="29506"/>
                  </a:cubicBezTo>
                  <a:cubicBezTo>
                    <a:pt x="54103" y="29541"/>
                    <a:pt x="54629" y="29576"/>
                    <a:pt x="55155" y="29576"/>
                  </a:cubicBezTo>
                  <a:cubicBezTo>
                    <a:pt x="55821" y="29594"/>
                    <a:pt x="56488" y="29594"/>
                    <a:pt x="57154" y="29594"/>
                  </a:cubicBezTo>
                  <a:cubicBezTo>
                    <a:pt x="57487" y="29594"/>
                    <a:pt x="57838" y="29576"/>
                    <a:pt x="58171" y="29576"/>
                  </a:cubicBezTo>
                  <a:cubicBezTo>
                    <a:pt x="58504" y="29558"/>
                    <a:pt x="58837" y="29558"/>
                    <a:pt x="59170" y="29541"/>
                  </a:cubicBezTo>
                  <a:cubicBezTo>
                    <a:pt x="59626" y="29541"/>
                    <a:pt x="60058" y="29533"/>
                    <a:pt x="60478" y="29533"/>
                  </a:cubicBezTo>
                  <a:cubicBezTo>
                    <a:pt x="60687" y="29533"/>
                    <a:pt x="60894" y="29535"/>
                    <a:pt x="61098" y="29541"/>
                  </a:cubicBezTo>
                  <a:cubicBezTo>
                    <a:pt x="61695" y="29541"/>
                    <a:pt x="62238" y="29558"/>
                    <a:pt x="62746" y="29576"/>
                  </a:cubicBezTo>
                  <a:cubicBezTo>
                    <a:pt x="63237" y="29611"/>
                    <a:pt x="63693" y="29629"/>
                    <a:pt x="64096" y="29646"/>
                  </a:cubicBezTo>
                  <a:cubicBezTo>
                    <a:pt x="64482" y="29681"/>
                    <a:pt x="64850" y="29699"/>
                    <a:pt x="65166" y="29716"/>
                  </a:cubicBezTo>
                  <a:cubicBezTo>
                    <a:pt x="65525" y="29737"/>
                    <a:pt x="65843" y="29745"/>
                    <a:pt x="66107" y="29745"/>
                  </a:cubicBezTo>
                  <a:cubicBezTo>
                    <a:pt x="66294" y="29745"/>
                    <a:pt x="66455" y="29741"/>
                    <a:pt x="66586" y="29734"/>
                  </a:cubicBezTo>
                  <a:cubicBezTo>
                    <a:pt x="66901" y="29734"/>
                    <a:pt x="67077" y="29716"/>
                    <a:pt x="67077" y="29716"/>
                  </a:cubicBezTo>
                  <a:cubicBezTo>
                    <a:pt x="67077" y="29716"/>
                    <a:pt x="67094" y="29331"/>
                    <a:pt x="67129" y="28647"/>
                  </a:cubicBezTo>
                  <a:cubicBezTo>
                    <a:pt x="67129" y="28314"/>
                    <a:pt x="67129" y="27875"/>
                    <a:pt x="67112" y="27367"/>
                  </a:cubicBezTo>
                  <a:cubicBezTo>
                    <a:pt x="67094" y="26859"/>
                    <a:pt x="67059" y="26263"/>
                    <a:pt x="67007" y="25579"/>
                  </a:cubicBezTo>
                  <a:cubicBezTo>
                    <a:pt x="66989" y="25246"/>
                    <a:pt x="66954" y="24878"/>
                    <a:pt x="66937" y="24492"/>
                  </a:cubicBezTo>
                  <a:cubicBezTo>
                    <a:pt x="66901" y="24106"/>
                    <a:pt x="66866" y="23703"/>
                    <a:pt x="66849" y="23300"/>
                  </a:cubicBezTo>
                  <a:cubicBezTo>
                    <a:pt x="66814" y="22879"/>
                    <a:pt x="66779" y="22441"/>
                    <a:pt x="66761" y="22002"/>
                  </a:cubicBezTo>
                  <a:cubicBezTo>
                    <a:pt x="66726" y="21547"/>
                    <a:pt x="66709" y="21091"/>
                    <a:pt x="66691" y="20635"/>
                  </a:cubicBezTo>
                  <a:cubicBezTo>
                    <a:pt x="66691" y="20179"/>
                    <a:pt x="66674" y="19723"/>
                    <a:pt x="66656" y="19232"/>
                  </a:cubicBezTo>
                  <a:cubicBezTo>
                    <a:pt x="66639" y="18759"/>
                    <a:pt x="66639" y="18286"/>
                    <a:pt x="66621" y="17795"/>
                  </a:cubicBezTo>
                  <a:cubicBezTo>
                    <a:pt x="66603" y="17304"/>
                    <a:pt x="66586" y="16813"/>
                    <a:pt x="66568" y="16340"/>
                  </a:cubicBezTo>
                  <a:cubicBezTo>
                    <a:pt x="66568" y="15849"/>
                    <a:pt x="66551" y="15375"/>
                    <a:pt x="66551" y="14920"/>
                  </a:cubicBezTo>
                  <a:cubicBezTo>
                    <a:pt x="66533" y="14446"/>
                    <a:pt x="66516" y="13990"/>
                    <a:pt x="66498" y="13535"/>
                  </a:cubicBezTo>
                  <a:cubicBezTo>
                    <a:pt x="66481" y="13114"/>
                    <a:pt x="66463" y="12676"/>
                    <a:pt x="66463" y="12255"/>
                  </a:cubicBezTo>
                  <a:cubicBezTo>
                    <a:pt x="66446" y="11869"/>
                    <a:pt x="66428" y="11483"/>
                    <a:pt x="66428" y="11098"/>
                  </a:cubicBezTo>
                  <a:cubicBezTo>
                    <a:pt x="66428" y="10712"/>
                    <a:pt x="66428" y="10344"/>
                    <a:pt x="66428" y="9958"/>
                  </a:cubicBezTo>
                  <a:cubicBezTo>
                    <a:pt x="66358" y="4751"/>
                    <a:pt x="66323" y="509"/>
                    <a:pt x="66323" y="509"/>
                  </a:cubicBezTo>
                  <a:cubicBezTo>
                    <a:pt x="66323" y="509"/>
                    <a:pt x="65972" y="509"/>
                    <a:pt x="65341" y="491"/>
                  </a:cubicBezTo>
                  <a:cubicBezTo>
                    <a:pt x="65026" y="473"/>
                    <a:pt x="64657" y="473"/>
                    <a:pt x="64219" y="456"/>
                  </a:cubicBezTo>
                  <a:cubicBezTo>
                    <a:pt x="63915" y="456"/>
                    <a:pt x="63596" y="448"/>
                    <a:pt x="63256" y="448"/>
                  </a:cubicBezTo>
                  <a:cubicBezTo>
                    <a:pt x="63085" y="448"/>
                    <a:pt x="62910" y="450"/>
                    <a:pt x="62729" y="456"/>
                  </a:cubicBezTo>
                  <a:cubicBezTo>
                    <a:pt x="62185" y="456"/>
                    <a:pt x="61589" y="473"/>
                    <a:pt x="60958" y="509"/>
                  </a:cubicBezTo>
                  <a:cubicBezTo>
                    <a:pt x="60327" y="526"/>
                    <a:pt x="59661" y="561"/>
                    <a:pt x="58960" y="579"/>
                  </a:cubicBezTo>
                  <a:cubicBezTo>
                    <a:pt x="58574" y="596"/>
                    <a:pt x="58188" y="614"/>
                    <a:pt x="57785" y="614"/>
                  </a:cubicBezTo>
                  <a:cubicBezTo>
                    <a:pt x="57382" y="614"/>
                    <a:pt x="56979" y="631"/>
                    <a:pt x="56575" y="631"/>
                  </a:cubicBezTo>
                  <a:cubicBezTo>
                    <a:pt x="56172" y="649"/>
                    <a:pt x="55769" y="649"/>
                    <a:pt x="55366" y="666"/>
                  </a:cubicBezTo>
                  <a:cubicBezTo>
                    <a:pt x="54945" y="666"/>
                    <a:pt x="54542" y="684"/>
                    <a:pt x="54121" y="684"/>
                  </a:cubicBezTo>
                  <a:cubicBezTo>
                    <a:pt x="53718" y="684"/>
                    <a:pt x="53297" y="701"/>
                    <a:pt x="52876" y="701"/>
                  </a:cubicBezTo>
                  <a:cubicBezTo>
                    <a:pt x="52490" y="684"/>
                    <a:pt x="52087" y="684"/>
                    <a:pt x="51684" y="666"/>
                  </a:cubicBezTo>
                  <a:lnTo>
                    <a:pt x="50492" y="666"/>
                  </a:lnTo>
                  <a:cubicBezTo>
                    <a:pt x="50089" y="666"/>
                    <a:pt x="49685" y="684"/>
                    <a:pt x="49282" y="701"/>
                  </a:cubicBezTo>
                  <a:cubicBezTo>
                    <a:pt x="48844" y="719"/>
                    <a:pt x="48405" y="736"/>
                    <a:pt x="47967" y="754"/>
                  </a:cubicBezTo>
                  <a:cubicBezTo>
                    <a:pt x="47529" y="772"/>
                    <a:pt x="47091" y="789"/>
                    <a:pt x="46670" y="807"/>
                  </a:cubicBezTo>
                  <a:cubicBezTo>
                    <a:pt x="46232" y="824"/>
                    <a:pt x="45811" y="842"/>
                    <a:pt x="45390" y="842"/>
                  </a:cubicBezTo>
                  <a:cubicBezTo>
                    <a:pt x="44987" y="859"/>
                    <a:pt x="44566" y="859"/>
                    <a:pt x="44180" y="859"/>
                  </a:cubicBezTo>
                  <a:cubicBezTo>
                    <a:pt x="43777" y="859"/>
                    <a:pt x="43391" y="859"/>
                    <a:pt x="43023" y="842"/>
                  </a:cubicBezTo>
                  <a:cubicBezTo>
                    <a:pt x="42655" y="824"/>
                    <a:pt x="42304" y="807"/>
                    <a:pt x="41954" y="772"/>
                  </a:cubicBezTo>
                  <a:cubicBezTo>
                    <a:pt x="41270" y="684"/>
                    <a:pt x="40621" y="596"/>
                    <a:pt x="40060" y="491"/>
                  </a:cubicBezTo>
                  <a:cubicBezTo>
                    <a:pt x="39499" y="386"/>
                    <a:pt x="38991" y="298"/>
                    <a:pt x="38588" y="228"/>
                  </a:cubicBezTo>
                  <a:cubicBezTo>
                    <a:pt x="37781" y="70"/>
                    <a:pt x="37325" y="0"/>
                    <a:pt x="37325"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a:off x="3166114" y="2563353"/>
              <a:ext cx="2112208" cy="909683"/>
            </a:xfrm>
            <a:custGeom>
              <a:avLst/>
              <a:gdLst/>
              <a:ahLst/>
              <a:cxnLst/>
              <a:rect l="l" t="t" r="r" b="b"/>
              <a:pathLst>
                <a:path w="65622" h="28262" extrusionOk="0">
                  <a:moveTo>
                    <a:pt x="35713" y="1"/>
                  </a:moveTo>
                  <a:cubicBezTo>
                    <a:pt x="35555" y="246"/>
                    <a:pt x="35520" y="509"/>
                    <a:pt x="35520" y="597"/>
                  </a:cubicBezTo>
                  <a:cubicBezTo>
                    <a:pt x="35520" y="614"/>
                    <a:pt x="35502" y="649"/>
                    <a:pt x="35502" y="667"/>
                  </a:cubicBezTo>
                  <a:cubicBezTo>
                    <a:pt x="35502" y="719"/>
                    <a:pt x="35520" y="772"/>
                    <a:pt x="35520" y="825"/>
                  </a:cubicBezTo>
                  <a:cubicBezTo>
                    <a:pt x="35397" y="802"/>
                    <a:pt x="35272" y="789"/>
                    <a:pt x="35140" y="789"/>
                  </a:cubicBezTo>
                  <a:cubicBezTo>
                    <a:pt x="34969" y="789"/>
                    <a:pt x="34788" y="810"/>
                    <a:pt x="34591" y="860"/>
                  </a:cubicBezTo>
                  <a:cubicBezTo>
                    <a:pt x="34345" y="912"/>
                    <a:pt x="34117" y="1017"/>
                    <a:pt x="33925" y="1140"/>
                  </a:cubicBezTo>
                  <a:cubicBezTo>
                    <a:pt x="33837" y="1158"/>
                    <a:pt x="33767" y="1158"/>
                    <a:pt x="33679" y="1175"/>
                  </a:cubicBezTo>
                  <a:cubicBezTo>
                    <a:pt x="33484" y="1040"/>
                    <a:pt x="33213" y="918"/>
                    <a:pt x="32854" y="918"/>
                  </a:cubicBezTo>
                  <a:cubicBezTo>
                    <a:pt x="32793" y="918"/>
                    <a:pt x="32729" y="922"/>
                    <a:pt x="32662" y="930"/>
                  </a:cubicBezTo>
                  <a:cubicBezTo>
                    <a:pt x="32481" y="864"/>
                    <a:pt x="32293" y="833"/>
                    <a:pt x="32102" y="833"/>
                  </a:cubicBezTo>
                  <a:cubicBezTo>
                    <a:pt x="31886" y="833"/>
                    <a:pt x="31667" y="873"/>
                    <a:pt x="31453" y="947"/>
                  </a:cubicBezTo>
                  <a:cubicBezTo>
                    <a:pt x="31400" y="930"/>
                    <a:pt x="31347" y="930"/>
                    <a:pt x="31295" y="930"/>
                  </a:cubicBezTo>
                  <a:cubicBezTo>
                    <a:pt x="31249" y="924"/>
                    <a:pt x="31202" y="921"/>
                    <a:pt x="31154" y="921"/>
                  </a:cubicBezTo>
                  <a:cubicBezTo>
                    <a:pt x="30912" y="921"/>
                    <a:pt x="30658" y="996"/>
                    <a:pt x="30453" y="1158"/>
                  </a:cubicBezTo>
                  <a:cubicBezTo>
                    <a:pt x="30278" y="1175"/>
                    <a:pt x="30050" y="1245"/>
                    <a:pt x="29857" y="1456"/>
                  </a:cubicBezTo>
                  <a:lnTo>
                    <a:pt x="29401" y="1473"/>
                  </a:lnTo>
                  <a:lnTo>
                    <a:pt x="29261" y="1491"/>
                  </a:lnTo>
                  <a:cubicBezTo>
                    <a:pt x="29156" y="1491"/>
                    <a:pt x="29051" y="1508"/>
                    <a:pt x="28946" y="1561"/>
                  </a:cubicBezTo>
                  <a:cubicBezTo>
                    <a:pt x="28875" y="1596"/>
                    <a:pt x="28788" y="1613"/>
                    <a:pt x="28665" y="1631"/>
                  </a:cubicBezTo>
                  <a:lnTo>
                    <a:pt x="28490" y="1631"/>
                  </a:lnTo>
                  <a:cubicBezTo>
                    <a:pt x="28384" y="1596"/>
                    <a:pt x="28297" y="1578"/>
                    <a:pt x="28192" y="1578"/>
                  </a:cubicBezTo>
                  <a:cubicBezTo>
                    <a:pt x="28174" y="1561"/>
                    <a:pt x="28174" y="1561"/>
                    <a:pt x="28174" y="1561"/>
                  </a:cubicBezTo>
                  <a:cubicBezTo>
                    <a:pt x="28013" y="1400"/>
                    <a:pt x="27791" y="1324"/>
                    <a:pt x="27558" y="1324"/>
                  </a:cubicBezTo>
                  <a:cubicBezTo>
                    <a:pt x="27512" y="1324"/>
                    <a:pt x="27466" y="1327"/>
                    <a:pt x="27420" y="1333"/>
                  </a:cubicBezTo>
                  <a:cubicBezTo>
                    <a:pt x="27350" y="1350"/>
                    <a:pt x="27276" y="1359"/>
                    <a:pt x="27203" y="1359"/>
                  </a:cubicBezTo>
                  <a:cubicBezTo>
                    <a:pt x="27131" y="1359"/>
                    <a:pt x="27061" y="1350"/>
                    <a:pt x="26999" y="1333"/>
                  </a:cubicBezTo>
                  <a:cubicBezTo>
                    <a:pt x="26918" y="1310"/>
                    <a:pt x="26836" y="1298"/>
                    <a:pt x="26755" y="1298"/>
                  </a:cubicBezTo>
                  <a:cubicBezTo>
                    <a:pt x="26594" y="1298"/>
                    <a:pt x="26438" y="1345"/>
                    <a:pt x="26298" y="1438"/>
                  </a:cubicBezTo>
                  <a:cubicBezTo>
                    <a:pt x="26211" y="1456"/>
                    <a:pt x="26123" y="1491"/>
                    <a:pt x="26035" y="1526"/>
                  </a:cubicBezTo>
                  <a:cubicBezTo>
                    <a:pt x="25983" y="1491"/>
                    <a:pt x="25913" y="1473"/>
                    <a:pt x="25825" y="1473"/>
                  </a:cubicBezTo>
                  <a:cubicBezTo>
                    <a:pt x="25825" y="1456"/>
                    <a:pt x="25825" y="1456"/>
                    <a:pt x="25825" y="1456"/>
                  </a:cubicBezTo>
                  <a:cubicBezTo>
                    <a:pt x="25632" y="1123"/>
                    <a:pt x="25369" y="1017"/>
                    <a:pt x="25176" y="982"/>
                  </a:cubicBezTo>
                  <a:cubicBezTo>
                    <a:pt x="25128" y="974"/>
                    <a:pt x="25079" y="969"/>
                    <a:pt x="25029" y="969"/>
                  </a:cubicBezTo>
                  <a:cubicBezTo>
                    <a:pt x="24879" y="969"/>
                    <a:pt x="24725" y="1009"/>
                    <a:pt x="24580" y="1088"/>
                  </a:cubicBezTo>
                  <a:cubicBezTo>
                    <a:pt x="24517" y="1067"/>
                    <a:pt x="24435" y="1049"/>
                    <a:pt x="24340" y="1049"/>
                  </a:cubicBezTo>
                  <a:cubicBezTo>
                    <a:pt x="24194" y="1049"/>
                    <a:pt x="24017" y="1090"/>
                    <a:pt x="23826" y="1228"/>
                  </a:cubicBezTo>
                  <a:cubicBezTo>
                    <a:pt x="23809" y="1228"/>
                    <a:pt x="23774" y="1245"/>
                    <a:pt x="23739" y="1280"/>
                  </a:cubicBezTo>
                  <a:cubicBezTo>
                    <a:pt x="23704" y="1276"/>
                    <a:pt x="23668" y="1274"/>
                    <a:pt x="23633" y="1274"/>
                  </a:cubicBezTo>
                  <a:cubicBezTo>
                    <a:pt x="23528" y="1274"/>
                    <a:pt x="23423" y="1294"/>
                    <a:pt x="23318" y="1333"/>
                  </a:cubicBezTo>
                  <a:cubicBezTo>
                    <a:pt x="23125" y="1386"/>
                    <a:pt x="22932" y="1438"/>
                    <a:pt x="22757" y="1473"/>
                  </a:cubicBezTo>
                  <a:cubicBezTo>
                    <a:pt x="22687" y="1438"/>
                    <a:pt x="22599" y="1421"/>
                    <a:pt x="22511" y="1403"/>
                  </a:cubicBezTo>
                  <a:cubicBezTo>
                    <a:pt x="22492" y="1401"/>
                    <a:pt x="22472" y="1400"/>
                    <a:pt x="22452" y="1400"/>
                  </a:cubicBezTo>
                  <a:cubicBezTo>
                    <a:pt x="22276" y="1400"/>
                    <a:pt x="22092" y="1468"/>
                    <a:pt x="21950" y="1578"/>
                  </a:cubicBezTo>
                  <a:lnTo>
                    <a:pt x="21757" y="1578"/>
                  </a:lnTo>
                  <a:cubicBezTo>
                    <a:pt x="21442" y="1596"/>
                    <a:pt x="21232" y="1754"/>
                    <a:pt x="21004" y="1964"/>
                  </a:cubicBezTo>
                  <a:cubicBezTo>
                    <a:pt x="20916" y="1964"/>
                    <a:pt x="20828" y="1964"/>
                    <a:pt x="20776" y="1982"/>
                  </a:cubicBezTo>
                  <a:lnTo>
                    <a:pt x="20758" y="1982"/>
                  </a:lnTo>
                  <a:cubicBezTo>
                    <a:pt x="20495" y="1999"/>
                    <a:pt x="20267" y="2122"/>
                    <a:pt x="20110" y="2315"/>
                  </a:cubicBezTo>
                  <a:cubicBezTo>
                    <a:pt x="19915" y="2065"/>
                    <a:pt x="19610" y="1892"/>
                    <a:pt x="19213" y="1892"/>
                  </a:cubicBezTo>
                  <a:cubicBezTo>
                    <a:pt x="19109" y="1892"/>
                    <a:pt x="18999" y="1904"/>
                    <a:pt x="18882" y="1929"/>
                  </a:cubicBezTo>
                  <a:lnTo>
                    <a:pt x="18865" y="1929"/>
                  </a:lnTo>
                  <a:cubicBezTo>
                    <a:pt x="18795" y="1894"/>
                    <a:pt x="18742" y="1859"/>
                    <a:pt x="18672" y="1824"/>
                  </a:cubicBezTo>
                  <a:cubicBezTo>
                    <a:pt x="18497" y="1736"/>
                    <a:pt x="18286" y="1701"/>
                    <a:pt x="18076" y="1701"/>
                  </a:cubicBezTo>
                  <a:cubicBezTo>
                    <a:pt x="17901" y="1719"/>
                    <a:pt x="17725" y="1754"/>
                    <a:pt x="17585" y="1824"/>
                  </a:cubicBezTo>
                  <a:cubicBezTo>
                    <a:pt x="17375" y="1754"/>
                    <a:pt x="17147" y="1719"/>
                    <a:pt x="16919" y="1701"/>
                  </a:cubicBezTo>
                  <a:cubicBezTo>
                    <a:pt x="16901" y="1684"/>
                    <a:pt x="16884" y="1666"/>
                    <a:pt x="16849" y="1666"/>
                  </a:cubicBezTo>
                  <a:cubicBezTo>
                    <a:pt x="16726" y="1578"/>
                    <a:pt x="16551" y="1438"/>
                    <a:pt x="16305" y="1368"/>
                  </a:cubicBezTo>
                  <a:cubicBezTo>
                    <a:pt x="16139" y="1299"/>
                    <a:pt x="15989" y="1273"/>
                    <a:pt x="15858" y="1273"/>
                  </a:cubicBezTo>
                  <a:cubicBezTo>
                    <a:pt x="15659" y="1273"/>
                    <a:pt x="15506" y="1333"/>
                    <a:pt x="15411" y="1386"/>
                  </a:cubicBezTo>
                  <a:cubicBezTo>
                    <a:pt x="15288" y="1456"/>
                    <a:pt x="15183" y="1561"/>
                    <a:pt x="15113" y="1701"/>
                  </a:cubicBezTo>
                  <a:lnTo>
                    <a:pt x="15008" y="1841"/>
                  </a:lnTo>
                  <a:cubicBezTo>
                    <a:pt x="15008" y="1876"/>
                    <a:pt x="14990" y="1894"/>
                    <a:pt x="14973" y="1911"/>
                  </a:cubicBezTo>
                  <a:cubicBezTo>
                    <a:pt x="14903" y="1859"/>
                    <a:pt x="14832" y="1806"/>
                    <a:pt x="14745" y="1789"/>
                  </a:cubicBezTo>
                  <a:cubicBezTo>
                    <a:pt x="14636" y="1747"/>
                    <a:pt x="14523" y="1725"/>
                    <a:pt x="14414" y="1725"/>
                  </a:cubicBezTo>
                  <a:cubicBezTo>
                    <a:pt x="14295" y="1725"/>
                    <a:pt x="14179" y="1751"/>
                    <a:pt x="14079" y="1806"/>
                  </a:cubicBezTo>
                  <a:cubicBezTo>
                    <a:pt x="14016" y="1794"/>
                    <a:pt x="13957" y="1788"/>
                    <a:pt x="13897" y="1788"/>
                  </a:cubicBezTo>
                  <a:cubicBezTo>
                    <a:pt x="13789" y="1788"/>
                    <a:pt x="13683" y="1807"/>
                    <a:pt x="13570" y="1841"/>
                  </a:cubicBezTo>
                  <a:lnTo>
                    <a:pt x="13447" y="1841"/>
                  </a:lnTo>
                  <a:cubicBezTo>
                    <a:pt x="13412" y="1841"/>
                    <a:pt x="13377" y="1859"/>
                    <a:pt x="13342" y="1859"/>
                  </a:cubicBezTo>
                  <a:lnTo>
                    <a:pt x="13325" y="1859"/>
                  </a:lnTo>
                  <a:cubicBezTo>
                    <a:pt x="13266" y="1848"/>
                    <a:pt x="13208" y="1842"/>
                    <a:pt x="13150" y="1842"/>
                  </a:cubicBezTo>
                  <a:cubicBezTo>
                    <a:pt x="13015" y="1842"/>
                    <a:pt x="12881" y="1873"/>
                    <a:pt x="12746" y="1947"/>
                  </a:cubicBezTo>
                  <a:cubicBezTo>
                    <a:pt x="12518" y="1947"/>
                    <a:pt x="12290" y="2052"/>
                    <a:pt x="12115" y="2210"/>
                  </a:cubicBezTo>
                  <a:cubicBezTo>
                    <a:pt x="12097" y="2227"/>
                    <a:pt x="12080" y="2245"/>
                    <a:pt x="12062" y="2262"/>
                  </a:cubicBezTo>
                  <a:lnTo>
                    <a:pt x="12045" y="2262"/>
                  </a:lnTo>
                  <a:cubicBezTo>
                    <a:pt x="11957" y="2192"/>
                    <a:pt x="11852" y="2139"/>
                    <a:pt x="11747" y="2122"/>
                  </a:cubicBezTo>
                  <a:lnTo>
                    <a:pt x="11712" y="2104"/>
                  </a:lnTo>
                  <a:lnTo>
                    <a:pt x="11694" y="2104"/>
                  </a:lnTo>
                  <a:cubicBezTo>
                    <a:pt x="11694" y="2104"/>
                    <a:pt x="11677" y="2104"/>
                    <a:pt x="11677" y="2087"/>
                  </a:cubicBezTo>
                  <a:cubicBezTo>
                    <a:pt x="11659" y="2087"/>
                    <a:pt x="11642" y="2087"/>
                    <a:pt x="11642" y="2069"/>
                  </a:cubicBezTo>
                  <a:cubicBezTo>
                    <a:pt x="11624" y="2069"/>
                    <a:pt x="11624" y="2052"/>
                    <a:pt x="11607" y="2052"/>
                  </a:cubicBezTo>
                  <a:cubicBezTo>
                    <a:pt x="11572" y="2034"/>
                    <a:pt x="11554" y="2017"/>
                    <a:pt x="11519" y="1982"/>
                  </a:cubicBezTo>
                  <a:cubicBezTo>
                    <a:pt x="11399" y="1905"/>
                    <a:pt x="11252" y="1863"/>
                    <a:pt x="11098" y="1863"/>
                  </a:cubicBezTo>
                  <a:cubicBezTo>
                    <a:pt x="11005" y="1863"/>
                    <a:pt x="10910" y="1878"/>
                    <a:pt x="10818" y="1911"/>
                  </a:cubicBezTo>
                  <a:lnTo>
                    <a:pt x="10783" y="1911"/>
                  </a:lnTo>
                  <a:cubicBezTo>
                    <a:pt x="10754" y="1919"/>
                    <a:pt x="10725" y="1923"/>
                    <a:pt x="10695" y="1923"/>
                  </a:cubicBezTo>
                  <a:cubicBezTo>
                    <a:pt x="10654" y="1923"/>
                    <a:pt x="10613" y="1915"/>
                    <a:pt x="10572" y="1894"/>
                  </a:cubicBezTo>
                  <a:cubicBezTo>
                    <a:pt x="10494" y="1870"/>
                    <a:pt x="10412" y="1858"/>
                    <a:pt x="10328" y="1858"/>
                  </a:cubicBezTo>
                  <a:cubicBezTo>
                    <a:pt x="10168" y="1858"/>
                    <a:pt x="10003" y="1901"/>
                    <a:pt x="9853" y="1982"/>
                  </a:cubicBezTo>
                  <a:cubicBezTo>
                    <a:pt x="9783" y="2017"/>
                    <a:pt x="9731" y="2034"/>
                    <a:pt x="9696" y="2052"/>
                  </a:cubicBezTo>
                  <a:cubicBezTo>
                    <a:pt x="9646" y="2043"/>
                    <a:pt x="9595" y="2038"/>
                    <a:pt x="9544" y="2038"/>
                  </a:cubicBezTo>
                  <a:cubicBezTo>
                    <a:pt x="9396" y="2038"/>
                    <a:pt x="9247" y="2074"/>
                    <a:pt x="9117" y="2139"/>
                  </a:cubicBezTo>
                  <a:cubicBezTo>
                    <a:pt x="8872" y="2174"/>
                    <a:pt x="8644" y="2297"/>
                    <a:pt x="8468" y="2473"/>
                  </a:cubicBezTo>
                  <a:cubicBezTo>
                    <a:pt x="8363" y="2578"/>
                    <a:pt x="8241" y="2665"/>
                    <a:pt x="8083" y="2718"/>
                  </a:cubicBezTo>
                  <a:cubicBezTo>
                    <a:pt x="8048" y="2735"/>
                    <a:pt x="8013" y="2735"/>
                    <a:pt x="7978" y="2753"/>
                  </a:cubicBezTo>
                  <a:cubicBezTo>
                    <a:pt x="7942" y="2753"/>
                    <a:pt x="7907" y="2771"/>
                    <a:pt x="7855" y="2771"/>
                  </a:cubicBezTo>
                  <a:cubicBezTo>
                    <a:pt x="7785" y="2788"/>
                    <a:pt x="7715" y="2788"/>
                    <a:pt x="7644" y="2788"/>
                  </a:cubicBezTo>
                  <a:cubicBezTo>
                    <a:pt x="7619" y="2785"/>
                    <a:pt x="7593" y="2783"/>
                    <a:pt x="7567" y="2783"/>
                  </a:cubicBezTo>
                  <a:cubicBezTo>
                    <a:pt x="7453" y="2783"/>
                    <a:pt x="7338" y="2812"/>
                    <a:pt x="7224" y="2841"/>
                  </a:cubicBezTo>
                  <a:cubicBezTo>
                    <a:pt x="7136" y="2841"/>
                    <a:pt x="7013" y="2858"/>
                    <a:pt x="6856" y="2911"/>
                  </a:cubicBezTo>
                  <a:cubicBezTo>
                    <a:pt x="6803" y="2876"/>
                    <a:pt x="6733" y="2841"/>
                    <a:pt x="6663" y="2823"/>
                  </a:cubicBezTo>
                  <a:cubicBezTo>
                    <a:pt x="6522" y="2771"/>
                    <a:pt x="6365" y="2735"/>
                    <a:pt x="6224" y="2718"/>
                  </a:cubicBezTo>
                  <a:cubicBezTo>
                    <a:pt x="6168" y="2709"/>
                    <a:pt x="6111" y="2705"/>
                    <a:pt x="6055" y="2705"/>
                  </a:cubicBezTo>
                  <a:cubicBezTo>
                    <a:pt x="5782" y="2705"/>
                    <a:pt x="5525" y="2809"/>
                    <a:pt x="5365" y="2998"/>
                  </a:cubicBezTo>
                  <a:lnTo>
                    <a:pt x="5348" y="3016"/>
                  </a:lnTo>
                  <a:cubicBezTo>
                    <a:pt x="5348" y="3034"/>
                    <a:pt x="5348" y="3034"/>
                    <a:pt x="5348" y="3034"/>
                  </a:cubicBezTo>
                  <a:cubicBezTo>
                    <a:pt x="5155" y="3086"/>
                    <a:pt x="4945" y="3191"/>
                    <a:pt x="4804" y="3402"/>
                  </a:cubicBezTo>
                  <a:cubicBezTo>
                    <a:pt x="4647" y="3437"/>
                    <a:pt x="4506" y="3507"/>
                    <a:pt x="4401" y="3612"/>
                  </a:cubicBezTo>
                  <a:cubicBezTo>
                    <a:pt x="4366" y="3647"/>
                    <a:pt x="4331" y="3665"/>
                    <a:pt x="4296" y="3682"/>
                  </a:cubicBezTo>
                  <a:cubicBezTo>
                    <a:pt x="4261" y="3700"/>
                    <a:pt x="4243" y="3735"/>
                    <a:pt x="4208" y="3752"/>
                  </a:cubicBezTo>
                  <a:cubicBezTo>
                    <a:pt x="4173" y="3770"/>
                    <a:pt x="4138" y="3770"/>
                    <a:pt x="4103" y="3787"/>
                  </a:cubicBezTo>
                  <a:cubicBezTo>
                    <a:pt x="3972" y="3827"/>
                    <a:pt x="3840" y="3847"/>
                    <a:pt x="3709" y="3847"/>
                  </a:cubicBezTo>
                  <a:cubicBezTo>
                    <a:pt x="3665" y="3847"/>
                    <a:pt x="3621" y="3844"/>
                    <a:pt x="3577" y="3840"/>
                  </a:cubicBezTo>
                  <a:lnTo>
                    <a:pt x="3472" y="3840"/>
                  </a:lnTo>
                  <a:cubicBezTo>
                    <a:pt x="3454" y="3822"/>
                    <a:pt x="3437" y="3805"/>
                    <a:pt x="3402" y="3805"/>
                  </a:cubicBezTo>
                  <a:cubicBezTo>
                    <a:pt x="3384" y="3787"/>
                    <a:pt x="3349" y="3770"/>
                    <a:pt x="3332" y="3752"/>
                  </a:cubicBezTo>
                  <a:cubicBezTo>
                    <a:pt x="3279" y="3717"/>
                    <a:pt x="3226" y="3682"/>
                    <a:pt x="3174" y="3665"/>
                  </a:cubicBezTo>
                  <a:cubicBezTo>
                    <a:pt x="2993" y="3468"/>
                    <a:pt x="2736" y="3347"/>
                    <a:pt x="2444" y="3347"/>
                  </a:cubicBezTo>
                  <a:cubicBezTo>
                    <a:pt x="2425" y="3347"/>
                    <a:pt x="2405" y="3348"/>
                    <a:pt x="2385" y="3349"/>
                  </a:cubicBezTo>
                  <a:cubicBezTo>
                    <a:pt x="2367" y="3349"/>
                    <a:pt x="2350" y="3349"/>
                    <a:pt x="2332" y="3332"/>
                  </a:cubicBezTo>
                  <a:lnTo>
                    <a:pt x="2280" y="3332"/>
                  </a:lnTo>
                  <a:cubicBezTo>
                    <a:pt x="1999" y="3332"/>
                    <a:pt x="1736" y="3454"/>
                    <a:pt x="1561" y="3682"/>
                  </a:cubicBezTo>
                  <a:cubicBezTo>
                    <a:pt x="1561" y="3717"/>
                    <a:pt x="1508" y="3752"/>
                    <a:pt x="1491" y="3787"/>
                  </a:cubicBezTo>
                  <a:cubicBezTo>
                    <a:pt x="1368" y="3928"/>
                    <a:pt x="1280" y="4085"/>
                    <a:pt x="1263" y="4278"/>
                  </a:cubicBezTo>
                  <a:cubicBezTo>
                    <a:pt x="1245" y="4296"/>
                    <a:pt x="1228" y="4296"/>
                    <a:pt x="1210" y="4313"/>
                  </a:cubicBezTo>
                  <a:cubicBezTo>
                    <a:pt x="1052" y="4436"/>
                    <a:pt x="930" y="4629"/>
                    <a:pt x="877" y="4822"/>
                  </a:cubicBezTo>
                  <a:cubicBezTo>
                    <a:pt x="790" y="4909"/>
                    <a:pt x="719" y="4997"/>
                    <a:pt x="649" y="5120"/>
                  </a:cubicBezTo>
                  <a:lnTo>
                    <a:pt x="632" y="5155"/>
                  </a:lnTo>
                  <a:cubicBezTo>
                    <a:pt x="632" y="5155"/>
                    <a:pt x="632" y="5172"/>
                    <a:pt x="632" y="5172"/>
                  </a:cubicBezTo>
                  <a:cubicBezTo>
                    <a:pt x="614" y="5190"/>
                    <a:pt x="614" y="5190"/>
                    <a:pt x="597" y="5207"/>
                  </a:cubicBezTo>
                  <a:cubicBezTo>
                    <a:pt x="597" y="5225"/>
                    <a:pt x="579" y="5225"/>
                    <a:pt x="579" y="5243"/>
                  </a:cubicBezTo>
                  <a:cubicBezTo>
                    <a:pt x="562" y="5243"/>
                    <a:pt x="544" y="5260"/>
                    <a:pt x="544" y="5278"/>
                  </a:cubicBezTo>
                  <a:cubicBezTo>
                    <a:pt x="509" y="5295"/>
                    <a:pt x="491" y="5330"/>
                    <a:pt x="456" y="5348"/>
                  </a:cubicBezTo>
                  <a:cubicBezTo>
                    <a:pt x="299" y="5505"/>
                    <a:pt x="211" y="5733"/>
                    <a:pt x="211" y="5961"/>
                  </a:cubicBezTo>
                  <a:cubicBezTo>
                    <a:pt x="211" y="5979"/>
                    <a:pt x="211" y="5979"/>
                    <a:pt x="211" y="5996"/>
                  </a:cubicBezTo>
                  <a:cubicBezTo>
                    <a:pt x="211" y="5996"/>
                    <a:pt x="211" y="6014"/>
                    <a:pt x="211" y="6031"/>
                  </a:cubicBezTo>
                  <a:cubicBezTo>
                    <a:pt x="211" y="6137"/>
                    <a:pt x="176" y="6242"/>
                    <a:pt x="123" y="6329"/>
                  </a:cubicBezTo>
                  <a:cubicBezTo>
                    <a:pt x="53" y="6470"/>
                    <a:pt x="1" y="6628"/>
                    <a:pt x="1" y="6785"/>
                  </a:cubicBezTo>
                  <a:cubicBezTo>
                    <a:pt x="1" y="6855"/>
                    <a:pt x="18" y="6908"/>
                    <a:pt x="36" y="6978"/>
                  </a:cubicBezTo>
                  <a:cubicBezTo>
                    <a:pt x="36" y="7031"/>
                    <a:pt x="71" y="7136"/>
                    <a:pt x="71" y="7224"/>
                  </a:cubicBezTo>
                  <a:cubicBezTo>
                    <a:pt x="18" y="7329"/>
                    <a:pt x="1" y="7451"/>
                    <a:pt x="1" y="7574"/>
                  </a:cubicBezTo>
                  <a:cubicBezTo>
                    <a:pt x="1" y="7644"/>
                    <a:pt x="1" y="7714"/>
                    <a:pt x="36" y="7785"/>
                  </a:cubicBezTo>
                  <a:cubicBezTo>
                    <a:pt x="18" y="7820"/>
                    <a:pt x="18" y="7855"/>
                    <a:pt x="18" y="7890"/>
                  </a:cubicBezTo>
                  <a:cubicBezTo>
                    <a:pt x="18" y="8083"/>
                    <a:pt x="88" y="8275"/>
                    <a:pt x="211" y="8433"/>
                  </a:cubicBezTo>
                  <a:cubicBezTo>
                    <a:pt x="316" y="8556"/>
                    <a:pt x="386" y="8714"/>
                    <a:pt x="421" y="8889"/>
                  </a:cubicBezTo>
                  <a:cubicBezTo>
                    <a:pt x="421" y="8942"/>
                    <a:pt x="439" y="8977"/>
                    <a:pt x="456" y="9029"/>
                  </a:cubicBezTo>
                  <a:cubicBezTo>
                    <a:pt x="439" y="9082"/>
                    <a:pt x="439" y="9117"/>
                    <a:pt x="439" y="9170"/>
                  </a:cubicBezTo>
                  <a:cubicBezTo>
                    <a:pt x="439" y="9257"/>
                    <a:pt x="421" y="9345"/>
                    <a:pt x="421" y="9415"/>
                  </a:cubicBezTo>
                  <a:cubicBezTo>
                    <a:pt x="404" y="9485"/>
                    <a:pt x="404" y="9538"/>
                    <a:pt x="404" y="9590"/>
                  </a:cubicBezTo>
                  <a:cubicBezTo>
                    <a:pt x="404" y="9660"/>
                    <a:pt x="404" y="9731"/>
                    <a:pt x="421" y="9801"/>
                  </a:cubicBezTo>
                  <a:lnTo>
                    <a:pt x="421" y="9818"/>
                  </a:lnTo>
                  <a:cubicBezTo>
                    <a:pt x="421" y="9871"/>
                    <a:pt x="421" y="9906"/>
                    <a:pt x="421" y="9959"/>
                  </a:cubicBezTo>
                  <a:cubicBezTo>
                    <a:pt x="421" y="10046"/>
                    <a:pt x="421" y="10151"/>
                    <a:pt x="456" y="10257"/>
                  </a:cubicBezTo>
                  <a:cubicBezTo>
                    <a:pt x="404" y="10327"/>
                    <a:pt x="351" y="10397"/>
                    <a:pt x="316" y="10484"/>
                  </a:cubicBezTo>
                  <a:cubicBezTo>
                    <a:pt x="246" y="10607"/>
                    <a:pt x="211" y="10747"/>
                    <a:pt x="176" y="10888"/>
                  </a:cubicBezTo>
                  <a:cubicBezTo>
                    <a:pt x="176" y="10958"/>
                    <a:pt x="158" y="11028"/>
                    <a:pt x="158" y="11098"/>
                  </a:cubicBezTo>
                  <a:cubicBezTo>
                    <a:pt x="176" y="11326"/>
                    <a:pt x="264" y="11536"/>
                    <a:pt x="421" y="11694"/>
                  </a:cubicBezTo>
                  <a:lnTo>
                    <a:pt x="439" y="11712"/>
                  </a:lnTo>
                  <a:cubicBezTo>
                    <a:pt x="439" y="11729"/>
                    <a:pt x="439" y="11729"/>
                    <a:pt x="456" y="11729"/>
                  </a:cubicBezTo>
                  <a:cubicBezTo>
                    <a:pt x="491" y="11940"/>
                    <a:pt x="579" y="12168"/>
                    <a:pt x="807" y="12360"/>
                  </a:cubicBezTo>
                  <a:cubicBezTo>
                    <a:pt x="825" y="12518"/>
                    <a:pt x="877" y="12676"/>
                    <a:pt x="982" y="12816"/>
                  </a:cubicBezTo>
                  <a:cubicBezTo>
                    <a:pt x="1000" y="12851"/>
                    <a:pt x="1035" y="12904"/>
                    <a:pt x="1052" y="12939"/>
                  </a:cubicBezTo>
                  <a:cubicBezTo>
                    <a:pt x="1070" y="12974"/>
                    <a:pt x="1105" y="13009"/>
                    <a:pt x="1123" y="13044"/>
                  </a:cubicBezTo>
                  <a:cubicBezTo>
                    <a:pt x="1123" y="13097"/>
                    <a:pt x="1140" y="13149"/>
                    <a:pt x="1158" y="13184"/>
                  </a:cubicBezTo>
                  <a:cubicBezTo>
                    <a:pt x="1175" y="13290"/>
                    <a:pt x="1193" y="13377"/>
                    <a:pt x="1193" y="13482"/>
                  </a:cubicBezTo>
                  <a:cubicBezTo>
                    <a:pt x="1210" y="13605"/>
                    <a:pt x="1210" y="13728"/>
                    <a:pt x="1193" y="13833"/>
                  </a:cubicBezTo>
                  <a:cubicBezTo>
                    <a:pt x="1193" y="13868"/>
                    <a:pt x="1193" y="13921"/>
                    <a:pt x="1193" y="13956"/>
                  </a:cubicBezTo>
                  <a:cubicBezTo>
                    <a:pt x="1175" y="13991"/>
                    <a:pt x="1158" y="14026"/>
                    <a:pt x="1140" y="14061"/>
                  </a:cubicBezTo>
                  <a:cubicBezTo>
                    <a:pt x="1123" y="14096"/>
                    <a:pt x="1123" y="14114"/>
                    <a:pt x="1088" y="14149"/>
                  </a:cubicBezTo>
                  <a:cubicBezTo>
                    <a:pt x="1070" y="14184"/>
                    <a:pt x="1035" y="14236"/>
                    <a:pt x="1017" y="14289"/>
                  </a:cubicBezTo>
                  <a:cubicBezTo>
                    <a:pt x="842" y="14464"/>
                    <a:pt x="737" y="14727"/>
                    <a:pt x="737" y="15025"/>
                  </a:cubicBezTo>
                  <a:cubicBezTo>
                    <a:pt x="737" y="15060"/>
                    <a:pt x="737" y="15078"/>
                    <a:pt x="737" y="15095"/>
                  </a:cubicBezTo>
                  <a:lnTo>
                    <a:pt x="719" y="15148"/>
                  </a:lnTo>
                  <a:cubicBezTo>
                    <a:pt x="719" y="15200"/>
                    <a:pt x="719" y="15253"/>
                    <a:pt x="737" y="15306"/>
                  </a:cubicBezTo>
                  <a:cubicBezTo>
                    <a:pt x="754" y="15516"/>
                    <a:pt x="842" y="15726"/>
                    <a:pt x="982" y="15884"/>
                  </a:cubicBezTo>
                  <a:cubicBezTo>
                    <a:pt x="1123" y="16060"/>
                    <a:pt x="1228" y="16305"/>
                    <a:pt x="1245" y="16585"/>
                  </a:cubicBezTo>
                  <a:cubicBezTo>
                    <a:pt x="1263" y="16796"/>
                    <a:pt x="1351" y="17006"/>
                    <a:pt x="1491" y="17164"/>
                  </a:cubicBezTo>
                  <a:cubicBezTo>
                    <a:pt x="1526" y="17199"/>
                    <a:pt x="1561" y="17234"/>
                    <a:pt x="1596" y="17269"/>
                  </a:cubicBezTo>
                  <a:cubicBezTo>
                    <a:pt x="1614" y="17322"/>
                    <a:pt x="1614" y="17392"/>
                    <a:pt x="1631" y="17445"/>
                  </a:cubicBezTo>
                  <a:cubicBezTo>
                    <a:pt x="1666" y="17813"/>
                    <a:pt x="1754" y="18163"/>
                    <a:pt x="1894" y="18479"/>
                  </a:cubicBezTo>
                  <a:cubicBezTo>
                    <a:pt x="1912" y="18514"/>
                    <a:pt x="1929" y="18549"/>
                    <a:pt x="1947" y="18584"/>
                  </a:cubicBezTo>
                  <a:cubicBezTo>
                    <a:pt x="1929" y="18654"/>
                    <a:pt x="1929" y="18707"/>
                    <a:pt x="1929" y="18777"/>
                  </a:cubicBezTo>
                  <a:cubicBezTo>
                    <a:pt x="1929" y="18900"/>
                    <a:pt x="1947" y="19005"/>
                    <a:pt x="1964" y="19093"/>
                  </a:cubicBezTo>
                  <a:cubicBezTo>
                    <a:pt x="1894" y="19215"/>
                    <a:pt x="1841" y="19391"/>
                    <a:pt x="1824" y="19636"/>
                  </a:cubicBezTo>
                  <a:cubicBezTo>
                    <a:pt x="1789" y="19706"/>
                    <a:pt x="1754" y="19846"/>
                    <a:pt x="1754" y="20022"/>
                  </a:cubicBezTo>
                  <a:cubicBezTo>
                    <a:pt x="1754" y="20092"/>
                    <a:pt x="1754" y="20162"/>
                    <a:pt x="1754" y="20232"/>
                  </a:cubicBezTo>
                  <a:cubicBezTo>
                    <a:pt x="1736" y="20302"/>
                    <a:pt x="1701" y="20372"/>
                    <a:pt x="1684" y="20460"/>
                  </a:cubicBezTo>
                  <a:cubicBezTo>
                    <a:pt x="1649" y="20548"/>
                    <a:pt x="1596" y="20705"/>
                    <a:pt x="1596" y="20898"/>
                  </a:cubicBezTo>
                  <a:cubicBezTo>
                    <a:pt x="1578" y="21091"/>
                    <a:pt x="1596" y="21284"/>
                    <a:pt x="1666" y="21494"/>
                  </a:cubicBezTo>
                  <a:cubicBezTo>
                    <a:pt x="1666" y="21529"/>
                    <a:pt x="1666" y="21582"/>
                    <a:pt x="1684" y="21652"/>
                  </a:cubicBezTo>
                  <a:cubicBezTo>
                    <a:pt x="1719" y="21863"/>
                    <a:pt x="1806" y="22020"/>
                    <a:pt x="1912" y="22161"/>
                  </a:cubicBezTo>
                  <a:cubicBezTo>
                    <a:pt x="1894" y="22231"/>
                    <a:pt x="1876" y="22318"/>
                    <a:pt x="1876" y="22388"/>
                  </a:cubicBezTo>
                  <a:cubicBezTo>
                    <a:pt x="1859" y="22406"/>
                    <a:pt x="1859" y="22424"/>
                    <a:pt x="1859" y="22441"/>
                  </a:cubicBezTo>
                  <a:cubicBezTo>
                    <a:pt x="1789" y="22581"/>
                    <a:pt x="1754" y="22739"/>
                    <a:pt x="1736" y="22914"/>
                  </a:cubicBezTo>
                  <a:cubicBezTo>
                    <a:pt x="1719" y="22985"/>
                    <a:pt x="1719" y="23055"/>
                    <a:pt x="1736" y="23142"/>
                  </a:cubicBezTo>
                  <a:cubicBezTo>
                    <a:pt x="1754" y="23318"/>
                    <a:pt x="1771" y="23493"/>
                    <a:pt x="1789" y="23651"/>
                  </a:cubicBezTo>
                  <a:cubicBezTo>
                    <a:pt x="1806" y="23896"/>
                    <a:pt x="1929" y="24124"/>
                    <a:pt x="2122" y="24247"/>
                  </a:cubicBezTo>
                  <a:cubicBezTo>
                    <a:pt x="2069" y="24352"/>
                    <a:pt x="2052" y="24457"/>
                    <a:pt x="2052" y="24580"/>
                  </a:cubicBezTo>
                  <a:cubicBezTo>
                    <a:pt x="2052" y="24633"/>
                    <a:pt x="2052" y="24703"/>
                    <a:pt x="2052" y="24755"/>
                  </a:cubicBezTo>
                  <a:cubicBezTo>
                    <a:pt x="2052" y="24773"/>
                    <a:pt x="2034" y="24808"/>
                    <a:pt x="2034" y="24825"/>
                  </a:cubicBezTo>
                  <a:lnTo>
                    <a:pt x="2017" y="24843"/>
                  </a:lnTo>
                  <a:cubicBezTo>
                    <a:pt x="1964" y="24966"/>
                    <a:pt x="1947" y="25071"/>
                    <a:pt x="1947" y="25194"/>
                  </a:cubicBezTo>
                  <a:cubicBezTo>
                    <a:pt x="1929" y="25369"/>
                    <a:pt x="1982" y="25509"/>
                    <a:pt x="1999" y="25597"/>
                  </a:cubicBezTo>
                  <a:cubicBezTo>
                    <a:pt x="2087" y="25860"/>
                    <a:pt x="2280" y="26053"/>
                    <a:pt x="2490" y="26140"/>
                  </a:cubicBezTo>
                  <a:lnTo>
                    <a:pt x="2560" y="26386"/>
                  </a:lnTo>
                  <a:cubicBezTo>
                    <a:pt x="2473" y="26579"/>
                    <a:pt x="2420" y="26806"/>
                    <a:pt x="2420" y="27069"/>
                  </a:cubicBezTo>
                  <a:cubicBezTo>
                    <a:pt x="2420" y="27087"/>
                    <a:pt x="2420" y="27122"/>
                    <a:pt x="2420" y="27140"/>
                  </a:cubicBezTo>
                  <a:lnTo>
                    <a:pt x="2420" y="27157"/>
                  </a:lnTo>
                  <a:cubicBezTo>
                    <a:pt x="2420" y="27175"/>
                    <a:pt x="2420" y="27192"/>
                    <a:pt x="2420" y="27210"/>
                  </a:cubicBezTo>
                  <a:cubicBezTo>
                    <a:pt x="2402" y="27245"/>
                    <a:pt x="2367" y="27280"/>
                    <a:pt x="2350" y="27315"/>
                  </a:cubicBezTo>
                  <a:cubicBezTo>
                    <a:pt x="2315" y="27385"/>
                    <a:pt x="2210" y="27578"/>
                    <a:pt x="2210" y="27841"/>
                  </a:cubicBezTo>
                  <a:cubicBezTo>
                    <a:pt x="2210" y="27911"/>
                    <a:pt x="2192" y="27999"/>
                    <a:pt x="2192" y="28086"/>
                  </a:cubicBezTo>
                  <a:lnTo>
                    <a:pt x="2175" y="28121"/>
                  </a:lnTo>
                  <a:cubicBezTo>
                    <a:pt x="2175" y="28174"/>
                    <a:pt x="2175" y="28227"/>
                    <a:pt x="2175" y="28262"/>
                  </a:cubicBezTo>
                  <a:lnTo>
                    <a:pt x="65622" y="28262"/>
                  </a:lnTo>
                  <a:lnTo>
                    <a:pt x="656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a:off x="3179664" y="2563353"/>
              <a:ext cx="2098657" cy="909683"/>
            </a:xfrm>
            <a:custGeom>
              <a:avLst/>
              <a:gdLst/>
              <a:ahLst/>
              <a:cxnLst/>
              <a:rect l="l" t="t" r="r" b="b"/>
              <a:pathLst>
                <a:path w="65201" h="28262" extrusionOk="0">
                  <a:moveTo>
                    <a:pt x="39394" y="1"/>
                  </a:moveTo>
                  <a:cubicBezTo>
                    <a:pt x="39394" y="71"/>
                    <a:pt x="39377" y="141"/>
                    <a:pt x="39307" y="228"/>
                  </a:cubicBezTo>
                  <a:lnTo>
                    <a:pt x="39307" y="228"/>
                  </a:lnTo>
                  <a:cubicBezTo>
                    <a:pt x="39271" y="264"/>
                    <a:pt x="39219" y="316"/>
                    <a:pt x="39184" y="351"/>
                  </a:cubicBezTo>
                  <a:lnTo>
                    <a:pt x="39184" y="351"/>
                  </a:lnTo>
                  <a:cubicBezTo>
                    <a:pt x="39166" y="351"/>
                    <a:pt x="39149" y="351"/>
                    <a:pt x="39131" y="351"/>
                  </a:cubicBezTo>
                  <a:lnTo>
                    <a:pt x="39131" y="351"/>
                  </a:lnTo>
                  <a:cubicBezTo>
                    <a:pt x="39044" y="316"/>
                    <a:pt x="38956" y="281"/>
                    <a:pt x="38868" y="246"/>
                  </a:cubicBezTo>
                  <a:lnTo>
                    <a:pt x="38868" y="246"/>
                  </a:lnTo>
                  <a:cubicBezTo>
                    <a:pt x="38640" y="369"/>
                    <a:pt x="38798" y="36"/>
                    <a:pt x="38710" y="1"/>
                  </a:cubicBezTo>
                  <a:lnTo>
                    <a:pt x="38710" y="1"/>
                  </a:lnTo>
                  <a:cubicBezTo>
                    <a:pt x="38710" y="1"/>
                    <a:pt x="38710" y="1"/>
                    <a:pt x="38710" y="1"/>
                  </a:cubicBezTo>
                  <a:lnTo>
                    <a:pt x="38710" y="1"/>
                  </a:lnTo>
                  <a:lnTo>
                    <a:pt x="38623" y="1"/>
                  </a:lnTo>
                  <a:cubicBezTo>
                    <a:pt x="38623" y="1"/>
                    <a:pt x="38605" y="1"/>
                    <a:pt x="38605" y="1"/>
                  </a:cubicBezTo>
                  <a:lnTo>
                    <a:pt x="38605" y="1"/>
                  </a:lnTo>
                  <a:lnTo>
                    <a:pt x="38360" y="1"/>
                  </a:lnTo>
                  <a:cubicBezTo>
                    <a:pt x="38325" y="211"/>
                    <a:pt x="38167" y="421"/>
                    <a:pt x="38079" y="632"/>
                  </a:cubicBezTo>
                  <a:lnTo>
                    <a:pt x="38079" y="632"/>
                  </a:lnTo>
                  <a:cubicBezTo>
                    <a:pt x="38027" y="632"/>
                    <a:pt x="37974" y="649"/>
                    <a:pt x="37922" y="649"/>
                  </a:cubicBezTo>
                  <a:lnTo>
                    <a:pt x="37922" y="649"/>
                  </a:lnTo>
                  <a:cubicBezTo>
                    <a:pt x="37816" y="649"/>
                    <a:pt x="37764" y="579"/>
                    <a:pt x="37816" y="404"/>
                  </a:cubicBezTo>
                  <a:lnTo>
                    <a:pt x="37816" y="404"/>
                  </a:lnTo>
                  <a:cubicBezTo>
                    <a:pt x="37834" y="369"/>
                    <a:pt x="37834" y="351"/>
                    <a:pt x="37851" y="316"/>
                  </a:cubicBezTo>
                  <a:lnTo>
                    <a:pt x="37851" y="316"/>
                  </a:lnTo>
                  <a:cubicBezTo>
                    <a:pt x="37886" y="211"/>
                    <a:pt x="37886" y="141"/>
                    <a:pt x="37799" y="123"/>
                  </a:cubicBezTo>
                  <a:lnTo>
                    <a:pt x="37799" y="123"/>
                  </a:lnTo>
                  <a:cubicBezTo>
                    <a:pt x="37729" y="106"/>
                    <a:pt x="37623" y="106"/>
                    <a:pt x="37588" y="53"/>
                  </a:cubicBezTo>
                  <a:lnTo>
                    <a:pt x="37588" y="53"/>
                  </a:lnTo>
                  <a:cubicBezTo>
                    <a:pt x="37571" y="36"/>
                    <a:pt x="37553" y="18"/>
                    <a:pt x="37536" y="1"/>
                  </a:cubicBezTo>
                  <a:lnTo>
                    <a:pt x="37536" y="1"/>
                  </a:lnTo>
                  <a:lnTo>
                    <a:pt x="37308" y="1"/>
                  </a:lnTo>
                  <a:cubicBezTo>
                    <a:pt x="37255" y="18"/>
                    <a:pt x="37185" y="36"/>
                    <a:pt x="37133" y="53"/>
                  </a:cubicBezTo>
                  <a:lnTo>
                    <a:pt x="37133" y="53"/>
                  </a:lnTo>
                  <a:cubicBezTo>
                    <a:pt x="37027" y="53"/>
                    <a:pt x="36905" y="71"/>
                    <a:pt x="36817" y="53"/>
                  </a:cubicBezTo>
                  <a:lnTo>
                    <a:pt x="36817" y="53"/>
                  </a:lnTo>
                  <a:cubicBezTo>
                    <a:pt x="36800" y="36"/>
                    <a:pt x="36764" y="36"/>
                    <a:pt x="36729" y="36"/>
                  </a:cubicBezTo>
                  <a:lnTo>
                    <a:pt x="36729" y="36"/>
                  </a:lnTo>
                  <a:cubicBezTo>
                    <a:pt x="36712" y="36"/>
                    <a:pt x="36694" y="53"/>
                    <a:pt x="36677" y="53"/>
                  </a:cubicBezTo>
                  <a:lnTo>
                    <a:pt x="36677" y="53"/>
                  </a:lnTo>
                  <a:cubicBezTo>
                    <a:pt x="36677" y="88"/>
                    <a:pt x="36677" y="123"/>
                    <a:pt x="36677" y="158"/>
                  </a:cubicBezTo>
                  <a:lnTo>
                    <a:pt x="36677" y="158"/>
                  </a:lnTo>
                  <a:cubicBezTo>
                    <a:pt x="36677" y="176"/>
                    <a:pt x="36677" y="211"/>
                    <a:pt x="36659" y="228"/>
                  </a:cubicBezTo>
                  <a:lnTo>
                    <a:pt x="36659" y="228"/>
                  </a:lnTo>
                  <a:cubicBezTo>
                    <a:pt x="36624" y="334"/>
                    <a:pt x="36572" y="439"/>
                    <a:pt x="36484" y="456"/>
                  </a:cubicBezTo>
                  <a:lnTo>
                    <a:pt x="36484" y="456"/>
                  </a:lnTo>
                  <a:cubicBezTo>
                    <a:pt x="36344" y="509"/>
                    <a:pt x="36203" y="562"/>
                    <a:pt x="36063" y="579"/>
                  </a:cubicBezTo>
                  <a:lnTo>
                    <a:pt x="36063" y="579"/>
                  </a:lnTo>
                  <a:cubicBezTo>
                    <a:pt x="36011" y="597"/>
                    <a:pt x="35993" y="509"/>
                    <a:pt x="35940" y="509"/>
                  </a:cubicBezTo>
                  <a:lnTo>
                    <a:pt x="35940" y="509"/>
                  </a:lnTo>
                  <a:cubicBezTo>
                    <a:pt x="35905" y="491"/>
                    <a:pt x="35853" y="491"/>
                    <a:pt x="35800" y="509"/>
                  </a:cubicBezTo>
                  <a:lnTo>
                    <a:pt x="35800" y="509"/>
                  </a:lnTo>
                  <a:cubicBezTo>
                    <a:pt x="35783" y="509"/>
                    <a:pt x="35748" y="597"/>
                    <a:pt x="35748" y="649"/>
                  </a:cubicBezTo>
                  <a:lnTo>
                    <a:pt x="35748" y="649"/>
                  </a:lnTo>
                  <a:cubicBezTo>
                    <a:pt x="35748" y="772"/>
                    <a:pt x="35818" y="772"/>
                    <a:pt x="35888" y="737"/>
                  </a:cubicBezTo>
                  <a:lnTo>
                    <a:pt x="35888" y="737"/>
                  </a:lnTo>
                  <a:cubicBezTo>
                    <a:pt x="35993" y="702"/>
                    <a:pt x="36011" y="754"/>
                    <a:pt x="36011" y="877"/>
                  </a:cubicBezTo>
                  <a:lnTo>
                    <a:pt x="36011" y="877"/>
                  </a:lnTo>
                  <a:cubicBezTo>
                    <a:pt x="35993" y="1035"/>
                    <a:pt x="36028" y="1123"/>
                    <a:pt x="36116" y="1158"/>
                  </a:cubicBezTo>
                  <a:lnTo>
                    <a:pt x="36116" y="1158"/>
                  </a:lnTo>
                  <a:cubicBezTo>
                    <a:pt x="36011" y="1245"/>
                    <a:pt x="35923" y="1333"/>
                    <a:pt x="35870" y="1438"/>
                  </a:cubicBezTo>
                  <a:lnTo>
                    <a:pt x="35870" y="1438"/>
                  </a:lnTo>
                  <a:cubicBezTo>
                    <a:pt x="35835" y="1456"/>
                    <a:pt x="35835" y="1473"/>
                    <a:pt x="35818" y="1491"/>
                  </a:cubicBezTo>
                  <a:lnTo>
                    <a:pt x="35818" y="1491"/>
                  </a:lnTo>
                  <a:cubicBezTo>
                    <a:pt x="35713" y="1508"/>
                    <a:pt x="35590" y="1543"/>
                    <a:pt x="35485" y="1578"/>
                  </a:cubicBezTo>
                  <a:lnTo>
                    <a:pt x="35485" y="1578"/>
                  </a:lnTo>
                  <a:cubicBezTo>
                    <a:pt x="35362" y="1613"/>
                    <a:pt x="35257" y="1666"/>
                    <a:pt x="35169" y="1736"/>
                  </a:cubicBezTo>
                  <a:lnTo>
                    <a:pt x="35169" y="1736"/>
                  </a:lnTo>
                  <a:cubicBezTo>
                    <a:pt x="35134" y="1754"/>
                    <a:pt x="35116" y="1754"/>
                    <a:pt x="35099" y="1771"/>
                  </a:cubicBezTo>
                  <a:lnTo>
                    <a:pt x="35099" y="1771"/>
                  </a:lnTo>
                  <a:cubicBezTo>
                    <a:pt x="34818" y="1684"/>
                    <a:pt x="34520" y="1613"/>
                    <a:pt x="34170" y="1701"/>
                  </a:cubicBezTo>
                  <a:lnTo>
                    <a:pt x="34170" y="1701"/>
                  </a:lnTo>
                  <a:cubicBezTo>
                    <a:pt x="33924" y="1771"/>
                    <a:pt x="33749" y="1876"/>
                    <a:pt x="33591" y="1999"/>
                  </a:cubicBezTo>
                  <a:lnTo>
                    <a:pt x="33591" y="1999"/>
                  </a:lnTo>
                  <a:cubicBezTo>
                    <a:pt x="33416" y="2017"/>
                    <a:pt x="33241" y="2017"/>
                    <a:pt x="33048" y="2069"/>
                  </a:cubicBezTo>
                  <a:lnTo>
                    <a:pt x="33048" y="2069"/>
                  </a:lnTo>
                  <a:cubicBezTo>
                    <a:pt x="33013" y="2069"/>
                    <a:pt x="32925" y="2104"/>
                    <a:pt x="32855" y="2122"/>
                  </a:cubicBezTo>
                  <a:lnTo>
                    <a:pt x="32855" y="2122"/>
                  </a:lnTo>
                  <a:cubicBezTo>
                    <a:pt x="32802" y="2122"/>
                    <a:pt x="32767" y="2139"/>
                    <a:pt x="32732" y="2139"/>
                  </a:cubicBezTo>
                  <a:lnTo>
                    <a:pt x="32732" y="2139"/>
                  </a:lnTo>
                  <a:cubicBezTo>
                    <a:pt x="32732" y="2104"/>
                    <a:pt x="32697" y="2052"/>
                    <a:pt x="32662" y="2017"/>
                  </a:cubicBezTo>
                  <a:lnTo>
                    <a:pt x="32662" y="2017"/>
                  </a:lnTo>
                  <a:cubicBezTo>
                    <a:pt x="32469" y="1789"/>
                    <a:pt x="32189" y="1754"/>
                    <a:pt x="31873" y="1824"/>
                  </a:cubicBezTo>
                  <a:lnTo>
                    <a:pt x="31873" y="1824"/>
                  </a:lnTo>
                  <a:cubicBezTo>
                    <a:pt x="31593" y="1649"/>
                    <a:pt x="31154" y="1666"/>
                    <a:pt x="30821" y="1911"/>
                  </a:cubicBezTo>
                  <a:lnTo>
                    <a:pt x="30821" y="1911"/>
                  </a:lnTo>
                  <a:cubicBezTo>
                    <a:pt x="30769" y="1771"/>
                    <a:pt x="30611" y="1824"/>
                    <a:pt x="30506" y="1806"/>
                  </a:cubicBezTo>
                  <a:lnTo>
                    <a:pt x="30506" y="1806"/>
                  </a:lnTo>
                  <a:cubicBezTo>
                    <a:pt x="30435" y="1789"/>
                    <a:pt x="30313" y="1824"/>
                    <a:pt x="30260" y="1911"/>
                  </a:cubicBezTo>
                  <a:lnTo>
                    <a:pt x="30260" y="1911"/>
                  </a:lnTo>
                  <a:cubicBezTo>
                    <a:pt x="30137" y="2034"/>
                    <a:pt x="30050" y="2069"/>
                    <a:pt x="29945" y="2034"/>
                  </a:cubicBezTo>
                  <a:lnTo>
                    <a:pt x="29945" y="2034"/>
                  </a:lnTo>
                  <a:cubicBezTo>
                    <a:pt x="29822" y="1982"/>
                    <a:pt x="29752" y="2104"/>
                    <a:pt x="29664" y="2245"/>
                  </a:cubicBezTo>
                  <a:lnTo>
                    <a:pt x="29664" y="2245"/>
                  </a:lnTo>
                  <a:cubicBezTo>
                    <a:pt x="29647" y="2262"/>
                    <a:pt x="29629" y="2280"/>
                    <a:pt x="29611" y="2297"/>
                  </a:cubicBezTo>
                  <a:lnTo>
                    <a:pt x="29611" y="2297"/>
                  </a:lnTo>
                  <a:cubicBezTo>
                    <a:pt x="29296" y="2315"/>
                    <a:pt x="28963" y="2332"/>
                    <a:pt x="28630" y="2367"/>
                  </a:cubicBezTo>
                  <a:lnTo>
                    <a:pt x="28630" y="2367"/>
                  </a:lnTo>
                  <a:cubicBezTo>
                    <a:pt x="28419" y="2455"/>
                    <a:pt x="28191" y="2508"/>
                    <a:pt x="27963" y="2508"/>
                  </a:cubicBezTo>
                  <a:lnTo>
                    <a:pt x="27963" y="2508"/>
                  </a:lnTo>
                  <a:cubicBezTo>
                    <a:pt x="27876" y="2508"/>
                    <a:pt x="27788" y="2490"/>
                    <a:pt x="27683" y="2508"/>
                  </a:cubicBezTo>
                  <a:lnTo>
                    <a:pt x="27683" y="2508"/>
                  </a:lnTo>
                  <a:cubicBezTo>
                    <a:pt x="27578" y="2455"/>
                    <a:pt x="27455" y="2437"/>
                    <a:pt x="27315" y="2437"/>
                  </a:cubicBezTo>
                  <a:lnTo>
                    <a:pt x="27315" y="2437"/>
                  </a:lnTo>
                  <a:cubicBezTo>
                    <a:pt x="27157" y="2385"/>
                    <a:pt x="26999" y="2315"/>
                    <a:pt x="26894" y="2210"/>
                  </a:cubicBezTo>
                  <a:lnTo>
                    <a:pt x="26894" y="2210"/>
                  </a:lnTo>
                  <a:cubicBezTo>
                    <a:pt x="26596" y="2262"/>
                    <a:pt x="26316" y="2245"/>
                    <a:pt x="26070" y="2157"/>
                  </a:cubicBezTo>
                  <a:lnTo>
                    <a:pt x="26070" y="2157"/>
                  </a:lnTo>
                  <a:cubicBezTo>
                    <a:pt x="26070" y="2192"/>
                    <a:pt x="26070" y="2227"/>
                    <a:pt x="26088" y="2262"/>
                  </a:cubicBezTo>
                  <a:lnTo>
                    <a:pt x="26088" y="2262"/>
                  </a:lnTo>
                  <a:cubicBezTo>
                    <a:pt x="25877" y="2245"/>
                    <a:pt x="25649" y="2280"/>
                    <a:pt x="25456" y="2385"/>
                  </a:cubicBezTo>
                  <a:lnTo>
                    <a:pt x="25456" y="2385"/>
                  </a:lnTo>
                  <a:cubicBezTo>
                    <a:pt x="25386" y="2402"/>
                    <a:pt x="25299" y="2420"/>
                    <a:pt x="25229" y="2437"/>
                  </a:cubicBezTo>
                  <a:lnTo>
                    <a:pt x="25229" y="2437"/>
                  </a:lnTo>
                  <a:cubicBezTo>
                    <a:pt x="25071" y="2262"/>
                    <a:pt x="24808" y="2210"/>
                    <a:pt x="24527" y="2245"/>
                  </a:cubicBezTo>
                  <a:lnTo>
                    <a:pt x="24527" y="2245"/>
                  </a:lnTo>
                  <a:cubicBezTo>
                    <a:pt x="24527" y="2245"/>
                    <a:pt x="24527" y="2227"/>
                    <a:pt x="24527" y="2227"/>
                  </a:cubicBezTo>
                  <a:lnTo>
                    <a:pt x="24527" y="2227"/>
                  </a:lnTo>
                  <a:cubicBezTo>
                    <a:pt x="24475" y="2104"/>
                    <a:pt x="24440" y="1964"/>
                    <a:pt x="24369" y="1841"/>
                  </a:cubicBezTo>
                  <a:lnTo>
                    <a:pt x="24369" y="1841"/>
                  </a:lnTo>
                  <a:cubicBezTo>
                    <a:pt x="24317" y="1754"/>
                    <a:pt x="24247" y="1666"/>
                    <a:pt x="24107" y="1754"/>
                  </a:cubicBezTo>
                  <a:lnTo>
                    <a:pt x="24107" y="1754"/>
                  </a:lnTo>
                  <a:cubicBezTo>
                    <a:pt x="24001" y="1824"/>
                    <a:pt x="23914" y="1929"/>
                    <a:pt x="23879" y="2104"/>
                  </a:cubicBezTo>
                  <a:lnTo>
                    <a:pt x="23879" y="2104"/>
                  </a:lnTo>
                  <a:cubicBezTo>
                    <a:pt x="23861" y="2139"/>
                    <a:pt x="23861" y="2157"/>
                    <a:pt x="23861" y="2192"/>
                  </a:cubicBezTo>
                  <a:lnTo>
                    <a:pt x="23861" y="2192"/>
                  </a:lnTo>
                  <a:cubicBezTo>
                    <a:pt x="23773" y="2227"/>
                    <a:pt x="23721" y="2210"/>
                    <a:pt x="23668" y="2157"/>
                  </a:cubicBezTo>
                  <a:lnTo>
                    <a:pt x="23668" y="2157"/>
                  </a:lnTo>
                  <a:cubicBezTo>
                    <a:pt x="23616" y="2087"/>
                    <a:pt x="23563" y="2017"/>
                    <a:pt x="23545" y="1894"/>
                  </a:cubicBezTo>
                  <a:lnTo>
                    <a:pt x="23545" y="1894"/>
                  </a:lnTo>
                  <a:cubicBezTo>
                    <a:pt x="23545" y="1719"/>
                    <a:pt x="23493" y="1701"/>
                    <a:pt x="23388" y="1754"/>
                  </a:cubicBezTo>
                  <a:lnTo>
                    <a:pt x="23388" y="1754"/>
                  </a:lnTo>
                  <a:cubicBezTo>
                    <a:pt x="23370" y="1754"/>
                    <a:pt x="23353" y="1771"/>
                    <a:pt x="23335" y="1789"/>
                  </a:cubicBezTo>
                  <a:lnTo>
                    <a:pt x="23335" y="1789"/>
                  </a:lnTo>
                  <a:cubicBezTo>
                    <a:pt x="23160" y="1929"/>
                    <a:pt x="22984" y="1964"/>
                    <a:pt x="22827" y="1894"/>
                  </a:cubicBezTo>
                  <a:lnTo>
                    <a:pt x="22827" y="1894"/>
                  </a:lnTo>
                  <a:cubicBezTo>
                    <a:pt x="22774" y="1876"/>
                    <a:pt x="22704" y="1859"/>
                    <a:pt x="22634" y="1876"/>
                  </a:cubicBezTo>
                  <a:lnTo>
                    <a:pt x="22634" y="1876"/>
                  </a:lnTo>
                  <a:cubicBezTo>
                    <a:pt x="22248" y="1947"/>
                    <a:pt x="21898" y="1982"/>
                    <a:pt x="21529" y="1982"/>
                  </a:cubicBezTo>
                  <a:lnTo>
                    <a:pt x="21529" y="1982"/>
                  </a:lnTo>
                  <a:cubicBezTo>
                    <a:pt x="21529" y="1982"/>
                    <a:pt x="21494" y="1999"/>
                    <a:pt x="21477" y="1999"/>
                  </a:cubicBezTo>
                  <a:lnTo>
                    <a:pt x="21477" y="1999"/>
                  </a:lnTo>
                  <a:cubicBezTo>
                    <a:pt x="21477" y="1947"/>
                    <a:pt x="21459" y="1911"/>
                    <a:pt x="21442" y="1876"/>
                  </a:cubicBezTo>
                  <a:lnTo>
                    <a:pt x="21442" y="1876"/>
                  </a:lnTo>
                  <a:cubicBezTo>
                    <a:pt x="21372" y="1947"/>
                    <a:pt x="21301" y="2017"/>
                    <a:pt x="21214" y="2069"/>
                  </a:cubicBezTo>
                  <a:lnTo>
                    <a:pt x="21214" y="2069"/>
                  </a:lnTo>
                  <a:cubicBezTo>
                    <a:pt x="21109" y="2157"/>
                    <a:pt x="21021" y="2210"/>
                    <a:pt x="20951" y="2122"/>
                  </a:cubicBezTo>
                  <a:lnTo>
                    <a:pt x="20951" y="2122"/>
                  </a:lnTo>
                  <a:cubicBezTo>
                    <a:pt x="20740" y="1911"/>
                    <a:pt x="20740" y="1911"/>
                    <a:pt x="20302" y="2367"/>
                  </a:cubicBezTo>
                  <a:lnTo>
                    <a:pt x="20302" y="2367"/>
                  </a:lnTo>
                  <a:cubicBezTo>
                    <a:pt x="20285" y="2385"/>
                    <a:pt x="20250" y="2402"/>
                    <a:pt x="20232" y="2420"/>
                  </a:cubicBezTo>
                  <a:lnTo>
                    <a:pt x="20232" y="2420"/>
                  </a:lnTo>
                  <a:cubicBezTo>
                    <a:pt x="20197" y="2437"/>
                    <a:pt x="20144" y="2455"/>
                    <a:pt x="20127" y="2437"/>
                  </a:cubicBezTo>
                  <a:lnTo>
                    <a:pt x="20127" y="2437"/>
                  </a:lnTo>
                  <a:cubicBezTo>
                    <a:pt x="20057" y="2315"/>
                    <a:pt x="19899" y="2332"/>
                    <a:pt x="19741" y="2332"/>
                  </a:cubicBezTo>
                  <a:lnTo>
                    <a:pt x="19741" y="2332"/>
                  </a:lnTo>
                  <a:cubicBezTo>
                    <a:pt x="19759" y="2402"/>
                    <a:pt x="19759" y="2508"/>
                    <a:pt x="19741" y="2648"/>
                  </a:cubicBezTo>
                  <a:lnTo>
                    <a:pt x="19741" y="2648"/>
                  </a:lnTo>
                  <a:cubicBezTo>
                    <a:pt x="19759" y="2683"/>
                    <a:pt x="19776" y="2718"/>
                    <a:pt x="19794" y="2771"/>
                  </a:cubicBezTo>
                  <a:lnTo>
                    <a:pt x="19794" y="2771"/>
                  </a:lnTo>
                  <a:cubicBezTo>
                    <a:pt x="19794" y="2771"/>
                    <a:pt x="19776" y="2806"/>
                    <a:pt x="19759" y="2841"/>
                  </a:cubicBezTo>
                  <a:lnTo>
                    <a:pt x="19759" y="2841"/>
                  </a:lnTo>
                  <a:cubicBezTo>
                    <a:pt x="19618" y="3034"/>
                    <a:pt x="19443" y="3174"/>
                    <a:pt x="19285" y="3332"/>
                  </a:cubicBezTo>
                  <a:lnTo>
                    <a:pt x="19285" y="3332"/>
                  </a:lnTo>
                  <a:cubicBezTo>
                    <a:pt x="19268" y="3349"/>
                    <a:pt x="19233" y="3384"/>
                    <a:pt x="19233" y="3367"/>
                  </a:cubicBezTo>
                  <a:lnTo>
                    <a:pt x="19233" y="3367"/>
                  </a:lnTo>
                  <a:cubicBezTo>
                    <a:pt x="19163" y="3349"/>
                    <a:pt x="19110" y="3332"/>
                    <a:pt x="19057" y="3296"/>
                  </a:cubicBezTo>
                  <a:lnTo>
                    <a:pt x="19057" y="3296"/>
                  </a:lnTo>
                  <a:cubicBezTo>
                    <a:pt x="19022" y="3296"/>
                    <a:pt x="19022" y="3244"/>
                    <a:pt x="19040" y="3209"/>
                  </a:cubicBezTo>
                  <a:lnTo>
                    <a:pt x="19040" y="3209"/>
                  </a:lnTo>
                  <a:cubicBezTo>
                    <a:pt x="19127" y="2998"/>
                    <a:pt x="19022" y="3051"/>
                    <a:pt x="18917" y="3104"/>
                  </a:cubicBezTo>
                  <a:lnTo>
                    <a:pt x="18917" y="3104"/>
                  </a:lnTo>
                  <a:cubicBezTo>
                    <a:pt x="18759" y="3034"/>
                    <a:pt x="18654" y="2876"/>
                    <a:pt x="18461" y="2876"/>
                  </a:cubicBezTo>
                  <a:lnTo>
                    <a:pt x="18461" y="2876"/>
                  </a:lnTo>
                  <a:cubicBezTo>
                    <a:pt x="18444" y="2788"/>
                    <a:pt x="18426" y="2700"/>
                    <a:pt x="18409" y="2595"/>
                  </a:cubicBezTo>
                  <a:lnTo>
                    <a:pt x="18409" y="2595"/>
                  </a:lnTo>
                  <a:cubicBezTo>
                    <a:pt x="18409" y="2560"/>
                    <a:pt x="18426" y="2525"/>
                    <a:pt x="18444" y="2473"/>
                  </a:cubicBezTo>
                  <a:lnTo>
                    <a:pt x="18444" y="2473"/>
                  </a:lnTo>
                  <a:cubicBezTo>
                    <a:pt x="18426" y="2473"/>
                    <a:pt x="18409" y="2455"/>
                    <a:pt x="18409" y="2420"/>
                  </a:cubicBezTo>
                  <a:lnTo>
                    <a:pt x="18409" y="2420"/>
                  </a:lnTo>
                  <a:cubicBezTo>
                    <a:pt x="18339" y="2227"/>
                    <a:pt x="18216" y="2245"/>
                    <a:pt x="18058" y="2280"/>
                  </a:cubicBezTo>
                  <a:lnTo>
                    <a:pt x="18058" y="2280"/>
                  </a:lnTo>
                  <a:cubicBezTo>
                    <a:pt x="18023" y="2297"/>
                    <a:pt x="17988" y="2315"/>
                    <a:pt x="17953" y="2332"/>
                  </a:cubicBezTo>
                  <a:lnTo>
                    <a:pt x="17953" y="2332"/>
                  </a:lnTo>
                  <a:cubicBezTo>
                    <a:pt x="17742" y="2437"/>
                    <a:pt x="17567" y="2420"/>
                    <a:pt x="17427" y="2262"/>
                  </a:cubicBezTo>
                  <a:lnTo>
                    <a:pt x="17427" y="2262"/>
                  </a:lnTo>
                  <a:cubicBezTo>
                    <a:pt x="17392" y="2227"/>
                    <a:pt x="17339" y="2192"/>
                    <a:pt x="17304" y="2174"/>
                  </a:cubicBezTo>
                  <a:lnTo>
                    <a:pt x="17304" y="2174"/>
                  </a:lnTo>
                  <a:cubicBezTo>
                    <a:pt x="17252" y="2157"/>
                    <a:pt x="17199" y="2139"/>
                    <a:pt x="17146" y="2157"/>
                  </a:cubicBezTo>
                  <a:lnTo>
                    <a:pt x="17146" y="2157"/>
                  </a:lnTo>
                  <a:cubicBezTo>
                    <a:pt x="17059" y="2157"/>
                    <a:pt x="16971" y="2210"/>
                    <a:pt x="16901" y="2350"/>
                  </a:cubicBezTo>
                  <a:lnTo>
                    <a:pt x="16901" y="2350"/>
                  </a:lnTo>
                  <a:cubicBezTo>
                    <a:pt x="16883" y="2420"/>
                    <a:pt x="16831" y="2490"/>
                    <a:pt x="16778" y="2473"/>
                  </a:cubicBezTo>
                  <a:lnTo>
                    <a:pt x="16778" y="2473"/>
                  </a:lnTo>
                  <a:cubicBezTo>
                    <a:pt x="16726" y="2455"/>
                    <a:pt x="16691" y="2455"/>
                    <a:pt x="16638" y="2473"/>
                  </a:cubicBezTo>
                  <a:lnTo>
                    <a:pt x="16638" y="2473"/>
                  </a:lnTo>
                  <a:cubicBezTo>
                    <a:pt x="16428" y="2262"/>
                    <a:pt x="16024" y="2210"/>
                    <a:pt x="15656" y="2350"/>
                  </a:cubicBezTo>
                  <a:lnTo>
                    <a:pt x="15656" y="2350"/>
                  </a:lnTo>
                  <a:cubicBezTo>
                    <a:pt x="15621" y="2280"/>
                    <a:pt x="15604" y="2210"/>
                    <a:pt x="15551" y="2192"/>
                  </a:cubicBezTo>
                  <a:lnTo>
                    <a:pt x="15551" y="2192"/>
                  </a:lnTo>
                  <a:cubicBezTo>
                    <a:pt x="15411" y="2104"/>
                    <a:pt x="15288" y="1999"/>
                    <a:pt x="15113" y="1964"/>
                  </a:cubicBezTo>
                  <a:lnTo>
                    <a:pt x="15113" y="1964"/>
                  </a:lnTo>
                  <a:cubicBezTo>
                    <a:pt x="15078" y="1947"/>
                    <a:pt x="15025" y="1911"/>
                    <a:pt x="14990" y="1947"/>
                  </a:cubicBezTo>
                  <a:lnTo>
                    <a:pt x="14990" y="1947"/>
                  </a:lnTo>
                  <a:cubicBezTo>
                    <a:pt x="14902" y="2122"/>
                    <a:pt x="14815" y="2280"/>
                    <a:pt x="14727" y="2455"/>
                  </a:cubicBezTo>
                  <a:lnTo>
                    <a:pt x="14727" y="2455"/>
                  </a:lnTo>
                  <a:cubicBezTo>
                    <a:pt x="14727" y="2455"/>
                    <a:pt x="14745" y="2455"/>
                    <a:pt x="14745" y="2455"/>
                  </a:cubicBezTo>
                  <a:lnTo>
                    <a:pt x="14745" y="2455"/>
                  </a:lnTo>
                  <a:cubicBezTo>
                    <a:pt x="14797" y="2455"/>
                    <a:pt x="14832" y="2473"/>
                    <a:pt x="14885" y="2473"/>
                  </a:cubicBezTo>
                  <a:lnTo>
                    <a:pt x="14885" y="2473"/>
                  </a:lnTo>
                  <a:cubicBezTo>
                    <a:pt x="14902" y="2490"/>
                    <a:pt x="14920" y="2508"/>
                    <a:pt x="14920" y="2508"/>
                  </a:cubicBezTo>
                  <a:lnTo>
                    <a:pt x="14920" y="2508"/>
                  </a:lnTo>
                  <a:cubicBezTo>
                    <a:pt x="14955" y="2560"/>
                    <a:pt x="14955" y="2648"/>
                    <a:pt x="14937" y="2718"/>
                  </a:cubicBezTo>
                  <a:lnTo>
                    <a:pt x="14937" y="2718"/>
                  </a:lnTo>
                  <a:cubicBezTo>
                    <a:pt x="14920" y="2806"/>
                    <a:pt x="14867" y="2858"/>
                    <a:pt x="14815" y="2876"/>
                  </a:cubicBezTo>
                  <a:lnTo>
                    <a:pt x="14815" y="2876"/>
                  </a:lnTo>
                  <a:cubicBezTo>
                    <a:pt x="14780" y="2876"/>
                    <a:pt x="14762" y="2876"/>
                    <a:pt x="14745" y="2876"/>
                  </a:cubicBezTo>
                  <a:lnTo>
                    <a:pt x="14745" y="2876"/>
                  </a:lnTo>
                  <a:cubicBezTo>
                    <a:pt x="14727" y="2876"/>
                    <a:pt x="14727" y="2876"/>
                    <a:pt x="14709" y="2876"/>
                  </a:cubicBezTo>
                  <a:lnTo>
                    <a:pt x="14709" y="2876"/>
                  </a:lnTo>
                  <a:cubicBezTo>
                    <a:pt x="14569" y="2876"/>
                    <a:pt x="14569" y="2876"/>
                    <a:pt x="14447" y="3139"/>
                  </a:cubicBezTo>
                  <a:lnTo>
                    <a:pt x="14447" y="3139"/>
                  </a:lnTo>
                  <a:cubicBezTo>
                    <a:pt x="14166" y="3156"/>
                    <a:pt x="13885" y="3174"/>
                    <a:pt x="13605" y="3191"/>
                  </a:cubicBezTo>
                  <a:lnTo>
                    <a:pt x="13605" y="3191"/>
                  </a:lnTo>
                  <a:cubicBezTo>
                    <a:pt x="13517" y="3139"/>
                    <a:pt x="13482" y="3034"/>
                    <a:pt x="13535" y="2893"/>
                  </a:cubicBezTo>
                  <a:lnTo>
                    <a:pt x="13535" y="2893"/>
                  </a:lnTo>
                  <a:cubicBezTo>
                    <a:pt x="13605" y="2735"/>
                    <a:pt x="13570" y="2613"/>
                    <a:pt x="13570" y="2490"/>
                  </a:cubicBezTo>
                  <a:lnTo>
                    <a:pt x="13570" y="2490"/>
                  </a:lnTo>
                  <a:cubicBezTo>
                    <a:pt x="13447" y="2683"/>
                    <a:pt x="13324" y="2753"/>
                    <a:pt x="13202" y="2630"/>
                  </a:cubicBezTo>
                  <a:lnTo>
                    <a:pt x="13202" y="2630"/>
                  </a:lnTo>
                  <a:cubicBezTo>
                    <a:pt x="13132" y="2560"/>
                    <a:pt x="13026" y="2525"/>
                    <a:pt x="12921" y="2578"/>
                  </a:cubicBezTo>
                  <a:lnTo>
                    <a:pt x="12921" y="2578"/>
                  </a:lnTo>
                  <a:cubicBezTo>
                    <a:pt x="12851" y="2613"/>
                    <a:pt x="12781" y="2595"/>
                    <a:pt x="12711" y="2595"/>
                  </a:cubicBezTo>
                  <a:lnTo>
                    <a:pt x="12711" y="2595"/>
                  </a:lnTo>
                  <a:cubicBezTo>
                    <a:pt x="12676" y="2595"/>
                    <a:pt x="12641" y="2595"/>
                    <a:pt x="12623" y="2595"/>
                  </a:cubicBezTo>
                  <a:lnTo>
                    <a:pt x="12623" y="2595"/>
                  </a:lnTo>
                  <a:cubicBezTo>
                    <a:pt x="12483" y="2595"/>
                    <a:pt x="12343" y="2630"/>
                    <a:pt x="12220" y="2560"/>
                  </a:cubicBezTo>
                  <a:lnTo>
                    <a:pt x="12220" y="2560"/>
                  </a:lnTo>
                  <a:cubicBezTo>
                    <a:pt x="12062" y="2700"/>
                    <a:pt x="11939" y="2648"/>
                    <a:pt x="11799" y="2630"/>
                  </a:cubicBezTo>
                  <a:lnTo>
                    <a:pt x="11799" y="2630"/>
                  </a:lnTo>
                  <a:cubicBezTo>
                    <a:pt x="11764" y="2630"/>
                    <a:pt x="11694" y="2753"/>
                    <a:pt x="11694" y="2806"/>
                  </a:cubicBezTo>
                  <a:lnTo>
                    <a:pt x="11694" y="2806"/>
                  </a:lnTo>
                  <a:cubicBezTo>
                    <a:pt x="11712" y="2911"/>
                    <a:pt x="11747" y="2981"/>
                    <a:pt x="11747" y="3069"/>
                  </a:cubicBezTo>
                  <a:lnTo>
                    <a:pt x="11747" y="3069"/>
                  </a:lnTo>
                  <a:cubicBezTo>
                    <a:pt x="11747" y="3139"/>
                    <a:pt x="11712" y="3226"/>
                    <a:pt x="11694" y="3296"/>
                  </a:cubicBezTo>
                  <a:lnTo>
                    <a:pt x="11694" y="3296"/>
                  </a:lnTo>
                  <a:cubicBezTo>
                    <a:pt x="11484" y="3296"/>
                    <a:pt x="11256" y="3314"/>
                    <a:pt x="11045" y="3332"/>
                  </a:cubicBezTo>
                  <a:lnTo>
                    <a:pt x="11045" y="3332"/>
                  </a:lnTo>
                  <a:cubicBezTo>
                    <a:pt x="11063" y="3226"/>
                    <a:pt x="11080" y="3121"/>
                    <a:pt x="11080" y="3016"/>
                  </a:cubicBezTo>
                  <a:lnTo>
                    <a:pt x="11080" y="3016"/>
                  </a:lnTo>
                  <a:cubicBezTo>
                    <a:pt x="11098" y="2946"/>
                    <a:pt x="11045" y="2876"/>
                    <a:pt x="11010" y="2893"/>
                  </a:cubicBezTo>
                  <a:lnTo>
                    <a:pt x="11010" y="2893"/>
                  </a:lnTo>
                  <a:cubicBezTo>
                    <a:pt x="10940" y="2911"/>
                    <a:pt x="10888" y="2928"/>
                    <a:pt x="10835" y="2963"/>
                  </a:cubicBezTo>
                  <a:lnTo>
                    <a:pt x="10835" y="2963"/>
                  </a:lnTo>
                  <a:cubicBezTo>
                    <a:pt x="10782" y="2981"/>
                    <a:pt x="10730" y="3016"/>
                    <a:pt x="10695" y="2981"/>
                  </a:cubicBezTo>
                  <a:lnTo>
                    <a:pt x="10695" y="2981"/>
                  </a:lnTo>
                  <a:cubicBezTo>
                    <a:pt x="10625" y="2911"/>
                    <a:pt x="10554" y="2858"/>
                    <a:pt x="10537" y="2735"/>
                  </a:cubicBezTo>
                  <a:lnTo>
                    <a:pt x="10537" y="2735"/>
                  </a:lnTo>
                  <a:cubicBezTo>
                    <a:pt x="10537" y="2718"/>
                    <a:pt x="10537" y="2683"/>
                    <a:pt x="10537" y="2665"/>
                  </a:cubicBezTo>
                  <a:lnTo>
                    <a:pt x="10537" y="2665"/>
                  </a:lnTo>
                  <a:cubicBezTo>
                    <a:pt x="10519" y="2648"/>
                    <a:pt x="10502" y="2648"/>
                    <a:pt x="10484" y="2648"/>
                  </a:cubicBezTo>
                  <a:lnTo>
                    <a:pt x="10484" y="2648"/>
                  </a:lnTo>
                  <a:cubicBezTo>
                    <a:pt x="10484" y="2648"/>
                    <a:pt x="10484" y="2648"/>
                    <a:pt x="10484" y="2648"/>
                  </a:cubicBezTo>
                  <a:lnTo>
                    <a:pt x="10484" y="2648"/>
                  </a:lnTo>
                  <a:cubicBezTo>
                    <a:pt x="10397" y="2613"/>
                    <a:pt x="10344" y="2578"/>
                    <a:pt x="10274" y="2543"/>
                  </a:cubicBezTo>
                  <a:lnTo>
                    <a:pt x="10274" y="2543"/>
                  </a:lnTo>
                  <a:cubicBezTo>
                    <a:pt x="10221" y="2508"/>
                    <a:pt x="10169" y="2455"/>
                    <a:pt x="10116" y="2420"/>
                  </a:cubicBezTo>
                  <a:lnTo>
                    <a:pt x="10116" y="2420"/>
                  </a:lnTo>
                  <a:cubicBezTo>
                    <a:pt x="10099" y="2402"/>
                    <a:pt x="10064" y="2367"/>
                    <a:pt x="10046" y="2350"/>
                  </a:cubicBezTo>
                  <a:lnTo>
                    <a:pt x="10046" y="2350"/>
                  </a:lnTo>
                  <a:cubicBezTo>
                    <a:pt x="10029" y="2350"/>
                    <a:pt x="10011" y="2367"/>
                    <a:pt x="10011" y="2367"/>
                  </a:cubicBezTo>
                  <a:lnTo>
                    <a:pt x="10011" y="2367"/>
                  </a:lnTo>
                  <a:cubicBezTo>
                    <a:pt x="9713" y="2420"/>
                    <a:pt x="9467" y="2385"/>
                    <a:pt x="9240" y="2280"/>
                  </a:cubicBezTo>
                  <a:lnTo>
                    <a:pt x="9240" y="2280"/>
                  </a:lnTo>
                  <a:cubicBezTo>
                    <a:pt x="9029" y="2385"/>
                    <a:pt x="8819" y="2473"/>
                    <a:pt x="8626" y="2437"/>
                  </a:cubicBezTo>
                  <a:lnTo>
                    <a:pt x="8626" y="2437"/>
                  </a:lnTo>
                  <a:cubicBezTo>
                    <a:pt x="8591" y="2437"/>
                    <a:pt x="8556" y="2420"/>
                    <a:pt x="8503" y="2420"/>
                  </a:cubicBezTo>
                  <a:lnTo>
                    <a:pt x="8503" y="2420"/>
                  </a:lnTo>
                  <a:cubicBezTo>
                    <a:pt x="8416" y="2455"/>
                    <a:pt x="8328" y="2490"/>
                    <a:pt x="8223" y="2490"/>
                  </a:cubicBezTo>
                  <a:lnTo>
                    <a:pt x="8223" y="2490"/>
                  </a:lnTo>
                  <a:cubicBezTo>
                    <a:pt x="8030" y="2753"/>
                    <a:pt x="7784" y="2928"/>
                    <a:pt x="7504" y="3051"/>
                  </a:cubicBezTo>
                  <a:lnTo>
                    <a:pt x="7504" y="3051"/>
                  </a:lnTo>
                  <a:cubicBezTo>
                    <a:pt x="7521" y="3051"/>
                    <a:pt x="7539" y="3069"/>
                    <a:pt x="7557" y="3069"/>
                  </a:cubicBezTo>
                  <a:lnTo>
                    <a:pt x="7557" y="3069"/>
                  </a:lnTo>
                  <a:cubicBezTo>
                    <a:pt x="7469" y="3086"/>
                    <a:pt x="7399" y="3121"/>
                    <a:pt x="7311" y="3156"/>
                  </a:cubicBezTo>
                  <a:lnTo>
                    <a:pt x="7311" y="3156"/>
                  </a:lnTo>
                  <a:cubicBezTo>
                    <a:pt x="7241" y="3174"/>
                    <a:pt x="7188" y="3209"/>
                    <a:pt x="7136" y="3226"/>
                  </a:cubicBezTo>
                  <a:lnTo>
                    <a:pt x="7136" y="3226"/>
                  </a:lnTo>
                  <a:cubicBezTo>
                    <a:pt x="7118" y="3209"/>
                    <a:pt x="7118" y="3174"/>
                    <a:pt x="7101" y="3174"/>
                  </a:cubicBezTo>
                  <a:lnTo>
                    <a:pt x="7101" y="3174"/>
                  </a:lnTo>
                  <a:cubicBezTo>
                    <a:pt x="6978" y="3191"/>
                    <a:pt x="6838" y="3209"/>
                    <a:pt x="6715" y="3191"/>
                  </a:cubicBezTo>
                  <a:lnTo>
                    <a:pt x="6715" y="3191"/>
                  </a:lnTo>
                  <a:cubicBezTo>
                    <a:pt x="6610" y="3279"/>
                    <a:pt x="6505" y="3279"/>
                    <a:pt x="6417" y="3279"/>
                  </a:cubicBezTo>
                  <a:lnTo>
                    <a:pt x="6417" y="3279"/>
                  </a:lnTo>
                  <a:cubicBezTo>
                    <a:pt x="6277" y="3296"/>
                    <a:pt x="6207" y="3437"/>
                    <a:pt x="6172" y="3595"/>
                  </a:cubicBezTo>
                  <a:lnTo>
                    <a:pt x="6172" y="3595"/>
                  </a:lnTo>
                  <a:lnTo>
                    <a:pt x="5646" y="3630"/>
                  </a:lnTo>
                  <a:lnTo>
                    <a:pt x="5646" y="3630"/>
                  </a:lnTo>
                  <a:cubicBezTo>
                    <a:pt x="5628" y="3542"/>
                    <a:pt x="5628" y="3437"/>
                    <a:pt x="5593" y="3349"/>
                  </a:cubicBezTo>
                  <a:lnTo>
                    <a:pt x="5593" y="3349"/>
                  </a:lnTo>
                  <a:cubicBezTo>
                    <a:pt x="5575" y="3296"/>
                    <a:pt x="5558" y="3244"/>
                    <a:pt x="5505" y="3226"/>
                  </a:cubicBezTo>
                  <a:lnTo>
                    <a:pt x="5505" y="3226"/>
                  </a:lnTo>
                  <a:cubicBezTo>
                    <a:pt x="5435" y="3209"/>
                    <a:pt x="5365" y="3191"/>
                    <a:pt x="5295" y="3191"/>
                  </a:cubicBezTo>
                  <a:lnTo>
                    <a:pt x="5295" y="3191"/>
                  </a:lnTo>
                  <a:cubicBezTo>
                    <a:pt x="5260" y="3226"/>
                    <a:pt x="5242" y="3279"/>
                    <a:pt x="5207" y="3314"/>
                  </a:cubicBezTo>
                  <a:lnTo>
                    <a:pt x="5207" y="3314"/>
                  </a:lnTo>
                  <a:cubicBezTo>
                    <a:pt x="5120" y="3454"/>
                    <a:pt x="5032" y="3507"/>
                    <a:pt x="4927" y="3524"/>
                  </a:cubicBezTo>
                  <a:lnTo>
                    <a:pt x="4927" y="3524"/>
                  </a:lnTo>
                  <a:cubicBezTo>
                    <a:pt x="4804" y="3542"/>
                    <a:pt x="4804" y="3577"/>
                    <a:pt x="4769" y="3717"/>
                  </a:cubicBezTo>
                  <a:lnTo>
                    <a:pt x="4769" y="3717"/>
                  </a:lnTo>
                  <a:cubicBezTo>
                    <a:pt x="4769" y="3735"/>
                    <a:pt x="4769" y="3752"/>
                    <a:pt x="4769" y="3787"/>
                  </a:cubicBezTo>
                  <a:lnTo>
                    <a:pt x="4769" y="3787"/>
                  </a:lnTo>
                  <a:cubicBezTo>
                    <a:pt x="4751" y="3840"/>
                    <a:pt x="4751" y="3910"/>
                    <a:pt x="4681" y="3980"/>
                  </a:cubicBezTo>
                  <a:lnTo>
                    <a:pt x="4681" y="3980"/>
                  </a:lnTo>
                  <a:cubicBezTo>
                    <a:pt x="4611" y="4068"/>
                    <a:pt x="4506" y="4138"/>
                    <a:pt x="4453" y="4103"/>
                  </a:cubicBezTo>
                  <a:lnTo>
                    <a:pt x="4453" y="4103"/>
                  </a:lnTo>
                  <a:cubicBezTo>
                    <a:pt x="4418" y="4085"/>
                    <a:pt x="4383" y="4050"/>
                    <a:pt x="4348" y="4015"/>
                  </a:cubicBezTo>
                  <a:lnTo>
                    <a:pt x="4348" y="4015"/>
                  </a:lnTo>
                  <a:cubicBezTo>
                    <a:pt x="4331" y="4015"/>
                    <a:pt x="4313" y="4015"/>
                    <a:pt x="4296" y="4015"/>
                  </a:cubicBezTo>
                  <a:lnTo>
                    <a:pt x="4296" y="4015"/>
                  </a:lnTo>
                  <a:cubicBezTo>
                    <a:pt x="4243" y="4085"/>
                    <a:pt x="4173" y="4156"/>
                    <a:pt x="4103" y="4208"/>
                  </a:cubicBezTo>
                  <a:lnTo>
                    <a:pt x="4103" y="4208"/>
                  </a:lnTo>
                  <a:cubicBezTo>
                    <a:pt x="4068" y="4261"/>
                    <a:pt x="4033" y="4313"/>
                    <a:pt x="3998" y="4366"/>
                  </a:cubicBezTo>
                  <a:lnTo>
                    <a:pt x="3998" y="4366"/>
                  </a:lnTo>
                  <a:lnTo>
                    <a:pt x="3735" y="4471"/>
                  </a:lnTo>
                  <a:cubicBezTo>
                    <a:pt x="3717" y="4471"/>
                    <a:pt x="3717" y="4454"/>
                    <a:pt x="3717" y="4436"/>
                  </a:cubicBezTo>
                  <a:lnTo>
                    <a:pt x="3717" y="4436"/>
                  </a:lnTo>
                  <a:cubicBezTo>
                    <a:pt x="3402" y="4576"/>
                    <a:pt x="3068" y="4629"/>
                    <a:pt x="2770" y="4611"/>
                  </a:cubicBezTo>
                  <a:lnTo>
                    <a:pt x="2770" y="4611"/>
                  </a:lnTo>
                  <a:cubicBezTo>
                    <a:pt x="2665" y="4646"/>
                    <a:pt x="2560" y="4699"/>
                    <a:pt x="2455" y="4769"/>
                  </a:cubicBezTo>
                  <a:lnTo>
                    <a:pt x="2455" y="4769"/>
                  </a:lnTo>
                  <a:cubicBezTo>
                    <a:pt x="2437" y="4699"/>
                    <a:pt x="2402" y="4629"/>
                    <a:pt x="2332" y="4576"/>
                  </a:cubicBezTo>
                  <a:lnTo>
                    <a:pt x="2332" y="4576"/>
                  </a:lnTo>
                  <a:cubicBezTo>
                    <a:pt x="2332" y="4559"/>
                    <a:pt x="2350" y="4541"/>
                    <a:pt x="2350" y="4524"/>
                  </a:cubicBezTo>
                  <a:lnTo>
                    <a:pt x="2350" y="4524"/>
                  </a:lnTo>
                  <a:cubicBezTo>
                    <a:pt x="2244" y="4471"/>
                    <a:pt x="2157" y="4419"/>
                    <a:pt x="2069" y="4366"/>
                  </a:cubicBezTo>
                  <a:lnTo>
                    <a:pt x="2069" y="4366"/>
                  </a:lnTo>
                  <a:cubicBezTo>
                    <a:pt x="2069" y="4366"/>
                    <a:pt x="2069" y="4366"/>
                    <a:pt x="2069" y="4366"/>
                  </a:cubicBezTo>
                  <a:lnTo>
                    <a:pt x="2069" y="4366"/>
                  </a:lnTo>
                  <a:cubicBezTo>
                    <a:pt x="1999" y="4331"/>
                    <a:pt x="1946" y="4313"/>
                    <a:pt x="1876" y="4296"/>
                  </a:cubicBezTo>
                  <a:lnTo>
                    <a:pt x="1876" y="4296"/>
                  </a:lnTo>
                  <a:cubicBezTo>
                    <a:pt x="1876" y="4278"/>
                    <a:pt x="1859" y="4261"/>
                    <a:pt x="1859" y="4243"/>
                  </a:cubicBezTo>
                  <a:lnTo>
                    <a:pt x="1859" y="4243"/>
                  </a:lnTo>
                  <a:cubicBezTo>
                    <a:pt x="1806" y="4173"/>
                    <a:pt x="1754" y="4138"/>
                    <a:pt x="1666" y="4138"/>
                  </a:cubicBezTo>
                  <a:lnTo>
                    <a:pt x="1666" y="4138"/>
                  </a:lnTo>
                  <a:cubicBezTo>
                    <a:pt x="1596" y="4138"/>
                    <a:pt x="1543" y="4138"/>
                    <a:pt x="1491" y="4138"/>
                  </a:cubicBezTo>
                  <a:lnTo>
                    <a:pt x="1491" y="4138"/>
                  </a:lnTo>
                  <a:cubicBezTo>
                    <a:pt x="1438" y="4208"/>
                    <a:pt x="1385" y="4278"/>
                    <a:pt x="1315" y="4348"/>
                  </a:cubicBezTo>
                  <a:lnTo>
                    <a:pt x="1315" y="4348"/>
                  </a:lnTo>
                  <a:cubicBezTo>
                    <a:pt x="1350" y="4348"/>
                    <a:pt x="1368" y="4366"/>
                    <a:pt x="1385" y="4383"/>
                  </a:cubicBezTo>
                  <a:lnTo>
                    <a:pt x="1385" y="4383"/>
                  </a:lnTo>
                  <a:cubicBezTo>
                    <a:pt x="1350" y="4611"/>
                    <a:pt x="1333" y="4839"/>
                    <a:pt x="1298" y="5050"/>
                  </a:cubicBezTo>
                  <a:lnTo>
                    <a:pt x="1298" y="5050"/>
                  </a:lnTo>
                  <a:cubicBezTo>
                    <a:pt x="1210" y="5032"/>
                    <a:pt x="1122" y="4997"/>
                    <a:pt x="1017" y="4962"/>
                  </a:cubicBezTo>
                  <a:lnTo>
                    <a:pt x="1017" y="4962"/>
                  </a:lnTo>
                  <a:cubicBezTo>
                    <a:pt x="965" y="4944"/>
                    <a:pt x="877" y="4980"/>
                    <a:pt x="894" y="5032"/>
                  </a:cubicBezTo>
                  <a:lnTo>
                    <a:pt x="894" y="5032"/>
                  </a:lnTo>
                  <a:cubicBezTo>
                    <a:pt x="894" y="5085"/>
                    <a:pt x="912" y="5155"/>
                    <a:pt x="930" y="5207"/>
                  </a:cubicBezTo>
                  <a:lnTo>
                    <a:pt x="930" y="5207"/>
                  </a:lnTo>
                  <a:cubicBezTo>
                    <a:pt x="930" y="5278"/>
                    <a:pt x="965" y="5348"/>
                    <a:pt x="912" y="5383"/>
                  </a:cubicBezTo>
                  <a:lnTo>
                    <a:pt x="912" y="5383"/>
                  </a:lnTo>
                  <a:cubicBezTo>
                    <a:pt x="842" y="5435"/>
                    <a:pt x="789" y="5505"/>
                    <a:pt x="667" y="5488"/>
                  </a:cubicBezTo>
                  <a:lnTo>
                    <a:pt x="667" y="5488"/>
                  </a:lnTo>
                  <a:cubicBezTo>
                    <a:pt x="649" y="5488"/>
                    <a:pt x="631" y="5470"/>
                    <a:pt x="596" y="5470"/>
                  </a:cubicBezTo>
                  <a:lnTo>
                    <a:pt x="596" y="5470"/>
                  </a:lnTo>
                  <a:cubicBezTo>
                    <a:pt x="596" y="5488"/>
                    <a:pt x="579" y="5505"/>
                    <a:pt x="561" y="5541"/>
                  </a:cubicBezTo>
                  <a:lnTo>
                    <a:pt x="561" y="5541"/>
                  </a:lnTo>
                  <a:cubicBezTo>
                    <a:pt x="579" y="5541"/>
                    <a:pt x="579" y="5541"/>
                    <a:pt x="579" y="5541"/>
                  </a:cubicBezTo>
                  <a:lnTo>
                    <a:pt x="579" y="5541"/>
                  </a:lnTo>
                  <a:cubicBezTo>
                    <a:pt x="526" y="5611"/>
                    <a:pt x="491" y="5681"/>
                    <a:pt x="439" y="5733"/>
                  </a:cubicBezTo>
                  <a:lnTo>
                    <a:pt x="439" y="5733"/>
                  </a:lnTo>
                  <a:cubicBezTo>
                    <a:pt x="386" y="5786"/>
                    <a:pt x="351" y="5839"/>
                    <a:pt x="298" y="5874"/>
                  </a:cubicBezTo>
                  <a:lnTo>
                    <a:pt x="298" y="5874"/>
                  </a:lnTo>
                  <a:cubicBezTo>
                    <a:pt x="263" y="5891"/>
                    <a:pt x="246" y="5926"/>
                    <a:pt x="228" y="5944"/>
                  </a:cubicBezTo>
                  <a:lnTo>
                    <a:pt x="228" y="5944"/>
                  </a:lnTo>
                  <a:cubicBezTo>
                    <a:pt x="228" y="5961"/>
                    <a:pt x="228" y="5961"/>
                    <a:pt x="228" y="5979"/>
                  </a:cubicBezTo>
                  <a:lnTo>
                    <a:pt x="228" y="5979"/>
                  </a:lnTo>
                  <a:cubicBezTo>
                    <a:pt x="228" y="6294"/>
                    <a:pt x="141" y="6540"/>
                    <a:pt x="0" y="6768"/>
                  </a:cubicBezTo>
                  <a:lnTo>
                    <a:pt x="0" y="6768"/>
                  </a:lnTo>
                  <a:cubicBezTo>
                    <a:pt x="53" y="7013"/>
                    <a:pt x="106" y="7259"/>
                    <a:pt x="53" y="7434"/>
                  </a:cubicBezTo>
                  <a:lnTo>
                    <a:pt x="53" y="7434"/>
                  </a:lnTo>
                  <a:cubicBezTo>
                    <a:pt x="35" y="7487"/>
                    <a:pt x="18" y="7522"/>
                    <a:pt x="0" y="7574"/>
                  </a:cubicBezTo>
                  <a:lnTo>
                    <a:pt x="0" y="7574"/>
                  </a:lnTo>
                  <a:cubicBezTo>
                    <a:pt x="18" y="7662"/>
                    <a:pt x="35" y="7767"/>
                    <a:pt x="18" y="7890"/>
                  </a:cubicBezTo>
                  <a:lnTo>
                    <a:pt x="18" y="7890"/>
                  </a:lnTo>
                  <a:cubicBezTo>
                    <a:pt x="211" y="8135"/>
                    <a:pt x="333" y="8433"/>
                    <a:pt x="404" y="8731"/>
                  </a:cubicBezTo>
                  <a:lnTo>
                    <a:pt x="404" y="8731"/>
                  </a:lnTo>
                  <a:cubicBezTo>
                    <a:pt x="404" y="8714"/>
                    <a:pt x="421" y="8696"/>
                    <a:pt x="421" y="8696"/>
                  </a:cubicBezTo>
                  <a:lnTo>
                    <a:pt x="421" y="8696"/>
                  </a:lnTo>
                  <a:cubicBezTo>
                    <a:pt x="439" y="8784"/>
                    <a:pt x="439" y="8872"/>
                    <a:pt x="456" y="8959"/>
                  </a:cubicBezTo>
                  <a:lnTo>
                    <a:pt x="456" y="8959"/>
                  </a:lnTo>
                  <a:cubicBezTo>
                    <a:pt x="456" y="9029"/>
                    <a:pt x="474" y="9099"/>
                    <a:pt x="491" y="9170"/>
                  </a:cubicBezTo>
                  <a:lnTo>
                    <a:pt x="491" y="9170"/>
                  </a:lnTo>
                  <a:cubicBezTo>
                    <a:pt x="474" y="9170"/>
                    <a:pt x="439" y="9170"/>
                    <a:pt x="439" y="9187"/>
                  </a:cubicBezTo>
                  <a:lnTo>
                    <a:pt x="439" y="9187"/>
                  </a:lnTo>
                  <a:cubicBezTo>
                    <a:pt x="421" y="9327"/>
                    <a:pt x="421" y="9450"/>
                    <a:pt x="386" y="9590"/>
                  </a:cubicBezTo>
                  <a:lnTo>
                    <a:pt x="386" y="9590"/>
                  </a:lnTo>
                  <a:cubicBezTo>
                    <a:pt x="439" y="9713"/>
                    <a:pt x="421" y="9818"/>
                    <a:pt x="404" y="9923"/>
                  </a:cubicBezTo>
                  <a:lnTo>
                    <a:pt x="404" y="9923"/>
                  </a:lnTo>
                  <a:cubicBezTo>
                    <a:pt x="386" y="10081"/>
                    <a:pt x="509" y="10169"/>
                    <a:pt x="649" y="10239"/>
                  </a:cubicBezTo>
                  <a:lnTo>
                    <a:pt x="649" y="10239"/>
                  </a:lnTo>
                  <a:cubicBezTo>
                    <a:pt x="631" y="10432"/>
                    <a:pt x="614" y="10607"/>
                    <a:pt x="579" y="10800"/>
                  </a:cubicBezTo>
                  <a:lnTo>
                    <a:pt x="579" y="10800"/>
                  </a:lnTo>
                  <a:cubicBezTo>
                    <a:pt x="491" y="10800"/>
                    <a:pt x="404" y="10783"/>
                    <a:pt x="333" y="10800"/>
                  </a:cubicBezTo>
                  <a:lnTo>
                    <a:pt x="333" y="10800"/>
                  </a:lnTo>
                  <a:cubicBezTo>
                    <a:pt x="281" y="10800"/>
                    <a:pt x="211" y="10835"/>
                    <a:pt x="193" y="10870"/>
                  </a:cubicBezTo>
                  <a:lnTo>
                    <a:pt x="193" y="10870"/>
                  </a:lnTo>
                  <a:cubicBezTo>
                    <a:pt x="158" y="10940"/>
                    <a:pt x="141" y="11010"/>
                    <a:pt x="123" y="11081"/>
                  </a:cubicBezTo>
                  <a:lnTo>
                    <a:pt x="123" y="11081"/>
                  </a:lnTo>
                  <a:cubicBezTo>
                    <a:pt x="158" y="11133"/>
                    <a:pt x="193" y="11168"/>
                    <a:pt x="228" y="11203"/>
                  </a:cubicBezTo>
                  <a:lnTo>
                    <a:pt x="228" y="11203"/>
                  </a:lnTo>
                  <a:cubicBezTo>
                    <a:pt x="333" y="11326"/>
                    <a:pt x="369" y="11414"/>
                    <a:pt x="369" y="11536"/>
                  </a:cubicBezTo>
                  <a:lnTo>
                    <a:pt x="369" y="11536"/>
                  </a:lnTo>
                  <a:cubicBezTo>
                    <a:pt x="351" y="11659"/>
                    <a:pt x="386" y="11677"/>
                    <a:pt x="509" y="11729"/>
                  </a:cubicBezTo>
                  <a:lnTo>
                    <a:pt x="509" y="11729"/>
                  </a:lnTo>
                  <a:cubicBezTo>
                    <a:pt x="526" y="11747"/>
                    <a:pt x="544" y="11747"/>
                    <a:pt x="561" y="11747"/>
                  </a:cubicBezTo>
                  <a:lnTo>
                    <a:pt x="561" y="11747"/>
                  </a:lnTo>
                  <a:cubicBezTo>
                    <a:pt x="631" y="11764"/>
                    <a:pt x="684" y="11799"/>
                    <a:pt x="737" y="11887"/>
                  </a:cubicBezTo>
                  <a:lnTo>
                    <a:pt x="737" y="11887"/>
                  </a:lnTo>
                  <a:cubicBezTo>
                    <a:pt x="807" y="11975"/>
                    <a:pt x="842" y="12097"/>
                    <a:pt x="807" y="12150"/>
                  </a:cubicBezTo>
                  <a:lnTo>
                    <a:pt x="807" y="12150"/>
                  </a:lnTo>
                  <a:cubicBezTo>
                    <a:pt x="789" y="12185"/>
                    <a:pt x="737" y="12203"/>
                    <a:pt x="719" y="12238"/>
                  </a:cubicBezTo>
                  <a:lnTo>
                    <a:pt x="719" y="12238"/>
                  </a:lnTo>
                  <a:cubicBezTo>
                    <a:pt x="702" y="12255"/>
                    <a:pt x="702" y="12273"/>
                    <a:pt x="702" y="12290"/>
                  </a:cubicBezTo>
                  <a:lnTo>
                    <a:pt x="702" y="12290"/>
                  </a:lnTo>
                  <a:cubicBezTo>
                    <a:pt x="754" y="12360"/>
                    <a:pt x="789" y="12448"/>
                    <a:pt x="842" y="12536"/>
                  </a:cubicBezTo>
                  <a:lnTo>
                    <a:pt x="842" y="12536"/>
                  </a:lnTo>
                  <a:cubicBezTo>
                    <a:pt x="877" y="12571"/>
                    <a:pt x="930" y="12623"/>
                    <a:pt x="965" y="12658"/>
                  </a:cubicBezTo>
                  <a:lnTo>
                    <a:pt x="965" y="12658"/>
                  </a:lnTo>
                  <a:lnTo>
                    <a:pt x="1017" y="12974"/>
                  </a:lnTo>
                  <a:cubicBezTo>
                    <a:pt x="1000" y="12974"/>
                    <a:pt x="1000" y="12974"/>
                    <a:pt x="982" y="12974"/>
                  </a:cubicBezTo>
                  <a:lnTo>
                    <a:pt x="982" y="12974"/>
                  </a:lnTo>
                  <a:cubicBezTo>
                    <a:pt x="1052" y="13325"/>
                    <a:pt x="1035" y="13693"/>
                    <a:pt x="965" y="14008"/>
                  </a:cubicBezTo>
                  <a:lnTo>
                    <a:pt x="965" y="14008"/>
                  </a:lnTo>
                  <a:cubicBezTo>
                    <a:pt x="982" y="14114"/>
                    <a:pt x="1017" y="14236"/>
                    <a:pt x="1052" y="14359"/>
                  </a:cubicBezTo>
                  <a:lnTo>
                    <a:pt x="1052" y="14359"/>
                  </a:lnTo>
                  <a:cubicBezTo>
                    <a:pt x="982" y="14359"/>
                    <a:pt x="912" y="14394"/>
                    <a:pt x="842" y="14447"/>
                  </a:cubicBezTo>
                  <a:lnTo>
                    <a:pt x="842" y="14447"/>
                  </a:lnTo>
                  <a:cubicBezTo>
                    <a:pt x="824" y="14447"/>
                    <a:pt x="824" y="14429"/>
                    <a:pt x="807" y="14429"/>
                  </a:cubicBezTo>
                  <a:lnTo>
                    <a:pt x="807" y="14429"/>
                  </a:lnTo>
                  <a:cubicBezTo>
                    <a:pt x="754" y="14534"/>
                    <a:pt x="684" y="14622"/>
                    <a:pt x="614" y="14692"/>
                  </a:cubicBezTo>
                  <a:lnTo>
                    <a:pt x="614" y="14692"/>
                  </a:lnTo>
                  <a:cubicBezTo>
                    <a:pt x="614" y="14692"/>
                    <a:pt x="614" y="14692"/>
                    <a:pt x="614" y="14710"/>
                  </a:cubicBezTo>
                  <a:lnTo>
                    <a:pt x="614" y="14710"/>
                  </a:lnTo>
                  <a:cubicBezTo>
                    <a:pt x="579" y="14762"/>
                    <a:pt x="544" y="14815"/>
                    <a:pt x="509" y="14885"/>
                  </a:cubicBezTo>
                  <a:lnTo>
                    <a:pt x="509" y="14885"/>
                  </a:lnTo>
                  <a:cubicBezTo>
                    <a:pt x="491" y="14885"/>
                    <a:pt x="474" y="14902"/>
                    <a:pt x="456" y="14902"/>
                  </a:cubicBezTo>
                  <a:lnTo>
                    <a:pt x="456" y="14902"/>
                  </a:lnTo>
                  <a:cubicBezTo>
                    <a:pt x="386" y="14920"/>
                    <a:pt x="333" y="14973"/>
                    <a:pt x="333" y="15078"/>
                  </a:cubicBezTo>
                  <a:lnTo>
                    <a:pt x="333" y="15078"/>
                  </a:lnTo>
                  <a:cubicBezTo>
                    <a:pt x="316" y="15148"/>
                    <a:pt x="298" y="15200"/>
                    <a:pt x="298" y="15253"/>
                  </a:cubicBezTo>
                  <a:lnTo>
                    <a:pt x="298" y="15253"/>
                  </a:lnTo>
                  <a:cubicBezTo>
                    <a:pt x="596" y="15604"/>
                    <a:pt x="754" y="16060"/>
                    <a:pt x="754" y="16515"/>
                  </a:cubicBezTo>
                  <a:lnTo>
                    <a:pt x="754" y="16515"/>
                  </a:lnTo>
                  <a:cubicBezTo>
                    <a:pt x="842" y="16585"/>
                    <a:pt x="930" y="16656"/>
                    <a:pt x="1017" y="16691"/>
                  </a:cubicBezTo>
                  <a:lnTo>
                    <a:pt x="1017" y="16691"/>
                  </a:lnTo>
                  <a:cubicBezTo>
                    <a:pt x="1035" y="16743"/>
                    <a:pt x="1070" y="16796"/>
                    <a:pt x="1087" y="16831"/>
                  </a:cubicBezTo>
                  <a:lnTo>
                    <a:pt x="1087" y="16831"/>
                  </a:lnTo>
                  <a:cubicBezTo>
                    <a:pt x="1087" y="16989"/>
                    <a:pt x="1122" y="17129"/>
                    <a:pt x="1157" y="17269"/>
                  </a:cubicBezTo>
                  <a:lnTo>
                    <a:pt x="1157" y="17269"/>
                  </a:lnTo>
                  <a:cubicBezTo>
                    <a:pt x="1157" y="17532"/>
                    <a:pt x="1228" y="17795"/>
                    <a:pt x="1350" y="18023"/>
                  </a:cubicBezTo>
                  <a:lnTo>
                    <a:pt x="1350" y="18023"/>
                  </a:lnTo>
                  <a:cubicBezTo>
                    <a:pt x="1385" y="18111"/>
                    <a:pt x="1438" y="18181"/>
                    <a:pt x="1491" y="18233"/>
                  </a:cubicBezTo>
                  <a:lnTo>
                    <a:pt x="1491" y="18233"/>
                  </a:lnTo>
                  <a:cubicBezTo>
                    <a:pt x="1491" y="18251"/>
                    <a:pt x="1491" y="18251"/>
                    <a:pt x="1491" y="18269"/>
                  </a:cubicBezTo>
                  <a:lnTo>
                    <a:pt x="1491" y="18269"/>
                  </a:lnTo>
                  <a:cubicBezTo>
                    <a:pt x="1543" y="18409"/>
                    <a:pt x="1648" y="18567"/>
                    <a:pt x="1631" y="18689"/>
                  </a:cubicBezTo>
                  <a:lnTo>
                    <a:pt x="1631" y="18689"/>
                  </a:lnTo>
                  <a:cubicBezTo>
                    <a:pt x="1613" y="18689"/>
                    <a:pt x="1613" y="18689"/>
                    <a:pt x="1596" y="18689"/>
                  </a:cubicBezTo>
                  <a:lnTo>
                    <a:pt x="1596" y="18689"/>
                  </a:lnTo>
                  <a:cubicBezTo>
                    <a:pt x="1561" y="18689"/>
                    <a:pt x="1543" y="18672"/>
                    <a:pt x="1526" y="18689"/>
                  </a:cubicBezTo>
                  <a:lnTo>
                    <a:pt x="1526" y="18689"/>
                  </a:lnTo>
                  <a:cubicBezTo>
                    <a:pt x="1438" y="18742"/>
                    <a:pt x="1596" y="18952"/>
                    <a:pt x="1543" y="19057"/>
                  </a:cubicBezTo>
                  <a:lnTo>
                    <a:pt x="1543" y="19057"/>
                  </a:lnTo>
                  <a:cubicBezTo>
                    <a:pt x="1613" y="19093"/>
                    <a:pt x="1666" y="19128"/>
                    <a:pt x="1736" y="19180"/>
                  </a:cubicBezTo>
                  <a:lnTo>
                    <a:pt x="1736" y="19180"/>
                  </a:lnTo>
                  <a:cubicBezTo>
                    <a:pt x="1876" y="19285"/>
                    <a:pt x="1911" y="19391"/>
                    <a:pt x="1841" y="19461"/>
                  </a:cubicBezTo>
                  <a:lnTo>
                    <a:pt x="1841" y="19461"/>
                  </a:lnTo>
                  <a:cubicBezTo>
                    <a:pt x="1789" y="19531"/>
                    <a:pt x="1754" y="19583"/>
                    <a:pt x="1736" y="19671"/>
                  </a:cubicBezTo>
                  <a:lnTo>
                    <a:pt x="1736" y="19671"/>
                  </a:lnTo>
                  <a:cubicBezTo>
                    <a:pt x="1455" y="19461"/>
                    <a:pt x="1368" y="19461"/>
                    <a:pt x="1368" y="19689"/>
                  </a:cubicBezTo>
                  <a:lnTo>
                    <a:pt x="1368" y="19689"/>
                  </a:lnTo>
                  <a:cubicBezTo>
                    <a:pt x="1368" y="19864"/>
                    <a:pt x="1228" y="19952"/>
                    <a:pt x="1385" y="20232"/>
                  </a:cubicBezTo>
                  <a:lnTo>
                    <a:pt x="1385" y="20232"/>
                  </a:lnTo>
                  <a:cubicBezTo>
                    <a:pt x="1403" y="20285"/>
                    <a:pt x="1368" y="20355"/>
                    <a:pt x="1350" y="20390"/>
                  </a:cubicBezTo>
                  <a:lnTo>
                    <a:pt x="1350" y="20390"/>
                  </a:lnTo>
                  <a:cubicBezTo>
                    <a:pt x="1298" y="20495"/>
                    <a:pt x="1245" y="20600"/>
                    <a:pt x="1210" y="20723"/>
                  </a:cubicBezTo>
                  <a:lnTo>
                    <a:pt x="1210" y="20723"/>
                  </a:lnTo>
                  <a:cubicBezTo>
                    <a:pt x="1157" y="20828"/>
                    <a:pt x="1140" y="20951"/>
                    <a:pt x="1245" y="21161"/>
                  </a:cubicBezTo>
                  <a:lnTo>
                    <a:pt x="1245" y="21161"/>
                  </a:lnTo>
                  <a:cubicBezTo>
                    <a:pt x="1280" y="21231"/>
                    <a:pt x="1280" y="21302"/>
                    <a:pt x="1315" y="21372"/>
                  </a:cubicBezTo>
                  <a:lnTo>
                    <a:pt x="1315" y="21372"/>
                  </a:lnTo>
                  <a:cubicBezTo>
                    <a:pt x="1368" y="21547"/>
                    <a:pt x="1491" y="21652"/>
                    <a:pt x="1596" y="21600"/>
                  </a:cubicBezTo>
                  <a:lnTo>
                    <a:pt x="1596" y="21600"/>
                  </a:lnTo>
                  <a:cubicBezTo>
                    <a:pt x="1648" y="21582"/>
                    <a:pt x="1666" y="21547"/>
                    <a:pt x="1736" y="21635"/>
                  </a:cubicBezTo>
                  <a:lnTo>
                    <a:pt x="1736" y="21635"/>
                  </a:lnTo>
                  <a:cubicBezTo>
                    <a:pt x="1806" y="21705"/>
                    <a:pt x="1859" y="21792"/>
                    <a:pt x="1824" y="21845"/>
                  </a:cubicBezTo>
                  <a:lnTo>
                    <a:pt x="1824" y="21845"/>
                  </a:lnTo>
                  <a:cubicBezTo>
                    <a:pt x="1754" y="21933"/>
                    <a:pt x="1789" y="22108"/>
                    <a:pt x="1771" y="22231"/>
                  </a:cubicBezTo>
                  <a:lnTo>
                    <a:pt x="1771" y="22231"/>
                  </a:lnTo>
                  <a:cubicBezTo>
                    <a:pt x="1596" y="22248"/>
                    <a:pt x="1631" y="22424"/>
                    <a:pt x="1666" y="22616"/>
                  </a:cubicBezTo>
                  <a:lnTo>
                    <a:pt x="1666" y="22616"/>
                  </a:lnTo>
                  <a:cubicBezTo>
                    <a:pt x="1683" y="22704"/>
                    <a:pt x="1648" y="22774"/>
                    <a:pt x="1596" y="22792"/>
                  </a:cubicBezTo>
                  <a:lnTo>
                    <a:pt x="1596" y="22792"/>
                  </a:lnTo>
                  <a:cubicBezTo>
                    <a:pt x="1526" y="22827"/>
                    <a:pt x="1526" y="22897"/>
                    <a:pt x="1543" y="23002"/>
                  </a:cubicBezTo>
                  <a:lnTo>
                    <a:pt x="1543" y="23002"/>
                  </a:lnTo>
                  <a:cubicBezTo>
                    <a:pt x="1561" y="23160"/>
                    <a:pt x="1596" y="23318"/>
                    <a:pt x="1631" y="23475"/>
                  </a:cubicBezTo>
                  <a:lnTo>
                    <a:pt x="1631" y="23475"/>
                  </a:lnTo>
                  <a:cubicBezTo>
                    <a:pt x="1648" y="23510"/>
                    <a:pt x="1648" y="23510"/>
                    <a:pt x="1648" y="23510"/>
                  </a:cubicBezTo>
                  <a:lnTo>
                    <a:pt x="1648" y="23510"/>
                  </a:lnTo>
                  <a:cubicBezTo>
                    <a:pt x="1648" y="23510"/>
                    <a:pt x="1648" y="23510"/>
                    <a:pt x="1648" y="23510"/>
                  </a:cubicBezTo>
                  <a:lnTo>
                    <a:pt x="1648" y="23510"/>
                  </a:lnTo>
                  <a:cubicBezTo>
                    <a:pt x="1648" y="23510"/>
                    <a:pt x="1666" y="23493"/>
                    <a:pt x="1701" y="23546"/>
                  </a:cubicBezTo>
                  <a:lnTo>
                    <a:pt x="1701" y="23546"/>
                  </a:lnTo>
                  <a:cubicBezTo>
                    <a:pt x="1718" y="23563"/>
                    <a:pt x="1789" y="23563"/>
                    <a:pt x="1789" y="23546"/>
                  </a:cubicBezTo>
                  <a:lnTo>
                    <a:pt x="1789" y="23546"/>
                  </a:lnTo>
                  <a:cubicBezTo>
                    <a:pt x="1806" y="23440"/>
                    <a:pt x="1824" y="23318"/>
                    <a:pt x="1824" y="23195"/>
                  </a:cubicBezTo>
                  <a:lnTo>
                    <a:pt x="1824" y="23195"/>
                  </a:lnTo>
                  <a:cubicBezTo>
                    <a:pt x="1964" y="23195"/>
                    <a:pt x="1964" y="23055"/>
                    <a:pt x="1964" y="22914"/>
                  </a:cubicBezTo>
                  <a:lnTo>
                    <a:pt x="1964" y="22914"/>
                  </a:lnTo>
                  <a:cubicBezTo>
                    <a:pt x="1981" y="22844"/>
                    <a:pt x="2052" y="22792"/>
                    <a:pt x="2104" y="22809"/>
                  </a:cubicBezTo>
                  <a:lnTo>
                    <a:pt x="2104" y="22809"/>
                  </a:lnTo>
                  <a:cubicBezTo>
                    <a:pt x="2209" y="22827"/>
                    <a:pt x="2262" y="22949"/>
                    <a:pt x="2297" y="23055"/>
                  </a:cubicBezTo>
                  <a:lnTo>
                    <a:pt x="2297" y="23055"/>
                  </a:lnTo>
                  <a:cubicBezTo>
                    <a:pt x="2315" y="23072"/>
                    <a:pt x="2332" y="23107"/>
                    <a:pt x="2332" y="23125"/>
                  </a:cubicBezTo>
                  <a:lnTo>
                    <a:pt x="2332" y="23125"/>
                  </a:lnTo>
                  <a:cubicBezTo>
                    <a:pt x="2315" y="23212"/>
                    <a:pt x="2297" y="23300"/>
                    <a:pt x="2279" y="23370"/>
                  </a:cubicBezTo>
                  <a:lnTo>
                    <a:pt x="2279" y="23370"/>
                  </a:lnTo>
                  <a:cubicBezTo>
                    <a:pt x="2244" y="23510"/>
                    <a:pt x="2139" y="23581"/>
                    <a:pt x="2174" y="23791"/>
                  </a:cubicBezTo>
                  <a:lnTo>
                    <a:pt x="2174" y="23791"/>
                  </a:lnTo>
                  <a:cubicBezTo>
                    <a:pt x="2192" y="23896"/>
                    <a:pt x="2139" y="23984"/>
                    <a:pt x="2104" y="24036"/>
                  </a:cubicBezTo>
                  <a:lnTo>
                    <a:pt x="2104" y="24036"/>
                  </a:lnTo>
                  <a:cubicBezTo>
                    <a:pt x="1999" y="24177"/>
                    <a:pt x="2174" y="24510"/>
                    <a:pt x="1999" y="24580"/>
                  </a:cubicBezTo>
                  <a:lnTo>
                    <a:pt x="1999" y="24580"/>
                  </a:lnTo>
                  <a:cubicBezTo>
                    <a:pt x="1999" y="24580"/>
                    <a:pt x="2017" y="24633"/>
                    <a:pt x="2034" y="24650"/>
                  </a:cubicBezTo>
                  <a:lnTo>
                    <a:pt x="2034" y="24650"/>
                  </a:lnTo>
                  <a:cubicBezTo>
                    <a:pt x="2122" y="24790"/>
                    <a:pt x="2139" y="24878"/>
                    <a:pt x="2069" y="24931"/>
                  </a:cubicBezTo>
                  <a:lnTo>
                    <a:pt x="2069" y="24931"/>
                  </a:lnTo>
                  <a:cubicBezTo>
                    <a:pt x="1999" y="25001"/>
                    <a:pt x="1964" y="25106"/>
                    <a:pt x="1911" y="25194"/>
                  </a:cubicBezTo>
                  <a:lnTo>
                    <a:pt x="1911" y="25194"/>
                  </a:lnTo>
                  <a:cubicBezTo>
                    <a:pt x="1911" y="25211"/>
                    <a:pt x="1929" y="25281"/>
                    <a:pt x="1946" y="25334"/>
                  </a:cubicBezTo>
                  <a:lnTo>
                    <a:pt x="1946" y="25334"/>
                  </a:lnTo>
                  <a:cubicBezTo>
                    <a:pt x="1946" y="25334"/>
                    <a:pt x="1999" y="25351"/>
                    <a:pt x="2017" y="25369"/>
                  </a:cubicBezTo>
                  <a:lnTo>
                    <a:pt x="2017" y="25369"/>
                  </a:lnTo>
                  <a:cubicBezTo>
                    <a:pt x="2104" y="25369"/>
                    <a:pt x="2192" y="25369"/>
                    <a:pt x="2279" y="25369"/>
                  </a:cubicBezTo>
                  <a:lnTo>
                    <a:pt x="2279" y="25369"/>
                  </a:lnTo>
                  <a:cubicBezTo>
                    <a:pt x="2297" y="25369"/>
                    <a:pt x="2297" y="25369"/>
                    <a:pt x="2297" y="25369"/>
                  </a:cubicBezTo>
                  <a:lnTo>
                    <a:pt x="2297" y="25369"/>
                  </a:lnTo>
                  <a:lnTo>
                    <a:pt x="2630" y="26473"/>
                  </a:lnTo>
                  <a:cubicBezTo>
                    <a:pt x="2613" y="26491"/>
                    <a:pt x="2613" y="26491"/>
                    <a:pt x="2595" y="26491"/>
                  </a:cubicBezTo>
                  <a:lnTo>
                    <a:pt x="2595" y="26491"/>
                  </a:lnTo>
                  <a:cubicBezTo>
                    <a:pt x="2507" y="26666"/>
                    <a:pt x="2420" y="26859"/>
                    <a:pt x="2437" y="27104"/>
                  </a:cubicBezTo>
                  <a:lnTo>
                    <a:pt x="2437" y="27104"/>
                  </a:lnTo>
                  <a:cubicBezTo>
                    <a:pt x="2437" y="27350"/>
                    <a:pt x="2385" y="27525"/>
                    <a:pt x="2315" y="27718"/>
                  </a:cubicBezTo>
                  <a:lnTo>
                    <a:pt x="2315" y="27718"/>
                  </a:lnTo>
                  <a:cubicBezTo>
                    <a:pt x="2297" y="27718"/>
                    <a:pt x="2279" y="27701"/>
                    <a:pt x="2262" y="27701"/>
                  </a:cubicBezTo>
                  <a:lnTo>
                    <a:pt x="2262" y="27701"/>
                  </a:lnTo>
                  <a:cubicBezTo>
                    <a:pt x="2244" y="27753"/>
                    <a:pt x="2227" y="27788"/>
                    <a:pt x="2227" y="27858"/>
                  </a:cubicBezTo>
                  <a:lnTo>
                    <a:pt x="2227" y="27858"/>
                  </a:lnTo>
                  <a:cubicBezTo>
                    <a:pt x="2209" y="27999"/>
                    <a:pt x="2192" y="28139"/>
                    <a:pt x="2174" y="28262"/>
                  </a:cubicBezTo>
                  <a:lnTo>
                    <a:pt x="2174" y="28262"/>
                  </a:lnTo>
                  <a:lnTo>
                    <a:pt x="65201" y="28262"/>
                  </a:lnTo>
                  <a:lnTo>
                    <a:pt x="65201" y="1"/>
                  </a:lnTo>
                  <a:close/>
                  <a:moveTo>
                    <a:pt x="1648" y="23510"/>
                  </a:moveTo>
                  <a:cubicBezTo>
                    <a:pt x="1648" y="23510"/>
                    <a:pt x="1648" y="23510"/>
                    <a:pt x="1648" y="235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4489985" y="2473067"/>
              <a:ext cx="614556" cy="266931"/>
            </a:xfrm>
            <a:custGeom>
              <a:avLst/>
              <a:gdLst/>
              <a:ahLst/>
              <a:cxnLst/>
              <a:rect l="l" t="t" r="r" b="b"/>
              <a:pathLst>
                <a:path w="19093" h="8293" extrusionOk="0">
                  <a:moveTo>
                    <a:pt x="1245" y="0"/>
                  </a:moveTo>
                  <a:cubicBezTo>
                    <a:pt x="1262" y="36"/>
                    <a:pt x="1315" y="53"/>
                    <a:pt x="1350" y="88"/>
                  </a:cubicBezTo>
                  <a:cubicBezTo>
                    <a:pt x="1368" y="106"/>
                    <a:pt x="1368" y="123"/>
                    <a:pt x="1385" y="141"/>
                  </a:cubicBezTo>
                  <a:cubicBezTo>
                    <a:pt x="1508" y="211"/>
                    <a:pt x="1560" y="281"/>
                    <a:pt x="1560" y="334"/>
                  </a:cubicBezTo>
                  <a:cubicBezTo>
                    <a:pt x="1525" y="351"/>
                    <a:pt x="1490" y="351"/>
                    <a:pt x="1473" y="369"/>
                  </a:cubicBezTo>
                  <a:cubicBezTo>
                    <a:pt x="1385" y="421"/>
                    <a:pt x="1332" y="491"/>
                    <a:pt x="1297" y="561"/>
                  </a:cubicBezTo>
                  <a:cubicBezTo>
                    <a:pt x="1262" y="561"/>
                    <a:pt x="1245" y="561"/>
                    <a:pt x="1210" y="544"/>
                  </a:cubicBezTo>
                  <a:cubicBezTo>
                    <a:pt x="1122" y="526"/>
                    <a:pt x="1070" y="526"/>
                    <a:pt x="1017" y="526"/>
                  </a:cubicBezTo>
                  <a:cubicBezTo>
                    <a:pt x="1052" y="579"/>
                    <a:pt x="1070" y="649"/>
                    <a:pt x="1087" y="702"/>
                  </a:cubicBezTo>
                  <a:cubicBezTo>
                    <a:pt x="1087" y="737"/>
                    <a:pt x="1122" y="754"/>
                    <a:pt x="1140" y="789"/>
                  </a:cubicBezTo>
                  <a:cubicBezTo>
                    <a:pt x="1210" y="947"/>
                    <a:pt x="1122" y="1070"/>
                    <a:pt x="947" y="1175"/>
                  </a:cubicBezTo>
                  <a:cubicBezTo>
                    <a:pt x="982" y="1298"/>
                    <a:pt x="947" y="1403"/>
                    <a:pt x="842" y="1491"/>
                  </a:cubicBezTo>
                  <a:cubicBezTo>
                    <a:pt x="877" y="1491"/>
                    <a:pt x="912" y="1491"/>
                    <a:pt x="947" y="1508"/>
                  </a:cubicBezTo>
                  <a:cubicBezTo>
                    <a:pt x="1122" y="1666"/>
                    <a:pt x="1122" y="1666"/>
                    <a:pt x="1420" y="1824"/>
                  </a:cubicBezTo>
                  <a:cubicBezTo>
                    <a:pt x="1420" y="1841"/>
                    <a:pt x="1455" y="1876"/>
                    <a:pt x="1385" y="1876"/>
                  </a:cubicBezTo>
                  <a:cubicBezTo>
                    <a:pt x="1350" y="1859"/>
                    <a:pt x="1315" y="1841"/>
                    <a:pt x="1280" y="1824"/>
                  </a:cubicBezTo>
                  <a:cubicBezTo>
                    <a:pt x="1186" y="1786"/>
                    <a:pt x="1132" y="1769"/>
                    <a:pt x="1092" y="1769"/>
                  </a:cubicBezTo>
                  <a:cubicBezTo>
                    <a:pt x="1057" y="1769"/>
                    <a:pt x="1032" y="1782"/>
                    <a:pt x="999" y="1806"/>
                  </a:cubicBezTo>
                  <a:cubicBezTo>
                    <a:pt x="929" y="1824"/>
                    <a:pt x="789" y="1806"/>
                    <a:pt x="824" y="1876"/>
                  </a:cubicBezTo>
                  <a:cubicBezTo>
                    <a:pt x="771" y="1876"/>
                    <a:pt x="736" y="1876"/>
                    <a:pt x="701" y="1894"/>
                  </a:cubicBezTo>
                  <a:lnTo>
                    <a:pt x="719" y="1894"/>
                  </a:lnTo>
                  <a:cubicBezTo>
                    <a:pt x="719" y="1911"/>
                    <a:pt x="719" y="1929"/>
                    <a:pt x="754" y="1964"/>
                  </a:cubicBezTo>
                  <a:cubicBezTo>
                    <a:pt x="754" y="1964"/>
                    <a:pt x="807" y="1999"/>
                    <a:pt x="842" y="1999"/>
                  </a:cubicBezTo>
                  <a:cubicBezTo>
                    <a:pt x="853" y="2005"/>
                    <a:pt x="865" y="2007"/>
                    <a:pt x="876" y="2007"/>
                  </a:cubicBezTo>
                  <a:cubicBezTo>
                    <a:pt x="898" y="2007"/>
                    <a:pt x="918" y="1999"/>
                    <a:pt x="929" y="1999"/>
                  </a:cubicBezTo>
                  <a:cubicBezTo>
                    <a:pt x="964" y="1999"/>
                    <a:pt x="947" y="1982"/>
                    <a:pt x="964" y="1964"/>
                  </a:cubicBezTo>
                  <a:lnTo>
                    <a:pt x="1087" y="2052"/>
                  </a:lnTo>
                  <a:cubicBezTo>
                    <a:pt x="1087" y="2087"/>
                    <a:pt x="1070" y="2104"/>
                    <a:pt x="1087" y="2139"/>
                  </a:cubicBezTo>
                  <a:cubicBezTo>
                    <a:pt x="1140" y="2209"/>
                    <a:pt x="1122" y="2280"/>
                    <a:pt x="1034" y="2315"/>
                  </a:cubicBezTo>
                  <a:cubicBezTo>
                    <a:pt x="1017" y="2332"/>
                    <a:pt x="999" y="2350"/>
                    <a:pt x="999" y="2367"/>
                  </a:cubicBezTo>
                  <a:cubicBezTo>
                    <a:pt x="929" y="2420"/>
                    <a:pt x="929" y="2490"/>
                    <a:pt x="1070" y="2578"/>
                  </a:cubicBezTo>
                  <a:cubicBezTo>
                    <a:pt x="1192" y="2665"/>
                    <a:pt x="1245" y="2718"/>
                    <a:pt x="1157" y="2770"/>
                  </a:cubicBezTo>
                  <a:cubicBezTo>
                    <a:pt x="1122" y="2788"/>
                    <a:pt x="1105" y="2823"/>
                    <a:pt x="1122" y="2858"/>
                  </a:cubicBezTo>
                  <a:cubicBezTo>
                    <a:pt x="1175" y="2946"/>
                    <a:pt x="1175" y="3033"/>
                    <a:pt x="1262" y="3139"/>
                  </a:cubicBezTo>
                  <a:cubicBezTo>
                    <a:pt x="1306" y="3197"/>
                    <a:pt x="1253" y="3231"/>
                    <a:pt x="1144" y="3231"/>
                  </a:cubicBezTo>
                  <a:cubicBezTo>
                    <a:pt x="1122" y="3231"/>
                    <a:pt x="1097" y="3229"/>
                    <a:pt x="1070" y="3226"/>
                  </a:cubicBezTo>
                  <a:cubicBezTo>
                    <a:pt x="1032" y="3214"/>
                    <a:pt x="995" y="3202"/>
                    <a:pt x="970" y="3202"/>
                  </a:cubicBezTo>
                  <a:cubicBezTo>
                    <a:pt x="960" y="3202"/>
                    <a:pt x="952" y="3204"/>
                    <a:pt x="947" y="3209"/>
                  </a:cubicBezTo>
                  <a:cubicBezTo>
                    <a:pt x="877" y="3209"/>
                    <a:pt x="824" y="3191"/>
                    <a:pt x="754" y="3174"/>
                  </a:cubicBezTo>
                  <a:cubicBezTo>
                    <a:pt x="666" y="3156"/>
                    <a:pt x="596" y="3139"/>
                    <a:pt x="561" y="3139"/>
                  </a:cubicBezTo>
                  <a:cubicBezTo>
                    <a:pt x="526" y="3261"/>
                    <a:pt x="509" y="3367"/>
                    <a:pt x="491" y="3489"/>
                  </a:cubicBezTo>
                  <a:cubicBezTo>
                    <a:pt x="666" y="3630"/>
                    <a:pt x="789" y="3787"/>
                    <a:pt x="771" y="3928"/>
                  </a:cubicBezTo>
                  <a:cubicBezTo>
                    <a:pt x="824" y="3945"/>
                    <a:pt x="877" y="3963"/>
                    <a:pt x="947" y="3998"/>
                  </a:cubicBezTo>
                  <a:cubicBezTo>
                    <a:pt x="982" y="4015"/>
                    <a:pt x="1017" y="4033"/>
                    <a:pt x="1070" y="4050"/>
                  </a:cubicBezTo>
                  <a:cubicBezTo>
                    <a:pt x="1122" y="4068"/>
                    <a:pt x="1140" y="4085"/>
                    <a:pt x="1122" y="4103"/>
                  </a:cubicBezTo>
                  <a:cubicBezTo>
                    <a:pt x="1087" y="4155"/>
                    <a:pt x="947" y="4155"/>
                    <a:pt x="894" y="4208"/>
                  </a:cubicBezTo>
                  <a:cubicBezTo>
                    <a:pt x="877" y="4226"/>
                    <a:pt x="754" y="4226"/>
                    <a:pt x="684" y="4243"/>
                  </a:cubicBezTo>
                  <a:lnTo>
                    <a:pt x="614" y="4243"/>
                  </a:lnTo>
                  <a:cubicBezTo>
                    <a:pt x="631" y="4296"/>
                    <a:pt x="649" y="4331"/>
                    <a:pt x="649" y="4383"/>
                  </a:cubicBezTo>
                  <a:cubicBezTo>
                    <a:pt x="649" y="4401"/>
                    <a:pt x="666" y="4401"/>
                    <a:pt x="666" y="4418"/>
                  </a:cubicBezTo>
                  <a:cubicBezTo>
                    <a:pt x="701" y="4454"/>
                    <a:pt x="771" y="4489"/>
                    <a:pt x="771" y="4524"/>
                  </a:cubicBezTo>
                  <a:cubicBezTo>
                    <a:pt x="771" y="4576"/>
                    <a:pt x="842" y="4629"/>
                    <a:pt x="912" y="4681"/>
                  </a:cubicBezTo>
                  <a:cubicBezTo>
                    <a:pt x="970" y="4740"/>
                    <a:pt x="944" y="4774"/>
                    <a:pt x="873" y="4774"/>
                  </a:cubicBezTo>
                  <a:cubicBezTo>
                    <a:pt x="859" y="4774"/>
                    <a:pt x="842" y="4772"/>
                    <a:pt x="824" y="4769"/>
                  </a:cubicBezTo>
                  <a:cubicBezTo>
                    <a:pt x="701" y="4769"/>
                    <a:pt x="614" y="4769"/>
                    <a:pt x="421" y="4699"/>
                  </a:cubicBezTo>
                  <a:cubicBezTo>
                    <a:pt x="320" y="4799"/>
                    <a:pt x="185" y="4888"/>
                    <a:pt x="71" y="4888"/>
                  </a:cubicBezTo>
                  <a:cubicBezTo>
                    <a:pt x="46" y="4888"/>
                    <a:pt x="22" y="4884"/>
                    <a:pt x="0" y="4874"/>
                  </a:cubicBezTo>
                  <a:lnTo>
                    <a:pt x="0" y="4874"/>
                  </a:lnTo>
                  <a:cubicBezTo>
                    <a:pt x="70" y="4927"/>
                    <a:pt x="158" y="4979"/>
                    <a:pt x="246" y="5032"/>
                  </a:cubicBezTo>
                  <a:lnTo>
                    <a:pt x="17462" y="8293"/>
                  </a:lnTo>
                  <a:lnTo>
                    <a:pt x="17444" y="8205"/>
                  </a:lnTo>
                  <a:cubicBezTo>
                    <a:pt x="17514" y="8205"/>
                    <a:pt x="17602" y="8205"/>
                    <a:pt x="17602" y="8188"/>
                  </a:cubicBezTo>
                  <a:cubicBezTo>
                    <a:pt x="17602" y="8135"/>
                    <a:pt x="17655" y="8118"/>
                    <a:pt x="17584" y="8048"/>
                  </a:cubicBezTo>
                  <a:cubicBezTo>
                    <a:pt x="17549" y="7995"/>
                    <a:pt x="17532" y="7960"/>
                    <a:pt x="17584" y="7960"/>
                  </a:cubicBezTo>
                  <a:cubicBezTo>
                    <a:pt x="17707" y="7942"/>
                    <a:pt x="17655" y="7855"/>
                    <a:pt x="17602" y="7767"/>
                  </a:cubicBezTo>
                  <a:cubicBezTo>
                    <a:pt x="17649" y="7767"/>
                    <a:pt x="17703" y="7775"/>
                    <a:pt x="17755" y="7775"/>
                  </a:cubicBezTo>
                  <a:cubicBezTo>
                    <a:pt x="17781" y="7775"/>
                    <a:pt x="17806" y="7773"/>
                    <a:pt x="17830" y="7767"/>
                  </a:cubicBezTo>
                  <a:cubicBezTo>
                    <a:pt x="17900" y="7802"/>
                    <a:pt x="17953" y="7820"/>
                    <a:pt x="18005" y="7855"/>
                  </a:cubicBezTo>
                  <a:cubicBezTo>
                    <a:pt x="18128" y="7925"/>
                    <a:pt x="18268" y="8012"/>
                    <a:pt x="18391" y="8100"/>
                  </a:cubicBezTo>
                  <a:cubicBezTo>
                    <a:pt x="18408" y="8100"/>
                    <a:pt x="18408" y="8118"/>
                    <a:pt x="18408" y="8118"/>
                  </a:cubicBezTo>
                  <a:lnTo>
                    <a:pt x="18321" y="8118"/>
                  </a:lnTo>
                  <a:cubicBezTo>
                    <a:pt x="18268" y="8100"/>
                    <a:pt x="18198" y="8065"/>
                    <a:pt x="18145" y="8048"/>
                  </a:cubicBezTo>
                  <a:cubicBezTo>
                    <a:pt x="18124" y="8040"/>
                    <a:pt x="18102" y="8036"/>
                    <a:pt x="18084" y="8036"/>
                  </a:cubicBezTo>
                  <a:cubicBezTo>
                    <a:pt x="18058" y="8036"/>
                    <a:pt x="18040" y="8045"/>
                    <a:pt x="18040" y="8065"/>
                  </a:cubicBezTo>
                  <a:cubicBezTo>
                    <a:pt x="18040" y="8083"/>
                    <a:pt x="18075" y="8100"/>
                    <a:pt x="18093" y="8118"/>
                  </a:cubicBezTo>
                  <a:cubicBezTo>
                    <a:pt x="18123" y="8148"/>
                    <a:pt x="18193" y="8191"/>
                    <a:pt x="18234" y="8191"/>
                  </a:cubicBezTo>
                  <a:cubicBezTo>
                    <a:pt x="18240" y="8191"/>
                    <a:pt x="18246" y="8190"/>
                    <a:pt x="18251" y="8188"/>
                  </a:cubicBezTo>
                  <a:cubicBezTo>
                    <a:pt x="18259" y="8186"/>
                    <a:pt x="18268" y="8185"/>
                    <a:pt x="18278" y="8185"/>
                  </a:cubicBezTo>
                  <a:cubicBezTo>
                    <a:pt x="18366" y="8185"/>
                    <a:pt x="18522" y="8243"/>
                    <a:pt x="18622" y="8243"/>
                  </a:cubicBezTo>
                  <a:cubicBezTo>
                    <a:pt x="18634" y="8243"/>
                    <a:pt x="18644" y="8242"/>
                    <a:pt x="18654" y="8240"/>
                  </a:cubicBezTo>
                  <a:cubicBezTo>
                    <a:pt x="18724" y="8223"/>
                    <a:pt x="18777" y="8188"/>
                    <a:pt x="18706" y="8118"/>
                  </a:cubicBezTo>
                  <a:cubicBezTo>
                    <a:pt x="18689" y="8100"/>
                    <a:pt x="18636" y="8083"/>
                    <a:pt x="18619" y="8065"/>
                  </a:cubicBezTo>
                  <a:cubicBezTo>
                    <a:pt x="18549" y="8048"/>
                    <a:pt x="18496" y="8030"/>
                    <a:pt x="18443" y="8012"/>
                  </a:cubicBezTo>
                  <a:cubicBezTo>
                    <a:pt x="18321" y="7977"/>
                    <a:pt x="18321" y="7977"/>
                    <a:pt x="18251" y="7907"/>
                  </a:cubicBezTo>
                  <a:cubicBezTo>
                    <a:pt x="18233" y="7890"/>
                    <a:pt x="18198" y="7855"/>
                    <a:pt x="18181" y="7820"/>
                  </a:cubicBezTo>
                  <a:cubicBezTo>
                    <a:pt x="18181" y="7802"/>
                    <a:pt x="18145" y="7767"/>
                    <a:pt x="18110" y="7749"/>
                  </a:cubicBezTo>
                  <a:cubicBezTo>
                    <a:pt x="18163" y="7732"/>
                    <a:pt x="18198" y="7714"/>
                    <a:pt x="18251" y="7714"/>
                  </a:cubicBezTo>
                  <a:lnTo>
                    <a:pt x="18303" y="7714"/>
                  </a:lnTo>
                  <a:cubicBezTo>
                    <a:pt x="18373" y="7714"/>
                    <a:pt x="18426" y="7714"/>
                    <a:pt x="18461" y="7679"/>
                  </a:cubicBezTo>
                  <a:cubicBezTo>
                    <a:pt x="18514" y="7627"/>
                    <a:pt x="18601" y="7574"/>
                    <a:pt x="18671" y="7522"/>
                  </a:cubicBezTo>
                  <a:cubicBezTo>
                    <a:pt x="18702" y="7501"/>
                    <a:pt x="18745" y="7493"/>
                    <a:pt x="18803" y="7493"/>
                  </a:cubicBezTo>
                  <a:cubicBezTo>
                    <a:pt x="18845" y="7493"/>
                    <a:pt x="18894" y="7497"/>
                    <a:pt x="18952" y="7504"/>
                  </a:cubicBezTo>
                  <a:cubicBezTo>
                    <a:pt x="19004" y="7469"/>
                    <a:pt x="19040" y="7416"/>
                    <a:pt x="19092" y="7381"/>
                  </a:cubicBezTo>
                  <a:cubicBezTo>
                    <a:pt x="19075" y="7364"/>
                    <a:pt x="19057" y="7364"/>
                    <a:pt x="19040" y="7346"/>
                  </a:cubicBezTo>
                  <a:cubicBezTo>
                    <a:pt x="19004" y="7329"/>
                    <a:pt x="18952" y="7311"/>
                    <a:pt x="18934" y="7311"/>
                  </a:cubicBezTo>
                  <a:cubicBezTo>
                    <a:pt x="18882" y="7329"/>
                    <a:pt x="18847" y="7329"/>
                    <a:pt x="18794" y="7346"/>
                  </a:cubicBezTo>
                  <a:cubicBezTo>
                    <a:pt x="18759" y="7346"/>
                    <a:pt x="18742" y="7364"/>
                    <a:pt x="18706" y="7364"/>
                  </a:cubicBezTo>
                  <a:cubicBezTo>
                    <a:pt x="18650" y="7364"/>
                    <a:pt x="18538" y="7319"/>
                    <a:pt x="18478" y="7319"/>
                  </a:cubicBezTo>
                  <a:cubicBezTo>
                    <a:pt x="18462" y="7319"/>
                    <a:pt x="18450" y="7322"/>
                    <a:pt x="18443" y="7329"/>
                  </a:cubicBezTo>
                  <a:lnTo>
                    <a:pt x="18426" y="7329"/>
                  </a:lnTo>
                  <a:cubicBezTo>
                    <a:pt x="18338" y="7224"/>
                    <a:pt x="18181" y="7118"/>
                    <a:pt x="17970" y="7048"/>
                  </a:cubicBezTo>
                  <a:cubicBezTo>
                    <a:pt x="17953" y="7031"/>
                    <a:pt x="17935" y="7013"/>
                    <a:pt x="17918" y="6996"/>
                  </a:cubicBezTo>
                  <a:cubicBezTo>
                    <a:pt x="17935" y="6943"/>
                    <a:pt x="17918" y="6908"/>
                    <a:pt x="17900" y="6855"/>
                  </a:cubicBezTo>
                  <a:cubicBezTo>
                    <a:pt x="17935" y="6768"/>
                    <a:pt x="17918" y="6680"/>
                    <a:pt x="17812" y="6575"/>
                  </a:cubicBezTo>
                  <a:cubicBezTo>
                    <a:pt x="17777" y="6557"/>
                    <a:pt x="17742" y="6522"/>
                    <a:pt x="17707" y="6487"/>
                  </a:cubicBezTo>
                  <a:lnTo>
                    <a:pt x="17690" y="6487"/>
                  </a:lnTo>
                  <a:cubicBezTo>
                    <a:pt x="17672" y="6435"/>
                    <a:pt x="17584" y="6364"/>
                    <a:pt x="17619" y="6329"/>
                  </a:cubicBezTo>
                  <a:cubicBezTo>
                    <a:pt x="17655" y="6329"/>
                    <a:pt x="17690" y="6347"/>
                    <a:pt x="17725" y="6347"/>
                  </a:cubicBezTo>
                  <a:cubicBezTo>
                    <a:pt x="17830" y="6347"/>
                    <a:pt x="17690" y="6242"/>
                    <a:pt x="17742" y="6224"/>
                  </a:cubicBezTo>
                  <a:cubicBezTo>
                    <a:pt x="17690" y="6207"/>
                    <a:pt x="17619" y="6172"/>
                    <a:pt x="17567" y="6154"/>
                  </a:cubicBezTo>
                  <a:cubicBezTo>
                    <a:pt x="17444" y="6101"/>
                    <a:pt x="17409" y="6049"/>
                    <a:pt x="17497" y="6049"/>
                  </a:cubicBezTo>
                  <a:cubicBezTo>
                    <a:pt x="17567" y="6031"/>
                    <a:pt x="17619" y="6031"/>
                    <a:pt x="17637" y="5996"/>
                  </a:cubicBezTo>
                  <a:cubicBezTo>
                    <a:pt x="17799" y="6072"/>
                    <a:pt x="17894" y="6107"/>
                    <a:pt x="17952" y="6107"/>
                  </a:cubicBezTo>
                  <a:cubicBezTo>
                    <a:pt x="17988" y="6107"/>
                    <a:pt x="18009" y="6093"/>
                    <a:pt x="18023" y="6066"/>
                  </a:cubicBezTo>
                  <a:cubicBezTo>
                    <a:pt x="18040" y="6014"/>
                    <a:pt x="18198" y="6014"/>
                    <a:pt x="18075" y="5891"/>
                  </a:cubicBezTo>
                  <a:cubicBezTo>
                    <a:pt x="18058" y="5874"/>
                    <a:pt x="18110" y="5856"/>
                    <a:pt x="18145" y="5856"/>
                  </a:cubicBezTo>
                  <a:cubicBezTo>
                    <a:pt x="18198" y="5821"/>
                    <a:pt x="18286" y="5803"/>
                    <a:pt x="18338" y="5786"/>
                  </a:cubicBezTo>
                  <a:cubicBezTo>
                    <a:pt x="18391" y="5751"/>
                    <a:pt x="18426" y="5716"/>
                    <a:pt x="18356" y="5646"/>
                  </a:cubicBezTo>
                  <a:cubicBezTo>
                    <a:pt x="18321" y="5611"/>
                    <a:pt x="18338" y="5593"/>
                    <a:pt x="18321" y="5558"/>
                  </a:cubicBezTo>
                  <a:cubicBezTo>
                    <a:pt x="18286" y="5488"/>
                    <a:pt x="18163" y="5435"/>
                    <a:pt x="18058" y="5435"/>
                  </a:cubicBezTo>
                  <a:cubicBezTo>
                    <a:pt x="18005" y="5435"/>
                    <a:pt x="17970" y="5435"/>
                    <a:pt x="17900" y="5400"/>
                  </a:cubicBezTo>
                  <a:cubicBezTo>
                    <a:pt x="17847" y="5365"/>
                    <a:pt x="17812" y="5330"/>
                    <a:pt x="17847" y="5313"/>
                  </a:cubicBezTo>
                  <a:cubicBezTo>
                    <a:pt x="17935" y="5313"/>
                    <a:pt x="17935" y="5242"/>
                    <a:pt x="17953" y="5207"/>
                  </a:cubicBezTo>
                  <a:cubicBezTo>
                    <a:pt x="17985" y="5214"/>
                    <a:pt x="18012" y="5217"/>
                    <a:pt x="18034" y="5217"/>
                  </a:cubicBezTo>
                  <a:cubicBezTo>
                    <a:pt x="18128" y="5217"/>
                    <a:pt x="18128" y="5162"/>
                    <a:pt x="18128" y="5120"/>
                  </a:cubicBezTo>
                  <a:cubicBezTo>
                    <a:pt x="18110" y="5085"/>
                    <a:pt x="18163" y="5067"/>
                    <a:pt x="18216" y="5067"/>
                  </a:cubicBezTo>
                  <a:cubicBezTo>
                    <a:pt x="18286" y="5067"/>
                    <a:pt x="18303" y="5050"/>
                    <a:pt x="18303" y="5015"/>
                  </a:cubicBezTo>
                  <a:cubicBezTo>
                    <a:pt x="18303" y="4962"/>
                    <a:pt x="18286" y="4909"/>
                    <a:pt x="18268" y="4857"/>
                  </a:cubicBezTo>
                  <a:cubicBezTo>
                    <a:pt x="18259" y="4839"/>
                    <a:pt x="18264" y="4839"/>
                    <a:pt x="18262" y="4839"/>
                  </a:cubicBezTo>
                  <a:cubicBezTo>
                    <a:pt x="18259" y="4839"/>
                    <a:pt x="18251" y="4839"/>
                    <a:pt x="18216" y="4822"/>
                  </a:cubicBezTo>
                  <a:cubicBezTo>
                    <a:pt x="18203" y="4809"/>
                    <a:pt x="18164" y="4797"/>
                    <a:pt x="18137" y="4797"/>
                  </a:cubicBezTo>
                  <a:cubicBezTo>
                    <a:pt x="18125" y="4797"/>
                    <a:pt x="18116" y="4799"/>
                    <a:pt x="18110" y="4804"/>
                  </a:cubicBezTo>
                  <a:cubicBezTo>
                    <a:pt x="18075" y="4822"/>
                    <a:pt x="18058" y="4857"/>
                    <a:pt x="18040" y="4892"/>
                  </a:cubicBezTo>
                  <a:cubicBezTo>
                    <a:pt x="18015" y="4889"/>
                    <a:pt x="17994" y="4887"/>
                    <a:pt x="17975" y="4887"/>
                  </a:cubicBezTo>
                  <a:cubicBezTo>
                    <a:pt x="17888" y="4887"/>
                    <a:pt x="17862" y="4919"/>
                    <a:pt x="17847" y="4962"/>
                  </a:cubicBezTo>
                  <a:cubicBezTo>
                    <a:pt x="17839" y="4971"/>
                    <a:pt x="17812" y="4975"/>
                    <a:pt x="17782" y="4975"/>
                  </a:cubicBezTo>
                  <a:cubicBezTo>
                    <a:pt x="17751" y="4975"/>
                    <a:pt x="17716" y="4971"/>
                    <a:pt x="17690" y="4962"/>
                  </a:cubicBezTo>
                  <a:cubicBezTo>
                    <a:pt x="17584" y="4944"/>
                    <a:pt x="17549" y="4892"/>
                    <a:pt x="17514" y="4857"/>
                  </a:cubicBezTo>
                  <a:cubicBezTo>
                    <a:pt x="17514" y="4839"/>
                    <a:pt x="17497" y="4839"/>
                    <a:pt x="17497" y="4822"/>
                  </a:cubicBezTo>
                  <a:cubicBezTo>
                    <a:pt x="17532" y="4804"/>
                    <a:pt x="17567" y="4787"/>
                    <a:pt x="17602" y="4769"/>
                  </a:cubicBezTo>
                  <a:cubicBezTo>
                    <a:pt x="17655" y="4734"/>
                    <a:pt x="17760" y="4716"/>
                    <a:pt x="17760" y="4646"/>
                  </a:cubicBezTo>
                  <a:cubicBezTo>
                    <a:pt x="17742" y="4611"/>
                    <a:pt x="17812" y="4594"/>
                    <a:pt x="17865" y="4594"/>
                  </a:cubicBezTo>
                  <a:cubicBezTo>
                    <a:pt x="17988" y="4559"/>
                    <a:pt x="17847" y="4436"/>
                    <a:pt x="18040" y="4436"/>
                  </a:cubicBezTo>
                  <a:cubicBezTo>
                    <a:pt x="18040" y="4436"/>
                    <a:pt x="18040" y="4418"/>
                    <a:pt x="18023" y="4418"/>
                  </a:cubicBezTo>
                  <a:cubicBezTo>
                    <a:pt x="17953" y="4348"/>
                    <a:pt x="17953" y="4331"/>
                    <a:pt x="18023" y="4313"/>
                  </a:cubicBezTo>
                  <a:cubicBezTo>
                    <a:pt x="18110" y="4313"/>
                    <a:pt x="18163" y="4296"/>
                    <a:pt x="18216" y="4261"/>
                  </a:cubicBezTo>
                  <a:cubicBezTo>
                    <a:pt x="18233" y="4261"/>
                    <a:pt x="18216" y="4243"/>
                    <a:pt x="18198" y="4226"/>
                  </a:cubicBezTo>
                  <a:cubicBezTo>
                    <a:pt x="18198" y="4226"/>
                    <a:pt x="18163" y="4208"/>
                    <a:pt x="18145" y="4208"/>
                  </a:cubicBezTo>
                  <a:cubicBezTo>
                    <a:pt x="18040" y="4173"/>
                    <a:pt x="17953" y="4155"/>
                    <a:pt x="17865" y="4138"/>
                  </a:cubicBezTo>
                  <a:lnTo>
                    <a:pt x="17847" y="4138"/>
                  </a:lnTo>
                  <a:lnTo>
                    <a:pt x="17655" y="3735"/>
                  </a:lnTo>
                  <a:lnTo>
                    <a:pt x="17690" y="3735"/>
                  </a:lnTo>
                  <a:cubicBezTo>
                    <a:pt x="17812" y="3700"/>
                    <a:pt x="17918" y="3665"/>
                    <a:pt x="17953" y="3577"/>
                  </a:cubicBezTo>
                  <a:cubicBezTo>
                    <a:pt x="17970" y="3507"/>
                    <a:pt x="18058" y="3454"/>
                    <a:pt x="18145" y="3419"/>
                  </a:cubicBezTo>
                  <a:cubicBezTo>
                    <a:pt x="18163" y="3419"/>
                    <a:pt x="18198" y="3437"/>
                    <a:pt x="18198" y="3437"/>
                  </a:cubicBezTo>
                  <a:cubicBezTo>
                    <a:pt x="18233" y="3419"/>
                    <a:pt x="18268" y="3419"/>
                    <a:pt x="18268" y="3402"/>
                  </a:cubicBezTo>
                  <a:cubicBezTo>
                    <a:pt x="18303" y="3349"/>
                    <a:pt x="18356" y="3296"/>
                    <a:pt x="18391" y="3261"/>
                  </a:cubicBezTo>
                  <a:lnTo>
                    <a:pt x="1245" y="0"/>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2996260" y="2795843"/>
              <a:ext cx="326767" cy="668599"/>
            </a:xfrm>
            <a:custGeom>
              <a:avLst/>
              <a:gdLst/>
              <a:ahLst/>
              <a:cxnLst/>
              <a:rect l="l" t="t" r="r" b="b"/>
              <a:pathLst>
                <a:path w="10152" h="20772" extrusionOk="0">
                  <a:moveTo>
                    <a:pt x="4909" y="1"/>
                  </a:moveTo>
                  <a:cubicBezTo>
                    <a:pt x="4892" y="1"/>
                    <a:pt x="4892" y="1"/>
                    <a:pt x="4874" y="18"/>
                  </a:cubicBezTo>
                  <a:lnTo>
                    <a:pt x="4892" y="18"/>
                  </a:lnTo>
                  <a:cubicBezTo>
                    <a:pt x="4909" y="36"/>
                    <a:pt x="4923" y="61"/>
                    <a:pt x="4934" y="91"/>
                  </a:cubicBezTo>
                  <a:lnTo>
                    <a:pt x="4934" y="91"/>
                  </a:lnTo>
                  <a:lnTo>
                    <a:pt x="4909" y="1"/>
                  </a:lnTo>
                  <a:close/>
                  <a:moveTo>
                    <a:pt x="4934" y="91"/>
                  </a:moveTo>
                  <a:lnTo>
                    <a:pt x="4954" y="168"/>
                  </a:lnTo>
                  <a:lnTo>
                    <a:pt x="4954" y="168"/>
                  </a:lnTo>
                  <a:cubicBezTo>
                    <a:pt x="4949" y="140"/>
                    <a:pt x="4942" y="114"/>
                    <a:pt x="4934" y="91"/>
                  </a:cubicBezTo>
                  <a:close/>
                  <a:moveTo>
                    <a:pt x="4734" y="147"/>
                  </a:moveTo>
                  <a:cubicBezTo>
                    <a:pt x="4711" y="147"/>
                    <a:pt x="4687" y="170"/>
                    <a:pt x="4664" y="264"/>
                  </a:cubicBezTo>
                  <a:cubicBezTo>
                    <a:pt x="4664" y="298"/>
                    <a:pt x="4656" y="332"/>
                    <a:pt x="4646" y="332"/>
                  </a:cubicBezTo>
                  <a:cubicBezTo>
                    <a:pt x="4641" y="332"/>
                    <a:pt x="4635" y="323"/>
                    <a:pt x="4629" y="299"/>
                  </a:cubicBezTo>
                  <a:cubicBezTo>
                    <a:pt x="4602" y="218"/>
                    <a:pt x="4575" y="158"/>
                    <a:pt x="4540" y="158"/>
                  </a:cubicBezTo>
                  <a:cubicBezTo>
                    <a:pt x="4530" y="158"/>
                    <a:pt x="4518" y="164"/>
                    <a:pt x="4506" y="176"/>
                  </a:cubicBezTo>
                  <a:cubicBezTo>
                    <a:pt x="4454" y="228"/>
                    <a:pt x="4383" y="246"/>
                    <a:pt x="4331" y="281"/>
                  </a:cubicBezTo>
                  <a:cubicBezTo>
                    <a:pt x="4296" y="281"/>
                    <a:pt x="4278" y="351"/>
                    <a:pt x="4261" y="439"/>
                  </a:cubicBezTo>
                  <a:cubicBezTo>
                    <a:pt x="4261" y="474"/>
                    <a:pt x="4243" y="509"/>
                    <a:pt x="4243" y="509"/>
                  </a:cubicBezTo>
                  <a:cubicBezTo>
                    <a:pt x="4208" y="474"/>
                    <a:pt x="4173" y="456"/>
                    <a:pt x="4156" y="404"/>
                  </a:cubicBezTo>
                  <a:cubicBezTo>
                    <a:pt x="4142" y="381"/>
                    <a:pt x="4130" y="371"/>
                    <a:pt x="4120" y="371"/>
                  </a:cubicBezTo>
                  <a:cubicBezTo>
                    <a:pt x="4094" y="371"/>
                    <a:pt x="4081" y="445"/>
                    <a:pt x="4068" y="509"/>
                  </a:cubicBezTo>
                  <a:cubicBezTo>
                    <a:pt x="4068" y="527"/>
                    <a:pt x="4050" y="544"/>
                    <a:pt x="4033" y="579"/>
                  </a:cubicBezTo>
                  <a:cubicBezTo>
                    <a:pt x="4015" y="719"/>
                    <a:pt x="3980" y="790"/>
                    <a:pt x="3928" y="825"/>
                  </a:cubicBezTo>
                  <a:cubicBezTo>
                    <a:pt x="3893" y="790"/>
                    <a:pt x="3875" y="754"/>
                    <a:pt x="3858" y="754"/>
                  </a:cubicBezTo>
                  <a:cubicBezTo>
                    <a:pt x="3770" y="667"/>
                    <a:pt x="3682" y="649"/>
                    <a:pt x="3595" y="649"/>
                  </a:cubicBezTo>
                  <a:cubicBezTo>
                    <a:pt x="3595" y="632"/>
                    <a:pt x="3577" y="597"/>
                    <a:pt x="3577" y="562"/>
                  </a:cubicBezTo>
                  <a:cubicBezTo>
                    <a:pt x="3559" y="474"/>
                    <a:pt x="3542" y="404"/>
                    <a:pt x="3524" y="369"/>
                  </a:cubicBezTo>
                  <a:cubicBezTo>
                    <a:pt x="3489" y="421"/>
                    <a:pt x="3437" y="456"/>
                    <a:pt x="3384" y="491"/>
                  </a:cubicBezTo>
                  <a:cubicBezTo>
                    <a:pt x="3367" y="527"/>
                    <a:pt x="3349" y="562"/>
                    <a:pt x="3332" y="579"/>
                  </a:cubicBezTo>
                  <a:cubicBezTo>
                    <a:pt x="3278" y="641"/>
                    <a:pt x="3217" y="668"/>
                    <a:pt x="3153" y="668"/>
                  </a:cubicBezTo>
                  <a:cubicBezTo>
                    <a:pt x="3070" y="668"/>
                    <a:pt x="2982" y="623"/>
                    <a:pt x="2893" y="544"/>
                  </a:cubicBezTo>
                  <a:cubicBezTo>
                    <a:pt x="2845" y="602"/>
                    <a:pt x="2786" y="628"/>
                    <a:pt x="2722" y="628"/>
                  </a:cubicBezTo>
                  <a:cubicBezTo>
                    <a:pt x="2670" y="628"/>
                    <a:pt x="2615" y="611"/>
                    <a:pt x="2560" y="579"/>
                  </a:cubicBezTo>
                  <a:lnTo>
                    <a:pt x="2560" y="579"/>
                  </a:lnTo>
                  <a:cubicBezTo>
                    <a:pt x="2578" y="614"/>
                    <a:pt x="2578" y="649"/>
                    <a:pt x="2595" y="684"/>
                  </a:cubicBezTo>
                  <a:cubicBezTo>
                    <a:pt x="2508" y="912"/>
                    <a:pt x="2508" y="912"/>
                    <a:pt x="2490" y="1263"/>
                  </a:cubicBezTo>
                  <a:cubicBezTo>
                    <a:pt x="2479" y="1274"/>
                    <a:pt x="2462" y="1291"/>
                    <a:pt x="2447" y="1291"/>
                  </a:cubicBezTo>
                  <a:cubicBezTo>
                    <a:pt x="2436" y="1291"/>
                    <a:pt x="2427" y="1284"/>
                    <a:pt x="2420" y="1263"/>
                  </a:cubicBezTo>
                  <a:cubicBezTo>
                    <a:pt x="2420" y="1210"/>
                    <a:pt x="2420" y="1175"/>
                    <a:pt x="2420" y="1123"/>
                  </a:cubicBezTo>
                  <a:cubicBezTo>
                    <a:pt x="2420" y="930"/>
                    <a:pt x="2420" y="895"/>
                    <a:pt x="2332" y="860"/>
                  </a:cubicBezTo>
                  <a:cubicBezTo>
                    <a:pt x="2303" y="800"/>
                    <a:pt x="2273" y="690"/>
                    <a:pt x="2232" y="690"/>
                  </a:cubicBezTo>
                  <a:cubicBezTo>
                    <a:pt x="2225" y="690"/>
                    <a:pt x="2218" y="694"/>
                    <a:pt x="2210" y="702"/>
                  </a:cubicBezTo>
                  <a:lnTo>
                    <a:pt x="2139" y="597"/>
                  </a:lnTo>
                  <a:cubicBezTo>
                    <a:pt x="2139" y="597"/>
                    <a:pt x="2139" y="614"/>
                    <a:pt x="2139" y="614"/>
                  </a:cubicBezTo>
                  <a:cubicBezTo>
                    <a:pt x="2122" y="632"/>
                    <a:pt x="2104" y="649"/>
                    <a:pt x="2104" y="667"/>
                  </a:cubicBezTo>
                  <a:cubicBezTo>
                    <a:pt x="2087" y="684"/>
                    <a:pt x="2087" y="754"/>
                    <a:pt x="2104" y="790"/>
                  </a:cubicBezTo>
                  <a:cubicBezTo>
                    <a:pt x="2104" y="825"/>
                    <a:pt x="2122" y="860"/>
                    <a:pt x="2139" y="877"/>
                  </a:cubicBezTo>
                  <a:cubicBezTo>
                    <a:pt x="2139" y="883"/>
                    <a:pt x="2141" y="885"/>
                    <a:pt x="2145" y="885"/>
                  </a:cubicBezTo>
                  <a:cubicBezTo>
                    <a:pt x="2151" y="885"/>
                    <a:pt x="2163" y="877"/>
                    <a:pt x="2174" y="877"/>
                  </a:cubicBezTo>
                  <a:lnTo>
                    <a:pt x="2174" y="895"/>
                  </a:lnTo>
                  <a:cubicBezTo>
                    <a:pt x="2157" y="947"/>
                    <a:pt x="2157" y="982"/>
                    <a:pt x="2139" y="1035"/>
                  </a:cubicBezTo>
                  <a:cubicBezTo>
                    <a:pt x="2122" y="1052"/>
                    <a:pt x="2087" y="1035"/>
                    <a:pt x="2069" y="1070"/>
                  </a:cubicBezTo>
                  <a:cubicBezTo>
                    <a:pt x="2040" y="1109"/>
                    <a:pt x="2010" y="1132"/>
                    <a:pt x="1978" y="1132"/>
                  </a:cubicBezTo>
                  <a:cubicBezTo>
                    <a:pt x="1952" y="1132"/>
                    <a:pt x="1925" y="1118"/>
                    <a:pt x="1894" y="1088"/>
                  </a:cubicBezTo>
                  <a:cubicBezTo>
                    <a:pt x="1859" y="1070"/>
                    <a:pt x="1841" y="1070"/>
                    <a:pt x="1824" y="1070"/>
                  </a:cubicBezTo>
                  <a:cubicBezTo>
                    <a:pt x="1805" y="1061"/>
                    <a:pt x="1788" y="1055"/>
                    <a:pt x="1772" y="1055"/>
                  </a:cubicBezTo>
                  <a:cubicBezTo>
                    <a:pt x="1727" y="1055"/>
                    <a:pt x="1692" y="1099"/>
                    <a:pt x="1666" y="1228"/>
                  </a:cubicBezTo>
                  <a:cubicBezTo>
                    <a:pt x="1640" y="1330"/>
                    <a:pt x="1615" y="1396"/>
                    <a:pt x="1575" y="1396"/>
                  </a:cubicBezTo>
                  <a:cubicBezTo>
                    <a:pt x="1561" y="1396"/>
                    <a:pt x="1545" y="1387"/>
                    <a:pt x="1526" y="1368"/>
                  </a:cubicBezTo>
                  <a:cubicBezTo>
                    <a:pt x="1511" y="1361"/>
                    <a:pt x="1497" y="1357"/>
                    <a:pt x="1483" y="1357"/>
                  </a:cubicBezTo>
                  <a:cubicBezTo>
                    <a:pt x="1465" y="1357"/>
                    <a:pt x="1448" y="1365"/>
                    <a:pt x="1438" y="1386"/>
                  </a:cubicBezTo>
                  <a:cubicBezTo>
                    <a:pt x="1368" y="1473"/>
                    <a:pt x="1298" y="1491"/>
                    <a:pt x="1228" y="1613"/>
                  </a:cubicBezTo>
                  <a:cubicBezTo>
                    <a:pt x="1217" y="1640"/>
                    <a:pt x="1205" y="1652"/>
                    <a:pt x="1192" y="1652"/>
                  </a:cubicBezTo>
                  <a:cubicBezTo>
                    <a:pt x="1161" y="1652"/>
                    <a:pt x="1124" y="1584"/>
                    <a:pt x="1088" y="1473"/>
                  </a:cubicBezTo>
                  <a:cubicBezTo>
                    <a:pt x="1088" y="1403"/>
                    <a:pt x="1070" y="1368"/>
                    <a:pt x="1052" y="1351"/>
                  </a:cubicBezTo>
                  <a:cubicBezTo>
                    <a:pt x="1035" y="1280"/>
                    <a:pt x="1017" y="1228"/>
                    <a:pt x="1017" y="1158"/>
                  </a:cubicBezTo>
                  <a:cubicBezTo>
                    <a:pt x="1000" y="1070"/>
                    <a:pt x="982" y="1000"/>
                    <a:pt x="965" y="947"/>
                  </a:cubicBezTo>
                  <a:cubicBezTo>
                    <a:pt x="860" y="965"/>
                    <a:pt x="754" y="1000"/>
                    <a:pt x="649" y="1035"/>
                  </a:cubicBezTo>
                  <a:cubicBezTo>
                    <a:pt x="579" y="1245"/>
                    <a:pt x="509" y="1421"/>
                    <a:pt x="369" y="1456"/>
                  </a:cubicBezTo>
                  <a:cubicBezTo>
                    <a:pt x="369" y="1508"/>
                    <a:pt x="386" y="1578"/>
                    <a:pt x="369" y="1649"/>
                  </a:cubicBezTo>
                  <a:cubicBezTo>
                    <a:pt x="369" y="1684"/>
                    <a:pt x="369" y="1736"/>
                    <a:pt x="369" y="1771"/>
                  </a:cubicBezTo>
                  <a:cubicBezTo>
                    <a:pt x="369" y="1824"/>
                    <a:pt x="369" y="1859"/>
                    <a:pt x="351" y="1859"/>
                  </a:cubicBezTo>
                  <a:cubicBezTo>
                    <a:pt x="281" y="1841"/>
                    <a:pt x="228" y="1701"/>
                    <a:pt x="176" y="1684"/>
                  </a:cubicBezTo>
                  <a:cubicBezTo>
                    <a:pt x="141" y="1666"/>
                    <a:pt x="106" y="1543"/>
                    <a:pt x="71" y="1491"/>
                  </a:cubicBezTo>
                  <a:cubicBezTo>
                    <a:pt x="53" y="1473"/>
                    <a:pt x="53" y="1456"/>
                    <a:pt x="36" y="1438"/>
                  </a:cubicBezTo>
                  <a:cubicBezTo>
                    <a:pt x="18" y="1438"/>
                    <a:pt x="18" y="1438"/>
                    <a:pt x="1" y="1456"/>
                  </a:cubicBezTo>
                  <a:lnTo>
                    <a:pt x="5155" y="20688"/>
                  </a:lnTo>
                  <a:cubicBezTo>
                    <a:pt x="5181" y="20739"/>
                    <a:pt x="5206" y="20772"/>
                    <a:pt x="5232" y="20772"/>
                  </a:cubicBezTo>
                  <a:cubicBezTo>
                    <a:pt x="5241" y="20772"/>
                    <a:pt x="5251" y="20767"/>
                    <a:pt x="5260" y="20758"/>
                  </a:cubicBezTo>
                  <a:cubicBezTo>
                    <a:pt x="5278" y="20741"/>
                    <a:pt x="5295" y="20723"/>
                    <a:pt x="5330" y="20705"/>
                  </a:cubicBezTo>
                  <a:cubicBezTo>
                    <a:pt x="5348" y="20705"/>
                    <a:pt x="5365" y="20701"/>
                    <a:pt x="5383" y="20701"/>
                  </a:cubicBezTo>
                  <a:cubicBezTo>
                    <a:pt x="5400" y="20701"/>
                    <a:pt x="5418" y="20705"/>
                    <a:pt x="5435" y="20723"/>
                  </a:cubicBezTo>
                  <a:cubicBezTo>
                    <a:pt x="5453" y="20723"/>
                    <a:pt x="5453" y="20723"/>
                    <a:pt x="5470" y="20741"/>
                  </a:cubicBezTo>
                  <a:cubicBezTo>
                    <a:pt x="5470" y="20723"/>
                    <a:pt x="5488" y="20723"/>
                    <a:pt x="5488" y="20705"/>
                  </a:cubicBezTo>
                  <a:cubicBezTo>
                    <a:pt x="5488" y="20688"/>
                    <a:pt x="5470" y="20653"/>
                    <a:pt x="5453" y="20618"/>
                  </a:cubicBezTo>
                  <a:cubicBezTo>
                    <a:pt x="5453" y="20600"/>
                    <a:pt x="5453" y="20583"/>
                    <a:pt x="5435" y="20548"/>
                  </a:cubicBezTo>
                  <a:cubicBezTo>
                    <a:pt x="5435" y="20460"/>
                    <a:pt x="5418" y="20372"/>
                    <a:pt x="5435" y="20355"/>
                  </a:cubicBezTo>
                  <a:cubicBezTo>
                    <a:pt x="5488" y="20302"/>
                    <a:pt x="5523" y="20267"/>
                    <a:pt x="5558" y="20250"/>
                  </a:cubicBezTo>
                  <a:cubicBezTo>
                    <a:pt x="5576" y="20250"/>
                    <a:pt x="5611" y="20320"/>
                    <a:pt x="5628" y="20320"/>
                  </a:cubicBezTo>
                  <a:cubicBezTo>
                    <a:pt x="5646" y="20337"/>
                    <a:pt x="5663" y="20337"/>
                    <a:pt x="5681" y="20337"/>
                  </a:cubicBezTo>
                  <a:cubicBezTo>
                    <a:pt x="5681" y="20320"/>
                    <a:pt x="5681" y="20250"/>
                    <a:pt x="5663" y="20197"/>
                  </a:cubicBezTo>
                  <a:cubicBezTo>
                    <a:pt x="5641" y="20118"/>
                    <a:pt x="5618" y="20097"/>
                    <a:pt x="5600" y="20097"/>
                  </a:cubicBezTo>
                  <a:cubicBezTo>
                    <a:pt x="5590" y="20097"/>
                    <a:pt x="5582" y="20103"/>
                    <a:pt x="5576" y="20109"/>
                  </a:cubicBezTo>
                  <a:cubicBezTo>
                    <a:pt x="5572" y="20117"/>
                    <a:pt x="5568" y="20120"/>
                    <a:pt x="5564" y="20120"/>
                  </a:cubicBezTo>
                  <a:cubicBezTo>
                    <a:pt x="5550" y="20120"/>
                    <a:pt x="5533" y="20070"/>
                    <a:pt x="5506" y="19987"/>
                  </a:cubicBezTo>
                  <a:cubicBezTo>
                    <a:pt x="5470" y="19829"/>
                    <a:pt x="5418" y="19741"/>
                    <a:pt x="5383" y="19724"/>
                  </a:cubicBezTo>
                  <a:cubicBezTo>
                    <a:pt x="5400" y="19636"/>
                    <a:pt x="5400" y="19566"/>
                    <a:pt x="5400" y="19478"/>
                  </a:cubicBezTo>
                  <a:cubicBezTo>
                    <a:pt x="5400" y="19443"/>
                    <a:pt x="5400" y="19443"/>
                    <a:pt x="5400" y="19408"/>
                  </a:cubicBezTo>
                  <a:cubicBezTo>
                    <a:pt x="5435" y="19408"/>
                    <a:pt x="5470" y="19391"/>
                    <a:pt x="5506" y="19338"/>
                  </a:cubicBezTo>
                  <a:cubicBezTo>
                    <a:pt x="5523" y="19320"/>
                    <a:pt x="5558" y="19268"/>
                    <a:pt x="5576" y="19215"/>
                  </a:cubicBezTo>
                  <a:cubicBezTo>
                    <a:pt x="5576" y="19198"/>
                    <a:pt x="5576" y="19198"/>
                    <a:pt x="5576" y="19180"/>
                  </a:cubicBezTo>
                  <a:cubicBezTo>
                    <a:pt x="5676" y="19243"/>
                    <a:pt x="5767" y="19297"/>
                    <a:pt x="5849" y="19297"/>
                  </a:cubicBezTo>
                  <a:cubicBezTo>
                    <a:pt x="5882" y="19297"/>
                    <a:pt x="5914" y="19288"/>
                    <a:pt x="5944" y="19268"/>
                  </a:cubicBezTo>
                  <a:cubicBezTo>
                    <a:pt x="6014" y="19215"/>
                    <a:pt x="6067" y="19128"/>
                    <a:pt x="6084" y="19005"/>
                  </a:cubicBezTo>
                  <a:cubicBezTo>
                    <a:pt x="6137" y="18987"/>
                    <a:pt x="6207" y="18987"/>
                    <a:pt x="6259" y="18952"/>
                  </a:cubicBezTo>
                  <a:cubicBezTo>
                    <a:pt x="6277" y="18952"/>
                    <a:pt x="6294" y="18935"/>
                    <a:pt x="6312" y="18900"/>
                  </a:cubicBezTo>
                  <a:lnTo>
                    <a:pt x="6365" y="18900"/>
                  </a:lnTo>
                  <a:cubicBezTo>
                    <a:pt x="6382" y="18935"/>
                    <a:pt x="6400" y="18970"/>
                    <a:pt x="6417" y="19022"/>
                  </a:cubicBezTo>
                  <a:cubicBezTo>
                    <a:pt x="6515" y="19169"/>
                    <a:pt x="6604" y="19231"/>
                    <a:pt x="6679" y="19231"/>
                  </a:cubicBezTo>
                  <a:cubicBezTo>
                    <a:pt x="6711" y="19231"/>
                    <a:pt x="6741" y="19219"/>
                    <a:pt x="6768" y="19198"/>
                  </a:cubicBezTo>
                  <a:cubicBezTo>
                    <a:pt x="6850" y="19288"/>
                    <a:pt x="6924" y="19332"/>
                    <a:pt x="6987" y="19332"/>
                  </a:cubicBezTo>
                  <a:cubicBezTo>
                    <a:pt x="7059" y="19332"/>
                    <a:pt x="7116" y="19275"/>
                    <a:pt x="7153" y="19163"/>
                  </a:cubicBezTo>
                  <a:cubicBezTo>
                    <a:pt x="7224" y="19285"/>
                    <a:pt x="7259" y="19250"/>
                    <a:pt x="7294" y="19268"/>
                  </a:cubicBezTo>
                  <a:cubicBezTo>
                    <a:pt x="7300" y="19271"/>
                    <a:pt x="7306" y="19272"/>
                    <a:pt x="7312" y="19272"/>
                  </a:cubicBezTo>
                  <a:cubicBezTo>
                    <a:pt x="7340" y="19272"/>
                    <a:pt x="7364" y="19238"/>
                    <a:pt x="7364" y="19180"/>
                  </a:cubicBezTo>
                  <a:cubicBezTo>
                    <a:pt x="7376" y="19093"/>
                    <a:pt x="7389" y="19059"/>
                    <a:pt x="7414" y="19059"/>
                  </a:cubicBezTo>
                  <a:cubicBezTo>
                    <a:pt x="7424" y="19059"/>
                    <a:pt x="7436" y="19065"/>
                    <a:pt x="7452" y="19075"/>
                  </a:cubicBezTo>
                  <a:cubicBezTo>
                    <a:pt x="7458" y="19080"/>
                    <a:pt x="7464" y="19082"/>
                    <a:pt x="7470" y="19082"/>
                  </a:cubicBezTo>
                  <a:cubicBezTo>
                    <a:pt x="7504" y="19082"/>
                    <a:pt x="7504" y="18986"/>
                    <a:pt x="7504" y="18865"/>
                  </a:cubicBezTo>
                  <a:cubicBezTo>
                    <a:pt x="7504" y="18847"/>
                    <a:pt x="7504" y="18830"/>
                    <a:pt x="7504" y="18812"/>
                  </a:cubicBezTo>
                  <a:cubicBezTo>
                    <a:pt x="7679" y="18795"/>
                    <a:pt x="7872" y="18795"/>
                    <a:pt x="8048" y="18777"/>
                  </a:cubicBezTo>
                  <a:cubicBezTo>
                    <a:pt x="8083" y="18917"/>
                    <a:pt x="8100" y="19057"/>
                    <a:pt x="8135" y="19198"/>
                  </a:cubicBezTo>
                  <a:cubicBezTo>
                    <a:pt x="8135" y="19250"/>
                    <a:pt x="8153" y="19303"/>
                    <a:pt x="8170" y="19338"/>
                  </a:cubicBezTo>
                  <a:cubicBezTo>
                    <a:pt x="8211" y="19433"/>
                    <a:pt x="8273" y="19518"/>
                    <a:pt x="8307" y="19518"/>
                  </a:cubicBezTo>
                  <a:cubicBezTo>
                    <a:pt x="8317" y="19518"/>
                    <a:pt x="8324" y="19511"/>
                    <a:pt x="8328" y="19496"/>
                  </a:cubicBezTo>
                  <a:cubicBezTo>
                    <a:pt x="8346" y="19426"/>
                    <a:pt x="8381" y="19338"/>
                    <a:pt x="8398" y="19250"/>
                  </a:cubicBezTo>
                  <a:cubicBezTo>
                    <a:pt x="8416" y="19180"/>
                    <a:pt x="8416" y="19180"/>
                    <a:pt x="8346" y="18970"/>
                  </a:cubicBezTo>
                  <a:cubicBezTo>
                    <a:pt x="8328" y="18900"/>
                    <a:pt x="8311" y="18830"/>
                    <a:pt x="8293" y="18759"/>
                  </a:cubicBezTo>
                  <a:lnTo>
                    <a:pt x="8381" y="18742"/>
                  </a:lnTo>
                  <a:cubicBezTo>
                    <a:pt x="8381" y="18795"/>
                    <a:pt x="8416" y="18830"/>
                    <a:pt x="8416" y="18882"/>
                  </a:cubicBezTo>
                  <a:cubicBezTo>
                    <a:pt x="8451" y="19040"/>
                    <a:pt x="8468" y="19163"/>
                    <a:pt x="8538" y="19180"/>
                  </a:cubicBezTo>
                  <a:cubicBezTo>
                    <a:pt x="8556" y="19198"/>
                    <a:pt x="8609" y="19303"/>
                    <a:pt x="8644" y="19356"/>
                  </a:cubicBezTo>
                  <a:cubicBezTo>
                    <a:pt x="8650" y="19368"/>
                    <a:pt x="8656" y="19374"/>
                    <a:pt x="8661" y="19374"/>
                  </a:cubicBezTo>
                  <a:cubicBezTo>
                    <a:pt x="8669" y="19374"/>
                    <a:pt x="8673" y="19354"/>
                    <a:pt x="8661" y="19320"/>
                  </a:cubicBezTo>
                  <a:cubicBezTo>
                    <a:pt x="8626" y="19075"/>
                    <a:pt x="8696" y="19093"/>
                    <a:pt x="8749" y="19075"/>
                  </a:cubicBezTo>
                  <a:cubicBezTo>
                    <a:pt x="8749" y="19073"/>
                    <a:pt x="8749" y="19073"/>
                    <a:pt x="8750" y="19073"/>
                  </a:cubicBezTo>
                  <a:cubicBezTo>
                    <a:pt x="8755" y="19073"/>
                    <a:pt x="8787" y="19148"/>
                    <a:pt x="8819" y="19180"/>
                  </a:cubicBezTo>
                  <a:cubicBezTo>
                    <a:pt x="8854" y="19233"/>
                    <a:pt x="8889" y="19391"/>
                    <a:pt x="8942" y="19426"/>
                  </a:cubicBezTo>
                  <a:cubicBezTo>
                    <a:pt x="8959" y="19443"/>
                    <a:pt x="9012" y="19548"/>
                    <a:pt x="9047" y="19601"/>
                  </a:cubicBezTo>
                  <a:cubicBezTo>
                    <a:pt x="9047" y="19631"/>
                    <a:pt x="9073" y="19675"/>
                    <a:pt x="9080" y="19675"/>
                  </a:cubicBezTo>
                  <a:cubicBezTo>
                    <a:pt x="9081" y="19675"/>
                    <a:pt x="9082" y="19674"/>
                    <a:pt x="9082" y="19671"/>
                  </a:cubicBezTo>
                  <a:cubicBezTo>
                    <a:pt x="9100" y="19531"/>
                    <a:pt x="9170" y="19513"/>
                    <a:pt x="9152" y="19285"/>
                  </a:cubicBezTo>
                  <a:cubicBezTo>
                    <a:pt x="9100" y="19215"/>
                    <a:pt x="9047" y="19233"/>
                    <a:pt x="8994" y="19128"/>
                  </a:cubicBezTo>
                  <a:cubicBezTo>
                    <a:pt x="8959" y="19075"/>
                    <a:pt x="8924" y="19022"/>
                    <a:pt x="8889" y="18917"/>
                  </a:cubicBezTo>
                  <a:cubicBezTo>
                    <a:pt x="8889" y="18917"/>
                    <a:pt x="8889" y="18917"/>
                    <a:pt x="8889" y="18900"/>
                  </a:cubicBezTo>
                  <a:cubicBezTo>
                    <a:pt x="8907" y="18900"/>
                    <a:pt x="8924" y="18917"/>
                    <a:pt x="8942" y="18917"/>
                  </a:cubicBezTo>
                  <a:cubicBezTo>
                    <a:pt x="9029" y="18917"/>
                    <a:pt x="9117" y="18865"/>
                    <a:pt x="9187" y="18795"/>
                  </a:cubicBezTo>
                  <a:cubicBezTo>
                    <a:pt x="9286" y="18936"/>
                    <a:pt x="9385" y="18998"/>
                    <a:pt x="9466" y="18998"/>
                  </a:cubicBezTo>
                  <a:cubicBezTo>
                    <a:pt x="9485" y="18998"/>
                    <a:pt x="9503" y="18994"/>
                    <a:pt x="9520" y="18987"/>
                  </a:cubicBezTo>
                  <a:cubicBezTo>
                    <a:pt x="9538" y="19005"/>
                    <a:pt x="9538" y="19005"/>
                    <a:pt x="9538" y="19022"/>
                  </a:cubicBezTo>
                  <a:cubicBezTo>
                    <a:pt x="9590" y="19145"/>
                    <a:pt x="9661" y="19285"/>
                    <a:pt x="9713" y="19391"/>
                  </a:cubicBezTo>
                  <a:cubicBezTo>
                    <a:pt x="9751" y="19466"/>
                    <a:pt x="9789" y="19524"/>
                    <a:pt x="9820" y="19524"/>
                  </a:cubicBezTo>
                  <a:cubicBezTo>
                    <a:pt x="9832" y="19524"/>
                    <a:pt x="9844" y="19515"/>
                    <a:pt x="9853" y="19496"/>
                  </a:cubicBezTo>
                  <a:cubicBezTo>
                    <a:pt x="9871" y="19426"/>
                    <a:pt x="9871" y="19320"/>
                    <a:pt x="9836" y="19145"/>
                  </a:cubicBezTo>
                  <a:cubicBezTo>
                    <a:pt x="9836" y="19128"/>
                    <a:pt x="9818" y="19093"/>
                    <a:pt x="9818" y="19075"/>
                  </a:cubicBezTo>
                  <a:cubicBezTo>
                    <a:pt x="9825" y="19063"/>
                    <a:pt x="9833" y="19057"/>
                    <a:pt x="9843" y="19057"/>
                  </a:cubicBezTo>
                  <a:cubicBezTo>
                    <a:pt x="9861" y="19057"/>
                    <a:pt x="9883" y="19076"/>
                    <a:pt x="9906" y="19110"/>
                  </a:cubicBezTo>
                  <a:cubicBezTo>
                    <a:pt x="9959" y="19180"/>
                    <a:pt x="9994" y="19250"/>
                    <a:pt x="10029" y="19373"/>
                  </a:cubicBezTo>
                  <a:cubicBezTo>
                    <a:pt x="10066" y="19486"/>
                    <a:pt x="10095" y="19536"/>
                    <a:pt x="10115" y="19536"/>
                  </a:cubicBezTo>
                  <a:cubicBezTo>
                    <a:pt x="10123" y="19536"/>
                    <a:pt x="10129" y="19528"/>
                    <a:pt x="10134" y="19513"/>
                  </a:cubicBezTo>
                  <a:cubicBezTo>
                    <a:pt x="10151" y="19513"/>
                    <a:pt x="10151" y="19513"/>
                    <a:pt x="10151" y="19496"/>
                  </a:cubicBezTo>
                  <a:lnTo>
                    <a:pt x="4954" y="168"/>
                  </a:lnTo>
                  <a:lnTo>
                    <a:pt x="4954" y="168"/>
                  </a:lnTo>
                  <a:cubicBezTo>
                    <a:pt x="4965" y="217"/>
                    <a:pt x="4972" y="274"/>
                    <a:pt x="4980" y="334"/>
                  </a:cubicBezTo>
                  <a:cubicBezTo>
                    <a:pt x="4909" y="281"/>
                    <a:pt x="4839" y="211"/>
                    <a:pt x="4769" y="158"/>
                  </a:cubicBezTo>
                  <a:cubicBezTo>
                    <a:pt x="4757" y="153"/>
                    <a:pt x="4746" y="147"/>
                    <a:pt x="4734" y="147"/>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5" name="Google Shape;645;p39"/>
            <p:cNvCxnSpPr/>
            <p:nvPr/>
          </p:nvCxnSpPr>
          <p:spPr>
            <a:xfrm>
              <a:off x="5164775" y="2567050"/>
              <a:ext cx="0" cy="905700"/>
            </a:xfrm>
            <a:prstGeom prst="straightConnector1">
              <a:avLst/>
            </a:prstGeom>
            <a:noFill/>
            <a:ln w="9525" cap="flat" cmpd="sng">
              <a:solidFill>
                <a:schemeClr val="dk2"/>
              </a:solidFill>
              <a:prstDash val="solid"/>
              <a:round/>
              <a:headEnd type="none" w="med" len="med"/>
              <a:tailEnd type="none" w="med" len="med"/>
            </a:ln>
          </p:spPr>
        </p:cxnSp>
        <p:grpSp>
          <p:nvGrpSpPr>
            <p:cNvPr id="646" name="Google Shape;646;p39"/>
            <p:cNvGrpSpPr/>
            <p:nvPr/>
          </p:nvGrpSpPr>
          <p:grpSpPr>
            <a:xfrm>
              <a:off x="3193050" y="2564475"/>
              <a:ext cx="1969600" cy="908825"/>
              <a:chOff x="3193050" y="2564475"/>
              <a:chExt cx="1969600" cy="908825"/>
            </a:xfrm>
          </p:grpSpPr>
          <p:grpSp>
            <p:nvGrpSpPr>
              <p:cNvPr id="647" name="Google Shape;647;p39"/>
              <p:cNvGrpSpPr/>
              <p:nvPr/>
            </p:nvGrpSpPr>
            <p:grpSpPr>
              <a:xfrm>
                <a:off x="3193050" y="2728350"/>
                <a:ext cx="1969600" cy="573825"/>
                <a:chOff x="3193050" y="2728350"/>
                <a:chExt cx="1969600" cy="573825"/>
              </a:xfrm>
            </p:grpSpPr>
            <p:cxnSp>
              <p:nvCxnSpPr>
                <p:cNvPr id="648" name="Google Shape;648;p39"/>
                <p:cNvCxnSpPr/>
                <p:nvPr/>
              </p:nvCxnSpPr>
              <p:spPr>
                <a:xfrm>
                  <a:off x="3243550" y="3302175"/>
                  <a:ext cx="19191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39"/>
                <p:cNvCxnSpPr/>
                <p:nvPr/>
              </p:nvCxnSpPr>
              <p:spPr>
                <a:xfrm>
                  <a:off x="3214700" y="3185775"/>
                  <a:ext cx="194790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39"/>
                <p:cNvCxnSpPr/>
                <p:nvPr/>
              </p:nvCxnSpPr>
              <p:spPr>
                <a:xfrm>
                  <a:off x="3193050" y="3069375"/>
                  <a:ext cx="1969500" cy="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39"/>
                <p:cNvCxnSpPr/>
                <p:nvPr/>
              </p:nvCxnSpPr>
              <p:spPr>
                <a:xfrm>
                  <a:off x="3203875" y="2952975"/>
                  <a:ext cx="1958700" cy="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39"/>
                <p:cNvCxnSpPr/>
                <p:nvPr/>
              </p:nvCxnSpPr>
              <p:spPr>
                <a:xfrm>
                  <a:off x="3194850" y="2844750"/>
                  <a:ext cx="19674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39"/>
                <p:cNvCxnSpPr/>
                <p:nvPr/>
              </p:nvCxnSpPr>
              <p:spPr>
                <a:xfrm>
                  <a:off x="3218300" y="2728350"/>
                  <a:ext cx="1944000" cy="0"/>
                </a:xfrm>
                <a:prstGeom prst="straightConnector1">
                  <a:avLst/>
                </a:prstGeom>
                <a:noFill/>
                <a:ln w="9525" cap="flat" cmpd="sng">
                  <a:solidFill>
                    <a:schemeClr val="dk2"/>
                  </a:solidFill>
                  <a:prstDash val="solid"/>
                  <a:round/>
                  <a:headEnd type="none" w="med" len="med"/>
                  <a:tailEnd type="none" w="med" len="med"/>
                </a:ln>
              </p:spPr>
            </p:cxnSp>
          </p:grpSp>
          <p:cxnSp>
            <p:nvCxnSpPr>
              <p:cNvPr id="654" name="Google Shape;654;p39"/>
              <p:cNvCxnSpPr/>
              <p:nvPr/>
            </p:nvCxnSpPr>
            <p:spPr>
              <a:xfrm>
                <a:off x="5037550" y="2567050"/>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39"/>
              <p:cNvCxnSpPr/>
              <p:nvPr/>
            </p:nvCxnSpPr>
            <p:spPr>
              <a:xfrm>
                <a:off x="4920300"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39"/>
              <p:cNvCxnSpPr/>
              <p:nvPr/>
            </p:nvCxnSpPr>
            <p:spPr>
              <a:xfrm>
                <a:off x="4793075"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39"/>
              <p:cNvCxnSpPr/>
              <p:nvPr/>
            </p:nvCxnSpPr>
            <p:spPr>
              <a:xfrm>
                <a:off x="4665850"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39"/>
              <p:cNvCxnSpPr/>
              <p:nvPr/>
            </p:nvCxnSpPr>
            <p:spPr>
              <a:xfrm>
                <a:off x="4538625"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39"/>
              <p:cNvCxnSpPr/>
              <p:nvPr/>
            </p:nvCxnSpPr>
            <p:spPr>
              <a:xfrm>
                <a:off x="4421375" y="2564475"/>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39"/>
              <p:cNvCxnSpPr/>
              <p:nvPr/>
            </p:nvCxnSpPr>
            <p:spPr>
              <a:xfrm>
                <a:off x="4294150" y="2624775"/>
                <a:ext cx="0" cy="8454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39"/>
              <p:cNvCxnSpPr/>
              <p:nvPr/>
            </p:nvCxnSpPr>
            <p:spPr>
              <a:xfrm>
                <a:off x="4166925" y="2628400"/>
                <a:ext cx="0" cy="8448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39"/>
              <p:cNvCxnSpPr/>
              <p:nvPr/>
            </p:nvCxnSpPr>
            <p:spPr>
              <a:xfrm>
                <a:off x="4039700" y="26338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39"/>
              <p:cNvCxnSpPr/>
              <p:nvPr/>
            </p:nvCxnSpPr>
            <p:spPr>
              <a:xfrm>
                <a:off x="3922450" y="2630200"/>
                <a:ext cx="0" cy="8412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39"/>
              <p:cNvCxnSpPr/>
              <p:nvPr/>
            </p:nvCxnSpPr>
            <p:spPr>
              <a:xfrm>
                <a:off x="3795225" y="2671700"/>
                <a:ext cx="0" cy="7998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39"/>
              <p:cNvCxnSpPr/>
              <p:nvPr/>
            </p:nvCxnSpPr>
            <p:spPr>
              <a:xfrm>
                <a:off x="3675925" y="2653650"/>
                <a:ext cx="0" cy="8196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39"/>
              <p:cNvCxnSpPr/>
              <p:nvPr/>
            </p:nvCxnSpPr>
            <p:spPr>
              <a:xfrm>
                <a:off x="3548700" y="2677100"/>
                <a:ext cx="0" cy="7962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39"/>
              <p:cNvCxnSpPr/>
              <p:nvPr/>
            </p:nvCxnSpPr>
            <p:spPr>
              <a:xfrm>
                <a:off x="3431450" y="2666275"/>
                <a:ext cx="0" cy="8052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39"/>
              <p:cNvCxnSpPr/>
              <p:nvPr/>
            </p:nvCxnSpPr>
            <p:spPr>
              <a:xfrm>
                <a:off x="3304225" y="2707775"/>
                <a:ext cx="0" cy="763800"/>
              </a:xfrm>
              <a:prstGeom prst="straightConnector1">
                <a:avLst/>
              </a:prstGeom>
              <a:noFill/>
              <a:ln w="9525" cap="flat" cmpd="sng">
                <a:solidFill>
                  <a:schemeClr val="dk2"/>
                </a:solidFill>
                <a:prstDash val="solid"/>
                <a:round/>
                <a:headEnd type="none" w="med" len="med"/>
                <a:tailEnd type="none" w="med" len="med"/>
              </a:ln>
            </p:spPr>
          </p:cxnSp>
        </p:grpSp>
      </p:grpSp>
      <p:grpSp>
        <p:nvGrpSpPr>
          <p:cNvPr id="670" name="Google Shape;670;p39"/>
          <p:cNvGrpSpPr/>
          <p:nvPr/>
        </p:nvGrpSpPr>
        <p:grpSpPr>
          <a:xfrm>
            <a:off x="5405955" y="3995615"/>
            <a:ext cx="3708259" cy="1764037"/>
            <a:chOff x="5539588" y="871417"/>
            <a:chExt cx="1897196" cy="902505"/>
          </a:xfrm>
        </p:grpSpPr>
        <p:sp>
          <p:nvSpPr>
            <p:cNvPr id="671" name="Google Shape;671;p39"/>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6" name="Google Shape;636;p39"/>
          <p:cNvSpPr txBox="1">
            <a:spLocks noGrp="1"/>
          </p:cNvSpPr>
          <p:nvPr>
            <p:ph type="title"/>
          </p:nvPr>
        </p:nvSpPr>
        <p:spPr>
          <a:xfrm>
            <a:off x="4182978" y="509095"/>
            <a:ext cx="4219127" cy="116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solidFill>
                  <a:srgbClr val="7030A0"/>
                </a:solidFill>
                <a:latin typeface="Times New Roman" panose="02020603050405020304" pitchFamily="18" charset="0"/>
                <a:cs typeface="Times New Roman" panose="02020603050405020304" pitchFamily="18" charset="0"/>
              </a:rPr>
              <a:t>HOẠT ĐỘNG NHÓM</a:t>
            </a:r>
            <a:endParaRPr sz="3200" dirty="0">
              <a:solidFill>
                <a:srgbClr val="7030A0"/>
              </a:solidFill>
              <a:latin typeface="Times New Roman" panose="02020603050405020304" pitchFamily="18" charset="0"/>
              <a:cs typeface="Times New Roman" panose="02020603050405020304" pitchFamily="18" charset="0"/>
            </a:endParaRPr>
          </a:p>
        </p:txBody>
      </p:sp>
      <p:sp>
        <p:nvSpPr>
          <p:cNvPr id="2" name="Picture Placeholder 1"/>
          <p:cNvSpPr>
            <a:spLocks noGrp="1"/>
          </p:cNvSpPr>
          <p:nvPr>
            <p:ph type="pic" idx="2"/>
          </p:nvPr>
        </p:nvSpPr>
        <p:spPr>
          <a:xfrm>
            <a:off x="794238" y="1265113"/>
            <a:ext cx="2649600" cy="3482100"/>
          </a:xfrm>
        </p:spPr>
      </p:sp>
      <p:pic>
        <p:nvPicPr>
          <p:cNvPr id="45" name="Shape 1565"/>
          <p:cNvPicPr/>
          <p:nvPr/>
        </p:nvPicPr>
        <p:blipFill>
          <a:blip r:embed="rId3"/>
          <a:stretch/>
        </p:blipFill>
        <p:spPr>
          <a:xfrm>
            <a:off x="856173" y="1344215"/>
            <a:ext cx="2554247" cy="3402997"/>
          </a:xfrm>
          <a:prstGeom prst="rect">
            <a:avLst/>
          </a:prstGeom>
        </p:spPr>
      </p:pic>
      <p:sp>
        <p:nvSpPr>
          <p:cNvPr id="5" name="Rectangle 4"/>
          <p:cNvSpPr/>
          <p:nvPr/>
        </p:nvSpPr>
        <p:spPr>
          <a:xfrm>
            <a:off x="64838" y="241162"/>
            <a:ext cx="3551836" cy="1006429"/>
          </a:xfrm>
          <a:prstGeom prst="rect">
            <a:avLst/>
          </a:prstGeom>
        </p:spPr>
        <p:txBody>
          <a:bodyPr wrap="square">
            <a:spAutoFit/>
          </a:bodyPr>
          <a:lstStyle/>
          <a:p>
            <a:pPr algn="ctr">
              <a:lnSpc>
                <a:spcPct val="110000"/>
              </a:lnSpc>
            </a:pPr>
            <a:r>
              <a:rPr lang="vi-VN" sz="1800" b="1"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Hình</a:t>
            </a:r>
            <a:r>
              <a:rPr lang="en-US" sz="1800" b="1"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 1</a:t>
            </a:r>
            <a:r>
              <a:rPr lang="vi-VN" sz="1800" b="1"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a:t>
            </a:r>
            <a:endParaRPr lang="en-US" sz="1800" i="1" dirty="0">
              <a:solidFill>
                <a:srgbClr val="2B2928"/>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0000"/>
              </a:lnSpc>
            </a:pPr>
            <a:r>
              <a:rPr lang="vi-VN" sz="1800"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Thí nghiệm cho d</a:t>
            </a:r>
            <a:r>
              <a:rPr lang="en-US" sz="1800"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ầ</a:t>
            </a:r>
            <a:r>
              <a:rPr lang="vi-VN" sz="1800"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u ăn vào nước (a) và cho d</a:t>
            </a:r>
            <a:r>
              <a:rPr lang="en-US" sz="1800"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ầ</a:t>
            </a:r>
            <a:r>
              <a:rPr lang="vi-VN" sz="1800" i="1" dirty="0">
                <a:solidFill>
                  <a:srgbClr val="2D343A"/>
                </a:solidFill>
                <a:latin typeface="Times New Roman" panose="02020603050405020304" pitchFamily="18" charset="0"/>
                <a:ea typeface="Arial" panose="020B0604020202020204" pitchFamily="34" charset="0"/>
                <a:cs typeface="Times New Roman" panose="02020603050405020304" pitchFamily="18" charset="0"/>
              </a:rPr>
              <a:t>u ăn vào xăng (b)</a:t>
            </a:r>
            <a:endParaRPr lang="en-US" sz="1800" i="1" dirty="0">
              <a:solidFill>
                <a:srgbClr val="2B2928"/>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3970320" y="3624770"/>
            <a:ext cx="4572000" cy="830997"/>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Dầu ăn không tan trong nước nhưng tan được trong xăng</a:t>
            </a:r>
          </a:p>
        </p:txBody>
      </p:sp>
      <p:sp>
        <p:nvSpPr>
          <p:cNvPr id="7" name="TextBox 6"/>
          <p:cNvSpPr txBox="1"/>
          <p:nvPr/>
        </p:nvSpPr>
        <p:spPr>
          <a:xfrm>
            <a:off x="5593178" y="3252238"/>
            <a:ext cx="142644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Lời giải</a:t>
            </a:r>
          </a:p>
        </p:txBody>
      </p:sp>
      <p:grpSp>
        <p:nvGrpSpPr>
          <p:cNvPr id="48" name="Group 47">
            <a:extLst>
              <a:ext uri="{FF2B5EF4-FFF2-40B4-BE49-F238E27FC236}">
                <a16:creationId xmlns:a16="http://schemas.microsoft.com/office/drawing/2014/main" id="{ED5ADFA2-DC43-4588-A977-0CD06B0BA30F}"/>
              </a:ext>
            </a:extLst>
          </p:cNvPr>
          <p:cNvGrpSpPr/>
          <p:nvPr/>
        </p:nvGrpSpPr>
        <p:grpSpPr>
          <a:xfrm>
            <a:off x="3326741" y="-24878"/>
            <a:ext cx="5838066" cy="560155"/>
            <a:chOff x="2171100" y="231172"/>
            <a:chExt cx="7849804" cy="659226"/>
          </a:xfrm>
        </p:grpSpPr>
        <p:sp>
          <p:nvSpPr>
            <p:cNvPr id="49" name="Flowchart: Delay 48">
              <a:extLst>
                <a:ext uri="{FF2B5EF4-FFF2-40B4-BE49-F238E27FC236}">
                  <a16:creationId xmlns:a16="http://schemas.microsoft.com/office/drawing/2014/main" id="{9B153AA9-3E05-4BC9-9F17-3F52118D16B3}"/>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Channel URL">
              <a:extLst>
                <a:ext uri="{FF2B5EF4-FFF2-40B4-BE49-F238E27FC236}">
                  <a16:creationId xmlns:a16="http://schemas.microsoft.com/office/drawing/2014/main" id="{118F3193-E613-4206-B201-7EE381925F82}"/>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2. TCVL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9936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decel="10000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1000" fill="hold"/>
                                        <p:tgtEl>
                                          <p:spTgt spid="48"/>
                                        </p:tgtEl>
                                        <p:attrNameLst>
                                          <p:attrName>ppt_x</p:attrName>
                                        </p:attrNameLst>
                                      </p:cBhvr>
                                      <p:tavLst>
                                        <p:tav tm="0">
                                          <p:val>
                                            <p:strVal val="#ppt_x"/>
                                          </p:val>
                                        </p:tav>
                                        <p:tav tm="100000">
                                          <p:val>
                                            <p:strVal val="#ppt_x"/>
                                          </p:val>
                                        </p:tav>
                                      </p:tavLst>
                                    </p:anim>
                                    <p:anim calcmode="lin" valueType="num">
                                      <p:cBhvr additive="base">
                                        <p:cTn id="20" dur="10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64" name="Google Shape;1224;p54">
            <a:extLst>
              <a:ext uri="{FF2B5EF4-FFF2-40B4-BE49-F238E27FC236}">
                <a16:creationId xmlns:a16="http://schemas.microsoft.com/office/drawing/2014/main" id="{A7C25927-4CE2-40A3-B545-64459AFC0967}"/>
              </a:ext>
            </a:extLst>
          </p:cNvPr>
          <p:cNvPicPr preferRelativeResize="0">
            <a:picLocks noGrp="1"/>
          </p:cNvPicPr>
          <p:nvPr>
            <p:ph type="pic" idx="6"/>
          </p:nvPr>
        </p:nvPicPr>
        <p:blipFill rotWithShape="1">
          <a:blip r:embed="rId3">
            <a:alphaModFix/>
          </a:blip>
          <a:srcRect l="22479" r="1138"/>
          <a:stretch/>
        </p:blipFill>
        <p:spPr>
          <a:xfrm>
            <a:off x="397407" y="794196"/>
            <a:ext cx="2327101" cy="4062300"/>
          </a:xfrm>
          <a:prstGeom prst="rect">
            <a:avLst/>
          </a:prstGeom>
        </p:spPr>
      </p:pic>
      <p:sp>
        <p:nvSpPr>
          <p:cNvPr id="36" name="Google Shape;57;p15">
            <a:extLst>
              <a:ext uri="{FF2B5EF4-FFF2-40B4-BE49-F238E27FC236}">
                <a16:creationId xmlns:a16="http://schemas.microsoft.com/office/drawing/2014/main" id="{BB832ED5-DF64-4B07-A304-2745FCBE29B9}"/>
              </a:ext>
            </a:extLst>
          </p:cNvPr>
          <p:cNvSpPr/>
          <p:nvPr/>
        </p:nvSpPr>
        <p:spPr>
          <a:xfrm>
            <a:off x="3028043" y="0"/>
            <a:ext cx="46774" cy="5203797"/>
          </a:xfrm>
          <a:custGeom>
            <a:avLst/>
            <a:gdLst/>
            <a:ahLst/>
            <a:cxnLst/>
            <a:rect l="l" t="t" r="r" b="b"/>
            <a:pathLst>
              <a:path w="1513" h="166415" extrusionOk="0">
                <a:moveTo>
                  <a:pt x="751" y="1"/>
                </a:moveTo>
                <a:cubicBezTo>
                  <a:pt x="346" y="1"/>
                  <a:pt x="1" y="334"/>
                  <a:pt x="1" y="751"/>
                </a:cubicBezTo>
                <a:lnTo>
                  <a:pt x="1" y="165664"/>
                </a:lnTo>
                <a:cubicBezTo>
                  <a:pt x="1" y="166081"/>
                  <a:pt x="334" y="166414"/>
                  <a:pt x="751" y="166414"/>
                </a:cubicBezTo>
                <a:cubicBezTo>
                  <a:pt x="1167" y="166414"/>
                  <a:pt x="1513" y="166081"/>
                  <a:pt x="1513" y="165664"/>
                </a:cubicBezTo>
                <a:lnTo>
                  <a:pt x="1513" y="751"/>
                </a:lnTo>
                <a:cubicBezTo>
                  <a:pt x="1513" y="334"/>
                  <a:pt x="1167" y="1"/>
                  <a:pt x="751"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nvGrpSpPr>
          <p:cNvPr id="37" name="Google Shape;85;p15">
            <a:extLst>
              <a:ext uri="{FF2B5EF4-FFF2-40B4-BE49-F238E27FC236}">
                <a16:creationId xmlns:a16="http://schemas.microsoft.com/office/drawing/2014/main" id="{91F579B0-80F4-4E25-A95F-A21CBE10FE04}"/>
              </a:ext>
            </a:extLst>
          </p:cNvPr>
          <p:cNvGrpSpPr/>
          <p:nvPr/>
        </p:nvGrpSpPr>
        <p:grpSpPr>
          <a:xfrm>
            <a:off x="1099281" y="900661"/>
            <a:ext cx="7647312" cy="1124046"/>
            <a:chOff x="933838" y="387900"/>
            <a:chExt cx="7647312" cy="1124046"/>
          </a:xfrm>
        </p:grpSpPr>
        <p:sp>
          <p:nvSpPr>
            <p:cNvPr id="38" name="Google Shape;86;p15">
              <a:extLst>
                <a:ext uri="{FF2B5EF4-FFF2-40B4-BE49-F238E27FC236}">
                  <a16:creationId xmlns:a16="http://schemas.microsoft.com/office/drawing/2014/main" id="{9A704C56-613E-42EB-8D92-5284536F40A4}"/>
                </a:ext>
              </a:extLst>
            </p:cNvPr>
            <p:cNvSpPr/>
            <p:nvPr/>
          </p:nvSpPr>
          <p:spPr>
            <a:xfrm>
              <a:off x="1033115" y="551027"/>
              <a:ext cx="1980694" cy="960919"/>
            </a:xfrm>
            <a:custGeom>
              <a:avLst/>
              <a:gdLst/>
              <a:ahLst/>
              <a:cxnLst/>
              <a:rect l="l" t="t" r="r" b="b"/>
              <a:pathLst>
                <a:path w="51793" h="25127" extrusionOk="0">
                  <a:moveTo>
                    <a:pt x="33544" y="1"/>
                  </a:moveTo>
                  <a:cubicBezTo>
                    <a:pt x="33507" y="1"/>
                    <a:pt x="33470" y="1"/>
                    <a:pt x="33433" y="2"/>
                  </a:cubicBezTo>
                  <a:lnTo>
                    <a:pt x="3537" y="990"/>
                  </a:lnTo>
                  <a:cubicBezTo>
                    <a:pt x="1548" y="1050"/>
                    <a:pt x="0" y="2693"/>
                    <a:pt x="60" y="4658"/>
                  </a:cubicBezTo>
                  <a:lnTo>
                    <a:pt x="620" y="21695"/>
                  </a:lnTo>
                  <a:cubicBezTo>
                    <a:pt x="690" y="23611"/>
                    <a:pt x="2284" y="25126"/>
                    <a:pt x="4211" y="25126"/>
                  </a:cubicBezTo>
                  <a:cubicBezTo>
                    <a:pt x="4248" y="25126"/>
                    <a:pt x="4285" y="25126"/>
                    <a:pt x="4322" y="25124"/>
                  </a:cubicBezTo>
                  <a:lnTo>
                    <a:pt x="34231" y="24136"/>
                  </a:lnTo>
                  <a:cubicBezTo>
                    <a:pt x="36207" y="24077"/>
                    <a:pt x="37767" y="22434"/>
                    <a:pt x="37696" y="20469"/>
                  </a:cubicBezTo>
                  <a:lnTo>
                    <a:pt x="37636" y="18540"/>
                  </a:lnTo>
                  <a:cubicBezTo>
                    <a:pt x="37600" y="17409"/>
                    <a:pt x="38493" y="16469"/>
                    <a:pt x="39636" y="16433"/>
                  </a:cubicBezTo>
                  <a:lnTo>
                    <a:pt x="42982" y="16326"/>
                  </a:lnTo>
                  <a:cubicBezTo>
                    <a:pt x="43004" y="16325"/>
                    <a:pt x="43026" y="16325"/>
                    <a:pt x="43049" y="16325"/>
                  </a:cubicBezTo>
                  <a:cubicBezTo>
                    <a:pt x="43772" y="16325"/>
                    <a:pt x="44422" y="16700"/>
                    <a:pt x="44792" y="17266"/>
                  </a:cubicBezTo>
                  <a:cubicBezTo>
                    <a:pt x="45460" y="18291"/>
                    <a:pt x="46628" y="18959"/>
                    <a:pt x="47943" y="18959"/>
                  </a:cubicBezTo>
                  <a:cubicBezTo>
                    <a:pt x="47988" y="18959"/>
                    <a:pt x="48033" y="18959"/>
                    <a:pt x="48078" y="18957"/>
                  </a:cubicBezTo>
                  <a:cubicBezTo>
                    <a:pt x="50162" y="18886"/>
                    <a:pt x="51793" y="17159"/>
                    <a:pt x="51721" y="15099"/>
                  </a:cubicBezTo>
                  <a:cubicBezTo>
                    <a:pt x="51663" y="13077"/>
                    <a:pt x="49974" y="11490"/>
                    <a:pt x="47940" y="11490"/>
                  </a:cubicBezTo>
                  <a:cubicBezTo>
                    <a:pt x="47903" y="11490"/>
                    <a:pt x="47865" y="11491"/>
                    <a:pt x="47828" y="11492"/>
                  </a:cubicBezTo>
                  <a:cubicBezTo>
                    <a:pt x="46459" y="11539"/>
                    <a:pt x="45292" y="12301"/>
                    <a:pt x="44661" y="13397"/>
                  </a:cubicBezTo>
                  <a:cubicBezTo>
                    <a:pt x="44327" y="14004"/>
                    <a:pt x="43673" y="14433"/>
                    <a:pt x="42911" y="14456"/>
                  </a:cubicBezTo>
                  <a:lnTo>
                    <a:pt x="39577" y="14575"/>
                  </a:lnTo>
                  <a:cubicBezTo>
                    <a:pt x="39555" y="14576"/>
                    <a:pt x="39533" y="14577"/>
                    <a:pt x="39511" y="14577"/>
                  </a:cubicBezTo>
                  <a:cubicBezTo>
                    <a:pt x="38397" y="14577"/>
                    <a:pt x="37480" y="13697"/>
                    <a:pt x="37434" y="12599"/>
                  </a:cubicBezTo>
                  <a:lnTo>
                    <a:pt x="37136" y="3431"/>
                  </a:lnTo>
                  <a:cubicBezTo>
                    <a:pt x="37078" y="1515"/>
                    <a:pt x="35472" y="1"/>
                    <a:pt x="33544"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39" name="Google Shape;87;p15">
              <a:extLst>
                <a:ext uri="{FF2B5EF4-FFF2-40B4-BE49-F238E27FC236}">
                  <a16:creationId xmlns:a16="http://schemas.microsoft.com/office/drawing/2014/main" id="{9D786011-FD4F-4CF4-9ACE-FF44F2ACC5C8}"/>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 name="Google Shape;88;p15">
              <a:extLst>
                <a:ext uri="{FF2B5EF4-FFF2-40B4-BE49-F238E27FC236}">
                  <a16:creationId xmlns:a16="http://schemas.microsoft.com/office/drawing/2014/main" id="{65E9E517-EE6E-43BF-BEA8-10DCE61927FC}"/>
                </a:ext>
              </a:extLst>
            </p:cNvPr>
            <p:cNvSpPr/>
            <p:nvPr/>
          </p:nvSpPr>
          <p:spPr>
            <a:xfrm>
              <a:off x="1071816" y="532900"/>
              <a:ext cx="1939277" cy="923862"/>
            </a:xfrm>
            <a:custGeom>
              <a:avLst/>
              <a:gdLst/>
              <a:ahLst/>
              <a:cxnLst/>
              <a:rect l="l" t="t" r="r" b="b"/>
              <a:pathLst>
                <a:path w="50710" h="24158" extrusionOk="0">
                  <a:moveTo>
                    <a:pt x="3549" y="0"/>
                  </a:moveTo>
                  <a:cubicBezTo>
                    <a:pt x="1584" y="0"/>
                    <a:pt x="1" y="1595"/>
                    <a:pt x="1" y="3560"/>
                  </a:cubicBezTo>
                  <a:lnTo>
                    <a:pt x="1" y="20610"/>
                  </a:lnTo>
                  <a:cubicBezTo>
                    <a:pt x="1" y="22562"/>
                    <a:pt x="1584" y="24158"/>
                    <a:pt x="3549" y="24158"/>
                  </a:cubicBezTo>
                  <a:lnTo>
                    <a:pt x="33124" y="24158"/>
                  </a:lnTo>
                  <a:cubicBezTo>
                    <a:pt x="35088" y="24158"/>
                    <a:pt x="36684" y="22562"/>
                    <a:pt x="36684" y="20610"/>
                  </a:cubicBezTo>
                  <a:lnTo>
                    <a:pt x="36684" y="18669"/>
                  </a:lnTo>
                  <a:cubicBezTo>
                    <a:pt x="36684" y="17550"/>
                    <a:pt x="37600" y="16633"/>
                    <a:pt x="38720" y="16633"/>
                  </a:cubicBezTo>
                  <a:lnTo>
                    <a:pt x="42030" y="16633"/>
                  </a:lnTo>
                  <a:cubicBezTo>
                    <a:pt x="42780" y="16633"/>
                    <a:pt x="43435" y="17038"/>
                    <a:pt x="43792" y="17633"/>
                  </a:cubicBezTo>
                  <a:cubicBezTo>
                    <a:pt x="44447" y="18705"/>
                    <a:pt x="45625" y="19431"/>
                    <a:pt x="46983" y="19431"/>
                  </a:cubicBezTo>
                  <a:cubicBezTo>
                    <a:pt x="49042" y="19431"/>
                    <a:pt x="50709" y="17752"/>
                    <a:pt x="50709" y="15692"/>
                  </a:cubicBezTo>
                  <a:cubicBezTo>
                    <a:pt x="50709" y="13633"/>
                    <a:pt x="49042" y="11966"/>
                    <a:pt x="46983" y="11966"/>
                  </a:cubicBezTo>
                  <a:cubicBezTo>
                    <a:pt x="45625" y="11966"/>
                    <a:pt x="44447" y="12692"/>
                    <a:pt x="43792" y="13764"/>
                  </a:cubicBezTo>
                  <a:cubicBezTo>
                    <a:pt x="43435" y="14359"/>
                    <a:pt x="42780" y="14764"/>
                    <a:pt x="42030" y="14764"/>
                  </a:cubicBezTo>
                  <a:lnTo>
                    <a:pt x="38720" y="14764"/>
                  </a:lnTo>
                  <a:cubicBezTo>
                    <a:pt x="37600" y="14764"/>
                    <a:pt x="36684" y="13847"/>
                    <a:pt x="36684" y="12728"/>
                  </a:cubicBezTo>
                  <a:lnTo>
                    <a:pt x="36684" y="3560"/>
                  </a:lnTo>
                  <a:cubicBezTo>
                    <a:pt x="36684" y="1595"/>
                    <a:pt x="35088" y="0"/>
                    <a:pt x="33124" y="0"/>
                  </a:cubicBezTo>
                  <a:close/>
                </a:path>
              </a:pathLst>
            </a:custGeom>
            <a:solidFill>
              <a:srgbClr val="FDFDF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lang="en-US"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lvl="0" indent="0" rtl="0">
                <a:spcBef>
                  <a:spcPts val="0"/>
                </a:spcBef>
                <a:spcAft>
                  <a:spcPts val="0"/>
                </a:spcAft>
                <a:buNone/>
              </a:pPr>
              <a:r>
                <a:rPr lang="vi-VN"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Ở đi</a:t>
              </a:r>
              <a:r>
                <a:rPr lang="en-US"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a:t>
              </a:r>
              <a:endParaRPr lang="en-US"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lvl="0" indent="0" rtl="0">
                <a:spcBef>
                  <a:spcPts val="0"/>
                </a:spcBef>
                <a:spcAft>
                  <a:spcPts val="0"/>
                </a:spcAft>
                <a:buNone/>
              </a:pPr>
              <a:r>
                <a:rPr lang="vi-VN" sz="1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kiện thường</a:t>
              </a:r>
              <a:endParaRPr sz="1600" dirty="0">
                <a:latin typeface="Fira Sans Extra Condensed"/>
                <a:ea typeface="Fira Sans Extra Condensed"/>
                <a:cs typeface="Fira Sans Extra Condensed"/>
                <a:sym typeface="Fira Sans Extra Condensed"/>
              </a:endParaRPr>
            </a:p>
          </p:txBody>
        </p:sp>
        <p:sp>
          <p:nvSpPr>
            <p:cNvPr id="41" name="Google Shape;89;p15">
              <a:extLst>
                <a:ext uri="{FF2B5EF4-FFF2-40B4-BE49-F238E27FC236}">
                  <a16:creationId xmlns:a16="http://schemas.microsoft.com/office/drawing/2014/main" id="{F5D92231-5B28-4759-AB3C-F0177124341D}"/>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 name="Google Shape;90;p15">
              <a:extLst>
                <a:ext uri="{FF2B5EF4-FFF2-40B4-BE49-F238E27FC236}">
                  <a16:creationId xmlns:a16="http://schemas.microsoft.com/office/drawing/2014/main" id="{211A19ED-2135-4F83-8656-52DACC3338B0}"/>
                </a:ext>
              </a:extLst>
            </p:cNvPr>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 name="Google Shape;91;p15">
              <a:extLst>
                <a:ext uri="{FF2B5EF4-FFF2-40B4-BE49-F238E27FC236}">
                  <a16:creationId xmlns:a16="http://schemas.microsoft.com/office/drawing/2014/main" id="{A1A01429-F5F6-4449-BD62-8FD7BD2FDA0A}"/>
                </a:ext>
              </a:extLst>
            </p:cNvPr>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Fira Sans Extra Condensed"/>
                <a:ea typeface="Fira Sans Extra Condensed"/>
                <a:cs typeface="Fira Sans Extra Condensed"/>
                <a:sym typeface="Fira Sans Extra Condensed"/>
              </a:endParaRPr>
            </a:p>
          </p:txBody>
        </p:sp>
        <p:sp>
          <p:nvSpPr>
            <p:cNvPr id="44" name="Google Shape;92;p15">
              <a:extLst>
                <a:ext uri="{FF2B5EF4-FFF2-40B4-BE49-F238E27FC236}">
                  <a16:creationId xmlns:a16="http://schemas.microsoft.com/office/drawing/2014/main" id="{EF984CFD-C00A-4BA0-9A2E-D7E320896123}"/>
                </a:ext>
              </a:extLst>
            </p:cNvPr>
            <p:cNvSpPr txBox="1"/>
            <p:nvPr/>
          </p:nvSpPr>
          <p:spPr>
            <a:xfrm>
              <a:off x="3332608" y="387900"/>
              <a:ext cx="5248542" cy="1124046"/>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latin typeface="Times New Roman" panose="02020603050405020304" pitchFamily="18" charset="0"/>
                  <a:ea typeface="Courier New" panose="02070309020205020404" pitchFamily="49" charset="0"/>
                  <a:cs typeface="Times New Roman" panose="02020603050405020304" pitchFamily="18" charset="0"/>
                </a:rPr>
                <a:t>M</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ột số chất béo tồn tại ở trạng thái lỏng như dầu lạc, dâu hướng dương, dầu cá,..</a:t>
              </a:r>
              <a:endParaRPr sz="1600" dirty="0">
                <a:solidFill>
                  <a:srgbClr val="434343"/>
                </a:solidFill>
                <a:latin typeface="Times New Roman" panose="02020603050405020304" pitchFamily="18" charset="0"/>
                <a:ea typeface="Roboto"/>
                <a:cs typeface="Times New Roman" panose="02020603050405020304" pitchFamily="18" charset="0"/>
                <a:sym typeface="Roboto"/>
              </a:endParaRPr>
            </a:p>
          </p:txBody>
        </p:sp>
      </p:grpSp>
      <p:grpSp>
        <p:nvGrpSpPr>
          <p:cNvPr id="46" name="Google Shape;94;p15">
            <a:extLst>
              <a:ext uri="{FF2B5EF4-FFF2-40B4-BE49-F238E27FC236}">
                <a16:creationId xmlns:a16="http://schemas.microsoft.com/office/drawing/2014/main" id="{6397CE68-5627-4324-9726-9E2EAC94660F}"/>
              </a:ext>
            </a:extLst>
          </p:cNvPr>
          <p:cNvGrpSpPr/>
          <p:nvPr/>
        </p:nvGrpSpPr>
        <p:grpSpPr>
          <a:xfrm>
            <a:off x="1179137" y="2246371"/>
            <a:ext cx="7480769" cy="979077"/>
            <a:chOff x="933838" y="1769089"/>
            <a:chExt cx="7480769" cy="979077"/>
          </a:xfrm>
        </p:grpSpPr>
        <p:sp>
          <p:nvSpPr>
            <p:cNvPr id="47" name="Google Shape;95;p15">
              <a:extLst>
                <a:ext uri="{FF2B5EF4-FFF2-40B4-BE49-F238E27FC236}">
                  <a16:creationId xmlns:a16="http://schemas.microsoft.com/office/drawing/2014/main" id="{63B44ADB-FF03-4A52-B68C-C6084A8AA049}"/>
                </a:ext>
              </a:extLst>
            </p:cNvPr>
            <p:cNvSpPr/>
            <p:nvPr/>
          </p:nvSpPr>
          <p:spPr>
            <a:xfrm>
              <a:off x="1033115" y="1787667"/>
              <a:ext cx="1980694" cy="960499"/>
            </a:xfrm>
            <a:custGeom>
              <a:avLst/>
              <a:gdLst/>
              <a:ahLst/>
              <a:cxnLst/>
              <a:rect l="l" t="t" r="r" b="b"/>
              <a:pathLst>
                <a:path w="51793" h="25116" extrusionOk="0">
                  <a:moveTo>
                    <a:pt x="33566" y="0"/>
                  </a:moveTo>
                  <a:cubicBezTo>
                    <a:pt x="33522" y="0"/>
                    <a:pt x="33478" y="1"/>
                    <a:pt x="33433" y="3"/>
                  </a:cubicBezTo>
                  <a:lnTo>
                    <a:pt x="3537" y="979"/>
                  </a:lnTo>
                  <a:cubicBezTo>
                    <a:pt x="1548" y="1050"/>
                    <a:pt x="0" y="2693"/>
                    <a:pt x="60" y="4646"/>
                  </a:cubicBezTo>
                  <a:lnTo>
                    <a:pt x="620" y="21684"/>
                  </a:lnTo>
                  <a:cubicBezTo>
                    <a:pt x="689" y="23604"/>
                    <a:pt x="2273" y="25115"/>
                    <a:pt x="4190" y="25115"/>
                  </a:cubicBezTo>
                  <a:cubicBezTo>
                    <a:pt x="4234" y="25115"/>
                    <a:pt x="4278" y="25114"/>
                    <a:pt x="4322" y="25113"/>
                  </a:cubicBezTo>
                  <a:lnTo>
                    <a:pt x="34231" y="24136"/>
                  </a:lnTo>
                  <a:cubicBezTo>
                    <a:pt x="36207" y="24065"/>
                    <a:pt x="37767" y="22422"/>
                    <a:pt x="37696" y="20469"/>
                  </a:cubicBezTo>
                  <a:lnTo>
                    <a:pt x="37636" y="18541"/>
                  </a:lnTo>
                  <a:cubicBezTo>
                    <a:pt x="37600" y="17409"/>
                    <a:pt x="38493" y="16469"/>
                    <a:pt x="39636" y="16433"/>
                  </a:cubicBezTo>
                  <a:lnTo>
                    <a:pt x="42982" y="16314"/>
                  </a:lnTo>
                  <a:cubicBezTo>
                    <a:pt x="43004" y="16313"/>
                    <a:pt x="43026" y="16313"/>
                    <a:pt x="43048" y="16313"/>
                  </a:cubicBezTo>
                  <a:cubicBezTo>
                    <a:pt x="43772" y="16313"/>
                    <a:pt x="44422" y="16689"/>
                    <a:pt x="44792" y="17267"/>
                  </a:cubicBezTo>
                  <a:cubicBezTo>
                    <a:pt x="45460" y="18280"/>
                    <a:pt x="46628" y="18948"/>
                    <a:pt x="47943" y="18948"/>
                  </a:cubicBezTo>
                  <a:cubicBezTo>
                    <a:pt x="47988" y="18948"/>
                    <a:pt x="48033" y="18947"/>
                    <a:pt x="48078" y="18945"/>
                  </a:cubicBezTo>
                  <a:cubicBezTo>
                    <a:pt x="50162" y="18886"/>
                    <a:pt x="51793" y="17159"/>
                    <a:pt x="51721" y="15100"/>
                  </a:cubicBezTo>
                  <a:cubicBezTo>
                    <a:pt x="51663" y="13084"/>
                    <a:pt x="49985" y="11490"/>
                    <a:pt x="47961" y="11490"/>
                  </a:cubicBezTo>
                  <a:cubicBezTo>
                    <a:pt x="47916" y="11490"/>
                    <a:pt x="47872" y="11491"/>
                    <a:pt x="47828" y="11492"/>
                  </a:cubicBezTo>
                  <a:cubicBezTo>
                    <a:pt x="46459" y="11540"/>
                    <a:pt x="45292" y="12290"/>
                    <a:pt x="44661" y="13397"/>
                  </a:cubicBezTo>
                  <a:cubicBezTo>
                    <a:pt x="44327" y="14004"/>
                    <a:pt x="43673" y="14433"/>
                    <a:pt x="42911" y="14457"/>
                  </a:cubicBezTo>
                  <a:lnTo>
                    <a:pt x="39577" y="14564"/>
                  </a:lnTo>
                  <a:cubicBezTo>
                    <a:pt x="39554" y="14565"/>
                    <a:pt x="39532" y="14565"/>
                    <a:pt x="39510" y="14565"/>
                  </a:cubicBezTo>
                  <a:cubicBezTo>
                    <a:pt x="38397" y="14565"/>
                    <a:pt x="37480" y="13696"/>
                    <a:pt x="37434" y="12587"/>
                  </a:cubicBezTo>
                  <a:lnTo>
                    <a:pt x="37136" y="3432"/>
                  </a:lnTo>
                  <a:cubicBezTo>
                    <a:pt x="37078" y="1511"/>
                    <a:pt x="35484" y="0"/>
                    <a:pt x="33566" y="0"/>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8" name="Google Shape;96;p15">
              <a:extLst>
                <a:ext uri="{FF2B5EF4-FFF2-40B4-BE49-F238E27FC236}">
                  <a16:creationId xmlns:a16="http://schemas.microsoft.com/office/drawing/2014/main" id="{5ECEE835-A989-4B5E-9CFB-F8A520030CA4}"/>
                </a:ext>
              </a:extLst>
            </p:cNvPr>
            <p:cNvSpPr/>
            <p:nvPr/>
          </p:nvSpPr>
          <p:spPr>
            <a:xfrm>
              <a:off x="933838" y="2025120"/>
              <a:ext cx="177598" cy="256034"/>
            </a:xfrm>
            <a:custGeom>
              <a:avLst/>
              <a:gdLst/>
              <a:ahLst/>
              <a:cxnLst/>
              <a:rect l="l" t="t" r="r" b="b"/>
              <a:pathLst>
                <a:path w="4644" h="6013" extrusionOk="0">
                  <a:moveTo>
                    <a:pt x="3001" y="0"/>
                  </a:moveTo>
                  <a:cubicBezTo>
                    <a:pt x="2168" y="0"/>
                    <a:pt x="1417" y="346"/>
                    <a:pt x="882" y="881"/>
                  </a:cubicBezTo>
                  <a:cubicBezTo>
                    <a:pt x="334" y="1429"/>
                    <a:pt x="1" y="2179"/>
                    <a:pt x="1" y="3013"/>
                  </a:cubicBezTo>
                  <a:cubicBezTo>
                    <a:pt x="1" y="4668"/>
                    <a:pt x="1346" y="6013"/>
                    <a:pt x="3001" y="6013"/>
                  </a:cubicBezTo>
                  <a:lnTo>
                    <a:pt x="4644" y="6013"/>
                  </a:lnTo>
                  <a:lnTo>
                    <a:pt x="4644" y="0"/>
                  </a:lnTo>
                  <a:close/>
                </a:path>
              </a:pathLst>
            </a:custGeom>
            <a:solidFill>
              <a:srgbClr val="268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9" name="Google Shape;97;p15">
              <a:extLst>
                <a:ext uri="{FF2B5EF4-FFF2-40B4-BE49-F238E27FC236}">
                  <a16:creationId xmlns:a16="http://schemas.microsoft.com/office/drawing/2014/main" id="{6AF5DAC6-50BB-4B6D-8AA7-0DA37C1AC21D}"/>
                </a:ext>
              </a:extLst>
            </p:cNvPr>
            <p:cNvSpPr/>
            <p:nvPr/>
          </p:nvSpPr>
          <p:spPr>
            <a:xfrm>
              <a:off x="1071816" y="1769540"/>
              <a:ext cx="1939277" cy="923442"/>
            </a:xfrm>
            <a:custGeom>
              <a:avLst/>
              <a:gdLst/>
              <a:ahLst/>
              <a:cxnLst/>
              <a:rect l="l" t="t" r="r" b="b"/>
              <a:pathLst>
                <a:path w="50710" h="24147" extrusionOk="0">
                  <a:moveTo>
                    <a:pt x="3549" y="0"/>
                  </a:moveTo>
                  <a:cubicBezTo>
                    <a:pt x="1584" y="0"/>
                    <a:pt x="1" y="1596"/>
                    <a:pt x="1" y="3548"/>
                  </a:cubicBezTo>
                  <a:lnTo>
                    <a:pt x="1" y="20598"/>
                  </a:lnTo>
                  <a:cubicBezTo>
                    <a:pt x="1" y="22563"/>
                    <a:pt x="1584" y="24146"/>
                    <a:pt x="3549" y="24146"/>
                  </a:cubicBezTo>
                  <a:lnTo>
                    <a:pt x="33124" y="24146"/>
                  </a:lnTo>
                  <a:cubicBezTo>
                    <a:pt x="35088" y="24146"/>
                    <a:pt x="36684" y="22563"/>
                    <a:pt x="36684" y="20598"/>
                  </a:cubicBezTo>
                  <a:lnTo>
                    <a:pt x="36684" y="18669"/>
                  </a:lnTo>
                  <a:cubicBezTo>
                    <a:pt x="36684" y="17538"/>
                    <a:pt x="37600" y="16621"/>
                    <a:pt x="38720" y="16621"/>
                  </a:cubicBezTo>
                  <a:lnTo>
                    <a:pt x="42030" y="16621"/>
                  </a:lnTo>
                  <a:cubicBezTo>
                    <a:pt x="42780" y="16621"/>
                    <a:pt x="43435" y="17026"/>
                    <a:pt x="43792" y="17633"/>
                  </a:cubicBezTo>
                  <a:cubicBezTo>
                    <a:pt x="44447" y="18705"/>
                    <a:pt x="45625" y="19419"/>
                    <a:pt x="46983" y="19419"/>
                  </a:cubicBezTo>
                  <a:cubicBezTo>
                    <a:pt x="49042" y="19419"/>
                    <a:pt x="50709" y="17753"/>
                    <a:pt x="50709" y="15693"/>
                  </a:cubicBezTo>
                  <a:cubicBezTo>
                    <a:pt x="50709" y="13633"/>
                    <a:pt x="49042" y="11954"/>
                    <a:pt x="46983" y="11954"/>
                  </a:cubicBezTo>
                  <a:cubicBezTo>
                    <a:pt x="45625" y="11954"/>
                    <a:pt x="44447" y="12680"/>
                    <a:pt x="43792" y="13752"/>
                  </a:cubicBezTo>
                  <a:cubicBezTo>
                    <a:pt x="43435" y="14359"/>
                    <a:pt x="42780" y="14764"/>
                    <a:pt x="42030" y="14764"/>
                  </a:cubicBezTo>
                  <a:lnTo>
                    <a:pt x="38720" y="14764"/>
                  </a:lnTo>
                  <a:cubicBezTo>
                    <a:pt x="37600" y="14764"/>
                    <a:pt x="36684" y="13847"/>
                    <a:pt x="36684" y="12716"/>
                  </a:cubicBezTo>
                  <a:lnTo>
                    <a:pt x="36684" y="3548"/>
                  </a:lnTo>
                  <a:cubicBezTo>
                    <a:pt x="36684" y="1596"/>
                    <a:pt x="35088" y="0"/>
                    <a:pt x="33124" y="0"/>
                  </a:cubicBezTo>
                  <a:close/>
                </a:path>
              </a:pathLst>
            </a:custGeom>
            <a:solidFill>
              <a:srgbClr val="FDFDF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lang="en-US" sz="1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lvl="0" indent="0" rtl="0">
                <a:spcBef>
                  <a:spcPts val="0"/>
                </a:spcBef>
                <a:spcAft>
                  <a:spcPts val="0"/>
                </a:spcAft>
                <a:buNone/>
              </a:pP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Ở điều </a:t>
              </a:r>
            </a:p>
            <a:p>
              <a:pPr marL="0" lvl="0" indent="0" rtl="0">
                <a:spcBef>
                  <a:spcPts val="0"/>
                </a:spcBef>
                <a:spcAft>
                  <a:spcPts val="0"/>
                </a:spcAft>
                <a:buNone/>
              </a:pPr>
              <a:r>
                <a:rPr lang="vi-VN" sz="1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kiện thường</a:t>
              </a:r>
              <a:endParaRPr lang="vi-VN" sz="1800" dirty="0">
                <a:latin typeface="Fira Sans Extra Condensed"/>
                <a:ea typeface="Fira Sans Extra Condensed"/>
                <a:cs typeface="Fira Sans Extra Condensed"/>
                <a:sym typeface="Fira Sans Extra Condensed"/>
              </a:endParaRPr>
            </a:p>
          </p:txBody>
        </p:sp>
        <p:sp>
          <p:nvSpPr>
            <p:cNvPr id="50" name="Google Shape;98;p15">
              <a:extLst>
                <a:ext uri="{FF2B5EF4-FFF2-40B4-BE49-F238E27FC236}">
                  <a16:creationId xmlns:a16="http://schemas.microsoft.com/office/drawing/2014/main" id="{5036F81C-7CE1-4FCB-898A-CD2B61BAF5AA}"/>
                </a:ext>
              </a:extLst>
            </p:cNvPr>
            <p:cNvSpPr/>
            <p:nvPr/>
          </p:nvSpPr>
          <p:spPr>
            <a:xfrm>
              <a:off x="2752419" y="2253534"/>
              <a:ext cx="232247" cy="232247"/>
            </a:xfrm>
            <a:custGeom>
              <a:avLst/>
              <a:gdLst/>
              <a:ahLst/>
              <a:cxnLst/>
              <a:rect l="l" t="t" r="r" b="b"/>
              <a:pathLst>
                <a:path w="6073" h="6073" extrusionOk="0">
                  <a:moveTo>
                    <a:pt x="3037" y="1"/>
                  </a:moveTo>
                  <a:cubicBezTo>
                    <a:pt x="1358" y="1"/>
                    <a:pt x="0" y="1358"/>
                    <a:pt x="0" y="3037"/>
                  </a:cubicBezTo>
                  <a:cubicBezTo>
                    <a:pt x="0" y="4716"/>
                    <a:pt x="1358" y="6073"/>
                    <a:pt x="3037" y="6073"/>
                  </a:cubicBezTo>
                  <a:cubicBezTo>
                    <a:pt x="4715" y="6073"/>
                    <a:pt x="6073" y="4716"/>
                    <a:pt x="6073" y="3037"/>
                  </a:cubicBezTo>
                  <a:cubicBezTo>
                    <a:pt x="6073" y="1358"/>
                    <a:pt x="4715" y="1"/>
                    <a:pt x="3037"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51" name="Google Shape;99;p15">
              <a:extLst>
                <a:ext uri="{FF2B5EF4-FFF2-40B4-BE49-F238E27FC236}">
                  <a16:creationId xmlns:a16="http://schemas.microsoft.com/office/drawing/2014/main" id="{9EA646CB-31EE-4EDC-A07D-04820AEDC8D7}"/>
                </a:ext>
              </a:extLst>
            </p:cNvPr>
            <p:cNvSpPr/>
            <p:nvPr/>
          </p:nvSpPr>
          <p:spPr>
            <a:xfrm>
              <a:off x="935214" y="1799534"/>
              <a:ext cx="1606414" cy="368572"/>
            </a:xfrm>
            <a:custGeom>
              <a:avLst/>
              <a:gdLst/>
              <a:ahLst/>
              <a:cxnLst/>
              <a:rect l="l" t="t" r="r" b="b"/>
              <a:pathLst>
                <a:path w="42006" h="8656" extrusionOk="0">
                  <a:moveTo>
                    <a:pt x="3001" y="0"/>
                  </a:moveTo>
                  <a:cubicBezTo>
                    <a:pt x="2168" y="0"/>
                    <a:pt x="1417" y="333"/>
                    <a:pt x="882" y="881"/>
                  </a:cubicBezTo>
                  <a:cubicBezTo>
                    <a:pt x="334" y="1429"/>
                    <a:pt x="1" y="2179"/>
                    <a:pt x="1" y="3012"/>
                  </a:cubicBezTo>
                  <a:lnTo>
                    <a:pt x="1" y="8311"/>
                  </a:lnTo>
                  <a:lnTo>
                    <a:pt x="24" y="8656"/>
                  </a:lnTo>
                  <a:cubicBezTo>
                    <a:pt x="108" y="7977"/>
                    <a:pt x="417" y="7358"/>
                    <a:pt x="882" y="6894"/>
                  </a:cubicBezTo>
                  <a:cubicBezTo>
                    <a:pt x="1417" y="6346"/>
                    <a:pt x="2168" y="6013"/>
                    <a:pt x="3001" y="6013"/>
                  </a:cubicBezTo>
                  <a:lnTo>
                    <a:pt x="39006" y="6013"/>
                  </a:lnTo>
                  <a:cubicBezTo>
                    <a:pt x="40660" y="6013"/>
                    <a:pt x="42006" y="4667"/>
                    <a:pt x="42006" y="3012"/>
                  </a:cubicBezTo>
                  <a:cubicBezTo>
                    <a:pt x="42006" y="2881"/>
                    <a:pt x="42006" y="2774"/>
                    <a:pt x="41982" y="2655"/>
                  </a:cubicBezTo>
                  <a:cubicBezTo>
                    <a:pt x="41815" y="1155"/>
                    <a:pt x="40541" y="0"/>
                    <a:pt x="39006" y="0"/>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52" name="Google Shape;100;p15">
              <a:extLst>
                <a:ext uri="{FF2B5EF4-FFF2-40B4-BE49-F238E27FC236}">
                  <a16:creationId xmlns:a16="http://schemas.microsoft.com/office/drawing/2014/main" id="{3CDAE043-22B9-4775-B17D-22B04EB30FB1}"/>
                </a:ext>
              </a:extLst>
            </p:cNvPr>
            <p:cNvSpPr/>
            <p:nvPr/>
          </p:nvSpPr>
          <p:spPr>
            <a:xfrm>
              <a:off x="935214" y="1769089"/>
              <a:ext cx="1606414" cy="384327"/>
            </a:xfrm>
            <a:custGeom>
              <a:avLst/>
              <a:gdLst/>
              <a:ahLst/>
              <a:cxnLst/>
              <a:rect l="l" t="t" r="r" b="b"/>
              <a:pathLst>
                <a:path w="42006" h="9026" extrusionOk="0">
                  <a:moveTo>
                    <a:pt x="3001" y="1"/>
                  </a:moveTo>
                  <a:cubicBezTo>
                    <a:pt x="2168" y="1"/>
                    <a:pt x="1417" y="334"/>
                    <a:pt x="882" y="882"/>
                  </a:cubicBezTo>
                  <a:cubicBezTo>
                    <a:pt x="334" y="1429"/>
                    <a:pt x="1" y="2179"/>
                    <a:pt x="1" y="3013"/>
                  </a:cubicBezTo>
                  <a:lnTo>
                    <a:pt x="1" y="9026"/>
                  </a:lnTo>
                  <a:cubicBezTo>
                    <a:pt x="1" y="8192"/>
                    <a:pt x="334" y="7442"/>
                    <a:pt x="882" y="6894"/>
                  </a:cubicBezTo>
                  <a:cubicBezTo>
                    <a:pt x="1417" y="6359"/>
                    <a:pt x="2168" y="6013"/>
                    <a:pt x="3001" y="6013"/>
                  </a:cubicBezTo>
                  <a:lnTo>
                    <a:pt x="39006" y="6013"/>
                  </a:lnTo>
                  <a:cubicBezTo>
                    <a:pt x="40660" y="6013"/>
                    <a:pt x="42006" y="4668"/>
                    <a:pt x="42006" y="3013"/>
                  </a:cubicBezTo>
                  <a:cubicBezTo>
                    <a:pt x="42006" y="1346"/>
                    <a:pt x="40660" y="1"/>
                    <a:pt x="39006"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Fira Sans Extra Condensed"/>
                <a:ea typeface="Fira Sans Extra Condensed"/>
                <a:cs typeface="Fira Sans Extra Condensed"/>
                <a:sym typeface="Fira Sans Extra Condensed"/>
              </a:endParaRPr>
            </a:p>
          </p:txBody>
        </p:sp>
        <p:sp>
          <p:nvSpPr>
            <p:cNvPr id="53" name="Google Shape;101;p15">
              <a:extLst>
                <a:ext uri="{FF2B5EF4-FFF2-40B4-BE49-F238E27FC236}">
                  <a16:creationId xmlns:a16="http://schemas.microsoft.com/office/drawing/2014/main" id="{0CF8F962-61DC-4C4B-8FA8-660FCFE0A550}"/>
                </a:ext>
              </a:extLst>
            </p:cNvPr>
            <p:cNvSpPr txBox="1"/>
            <p:nvPr/>
          </p:nvSpPr>
          <p:spPr>
            <a:xfrm>
              <a:off x="3265728" y="1948188"/>
              <a:ext cx="5148879" cy="5349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ột số chất béo tồn tại ở trạng thái rắn như các loại mỡ động vật, bơ,...</a:t>
              </a:r>
              <a:endParaRPr sz="1600" dirty="0">
                <a:solidFill>
                  <a:srgbClr val="434343"/>
                </a:solidFill>
                <a:latin typeface="Times New Roman" panose="02020603050405020304" pitchFamily="18" charset="0"/>
                <a:ea typeface="Roboto"/>
                <a:cs typeface="Times New Roman" panose="02020603050405020304" pitchFamily="18" charset="0"/>
                <a:sym typeface="Roboto"/>
              </a:endParaRPr>
            </a:p>
          </p:txBody>
        </p:sp>
      </p:grpSp>
      <p:grpSp>
        <p:nvGrpSpPr>
          <p:cNvPr id="55" name="Google Shape;103;p15">
            <a:extLst>
              <a:ext uri="{FF2B5EF4-FFF2-40B4-BE49-F238E27FC236}">
                <a16:creationId xmlns:a16="http://schemas.microsoft.com/office/drawing/2014/main" id="{A35910DD-C027-4736-AE45-E129B14DC93E}"/>
              </a:ext>
            </a:extLst>
          </p:cNvPr>
          <p:cNvGrpSpPr/>
          <p:nvPr/>
        </p:nvGrpSpPr>
        <p:grpSpPr>
          <a:xfrm>
            <a:off x="1179137" y="3483003"/>
            <a:ext cx="7567456" cy="979046"/>
            <a:chOff x="933838" y="3005721"/>
            <a:chExt cx="7567456" cy="979046"/>
          </a:xfrm>
        </p:grpSpPr>
        <p:sp>
          <p:nvSpPr>
            <p:cNvPr id="56" name="Google Shape;104;p15">
              <a:extLst>
                <a:ext uri="{FF2B5EF4-FFF2-40B4-BE49-F238E27FC236}">
                  <a16:creationId xmlns:a16="http://schemas.microsoft.com/office/drawing/2014/main" id="{BFD9A4C7-BDB3-4E32-AD64-72D63CAEB58F}"/>
                </a:ext>
              </a:extLst>
            </p:cNvPr>
            <p:cNvSpPr/>
            <p:nvPr/>
          </p:nvSpPr>
          <p:spPr>
            <a:xfrm>
              <a:off x="1033115" y="3023886"/>
              <a:ext cx="1980694" cy="960881"/>
            </a:xfrm>
            <a:custGeom>
              <a:avLst/>
              <a:gdLst/>
              <a:ahLst/>
              <a:cxnLst/>
              <a:rect l="l" t="t" r="r" b="b"/>
              <a:pathLst>
                <a:path w="51793" h="25126" extrusionOk="0">
                  <a:moveTo>
                    <a:pt x="33544" y="0"/>
                  </a:moveTo>
                  <a:cubicBezTo>
                    <a:pt x="33507" y="0"/>
                    <a:pt x="33470" y="1"/>
                    <a:pt x="33433" y="2"/>
                  </a:cubicBezTo>
                  <a:lnTo>
                    <a:pt x="3537" y="990"/>
                  </a:lnTo>
                  <a:cubicBezTo>
                    <a:pt x="1548" y="1050"/>
                    <a:pt x="0" y="2693"/>
                    <a:pt x="60" y="4657"/>
                  </a:cubicBezTo>
                  <a:lnTo>
                    <a:pt x="620" y="21695"/>
                  </a:lnTo>
                  <a:cubicBezTo>
                    <a:pt x="690" y="23611"/>
                    <a:pt x="2284" y="25126"/>
                    <a:pt x="4211" y="25126"/>
                  </a:cubicBezTo>
                  <a:cubicBezTo>
                    <a:pt x="4248" y="25126"/>
                    <a:pt x="4285" y="25125"/>
                    <a:pt x="4322" y="25124"/>
                  </a:cubicBezTo>
                  <a:lnTo>
                    <a:pt x="34231" y="24136"/>
                  </a:lnTo>
                  <a:cubicBezTo>
                    <a:pt x="36207" y="24076"/>
                    <a:pt x="37767" y="22433"/>
                    <a:pt x="37696" y="20469"/>
                  </a:cubicBezTo>
                  <a:lnTo>
                    <a:pt x="37636" y="18540"/>
                  </a:lnTo>
                  <a:cubicBezTo>
                    <a:pt x="37600" y="17409"/>
                    <a:pt x="38493" y="16468"/>
                    <a:pt x="39636" y="16433"/>
                  </a:cubicBezTo>
                  <a:lnTo>
                    <a:pt x="42982" y="16325"/>
                  </a:lnTo>
                  <a:cubicBezTo>
                    <a:pt x="43004" y="16325"/>
                    <a:pt x="43026" y="16324"/>
                    <a:pt x="43049" y="16324"/>
                  </a:cubicBezTo>
                  <a:cubicBezTo>
                    <a:pt x="43772" y="16324"/>
                    <a:pt x="44422" y="16700"/>
                    <a:pt x="44792" y="17266"/>
                  </a:cubicBezTo>
                  <a:cubicBezTo>
                    <a:pt x="45460" y="18291"/>
                    <a:pt x="46628" y="18959"/>
                    <a:pt x="47943" y="18959"/>
                  </a:cubicBezTo>
                  <a:cubicBezTo>
                    <a:pt x="47988" y="18959"/>
                    <a:pt x="48033" y="18958"/>
                    <a:pt x="48078" y="18957"/>
                  </a:cubicBezTo>
                  <a:cubicBezTo>
                    <a:pt x="50162" y="18885"/>
                    <a:pt x="51793" y="17159"/>
                    <a:pt x="51721" y="15099"/>
                  </a:cubicBezTo>
                  <a:cubicBezTo>
                    <a:pt x="51663" y="13076"/>
                    <a:pt x="49974" y="11490"/>
                    <a:pt x="47940" y="11490"/>
                  </a:cubicBezTo>
                  <a:cubicBezTo>
                    <a:pt x="47903" y="11490"/>
                    <a:pt x="47865" y="11490"/>
                    <a:pt x="47828" y="11491"/>
                  </a:cubicBezTo>
                  <a:cubicBezTo>
                    <a:pt x="46459" y="11539"/>
                    <a:pt x="45292" y="12301"/>
                    <a:pt x="44661" y="13396"/>
                  </a:cubicBezTo>
                  <a:cubicBezTo>
                    <a:pt x="44327" y="14004"/>
                    <a:pt x="43673" y="14432"/>
                    <a:pt x="42911" y="14456"/>
                  </a:cubicBezTo>
                  <a:lnTo>
                    <a:pt x="39577" y="14575"/>
                  </a:lnTo>
                  <a:cubicBezTo>
                    <a:pt x="39555" y="14576"/>
                    <a:pt x="39533" y="14576"/>
                    <a:pt x="39511" y="14576"/>
                  </a:cubicBezTo>
                  <a:cubicBezTo>
                    <a:pt x="38397" y="14576"/>
                    <a:pt x="37480" y="13696"/>
                    <a:pt x="37434" y="12599"/>
                  </a:cubicBezTo>
                  <a:lnTo>
                    <a:pt x="37136" y="3431"/>
                  </a:lnTo>
                  <a:cubicBezTo>
                    <a:pt x="37078" y="1515"/>
                    <a:pt x="35472" y="0"/>
                    <a:pt x="33544" y="0"/>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57" name="Google Shape;105;p15">
              <a:extLst>
                <a:ext uri="{FF2B5EF4-FFF2-40B4-BE49-F238E27FC236}">
                  <a16:creationId xmlns:a16="http://schemas.microsoft.com/office/drawing/2014/main" id="{6EB994B6-8727-4EA8-A0C7-145D99A9936A}"/>
                </a:ext>
              </a:extLst>
            </p:cNvPr>
            <p:cNvSpPr/>
            <p:nvPr/>
          </p:nvSpPr>
          <p:spPr>
            <a:xfrm>
              <a:off x="933838" y="3261739"/>
              <a:ext cx="177598" cy="256061"/>
            </a:xfrm>
            <a:custGeom>
              <a:avLst/>
              <a:gdLst/>
              <a:ahLst/>
              <a:cxnLst/>
              <a:rect l="l" t="t" r="r" b="b"/>
              <a:pathLst>
                <a:path w="4644" h="6014" extrusionOk="0">
                  <a:moveTo>
                    <a:pt x="3001" y="1"/>
                  </a:moveTo>
                  <a:cubicBezTo>
                    <a:pt x="2168" y="1"/>
                    <a:pt x="1417" y="334"/>
                    <a:pt x="882" y="882"/>
                  </a:cubicBezTo>
                  <a:cubicBezTo>
                    <a:pt x="334" y="1417"/>
                    <a:pt x="1" y="2179"/>
                    <a:pt x="1" y="3001"/>
                  </a:cubicBezTo>
                  <a:cubicBezTo>
                    <a:pt x="1" y="4668"/>
                    <a:pt x="1346" y="6013"/>
                    <a:pt x="3001" y="6013"/>
                  </a:cubicBezTo>
                  <a:lnTo>
                    <a:pt x="4644" y="6013"/>
                  </a:lnTo>
                  <a:lnTo>
                    <a:pt x="4644" y="1"/>
                  </a:lnTo>
                  <a:close/>
                </a:path>
              </a:pathLst>
            </a:custGeom>
            <a:solidFill>
              <a:srgbClr val="CF121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58" name="Google Shape;106;p15">
              <a:extLst>
                <a:ext uri="{FF2B5EF4-FFF2-40B4-BE49-F238E27FC236}">
                  <a16:creationId xmlns:a16="http://schemas.microsoft.com/office/drawing/2014/main" id="{D118BA42-54C8-49E2-B5BE-EB359BDA2AA0}"/>
                </a:ext>
              </a:extLst>
            </p:cNvPr>
            <p:cNvSpPr/>
            <p:nvPr/>
          </p:nvSpPr>
          <p:spPr>
            <a:xfrm>
              <a:off x="1071816" y="3005721"/>
              <a:ext cx="1939277" cy="923901"/>
            </a:xfrm>
            <a:custGeom>
              <a:avLst/>
              <a:gdLst/>
              <a:ahLst/>
              <a:cxnLst/>
              <a:rect l="l" t="t" r="r" b="b"/>
              <a:pathLst>
                <a:path w="50710" h="24159" extrusionOk="0">
                  <a:moveTo>
                    <a:pt x="3549" y="1"/>
                  </a:moveTo>
                  <a:cubicBezTo>
                    <a:pt x="1584" y="1"/>
                    <a:pt x="1" y="1596"/>
                    <a:pt x="1" y="3561"/>
                  </a:cubicBezTo>
                  <a:lnTo>
                    <a:pt x="1" y="20610"/>
                  </a:lnTo>
                  <a:cubicBezTo>
                    <a:pt x="1" y="22563"/>
                    <a:pt x="1584" y="24158"/>
                    <a:pt x="3549" y="24158"/>
                  </a:cubicBezTo>
                  <a:lnTo>
                    <a:pt x="33124" y="24158"/>
                  </a:lnTo>
                  <a:cubicBezTo>
                    <a:pt x="35088" y="24158"/>
                    <a:pt x="36684" y="22563"/>
                    <a:pt x="36684" y="20610"/>
                  </a:cubicBezTo>
                  <a:lnTo>
                    <a:pt x="36684" y="18670"/>
                  </a:lnTo>
                  <a:cubicBezTo>
                    <a:pt x="36684" y="17550"/>
                    <a:pt x="37600" y="16634"/>
                    <a:pt x="38720" y="16634"/>
                  </a:cubicBezTo>
                  <a:lnTo>
                    <a:pt x="42030" y="16634"/>
                  </a:lnTo>
                  <a:cubicBezTo>
                    <a:pt x="42780" y="16634"/>
                    <a:pt x="43435" y="17039"/>
                    <a:pt x="43792" y="17634"/>
                  </a:cubicBezTo>
                  <a:cubicBezTo>
                    <a:pt x="44447" y="18705"/>
                    <a:pt x="45625" y="19432"/>
                    <a:pt x="46983" y="19432"/>
                  </a:cubicBezTo>
                  <a:cubicBezTo>
                    <a:pt x="49042" y="19432"/>
                    <a:pt x="50709" y="17765"/>
                    <a:pt x="50709" y="15693"/>
                  </a:cubicBezTo>
                  <a:cubicBezTo>
                    <a:pt x="50709" y="13633"/>
                    <a:pt x="49042" y="11966"/>
                    <a:pt x="46983" y="11966"/>
                  </a:cubicBezTo>
                  <a:cubicBezTo>
                    <a:pt x="45625" y="11966"/>
                    <a:pt x="44447" y="12693"/>
                    <a:pt x="43792" y="13764"/>
                  </a:cubicBezTo>
                  <a:cubicBezTo>
                    <a:pt x="43435" y="14360"/>
                    <a:pt x="42780" y="14764"/>
                    <a:pt x="42030" y="14764"/>
                  </a:cubicBezTo>
                  <a:lnTo>
                    <a:pt x="38720" y="14764"/>
                  </a:lnTo>
                  <a:cubicBezTo>
                    <a:pt x="37600" y="14764"/>
                    <a:pt x="36684" y="13848"/>
                    <a:pt x="36684" y="12728"/>
                  </a:cubicBezTo>
                  <a:lnTo>
                    <a:pt x="36684" y="3561"/>
                  </a:lnTo>
                  <a:cubicBezTo>
                    <a:pt x="36684" y="1596"/>
                    <a:pt x="35088" y="1"/>
                    <a:pt x="33124" y="1"/>
                  </a:cubicBezTo>
                  <a:close/>
                </a:path>
              </a:pathLst>
            </a:custGeom>
            <a:solidFill>
              <a:srgbClr val="FDFD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59" name="Google Shape;107;p15">
              <a:extLst>
                <a:ext uri="{FF2B5EF4-FFF2-40B4-BE49-F238E27FC236}">
                  <a16:creationId xmlns:a16="http://schemas.microsoft.com/office/drawing/2014/main" id="{1ED04625-E45D-46D2-A97F-60E0CAA7517A}"/>
                </a:ext>
              </a:extLst>
            </p:cNvPr>
            <p:cNvSpPr/>
            <p:nvPr/>
          </p:nvSpPr>
          <p:spPr>
            <a:xfrm>
              <a:off x="2752419" y="3489753"/>
              <a:ext cx="232247" cy="232706"/>
            </a:xfrm>
            <a:custGeom>
              <a:avLst/>
              <a:gdLst/>
              <a:ahLst/>
              <a:cxnLst/>
              <a:rect l="l" t="t" r="r" b="b"/>
              <a:pathLst>
                <a:path w="6073" h="6085" extrusionOk="0">
                  <a:moveTo>
                    <a:pt x="3037" y="0"/>
                  </a:moveTo>
                  <a:cubicBezTo>
                    <a:pt x="1358" y="0"/>
                    <a:pt x="0" y="1369"/>
                    <a:pt x="0" y="3036"/>
                  </a:cubicBezTo>
                  <a:cubicBezTo>
                    <a:pt x="0" y="4715"/>
                    <a:pt x="1358" y="6084"/>
                    <a:pt x="3037" y="6084"/>
                  </a:cubicBezTo>
                  <a:cubicBezTo>
                    <a:pt x="4715" y="6084"/>
                    <a:pt x="6073" y="4715"/>
                    <a:pt x="6073" y="3036"/>
                  </a:cubicBezTo>
                  <a:cubicBezTo>
                    <a:pt x="6073" y="1369"/>
                    <a:pt x="4715" y="0"/>
                    <a:pt x="3037" y="0"/>
                  </a:cubicBezTo>
                  <a:close/>
                </a:path>
              </a:pathLst>
            </a:custGeom>
            <a:solidFill>
              <a:srgbClr val="CF121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60" name="Google Shape;108;p15">
              <a:extLst>
                <a:ext uri="{FF2B5EF4-FFF2-40B4-BE49-F238E27FC236}">
                  <a16:creationId xmlns:a16="http://schemas.microsoft.com/office/drawing/2014/main" id="{F16B36E0-A1D9-4869-BEE0-9FC88CCCECF9}"/>
                </a:ext>
              </a:extLst>
            </p:cNvPr>
            <p:cNvSpPr/>
            <p:nvPr/>
          </p:nvSpPr>
          <p:spPr>
            <a:xfrm>
              <a:off x="935214" y="3035660"/>
              <a:ext cx="1606414" cy="369104"/>
            </a:xfrm>
            <a:custGeom>
              <a:avLst/>
              <a:gdLst/>
              <a:ahLst/>
              <a:cxnLst/>
              <a:rect l="l" t="t" r="r" b="b"/>
              <a:pathLst>
                <a:path w="42006" h="8669" extrusionOk="0">
                  <a:moveTo>
                    <a:pt x="3001" y="0"/>
                  </a:moveTo>
                  <a:cubicBezTo>
                    <a:pt x="2168" y="0"/>
                    <a:pt x="1417" y="346"/>
                    <a:pt x="882" y="881"/>
                  </a:cubicBezTo>
                  <a:cubicBezTo>
                    <a:pt x="334" y="1429"/>
                    <a:pt x="1" y="2179"/>
                    <a:pt x="1" y="3013"/>
                  </a:cubicBezTo>
                  <a:lnTo>
                    <a:pt x="1" y="8311"/>
                  </a:lnTo>
                  <a:lnTo>
                    <a:pt x="24" y="8668"/>
                  </a:lnTo>
                  <a:cubicBezTo>
                    <a:pt x="108" y="7978"/>
                    <a:pt x="417" y="7370"/>
                    <a:pt x="882" y="6894"/>
                  </a:cubicBezTo>
                  <a:cubicBezTo>
                    <a:pt x="1417" y="6358"/>
                    <a:pt x="2168" y="6013"/>
                    <a:pt x="3001" y="6013"/>
                  </a:cubicBezTo>
                  <a:lnTo>
                    <a:pt x="39006" y="6013"/>
                  </a:lnTo>
                  <a:cubicBezTo>
                    <a:pt x="40660" y="6013"/>
                    <a:pt x="42006" y="4668"/>
                    <a:pt x="42006" y="3013"/>
                  </a:cubicBezTo>
                  <a:cubicBezTo>
                    <a:pt x="42006" y="2894"/>
                    <a:pt x="42006" y="2775"/>
                    <a:pt x="41982" y="2655"/>
                  </a:cubicBezTo>
                  <a:cubicBezTo>
                    <a:pt x="41815" y="1167"/>
                    <a:pt x="40541" y="0"/>
                    <a:pt x="39006" y="0"/>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61" name="Google Shape;109;p15">
              <a:extLst>
                <a:ext uri="{FF2B5EF4-FFF2-40B4-BE49-F238E27FC236}">
                  <a16:creationId xmlns:a16="http://schemas.microsoft.com/office/drawing/2014/main" id="{E9AA6FF5-BF14-4489-8A78-1CE87B58BFCF}"/>
                </a:ext>
              </a:extLst>
            </p:cNvPr>
            <p:cNvSpPr/>
            <p:nvPr/>
          </p:nvSpPr>
          <p:spPr>
            <a:xfrm>
              <a:off x="935214" y="3005729"/>
              <a:ext cx="1606414" cy="383794"/>
            </a:xfrm>
            <a:custGeom>
              <a:avLst/>
              <a:gdLst/>
              <a:ahLst/>
              <a:cxnLst/>
              <a:rect l="l" t="t" r="r" b="b"/>
              <a:pathLst>
                <a:path w="42006" h="9014" extrusionOk="0">
                  <a:moveTo>
                    <a:pt x="3001" y="1"/>
                  </a:moveTo>
                  <a:cubicBezTo>
                    <a:pt x="2168" y="1"/>
                    <a:pt x="1417" y="334"/>
                    <a:pt x="882" y="882"/>
                  </a:cubicBezTo>
                  <a:cubicBezTo>
                    <a:pt x="334" y="1418"/>
                    <a:pt x="1" y="2168"/>
                    <a:pt x="1" y="3001"/>
                  </a:cubicBezTo>
                  <a:lnTo>
                    <a:pt x="1" y="9014"/>
                  </a:lnTo>
                  <a:cubicBezTo>
                    <a:pt x="1" y="8192"/>
                    <a:pt x="334" y="7430"/>
                    <a:pt x="882" y="6895"/>
                  </a:cubicBezTo>
                  <a:cubicBezTo>
                    <a:pt x="1417" y="6347"/>
                    <a:pt x="2168" y="6014"/>
                    <a:pt x="3001" y="6014"/>
                  </a:cubicBezTo>
                  <a:lnTo>
                    <a:pt x="39006" y="6014"/>
                  </a:lnTo>
                  <a:cubicBezTo>
                    <a:pt x="40660" y="6014"/>
                    <a:pt x="42006" y="4668"/>
                    <a:pt x="42006" y="3001"/>
                  </a:cubicBezTo>
                  <a:cubicBezTo>
                    <a:pt x="42006" y="1346"/>
                    <a:pt x="40660" y="1"/>
                    <a:pt x="39006" y="1"/>
                  </a:cubicBezTo>
                  <a:close/>
                </a:path>
              </a:pathLst>
            </a:custGeom>
            <a:solidFill>
              <a:srgbClr val="CF121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62" name="Google Shape;110;p15">
              <a:extLst>
                <a:ext uri="{FF2B5EF4-FFF2-40B4-BE49-F238E27FC236}">
                  <a16:creationId xmlns:a16="http://schemas.microsoft.com/office/drawing/2014/main" id="{6E6E2E2A-93D3-4411-848B-E6853036BD12}"/>
                </a:ext>
              </a:extLst>
            </p:cNvPr>
            <p:cNvSpPr txBox="1"/>
            <p:nvPr/>
          </p:nvSpPr>
          <p:spPr>
            <a:xfrm>
              <a:off x="3157266" y="3236550"/>
              <a:ext cx="5344028" cy="534900"/>
            </a:xfrm>
            <a:prstGeom prst="rect">
              <a:avLst/>
            </a:prstGeom>
            <a:noFill/>
            <a:ln>
              <a:noFill/>
            </a:ln>
          </p:spPr>
          <p:txBody>
            <a:bodyPr spcFirstLastPara="1" wrap="square" lIns="91425" tIns="91425" rIns="91425" bIns="91425" anchor="ctr" anchorCtr="0">
              <a:noAutofit/>
            </a:bodyPr>
            <a:lstStyle/>
            <a:p>
              <a:pPr marL="203200" indent="12700" algn="just">
                <a:spcAft>
                  <a:spcPts val="500"/>
                </a:spcAft>
              </a:pPr>
              <a:r>
                <a:rPr lang="vi-VN" sz="2400" dirty="0">
                  <a:solidFill>
                    <a:srgbClr val="000000"/>
                  </a:solidFill>
                  <a:effectLst/>
                  <a:latin typeface="Times New Roman" panose="02020603050405020304" pitchFamily="18" charset="0"/>
                  <a:ea typeface="Times New Roman" panose="02020603050405020304" pitchFamily="18" charset="0"/>
                </a:rPr>
                <a:t>Các chất béo nhẹ hơn nước, không tan trong nước và tan trong một số dung môi hữu cơ như benzene, xăng,...</a:t>
              </a:r>
              <a:endParaRPr lang="en-US" sz="2400" dirty="0">
                <a:effectLst/>
                <a:latin typeface="Times New Roman" panose="02020603050405020304" pitchFamily="18" charset="0"/>
                <a:ea typeface="Times New Roman" panose="02020603050405020304" pitchFamily="18" charset="0"/>
              </a:endParaRPr>
            </a:p>
          </p:txBody>
        </p:sp>
      </p:grpSp>
      <p:grpSp>
        <p:nvGrpSpPr>
          <p:cNvPr id="65" name="Group 64">
            <a:extLst>
              <a:ext uri="{FF2B5EF4-FFF2-40B4-BE49-F238E27FC236}">
                <a16:creationId xmlns:a16="http://schemas.microsoft.com/office/drawing/2014/main" id="{947787F1-5759-4DEE-A2A4-393FE3D8C970}"/>
              </a:ext>
            </a:extLst>
          </p:cNvPr>
          <p:cNvGrpSpPr/>
          <p:nvPr/>
        </p:nvGrpSpPr>
        <p:grpSpPr>
          <a:xfrm>
            <a:off x="1480688" y="-23522"/>
            <a:ext cx="5838066" cy="560155"/>
            <a:chOff x="2171100" y="231172"/>
            <a:chExt cx="7849804" cy="659226"/>
          </a:xfrm>
        </p:grpSpPr>
        <p:sp>
          <p:nvSpPr>
            <p:cNvPr id="66" name="Flowchart: Delay 65">
              <a:extLst>
                <a:ext uri="{FF2B5EF4-FFF2-40B4-BE49-F238E27FC236}">
                  <a16:creationId xmlns:a16="http://schemas.microsoft.com/office/drawing/2014/main" id="{108A0A42-0AC9-4663-B49D-26819D9F2155}"/>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Channel URL">
              <a:extLst>
                <a:ext uri="{FF2B5EF4-FFF2-40B4-BE49-F238E27FC236}">
                  <a16:creationId xmlns:a16="http://schemas.microsoft.com/office/drawing/2014/main" id="{128D4DCA-4FCD-4A21-86B6-B7498A755B2C}"/>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2. TCVL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0781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291" y="684897"/>
            <a:ext cx="2960379" cy="2058389"/>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718" y="504261"/>
            <a:ext cx="2960379" cy="1969997"/>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960" y="2743287"/>
            <a:ext cx="3337523" cy="2220969"/>
          </a:xfrm>
          <a:prstGeom prst="ellipse">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766" y="2826566"/>
            <a:ext cx="3093208" cy="2058389"/>
          </a:xfrm>
          <a:prstGeom prst="ellipse">
            <a:avLst/>
          </a:prstGeom>
          <a:ln>
            <a:noFill/>
          </a:ln>
          <a:effectLst>
            <a:softEdge rad="112500"/>
          </a:effectLst>
        </p:spPr>
      </p:pic>
      <p:sp>
        <p:nvSpPr>
          <p:cNvPr id="7" name="Rectangle 6"/>
          <p:cNvSpPr/>
          <p:nvPr/>
        </p:nvSpPr>
        <p:spPr>
          <a:xfrm>
            <a:off x="0" y="1627320"/>
            <a:ext cx="9144000" cy="13849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800" b="1" dirty="0">
                <a:latin typeface="Times New Roman" panose="02020603050405020304" pitchFamily="18" charset="0"/>
                <a:ea typeface="Courier New" panose="02070309020205020404" pitchFamily="49" charset="0"/>
                <a:cs typeface="Times New Roman" panose="02020603050405020304" pitchFamily="18" charset="0"/>
              </a:rPr>
              <a:t>Phương trình hoá học của phản ứng xà phòng hoá có dạng t</a:t>
            </a:r>
            <a:r>
              <a:rPr lang="en-US" sz="2800" b="1" dirty="0">
                <a:latin typeface="Times New Roman" panose="02020603050405020304" pitchFamily="18" charset="0"/>
                <a:ea typeface="Courier New" panose="02070309020205020404" pitchFamily="49" charset="0"/>
                <a:cs typeface="Times New Roman" panose="02020603050405020304" pitchFamily="18" charset="0"/>
              </a:rPr>
              <a:t>ổ</a:t>
            </a:r>
            <a:r>
              <a:rPr lang="vi-VN" sz="2800" b="1" dirty="0">
                <a:latin typeface="Times New Roman" panose="02020603050405020304" pitchFamily="18" charset="0"/>
                <a:ea typeface="Courier New" panose="02070309020205020404" pitchFamily="49" charset="0"/>
                <a:cs typeface="Times New Roman" panose="02020603050405020304" pitchFamily="18" charset="0"/>
              </a:rPr>
              <a:t>ng quát như sau: </a:t>
            </a:r>
            <a:endParaRPr lang="en-US" sz="2800" b="1" dirty="0">
              <a:latin typeface="Times New Roman" panose="02020603050405020304" pitchFamily="18" charset="0"/>
              <a:ea typeface="Courier New" panose="02070309020205020404" pitchFamily="49" charset="0"/>
              <a:cs typeface="Times New Roman" panose="02020603050405020304" pitchFamily="18" charset="0"/>
            </a:endParaRPr>
          </a:p>
          <a:p>
            <a:pPr algn="ct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(RCOO)</a:t>
            </a:r>
            <a:r>
              <a:rPr lang="en-US"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C</a:t>
            </a:r>
            <a:r>
              <a:rPr lang="vi-VN"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H</a:t>
            </a:r>
            <a:r>
              <a:rPr lang="en-US"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+ 3NaOH →</a:t>
            </a:r>
            <a:r>
              <a:rPr lang="en-US"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3RCOONa + C</a:t>
            </a:r>
            <a:r>
              <a:rPr lang="en-US"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H</a:t>
            </a:r>
            <a:r>
              <a:rPr lang="vi-VN"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r>
              <a:rPr lang="vi-VN" sz="28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(OH)</a:t>
            </a:r>
            <a:r>
              <a:rPr lang="vi-VN" sz="28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endParaRPr lang="en-US" sz="2800" b="1" baseline="-25000" dirty="0">
              <a:solidFill>
                <a:srgbClr val="7030A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E80C9EF-F711-4EE3-86DB-44DA8355F0E1}"/>
              </a:ext>
            </a:extLst>
          </p:cNvPr>
          <p:cNvGrpSpPr/>
          <p:nvPr/>
        </p:nvGrpSpPr>
        <p:grpSpPr>
          <a:xfrm>
            <a:off x="1480688" y="-23522"/>
            <a:ext cx="5838066" cy="560155"/>
            <a:chOff x="2171100" y="231172"/>
            <a:chExt cx="7849804" cy="659226"/>
          </a:xfrm>
        </p:grpSpPr>
        <p:sp>
          <p:nvSpPr>
            <p:cNvPr id="10" name="Flowchart: Delay 9">
              <a:extLst>
                <a:ext uri="{FF2B5EF4-FFF2-40B4-BE49-F238E27FC236}">
                  <a16:creationId xmlns:a16="http://schemas.microsoft.com/office/drawing/2014/main" id="{091CF607-BCB3-4069-9B3D-064B7BA679AB}"/>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Channel URL">
              <a:extLst>
                <a:ext uri="{FF2B5EF4-FFF2-40B4-BE49-F238E27FC236}">
                  <a16:creationId xmlns:a16="http://schemas.microsoft.com/office/drawing/2014/main" id="{29FA8C0B-AC91-4512-B6CD-2B0EBC477417}"/>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3. TCHH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9790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cxnSp>
        <p:nvCxnSpPr>
          <p:cNvPr id="635" name="Google Shape;635;p39"/>
          <p:cNvCxnSpPr/>
          <p:nvPr/>
        </p:nvCxnSpPr>
        <p:spPr>
          <a:xfrm>
            <a:off x="3677025" y="2456305"/>
            <a:ext cx="4753500" cy="0"/>
          </a:xfrm>
          <a:prstGeom prst="straightConnector1">
            <a:avLst/>
          </a:prstGeom>
          <a:noFill/>
          <a:ln w="9525" cap="flat" cmpd="sng">
            <a:solidFill>
              <a:schemeClr val="accent1"/>
            </a:solidFill>
            <a:prstDash val="solid"/>
            <a:round/>
            <a:headEnd type="none" w="med" len="med"/>
            <a:tailEnd type="none" w="med" len="med"/>
          </a:ln>
        </p:spPr>
      </p:cxnSp>
      <p:sp>
        <p:nvSpPr>
          <p:cNvPr id="637" name="Google Shape;637;p39"/>
          <p:cNvSpPr txBox="1">
            <a:spLocks noGrp="1"/>
          </p:cNvSpPr>
          <p:nvPr>
            <p:ph type="subTitle" idx="1"/>
          </p:nvPr>
        </p:nvSpPr>
        <p:spPr>
          <a:xfrm>
            <a:off x="3789818" y="2619030"/>
            <a:ext cx="5093880" cy="1026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vi-VN" sz="2800" i="1">
                <a:effectLst/>
                <a:latin typeface="Times New Roman" panose="02020603050405020304" pitchFamily="18" charset="0"/>
                <a:cs typeface="Times New Roman" panose="02020603050405020304" pitchFamily="18" charset="0"/>
              </a:rPr>
              <a:t>Em hãy tìm hiểu và trình bày về cách làm xà phòng từ dầu ăn, mỡ thừa sau khi sử dụng</a:t>
            </a:r>
            <a:endParaRPr lang="vi-VN" sz="2800" i="1" dirty="0">
              <a:effectLst/>
              <a:latin typeface="Times New Roman" panose="02020603050405020304" pitchFamily="18" charset="0"/>
              <a:cs typeface="Times New Roman" panose="02020603050405020304" pitchFamily="18" charset="0"/>
            </a:endParaRPr>
          </a:p>
        </p:txBody>
      </p:sp>
      <p:pic>
        <p:nvPicPr>
          <p:cNvPr id="638" name="Google Shape;638;p39"/>
          <p:cNvPicPr preferRelativeResize="0">
            <a:picLocks noGrp="1"/>
          </p:cNvPicPr>
          <p:nvPr>
            <p:ph type="pic" idx="2"/>
          </p:nvPr>
        </p:nvPicPr>
        <p:blipFill rotWithShape="1">
          <a:blip r:embed="rId3">
            <a:alphaModFix/>
          </a:blip>
          <a:srcRect l="45242" r="6380"/>
          <a:stretch/>
        </p:blipFill>
        <p:spPr>
          <a:xfrm>
            <a:off x="821600" y="953600"/>
            <a:ext cx="2649600" cy="3481951"/>
          </a:xfrm>
          <a:prstGeom prst="rect">
            <a:avLst/>
          </a:prstGeom>
        </p:spPr>
      </p:pic>
      <p:grpSp>
        <p:nvGrpSpPr>
          <p:cNvPr id="639" name="Google Shape;639;p39"/>
          <p:cNvGrpSpPr/>
          <p:nvPr/>
        </p:nvGrpSpPr>
        <p:grpSpPr>
          <a:xfrm rot="10800000">
            <a:off x="316767" y="-449838"/>
            <a:ext cx="3748944" cy="1675277"/>
            <a:chOff x="2996260" y="2473067"/>
            <a:chExt cx="2308037" cy="1031384"/>
          </a:xfrm>
        </p:grpSpPr>
        <p:sp>
          <p:nvSpPr>
            <p:cNvPr id="640" name="Google Shape;640;p39"/>
            <p:cNvSpPr/>
            <p:nvPr/>
          </p:nvSpPr>
          <p:spPr>
            <a:xfrm>
              <a:off x="3143550" y="2547001"/>
              <a:ext cx="2160747" cy="957449"/>
            </a:xfrm>
            <a:custGeom>
              <a:avLst/>
              <a:gdLst/>
              <a:ahLst/>
              <a:cxnLst/>
              <a:rect l="l" t="t" r="r" b="b"/>
              <a:pathLst>
                <a:path w="67130" h="29746" extrusionOk="0">
                  <a:moveTo>
                    <a:pt x="37325" y="0"/>
                  </a:moveTo>
                  <a:cubicBezTo>
                    <a:pt x="37150" y="228"/>
                    <a:pt x="37115" y="491"/>
                    <a:pt x="37098" y="561"/>
                  </a:cubicBezTo>
                  <a:cubicBezTo>
                    <a:pt x="37098" y="596"/>
                    <a:pt x="37098" y="614"/>
                    <a:pt x="37098" y="631"/>
                  </a:cubicBezTo>
                  <a:cubicBezTo>
                    <a:pt x="37098" y="684"/>
                    <a:pt x="37098" y="736"/>
                    <a:pt x="37098" y="789"/>
                  </a:cubicBezTo>
                  <a:cubicBezTo>
                    <a:pt x="36892" y="738"/>
                    <a:pt x="36677" y="705"/>
                    <a:pt x="36440" y="705"/>
                  </a:cubicBezTo>
                  <a:cubicBezTo>
                    <a:pt x="36352" y="705"/>
                    <a:pt x="36262" y="710"/>
                    <a:pt x="36168" y="719"/>
                  </a:cubicBezTo>
                  <a:cubicBezTo>
                    <a:pt x="35923" y="754"/>
                    <a:pt x="35677" y="842"/>
                    <a:pt x="35467" y="947"/>
                  </a:cubicBezTo>
                  <a:cubicBezTo>
                    <a:pt x="35397" y="947"/>
                    <a:pt x="35309" y="947"/>
                    <a:pt x="35239" y="964"/>
                  </a:cubicBezTo>
                  <a:cubicBezTo>
                    <a:pt x="35006" y="781"/>
                    <a:pt x="34694" y="630"/>
                    <a:pt x="34274" y="630"/>
                  </a:cubicBezTo>
                  <a:cubicBezTo>
                    <a:pt x="34251" y="630"/>
                    <a:pt x="34228" y="630"/>
                    <a:pt x="34205" y="631"/>
                  </a:cubicBezTo>
                  <a:cubicBezTo>
                    <a:pt x="34000" y="547"/>
                    <a:pt x="33785" y="508"/>
                    <a:pt x="33565" y="508"/>
                  </a:cubicBezTo>
                  <a:cubicBezTo>
                    <a:pt x="33372" y="508"/>
                    <a:pt x="33175" y="539"/>
                    <a:pt x="32978" y="596"/>
                  </a:cubicBezTo>
                  <a:lnTo>
                    <a:pt x="32837" y="596"/>
                  </a:lnTo>
                  <a:cubicBezTo>
                    <a:pt x="32767" y="580"/>
                    <a:pt x="32697" y="572"/>
                    <a:pt x="32626" y="572"/>
                  </a:cubicBezTo>
                  <a:cubicBezTo>
                    <a:pt x="32395" y="572"/>
                    <a:pt x="32166" y="655"/>
                    <a:pt x="31978" y="789"/>
                  </a:cubicBezTo>
                  <a:cubicBezTo>
                    <a:pt x="31785" y="807"/>
                    <a:pt x="31557" y="894"/>
                    <a:pt x="31347" y="1087"/>
                  </a:cubicBezTo>
                  <a:lnTo>
                    <a:pt x="30891" y="1105"/>
                  </a:lnTo>
                  <a:lnTo>
                    <a:pt x="30769" y="1105"/>
                  </a:lnTo>
                  <a:cubicBezTo>
                    <a:pt x="30646" y="1105"/>
                    <a:pt x="30541" y="1140"/>
                    <a:pt x="30435" y="1175"/>
                  </a:cubicBezTo>
                  <a:cubicBezTo>
                    <a:pt x="30365" y="1210"/>
                    <a:pt x="30260" y="1227"/>
                    <a:pt x="30155" y="1245"/>
                  </a:cubicBezTo>
                  <a:cubicBezTo>
                    <a:pt x="30085" y="1245"/>
                    <a:pt x="30032" y="1227"/>
                    <a:pt x="29962" y="1227"/>
                  </a:cubicBezTo>
                  <a:cubicBezTo>
                    <a:pt x="29874" y="1210"/>
                    <a:pt x="29769" y="1175"/>
                    <a:pt x="29664" y="1175"/>
                  </a:cubicBezTo>
                  <a:cubicBezTo>
                    <a:pt x="29664" y="1175"/>
                    <a:pt x="29664" y="1157"/>
                    <a:pt x="29664" y="1157"/>
                  </a:cubicBezTo>
                  <a:cubicBezTo>
                    <a:pt x="29490" y="998"/>
                    <a:pt x="29268" y="898"/>
                    <a:pt x="29038" y="898"/>
                  </a:cubicBezTo>
                  <a:cubicBezTo>
                    <a:pt x="28990" y="898"/>
                    <a:pt x="28941" y="903"/>
                    <a:pt x="28893" y="912"/>
                  </a:cubicBezTo>
                  <a:cubicBezTo>
                    <a:pt x="28827" y="919"/>
                    <a:pt x="28765" y="923"/>
                    <a:pt x="28706" y="923"/>
                  </a:cubicBezTo>
                  <a:cubicBezTo>
                    <a:pt x="28622" y="923"/>
                    <a:pt x="28544" y="915"/>
                    <a:pt x="28472" y="894"/>
                  </a:cubicBezTo>
                  <a:cubicBezTo>
                    <a:pt x="28388" y="864"/>
                    <a:pt x="28302" y="851"/>
                    <a:pt x="28217" y="851"/>
                  </a:cubicBezTo>
                  <a:cubicBezTo>
                    <a:pt x="28053" y="851"/>
                    <a:pt x="27892" y="901"/>
                    <a:pt x="27753" y="982"/>
                  </a:cubicBezTo>
                  <a:cubicBezTo>
                    <a:pt x="27665" y="999"/>
                    <a:pt x="27578" y="1034"/>
                    <a:pt x="27490" y="1070"/>
                  </a:cubicBezTo>
                  <a:cubicBezTo>
                    <a:pt x="27420" y="1034"/>
                    <a:pt x="27350" y="1017"/>
                    <a:pt x="27262" y="999"/>
                  </a:cubicBezTo>
                  <a:cubicBezTo>
                    <a:pt x="27069" y="631"/>
                    <a:pt x="26806" y="509"/>
                    <a:pt x="26614" y="473"/>
                  </a:cubicBezTo>
                  <a:cubicBezTo>
                    <a:pt x="26561" y="465"/>
                    <a:pt x="26508" y="460"/>
                    <a:pt x="26456" y="460"/>
                  </a:cubicBezTo>
                  <a:cubicBezTo>
                    <a:pt x="26299" y="460"/>
                    <a:pt x="26145" y="500"/>
                    <a:pt x="26000" y="579"/>
                  </a:cubicBezTo>
                  <a:cubicBezTo>
                    <a:pt x="25930" y="551"/>
                    <a:pt x="25843" y="531"/>
                    <a:pt x="25742" y="531"/>
                  </a:cubicBezTo>
                  <a:cubicBezTo>
                    <a:pt x="25592" y="531"/>
                    <a:pt x="25411" y="575"/>
                    <a:pt x="25211" y="701"/>
                  </a:cubicBezTo>
                  <a:cubicBezTo>
                    <a:pt x="25193" y="701"/>
                    <a:pt x="25176" y="719"/>
                    <a:pt x="25141" y="754"/>
                  </a:cubicBezTo>
                  <a:cubicBezTo>
                    <a:pt x="25099" y="749"/>
                    <a:pt x="25058" y="747"/>
                    <a:pt x="25017" y="747"/>
                  </a:cubicBezTo>
                  <a:cubicBezTo>
                    <a:pt x="24908" y="747"/>
                    <a:pt x="24805" y="763"/>
                    <a:pt x="24703" y="789"/>
                  </a:cubicBezTo>
                  <a:cubicBezTo>
                    <a:pt x="24492" y="859"/>
                    <a:pt x="24299" y="894"/>
                    <a:pt x="24124" y="929"/>
                  </a:cubicBezTo>
                  <a:cubicBezTo>
                    <a:pt x="24036" y="894"/>
                    <a:pt x="23949" y="859"/>
                    <a:pt x="23861" y="859"/>
                  </a:cubicBezTo>
                  <a:cubicBezTo>
                    <a:pt x="23842" y="857"/>
                    <a:pt x="23822" y="857"/>
                    <a:pt x="23802" y="857"/>
                  </a:cubicBezTo>
                  <a:cubicBezTo>
                    <a:pt x="23626" y="857"/>
                    <a:pt x="23440" y="926"/>
                    <a:pt x="23282" y="1052"/>
                  </a:cubicBezTo>
                  <a:cubicBezTo>
                    <a:pt x="23212" y="1034"/>
                    <a:pt x="23160" y="1034"/>
                    <a:pt x="23090" y="1034"/>
                  </a:cubicBezTo>
                  <a:cubicBezTo>
                    <a:pt x="22774" y="1070"/>
                    <a:pt x="22546" y="1210"/>
                    <a:pt x="22301" y="1455"/>
                  </a:cubicBezTo>
                  <a:lnTo>
                    <a:pt x="22055" y="1455"/>
                  </a:lnTo>
                  <a:cubicBezTo>
                    <a:pt x="21792" y="1473"/>
                    <a:pt x="21547" y="1613"/>
                    <a:pt x="21372" y="1823"/>
                  </a:cubicBezTo>
                  <a:cubicBezTo>
                    <a:pt x="21193" y="1576"/>
                    <a:pt x="20896" y="1393"/>
                    <a:pt x="20497" y="1393"/>
                  </a:cubicBezTo>
                  <a:cubicBezTo>
                    <a:pt x="20387" y="1393"/>
                    <a:pt x="20269" y="1407"/>
                    <a:pt x="20144" y="1438"/>
                  </a:cubicBezTo>
                  <a:cubicBezTo>
                    <a:pt x="20127" y="1438"/>
                    <a:pt x="20127" y="1438"/>
                    <a:pt x="20109" y="1455"/>
                  </a:cubicBezTo>
                  <a:cubicBezTo>
                    <a:pt x="20057" y="1403"/>
                    <a:pt x="19987" y="1385"/>
                    <a:pt x="19934" y="1350"/>
                  </a:cubicBezTo>
                  <a:cubicBezTo>
                    <a:pt x="19773" y="1277"/>
                    <a:pt x="19600" y="1240"/>
                    <a:pt x="19425" y="1240"/>
                  </a:cubicBezTo>
                  <a:cubicBezTo>
                    <a:pt x="19390" y="1240"/>
                    <a:pt x="19355" y="1242"/>
                    <a:pt x="19320" y="1245"/>
                  </a:cubicBezTo>
                  <a:cubicBezTo>
                    <a:pt x="19127" y="1245"/>
                    <a:pt x="18952" y="1315"/>
                    <a:pt x="18794" y="1403"/>
                  </a:cubicBezTo>
                  <a:cubicBezTo>
                    <a:pt x="18634" y="1349"/>
                    <a:pt x="18463" y="1326"/>
                    <a:pt x="18289" y="1326"/>
                  </a:cubicBezTo>
                  <a:cubicBezTo>
                    <a:pt x="18236" y="1326"/>
                    <a:pt x="18182" y="1328"/>
                    <a:pt x="18128" y="1333"/>
                  </a:cubicBezTo>
                  <a:cubicBezTo>
                    <a:pt x="18111" y="1315"/>
                    <a:pt x="18093" y="1315"/>
                    <a:pt x="18058" y="1297"/>
                  </a:cubicBezTo>
                  <a:cubicBezTo>
                    <a:pt x="17935" y="1227"/>
                    <a:pt x="17760" y="1122"/>
                    <a:pt x="17515" y="1070"/>
                  </a:cubicBezTo>
                  <a:cubicBezTo>
                    <a:pt x="17401" y="1038"/>
                    <a:pt x="17296" y="1025"/>
                    <a:pt x="17200" y="1025"/>
                  </a:cubicBezTo>
                  <a:cubicBezTo>
                    <a:pt x="16924" y="1025"/>
                    <a:pt x="16720" y="1132"/>
                    <a:pt x="16603" y="1210"/>
                  </a:cubicBezTo>
                  <a:cubicBezTo>
                    <a:pt x="16463" y="1315"/>
                    <a:pt x="16340" y="1438"/>
                    <a:pt x="16270" y="1578"/>
                  </a:cubicBezTo>
                  <a:lnTo>
                    <a:pt x="16165" y="1736"/>
                  </a:lnTo>
                  <a:cubicBezTo>
                    <a:pt x="16165" y="1771"/>
                    <a:pt x="16147" y="1788"/>
                    <a:pt x="16130" y="1806"/>
                  </a:cubicBezTo>
                  <a:cubicBezTo>
                    <a:pt x="16059" y="1771"/>
                    <a:pt x="15989" y="1736"/>
                    <a:pt x="15902" y="1718"/>
                  </a:cubicBezTo>
                  <a:cubicBezTo>
                    <a:pt x="15830" y="1696"/>
                    <a:pt x="15755" y="1686"/>
                    <a:pt x="15679" y="1686"/>
                  </a:cubicBezTo>
                  <a:cubicBezTo>
                    <a:pt x="15514" y="1686"/>
                    <a:pt x="15345" y="1734"/>
                    <a:pt x="15200" y="1806"/>
                  </a:cubicBezTo>
                  <a:cubicBezTo>
                    <a:pt x="15043" y="1806"/>
                    <a:pt x="14867" y="1841"/>
                    <a:pt x="14692" y="1911"/>
                  </a:cubicBezTo>
                  <a:cubicBezTo>
                    <a:pt x="14639" y="1911"/>
                    <a:pt x="14587" y="1911"/>
                    <a:pt x="14552" y="1929"/>
                  </a:cubicBezTo>
                  <a:cubicBezTo>
                    <a:pt x="14517" y="1929"/>
                    <a:pt x="14482" y="1929"/>
                    <a:pt x="14446" y="1946"/>
                  </a:cubicBezTo>
                  <a:lnTo>
                    <a:pt x="14429" y="1946"/>
                  </a:lnTo>
                  <a:cubicBezTo>
                    <a:pt x="14404" y="1944"/>
                    <a:pt x="14380" y="1943"/>
                    <a:pt x="14355" y="1943"/>
                  </a:cubicBezTo>
                  <a:cubicBezTo>
                    <a:pt x="14183" y="1943"/>
                    <a:pt x="14001" y="1995"/>
                    <a:pt x="13833" y="2086"/>
                  </a:cubicBezTo>
                  <a:cubicBezTo>
                    <a:pt x="13587" y="2121"/>
                    <a:pt x="13342" y="2244"/>
                    <a:pt x="13132" y="2419"/>
                  </a:cubicBezTo>
                  <a:cubicBezTo>
                    <a:pt x="13114" y="2437"/>
                    <a:pt x="13097" y="2455"/>
                    <a:pt x="13079" y="2472"/>
                  </a:cubicBezTo>
                  <a:lnTo>
                    <a:pt x="13061" y="2472"/>
                  </a:lnTo>
                  <a:cubicBezTo>
                    <a:pt x="12991" y="2419"/>
                    <a:pt x="12869" y="2384"/>
                    <a:pt x="12763" y="2367"/>
                  </a:cubicBezTo>
                  <a:lnTo>
                    <a:pt x="12711" y="2367"/>
                  </a:lnTo>
                  <a:cubicBezTo>
                    <a:pt x="12693" y="2349"/>
                    <a:pt x="12693" y="2349"/>
                    <a:pt x="12676" y="2349"/>
                  </a:cubicBezTo>
                  <a:cubicBezTo>
                    <a:pt x="12676" y="2349"/>
                    <a:pt x="12658" y="2332"/>
                    <a:pt x="12641" y="2332"/>
                  </a:cubicBezTo>
                  <a:cubicBezTo>
                    <a:pt x="12641" y="2332"/>
                    <a:pt x="12623" y="2314"/>
                    <a:pt x="12623" y="2314"/>
                  </a:cubicBezTo>
                  <a:cubicBezTo>
                    <a:pt x="12588" y="2297"/>
                    <a:pt x="12553" y="2279"/>
                    <a:pt x="12536" y="2262"/>
                  </a:cubicBezTo>
                  <a:cubicBezTo>
                    <a:pt x="12422" y="2195"/>
                    <a:pt x="12292" y="2165"/>
                    <a:pt x="12153" y="2165"/>
                  </a:cubicBezTo>
                  <a:cubicBezTo>
                    <a:pt x="12035" y="2165"/>
                    <a:pt x="11910" y="2186"/>
                    <a:pt x="11782" y="2227"/>
                  </a:cubicBezTo>
                  <a:cubicBezTo>
                    <a:pt x="11764" y="2227"/>
                    <a:pt x="11764" y="2227"/>
                    <a:pt x="11747" y="2244"/>
                  </a:cubicBezTo>
                  <a:cubicBezTo>
                    <a:pt x="11710" y="2251"/>
                    <a:pt x="11680" y="2256"/>
                    <a:pt x="11651" y="2256"/>
                  </a:cubicBezTo>
                  <a:cubicBezTo>
                    <a:pt x="11609" y="2256"/>
                    <a:pt x="11570" y="2247"/>
                    <a:pt x="11519" y="2227"/>
                  </a:cubicBezTo>
                  <a:cubicBezTo>
                    <a:pt x="11440" y="2208"/>
                    <a:pt x="11355" y="2199"/>
                    <a:pt x="11267" y="2199"/>
                  </a:cubicBezTo>
                  <a:cubicBezTo>
                    <a:pt x="11099" y="2199"/>
                    <a:pt x="10919" y="2234"/>
                    <a:pt x="10747" y="2314"/>
                  </a:cubicBezTo>
                  <a:cubicBezTo>
                    <a:pt x="10660" y="2349"/>
                    <a:pt x="10607" y="2384"/>
                    <a:pt x="10572" y="2384"/>
                  </a:cubicBezTo>
                  <a:cubicBezTo>
                    <a:pt x="10525" y="2380"/>
                    <a:pt x="10477" y="2378"/>
                    <a:pt x="10430" y="2378"/>
                  </a:cubicBezTo>
                  <a:cubicBezTo>
                    <a:pt x="10267" y="2378"/>
                    <a:pt x="10104" y="2404"/>
                    <a:pt x="9941" y="2472"/>
                  </a:cubicBezTo>
                  <a:cubicBezTo>
                    <a:pt x="9660" y="2490"/>
                    <a:pt x="9380" y="2577"/>
                    <a:pt x="9187" y="2735"/>
                  </a:cubicBezTo>
                  <a:cubicBezTo>
                    <a:pt x="9064" y="2840"/>
                    <a:pt x="8906" y="2893"/>
                    <a:pt x="8714" y="2928"/>
                  </a:cubicBezTo>
                  <a:cubicBezTo>
                    <a:pt x="8679" y="2945"/>
                    <a:pt x="8626" y="2945"/>
                    <a:pt x="8591" y="2963"/>
                  </a:cubicBezTo>
                  <a:lnTo>
                    <a:pt x="8433" y="2963"/>
                  </a:lnTo>
                  <a:cubicBezTo>
                    <a:pt x="8345" y="2963"/>
                    <a:pt x="8258" y="2945"/>
                    <a:pt x="8170" y="2945"/>
                  </a:cubicBezTo>
                  <a:cubicBezTo>
                    <a:pt x="8082" y="2928"/>
                    <a:pt x="7995" y="2919"/>
                    <a:pt x="7909" y="2919"/>
                  </a:cubicBezTo>
                  <a:cubicBezTo>
                    <a:pt x="7824" y="2919"/>
                    <a:pt x="7741" y="2928"/>
                    <a:pt x="7662" y="2945"/>
                  </a:cubicBezTo>
                  <a:cubicBezTo>
                    <a:pt x="7591" y="2935"/>
                    <a:pt x="7502" y="2925"/>
                    <a:pt x="7407" y="2925"/>
                  </a:cubicBezTo>
                  <a:cubicBezTo>
                    <a:pt x="7337" y="2925"/>
                    <a:pt x="7262" y="2931"/>
                    <a:pt x="7188" y="2945"/>
                  </a:cubicBezTo>
                  <a:cubicBezTo>
                    <a:pt x="7118" y="2893"/>
                    <a:pt x="7031" y="2858"/>
                    <a:pt x="6943" y="2805"/>
                  </a:cubicBezTo>
                  <a:cubicBezTo>
                    <a:pt x="6768" y="2735"/>
                    <a:pt x="6575" y="2682"/>
                    <a:pt x="6399" y="2630"/>
                  </a:cubicBezTo>
                  <a:cubicBezTo>
                    <a:pt x="6269" y="2597"/>
                    <a:pt x="6141" y="2582"/>
                    <a:pt x="6017" y="2582"/>
                  </a:cubicBezTo>
                  <a:cubicBezTo>
                    <a:pt x="5742" y="2582"/>
                    <a:pt x="5494" y="2660"/>
                    <a:pt x="5312" y="2805"/>
                  </a:cubicBezTo>
                  <a:lnTo>
                    <a:pt x="5295" y="2823"/>
                  </a:lnTo>
                  <a:cubicBezTo>
                    <a:pt x="5049" y="2858"/>
                    <a:pt x="4822" y="2945"/>
                    <a:pt x="4646" y="3156"/>
                  </a:cubicBezTo>
                  <a:cubicBezTo>
                    <a:pt x="4453" y="3173"/>
                    <a:pt x="4296" y="3226"/>
                    <a:pt x="4173" y="3314"/>
                  </a:cubicBezTo>
                  <a:cubicBezTo>
                    <a:pt x="4120" y="3349"/>
                    <a:pt x="4085" y="3366"/>
                    <a:pt x="4050" y="3384"/>
                  </a:cubicBezTo>
                  <a:cubicBezTo>
                    <a:pt x="4033" y="3401"/>
                    <a:pt x="3998" y="3419"/>
                    <a:pt x="3962" y="3454"/>
                  </a:cubicBezTo>
                  <a:cubicBezTo>
                    <a:pt x="3927" y="3454"/>
                    <a:pt x="3875" y="3454"/>
                    <a:pt x="3840" y="3471"/>
                  </a:cubicBezTo>
                  <a:cubicBezTo>
                    <a:pt x="3752" y="3489"/>
                    <a:pt x="3660" y="3498"/>
                    <a:pt x="3566" y="3498"/>
                  </a:cubicBezTo>
                  <a:cubicBezTo>
                    <a:pt x="3472" y="3498"/>
                    <a:pt x="3375" y="3489"/>
                    <a:pt x="3279" y="3471"/>
                  </a:cubicBezTo>
                  <a:cubicBezTo>
                    <a:pt x="3244" y="3471"/>
                    <a:pt x="3209" y="3454"/>
                    <a:pt x="3174" y="3454"/>
                  </a:cubicBezTo>
                  <a:cubicBezTo>
                    <a:pt x="3156" y="3436"/>
                    <a:pt x="3121" y="3419"/>
                    <a:pt x="3086" y="3401"/>
                  </a:cubicBezTo>
                  <a:cubicBezTo>
                    <a:pt x="3068" y="3401"/>
                    <a:pt x="3051" y="3384"/>
                    <a:pt x="3016" y="3349"/>
                  </a:cubicBezTo>
                  <a:cubicBezTo>
                    <a:pt x="2963" y="3314"/>
                    <a:pt x="2911" y="3279"/>
                    <a:pt x="2858" y="3243"/>
                  </a:cubicBezTo>
                  <a:cubicBezTo>
                    <a:pt x="2665" y="2998"/>
                    <a:pt x="2385" y="2840"/>
                    <a:pt x="2069" y="2805"/>
                  </a:cubicBezTo>
                  <a:lnTo>
                    <a:pt x="2016" y="2805"/>
                  </a:lnTo>
                  <a:lnTo>
                    <a:pt x="1981" y="2788"/>
                  </a:lnTo>
                  <a:cubicBezTo>
                    <a:pt x="1946" y="2783"/>
                    <a:pt x="1912" y="2781"/>
                    <a:pt x="1878" y="2781"/>
                  </a:cubicBezTo>
                  <a:cubicBezTo>
                    <a:pt x="1641" y="2781"/>
                    <a:pt x="1436" y="2888"/>
                    <a:pt x="1298" y="3103"/>
                  </a:cubicBezTo>
                  <a:cubicBezTo>
                    <a:pt x="1280" y="3138"/>
                    <a:pt x="1245" y="3173"/>
                    <a:pt x="1228" y="3208"/>
                  </a:cubicBezTo>
                  <a:cubicBezTo>
                    <a:pt x="1105" y="3349"/>
                    <a:pt x="1052" y="3542"/>
                    <a:pt x="1035" y="3734"/>
                  </a:cubicBezTo>
                  <a:cubicBezTo>
                    <a:pt x="1017" y="3752"/>
                    <a:pt x="1000" y="3769"/>
                    <a:pt x="982" y="3769"/>
                  </a:cubicBezTo>
                  <a:cubicBezTo>
                    <a:pt x="842" y="3910"/>
                    <a:pt x="737" y="4103"/>
                    <a:pt x="702" y="4313"/>
                  </a:cubicBezTo>
                  <a:cubicBezTo>
                    <a:pt x="614" y="4401"/>
                    <a:pt x="544" y="4506"/>
                    <a:pt x="509" y="4628"/>
                  </a:cubicBezTo>
                  <a:lnTo>
                    <a:pt x="491" y="4681"/>
                  </a:lnTo>
                  <a:cubicBezTo>
                    <a:pt x="491" y="4681"/>
                    <a:pt x="491" y="4699"/>
                    <a:pt x="491" y="4699"/>
                  </a:cubicBezTo>
                  <a:cubicBezTo>
                    <a:pt x="474" y="4716"/>
                    <a:pt x="474" y="4716"/>
                    <a:pt x="456" y="4734"/>
                  </a:cubicBezTo>
                  <a:cubicBezTo>
                    <a:pt x="456" y="4751"/>
                    <a:pt x="439" y="4751"/>
                    <a:pt x="439" y="4769"/>
                  </a:cubicBezTo>
                  <a:cubicBezTo>
                    <a:pt x="421" y="4786"/>
                    <a:pt x="421" y="4786"/>
                    <a:pt x="404" y="4804"/>
                  </a:cubicBezTo>
                  <a:cubicBezTo>
                    <a:pt x="386" y="4839"/>
                    <a:pt x="368" y="4856"/>
                    <a:pt x="333" y="4891"/>
                  </a:cubicBezTo>
                  <a:cubicBezTo>
                    <a:pt x="193" y="5067"/>
                    <a:pt x="123" y="5312"/>
                    <a:pt x="141" y="5575"/>
                  </a:cubicBezTo>
                  <a:cubicBezTo>
                    <a:pt x="141" y="5575"/>
                    <a:pt x="141" y="5593"/>
                    <a:pt x="141" y="5593"/>
                  </a:cubicBezTo>
                  <a:cubicBezTo>
                    <a:pt x="141" y="5610"/>
                    <a:pt x="158" y="5628"/>
                    <a:pt x="158" y="5628"/>
                  </a:cubicBezTo>
                  <a:cubicBezTo>
                    <a:pt x="158" y="5768"/>
                    <a:pt x="141" y="5873"/>
                    <a:pt x="88" y="5978"/>
                  </a:cubicBezTo>
                  <a:cubicBezTo>
                    <a:pt x="18" y="6119"/>
                    <a:pt x="0" y="6294"/>
                    <a:pt x="18" y="6469"/>
                  </a:cubicBezTo>
                  <a:cubicBezTo>
                    <a:pt x="18" y="6539"/>
                    <a:pt x="35" y="6610"/>
                    <a:pt x="53" y="6680"/>
                  </a:cubicBezTo>
                  <a:cubicBezTo>
                    <a:pt x="70" y="6732"/>
                    <a:pt x="106" y="6855"/>
                    <a:pt x="123" y="6943"/>
                  </a:cubicBezTo>
                  <a:cubicBezTo>
                    <a:pt x="88" y="7065"/>
                    <a:pt x="88" y="7206"/>
                    <a:pt x="106" y="7328"/>
                  </a:cubicBezTo>
                  <a:cubicBezTo>
                    <a:pt x="106" y="7416"/>
                    <a:pt x="123" y="7504"/>
                    <a:pt x="158" y="7574"/>
                  </a:cubicBezTo>
                  <a:cubicBezTo>
                    <a:pt x="158" y="7609"/>
                    <a:pt x="158" y="7644"/>
                    <a:pt x="176" y="7679"/>
                  </a:cubicBezTo>
                  <a:cubicBezTo>
                    <a:pt x="193" y="7889"/>
                    <a:pt x="298" y="8117"/>
                    <a:pt x="439" y="8275"/>
                  </a:cubicBezTo>
                  <a:cubicBezTo>
                    <a:pt x="561" y="8415"/>
                    <a:pt x="649" y="8591"/>
                    <a:pt x="719" y="8783"/>
                  </a:cubicBezTo>
                  <a:cubicBezTo>
                    <a:pt x="737" y="8836"/>
                    <a:pt x="754" y="8889"/>
                    <a:pt x="772" y="8924"/>
                  </a:cubicBezTo>
                  <a:cubicBezTo>
                    <a:pt x="772" y="8976"/>
                    <a:pt x="772" y="9029"/>
                    <a:pt x="772" y="9082"/>
                  </a:cubicBezTo>
                  <a:cubicBezTo>
                    <a:pt x="789" y="9187"/>
                    <a:pt x="789" y="9274"/>
                    <a:pt x="789" y="9362"/>
                  </a:cubicBezTo>
                  <a:cubicBezTo>
                    <a:pt x="789" y="9415"/>
                    <a:pt x="789" y="9485"/>
                    <a:pt x="807" y="9537"/>
                  </a:cubicBezTo>
                  <a:cubicBezTo>
                    <a:pt x="807" y="9625"/>
                    <a:pt x="824" y="9713"/>
                    <a:pt x="859" y="9783"/>
                  </a:cubicBezTo>
                  <a:lnTo>
                    <a:pt x="859" y="9800"/>
                  </a:lnTo>
                  <a:cubicBezTo>
                    <a:pt x="859" y="9853"/>
                    <a:pt x="859" y="9906"/>
                    <a:pt x="877" y="9941"/>
                  </a:cubicBezTo>
                  <a:cubicBezTo>
                    <a:pt x="877" y="10046"/>
                    <a:pt x="912" y="10151"/>
                    <a:pt x="947" y="10274"/>
                  </a:cubicBezTo>
                  <a:cubicBezTo>
                    <a:pt x="894" y="10344"/>
                    <a:pt x="859" y="10414"/>
                    <a:pt x="824" y="10502"/>
                  </a:cubicBezTo>
                  <a:cubicBezTo>
                    <a:pt x="772" y="10642"/>
                    <a:pt x="737" y="10800"/>
                    <a:pt x="719" y="10940"/>
                  </a:cubicBezTo>
                  <a:cubicBezTo>
                    <a:pt x="702" y="11028"/>
                    <a:pt x="702" y="11098"/>
                    <a:pt x="719" y="11185"/>
                  </a:cubicBezTo>
                  <a:cubicBezTo>
                    <a:pt x="737" y="11413"/>
                    <a:pt x="859" y="11641"/>
                    <a:pt x="1035" y="11834"/>
                  </a:cubicBezTo>
                  <a:lnTo>
                    <a:pt x="1052" y="11852"/>
                  </a:lnTo>
                  <a:cubicBezTo>
                    <a:pt x="1052" y="11852"/>
                    <a:pt x="1070" y="11852"/>
                    <a:pt x="1070" y="11869"/>
                  </a:cubicBezTo>
                  <a:cubicBezTo>
                    <a:pt x="1122" y="12079"/>
                    <a:pt x="1245" y="12325"/>
                    <a:pt x="1491" y="12518"/>
                  </a:cubicBezTo>
                  <a:cubicBezTo>
                    <a:pt x="1526" y="12693"/>
                    <a:pt x="1596" y="12868"/>
                    <a:pt x="1701" y="13009"/>
                  </a:cubicBezTo>
                  <a:cubicBezTo>
                    <a:pt x="1753" y="13044"/>
                    <a:pt x="1771" y="13096"/>
                    <a:pt x="1806" y="13131"/>
                  </a:cubicBezTo>
                  <a:cubicBezTo>
                    <a:pt x="1824" y="13166"/>
                    <a:pt x="1859" y="13201"/>
                    <a:pt x="1876" y="13254"/>
                  </a:cubicBezTo>
                  <a:cubicBezTo>
                    <a:pt x="1894" y="13289"/>
                    <a:pt x="1911" y="13342"/>
                    <a:pt x="1929" y="13394"/>
                  </a:cubicBezTo>
                  <a:cubicBezTo>
                    <a:pt x="1964" y="13500"/>
                    <a:pt x="1981" y="13587"/>
                    <a:pt x="1999" y="13692"/>
                  </a:cubicBezTo>
                  <a:cubicBezTo>
                    <a:pt x="2016" y="13815"/>
                    <a:pt x="2034" y="13938"/>
                    <a:pt x="2034" y="14061"/>
                  </a:cubicBezTo>
                  <a:cubicBezTo>
                    <a:pt x="2016" y="14096"/>
                    <a:pt x="2034" y="14148"/>
                    <a:pt x="2034" y="14183"/>
                  </a:cubicBezTo>
                  <a:cubicBezTo>
                    <a:pt x="2016" y="14218"/>
                    <a:pt x="1999" y="14253"/>
                    <a:pt x="1999" y="14288"/>
                  </a:cubicBezTo>
                  <a:cubicBezTo>
                    <a:pt x="1981" y="14323"/>
                    <a:pt x="1981" y="14341"/>
                    <a:pt x="1946" y="14376"/>
                  </a:cubicBezTo>
                  <a:cubicBezTo>
                    <a:pt x="1929" y="14429"/>
                    <a:pt x="1894" y="14464"/>
                    <a:pt x="1876" y="14516"/>
                  </a:cubicBezTo>
                  <a:cubicBezTo>
                    <a:pt x="1718" y="14692"/>
                    <a:pt x="1631" y="14955"/>
                    <a:pt x="1648" y="15253"/>
                  </a:cubicBezTo>
                  <a:cubicBezTo>
                    <a:pt x="1648" y="15288"/>
                    <a:pt x="1648" y="15305"/>
                    <a:pt x="1648" y="15323"/>
                  </a:cubicBezTo>
                  <a:lnTo>
                    <a:pt x="1648" y="15375"/>
                  </a:lnTo>
                  <a:cubicBezTo>
                    <a:pt x="1648" y="15428"/>
                    <a:pt x="1648" y="15481"/>
                    <a:pt x="1648" y="15533"/>
                  </a:cubicBezTo>
                  <a:cubicBezTo>
                    <a:pt x="1683" y="15744"/>
                    <a:pt x="1806" y="15954"/>
                    <a:pt x="1946" y="16112"/>
                  </a:cubicBezTo>
                  <a:cubicBezTo>
                    <a:pt x="2104" y="16287"/>
                    <a:pt x="2227" y="16532"/>
                    <a:pt x="2262" y="16813"/>
                  </a:cubicBezTo>
                  <a:cubicBezTo>
                    <a:pt x="2315" y="17023"/>
                    <a:pt x="2402" y="17234"/>
                    <a:pt x="2560" y="17409"/>
                  </a:cubicBezTo>
                  <a:cubicBezTo>
                    <a:pt x="2595" y="17444"/>
                    <a:pt x="2613" y="17479"/>
                    <a:pt x="2648" y="17514"/>
                  </a:cubicBezTo>
                  <a:cubicBezTo>
                    <a:pt x="2665" y="17567"/>
                    <a:pt x="2683" y="17619"/>
                    <a:pt x="2700" y="17672"/>
                  </a:cubicBezTo>
                  <a:cubicBezTo>
                    <a:pt x="2770" y="18058"/>
                    <a:pt x="2893" y="18426"/>
                    <a:pt x="3051" y="18741"/>
                  </a:cubicBezTo>
                  <a:cubicBezTo>
                    <a:pt x="3068" y="18777"/>
                    <a:pt x="3086" y="18812"/>
                    <a:pt x="3103" y="18864"/>
                  </a:cubicBezTo>
                  <a:cubicBezTo>
                    <a:pt x="3103" y="18917"/>
                    <a:pt x="3103" y="18987"/>
                    <a:pt x="3121" y="19057"/>
                  </a:cubicBezTo>
                  <a:cubicBezTo>
                    <a:pt x="3139" y="19197"/>
                    <a:pt x="3156" y="19302"/>
                    <a:pt x="3174" y="19390"/>
                  </a:cubicBezTo>
                  <a:cubicBezTo>
                    <a:pt x="3139" y="19530"/>
                    <a:pt x="3103" y="19723"/>
                    <a:pt x="3121" y="19969"/>
                  </a:cubicBezTo>
                  <a:cubicBezTo>
                    <a:pt x="3103" y="20056"/>
                    <a:pt x="3103" y="20197"/>
                    <a:pt x="3103" y="20389"/>
                  </a:cubicBezTo>
                  <a:cubicBezTo>
                    <a:pt x="3121" y="20460"/>
                    <a:pt x="3121" y="20547"/>
                    <a:pt x="3139" y="20635"/>
                  </a:cubicBezTo>
                  <a:cubicBezTo>
                    <a:pt x="3121" y="20705"/>
                    <a:pt x="3103" y="20775"/>
                    <a:pt x="3086" y="20880"/>
                  </a:cubicBezTo>
                  <a:cubicBezTo>
                    <a:pt x="3068" y="20986"/>
                    <a:pt x="3051" y="21143"/>
                    <a:pt x="3051" y="21354"/>
                  </a:cubicBezTo>
                  <a:cubicBezTo>
                    <a:pt x="3051" y="21582"/>
                    <a:pt x="3086" y="21810"/>
                    <a:pt x="3156" y="22037"/>
                  </a:cubicBezTo>
                  <a:cubicBezTo>
                    <a:pt x="3156" y="22090"/>
                    <a:pt x="3174" y="22160"/>
                    <a:pt x="3191" y="22230"/>
                  </a:cubicBezTo>
                  <a:cubicBezTo>
                    <a:pt x="3226" y="22458"/>
                    <a:pt x="3314" y="22651"/>
                    <a:pt x="3401" y="22809"/>
                  </a:cubicBezTo>
                  <a:cubicBezTo>
                    <a:pt x="3384" y="22896"/>
                    <a:pt x="3384" y="22984"/>
                    <a:pt x="3384" y="23089"/>
                  </a:cubicBezTo>
                  <a:cubicBezTo>
                    <a:pt x="3384" y="23107"/>
                    <a:pt x="3384" y="23124"/>
                    <a:pt x="3384" y="23142"/>
                  </a:cubicBezTo>
                  <a:cubicBezTo>
                    <a:pt x="3331" y="23300"/>
                    <a:pt x="3296" y="23475"/>
                    <a:pt x="3296" y="23650"/>
                  </a:cubicBezTo>
                  <a:cubicBezTo>
                    <a:pt x="3296" y="23738"/>
                    <a:pt x="3296" y="23826"/>
                    <a:pt x="3296" y="23913"/>
                  </a:cubicBezTo>
                  <a:cubicBezTo>
                    <a:pt x="3314" y="24089"/>
                    <a:pt x="3331" y="24264"/>
                    <a:pt x="3349" y="24439"/>
                  </a:cubicBezTo>
                  <a:cubicBezTo>
                    <a:pt x="3366" y="24685"/>
                    <a:pt x="3472" y="24913"/>
                    <a:pt x="3629" y="25035"/>
                  </a:cubicBezTo>
                  <a:cubicBezTo>
                    <a:pt x="3594" y="25123"/>
                    <a:pt x="3559" y="25228"/>
                    <a:pt x="3559" y="25333"/>
                  </a:cubicBezTo>
                  <a:cubicBezTo>
                    <a:pt x="3542" y="25403"/>
                    <a:pt x="3542" y="25456"/>
                    <a:pt x="3559" y="25509"/>
                  </a:cubicBezTo>
                  <a:cubicBezTo>
                    <a:pt x="3542" y="25526"/>
                    <a:pt x="3542" y="25544"/>
                    <a:pt x="3524" y="25561"/>
                  </a:cubicBezTo>
                  <a:lnTo>
                    <a:pt x="3524" y="25596"/>
                  </a:lnTo>
                  <a:cubicBezTo>
                    <a:pt x="3472" y="25702"/>
                    <a:pt x="3437" y="25807"/>
                    <a:pt x="3419" y="25912"/>
                  </a:cubicBezTo>
                  <a:cubicBezTo>
                    <a:pt x="3401" y="26070"/>
                    <a:pt x="3437" y="26192"/>
                    <a:pt x="3454" y="26263"/>
                  </a:cubicBezTo>
                  <a:cubicBezTo>
                    <a:pt x="3507" y="26490"/>
                    <a:pt x="3682" y="26631"/>
                    <a:pt x="3875" y="26701"/>
                  </a:cubicBezTo>
                  <a:lnTo>
                    <a:pt x="3927" y="26894"/>
                  </a:lnTo>
                  <a:cubicBezTo>
                    <a:pt x="3840" y="27069"/>
                    <a:pt x="3752" y="27262"/>
                    <a:pt x="3735" y="27490"/>
                  </a:cubicBezTo>
                  <a:cubicBezTo>
                    <a:pt x="3735" y="27507"/>
                    <a:pt x="3735" y="27542"/>
                    <a:pt x="3735" y="27560"/>
                  </a:cubicBezTo>
                  <a:lnTo>
                    <a:pt x="3735" y="27577"/>
                  </a:lnTo>
                  <a:cubicBezTo>
                    <a:pt x="3735" y="27577"/>
                    <a:pt x="3717" y="27595"/>
                    <a:pt x="3717" y="27612"/>
                  </a:cubicBezTo>
                  <a:cubicBezTo>
                    <a:pt x="3700" y="27648"/>
                    <a:pt x="3664" y="27683"/>
                    <a:pt x="3647" y="27718"/>
                  </a:cubicBezTo>
                  <a:cubicBezTo>
                    <a:pt x="3594" y="27770"/>
                    <a:pt x="3454" y="27963"/>
                    <a:pt x="3419" y="28191"/>
                  </a:cubicBezTo>
                  <a:cubicBezTo>
                    <a:pt x="3419" y="28244"/>
                    <a:pt x="3384" y="28314"/>
                    <a:pt x="3349" y="28401"/>
                  </a:cubicBezTo>
                  <a:lnTo>
                    <a:pt x="3349" y="28436"/>
                  </a:lnTo>
                  <a:cubicBezTo>
                    <a:pt x="3331" y="28472"/>
                    <a:pt x="3314" y="28524"/>
                    <a:pt x="3314" y="28559"/>
                  </a:cubicBezTo>
                  <a:cubicBezTo>
                    <a:pt x="3314" y="28559"/>
                    <a:pt x="3542" y="28524"/>
                    <a:pt x="3980" y="28472"/>
                  </a:cubicBezTo>
                  <a:cubicBezTo>
                    <a:pt x="4190" y="28436"/>
                    <a:pt x="4453" y="28401"/>
                    <a:pt x="4734" y="28384"/>
                  </a:cubicBezTo>
                  <a:cubicBezTo>
                    <a:pt x="5014" y="28349"/>
                    <a:pt x="5330" y="28331"/>
                    <a:pt x="5681" y="28331"/>
                  </a:cubicBezTo>
                  <a:cubicBezTo>
                    <a:pt x="6031" y="28331"/>
                    <a:pt x="6417" y="28349"/>
                    <a:pt x="6838" y="28384"/>
                  </a:cubicBezTo>
                  <a:cubicBezTo>
                    <a:pt x="7258" y="28419"/>
                    <a:pt x="7749" y="28472"/>
                    <a:pt x="8258" y="28542"/>
                  </a:cubicBezTo>
                  <a:cubicBezTo>
                    <a:pt x="8766" y="28612"/>
                    <a:pt x="9292" y="28682"/>
                    <a:pt x="9836" y="28735"/>
                  </a:cubicBezTo>
                  <a:cubicBezTo>
                    <a:pt x="10186" y="28752"/>
                    <a:pt x="10537" y="28770"/>
                    <a:pt x="10905" y="28787"/>
                  </a:cubicBezTo>
                  <a:lnTo>
                    <a:pt x="14411" y="28787"/>
                  </a:lnTo>
                  <a:cubicBezTo>
                    <a:pt x="14850" y="28805"/>
                    <a:pt x="15306" y="28822"/>
                    <a:pt x="15726" y="28840"/>
                  </a:cubicBezTo>
                  <a:cubicBezTo>
                    <a:pt x="16165" y="28857"/>
                    <a:pt x="16603" y="28875"/>
                    <a:pt x="17059" y="28892"/>
                  </a:cubicBezTo>
                  <a:cubicBezTo>
                    <a:pt x="17392" y="28910"/>
                    <a:pt x="17742" y="28910"/>
                    <a:pt x="18093" y="28927"/>
                  </a:cubicBezTo>
                  <a:cubicBezTo>
                    <a:pt x="18461" y="28945"/>
                    <a:pt x="18829" y="28945"/>
                    <a:pt x="19233" y="28962"/>
                  </a:cubicBezTo>
                  <a:lnTo>
                    <a:pt x="20495" y="28962"/>
                  </a:lnTo>
                  <a:cubicBezTo>
                    <a:pt x="20933" y="28962"/>
                    <a:pt x="21389" y="28980"/>
                    <a:pt x="21845" y="28997"/>
                  </a:cubicBezTo>
                  <a:cubicBezTo>
                    <a:pt x="22318" y="29015"/>
                    <a:pt x="22774" y="29033"/>
                    <a:pt x="23212" y="29068"/>
                  </a:cubicBezTo>
                  <a:cubicBezTo>
                    <a:pt x="23668" y="29085"/>
                    <a:pt x="24106" y="29120"/>
                    <a:pt x="24545" y="29155"/>
                  </a:cubicBezTo>
                  <a:cubicBezTo>
                    <a:pt x="24966" y="29173"/>
                    <a:pt x="25404" y="29208"/>
                    <a:pt x="25825" y="29243"/>
                  </a:cubicBezTo>
                  <a:cubicBezTo>
                    <a:pt x="26228" y="29260"/>
                    <a:pt x="26649" y="29296"/>
                    <a:pt x="27069" y="29313"/>
                  </a:cubicBezTo>
                  <a:cubicBezTo>
                    <a:pt x="27665" y="29348"/>
                    <a:pt x="28262" y="29366"/>
                    <a:pt x="28858" y="29383"/>
                  </a:cubicBezTo>
                  <a:cubicBezTo>
                    <a:pt x="29454" y="29401"/>
                    <a:pt x="30085" y="29401"/>
                    <a:pt x="30716" y="29418"/>
                  </a:cubicBezTo>
                  <a:cubicBezTo>
                    <a:pt x="31365" y="29436"/>
                    <a:pt x="32013" y="29436"/>
                    <a:pt x="32662" y="29453"/>
                  </a:cubicBezTo>
                  <a:cubicBezTo>
                    <a:pt x="33328" y="29471"/>
                    <a:pt x="33977" y="29471"/>
                    <a:pt x="34643" y="29471"/>
                  </a:cubicBezTo>
                  <a:cubicBezTo>
                    <a:pt x="35292" y="29471"/>
                    <a:pt x="35958" y="29453"/>
                    <a:pt x="36624" y="29436"/>
                  </a:cubicBezTo>
                  <a:cubicBezTo>
                    <a:pt x="37290" y="29418"/>
                    <a:pt x="37957" y="29401"/>
                    <a:pt x="38605" y="29383"/>
                  </a:cubicBezTo>
                  <a:cubicBezTo>
                    <a:pt x="39271" y="29366"/>
                    <a:pt x="39938" y="29348"/>
                    <a:pt x="40586" y="29331"/>
                  </a:cubicBezTo>
                  <a:cubicBezTo>
                    <a:pt x="41235" y="29331"/>
                    <a:pt x="41884" y="29331"/>
                    <a:pt x="42532" y="29313"/>
                  </a:cubicBezTo>
                  <a:cubicBezTo>
                    <a:pt x="44443" y="29313"/>
                    <a:pt x="46337" y="29313"/>
                    <a:pt x="48143" y="29296"/>
                  </a:cubicBezTo>
                  <a:lnTo>
                    <a:pt x="50018" y="29296"/>
                  </a:lnTo>
                  <a:cubicBezTo>
                    <a:pt x="50632" y="29313"/>
                    <a:pt x="51228" y="29331"/>
                    <a:pt x="51824" y="29366"/>
                  </a:cubicBezTo>
                  <a:cubicBezTo>
                    <a:pt x="52403" y="29418"/>
                    <a:pt x="52981" y="29471"/>
                    <a:pt x="53560" y="29506"/>
                  </a:cubicBezTo>
                  <a:cubicBezTo>
                    <a:pt x="54103" y="29541"/>
                    <a:pt x="54629" y="29576"/>
                    <a:pt x="55155" y="29576"/>
                  </a:cubicBezTo>
                  <a:cubicBezTo>
                    <a:pt x="55821" y="29594"/>
                    <a:pt x="56488" y="29594"/>
                    <a:pt x="57154" y="29594"/>
                  </a:cubicBezTo>
                  <a:cubicBezTo>
                    <a:pt x="57487" y="29594"/>
                    <a:pt x="57838" y="29576"/>
                    <a:pt x="58171" y="29576"/>
                  </a:cubicBezTo>
                  <a:cubicBezTo>
                    <a:pt x="58504" y="29558"/>
                    <a:pt x="58837" y="29558"/>
                    <a:pt x="59170" y="29541"/>
                  </a:cubicBezTo>
                  <a:cubicBezTo>
                    <a:pt x="59626" y="29541"/>
                    <a:pt x="60058" y="29533"/>
                    <a:pt x="60478" y="29533"/>
                  </a:cubicBezTo>
                  <a:cubicBezTo>
                    <a:pt x="60687" y="29533"/>
                    <a:pt x="60894" y="29535"/>
                    <a:pt x="61098" y="29541"/>
                  </a:cubicBezTo>
                  <a:cubicBezTo>
                    <a:pt x="61695" y="29541"/>
                    <a:pt x="62238" y="29558"/>
                    <a:pt x="62746" y="29576"/>
                  </a:cubicBezTo>
                  <a:cubicBezTo>
                    <a:pt x="63237" y="29611"/>
                    <a:pt x="63693" y="29629"/>
                    <a:pt x="64096" y="29646"/>
                  </a:cubicBezTo>
                  <a:cubicBezTo>
                    <a:pt x="64482" y="29681"/>
                    <a:pt x="64850" y="29699"/>
                    <a:pt x="65166" y="29716"/>
                  </a:cubicBezTo>
                  <a:cubicBezTo>
                    <a:pt x="65525" y="29737"/>
                    <a:pt x="65843" y="29745"/>
                    <a:pt x="66107" y="29745"/>
                  </a:cubicBezTo>
                  <a:cubicBezTo>
                    <a:pt x="66294" y="29745"/>
                    <a:pt x="66455" y="29741"/>
                    <a:pt x="66586" y="29734"/>
                  </a:cubicBezTo>
                  <a:cubicBezTo>
                    <a:pt x="66901" y="29734"/>
                    <a:pt x="67077" y="29716"/>
                    <a:pt x="67077" y="29716"/>
                  </a:cubicBezTo>
                  <a:cubicBezTo>
                    <a:pt x="67077" y="29716"/>
                    <a:pt x="67094" y="29331"/>
                    <a:pt x="67129" y="28647"/>
                  </a:cubicBezTo>
                  <a:cubicBezTo>
                    <a:pt x="67129" y="28314"/>
                    <a:pt x="67129" y="27875"/>
                    <a:pt x="67112" y="27367"/>
                  </a:cubicBezTo>
                  <a:cubicBezTo>
                    <a:pt x="67094" y="26859"/>
                    <a:pt x="67059" y="26263"/>
                    <a:pt x="67007" y="25579"/>
                  </a:cubicBezTo>
                  <a:cubicBezTo>
                    <a:pt x="66989" y="25246"/>
                    <a:pt x="66954" y="24878"/>
                    <a:pt x="66937" y="24492"/>
                  </a:cubicBezTo>
                  <a:cubicBezTo>
                    <a:pt x="66901" y="24106"/>
                    <a:pt x="66866" y="23703"/>
                    <a:pt x="66849" y="23300"/>
                  </a:cubicBezTo>
                  <a:cubicBezTo>
                    <a:pt x="66814" y="22879"/>
                    <a:pt x="66779" y="22441"/>
                    <a:pt x="66761" y="22002"/>
                  </a:cubicBezTo>
                  <a:cubicBezTo>
                    <a:pt x="66726" y="21547"/>
                    <a:pt x="66709" y="21091"/>
                    <a:pt x="66691" y="20635"/>
                  </a:cubicBezTo>
                  <a:cubicBezTo>
                    <a:pt x="66691" y="20179"/>
                    <a:pt x="66674" y="19723"/>
                    <a:pt x="66656" y="19232"/>
                  </a:cubicBezTo>
                  <a:cubicBezTo>
                    <a:pt x="66639" y="18759"/>
                    <a:pt x="66639" y="18286"/>
                    <a:pt x="66621" y="17795"/>
                  </a:cubicBezTo>
                  <a:cubicBezTo>
                    <a:pt x="66603" y="17304"/>
                    <a:pt x="66586" y="16813"/>
                    <a:pt x="66568" y="16340"/>
                  </a:cubicBezTo>
                  <a:cubicBezTo>
                    <a:pt x="66568" y="15849"/>
                    <a:pt x="66551" y="15375"/>
                    <a:pt x="66551" y="14920"/>
                  </a:cubicBezTo>
                  <a:cubicBezTo>
                    <a:pt x="66533" y="14446"/>
                    <a:pt x="66516" y="13990"/>
                    <a:pt x="66498" y="13535"/>
                  </a:cubicBezTo>
                  <a:cubicBezTo>
                    <a:pt x="66481" y="13114"/>
                    <a:pt x="66463" y="12676"/>
                    <a:pt x="66463" y="12255"/>
                  </a:cubicBezTo>
                  <a:cubicBezTo>
                    <a:pt x="66446" y="11869"/>
                    <a:pt x="66428" y="11483"/>
                    <a:pt x="66428" y="11098"/>
                  </a:cubicBezTo>
                  <a:cubicBezTo>
                    <a:pt x="66428" y="10712"/>
                    <a:pt x="66428" y="10344"/>
                    <a:pt x="66428" y="9958"/>
                  </a:cubicBezTo>
                  <a:cubicBezTo>
                    <a:pt x="66358" y="4751"/>
                    <a:pt x="66323" y="509"/>
                    <a:pt x="66323" y="509"/>
                  </a:cubicBezTo>
                  <a:cubicBezTo>
                    <a:pt x="66323" y="509"/>
                    <a:pt x="65972" y="509"/>
                    <a:pt x="65341" y="491"/>
                  </a:cubicBezTo>
                  <a:cubicBezTo>
                    <a:pt x="65026" y="473"/>
                    <a:pt x="64657" y="473"/>
                    <a:pt x="64219" y="456"/>
                  </a:cubicBezTo>
                  <a:cubicBezTo>
                    <a:pt x="63915" y="456"/>
                    <a:pt x="63596" y="448"/>
                    <a:pt x="63256" y="448"/>
                  </a:cubicBezTo>
                  <a:cubicBezTo>
                    <a:pt x="63085" y="448"/>
                    <a:pt x="62910" y="450"/>
                    <a:pt x="62729" y="456"/>
                  </a:cubicBezTo>
                  <a:cubicBezTo>
                    <a:pt x="62185" y="456"/>
                    <a:pt x="61589" y="473"/>
                    <a:pt x="60958" y="509"/>
                  </a:cubicBezTo>
                  <a:cubicBezTo>
                    <a:pt x="60327" y="526"/>
                    <a:pt x="59661" y="561"/>
                    <a:pt x="58960" y="579"/>
                  </a:cubicBezTo>
                  <a:cubicBezTo>
                    <a:pt x="58574" y="596"/>
                    <a:pt x="58188" y="614"/>
                    <a:pt x="57785" y="614"/>
                  </a:cubicBezTo>
                  <a:cubicBezTo>
                    <a:pt x="57382" y="614"/>
                    <a:pt x="56979" y="631"/>
                    <a:pt x="56575" y="631"/>
                  </a:cubicBezTo>
                  <a:cubicBezTo>
                    <a:pt x="56172" y="649"/>
                    <a:pt x="55769" y="649"/>
                    <a:pt x="55366" y="666"/>
                  </a:cubicBezTo>
                  <a:cubicBezTo>
                    <a:pt x="54945" y="666"/>
                    <a:pt x="54542" y="684"/>
                    <a:pt x="54121" y="684"/>
                  </a:cubicBezTo>
                  <a:cubicBezTo>
                    <a:pt x="53718" y="684"/>
                    <a:pt x="53297" y="701"/>
                    <a:pt x="52876" y="701"/>
                  </a:cubicBezTo>
                  <a:cubicBezTo>
                    <a:pt x="52490" y="684"/>
                    <a:pt x="52087" y="684"/>
                    <a:pt x="51684" y="666"/>
                  </a:cubicBezTo>
                  <a:lnTo>
                    <a:pt x="50492" y="666"/>
                  </a:lnTo>
                  <a:cubicBezTo>
                    <a:pt x="50089" y="666"/>
                    <a:pt x="49685" y="684"/>
                    <a:pt x="49282" y="701"/>
                  </a:cubicBezTo>
                  <a:cubicBezTo>
                    <a:pt x="48844" y="719"/>
                    <a:pt x="48405" y="736"/>
                    <a:pt x="47967" y="754"/>
                  </a:cubicBezTo>
                  <a:cubicBezTo>
                    <a:pt x="47529" y="772"/>
                    <a:pt x="47091" y="789"/>
                    <a:pt x="46670" y="807"/>
                  </a:cubicBezTo>
                  <a:cubicBezTo>
                    <a:pt x="46232" y="824"/>
                    <a:pt x="45811" y="842"/>
                    <a:pt x="45390" y="842"/>
                  </a:cubicBezTo>
                  <a:cubicBezTo>
                    <a:pt x="44987" y="859"/>
                    <a:pt x="44566" y="859"/>
                    <a:pt x="44180" y="859"/>
                  </a:cubicBezTo>
                  <a:cubicBezTo>
                    <a:pt x="43777" y="859"/>
                    <a:pt x="43391" y="859"/>
                    <a:pt x="43023" y="842"/>
                  </a:cubicBezTo>
                  <a:cubicBezTo>
                    <a:pt x="42655" y="824"/>
                    <a:pt x="42304" y="807"/>
                    <a:pt x="41954" y="772"/>
                  </a:cubicBezTo>
                  <a:cubicBezTo>
                    <a:pt x="41270" y="684"/>
                    <a:pt x="40621" y="596"/>
                    <a:pt x="40060" y="491"/>
                  </a:cubicBezTo>
                  <a:cubicBezTo>
                    <a:pt x="39499" y="386"/>
                    <a:pt x="38991" y="298"/>
                    <a:pt x="38588" y="228"/>
                  </a:cubicBezTo>
                  <a:cubicBezTo>
                    <a:pt x="37781" y="70"/>
                    <a:pt x="37325" y="0"/>
                    <a:pt x="37325"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a:off x="3166114" y="2563353"/>
              <a:ext cx="2112208" cy="909683"/>
            </a:xfrm>
            <a:custGeom>
              <a:avLst/>
              <a:gdLst/>
              <a:ahLst/>
              <a:cxnLst/>
              <a:rect l="l" t="t" r="r" b="b"/>
              <a:pathLst>
                <a:path w="65622" h="28262" extrusionOk="0">
                  <a:moveTo>
                    <a:pt x="35713" y="1"/>
                  </a:moveTo>
                  <a:cubicBezTo>
                    <a:pt x="35555" y="246"/>
                    <a:pt x="35520" y="509"/>
                    <a:pt x="35520" y="597"/>
                  </a:cubicBezTo>
                  <a:cubicBezTo>
                    <a:pt x="35520" y="614"/>
                    <a:pt x="35502" y="649"/>
                    <a:pt x="35502" y="667"/>
                  </a:cubicBezTo>
                  <a:cubicBezTo>
                    <a:pt x="35502" y="719"/>
                    <a:pt x="35520" y="772"/>
                    <a:pt x="35520" y="825"/>
                  </a:cubicBezTo>
                  <a:cubicBezTo>
                    <a:pt x="35397" y="802"/>
                    <a:pt x="35272" y="789"/>
                    <a:pt x="35140" y="789"/>
                  </a:cubicBezTo>
                  <a:cubicBezTo>
                    <a:pt x="34969" y="789"/>
                    <a:pt x="34788" y="810"/>
                    <a:pt x="34591" y="860"/>
                  </a:cubicBezTo>
                  <a:cubicBezTo>
                    <a:pt x="34345" y="912"/>
                    <a:pt x="34117" y="1017"/>
                    <a:pt x="33925" y="1140"/>
                  </a:cubicBezTo>
                  <a:cubicBezTo>
                    <a:pt x="33837" y="1158"/>
                    <a:pt x="33767" y="1158"/>
                    <a:pt x="33679" y="1175"/>
                  </a:cubicBezTo>
                  <a:cubicBezTo>
                    <a:pt x="33484" y="1040"/>
                    <a:pt x="33213" y="918"/>
                    <a:pt x="32854" y="918"/>
                  </a:cubicBezTo>
                  <a:cubicBezTo>
                    <a:pt x="32793" y="918"/>
                    <a:pt x="32729" y="922"/>
                    <a:pt x="32662" y="930"/>
                  </a:cubicBezTo>
                  <a:cubicBezTo>
                    <a:pt x="32481" y="864"/>
                    <a:pt x="32293" y="833"/>
                    <a:pt x="32102" y="833"/>
                  </a:cubicBezTo>
                  <a:cubicBezTo>
                    <a:pt x="31886" y="833"/>
                    <a:pt x="31667" y="873"/>
                    <a:pt x="31453" y="947"/>
                  </a:cubicBezTo>
                  <a:cubicBezTo>
                    <a:pt x="31400" y="930"/>
                    <a:pt x="31347" y="930"/>
                    <a:pt x="31295" y="930"/>
                  </a:cubicBezTo>
                  <a:cubicBezTo>
                    <a:pt x="31249" y="924"/>
                    <a:pt x="31202" y="921"/>
                    <a:pt x="31154" y="921"/>
                  </a:cubicBezTo>
                  <a:cubicBezTo>
                    <a:pt x="30912" y="921"/>
                    <a:pt x="30658" y="996"/>
                    <a:pt x="30453" y="1158"/>
                  </a:cubicBezTo>
                  <a:cubicBezTo>
                    <a:pt x="30278" y="1175"/>
                    <a:pt x="30050" y="1245"/>
                    <a:pt x="29857" y="1456"/>
                  </a:cubicBezTo>
                  <a:lnTo>
                    <a:pt x="29401" y="1473"/>
                  </a:lnTo>
                  <a:lnTo>
                    <a:pt x="29261" y="1491"/>
                  </a:lnTo>
                  <a:cubicBezTo>
                    <a:pt x="29156" y="1491"/>
                    <a:pt x="29051" y="1508"/>
                    <a:pt x="28946" y="1561"/>
                  </a:cubicBezTo>
                  <a:cubicBezTo>
                    <a:pt x="28875" y="1596"/>
                    <a:pt x="28788" y="1613"/>
                    <a:pt x="28665" y="1631"/>
                  </a:cubicBezTo>
                  <a:lnTo>
                    <a:pt x="28490" y="1631"/>
                  </a:lnTo>
                  <a:cubicBezTo>
                    <a:pt x="28384" y="1596"/>
                    <a:pt x="28297" y="1578"/>
                    <a:pt x="28192" y="1578"/>
                  </a:cubicBezTo>
                  <a:cubicBezTo>
                    <a:pt x="28174" y="1561"/>
                    <a:pt x="28174" y="1561"/>
                    <a:pt x="28174" y="1561"/>
                  </a:cubicBezTo>
                  <a:cubicBezTo>
                    <a:pt x="28013" y="1400"/>
                    <a:pt x="27791" y="1324"/>
                    <a:pt x="27558" y="1324"/>
                  </a:cubicBezTo>
                  <a:cubicBezTo>
                    <a:pt x="27512" y="1324"/>
                    <a:pt x="27466" y="1327"/>
                    <a:pt x="27420" y="1333"/>
                  </a:cubicBezTo>
                  <a:cubicBezTo>
                    <a:pt x="27350" y="1350"/>
                    <a:pt x="27276" y="1359"/>
                    <a:pt x="27203" y="1359"/>
                  </a:cubicBezTo>
                  <a:cubicBezTo>
                    <a:pt x="27131" y="1359"/>
                    <a:pt x="27061" y="1350"/>
                    <a:pt x="26999" y="1333"/>
                  </a:cubicBezTo>
                  <a:cubicBezTo>
                    <a:pt x="26918" y="1310"/>
                    <a:pt x="26836" y="1298"/>
                    <a:pt x="26755" y="1298"/>
                  </a:cubicBezTo>
                  <a:cubicBezTo>
                    <a:pt x="26594" y="1298"/>
                    <a:pt x="26438" y="1345"/>
                    <a:pt x="26298" y="1438"/>
                  </a:cubicBezTo>
                  <a:cubicBezTo>
                    <a:pt x="26211" y="1456"/>
                    <a:pt x="26123" y="1491"/>
                    <a:pt x="26035" y="1526"/>
                  </a:cubicBezTo>
                  <a:cubicBezTo>
                    <a:pt x="25983" y="1491"/>
                    <a:pt x="25913" y="1473"/>
                    <a:pt x="25825" y="1473"/>
                  </a:cubicBezTo>
                  <a:cubicBezTo>
                    <a:pt x="25825" y="1456"/>
                    <a:pt x="25825" y="1456"/>
                    <a:pt x="25825" y="1456"/>
                  </a:cubicBezTo>
                  <a:cubicBezTo>
                    <a:pt x="25632" y="1123"/>
                    <a:pt x="25369" y="1017"/>
                    <a:pt x="25176" y="982"/>
                  </a:cubicBezTo>
                  <a:cubicBezTo>
                    <a:pt x="25128" y="974"/>
                    <a:pt x="25079" y="969"/>
                    <a:pt x="25029" y="969"/>
                  </a:cubicBezTo>
                  <a:cubicBezTo>
                    <a:pt x="24879" y="969"/>
                    <a:pt x="24725" y="1009"/>
                    <a:pt x="24580" y="1088"/>
                  </a:cubicBezTo>
                  <a:cubicBezTo>
                    <a:pt x="24517" y="1067"/>
                    <a:pt x="24435" y="1049"/>
                    <a:pt x="24340" y="1049"/>
                  </a:cubicBezTo>
                  <a:cubicBezTo>
                    <a:pt x="24194" y="1049"/>
                    <a:pt x="24017" y="1090"/>
                    <a:pt x="23826" y="1228"/>
                  </a:cubicBezTo>
                  <a:cubicBezTo>
                    <a:pt x="23809" y="1228"/>
                    <a:pt x="23774" y="1245"/>
                    <a:pt x="23739" y="1280"/>
                  </a:cubicBezTo>
                  <a:cubicBezTo>
                    <a:pt x="23704" y="1276"/>
                    <a:pt x="23668" y="1274"/>
                    <a:pt x="23633" y="1274"/>
                  </a:cubicBezTo>
                  <a:cubicBezTo>
                    <a:pt x="23528" y="1274"/>
                    <a:pt x="23423" y="1294"/>
                    <a:pt x="23318" y="1333"/>
                  </a:cubicBezTo>
                  <a:cubicBezTo>
                    <a:pt x="23125" y="1386"/>
                    <a:pt x="22932" y="1438"/>
                    <a:pt x="22757" y="1473"/>
                  </a:cubicBezTo>
                  <a:cubicBezTo>
                    <a:pt x="22687" y="1438"/>
                    <a:pt x="22599" y="1421"/>
                    <a:pt x="22511" y="1403"/>
                  </a:cubicBezTo>
                  <a:cubicBezTo>
                    <a:pt x="22492" y="1401"/>
                    <a:pt x="22472" y="1400"/>
                    <a:pt x="22452" y="1400"/>
                  </a:cubicBezTo>
                  <a:cubicBezTo>
                    <a:pt x="22276" y="1400"/>
                    <a:pt x="22092" y="1468"/>
                    <a:pt x="21950" y="1578"/>
                  </a:cubicBezTo>
                  <a:lnTo>
                    <a:pt x="21757" y="1578"/>
                  </a:lnTo>
                  <a:cubicBezTo>
                    <a:pt x="21442" y="1596"/>
                    <a:pt x="21232" y="1754"/>
                    <a:pt x="21004" y="1964"/>
                  </a:cubicBezTo>
                  <a:cubicBezTo>
                    <a:pt x="20916" y="1964"/>
                    <a:pt x="20828" y="1964"/>
                    <a:pt x="20776" y="1982"/>
                  </a:cubicBezTo>
                  <a:lnTo>
                    <a:pt x="20758" y="1982"/>
                  </a:lnTo>
                  <a:cubicBezTo>
                    <a:pt x="20495" y="1999"/>
                    <a:pt x="20267" y="2122"/>
                    <a:pt x="20110" y="2315"/>
                  </a:cubicBezTo>
                  <a:cubicBezTo>
                    <a:pt x="19915" y="2065"/>
                    <a:pt x="19610" y="1892"/>
                    <a:pt x="19213" y="1892"/>
                  </a:cubicBezTo>
                  <a:cubicBezTo>
                    <a:pt x="19109" y="1892"/>
                    <a:pt x="18999" y="1904"/>
                    <a:pt x="18882" y="1929"/>
                  </a:cubicBezTo>
                  <a:lnTo>
                    <a:pt x="18865" y="1929"/>
                  </a:lnTo>
                  <a:cubicBezTo>
                    <a:pt x="18795" y="1894"/>
                    <a:pt x="18742" y="1859"/>
                    <a:pt x="18672" y="1824"/>
                  </a:cubicBezTo>
                  <a:cubicBezTo>
                    <a:pt x="18497" y="1736"/>
                    <a:pt x="18286" y="1701"/>
                    <a:pt x="18076" y="1701"/>
                  </a:cubicBezTo>
                  <a:cubicBezTo>
                    <a:pt x="17901" y="1719"/>
                    <a:pt x="17725" y="1754"/>
                    <a:pt x="17585" y="1824"/>
                  </a:cubicBezTo>
                  <a:cubicBezTo>
                    <a:pt x="17375" y="1754"/>
                    <a:pt x="17147" y="1719"/>
                    <a:pt x="16919" y="1701"/>
                  </a:cubicBezTo>
                  <a:cubicBezTo>
                    <a:pt x="16901" y="1684"/>
                    <a:pt x="16884" y="1666"/>
                    <a:pt x="16849" y="1666"/>
                  </a:cubicBezTo>
                  <a:cubicBezTo>
                    <a:pt x="16726" y="1578"/>
                    <a:pt x="16551" y="1438"/>
                    <a:pt x="16305" y="1368"/>
                  </a:cubicBezTo>
                  <a:cubicBezTo>
                    <a:pt x="16139" y="1299"/>
                    <a:pt x="15989" y="1273"/>
                    <a:pt x="15858" y="1273"/>
                  </a:cubicBezTo>
                  <a:cubicBezTo>
                    <a:pt x="15659" y="1273"/>
                    <a:pt x="15506" y="1333"/>
                    <a:pt x="15411" y="1386"/>
                  </a:cubicBezTo>
                  <a:cubicBezTo>
                    <a:pt x="15288" y="1456"/>
                    <a:pt x="15183" y="1561"/>
                    <a:pt x="15113" y="1701"/>
                  </a:cubicBezTo>
                  <a:lnTo>
                    <a:pt x="15008" y="1841"/>
                  </a:lnTo>
                  <a:cubicBezTo>
                    <a:pt x="15008" y="1876"/>
                    <a:pt x="14990" y="1894"/>
                    <a:pt x="14973" y="1911"/>
                  </a:cubicBezTo>
                  <a:cubicBezTo>
                    <a:pt x="14903" y="1859"/>
                    <a:pt x="14832" y="1806"/>
                    <a:pt x="14745" y="1789"/>
                  </a:cubicBezTo>
                  <a:cubicBezTo>
                    <a:pt x="14636" y="1747"/>
                    <a:pt x="14523" y="1725"/>
                    <a:pt x="14414" y="1725"/>
                  </a:cubicBezTo>
                  <a:cubicBezTo>
                    <a:pt x="14295" y="1725"/>
                    <a:pt x="14179" y="1751"/>
                    <a:pt x="14079" y="1806"/>
                  </a:cubicBezTo>
                  <a:cubicBezTo>
                    <a:pt x="14016" y="1794"/>
                    <a:pt x="13957" y="1788"/>
                    <a:pt x="13897" y="1788"/>
                  </a:cubicBezTo>
                  <a:cubicBezTo>
                    <a:pt x="13789" y="1788"/>
                    <a:pt x="13683" y="1807"/>
                    <a:pt x="13570" y="1841"/>
                  </a:cubicBezTo>
                  <a:lnTo>
                    <a:pt x="13447" y="1841"/>
                  </a:lnTo>
                  <a:cubicBezTo>
                    <a:pt x="13412" y="1841"/>
                    <a:pt x="13377" y="1859"/>
                    <a:pt x="13342" y="1859"/>
                  </a:cubicBezTo>
                  <a:lnTo>
                    <a:pt x="13325" y="1859"/>
                  </a:lnTo>
                  <a:cubicBezTo>
                    <a:pt x="13266" y="1848"/>
                    <a:pt x="13208" y="1842"/>
                    <a:pt x="13150" y="1842"/>
                  </a:cubicBezTo>
                  <a:cubicBezTo>
                    <a:pt x="13015" y="1842"/>
                    <a:pt x="12881" y="1873"/>
                    <a:pt x="12746" y="1947"/>
                  </a:cubicBezTo>
                  <a:cubicBezTo>
                    <a:pt x="12518" y="1947"/>
                    <a:pt x="12290" y="2052"/>
                    <a:pt x="12115" y="2210"/>
                  </a:cubicBezTo>
                  <a:cubicBezTo>
                    <a:pt x="12097" y="2227"/>
                    <a:pt x="12080" y="2245"/>
                    <a:pt x="12062" y="2262"/>
                  </a:cubicBezTo>
                  <a:lnTo>
                    <a:pt x="12045" y="2262"/>
                  </a:lnTo>
                  <a:cubicBezTo>
                    <a:pt x="11957" y="2192"/>
                    <a:pt x="11852" y="2139"/>
                    <a:pt x="11747" y="2122"/>
                  </a:cubicBezTo>
                  <a:lnTo>
                    <a:pt x="11712" y="2104"/>
                  </a:lnTo>
                  <a:lnTo>
                    <a:pt x="11694" y="2104"/>
                  </a:lnTo>
                  <a:cubicBezTo>
                    <a:pt x="11694" y="2104"/>
                    <a:pt x="11677" y="2104"/>
                    <a:pt x="11677" y="2087"/>
                  </a:cubicBezTo>
                  <a:cubicBezTo>
                    <a:pt x="11659" y="2087"/>
                    <a:pt x="11642" y="2087"/>
                    <a:pt x="11642" y="2069"/>
                  </a:cubicBezTo>
                  <a:cubicBezTo>
                    <a:pt x="11624" y="2069"/>
                    <a:pt x="11624" y="2052"/>
                    <a:pt x="11607" y="2052"/>
                  </a:cubicBezTo>
                  <a:cubicBezTo>
                    <a:pt x="11572" y="2034"/>
                    <a:pt x="11554" y="2017"/>
                    <a:pt x="11519" y="1982"/>
                  </a:cubicBezTo>
                  <a:cubicBezTo>
                    <a:pt x="11399" y="1905"/>
                    <a:pt x="11252" y="1863"/>
                    <a:pt x="11098" y="1863"/>
                  </a:cubicBezTo>
                  <a:cubicBezTo>
                    <a:pt x="11005" y="1863"/>
                    <a:pt x="10910" y="1878"/>
                    <a:pt x="10818" y="1911"/>
                  </a:cubicBezTo>
                  <a:lnTo>
                    <a:pt x="10783" y="1911"/>
                  </a:lnTo>
                  <a:cubicBezTo>
                    <a:pt x="10754" y="1919"/>
                    <a:pt x="10725" y="1923"/>
                    <a:pt x="10695" y="1923"/>
                  </a:cubicBezTo>
                  <a:cubicBezTo>
                    <a:pt x="10654" y="1923"/>
                    <a:pt x="10613" y="1915"/>
                    <a:pt x="10572" y="1894"/>
                  </a:cubicBezTo>
                  <a:cubicBezTo>
                    <a:pt x="10494" y="1870"/>
                    <a:pt x="10412" y="1858"/>
                    <a:pt x="10328" y="1858"/>
                  </a:cubicBezTo>
                  <a:cubicBezTo>
                    <a:pt x="10168" y="1858"/>
                    <a:pt x="10003" y="1901"/>
                    <a:pt x="9853" y="1982"/>
                  </a:cubicBezTo>
                  <a:cubicBezTo>
                    <a:pt x="9783" y="2017"/>
                    <a:pt x="9731" y="2034"/>
                    <a:pt x="9696" y="2052"/>
                  </a:cubicBezTo>
                  <a:cubicBezTo>
                    <a:pt x="9646" y="2043"/>
                    <a:pt x="9595" y="2038"/>
                    <a:pt x="9544" y="2038"/>
                  </a:cubicBezTo>
                  <a:cubicBezTo>
                    <a:pt x="9396" y="2038"/>
                    <a:pt x="9247" y="2074"/>
                    <a:pt x="9117" y="2139"/>
                  </a:cubicBezTo>
                  <a:cubicBezTo>
                    <a:pt x="8872" y="2174"/>
                    <a:pt x="8644" y="2297"/>
                    <a:pt x="8468" y="2473"/>
                  </a:cubicBezTo>
                  <a:cubicBezTo>
                    <a:pt x="8363" y="2578"/>
                    <a:pt x="8241" y="2665"/>
                    <a:pt x="8083" y="2718"/>
                  </a:cubicBezTo>
                  <a:cubicBezTo>
                    <a:pt x="8048" y="2735"/>
                    <a:pt x="8013" y="2735"/>
                    <a:pt x="7978" y="2753"/>
                  </a:cubicBezTo>
                  <a:cubicBezTo>
                    <a:pt x="7942" y="2753"/>
                    <a:pt x="7907" y="2771"/>
                    <a:pt x="7855" y="2771"/>
                  </a:cubicBezTo>
                  <a:cubicBezTo>
                    <a:pt x="7785" y="2788"/>
                    <a:pt x="7715" y="2788"/>
                    <a:pt x="7644" y="2788"/>
                  </a:cubicBezTo>
                  <a:cubicBezTo>
                    <a:pt x="7619" y="2785"/>
                    <a:pt x="7593" y="2783"/>
                    <a:pt x="7567" y="2783"/>
                  </a:cubicBezTo>
                  <a:cubicBezTo>
                    <a:pt x="7453" y="2783"/>
                    <a:pt x="7338" y="2812"/>
                    <a:pt x="7224" y="2841"/>
                  </a:cubicBezTo>
                  <a:cubicBezTo>
                    <a:pt x="7136" y="2841"/>
                    <a:pt x="7013" y="2858"/>
                    <a:pt x="6856" y="2911"/>
                  </a:cubicBezTo>
                  <a:cubicBezTo>
                    <a:pt x="6803" y="2876"/>
                    <a:pt x="6733" y="2841"/>
                    <a:pt x="6663" y="2823"/>
                  </a:cubicBezTo>
                  <a:cubicBezTo>
                    <a:pt x="6522" y="2771"/>
                    <a:pt x="6365" y="2735"/>
                    <a:pt x="6224" y="2718"/>
                  </a:cubicBezTo>
                  <a:cubicBezTo>
                    <a:pt x="6168" y="2709"/>
                    <a:pt x="6111" y="2705"/>
                    <a:pt x="6055" y="2705"/>
                  </a:cubicBezTo>
                  <a:cubicBezTo>
                    <a:pt x="5782" y="2705"/>
                    <a:pt x="5525" y="2809"/>
                    <a:pt x="5365" y="2998"/>
                  </a:cubicBezTo>
                  <a:lnTo>
                    <a:pt x="5348" y="3016"/>
                  </a:lnTo>
                  <a:cubicBezTo>
                    <a:pt x="5348" y="3034"/>
                    <a:pt x="5348" y="3034"/>
                    <a:pt x="5348" y="3034"/>
                  </a:cubicBezTo>
                  <a:cubicBezTo>
                    <a:pt x="5155" y="3086"/>
                    <a:pt x="4945" y="3191"/>
                    <a:pt x="4804" y="3402"/>
                  </a:cubicBezTo>
                  <a:cubicBezTo>
                    <a:pt x="4647" y="3437"/>
                    <a:pt x="4506" y="3507"/>
                    <a:pt x="4401" y="3612"/>
                  </a:cubicBezTo>
                  <a:cubicBezTo>
                    <a:pt x="4366" y="3647"/>
                    <a:pt x="4331" y="3665"/>
                    <a:pt x="4296" y="3682"/>
                  </a:cubicBezTo>
                  <a:cubicBezTo>
                    <a:pt x="4261" y="3700"/>
                    <a:pt x="4243" y="3735"/>
                    <a:pt x="4208" y="3752"/>
                  </a:cubicBezTo>
                  <a:cubicBezTo>
                    <a:pt x="4173" y="3770"/>
                    <a:pt x="4138" y="3770"/>
                    <a:pt x="4103" y="3787"/>
                  </a:cubicBezTo>
                  <a:cubicBezTo>
                    <a:pt x="3972" y="3827"/>
                    <a:pt x="3840" y="3847"/>
                    <a:pt x="3709" y="3847"/>
                  </a:cubicBezTo>
                  <a:cubicBezTo>
                    <a:pt x="3665" y="3847"/>
                    <a:pt x="3621" y="3844"/>
                    <a:pt x="3577" y="3840"/>
                  </a:cubicBezTo>
                  <a:lnTo>
                    <a:pt x="3472" y="3840"/>
                  </a:lnTo>
                  <a:cubicBezTo>
                    <a:pt x="3454" y="3822"/>
                    <a:pt x="3437" y="3805"/>
                    <a:pt x="3402" y="3805"/>
                  </a:cubicBezTo>
                  <a:cubicBezTo>
                    <a:pt x="3384" y="3787"/>
                    <a:pt x="3349" y="3770"/>
                    <a:pt x="3332" y="3752"/>
                  </a:cubicBezTo>
                  <a:cubicBezTo>
                    <a:pt x="3279" y="3717"/>
                    <a:pt x="3226" y="3682"/>
                    <a:pt x="3174" y="3665"/>
                  </a:cubicBezTo>
                  <a:cubicBezTo>
                    <a:pt x="2993" y="3468"/>
                    <a:pt x="2736" y="3347"/>
                    <a:pt x="2444" y="3347"/>
                  </a:cubicBezTo>
                  <a:cubicBezTo>
                    <a:pt x="2425" y="3347"/>
                    <a:pt x="2405" y="3348"/>
                    <a:pt x="2385" y="3349"/>
                  </a:cubicBezTo>
                  <a:cubicBezTo>
                    <a:pt x="2367" y="3349"/>
                    <a:pt x="2350" y="3349"/>
                    <a:pt x="2332" y="3332"/>
                  </a:cubicBezTo>
                  <a:lnTo>
                    <a:pt x="2280" y="3332"/>
                  </a:lnTo>
                  <a:cubicBezTo>
                    <a:pt x="1999" y="3332"/>
                    <a:pt x="1736" y="3454"/>
                    <a:pt x="1561" y="3682"/>
                  </a:cubicBezTo>
                  <a:cubicBezTo>
                    <a:pt x="1561" y="3717"/>
                    <a:pt x="1508" y="3752"/>
                    <a:pt x="1491" y="3787"/>
                  </a:cubicBezTo>
                  <a:cubicBezTo>
                    <a:pt x="1368" y="3928"/>
                    <a:pt x="1280" y="4085"/>
                    <a:pt x="1263" y="4278"/>
                  </a:cubicBezTo>
                  <a:cubicBezTo>
                    <a:pt x="1245" y="4296"/>
                    <a:pt x="1228" y="4296"/>
                    <a:pt x="1210" y="4313"/>
                  </a:cubicBezTo>
                  <a:cubicBezTo>
                    <a:pt x="1052" y="4436"/>
                    <a:pt x="930" y="4629"/>
                    <a:pt x="877" y="4822"/>
                  </a:cubicBezTo>
                  <a:cubicBezTo>
                    <a:pt x="790" y="4909"/>
                    <a:pt x="719" y="4997"/>
                    <a:pt x="649" y="5120"/>
                  </a:cubicBezTo>
                  <a:lnTo>
                    <a:pt x="632" y="5155"/>
                  </a:lnTo>
                  <a:cubicBezTo>
                    <a:pt x="632" y="5155"/>
                    <a:pt x="632" y="5172"/>
                    <a:pt x="632" y="5172"/>
                  </a:cubicBezTo>
                  <a:cubicBezTo>
                    <a:pt x="614" y="5190"/>
                    <a:pt x="614" y="5190"/>
                    <a:pt x="597" y="5207"/>
                  </a:cubicBezTo>
                  <a:cubicBezTo>
                    <a:pt x="597" y="5225"/>
                    <a:pt x="579" y="5225"/>
                    <a:pt x="579" y="5243"/>
                  </a:cubicBezTo>
                  <a:cubicBezTo>
                    <a:pt x="562" y="5243"/>
                    <a:pt x="544" y="5260"/>
                    <a:pt x="544" y="5278"/>
                  </a:cubicBezTo>
                  <a:cubicBezTo>
                    <a:pt x="509" y="5295"/>
                    <a:pt x="491" y="5330"/>
                    <a:pt x="456" y="5348"/>
                  </a:cubicBezTo>
                  <a:cubicBezTo>
                    <a:pt x="299" y="5505"/>
                    <a:pt x="211" y="5733"/>
                    <a:pt x="211" y="5961"/>
                  </a:cubicBezTo>
                  <a:cubicBezTo>
                    <a:pt x="211" y="5979"/>
                    <a:pt x="211" y="5979"/>
                    <a:pt x="211" y="5996"/>
                  </a:cubicBezTo>
                  <a:cubicBezTo>
                    <a:pt x="211" y="5996"/>
                    <a:pt x="211" y="6014"/>
                    <a:pt x="211" y="6031"/>
                  </a:cubicBezTo>
                  <a:cubicBezTo>
                    <a:pt x="211" y="6137"/>
                    <a:pt x="176" y="6242"/>
                    <a:pt x="123" y="6329"/>
                  </a:cubicBezTo>
                  <a:cubicBezTo>
                    <a:pt x="53" y="6470"/>
                    <a:pt x="1" y="6628"/>
                    <a:pt x="1" y="6785"/>
                  </a:cubicBezTo>
                  <a:cubicBezTo>
                    <a:pt x="1" y="6855"/>
                    <a:pt x="18" y="6908"/>
                    <a:pt x="36" y="6978"/>
                  </a:cubicBezTo>
                  <a:cubicBezTo>
                    <a:pt x="36" y="7031"/>
                    <a:pt x="71" y="7136"/>
                    <a:pt x="71" y="7224"/>
                  </a:cubicBezTo>
                  <a:cubicBezTo>
                    <a:pt x="18" y="7329"/>
                    <a:pt x="1" y="7451"/>
                    <a:pt x="1" y="7574"/>
                  </a:cubicBezTo>
                  <a:cubicBezTo>
                    <a:pt x="1" y="7644"/>
                    <a:pt x="1" y="7714"/>
                    <a:pt x="36" y="7785"/>
                  </a:cubicBezTo>
                  <a:cubicBezTo>
                    <a:pt x="18" y="7820"/>
                    <a:pt x="18" y="7855"/>
                    <a:pt x="18" y="7890"/>
                  </a:cubicBezTo>
                  <a:cubicBezTo>
                    <a:pt x="18" y="8083"/>
                    <a:pt x="88" y="8275"/>
                    <a:pt x="211" y="8433"/>
                  </a:cubicBezTo>
                  <a:cubicBezTo>
                    <a:pt x="316" y="8556"/>
                    <a:pt x="386" y="8714"/>
                    <a:pt x="421" y="8889"/>
                  </a:cubicBezTo>
                  <a:cubicBezTo>
                    <a:pt x="421" y="8942"/>
                    <a:pt x="439" y="8977"/>
                    <a:pt x="456" y="9029"/>
                  </a:cubicBezTo>
                  <a:cubicBezTo>
                    <a:pt x="439" y="9082"/>
                    <a:pt x="439" y="9117"/>
                    <a:pt x="439" y="9170"/>
                  </a:cubicBezTo>
                  <a:cubicBezTo>
                    <a:pt x="439" y="9257"/>
                    <a:pt x="421" y="9345"/>
                    <a:pt x="421" y="9415"/>
                  </a:cubicBezTo>
                  <a:cubicBezTo>
                    <a:pt x="404" y="9485"/>
                    <a:pt x="404" y="9538"/>
                    <a:pt x="404" y="9590"/>
                  </a:cubicBezTo>
                  <a:cubicBezTo>
                    <a:pt x="404" y="9660"/>
                    <a:pt x="404" y="9731"/>
                    <a:pt x="421" y="9801"/>
                  </a:cubicBezTo>
                  <a:lnTo>
                    <a:pt x="421" y="9818"/>
                  </a:lnTo>
                  <a:cubicBezTo>
                    <a:pt x="421" y="9871"/>
                    <a:pt x="421" y="9906"/>
                    <a:pt x="421" y="9959"/>
                  </a:cubicBezTo>
                  <a:cubicBezTo>
                    <a:pt x="421" y="10046"/>
                    <a:pt x="421" y="10151"/>
                    <a:pt x="456" y="10257"/>
                  </a:cubicBezTo>
                  <a:cubicBezTo>
                    <a:pt x="404" y="10327"/>
                    <a:pt x="351" y="10397"/>
                    <a:pt x="316" y="10484"/>
                  </a:cubicBezTo>
                  <a:cubicBezTo>
                    <a:pt x="246" y="10607"/>
                    <a:pt x="211" y="10747"/>
                    <a:pt x="176" y="10888"/>
                  </a:cubicBezTo>
                  <a:cubicBezTo>
                    <a:pt x="176" y="10958"/>
                    <a:pt x="158" y="11028"/>
                    <a:pt x="158" y="11098"/>
                  </a:cubicBezTo>
                  <a:cubicBezTo>
                    <a:pt x="176" y="11326"/>
                    <a:pt x="264" y="11536"/>
                    <a:pt x="421" y="11694"/>
                  </a:cubicBezTo>
                  <a:lnTo>
                    <a:pt x="439" y="11712"/>
                  </a:lnTo>
                  <a:cubicBezTo>
                    <a:pt x="439" y="11729"/>
                    <a:pt x="439" y="11729"/>
                    <a:pt x="456" y="11729"/>
                  </a:cubicBezTo>
                  <a:cubicBezTo>
                    <a:pt x="491" y="11940"/>
                    <a:pt x="579" y="12168"/>
                    <a:pt x="807" y="12360"/>
                  </a:cubicBezTo>
                  <a:cubicBezTo>
                    <a:pt x="825" y="12518"/>
                    <a:pt x="877" y="12676"/>
                    <a:pt x="982" y="12816"/>
                  </a:cubicBezTo>
                  <a:cubicBezTo>
                    <a:pt x="1000" y="12851"/>
                    <a:pt x="1035" y="12904"/>
                    <a:pt x="1052" y="12939"/>
                  </a:cubicBezTo>
                  <a:cubicBezTo>
                    <a:pt x="1070" y="12974"/>
                    <a:pt x="1105" y="13009"/>
                    <a:pt x="1123" y="13044"/>
                  </a:cubicBezTo>
                  <a:cubicBezTo>
                    <a:pt x="1123" y="13097"/>
                    <a:pt x="1140" y="13149"/>
                    <a:pt x="1158" y="13184"/>
                  </a:cubicBezTo>
                  <a:cubicBezTo>
                    <a:pt x="1175" y="13290"/>
                    <a:pt x="1193" y="13377"/>
                    <a:pt x="1193" y="13482"/>
                  </a:cubicBezTo>
                  <a:cubicBezTo>
                    <a:pt x="1210" y="13605"/>
                    <a:pt x="1210" y="13728"/>
                    <a:pt x="1193" y="13833"/>
                  </a:cubicBezTo>
                  <a:cubicBezTo>
                    <a:pt x="1193" y="13868"/>
                    <a:pt x="1193" y="13921"/>
                    <a:pt x="1193" y="13956"/>
                  </a:cubicBezTo>
                  <a:cubicBezTo>
                    <a:pt x="1175" y="13991"/>
                    <a:pt x="1158" y="14026"/>
                    <a:pt x="1140" y="14061"/>
                  </a:cubicBezTo>
                  <a:cubicBezTo>
                    <a:pt x="1123" y="14096"/>
                    <a:pt x="1123" y="14114"/>
                    <a:pt x="1088" y="14149"/>
                  </a:cubicBezTo>
                  <a:cubicBezTo>
                    <a:pt x="1070" y="14184"/>
                    <a:pt x="1035" y="14236"/>
                    <a:pt x="1017" y="14289"/>
                  </a:cubicBezTo>
                  <a:cubicBezTo>
                    <a:pt x="842" y="14464"/>
                    <a:pt x="737" y="14727"/>
                    <a:pt x="737" y="15025"/>
                  </a:cubicBezTo>
                  <a:cubicBezTo>
                    <a:pt x="737" y="15060"/>
                    <a:pt x="737" y="15078"/>
                    <a:pt x="737" y="15095"/>
                  </a:cubicBezTo>
                  <a:lnTo>
                    <a:pt x="719" y="15148"/>
                  </a:lnTo>
                  <a:cubicBezTo>
                    <a:pt x="719" y="15200"/>
                    <a:pt x="719" y="15253"/>
                    <a:pt x="737" y="15306"/>
                  </a:cubicBezTo>
                  <a:cubicBezTo>
                    <a:pt x="754" y="15516"/>
                    <a:pt x="842" y="15726"/>
                    <a:pt x="982" y="15884"/>
                  </a:cubicBezTo>
                  <a:cubicBezTo>
                    <a:pt x="1123" y="16060"/>
                    <a:pt x="1228" y="16305"/>
                    <a:pt x="1245" y="16585"/>
                  </a:cubicBezTo>
                  <a:cubicBezTo>
                    <a:pt x="1263" y="16796"/>
                    <a:pt x="1351" y="17006"/>
                    <a:pt x="1491" y="17164"/>
                  </a:cubicBezTo>
                  <a:cubicBezTo>
                    <a:pt x="1526" y="17199"/>
                    <a:pt x="1561" y="17234"/>
                    <a:pt x="1596" y="17269"/>
                  </a:cubicBezTo>
                  <a:cubicBezTo>
                    <a:pt x="1614" y="17322"/>
                    <a:pt x="1614" y="17392"/>
                    <a:pt x="1631" y="17445"/>
                  </a:cubicBezTo>
                  <a:cubicBezTo>
                    <a:pt x="1666" y="17813"/>
                    <a:pt x="1754" y="18163"/>
                    <a:pt x="1894" y="18479"/>
                  </a:cubicBezTo>
                  <a:cubicBezTo>
                    <a:pt x="1912" y="18514"/>
                    <a:pt x="1929" y="18549"/>
                    <a:pt x="1947" y="18584"/>
                  </a:cubicBezTo>
                  <a:cubicBezTo>
                    <a:pt x="1929" y="18654"/>
                    <a:pt x="1929" y="18707"/>
                    <a:pt x="1929" y="18777"/>
                  </a:cubicBezTo>
                  <a:cubicBezTo>
                    <a:pt x="1929" y="18900"/>
                    <a:pt x="1947" y="19005"/>
                    <a:pt x="1964" y="19093"/>
                  </a:cubicBezTo>
                  <a:cubicBezTo>
                    <a:pt x="1894" y="19215"/>
                    <a:pt x="1841" y="19391"/>
                    <a:pt x="1824" y="19636"/>
                  </a:cubicBezTo>
                  <a:cubicBezTo>
                    <a:pt x="1789" y="19706"/>
                    <a:pt x="1754" y="19846"/>
                    <a:pt x="1754" y="20022"/>
                  </a:cubicBezTo>
                  <a:cubicBezTo>
                    <a:pt x="1754" y="20092"/>
                    <a:pt x="1754" y="20162"/>
                    <a:pt x="1754" y="20232"/>
                  </a:cubicBezTo>
                  <a:cubicBezTo>
                    <a:pt x="1736" y="20302"/>
                    <a:pt x="1701" y="20372"/>
                    <a:pt x="1684" y="20460"/>
                  </a:cubicBezTo>
                  <a:cubicBezTo>
                    <a:pt x="1649" y="20548"/>
                    <a:pt x="1596" y="20705"/>
                    <a:pt x="1596" y="20898"/>
                  </a:cubicBezTo>
                  <a:cubicBezTo>
                    <a:pt x="1578" y="21091"/>
                    <a:pt x="1596" y="21284"/>
                    <a:pt x="1666" y="21494"/>
                  </a:cubicBezTo>
                  <a:cubicBezTo>
                    <a:pt x="1666" y="21529"/>
                    <a:pt x="1666" y="21582"/>
                    <a:pt x="1684" y="21652"/>
                  </a:cubicBezTo>
                  <a:cubicBezTo>
                    <a:pt x="1719" y="21863"/>
                    <a:pt x="1806" y="22020"/>
                    <a:pt x="1912" y="22161"/>
                  </a:cubicBezTo>
                  <a:cubicBezTo>
                    <a:pt x="1894" y="22231"/>
                    <a:pt x="1876" y="22318"/>
                    <a:pt x="1876" y="22388"/>
                  </a:cubicBezTo>
                  <a:cubicBezTo>
                    <a:pt x="1859" y="22406"/>
                    <a:pt x="1859" y="22424"/>
                    <a:pt x="1859" y="22441"/>
                  </a:cubicBezTo>
                  <a:cubicBezTo>
                    <a:pt x="1789" y="22581"/>
                    <a:pt x="1754" y="22739"/>
                    <a:pt x="1736" y="22914"/>
                  </a:cubicBezTo>
                  <a:cubicBezTo>
                    <a:pt x="1719" y="22985"/>
                    <a:pt x="1719" y="23055"/>
                    <a:pt x="1736" y="23142"/>
                  </a:cubicBezTo>
                  <a:cubicBezTo>
                    <a:pt x="1754" y="23318"/>
                    <a:pt x="1771" y="23493"/>
                    <a:pt x="1789" y="23651"/>
                  </a:cubicBezTo>
                  <a:cubicBezTo>
                    <a:pt x="1806" y="23896"/>
                    <a:pt x="1929" y="24124"/>
                    <a:pt x="2122" y="24247"/>
                  </a:cubicBezTo>
                  <a:cubicBezTo>
                    <a:pt x="2069" y="24352"/>
                    <a:pt x="2052" y="24457"/>
                    <a:pt x="2052" y="24580"/>
                  </a:cubicBezTo>
                  <a:cubicBezTo>
                    <a:pt x="2052" y="24633"/>
                    <a:pt x="2052" y="24703"/>
                    <a:pt x="2052" y="24755"/>
                  </a:cubicBezTo>
                  <a:cubicBezTo>
                    <a:pt x="2052" y="24773"/>
                    <a:pt x="2034" y="24808"/>
                    <a:pt x="2034" y="24825"/>
                  </a:cubicBezTo>
                  <a:lnTo>
                    <a:pt x="2017" y="24843"/>
                  </a:lnTo>
                  <a:cubicBezTo>
                    <a:pt x="1964" y="24966"/>
                    <a:pt x="1947" y="25071"/>
                    <a:pt x="1947" y="25194"/>
                  </a:cubicBezTo>
                  <a:cubicBezTo>
                    <a:pt x="1929" y="25369"/>
                    <a:pt x="1982" y="25509"/>
                    <a:pt x="1999" y="25597"/>
                  </a:cubicBezTo>
                  <a:cubicBezTo>
                    <a:pt x="2087" y="25860"/>
                    <a:pt x="2280" y="26053"/>
                    <a:pt x="2490" y="26140"/>
                  </a:cubicBezTo>
                  <a:lnTo>
                    <a:pt x="2560" y="26386"/>
                  </a:lnTo>
                  <a:cubicBezTo>
                    <a:pt x="2473" y="26579"/>
                    <a:pt x="2420" y="26806"/>
                    <a:pt x="2420" y="27069"/>
                  </a:cubicBezTo>
                  <a:cubicBezTo>
                    <a:pt x="2420" y="27087"/>
                    <a:pt x="2420" y="27122"/>
                    <a:pt x="2420" y="27140"/>
                  </a:cubicBezTo>
                  <a:lnTo>
                    <a:pt x="2420" y="27157"/>
                  </a:lnTo>
                  <a:cubicBezTo>
                    <a:pt x="2420" y="27175"/>
                    <a:pt x="2420" y="27192"/>
                    <a:pt x="2420" y="27210"/>
                  </a:cubicBezTo>
                  <a:cubicBezTo>
                    <a:pt x="2402" y="27245"/>
                    <a:pt x="2367" y="27280"/>
                    <a:pt x="2350" y="27315"/>
                  </a:cubicBezTo>
                  <a:cubicBezTo>
                    <a:pt x="2315" y="27385"/>
                    <a:pt x="2210" y="27578"/>
                    <a:pt x="2210" y="27841"/>
                  </a:cubicBezTo>
                  <a:cubicBezTo>
                    <a:pt x="2210" y="27911"/>
                    <a:pt x="2192" y="27999"/>
                    <a:pt x="2192" y="28086"/>
                  </a:cubicBezTo>
                  <a:lnTo>
                    <a:pt x="2175" y="28121"/>
                  </a:lnTo>
                  <a:cubicBezTo>
                    <a:pt x="2175" y="28174"/>
                    <a:pt x="2175" y="28227"/>
                    <a:pt x="2175" y="28262"/>
                  </a:cubicBezTo>
                  <a:lnTo>
                    <a:pt x="65622" y="28262"/>
                  </a:lnTo>
                  <a:lnTo>
                    <a:pt x="656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a:off x="3179664" y="2563353"/>
              <a:ext cx="2098657" cy="909683"/>
            </a:xfrm>
            <a:custGeom>
              <a:avLst/>
              <a:gdLst/>
              <a:ahLst/>
              <a:cxnLst/>
              <a:rect l="l" t="t" r="r" b="b"/>
              <a:pathLst>
                <a:path w="65201" h="28262" extrusionOk="0">
                  <a:moveTo>
                    <a:pt x="39394" y="1"/>
                  </a:moveTo>
                  <a:cubicBezTo>
                    <a:pt x="39394" y="71"/>
                    <a:pt x="39377" y="141"/>
                    <a:pt x="39307" y="228"/>
                  </a:cubicBezTo>
                  <a:lnTo>
                    <a:pt x="39307" y="228"/>
                  </a:lnTo>
                  <a:cubicBezTo>
                    <a:pt x="39271" y="264"/>
                    <a:pt x="39219" y="316"/>
                    <a:pt x="39184" y="351"/>
                  </a:cubicBezTo>
                  <a:lnTo>
                    <a:pt x="39184" y="351"/>
                  </a:lnTo>
                  <a:cubicBezTo>
                    <a:pt x="39166" y="351"/>
                    <a:pt x="39149" y="351"/>
                    <a:pt x="39131" y="351"/>
                  </a:cubicBezTo>
                  <a:lnTo>
                    <a:pt x="39131" y="351"/>
                  </a:lnTo>
                  <a:cubicBezTo>
                    <a:pt x="39044" y="316"/>
                    <a:pt x="38956" y="281"/>
                    <a:pt x="38868" y="246"/>
                  </a:cubicBezTo>
                  <a:lnTo>
                    <a:pt x="38868" y="246"/>
                  </a:lnTo>
                  <a:cubicBezTo>
                    <a:pt x="38640" y="369"/>
                    <a:pt x="38798" y="36"/>
                    <a:pt x="38710" y="1"/>
                  </a:cubicBezTo>
                  <a:lnTo>
                    <a:pt x="38710" y="1"/>
                  </a:lnTo>
                  <a:cubicBezTo>
                    <a:pt x="38710" y="1"/>
                    <a:pt x="38710" y="1"/>
                    <a:pt x="38710" y="1"/>
                  </a:cubicBezTo>
                  <a:lnTo>
                    <a:pt x="38710" y="1"/>
                  </a:lnTo>
                  <a:lnTo>
                    <a:pt x="38623" y="1"/>
                  </a:lnTo>
                  <a:cubicBezTo>
                    <a:pt x="38623" y="1"/>
                    <a:pt x="38605" y="1"/>
                    <a:pt x="38605" y="1"/>
                  </a:cubicBezTo>
                  <a:lnTo>
                    <a:pt x="38605" y="1"/>
                  </a:lnTo>
                  <a:lnTo>
                    <a:pt x="38360" y="1"/>
                  </a:lnTo>
                  <a:cubicBezTo>
                    <a:pt x="38325" y="211"/>
                    <a:pt x="38167" y="421"/>
                    <a:pt x="38079" y="632"/>
                  </a:cubicBezTo>
                  <a:lnTo>
                    <a:pt x="38079" y="632"/>
                  </a:lnTo>
                  <a:cubicBezTo>
                    <a:pt x="38027" y="632"/>
                    <a:pt x="37974" y="649"/>
                    <a:pt x="37922" y="649"/>
                  </a:cubicBezTo>
                  <a:lnTo>
                    <a:pt x="37922" y="649"/>
                  </a:lnTo>
                  <a:cubicBezTo>
                    <a:pt x="37816" y="649"/>
                    <a:pt x="37764" y="579"/>
                    <a:pt x="37816" y="404"/>
                  </a:cubicBezTo>
                  <a:lnTo>
                    <a:pt x="37816" y="404"/>
                  </a:lnTo>
                  <a:cubicBezTo>
                    <a:pt x="37834" y="369"/>
                    <a:pt x="37834" y="351"/>
                    <a:pt x="37851" y="316"/>
                  </a:cubicBezTo>
                  <a:lnTo>
                    <a:pt x="37851" y="316"/>
                  </a:lnTo>
                  <a:cubicBezTo>
                    <a:pt x="37886" y="211"/>
                    <a:pt x="37886" y="141"/>
                    <a:pt x="37799" y="123"/>
                  </a:cubicBezTo>
                  <a:lnTo>
                    <a:pt x="37799" y="123"/>
                  </a:lnTo>
                  <a:cubicBezTo>
                    <a:pt x="37729" y="106"/>
                    <a:pt x="37623" y="106"/>
                    <a:pt x="37588" y="53"/>
                  </a:cubicBezTo>
                  <a:lnTo>
                    <a:pt x="37588" y="53"/>
                  </a:lnTo>
                  <a:cubicBezTo>
                    <a:pt x="37571" y="36"/>
                    <a:pt x="37553" y="18"/>
                    <a:pt x="37536" y="1"/>
                  </a:cubicBezTo>
                  <a:lnTo>
                    <a:pt x="37536" y="1"/>
                  </a:lnTo>
                  <a:lnTo>
                    <a:pt x="37308" y="1"/>
                  </a:lnTo>
                  <a:cubicBezTo>
                    <a:pt x="37255" y="18"/>
                    <a:pt x="37185" y="36"/>
                    <a:pt x="37133" y="53"/>
                  </a:cubicBezTo>
                  <a:lnTo>
                    <a:pt x="37133" y="53"/>
                  </a:lnTo>
                  <a:cubicBezTo>
                    <a:pt x="37027" y="53"/>
                    <a:pt x="36905" y="71"/>
                    <a:pt x="36817" y="53"/>
                  </a:cubicBezTo>
                  <a:lnTo>
                    <a:pt x="36817" y="53"/>
                  </a:lnTo>
                  <a:cubicBezTo>
                    <a:pt x="36800" y="36"/>
                    <a:pt x="36764" y="36"/>
                    <a:pt x="36729" y="36"/>
                  </a:cubicBezTo>
                  <a:lnTo>
                    <a:pt x="36729" y="36"/>
                  </a:lnTo>
                  <a:cubicBezTo>
                    <a:pt x="36712" y="36"/>
                    <a:pt x="36694" y="53"/>
                    <a:pt x="36677" y="53"/>
                  </a:cubicBezTo>
                  <a:lnTo>
                    <a:pt x="36677" y="53"/>
                  </a:lnTo>
                  <a:cubicBezTo>
                    <a:pt x="36677" y="88"/>
                    <a:pt x="36677" y="123"/>
                    <a:pt x="36677" y="158"/>
                  </a:cubicBezTo>
                  <a:lnTo>
                    <a:pt x="36677" y="158"/>
                  </a:lnTo>
                  <a:cubicBezTo>
                    <a:pt x="36677" y="176"/>
                    <a:pt x="36677" y="211"/>
                    <a:pt x="36659" y="228"/>
                  </a:cubicBezTo>
                  <a:lnTo>
                    <a:pt x="36659" y="228"/>
                  </a:lnTo>
                  <a:cubicBezTo>
                    <a:pt x="36624" y="334"/>
                    <a:pt x="36572" y="439"/>
                    <a:pt x="36484" y="456"/>
                  </a:cubicBezTo>
                  <a:lnTo>
                    <a:pt x="36484" y="456"/>
                  </a:lnTo>
                  <a:cubicBezTo>
                    <a:pt x="36344" y="509"/>
                    <a:pt x="36203" y="562"/>
                    <a:pt x="36063" y="579"/>
                  </a:cubicBezTo>
                  <a:lnTo>
                    <a:pt x="36063" y="579"/>
                  </a:lnTo>
                  <a:cubicBezTo>
                    <a:pt x="36011" y="597"/>
                    <a:pt x="35993" y="509"/>
                    <a:pt x="35940" y="509"/>
                  </a:cubicBezTo>
                  <a:lnTo>
                    <a:pt x="35940" y="509"/>
                  </a:lnTo>
                  <a:cubicBezTo>
                    <a:pt x="35905" y="491"/>
                    <a:pt x="35853" y="491"/>
                    <a:pt x="35800" y="509"/>
                  </a:cubicBezTo>
                  <a:lnTo>
                    <a:pt x="35800" y="509"/>
                  </a:lnTo>
                  <a:cubicBezTo>
                    <a:pt x="35783" y="509"/>
                    <a:pt x="35748" y="597"/>
                    <a:pt x="35748" y="649"/>
                  </a:cubicBezTo>
                  <a:lnTo>
                    <a:pt x="35748" y="649"/>
                  </a:lnTo>
                  <a:cubicBezTo>
                    <a:pt x="35748" y="772"/>
                    <a:pt x="35818" y="772"/>
                    <a:pt x="35888" y="737"/>
                  </a:cubicBezTo>
                  <a:lnTo>
                    <a:pt x="35888" y="737"/>
                  </a:lnTo>
                  <a:cubicBezTo>
                    <a:pt x="35993" y="702"/>
                    <a:pt x="36011" y="754"/>
                    <a:pt x="36011" y="877"/>
                  </a:cubicBezTo>
                  <a:lnTo>
                    <a:pt x="36011" y="877"/>
                  </a:lnTo>
                  <a:cubicBezTo>
                    <a:pt x="35993" y="1035"/>
                    <a:pt x="36028" y="1123"/>
                    <a:pt x="36116" y="1158"/>
                  </a:cubicBezTo>
                  <a:lnTo>
                    <a:pt x="36116" y="1158"/>
                  </a:lnTo>
                  <a:cubicBezTo>
                    <a:pt x="36011" y="1245"/>
                    <a:pt x="35923" y="1333"/>
                    <a:pt x="35870" y="1438"/>
                  </a:cubicBezTo>
                  <a:lnTo>
                    <a:pt x="35870" y="1438"/>
                  </a:lnTo>
                  <a:cubicBezTo>
                    <a:pt x="35835" y="1456"/>
                    <a:pt x="35835" y="1473"/>
                    <a:pt x="35818" y="1491"/>
                  </a:cubicBezTo>
                  <a:lnTo>
                    <a:pt x="35818" y="1491"/>
                  </a:lnTo>
                  <a:cubicBezTo>
                    <a:pt x="35713" y="1508"/>
                    <a:pt x="35590" y="1543"/>
                    <a:pt x="35485" y="1578"/>
                  </a:cubicBezTo>
                  <a:lnTo>
                    <a:pt x="35485" y="1578"/>
                  </a:lnTo>
                  <a:cubicBezTo>
                    <a:pt x="35362" y="1613"/>
                    <a:pt x="35257" y="1666"/>
                    <a:pt x="35169" y="1736"/>
                  </a:cubicBezTo>
                  <a:lnTo>
                    <a:pt x="35169" y="1736"/>
                  </a:lnTo>
                  <a:cubicBezTo>
                    <a:pt x="35134" y="1754"/>
                    <a:pt x="35116" y="1754"/>
                    <a:pt x="35099" y="1771"/>
                  </a:cubicBezTo>
                  <a:lnTo>
                    <a:pt x="35099" y="1771"/>
                  </a:lnTo>
                  <a:cubicBezTo>
                    <a:pt x="34818" y="1684"/>
                    <a:pt x="34520" y="1613"/>
                    <a:pt x="34170" y="1701"/>
                  </a:cubicBezTo>
                  <a:lnTo>
                    <a:pt x="34170" y="1701"/>
                  </a:lnTo>
                  <a:cubicBezTo>
                    <a:pt x="33924" y="1771"/>
                    <a:pt x="33749" y="1876"/>
                    <a:pt x="33591" y="1999"/>
                  </a:cubicBezTo>
                  <a:lnTo>
                    <a:pt x="33591" y="1999"/>
                  </a:lnTo>
                  <a:cubicBezTo>
                    <a:pt x="33416" y="2017"/>
                    <a:pt x="33241" y="2017"/>
                    <a:pt x="33048" y="2069"/>
                  </a:cubicBezTo>
                  <a:lnTo>
                    <a:pt x="33048" y="2069"/>
                  </a:lnTo>
                  <a:cubicBezTo>
                    <a:pt x="33013" y="2069"/>
                    <a:pt x="32925" y="2104"/>
                    <a:pt x="32855" y="2122"/>
                  </a:cubicBezTo>
                  <a:lnTo>
                    <a:pt x="32855" y="2122"/>
                  </a:lnTo>
                  <a:cubicBezTo>
                    <a:pt x="32802" y="2122"/>
                    <a:pt x="32767" y="2139"/>
                    <a:pt x="32732" y="2139"/>
                  </a:cubicBezTo>
                  <a:lnTo>
                    <a:pt x="32732" y="2139"/>
                  </a:lnTo>
                  <a:cubicBezTo>
                    <a:pt x="32732" y="2104"/>
                    <a:pt x="32697" y="2052"/>
                    <a:pt x="32662" y="2017"/>
                  </a:cubicBezTo>
                  <a:lnTo>
                    <a:pt x="32662" y="2017"/>
                  </a:lnTo>
                  <a:cubicBezTo>
                    <a:pt x="32469" y="1789"/>
                    <a:pt x="32189" y="1754"/>
                    <a:pt x="31873" y="1824"/>
                  </a:cubicBezTo>
                  <a:lnTo>
                    <a:pt x="31873" y="1824"/>
                  </a:lnTo>
                  <a:cubicBezTo>
                    <a:pt x="31593" y="1649"/>
                    <a:pt x="31154" y="1666"/>
                    <a:pt x="30821" y="1911"/>
                  </a:cubicBezTo>
                  <a:lnTo>
                    <a:pt x="30821" y="1911"/>
                  </a:lnTo>
                  <a:cubicBezTo>
                    <a:pt x="30769" y="1771"/>
                    <a:pt x="30611" y="1824"/>
                    <a:pt x="30506" y="1806"/>
                  </a:cubicBezTo>
                  <a:lnTo>
                    <a:pt x="30506" y="1806"/>
                  </a:lnTo>
                  <a:cubicBezTo>
                    <a:pt x="30435" y="1789"/>
                    <a:pt x="30313" y="1824"/>
                    <a:pt x="30260" y="1911"/>
                  </a:cubicBezTo>
                  <a:lnTo>
                    <a:pt x="30260" y="1911"/>
                  </a:lnTo>
                  <a:cubicBezTo>
                    <a:pt x="30137" y="2034"/>
                    <a:pt x="30050" y="2069"/>
                    <a:pt x="29945" y="2034"/>
                  </a:cubicBezTo>
                  <a:lnTo>
                    <a:pt x="29945" y="2034"/>
                  </a:lnTo>
                  <a:cubicBezTo>
                    <a:pt x="29822" y="1982"/>
                    <a:pt x="29752" y="2104"/>
                    <a:pt x="29664" y="2245"/>
                  </a:cubicBezTo>
                  <a:lnTo>
                    <a:pt x="29664" y="2245"/>
                  </a:lnTo>
                  <a:cubicBezTo>
                    <a:pt x="29647" y="2262"/>
                    <a:pt x="29629" y="2280"/>
                    <a:pt x="29611" y="2297"/>
                  </a:cubicBezTo>
                  <a:lnTo>
                    <a:pt x="29611" y="2297"/>
                  </a:lnTo>
                  <a:cubicBezTo>
                    <a:pt x="29296" y="2315"/>
                    <a:pt x="28963" y="2332"/>
                    <a:pt x="28630" y="2367"/>
                  </a:cubicBezTo>
                  <a:lnTo>
                    <a:pt x="28630" y="2367"/>
                  </a:lnTo>
                  <a:cubicBezTo>
                    <a:pt x="28419" y="2455"/>
                    <a:pt x="28191" y="2508"/>
                    <a:pt x="27963" y="2508"/>
                  </a:cubicBezTo>
                  <a:lnTo>
                    <a:pt x="27963" y="2508"/>
                  </a:lnTo>
                  <a:cubicBezTo>
                    <a:pt x="27876" y="2508"/>
                    <a:pt x="27788" y="2490"/>
                    <a:pt x="27683" y="2508"/>
                  </a:cubicBezTo>
                  <a:lnTo>
                    <a:pt x="27683" y="2508"/>
                  </a:lnTo>
                  <a:cubicBezTo>
                    <a:pt x="27578" y="2455"/>
                    <a:pt x="27455" y="2437"/>
                    <a:pt x="27315" y="2437"/>
                  </a:cubicBezTo>
                  <a:lnTo>
                    <a:pt x="27315" y="2437"/>
                  </a:lnTo>
                  <a:cubicBezTo>
                    <a:pt x="27157" y="2385"/>
                    <a:pt x="26999" y="2315"/>
                    <a:pt x="26894" y="2210"/>
                  </a:cubicBezTo>
                  <a:lnTo>
                    <a:pt x="26894" y="2210"/>
                  </a:lnTo>
                  <a:cubicBezTo>
                    <a:pt x="26596" y="2262"/>
                    <a:pt x="26316" y="2245"/>
                    <a:pt x="26070" y="2157"/>
                  </a:cubicBezTo>
                  <a:lnTo>
                    <a:pt x="26070" y="2157"/>
                  </a:lnTo>
                  <a:cubicBezTo>
                    <a:pt x="26070" y="2192"/>
                    <a:pt x="26070" y="2227"/>
                    <a:pt x="26088" y="2262"/>
                  </a:cubicBezTo>
                  <a:lnTo>
                    <a:pt x="26088" y="2262"/>
                  </a:lnTo>
                  <a:cubicBezTo>
                    <a:pt x="25877" y="2245"/>
                    <a:pt x="25649" y="2280"/>
                    <a:pt x="25456" y="2385"/>
                  </a:cubicBezTo>
                  <a:lnTo>
                    <a:pt x="25456" y="2385"/>
                  </a:lnTo>
                  <a:cubicBezTo>
                    <a:pt x="25386" y="2402"/>
                    <a:pt x="25299" y="2420"/>
                    <a:pt x="25229" y="2437"/>
                  </a:cubicBezTo>
                  <a:lnTo>
                    <a:pt x="25229" y="2437"/>
                  </a:lnTo>
                  <a:cubicBezTo>
                    <a:pt x="25071" y="2262"/>
                    <a:pt x="24808" y="2210"/>
                    <a:pt x="24527" y="2245"/>
                  </a:cubicBezTo>
                  <a:lnTo>
                    <a:pt x="24527" y="2245"/>
                  </a:lnTo>
                  <a:cubicBezTo>
                    <a:pt x="24527" y="2245"/>
                    <a:pt x="24527" y="2227"/>
                    <a:pt x="24527" y="2227"/>
                  </a:cubicBezTo>
                  <a:lnTo>
                    <a:pt x="24527" y="2227"/>
                  </a:lnTo>
                  <a:cubicBezTo>
                    <a:pt x="24475" y="2104"/>
                    <a:pt x="24440" y="1964"/>
                    <a:pt x="24369" y="1841"/>
                  </a:cubicBezTo>
                  <a:lnTo>
                    <a:pt x="24369" y="1841"/>
                  </a:lnTo>
                  <a:cubicBezTo>
                    <a:pt x="24317" y="1754"/>
                    <a:pt x="24247" y="1666"/>
                    <a:pt x="24107" y="1754"/>
                  </a:cubicBezTo>
                  <a:lnTo>
                    <a:pt x="24107" y="1754"/>
                  </a:lnTo>
                  <a:cubicBezTo>
                    <a:pt x="24001" y="1824"/>
                    <a:pt x="23914" y="1929"/>
                    <a:pt x="23879" y="2104"/>
                  </a:cubicBezTo>
                  <a:lnTo>
                    <a:pt x="23879" y="2104"/>
                  </a:lnTo>
                  <a:cubicBezTo>
                    <a:pt x="23861" y="2139"/>
                    <a:pt x="23861" y="2157"/>
                    <a:pt x="23861" y="2192"/>
                  </a:cubicBezTo>
                  <a:lnTo>
                    <a:pt x="23861" y="2192"/>
                  </a:lnTo>
                  <a:cubicBezTo>
                    <a:pt x="23773" y="2227"/>
                    <a:pt x="23721" y="2210"/>
                    <a:pt x="23668" y="2157"/>
                  </a:cubicBezTo>
                  <a:lnTo>
                    <a:pt x="23668" y="2157"/>
                  </a:lnTo>
                  <a:cubicBezTo>
                    <a:pt x="23616" y="2087"/>
                    <a:pt x="23563" y="2017"/>
                    <a:pt x="23545" y="1894"/>
                  </a:cubicBezTo>
                  <a:lnTo>
                    <a:pt x="23545" y="1894"/>
                  </a:lnTo>
                  <a:cubicBezTo>
                    <a:pt x="23545" y="1719"/>
                    <a:pt x="23493" y="1701"/>
                    <a:pt x="23388" y="1754"/>
                  </a:cubicBezTo>
                  <a:lnTo>
                    <a:pt x="23388" y="1754"/>
                  </a:lnTo>
                  <a:cubicBezTo>
                    <a:pt x="23370" y="1754"/>
                    <a:pt x="23353" y="1771"/>
                    <a:pt x="23335" y="1789"/>
                  </a:cubicBezTo>
                  <a:lnTo>
                    <a:pt x="23335" y="1789"/>
                  </a:lnTo>
                  <a:cubicBezTo>
                    <a:pt x="23160" y="1929"/>
                    <a:pt x="22984" y="1964"/>
                    <a:pt x="22827" y="1894"/>
                  </a:cubicBezTo>
                  <a:lnTo>
                    <a:pt x="22827" y="1894"/>
                  </a:lnTo>
                  <a:cubicBezTo>
                    <a:pt x="22774" y="1876"/>
                    <a:pt x="22704" y="1859"/>
                    <a:pt x="22634" y="1876"/>
                  </a:cubicBezTo>
                  <a:lnTo>
                    <a:pt x="22634" y="1876"/>
                  </a:lnTo>
                  <a:cubicBezTo>
                    <a:pt x="22248" y="1947"/>
                    <a:pt x="21898" y="1982"/>
                    <a:pt x="21529" y="1982"/>
                  </a:cubicBezTo>
                  <a:lnTo>
                    <a:pt x="21529" y="1982"/>
                  </a:lnTo>
                  <a:cubicBezTo>
                    <a:pt x="21529" y="1982"/>
                    <a:pt x="21494" y="1999"/>
                    <a:pt x="21477" y="1999"/>
                  </a:cubicBezTo>
                  <a:lnTo>
                    <a:pt x="21477" y="1999"/>
                  </a:lnTo>
                  <a:cubicBezTo>
                    <a:pt x="21477" y="1947"/>
                    <a:pt x="21459" y="1911"/>
                    <a:pt x="21442" y="1876"/>
                  </a:cubicBezTo>
                  <a:lnTo>
                    <a:pt x="21442" y="1876"/>
                  </a:lnTo>
                  <a:cubicBezTo>
                    <a:pt x="21372" y="1947"/>
                    <a:pt x="21301" y="2017"/>
                    <a:pt x="21214" y="2069"/>
                  </a:cubicBezTo>
                  <a:lnTo>
                    <a:pt x="21214" y="2069"/>
                  </a:lnTo>
                  <a:cubicBezTo>
                    <a:pt x="21109" y="2157"/>
                    <a:pt x="21021" y="2210"/>
                    <a:pt x="20951" y="2122"/>
                  </a:cubicBezTo>
                  <a:lnTo>
                    <a:pt x="20951" y="2122"/>
                  </a:lnTo>
                  <a:cubicBezTo>
                    <a:pt x="20740" y="1911"/>
                    <a:pt x="20740" y="1911"/>
                    <a:pt x="20302" y="2367"/>
                  </a:cubicBezTo>
                  <a:lnTo>
                    <a:pt x="20302" y="2367"/>
                  </a:lnTo>
                  <a:cubicBezTo>
                    <a:pt x="20285" y="2385"/>
                    <a:pt x="20250" y="2402"/>
                    <a:pt x="20232" y="2420"/>
                  </a:cubicBezTo>
                  <a:lnTo>
                    <a:pt x="20232" y="2420"/>
                  </a:lnTo>
                  <a:cubicBezTo>
                    <a:pt x="20197" y="2437"/>
                    <a:pt x="20144" y="2455"/>
                    <a:pt x="20127" y="2437"/>
                  </a:cubicBezTo>
                  <a:lnTo>
                    <a:pt x="20127" y="2437"/>
                  </a:lnTo>
                  <a:cubicBezTo>
                    <a:pt x="20057" y="2315"/>
                    <a:pt x="19899" y="2332"/>
                    <a:pt x="19741" y="2332"/>
                  </a:cubicBezTo>
                  <a:lnTo>
                    <a:pt x="19741" y="2332"/>
                  </a:lnTo>
                  <a:cubicBezTo>
                    <a:pt x="19759" y="2402"/>
                    <a:pt x="19759" y="2508"/>
                    <a:pt x="19741" y="2648"/>
                  </a:cubicBezTo>
                  <a:lnTo>
                    <a:pt x="19741" y="2648"/>
                  </a:lnTo>
                  <a:cubicBezTo>
                    <a:pt x="19759" y="2683"/>
                    <a:pt x="19776" y="2718"/>
                    <a:pt x="19794" y="2771"/>
                  </a:cubicBezTo>
                  <a:lnTo>
                    <a:pt x="19794" y="2771"/>
                  </a:lnTo>
                  <a:cubicBezTo>
                    <a:pt x="19794" y="2771"/>
                    <a:pt x="19776" y="2806"/>
                    <a:pt x="19759" y="2841"/>
                  </a:cubicBezTo>
                  <a:lnTo>
                    <a:pt x="19759" y="2841"/>
                  </a:lnTo>
                  <a:cubicBezTo>
                    <a:pt x="19618" y="3034"/>
                    <a:pt x="19443" y="3174"/>
                    <a:pt x="19285" y="3332"/>
                  </a:cubicBezTo>
                  <a:lnTo>
                    <a:pt x="19285" y="3332"/>
                  </a:lnTo>
                  <a:cubicBezTo>
                    <a:pt x="19268" y="3349"/>
                    <a:pt x="19233" y="3384"/>
                    <a:pt x="19233" y="3367"/>
                  </a:cubicBezTo>
                  <a:lnTo>
                    <a:pt x="19233" y="3367"/>
                  </a:lnTo>
                  <a:cubicBezTo>
                    <a:pt x="19163" y="3349"/>
                    <a:pt x="19110" y="3332"/>
                    <a:pt x="19057" y="3296"/>
                  </a:cubicBezTo>
                  <a:lnTo>
                    <a:pt x="19057" y="3296"/>
                  </a:lnTo>
                  <a:cubicBezTo>
                    <a:pt x="19022" y="3296"/>
                    <a:pt x="19022" y="3244"/>
                    <a:pt x="19040" y="3209"/>
                  </a:cubicBezTo>
                  <a:lnTo>
                    <a:pt x="19040" y="3209"/>
                  </a:lnTo>
                  <a:cubicBezTo>
                    <a:pt x="19127" y="2998"/>
                    <a:pt x="19022" y="3051"/>
                    <a:pt x="18917" y="3104"/>
                  </a:cubicBezTo>
                  <a:lnTo>
                    <a:pt x="18917" y="3104"/>
                  </a:lnTo>
                  <a:cubicBezTo>
                    <a:pt x="18759" y="3034"/>
                    <a:pt x="18654" y="2876"/>
                    <a:pt x="18461" y="2876"/>
                  </a:cubicBezTo>
                  <a:lnTo>
                    <a:pt x="18461" y="2876"/>
                  </a:lnTo>
                  <a:cubicBezTo>
                    <a:pt x="18444" y="2788"/>
                    <a:pt x="18426" y="2700"/>
                    <a:pt x="18409" y="2595"/>
                  </a:cubicBezTo>
                  <a:lnTo>
                    <a:pt x="18409" y="2595"/>
                  </a:lnTo>
                  <a:cubicBezTo>
                    <a:pt x="18409" y="2560"/>
                    <a:pt x="18426" y="2525"/>
                    <a:pt x="18444" y="2473"/>
                  </a:cubicBezTo>
                  <a:lnTo>
                    <a:pt x="18444" y="2473"/>
                  </a:lnTo>
                  <a:cubicBezTo>
                    <a:pt x="18426" y="2473"/>
                    <a:pt x="18409" y="2455"/>
                    <a:pt x="18409" y="2420"/>
                  </a:cubicBezTo>
                  <a:lnTo>
                    <a:pt x="18409" y="2420"/>
                  </a:lnTo>
                  <a:cubicBezTo>
                    <a:pt x="18339" y="2227"/>
                    <a:pt x="18216" y="2245"/>
                    <a:pt x="18058" y="2280"/>
                  </a:cubicBezTo>
                  <a:lnTo>
                    <a:pt x="18058" y="2280"/>
                  </a:lnTo>
                  <a:cubicBezTo>
                    <a:pt x="18023" y="2297"/>
                    <a:pt x="17988" y="2315"/>
                    <a:pt x="17953" y="2332"/>
                  </a:cubicBezTo>
                  <a:lnTo>
                    <a:pt x="17953" y="2332"/>
                  </a:lnTo>
                  <a:cubicBezTo>
                    <a:pt x="17742" y="2437"/>
                    <a:pt x="17567" y="2420"/>
                    <a:pt x="17427" y="2262"/>
                  </a:cubicBezTo>
                  <a:lnTo>
                    <a:pt x="17427" y="2262"/>
                  </a:lnTo>
                  <a:cubicBezTo>
                    <a:pt x="17392" y="2227"/>
                    <a:pt x="17339" y="2192"/>
                    <a:pt x="17304" y="2174"/>
                  </a:cubicBezTo>
                  <a:lnTo>
                    <a:pt x="17304" y="2174"/>
                  </a:lnTo>
                  <a:cubicBezTo>
                    <a:pt x="17252" y="2157"/>
                    <a:pt x="17199" y="2139"/>
                    <a:pt x="17146" y="2157"/>
                  </a:cubicBezTo>
                  <a:lnTo>
                    <a:pt x="17146" y="2157"/>
                  </a:lnTo>
                  <a:cubicBezTo>
                    <a:pt x="17059" y="2157"/>
                    <a:pt x="16971" y="2210"/>
                    <a:pt x="16901" y="2350"/>
                  </a:cubicBezTo>
                  <a:lnTo>
                    <a:pt x="16901" y="2350"/>
                  </a:lnTo>
                  <a:cubicBezTo>
                    <a:pt x="16883" y="2420"/>
                    <a:pt x="16831" y="2490"/>
                    <a:pt x="16778" y="2473"/>
                  </a:cubicBezTo>
                  <a:lnTo>
                    <a:pt x="16778" y="2473"/>
                  </a:lnTo>
                  <a:cubicBezTo>
                    <a:pt x="16726" y="2455"/>
                    <a:pt x="16691" y="2455"/>
                    <a:pt x="16638" y="2473"/>
                  </a:cubicBezTo>
                  <a:lnTo>
                    <a:pt x="16638" y="2473"/>
                  </a:lnTo>
                  <a:cubicBezTo>
                    <a:pt x="16428" y="2262"/>
                    <a:pt x="16024" y="2210"/>
                    <a:pt x="15656" y="2350"/>
                  </a:cubicBezTo>
                  <a:lnTo>
                    <a:pt x="15656" y="2350"/>
                  </a:lnTo>
                  <a:cubicBezTo>
                    <a:pt x="15621" y="2280"/>
                    <a:pt x="15604" y="2210"/>
                    <a:pt x="15551" y="2192"/>
                  </a:cubicBezTo>
                  <a:lnTo>
                    <a:pt x="15551" y="2192"/>
                  </a:lnTo>
                  <a:cubicBezTo>
                    <a:pt x="15411" y="2104"/>
                    <a:pt x="15288" y="1999"/>
                    <a:pt x="15113" y="1964"/>
                  </a:cubicBezTo>
                  <a:lnTo>
                    <a:pt x="15113" y="1964"/>
                  </a:lnTo>
                  <a:cubicBezTo>
                    <a:pt x="15078" y="1947"/>
                    <a:pt x="15025" y="1911"/>
                    <a:pt x="14990" y="1947"/>
                  </a:cubicBezTo>
                  <a:lnTo>
                    <a:pt x="14990" y="1947"/>
                  </a:lnTo>
                  <a:cubicBezTo>
                    <a:pt x="14902" y="2122"/>
                    <a:pt x="14815" y="2280"/>
                    <a:pt x="14727" y="2455"/>
                  </a:cubicBezTo>
                  <a:lnTo>
                    <a:pt x="14727" y="2455"/>
                  </a:lnTo>
                  <a:cubicBezTo>
                    <a:pt x="14727" y="2455"/>
                    <a:pt x="14745" y="2455"/>
                    <a:pt x="14745" y="2455"/>
                  </a:cubicBezTo>
                  <a:lnTo>
                    <a:pt x="14745" y="2455"/>
                  </a:lnTo>
                  <a:cubicBezTo>
                    <a:pt x="14797" y="2455"/>
                    <a:pt x="14832" y="2473"/>
                    <a:pt x="14885" y="2473"/>
                  </a:cubicBezTo>
                  <a:lnTo>
                    <a:pt x="14885" y="2473"/>
                  </a:lnTo>
                  <a:cubicBezTo>
                    <a:pt x="14902" y="2490"/>
                    <a:pt x="14920" y="2508"/>
                    <a:pt x="14920" y="2508"/>
                  </a:cubicBezTo>
                  <a:lnTo>
                    <a:pt x="14920" y="2508"/>
                  </a:lnTo>
                  <a:cubicBezTo>
                    <a:pt x="14955" y="2560"/>
                    <a:pt x="14955" y="2648"/>
                    <a:pt x="14937" y="2718"/>
                  </a:cubicBezTo>
                  <a:lnTo>
                    <a:pt x="14937" y="2718"/>
                  </a:lnTo>
                  <a:cubicBezTo>
                    <a:pt x="14920" y="2806"/>
                    <a:pt x="14867" y="2858"/>
                    <a:pt x="14815" y="2876"/>
                  </a:cubicBezTo>
                  <a:lnTo>
                    <a:pt x="14815" y="2876"/>
                  </a:lnTo>
                  <a:cubicBezTo>
                    <a:pt x="14780" y="2876"/>
                    <a:pt x="14762" y="2876"/>
                    <a:pt x="14745" y="2876"/>
                  </a:cubicBezTo>
                  <a:lnTo>
                    <a:pt x="14745" y="2876"/>
                  </a:lnTo>
                  <a:cubicBezTo>
                    <a:pt x="14727" y="2876"/>
                    <a:pt x="14727" y="2876"/>
                    <a:pt x="14709" y="2876"/>
                  </a:cubicBezTo>
                  <a:lnTo>
                    <a:pt x="14709" y="2876"/>
                  </a:lnTo>
                  <a:cubicBezTo>
                    <a:pt x="14569" y="2876"/>
                    <a:pt x="14569" y="2876"/>
                    <a:pt x="14447" y="3139"/>
                  </a:cubicBezTo>
                  <a:lnTo>
                    <a:pt x="14447" y="3139"/>
                  </a:lnTo>
                  <a:cubicBezTo>
                    <a:pt x="14166" y="3156"/>
                    <a:pt x="13885" y="3174"/>
                    <a:pt x="13605" y="3191"/>
                  </a:cubicBezTo>
                  <a:lnTo>
                    <a:pt x="13605" y="3191"/>
                  </a:lnTo>
                  <a:cubicBezTo>
                    <a:pt x="13517" y="3139"/>
                    <a:pt x="13482" y="3034"/>
                    <a:pt x="13535" y="2893"/>
                  </a:cubicBezTo>
                  <a:lnTo>
                    <a:pt x="13535" y="2893"/>
                  </a:lnTo>
                  <a:cubicBezTo>
                    <a:pt x="13605" y="2735"/>
                    <a:pt x="13570" y="2613"/>
                    <a:pt x="13570" y="2490"/>
                  </a:cubicBezTo>
                  <a:lnTo>
                    <a:pt x="13570" y="2490"/>
                  </a:lnTo>
                  <a:cubicBezTo>
                    <a:pt x="13447" y="2683"/>
                    <a:pt x="13324" y="2753"/>
                    <a:pt x="13202" y="2630"/>
                  </a:cubicBezTo>
                  <a:lnTo>
                    <a:pt x="13202" y="2630"/>
                  </a:lnTo>
                  <a:cubicBezTo>
                    <a:pt x="13132" y="2560"/>
                    <a:pt x="13026" y="2525"/>
                    <a:pt x="12921" y="2578"/>
                  </a:cubicBezTo>
                  <a:lnTo>
                    <a:pt x="12921" y="2578"/>
                  </a:lnTo>
                  <a:cubicBezTo>
                    <a:pt x="12851" y="2613"/>
                    <a:pt x="12781" y="2595"/>
                    <a:pt x="12711" y="2595"/>
                  </a:cubicBezTo>
                  <a:lnTo>
                    <a:pt x="12711" y="2595"/>
                  </a:lnTo>
                  <a:cubicBezTo>
                    <a:pt x="12676" y="2595"/>
                    <a:pt x="12641" y="2595"/>
                    <a:pt x="12623" y="2595"/>
                  </a:cubicBezTo>
                  <a:lnTo>
                    <a:pt x="12623" y="2595"/>
                  </a:lnTo>
                  <a:cubicBezTo>
                    <a:pt x="12483" y="2595"/>
                    <a:pt x="12343" y="2630"/>
                    <a:pt x="12220" y="2560"/>
                  </a:cubicBezTo>
                  <a:lnTo>
                    <a:pt x="12220" y="2560"/>
                  </a:lnTo>
                  <a:cubicBezTo>
                    <a:pt x="12062" y="2700"/>
                    <a:pt x="11939" y="2648"/>
                    <a:pt x="11799" y="2630"/>
                  </a:cubicBezTo>
                  <a:lnTo>
                    <a:pt x="11799" y="2630"/>
                  </a:lnTo>
                  <a:cubicBezTo>
                    <a:pt x="11764" y="2630"/>
                    <a:pt x="11694" y="2753"/>
                    <a:pt x="11694" y="2806"/>
                  </a:cubicBezTo>
                  <a:lnTo>
                    <a:pt x="11694" y="2806"/>
                  </a:lnTo>
                  <a:cubicBezTo>
                    <a:pt x="11712" y="2911"/>
                    <a:pt x="11747" y="2981"/>
                    <a:pt x="11747" y="3069"/>
                  </a:cubicBezTo>
                  <a:lnTo>
                    <a:pt x="11747" y="3069"/>
                  </a:lnTo>
                  <a:cubicBezTo>
                    <a:pt x="11747" y="3139"/>
                    <a:pt x="11712" y="3226"/>
                    <a:pt x="11694" y="3296"/>
                  </a:cubicBezTo>
                  <a:lnTo>
                    <a:pt x="11694" y="3296"/>
                  </a:lnTo>
                  <a:cubicBezTo>
                    <a:pt x="11484" y="3296"/>
                    <a:pt x="11256" y="3314"/>
                    <a:pt x="11045" y="3332"/>
                  </a:cubicBezTo>
                  <a:lnTo>
                    <a:pt x="11045" y="3332"/>
                  </a:lnTo>
                  <a:cubicBezTo>
                    <a:pt x="11063" y="3226"/>
                    <a:pt x="11080" y="3121"/>
                    <a:pt x="11080" y="3016"/>
                  </a:cubicBezTo>
                  <a:lnTo>
                    <a:pt x="11080" y="3016"/>
                  </a:lnTo>
                  <a:cubicBezTo>
                    <a:pt x="11098" y="2946"/>
                    <a:pt x="11045" y="2876"/>
                    <a:pt x="11010" y="2893"/>
                  </a:cubicBezTo>
                  <a:lnTo>
                    <a:pt x="11010" y="2893"/>
                  </a:lnTo>
                  <a:cubicBezTo>
                    <a:pt x="10940" y="2911"/>
                    <a:pt x="10888" y="2928"/>
                    <a:pt x="10835" y="2963"/>
                  </a:cubicBezTo>
                  <a:lnTo>
                    <a:pt x="10835" y="2963"/>
                  </a:lnTo>
                  <a:cubicBezTo>
                    <a:pt x="10782" y="2981"/>
                    <a:pt x="10730" y="3016"/>
                    <a:pt x="10695" y="2981"/>
                  </a:cubicBezTo>
                  <a:lnTo>
                    <a:pt x="10695" y="2981"/>
                  </a:lnTo>
                  <a:cubicBezTo>
                    <a:pt x="10625" y="2911"/>
                    <a:pt x="10554" y="2858"/>
                    <a:pt x="10537" y="2735"/>
                  </a:cubicBezTo>
                  <a:lnTo>
                    <a:pt x="10537" y="2735"/>
                  </a:lnTo>
                  <a:cubicBezTo>
                    <a:pt x="10537" y="2718"/>
                    <a:pt x="10537" y="2683"/>
                    <a:pt x="10537" y="2665"/>
                  </a:cubicBezTo>
                  <a:lnTo>
                    <a:pt x="10537" y="2665"/>
                  </a:lnTo>
                  <a:cubicBezTo>
                    <a:pt x="10519" y="2648"/>
                    <a:pt x="10502" y="2648"/>
                    <a:pt x="10484" y="2648"/>
                  </a:cubicBezTo>
                  <a:lnTo>
                    <a:pt x="10484" y="2648"/>
                  </a:lnTo>
                  <a:cubicBezTo>
                    <a:pt x="10484" y="2648"/>
                    <a:pt x="10484" y="2648"/>
                    <a:pt x="10484" y="2648"/>
                  </a:cubicBezTo>
                  <a:lnTo>
                    <a:pt x="10484" y="2648"/>
                  </a:lnTo>
                  <a:cubicBezTo>
                    <a:pt x="10397" y="2613"/>
                    <a:pt x="10344" y="2578"/>
                    <a:pt x="10274" y="2543"/>
                  </a:cubicBezTo>
                  <a:lnTo>
                    <a:pt x="10274" y="2543"/>
                  </a:lnTo>
                  <a:cubicBezTo>
                    <a:pt x="10221" y="2508"/>
                    <a:pt x="10169" y="2455"/>
                    <a:pt x="10116" y="2420"/>
                  </a:cubicBezTo>
                  <a:lnTo>
                    <a:pt x="10116" y="2420"/>
                  </a:lnTo>
                  <a:cubicBezTo>
                    <a:pt x="10099" y="2402"/>
                    <a:pt x="10064" y="2367"/>
                    <a:pt x="10046" y="2350"/>
                  </a:cubicBezTo>
                  <a:lnTo>
                    <a:pt x="10046" y="2350"/>
                  </a:lnTo>
                  <a:cubicBezTo>
                    <a:pt x="10029" y="2350"/>
                    <a:pt x="10011" y="2367"/>
                    <a:pt x="10011" y="2367"/>
                  </a:cubicBezTo>
                  <a:lnTo>
                    <a:pt x="10011" y="2367"/>
                  </a:lnTo>
                  <a:cubicBezTo>
                    <a:pt x="9713" y="2420"/>
                    <a:pt x="9467" y="2385"/>
                    <a:pt x="9240" y="2280"/>
                  </a:cubicBezTo>
                  <a:lnTo>
                    <a:pt x="9240" y="2280"/>
                  </a:lnTo>
                  <a:cubicBezTo>
                    <a:pt x="9029" y="2385"/>
                    <a:pt x="8819" y="2473"/>
                    <a:pt x="8626" y="2437"/>
                  </a:cubicBezTo>
                  <a:lnTo>
                    <a:pt x="8626" y="2437"/>
                  </a:lnTo>
                  <a:cubicBezTo>
                    <a:pt x="8591" y="2437"/>
                    <a:pt x="8556" y="2420"/>
                    <a:pt x="8503" y="2420"/>
                  </a:cubicBezTo>
                  <a:lnTo>
                    <a:pt x="8503" y="2420"/>
                  </a:lnTo>
                  <a:cubicBezTo>
                    <a:pt x="8416" y="2455"/>
                    <a:pt x="8328" y="2490"/>
                    <a:pt x="8223" y="2490"/>
                  </a:cubicBezTo>
                  <a:lnTo>
                    <a:pt x="8223" y="2490"/>
                  </a:lnTo>
                  <a:cubicBezTo>
                    <a:pt x="8030" y="2753"/>
                    <a:pt x="7784" y="2928"/>
                    <a:pt x="7504" y="3051"/>
                  </a:cubicBezTo>
                  <a:lnTo>
                    <a:pt x="7504" y="3051"/>
                  </a:lnTo>
                  <a:cubicBezTo>
                    <a:pt x="7521" y="3051"/>
                    <a:pt x="7539" y="3069"/>
                    <a:pt x="7557" y="3069"/>
                  </a:cubicBezTo>
                  <a:lnTo>
                    <a:pt x="7557" y="3069"/>
                  </a:lnTo>
                  <a:cubicBezTo>
                    <a:pt x="7469" y="3086"/>
                    <a:pt x="7399" y="3121"/>
                    <a:pt x="7311" y="3156"/>
                  </a:cubicBezTo>
                  <a:lnTo>
                    <a:pt x="7311" y="3156"/>
                  </a:lnTo>
                  <a:cubicBezTo>
                    <a:pt x="7241" y="3174"/>
                    <a:pt x="7188" y="3209"/>
                    <a:pt x="7136" y="3226"/>
                  </a:cubicBezTo>
                  <a:lnTo>
                    <a:pt x="7136" y="3226"/>
                  </a:lnTo>
                  <a:cubicBezTo>
                    <a:pt x="7118" y="3209"/>
                    <a:pt x="7118" y="3174"/>
                    <a:pt x="7101" y="3174"/>
                  </a:cubicBezTo>
                  <a:lnTo>
                    <a:pt x="7101" y="3174"/>
                  </a:lnTo>
                  <a:cubicBezTo>
                    <a:pt x="6978" y="3191"/>
                    <a:pt x="6838" y="3209"/>
                    <a:pt x="6715" y="3191"/>
                  </a:cubicBezTo>
                  <a:lnTo>
                    <a:pt x="6715" y="3191"/>
                  </a:lnTo>
                  <a:cubicBezTo>
                    <a:pt x="6610" y="3279"/>
                    <a:pt x="6505" y="3279"/>
                    <a:pt x="6417" y="3279"/>
                  </a:cubicBezTo>
                  <a:lnTo>
                    <a:pt x="6417" y="3279"/>
                  </a:lnTo>
                  <a:cubicBezTo>
                    <a:pt x="6277" y="3296"/>
                    <a:pt x="6207" y="3437"/>
                    <a:pt x="6172" y="3595"/>
                  </a:cubicBezTo>
                  <a:lnTo>
                    <a:pt x="6172" y="3595"/>
                  </a:lnTo>
                  <a:lnTo>
                    <a:pt x="5646" y="3630"/>
                  </a:lnTo>
                  <a:lnTo>
                    <a:pt x="5646" y="3630"/>
                  </a:lnTo>
                  <a:cubicBezTo>
                    <a:pt x="5628" y="3542"/>
                    <a:pt x="5628" y="3437"/>
                    <a:pt x="5593" y="3349"/>
                  </a:cubicBezTo>
                  <a:lnTo>
                    <a:pt x="5593" y="3349"/>
                  </a:lnTo>
                  <a:cubicBezTo>
                    <a:pt x="5575" y="3296"/>
                    <a:pt x="5558" y="3244"/>
                    <a:pt x="5505" y="3226"/>
                  </a:cubicBezTo>
                  <a:lnTo>
                    <a:pt x="5505" y="3226"/>
                  </a:lnTo>
                  <a:cubicBezTo>
                    <a:pt x="5435" y="3209"/>
                    <a:pt x="5365" y="3191"/>
                    <a:pt x="5295" y="3191"/>
                  </a:cubicBezTo>
                  <a:lnTo>
                    <a:pt x="5295" y="3191"/>
                  </a:lnTo>
                  <a:cubicBezTo>
                    <a:pt x="5260" y="3226"/>
                    <a:pt x="5242" y="3279"/>
                    <a:pt x="5207" y="3314"/>
                  </a:cubicBezTo>
                  <a:lnTo>
                    <a:pt x="5207" y="3314"/>
                  </a:lnTo>
                  <a:cubicBezTo>
                    <a:pt x="5120" y="3454"/>
                    <a:pt x="5032" y="3507"/>
                    <a:pt x="4927" y="3524"/>
                  </a:cubicBezTo>
                  <a:lnTo>
                    <a:pt x="4927" y="3524"/>
                  </a:lnTo>
                  <a:cubicBezTo>
                    <a:pt x="4804" y="3542"/>
                    <a:pt x="4804" y="3577"/>
                    <a:pt x="4769" y="3717"/>
                  </a:cubicBezTo>
                  <a:lnTo>
                    <a:pt x="4769" y="3717"/>
                  </a:lnTo>
                  <a:cubicBezTo>
                    <a:pt x="4769" y="3735"/>
                    <a:pt x="4769" y="3752"/>
                    <a:pt x="4769" y="3787"/>
                  </a:cubicBezTo>
                  <a:lnTo>
                    <a:pt x="4769" y="3787"/>
                  </a:lnTo>
                  <a:cubicBezTo>
                    <a:pt x="4751" y="3840"/>
                    <a:pt x="4751" y="3910"/>
                    <a:pt x="4681" y="3980"/>
                  </a:cubicBezTo>
                  <a:lnTo>
                    <a:pt x="4681" y="3980"/>
                  </a:lnTo>
                  <a:cubicBezTo>
                    <a:pt x="4611" y="4068"/>
                    <a:pt x="4506" y="4138"/>
                    <a:pt x="4453" y="4103"/>
                  </a:cubicBezTo>
                  <a:lnTo>
                    <a:pt x="4453" y="4103"/>
                  </a:lnTo>
                  <a:cubicBezTo>
                    <a:pt x="4418" y="4085"/>
                    <a:pt x="4383" y="4050"/>
                    <a:pt x="4348" y="4015"/>
                  </a:cubicBezTo>
                  <a:lnTo>
                    <a:pt x="4348" y="4015"/>
                  </a:lnTo>
                  <a:cubicBezTo>
                    <a:pt x="4331" y="4015"/>
                    <a:pt x="4313" y="4015"/>
                    <a:pt x="4296" y="4015"/>
                  </a:cubicBezTo>
                  <a:lnTo>
                    <a:pt x="4296" y="4015"/>
                  </a:lnTo>
                  <a:cubicBezTo>
                    <a:pt x="4243" y="4085"/>
                    <a:pt x="4173" y="4156"/>
                    <a:pt x="4103" y="4208"/>
                  </a:cubicBezTo>
                  <a:lnTo>
                    <a:pt x="4103" y="4208"/>
                  </a:lnTo>
                  <a:cubicBezTo>
                    <a:pt x="4068" y="4261"/>
                    <a:pt x="4033" y="4313"/>
                    <a:pt x="3998" y="4366"/>
                  </a:cubicBezTo>
                  <a:lnTo>
                    <a:pt x="3998" y="4366"/>
                  </a:lnTo>
                  <a:lnTo>
                    <a:pt x="3735" y="4471"/>
                  </a:lnTo>
                  <a:cubicBezTo>
                    <a:pt x="3717" y="4471"/>
                    <a:pt x="3717" y="4454"/>
                    <a:pt x="3717" y="4436"/>
                  </a:cubicBezTo>
                  <a:lnTo>
                    <a:pt x="3717" y="4436"/>
                  </a:lnTo>
                  <a:cubicBezTo>
                    <a:pt x="3402" y="4576"/>
                    <a:pt x="3068" y="4629"/>
                    <a:pt x="2770" y="4611"/>
                  </a:cubicBezTo>
                  <a:lnTo>
                    <a:pt x="2770" y="4611"/>
                  </a:lnTo>
                  <a:cubicBezTo>
                    <a:pt x="2665" y="4646"/>
                    <a:pt x="2560" y="4699"/>
                    <a:pt x="2455" y="4769"/>
                  </a:cubicBezTo>
                  <a:lnTo>
                    <a:pt x="2455" y="4769"/>
                  </a:lnTo>
                  <a:cubicBezTo>
                    <a:pt x="2437" y="4699"/>
                    <a:pt x="2402" y="4629"/>
                    <a:pt x="2332" y="4576"/>
                  </a:cubicBezTo>
                  <a:lnTo>
                    <a:pt x="2332" y="4576"/>
                  </a:lnTo>
                  <a:cubicBezTo>
                    <a:pt x="2332" y="4559"/>
                    <a:pt x="2350" y="4541"/>
                    <a:pt x="2350" y="4524"/>
                  </a:cubicBezTo>
                  <a:lnTo>
                    <a:pt x="2350" y="4524"/>
                  </a:lnTo>
                  <a:cubicBezTo>
                    <a:pt x="2244" y="4471"/>
                    <a:pt x="2157" y="4419"/>
                    <a:pt x="2069" y="4366"/>
                  </a:cubicBezTo>
                  <a:lnTo>
                    <a:pt x="2069" y="4366"/>
                  </a:lnTo>
                  <a:cubicBezTo>
                    <a:pt x="2069" y="4366"/>
                    <a:pt x="2069" y="4366"/>
                    <a:pt x="2069" y="4366"/>
                  </a:cubicBezTo>
                  <a:lnTo>
                    <a:pt x="2069" y="4366"/>
                  </a:lnTo>
                  <a:cubicBezTo>
                    <a:pt x="1999" y="4331"/>
                    <a:pt x="1946" y="4313"/>
                    <a:pt x="1876" y="4296"/>
                  </a:cubicBezTo>
                  <a:lnTo>
                    <a:pt x="1876" y="4296"/>
                  </a:lnTo>
                  <a:cubicBezTo>
                    <a:pt x="1876" y="4278"/>
                    <a:pt x="1859" y="4261"/>
                    <a:pt x="1859" y="4243"/>
                  </a:cubicBezTo>
                  <a:lnTo>
                    <a:pt x="1859" y="4243"/>
                  </a:lnTo>
                  <a:cubicBezTo>
                    <a:pt x="1806" y="4173"/>
                    <a:pt x="1754" y="4138"/>
                    <a:pt x="1666" y="4138"/>
                  </a:cubicBezTo>
                  <a:lnTo>
                    <a:pt x="1666" y="4138"/>
                  </a:lnTo>
                  <a:cubicBezTo>
                    <a:pt x="1596" y="4138"/>
                    <a:pt x="1543" y="4138"/>
                    <a:pt x="1491" y="4138"/>
                  </a:cubicBezTo>
                  <a:lnTo>
                    <a:pt x="1491" y="4138"/>
                  </a:lnTo>
                  <a:cubicBezTo>
                    <a:pt x="1438" y="4208"/>
                    <a:pt x="1385" y="4278"/>
                    <a:pt x="1315" y="4348"/>
                  </a:cubicBezTo>
                  <a:lnTo>
                    <a:pt x="1315" y="4348"/>
                  </a:lnTo>
                  <a:cubicBezTo>
                    <a:pt x="1350" y="4348"/>
                    <a:pt x="1368" y="4366"/>
                    <a:pt x="1385" y="4383"/>
                  </a:cubicBezTo>
                  <a:lnTo>
                    <a:pt x="1385" y="4383"/>
                  </a:lnTo>
                  <a:cubicBezTo>
                    <a:pt x="1350" y="4611"/>
                    <a:pt x="1333" y="4839"/>
                    <a:pt x="1298" y="5050"/>
                  </a:cubicBezTo>
                  <a:lnTo>
                    <a:pt x="1298" y="5050"/>
                  </a:lnTo>
                  <a:cubicBezTo>
                    <a:pt x="1210" y="5032"/>
                    <a:pt x="1122" y="4997"/>
                    <a:pt x="1017" y="4962"/>
                  </a:cubicBezTo>
                  <a:lnTo>
                    <a:pt x="1017" y="4962"/>
                  </a:lnTo>
                  <a:cubicBezTo>
                    <a:pt x="965" y="4944"/>
                    <a:pt x="877" y="4980"/>
                    <a:pt x="894" y="5032"/>
                  </a:cubicBezTo>
                  <a:lnTo>
                    <a:pt x="894" y="5032"/>
                  </a:lnTo>
                  <a:cubicBezTo>
                    <a:pt x="894" y="5085"/>
                    <a:pt x="912" y="5155"/>
                    <a:pt x="930" y="5207"/>
                  </a:cubicBezTo>
                  <a:lnTo>
                    <a:pt x="930" y="5207"/>
                  </a:lnTo>
                  <a:cubicBezTo>
                    <a:pt x="930" y="5278"/>
                    <a:pt x="965" y="5348"/>
                    <a:pt x="912" y="5383"/>
                  </a:cubicBezTo>
                  <a:lnTo>
                    <a:pt x="912" y="5383"/>
                  </a:lnTo>
                  <a:cubicBezTo>
                    <a:pt x="842" y="5435"/>
                    <a:pt x="789" y="5505"/>
                    <a:pt x="667" y="5488"/>
                  </a:cubicBezTo>
                  <a:lnTo>
                    <a:pt x="667" y="5488"/>
                  </a:lnTo>
                  <a:cubicBezTo>
                    <a:pt x="649" y="5488"/>
                    <a:pt x="631" y="5470"/>
                    <a:pt x="596" y="5470"/>
                  </a:cubicBezTo>
                  <a:lnTo>
                    <a:pt x="596" y="5470"/>
                  </a:lnTo>
                  <a:cubicBezTo>
                    <a:pt x="596" y="5488"/>
                    <a:pt x="579" y="5505"/>
                    <a:pt x="561" y="5541"/>
                  </a:cubicBezTo>
                  <a:lnTo>
                    <a:pt x="561" y="5541"/>
                  </a:lnTo>
                  <a:cubicBezTo>
                    <a:pt x="579" y="5541"/>
                    <a:pt x="579" y="5541"/>
                    <a:pt x="579" y="5541"/>
                  </a:cubicBezTo>
                  <a:lnTo>
                    <a:pt x="579" y="5541"/>
                  </a:lnTo>
                  <a:cubicBezTo>
                    <a:pt x="526" y="5611"/>
                    <a:pt x="491" y="5681"/>
                    <a:pt x="439" y="5733"/>
                  </a:cubicBezTo>
                  <a:lnTo>
                    <a:pt x="439" y="5733"/>
                  </a:lnTo>
                  <a:cubicBezTo>
                    <a:pt x="386" y="5786"/>
                    <a:pt x="351" y="5839"/>
                    <a:pt x="298" y="5874"/>
                  </a:cubicBezTo>
                  <a:lnTo>
                    <a:pt x="298" y="5874"/>
                  </a:lnTo>
                  <a:cubicBezTo>
                    <a:pt x="263" y="5891"/>
                    <a:pt x="246" y="5926"/>
                    <a:pt x="228" y="5944"/>
                  </a:cubicBezTo>
                  <a:lnTo>
                    <a:pt x="228" y="5944"/>
                  </a:lnTo>
                  <a:cubicBezTo>
                    <a:pt x="228" y="5961"/>
                    <a:pt x="228" y="5961"/>
                    <a:pt x="228" y="5979"/>
                  </a:cubicBezTo>
                  <a:lnTo>
                    <a:pt x="228" y="5979"/>
                  </a:lnTo>
                  <a:cubicBezTo>
                    <a:pt x="228" y="6294"/>
                    <a:pt x="141" y="6540"/>
                    <a:pt x="0" y="6768"/>
                  </a:cubicBezTo>
                  <a:lnTo>
                    <a:pt x="0" y="6768"/>
                  </a:lnTo>
                  <a:cubicBezTo>
                    <a:pt x="53" y="7013"/>
                    <a:pt x="106" y="7259"/>
                    <a:pt x="53" y="7434"/>
                  </a:cubicBezTo>
                  <a:lnTo>
                    <a:pt x="53" y="7434"/>
                  </a:lnTo>
                  <a:cubicBezTo>
                    <a:pt x="35" y="7487"/>
                    <a:pt x="18" y="7522"/>
                    <a:pt x="0" y="7574"/>
                  </a:cubicBezTo>
                  <a:lnTo>
                    <a:pt x="0" y="7574"/>
                  </a:lnTo>
                  <a:cubicBezTo>
                    <a:pt x="18" y="7662"/>
                    <a:pt x="35" y="7767"/>
                    <a:pt x="18" y="7890"/>
                  </a:cubicBezTo>
                  <a:lnTo>
                    <a:pt x="18" y="7890"/>
                  </a:lnTo>
                  <a:cubicBezTo>
                    <a:pt x="211" y="8135"/>
                    <a:pt x="333" y="8433"/>
                    <a:pt x="404" y="8731"/>
                  </a:cubicBezTo>
                  <a:lnTo>
                    <a:pt x="404" y="8731"/>
                  </a:lnTo>
                  <a:cubicBezTo>
                    <a:pt x="404" y="8714"/>
                    <a:pt x="421" y="8696"/>
                    <a:pt x="421" y="8696"/>
                  </a:cubicBezTo>
                  <a:lnTo>
                    <a:pt x="421" y="8696"/>
                  </a:lnTo>
                  <a:cubicBezTo>
                    <a:pt x="439" y="8784"/>
                    <a:pt x="439" y="8872"/>
                    <a:pt x="456" y="8959"/>
                  </a:cubicBezTo>
                  <a:lnTo>
                    <a:pt x="456" y="8959"/>
                  </a:lnTo>
                  <a:cubicBezTo>
                    <a:pt x="456" y="9029"/>
                    <a:pt x="474" y="9099"/>
                    <a:pt x="491" y="9170"/>
                  </a:cubicBezTo>
                  <a:lnTo>
                    <a:pt x="491" y="9170"/>
                  </a:lnTo>
                  <a:cubicBezTo>
                    <a:pt x="474" y="9170"/>
                    <a:pt x="439" y="9170"/>
                    <a:pt x="439" y="9187"/>
                  </a:cubicBezTo>
                  <a:lnTo>
                    <a:pt x="439" y="9187"/>
                  </a:lnTo>
                  <a:cubicBezTo>
                    <a:pt x="421" y="9327"/>
                    <a:pt x="421" y="9450"/>
                    <a:pt x="386" y="9590"/>
                  </a:cubicBezTo>
                  <a:lnTo>
                    <a:pt x="386" y="9590"/>
                  </a:lnTo>
                  <a:cubicBezTo>
                    <a:pt x="439" y="9713"/>
                    <a:pt x="421" y="9818"/>
                    <a:pt x="404" y="9923"/>
                  </a:cubicBezTo>
                  <a:lnTo>
                    <a:pt x="404" y="9923"/>
                  </a:lnTo>
                  <a:cubicBezTo>
                    <a:pt x="386" y="10081"/>
                    <a:pt x="509" y="10169"/>
                    <a:pt x="649" y="10239"/>
                  </a:cubicBezTo>
                  <a:lnTo>
                    <a:pt x="649" y="10239"/>
                  </a:lnTo>
                  <a:cubicBezTo>
                    <a:pt x="631" y="10432"/>
                    <a:pt x="614" y="10607"/>
                    <a:pt x="579" y="10800"/>
                  </a:cubicBezTo>
                  <a:lnTo>
                    <a:pt x="579" y="10800"/>
                  </a:lnTo>
                  <a:cubicBezTo>
                    <a:pt x="491" y="10800"/>
                    <a:pt x="404" y="10783"/>
                    <a:pt x="333" y="10800"/>
                  </a:cubicBezTo>
                  <a:lnTo>
                    <a:pt x="333" y="10800"/>
                  </a:lnTo>
                  <a:cubicBezTo>
                    <a:pt x="281" y="10800"/>
                    <a:pt x="211" y="10835"/>
                    <a:pt x="193" y="10870"/>
                  </a:cubicBezTo>
                  <a:lnTo>
                    <a:pt x="193" y="10870"/>
                  </a:lnTo>
                  <a:cubicBezTo>
                    <a:pt x="158" y="10940"/>
                    <a:pt x="141" y="11010"/>
                    <a:pt x="123" y="11081"/>
                  </a:cubicBezTo>
                  <a:lnTo>
                    <a:pt x="123" y="11081"/>
                  </a:lnTo>
                  <a:cubicBezTo>
                    <a:pt x="158" y="11133"/>
                    <a:pt x="193" y="11168"/>
                    <a:pt x="228" y="11203"/>
                  </a:cubicBezTo>
                  <a:lnTo>
                    <a:pt x="228" y="11203"/>
                  </a:lnTo>
                  <a:cubicBezTo>
                    <a:pt x="333" y="11326"/>
                    <a:pt x="369" y="11414"/>
                    <a:pt x="369" y="11536"/>
                  </a:cubicBezTo>
                  <a:lnTo>
                    <a:pt x="369" y="11536"/>
                  </a:lnTo>
                  <a:cubicBezTo>
                    <a:pt x="351" y="11659"/>
                    <a:pt x="386" y="11677"/>
                    <a:pt x="509" y="11729"/>
                  </a:cubicBezTo>
                  <a:lnTo>
                    <a:pt x="509" y="11729"/>
                  </a:lnTo>
                  <a:cubicBezTo>
                    <a:pt x="526" y="11747"/>
                    <a:pt x="544" y="11747"/>
                    <a:pt x="561" y="11747"/>
                  </a:cubicBezTo>
                  <a:lnTo>
                    <a:pt x="561" y="11747"/>
                  </a:lnTo>
                  <a:cubicBezTo>
                    <a:pt x="631" y="11764"/>
                    <a:pt x="684" y="11799"/>
                    <a:pt x="737" y="11887"/>
                  </a:cubicBezTo>
                  <a:lnTo>
                    <a:pt x="737" y="11887"/>
                  </a:lnTo>
                  <a:cubicBezTo>
                    <a:pt x="807" y="11975"/>
                    <a:pt x="842" y="12097"/>
                    <a:pt x="807" y="12150"/>
                  </a:cubicBezTo>
                  <a:lnTo>
                    <a:pt x="807" y="12150"/>
                  </a:lnTo>
                  <a:cubicBezTo>
                    <a:pt x="789" y="12185"/>
                    <a:pt x="737" y="12203"/>
                    <a:pt x="719" y="12238"/>
                  </a:cubicBezTo>
                  <a:lnTo>
                    <a:pt x="719" y="12238"/>
                  </a:lnTo>
                  <a:cubicBezTo>
                    <a:pt x="702" y="12255"/>
                    <a:pt x="702" y="12273"/>
                    <a:pt x="702" y="12290"/>
                  </a:cubicBezTo>
                  <a:lnTo>
                    <a:pt x="702" y="12290"/>
                  </a:lnTo>
                  <a:cubicBezTo>
                    <a:pt x="754" y="12360"/>
                    <a:pt x="789" y="12448"/>
                    <a:pt x="842" y="12536"/>
                  </a:cubicBezTo>
                  <a:lnTo>
                    <a:pt x="842" y="12536"/>
                  </a:lnTo>
                  <a:cubicBezTo>
                    <a:pt x="877" y="12571"/>
                    <a:pt x="930" y="12623"/>
                    <a:pt x="965" y="12658"/>
                  </a:cubicBezTo>
                  <a:lnTo>
                    <a:pt x="965" y="12658"/>
                  </a:lnTo>
                  <a:lnTo>
                    <a:pt x="1017" y="12974"/>
                  </a:lnTo>
                  <a:cubicBezTo>
                    <a:pt x="1000" y="12974"/>
                    <a:pt x="1000" y="12974"/>
                    <a:pt x="982" y="12974"/>
                  </a:cubicBezTo>
                  <a:lnTo>
                    <a:pt x="982" y="12974"/>
                  </a:lnTo>
                  <a:cubicBezTo>
                    <a:pt x="1052" y="13325"/>
                    <a:pt x="1035" y="13693"/>
                    <a:pt x="965" y="14008"/>
                  </a:cubicBezTo>
                  <a:lnTo>
                    <a:pt x="965" y="14008"/>
                  </a:lnTo>
                  <a:cubicBezTo>
                    <a:pt x="982" y="14114"/>
                    <a:pt x="1017" y="14236"/>
                    <a:pt x="1052" y="14359"/>
                  </a:cubicBezTo>
                  <a:lnTo>
                    <a:pt x="1052" y="14359"/>
                  </a:lnTo>
                  <a:cubicBezTo>
                    <a:pt x="982" y="14359"/>
                    <a:pt x="912" y="14394"/>
                    <a:pt x="842" y="14447"/>
                  </a:cubicBezTo>
                  <a:lnTo>
                    <a:pt x="842" y="14447"/>
                  </a:lnTo>
                  <a:cubicBezTo>
                    <a:pt x="824" y="14447"/>
                    <a:pt x="824" y="14429"/>
                    <a:pt x="807" y="14429"/>
                  </a:cubicBezTo>
                  <a:lnTo>
                    <a:pt x="807" y="14429"/>
                  </a:lnTo>
                  <a:cubicBezTo>
                    <a:pt x="754" y="14534"/>
                    <a:pt x="684" y="14622"/>
                    <a:pt x="614" y="14692"/>
                  </a:cubicBezTo>
                  <a:lnTo>
                    <a:pt x="614" y="14692"/>
                  </a:lnTo>
                  <a:cubicBezTo>
                    <a:pt x="614" y="14692"/>
                    <a:pt x="614" y="14692"/>
                    <a:pt x="614" y="14710"/>
                  </a:cubicBezTo>
                  <a:lnTo>
                    <a:pt x="614" y="14710"/>
                  </a:lnTo>
                  <a:cubicBezTo>
                    <a:pt x="579" y="14762"/>
                    <a:pt x="544" y="14815"/>
                    <a:pt x="509" y="14885"/>
                  </a:cubicBezTo>
                  <a:lnTo>
                    <a:pt x="509" y="14885"/>
                  </a:lnTo>
                  <a:cubicBezTo>
                    <a:pt x="491" y="14885"/>
                    <a:pt x="474" y="14902"/>
                    <a:pt x="456" y="14902"/>
                  </a:cubicBezTo>
                  <a:lnTo>
                    <a:pt x="456" y="14902"/>
                  </a:lnTo>
                  <a:cubicBezTo>
                    <a:pt x="386" y="14920"/>
                    <a:pt x="333" y="14973"/>
                    <a:pt x="333" y="15078"/>
                  </a:cubicBezTo>
                  <a:lnTo>
                    <a:pt x="333" y="15078"/>
                  </a:lnTo>
                  <a:cubicBezTo>
                    <a:pt x="316" y="15148"/>
                    <a:pt x="298" y="15200"/>
                    <a:pt x="298" y="15253"/>
                  </a:cubicBezTo>
                  <a:lnTo>
                    <a:pt x="298" y="15253"/>
                  </a:lnTo>
                  <a:cubicBezTo>
                    <a:pt x="596" y="15604"/>
                    <a:pt x="754" y="16060"/>
                    <a:pt x="754" y="16515"/>
                  </a:cubicBezTo>
                  <a:lnTo>
                    <a:pt x="754" y="16515"/>
                  </a:lnTo>
                  <a:cubicBezTo>
                    <a:pt x="842" y="16585"/>
                    <a:pt x="930" y="16656"/>
                    <a:pt x="1017" y="16691"/>
                  </a:cubicBezTo>
                  <a:lnTo>
                    <a:pt x="1017" y="16691"/>
                  </a:lnTo>
                  <a:cubicBezTo>
                    <a:pt x="1035" y="16743"/>
                    <a:pt x="1070" y="16796"/>
                    <a:pt x="1087" y="16831"/>
                  </a:cubicBezTo>
                  <a:lnTo>
                    <a:pt x="1087" y="16831"/>
                  </a:lnTo>
                  <a:cubicBezTo>
                    <a:pt x="1087" y="16989"/>
                    <a:pt x="1122" y="17129"/>
                    <a:pt x="1157" y="17269"/>
                  </a:cubicBezTo>
                  <a:lnTo>
                    <a:pt x="1157" y="17269"/>
                  </a:lnTo>
                  <a:cubicBezTo>
                    <a:pt x="1157" y="17532"/>
                    <a:pt x="1228" y="17795"/>
                    <a:pt x="1350" y="18023"/>
                  </a:cubicBezTo>
                  <a:lnTo>
                    <a:pt x="1350" y="18023"/>
                  </a:lnTo>
                  <a:cubicBezTo>
                    <a:pt x="1385" y="18111"/>
                    <a:pt x="1438" y="18181"/>
                    <a:pt x="1491" y="18233"/>
                  </a:cubicBezTo>
                  <a:lnTo>
                    <a:pt x="1491" y="18233"/>
                  </a:lnTo>
                  <a:cubicBezTo>
                    <a:pt x="1491" y="18251"/>
                    <a:pt x="1491" y="18251"/>
                    <a:pt x="1491" y="18269"/>
                  </a:cubicBezTo>
                  <a:lnTo>
                    <a:pt x="1491" y="18269"/>
                  </a:lnTo>
                  <a:cubicBezTo>
                    <a:pt x="1543" y="18409"/>
                    <a:pt x="1648" y="18567"/>
                    <a:pt x="1631" y="18689"/>
                  </a:cubicBezTo>
                  <a:lnTo>
                    <a:pt x="1631" y="18689"/>
                  </a:lnTo>
                  <a:cubicBezTo>
                    <a:pt x="1613" y="18689"/>
                    <a:pt x="1613" y="18689"/>
                    <a:pt x="1596" y="18689"/>
                  </a:cubicBezTo>
                  <a:lnTo>
                    <a:pt x="1596" y="18689"/>
                  </a:lnTo>
                  <a:cubicBezTo>
                    <a:pt x="1561" y="18689"/>
                    <a:pt x="1543" y="18672"/>
                    <a:pt x="1526" y="18689"/>
                  </a:cubicBezTo>
                  <a:lnTo>
                    <a:pt x="1526" y="18689"/>
                  </a:lnTo>
                  <a:cubicBezTo>
                    <a:pt x="1438" y="18742"/>
                    <a:pt x="1596" y="18952"/>
                    <a:pt x="1543" y="19057"/>
                  </a:cubicBezTo>
                  <a:lnTo>
                    <a:pt x="1543" y="19057"/>
                  </a:lnTo>
                  <a:cubicBezTo>
                    <a:pt x="1613" y="19093"/>
                    <a:pt x="1666" y="19128"/>
                    <a:pt x="1736" y="19180"/>
                  </a:cubicBezTo>
                  <a:lnTo>
                    <a:pt x="1736" y="19180"/>
                  </a:lnTo>
                  <a:cubicBezTo>
                    <a:pt x="1876" y="19285"/>
                    <a:pt x="1911" y="19391"/>
                    <a:pt x="1841" y="19461"/>
                  </a:cubicBezTo>
                  <a:lnTo>
                    <a:pt x="1841" y="19461"/>
                  </a:lnTo>
                  <a:cubicBezTo>
                    <a:pt x="1789" y="19531"/>
                    <a:pt x="1754" y="19583"/>
                    <a:pt x="1736" y="19671"/>
                  </a:cubicBezTo>
                  <a:lnTo>
                    <a:pt x="1736" y="19671"/>
                  </a:lnTo>
                  <a:cubicBezTo>
                    <a:pt x="1455" y="19461"/>
                    <a:pt x="1368" y="19461"/>
                    <a:pt x="1368" y="19689"/>
                  </a:cubicBezTo>
                  <a:lnTo>
                    <a:pt x="1368" y="19689"/>
                  </a:lnTo>
                  <a:cubicBezTo>
                    <a:pt x="1368" y="19864"/>
                    <a:pt x="1228" y="19952"/>
                    <a:pt x="1385" y="20232"/>
                  </a:cubicBezTo>
                  <a:lnTo>
                    <a:pt x="1385" y="20232"/>
                  </a:lnTo>
                  <a:cubicBezTo>
                    <a:pt x="1403" y="20285"/>
                    <a:pt x="1368" y="20355"/>
                    <a:pt x="1350" y="20390"/>
                  </a:cubicBezTo>
                  <a:lnTo>
                    <a:pt x="1350" y="20390"/>
                  </a:lnTo>
                  <a:cubicBezTo>
                    <a:pt x="1298" y="20495"/>
                    <a:pt x="1245" y="20600"/>
                    <a:pt x="1210" y="20723"/>
                  </a:cubicBezTo>
                  <a:lnTo>
                    <a:pt x="1210" y="20723"/>
                  </a:lnTo>
                  <a:cubicBezTo>
                    <a:pt x="1157" y="20828"/>
                    <a:pt x="1140" y="20951"/>
                    <a:pt x="1245" y="21161"/>
                  </a:cubicBezTo>
                  <a:lnTo>
                    <a:pt x="1245" y="21161"/>
                  </a:lnTo>
                  <a:cubicBezTo>
                    <a:pt x="1280" y="21231"/>
                    <a:pt x="1280" y="21302"/>
                    <a:pt x="1315" y="21372"/>
                  </a:cubicBezTo>
                  <a:lnTo>
                    <a:pt x="1315" y="21372"/>
                  </a:lnTo>
                  <a:cubicBezTo>
                    <a:pt x="1368" y="21547"/>
                    <a:pt x="1491" y="21652"/>
                    <a:pt x="1596" y="21600"/>
                  </a:cubicBezTo>
                  <a:lnTo>
                    <a:pt x="1596" y="21600"/>
                  </a:lnTo>
                  <a:cubicBezTo>
                    <a:pt x="1648" y="21582"/>
                    <a:pt x="1666" y="21547"/>
                    <a:pt x="1736" y="21635"/>
                  </a:cubicBezTo>
                  <a:lnTo>
                    <a:pt x="1736" y="21635"/>
                  </a:lnTo>
                  <a:cubicBezTo>
                    <a:pt x="1806" y="21705"/>
                    <a:pt x="1859" y="21792"/>
                    <a:pt x="1824" y="21845"/>
                  </a:cubicBezTo>
                  <a:lnTo>
                    <a:pt x="1824" y="21845"/>
                  </a:lnTo>
                  <a:cubicBezTo>
                    <a:pt x="1754" y="21933"/>
                    <a:pt x="1789" y="22108"/>
                    <a:pt x="1771" y="22231"/>
                  </a:cubicBezTo>
                  <a:lnTo>
                    <a:pt x="1771" y="22231"/>
                  </a:lnTo>
                  <a:cubicBezTo>
                    <a:pt x="1596" y="22248"/>
                    <a:pt x="1631" y="22424"/>
                    <a:pt x="1666" y="22616"/>
                  </a:cubicBezTo>
                  <a:lnTo>
                    <a:pt x="1666" y="22616"/>
                  </a:lnTo>
                  <a:cubicBezTo>
                    <a:pt x="1683" y="22704"/>
                    <a:pt x="1648" y="22774"/>
                    <a:pt x="1596" y="22792"/>
                  </a:cubicBezTo>
                  <a:lnTo>
                    <a:pt x="1596" y="22792"/>
                  </a:lnTo>
                  <a:cubicBezTo>
                    <a:pt x="1526" y="22827"/>
                    <a:pt x="1526" y="22897"/>
                    <a:pt x="1543" y="23002"/>
                  </a:cubicBezTo>
                  <a:lnTo>
                    <a:pt x="1543" y="23002"/>
                  </a:lnTo>
                  <a:cubicBezTo>
                    <a:pt x="1561" y="23160"/>
                    <a:pt x="1596" y="23318"/>
                    <a:pt x="1631" y="23475"/>
                  </a:cubicBezTo>
                  <a:lnTo>
                    <a:pt x="1631" y="23475"/>
                  </a:lnTo>
                  <a:cubicBezTo>
                    <a:pt x="1648" y="23510"/>
                    <a:pt x="1648" y="23510"/>
                    <a:pt x="1648" y="23510"/>
                  </a:cubicBezTo>
                  <a:lnTo>
                    <a:pt x="1648" y="23510"/>
                  </a:lnTo>
                  <a:cubicBezTo>
                    <a:pt x="1648" y="23510"/>
                    <a:pt x="1648" y="23510"/>
                    <a:pt x="1648" y="23510"/>
                  </a:cubicBezTo>
                  <a:lnTo>
                    <a:pt x="1648" y="23510"/>
                  </a:lnTo>
                  <a:cubicBezTo>
                    <a:pt x="1648" y="23510"/>
                    <a:pt x="1666" y="23493"/>
                    <a:pt x="1701" y="23546"/>
                  </a:cubicBezTo>
                  <a:lnTo>
                    <a:pt x="1701" y="23546"/>
                  </a:lnTo>
                  <a:cubicBezTo>
                    <a:pt x="1718" y="23563"/>
                    <a:pt x="1789" y="23563"/>
                    <a:pt x="1789" y="23546"/>
                  </a:cubicBezTo>
                  <a:lnTo>
                    <a:pt x="1789" y="23546"/>
                  </a:lnTo>
                  <a:cubicBezTo>
                    <a:pt x="1806" y="23440"/>
                    <a:pt x="1824" y="23318"/>
                    <a:pt x="1824" y="23195"/>
                  </a:cubicBezTo>
                  <a:lnTo>
                    <a:pt x="1824" y="23195"/>
                  </a:lnTo>
                  <a:cubicBezTo>
                    <a:pt x="1964" y="23195"/>
                    <a:pt x="1964" y="23055"/>
                    <a:pt x="1964" y="22914"/>
                  </a:cubicBezTo>
                  <a:lnTo>
                    <a:pt x="1964" y="22914"/>
                  </a:lnTo>
                  <a:cubicBezTo>
                    <a:pt x="1981" y="22844"/>
                    <a:pt x="2052" y="22792"/>
                    <a:pt x="2104" y="22809"/>
                  </a:cubicBezTo>
                  <a:lnTo>
                    <a:pt x="2104" y="22809"/>
                  </a:lnTo>
                  <a:cubicBezTo>
                    <a:pt x="2209" y="22827"/>
                    <a:pt x="2262" y="22949"/>
                    <a:pt x="2297" y="23055"/>
                  </a:cubicBezTo>
                  <a:lnTo>
                    <a:pt x="2297" y="23055"/>
                  </a:lnTo>
                  <a:cubicBezTo>
                    <a:pt x="2315" y="23072"/>
                    <a:pt x="2332" y="23107"/>
                    <a:pt x="2332" y="23125"/>
                  </a:cubicBezTo>
                  <a:lnTo>
                    <a:pt x="2332" y="23125"/>
                  </a:lnTo>
                  <a:cubicBezTo>
                    <a:pt x="2315" y="23212"/>
                    <a:pt x="2297" y="23300"/>
                    <a:pt x="2279" y="23370"/>
                  </a:cubicBezTo>
                  <a:lnTo>
                    <a:pt x="2279" y="23370"/>
                  </a:lnTo>
                  <a:cubicBezTo>
                    <a:pt x="2244" y="23510"/>
                    <a:pt x="2139" y="23581"/>
                    <a:pt x="2174" y="23791"/>
                  </a:cubicBezTo>
                  <a:lnTo>
                    <a:pt x="2174" y="23791"/>
                  </a:lnTo>
                  <a:cubicBezTo>
                    <a:pt x="2192" y="23896"/>
                    <a:pt x="2139" y="23984"/>
                    <a:pt x="2104" y="24036"/>
                  </a:cubicBezTo>
                  <a:lnTo>
                    <a:pt x="2104" y="24036"/>
                  </a:lnTo>
                  <a:cubicBezTo>
                    <a:pt x="1999" y="24177"/>
                    <a:pt x="2174" y="24510"/>
                    <a:pt x="1999" y="24580"/>
                  </a:cubicBezTo>
                  <a:lnTo>
                    <a:pt x="1999" y="24580"/>
                  </a:lnTo>
                  <a:cubicBezTo>
                    <a:pt x="1999" y="24580"/>
                    <a:pt x="2017" y="24633"/>
                    <a:pt x="2034" y="24650"/>
                  </a:cubicBezTo>
                  <a:lnTo>
                    <a:pt x="2034" y="24650"/>
                  </a:lnTo>
                  <a:cubicBezTo>
                    <a:pt x="2122" y="24790"/>
                    <a:pt x="2139" y="24878"/>
                    <a:pt x="2069" y="24931"/>
                  </a:cubicBezTo>
                  <a:lnTo>
                    <a:pt x="2069" y="24931"/>
                  </a:lnTo>
                  <a:cubicBezTo>
                    <a:pt x="1999" y="25001"/>
                    <a:pt x="1964" y="25106"/>
                    <a:pt x="1911" y="25194"/>
                  </a:cubicBezTo>
                  <a:lnTo>
                    <a:pt x="1911" y="25194"/>
                  </a:lnTo>
                  <a:cubicBezTo>
                    <a:pt x="1911" y="25211"/>
                    <a:pt x="1929" y="25281"/>
                    <a:pt x="1946" y="25334"/>
                  </a:cubicBezTo>
                  <a:lnTo>
                    <a:pt x="1946" y="25334"/>
                  </a:lnTo>
                  <a:cubicBezTo>
                    <a:pt x="1946" y="25334"/>
                    <a:pt x="1999" y="25351"/>
                    <a:pt x="2017" y="25369"/>
                  </a:cubicBezTo>
                  <a:lnTo>
                    <a:pt x="2017" y="25369"/>
                  </a:lnTo>
                  <a:cubicBezTo>
                    <a:pt x="2104" y="25369"/>
                    <a:pt x="2192" y="25369"/>
                    <a:pt x="2279" y="25369"/>
                  </a:cubicBezTo>
                  <a:lnTo>
                    <a:pt x="2279" y="25369"/>
                  </a:lnTo>
                  <a:cubicBezTo>
                    <a:pt x="2297" y="25369"/>
                    <a:pt x="2297" y="25369"/>
                    <a:pt x="2297" y="25369"/>
                  </a:cubicBezTo>
                  <a:lnTo>
                    <a:pt x="2297" y="25369"/>
                  </a:lnTo>
                  <a:lnTo>
                    <a:pt x="2630" y="26473"/>
                  </a:lnTo>
                  <a:cubicBezTo>
                    <a:pt x="2613" y="26491"/>
                    <a:pt x="2613" y="26491"/>
                    <a:pt x="2595" y="26491"/>
                  </a:cubicBezTo>
                  <a:lnTo>
                    <a:pt x="2595" y="26491"/>
                  </a:lnTo>
                  <a:cubicBezTo>
                    <a:pt x="2507" y="26666"/>
                    <a:pt x="2420" y="26859"/>
                    <a:pt x="2437" y="27104"/>
                  </a:cubicBezTo>
                  <a:lnTo>
                    <a:pt x="2437" y="27104"/>
                  </a:lnTo>
                  <a:cubicBezTo>
                    <a:pt x="2437" y="27350"/>
                    <a:pt x="2385" y="27525"/>
                    <a:pt x="2315" y="27718"/>
                  </a:cubicBezTo>
                  <a:lnTo>
                    <a:pt x="2315" y="27718"/>
                  </a:lnTo>
                  <a:cubicBezTo>
                    <a:pt x="2297" y="27718"/>
                    <a:pt x="2279" y="27701"/>
                    <a:pt x="2262" y="27701"/>
                  </a:cubicBezTo>
                  <a:lnTo>
                    <a:pt x="2262" y="27701"/>
                  </a:lnTo>
                  <a:cubicBezTo>
                    <a:pt x="2244" y="27753"/>
                    <a:pt x="2227" y="27788"/>
                    <a:pt x="2227" y="27858"/>
                  </a:cubicBezTo>
                  <a:lnTo>
                    <a:pt x="2227" y="27858"/>
                  </a:lnTo>
                  <a:cubicBezTo>
                    <a:pt x="2209" y="27999"/>
                    <a:pt x="2192" y="28139"/>
                    <a:pt x="2174" y="28262"/>
                  </a:cubicBezTo>
                  <a:lnTo>
                    <a:pt x="2174" y="28262"/>
                  </a:lnTo>
                  <a:lnTo>
                    <a:pt x="65201" y="28262"/>
                  </a:lnTo>
                  <a:lnTo>
                    <a:pt x="65201" y="1"/>
                  </a:lnTo>
                  <a:close/>
                  <a:moveTo>
                    <a:pt x="1648" y="23510"/>
                  </a:moveTo>
                  <a:cubicBezTo>
                    <a:pt x="1648" y="23510"/>
                    <a:pt x="1648" y="23510"/>
                    <a:pt x="1648" y="235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4489985" y="2473067"/>
              <a:ext cx="614556" cy="266931"/>
            </a:xfrm>
            <a:custGeom>
              <a:avLst/>
              <a:gdLst/>
              <a:ahLst/>
              <a:cxnLst/>
              <a:rect l="l" t="t" r="r" b="b"/>
              <a:pathLst>
                <a:path w="19093" h="8293" extrusionOk="0">
                  <a:moveTo>
                    <a:pt x="1245" y="0"/>
                  </a:moveTo>
                  <a:cubicBezTo>
                    <a:pt x="1262" y="36"/>
                    <a:pt x="1315" y="53"/>
                    <a:pt x="1350" y="88"/>
                  </a:cubicBezTo>
                  <a:cubicBezTo>
                    <a:pt x="1368" y="106"/>
                    <a:pt x="1368" y="123"/>
                    <a:pt x="1385" y="141"/>
                  </a:cubicBezTo>
                  <a:cubicBezTo>
                    <a:pt x="1508" y="211"/>
                    <a:pt x="1560" y="281"/>
                    <a:pt x="1560" y="334"/>
                  </a:cubicBezTo>
                  <a:cubicBezTo>
                    <a:pt x="1525" y="351"/>
                    <a:pt x="1490" y="351"/>
                    <a:pt x="1473" y="369"/>
                  </a:cubicBezTo>
                  <a:cubicBezTo>
                    <a:pt x="1385" y="421"/>
                    <a:pt x="1332" y="491"/>
                    <a:pt x="1297" y="561"/>
                  </a:cubicBezTo>
                  <a:cubicBezTo>
                    <a:pt x="1262" y="561"/>
                    <a:pt x="1245" y="561"/>
                    <a:pt x="1210" y="544"/>
                  </a:cubicBezTo>
                  <a:cubicBezTo>
                    <a:pt x="1122" y="526"/>
                    <a:pt x="1070" y="526"/>
                    <a:pt x="1017" y="526"/>
                  </a:cubicBezTo>
                  <a:cubicBezTo>
                    <a:pt x="1052" y="579"/>
                    <a:pt x="1070" y="649"/>
                    <a:pt x="1087" y="702"/>
                  </a:cubicBezTo>
                  <a:cubicBezTo>
                    <a:pt x="1087" y="737"/>
                    <a:pt x="1122" y="754"/>
                    <a:pt x="1140" y="789"/>
                  </a:cubicBezTo>
                  <a:cubicBezTo>
                    <a:pt x="1210" y="947"/>
                    <a:pt x="1122" y="1070"/>
                    <a:pt x="947" y="1175"/>
                  </a:cubicBezTo>
                  <a:cubicBezTo>
                    <a:pt x="982" y="1298"/>
                    <a:pt x="947" y="1403"/>
                    <a:pt x="842" y="1491"/>
                  </a:cubicBezTo>
                  <a:cubicBezTo>
                    <a:pt x="877" y="1491"/>
                    <a:pt x="912" y="1491"/>
                    <a:pt x="947" y="1508"/>
                  </a:cubicBezTo>
                  <a:cubicBezTo>
                    <a:pt x="1122" y="1666"/>
                    <a:pt x="1122" y="1666"/>
                    <a:pt x="1420" y="1824"/>
                  </a:cubicBezTo>
                  <a:cubicBezTo>
                    <a:pt x="1420" y="1841"/>
                    <a:pt x="1455" y="1876"/>
                    <a:pt x="1385" y="1876"/>
                  </a:cubicBezTo>
                  <a:cubicBezTo>
                    <a:pt x="1350" y="1859"/>
                    <a:pt x="1315" y="1841"/>
                    <a:pt x="1280" y="1824"/>
                  </a:cubicBezTo>
                  <a:cubicBezTo>
                    <a:pt x="1186" y="1786"/>
                    <a:pt x="1132" y="1769"/>
                    <a:pt x="1092" y="1769"/>
                  </a:cubicBezTo>
                  <a:cubicBezTo>
                    <a:pt x="1057" y="1769"/>
                    <a:pt x="1032" y="1782"/>
                    <a:pt x="999" y="1806"/>
                  </a:cubicBezTo>
                  <a:cubicBezTo>
                    <a:pt x="929" y="1824"/>
                    <a:pt x="789" y="1806"/>
                    <a:pt x="824" y="1876"/>
                  </a:cubicBezTo>
                  <a:cubicBezTo>
                    <a:pt x="771" y="1876"/>
                    <a:pt x="736" y="1876"/>
                    <a:pt x="701" y="1894"/>
                  </a:cubicBezTo>
                  <a:lnTo>
                    <a:pt x="719" y="1894"/>
                  </a:lnTo>
                  <a:cubicBezTo>
                    <a:pt x="719" y="1911"/>
                    <a:pt x="719" y="1929"/>
                    <a:pt x="754" y="1964"/>
                  </a:cubicBezTo>
                  <a:cubicBezTo>
                    <a:pt x="754" y="1964"/>
                    <a:pt x="807" y="1999"/>
                    <a:pt x="842" y="1999"/>
                  </a:cubicBezTo>
                  <a:cubicBezTo>
                    <a:pt x="853" y="2005"/>
                    <a:pt x="865" y="2007"/>
                    <a:pt x="876" y="2007"/>
                  </a:cubicBezTo>
                  <a:cubicBezTo>
                    <a:pt x="898" y="2007"/>
                    <a:pt x="918" y="1999"/>
                    <a:pt x="929" y="1999"/>
                  </a:cubicBezTo>
                  <a:cubicBezTo>
                    <a:pt x="964" y="1999"/>
                    <a:pt x="947" y="1982"/>
                    <a:pt x="964" y="1964"/>
                  </a:cubicBezTo>
                  <a:lnTo>
                    <a:pt x="1087" y="2052"/>
                  </a:lnTo>
                  <a:cubicBezTo>
                    <a:pt x="1087" y="2087"/>
                    <a:pt x="1070" y="2104"/>
                    <a:pt x="1087" y="2139"/>
                  </a:cubicBezTo>
                  <a:cubicBezTo>
                    <a:pt x="1140" y="2209"/>
                    <a:pt x="1122" y="2280"/>
                    <a:pt x="1034" y="2315"/>
                  </a:cubicBezTo>
                  <a:cubicBezTo>
                    <a:pt x="1017" y="2332"/>
                    <a:pt x="999" y="2350"/>
                    <a:pt x="999" y="2367"/>
                  </a:cubicBezTo>
                  <a:cubicBezTo>
                    <a:pt x="929" y="2420"/>
                    <a:pt x="929" y="2490"/>
                    <a:pt x="1070" y="2578"/>
                  </a:cubicBezTo>
                  <a:cubicBezTo>
                    <a:pt x="1192" y="2665"/>
                    <a:pt x="1245" y="2718"/>
                    <a:pt x="1157" y="2770"/>
                  </a:cubicBezTo>
                  <a:cubicBezTo>
                    <a:pt x="1122" y="2788"/>
                    <a:pt x="1105" y="2823"/>
                    <a:pt x="1122" y="2858"/>
                  </a:cubicBezTo>
                  <a:cubicBezTo>
                    <a:pt x="1175" y="2946"/>
                    <a:pt x="1175" y="3033"/>
                    <a:pt x="1262" y="3139"/>
                  </a:cubicBezTo>
                  <a:cubicBezTo>
                    <a:pt x="1306" y="3197"/>
                    <a:pt x="1253" y="3231"/>
                    <a:pt x="1144" y="3231"/>
                  </a:cubicBezTo>
                  <a:cubicBezTo>
                    <a:pt x="1122" y="3231"/>
                    <a:pt x="1097" y="3229"/>
                    <a:pt x="1070" y="3226"/>
                  </a:cubicBezTo>
                  <a:cubicBezTo>
                    <a:pt x="1032" y="3214"/>
                    <a:pt x="995" y="3202"/>
                    <a:pt x="970" y="3202"/>
                  </a:cubicBezTo>
                  <a:cubicBezTo>
                    <a:pt x="960" y="3202"/>
                    <a:pt x="952" y="3204"/>
                    <a:pt x="947" y="3209"/>
                  </a:cubicBezTo>
                  <a:cubicBezTo>
                    <a:pt x="877" y="3209"/>
                    <a:pt x="824" y="3191"/>
                    <a:pt x="754" y="3174"/>
                  </a:cubicBezTo>
                  <a:cubicBezTo>
                    <a:pt x="666" y="3156"/>
                    <a:pt x="596" y="3139"/>
                    <a:pt x="561" y="3139"/>
                  </a:cubicBezTo>
                  <a:cubicBezTo>
                    <a:pt x="526" y="3261"/>
                    <a:pt x="509" y="3367"/>
                    <a:pt x="491" y="3489"/>
                  </a:cubicBezTo>
                  <a:cubicBezTo>
                    <a:pt x="666" y="3630"/>
                    <a:pt x="789" y="3787"/>
                    <a:pt x="771" y="3928"/>
                  </a:cubicBezTo>
                  <a:cubicBezTo>
                    <a:pt x="824" y="3945"/>
                    <a:pt x="877" y="3963"/>
                    <a:pt x="947" y="3998"/>
                  </a:cubicBezTo>
                  <a:cubicBezTo>
                    <a:pt x="982" y="4015"/>
                    <a:pt x="1017" y="4033"/>
                    <a:pt x="1070" y="4050"/>
                  </a:cubicBezTo>
                  <a:cubicBezTo>
                    <a:pt x="1122" y="4068"/>
                    <a:pt x="1140" y="4085"/>
                    <a:pt x="1122" y="4103"/>
                  </a:cubicBezTo>
                  <a:cubicBezTo>
                    <a:pt x="1087" y="4155"/>
                    <a:pt x="947" y="4155"/>
                    <a:pt x="894" y="4208"/>
                  </a:cubicBezTo>
                  <a:cubicBezTo>
                    <a:pt x="877" y="4226"/>
                    <a:pt x="754" y="4226"/>
                    <a:pt x="684" y="4243"/>
                  </a:cubicBezTo>
                  <a:lnTo>
                    <a:pt x="614" y="4243"/>
                  </a:lnTo>
                  <a:cubicBezTo>
                    <a:pt x="631" y="4296"/>
                    <a:pt x="649" y="4331"/>
                    <a:pt x="649" y="4383"/>
                  </a:cubicBezTo>
                  <a:cubicBezTo>
                    <a:pt x="649" y="4401"/>
                    <a:pt x="666" y="4401"/>
                    <a:pt x="666" y="4418"/>
                  </a:cubicBezTo>
                  <a:cubicBezTo>
                    <a:pt x="701" y="4454"/>
                    <a:pt x="771" y="4489"/>
                    <a:pt x="771" y="4524"/>
                  </a:cubicBezTo>
                  <a:cubicBezTo>
                    <a:pt x="771" y="4576"/>
                    <a:pt x="842" y="4629"/>
                    <a:pt x="912" y="4681"/>
                  </a:cubicBezTo>
                  <a:cubicBezTo>
                    <a:pt x="970" y="4740"/>
                    <a:pt x="944" y="4774"/>
                    <a:pt x="873" y="4774"/>
                  </a:cubicBezTo>
                  <a:cubicBezTo>
                    <a:pt x="859" y="4774"/>
                    <a:pt x="842" y="4772"/>
                    <a:pt x="824" y="4769"/>
                  </a:cubicBezTo>
                  <a:cubicBezTo>
                    <a:pt x="701" y="4769"/>
                    <a:pt x="614" y="4769"/>
                    <a:pt x="421" y="4699"/>
                  </a:cubicBezTo>
                  <a:cubicBezTo>
                    <a:pt x="320" y="4799"/>
                    <a:pt x="185" y="4888"/>
                    <a:pt x="71" y="4888"/>
                  </a:cubicBezTo>
                  <a:cubicBezTo>
                    <a:pt x="46" y="4888"/>
                    <a:pt x="22" y="4884"/>
                    <a:pt x="0" y="4874"/>
                  </a:cubicBezTo>
                  <a:lnTo>
                    <a:pt x="0" y="4874"/>
                  </a:lnTo>
                  <a:cubicBezTo>
                    <a:pt x="70" y="4927"/>
                    <a:pt x="158" y="4979"/>
                    <a:pt x="246" y="5032"/>
                  </a:cubicBezTo>
                  <a:lnTo>
                    <a:pt x="17462" y="8293"/>
                  </a:lnTo>
                  <a:lnTo>
                    <a:pt x="17444" y="8205"/>
                  </a:lnTo>
                  <a:cubicBezTo>
                    <a:pt x="17514" y="8205"/>
                    <a:pt x="17602" y="8205"/>
                    <a:pt x="17602" y="8188"/>
                  </a:cubicBezTo>
                  <a:cubicBezTo>
                    <a:pt x="17602" y="8135"/>
                    <a:pt x="17655" y="8118"/>
                    <a:pt x="17584" y="8048"/>
                  </a:cubicBezTo>
                  <a:cubicBezTo>
                    <a:pt x="17549" y="7995"/>
                    <a:pt x="17532" y="7960"/>
                    <a:pt x="17584" y="7960"/>
                  </a:cubicBezTo>
                  <a:cubicBezTo>
                    <a:pt x="17707" y="7942"/>
                    <a:pt x="17655" y="7855"/>
                    <a:pt x="17602" y="7767"/>
                  </a:cubicBezTo>
                  <a:cubicBezTo>
                    <a:pt x="17649" y="7767"/>
                    <a:pt x="17703" y="7775"/>
                    <a:pt x="17755" y="7775"/>
                  </a:cubicBezTo>
                  <a:cubicBezTo>
                    <a:pt x="17781" y="7775"/>
                    <a:pt x="17806" y="7773"/>
                    <a:pt x="17830" y="7767"/>
                  </a:cubicBezTo>
                  <a:cubicBezTo>
                    <a:pt x="17900" y="7802"/>
                    <a:pt x="17953" y="7820"/>
                    <a:pt x="18005" y="7855"/>
                  </a:cubicBezTo>
                  <a:cubicBezTo>
                    <a:pt x="18128" y="7925"/>
                    <a:pt x="18268" y="8012"/>
                    <a:pt x="18391" y="8100"/>
                  </a:cubicBezTo>
                  <a:cubicBezTo>
                    <a:pt x="18408" y="8100"/>
                    <a:pt x="18408" y="8118"/>
                    <a:pt x="18408" y="8118"/>
                  </a:cubicBezTo>
                  <a:lnTo>
                    <a:pt x="18321" y="8118"/>
                  </a:lnTo>
                  <a:cubicBezTo>
                    <a:pt x="18268" y="8100"/>
                    <a:pt x="18198" y="8065"/>
                    <a:pt x="18145" y="8048"/>
                  </a:cubicBezTo>
                  <a:cubicBezTo>
                    <a:pt x="18124" y="8040"/>
                    <a:pt x="18102" y="8036"/>
                    <a:pt x="18084" y="8036"/>
                  </a:cubicBezTo>
                  <a:cubicBezTo>
                    <a:pt x="18058" y="8036"/>
                    <a:pt x="18040" y="8045"/>
                    <a:pt x="18040" y="8065"/>
                  </a:cubicBezTo>
                  <a:cubicBezTo>
                    <a:pt x="18040" y="8083"/>
                    <a:pt x="18075" y="8100"/>
                    <a:pt x="18093" y="8118"/>
                  </a:cubicBezTo>
                  <a:cubicBezTo>
                    <a:pt x="18123" y="8148"/>
                    <a:pt x="18193" y="8191"/>
                    <a:pt x="18234" y="8191"/>
                  </a:cubicBezTo>
                  <a:cubicBezTo>
                    <a:pt x="18240" y="8191"/>
                    <a:pt x="18246" y="8190"/>
                    <a:pt x="18251" y="8188"/>
                  </a:cubicBezTo>
                  <a:cubicBezTo>
                    <a:pt x="18259" y="8186"/>
                    <a:pt x="18268" y="8185"/>
                    <a:pt x="18278" y="8185"/>
                  </a:cubicBezTo>
                  <a:cubicBezTo>
                    <a:pt x="18366" y="8185"/>
                    <a:pt x="18522" y="8243"/>
                    <a:pt x="18622" y="8243"/>
                  </a:cubicBezTo>
                  <a:cubicBezTo>
                    <a:pt x="18634" y="8243"/>
                    <a:pt x="18644" y="8242"/>
                    <a:pt x="18654" y="8240"/>
                  </a:cubicBezTo>
                  <a:cubicBezTo>
                    <a:pt x="18724" y="8223"/>
                    <a:pt x="18777" y="8188"/>
                    <a:pt x="18706" y="8118"/>
                  </a:cubicBezTo>
                  <a:cubicBezTo>
                    <a:pt x="18689" y="8100"/>
                    <a:pt x="18636" y="8083"/>
                    <a:pt x="18619" y="8065"/>
                  </a:cubicBezTo>
                  <a:cubicBezTo>
                    <a:pt x="18549" y="8048"/>
                    <a:pt x="18496" y="8030"/>
                    <a:pt x="18443" y="8012"/>
                  </a:cubicBezTo>
                  <a:cubicBezTo>
                    <a:pt x="18321" y="7977"/>
                    <a:pt x="18321" y="7977"/>
                    <a:pt x="18251" y="7907"/>
                  </a:cubicBezTo>
                  <a:cubicBezTo>
                    <a:pt x="18233" y="7890"/>
                    <a:pt x="18198" y="7855"/>
                    <a:pt x="18181" y="7820"/>
                  </a:cubicBezTo>
                  <a:cubicBezTo>
                    <a:pt x="18181" y="7802"/>
                    <a:pt x="18145" y="7767"/>
                    <a:pt x="18110" y="7749"/>
                  </a:cubicBezTo>
                  <a:cubicBezTo>
                    <a:pt x="18163" y="7732"/>
                    <a:pt x="18198" y="7714"/>
                    <a:pt x="18251" y="7714"/>
                  </a:cubicBezTo>
                  <a:lnTo>
                    <a:pt x="18303" y="7714"/>
                  </a:lnTo>
                  <a:cubicBezTo>
                    <a:pt x="18373" y="7714"/>
                    <a:pt x="18426" y="7714"/>
                    <a:pt x="18461" y="7679"/>
                  </a:cubicBezTo>
                  <a:cubicBezTo>
                    <a:pt x="18514" y="7627"/>
                    <a:pt x="18601" y="7574"/>
                    <a:pt x="18671" y="7522"/>
                  </a:cubicBezTo>
                  <a:cubicBezTo>
                    <a:pt x="18702" y="7501"/>
                    <a:pt x="18745" y="7493"/>
                    <a:pt x="18803" y="7493"/>
                  </a:cubicBezTo>
                  <a:cubicBezTo>
                    <a:pt x="18845" y="7493"/>
                    <a:pt x="18894" y="7497"/>
                    <a:pt x="18952" y="7504"/>
                  </a:cubicBezTo>
                  <a:cubicBezTo>
                    <a:pt x="19004" y="7469"/>
                    <a:pt x="19040" y="7416"/>
                    <a:pt x="19092" y="7381"/>
                  </a:cubicBezTo>
                  <a:cubicBezTo>
                    <a:pt x="19075" y="7364"/>
                    <a:pt x="19057" y="7364"/>
                    <a:pt x="19040" y="7346"/>
                  </a:cubicBezTo>
                  <a:cubicBezTo>
                    <a:pt x="19004" y="7329"/>
                    <a:pt x="18952" y="7311"/>
                    <a:pt x="18934" y="7311"/>
                  </a:cubicBezTo>
                  <a:cubicBezTo>
                    <a:pt x="18882" y="7329"/>
                    <a:pt x="18847" y="7329"/>
                    <a:pt x="18794" y="7346"/>
                  </a:cubicBezTo>
                  <a:cubicBezTo>
                    <a:pt x="18759" y="7346"/>
                    <a:pt x="18742" y="7364"/>
                    <a:pt x="18706" y="7364"/>
                  </a:cubicBezTo>
                  <a:cubicBezTo>
                    <a:pt x="18650" y="7364"/>
                    <a:pt x="18538" y="7319"/>
                    <a:pt x="18478" y="7319"/>
                  </a:cubicBezTo>
                  <a:cubicBezTo>
                    <a:pt x="18462" y="7319"/>
                    <a:pt x="18450" y="7322"/>
                    <a:pt x="18443" y="7329"/>
                  </a:cubicBezTo>
                  <a:lnTo>
                    <a:pt x="18426" y="7329"/>
                  </a:lnTo>
                  <a:cubicBezTo>
                    <a:pt x="18338" y="7224"/>
                    <a:pt x="18181" y="7118"/>
                    <a:pt x="17970" y="7048"/>
                  </a:cubicBezTo>
                  <a:cubicBezTo>
                    <a:pt x="17953" y="7031"/>
                    <a:pt x="17935" y="7013"/>
                    <a:pt x="17918" y="6996"/>
                  </a:cubicBezTo>
                  <a:cubicBezTo>
                    <a:pt x="17935" y="6943"/>
                    <a:pt x="17918" y="6908"/>
                    <a:pt x="17900" y="6855"/>
                  </a:cubicBezTo>
                  <a:cubicBezTo>
                    <a:pt x="17935" y="6768"/>
                    <a:pt x="17918" y="6680"/>
                    <a:pt x="17812" y="6575"/>
                  </a:cubicBezTo>
                  <a:cubicBezTo>
                    <a:pt x="17777" y="6557"/>
                    <a:pt x="17742" y="6522"/>
                    <a:pt x="17707" y="6487"/>
                  </a:cubicBezTo>
                  <a:lnTo>
                    <a:pt x="17690" y="6487"/>
                  </a:lnTo>
                  <a:cubicBezTo>
                    <a:pt x="17672" y="6435"/>
                    <a:pt x="17584" y="6364"/>
                    <a:pt x="17619" y="6329"/>
                  </a:cubicBezTo>
                  <a:cubicBezTo>
                    <a:pt x="17655" y="6329"/>
                    <a:pt x="17690" y="6347"/>
                    <a:pt x="17725" y="6347"/>
                  </a:cubicBezTo>
                  <a:cubicBezTo>
                    <a:pt x="17830" y="6347"/>
                    <a:pt x="17690" y="6242"/>
                    <a:pt x="17742" y="6224"/>
                  </a:cubicBezTo>
                  <a:cubicBezTo>
                    <a:pt x="17690" y="6207"/>
                    <a:pt x="17619" y="6172"/>
                    <a:pt x="17567" y="6154"/>
                  </a:cubicBezTo>
                  <a:cubicBezTo>
                    <a:pt x="17444" y="6101"/>
                    <a:pt x="17409" y="6049"/>
                    <a:pt x="17497" y="6049"/>
                  </a:cubicBezTo>
                  <a:cubicBezTo>
                    <a:pt x="17567" y="6031"/>
                    <a:pt x="17619" y="6031"/>
                    <a:pt x="17637" y="5996"/>
                  </a:cubicBezTo>
                  <a:cubicBezTo>
                    <a:pt x="17799" y="6072"/>
                    <a:pt x="17894" y="6107"/>
                    <a:pt x="17952" y="6107"/>
                  </a:cubicBezTo>
                  <a:cubicBezTo>
                    <a:pt x="17988" y="6107"/>
                    <a:pt x="18009" y="6093"/>
                    <a:pt x="18023" y="6066"/>
                  </a:cubicBezTo>
                  <a:cubicBezTo>
                    <a:pt x="18040" y="6014"/>
                    <a:pt x="18198" y="6014"/>
                    <a:pt x="18075" y="5891"/>
                  </a:cubicBezTo>
                  <a:cubicBezTo>
                    <a:pt x="18058" y="5874"/>
                    <a:pt x="18110" y="5856"/>
                    <a:pt x="18145" y="5856"/>
                  </a:cubicBezTo>
                  <a:cubicBezTo>
                    <a:pt x="18198" y="5821"/>
                    <a:pt x="18286" y="5803"/>
                    <a:pt x="18338" y="5786"/>
                  </a:cubicBezTo>
                  <a:cubicBezTo>
                    <a:pt x="18391" y="5751"/>
                    <a:pt x="18426" y="5716"/>
                    <a:pt x="18356" y="5646"/>
                  </a:cubicBezTo>
                  <a:cubicBezTo>
                    <a:pt x="18321" y="5611"/>
                    <a:pt x="18338" y="5593"/>
                    <a:pt x="18321" y="5558"/>
                  </a:cubicBezTo>
                  <a:cubicBezTo>
                    <a:pt x="18286" y="5488"/>
                    <a:pt x="18163" y="5435"/>
                    <a:pt x="18058" y="5435"/>
                  </a:cubicBezTo>
                  <a:cubicBezTo>
                    <a:pt x="18005" y="5435"/>
                    <a:pt x="17970" y="5435"/>
                    <a:pt x="17900" y="5400"/>
                  </a:cubicBezTo>
                  <a:cubicBezTo>
                    <a:pt x="17847" y="5365"/>
                    <a:pt x="17812" y="5330"/>
                    <a:pt x="17847" y="5313"/>
                  </a:cubicBezTo>
                  <a:cubicBezTo>
                    <a:pt x="17935" y="5313"/>
                    <a:pt x="17935" y="5242"/>
                    <a:pt x="17953" y="5207"/>
                  </a:cubicBezTo>
                  <a:cubicBezTo>
                    <a:pt x="17985" y="5214"/>
                    <a:pt x="18012" y="5217"/>
                    <a:pt x="18034" y="5217"/>
                  </a:cubicBezTo>
                  <a:cubicBezTo>
                    <a:pt x="18128" y="5217"/>
                    <a:pt x="18128" y="5162"/>
                    <a:pt x="18128" y="5120"/>
                  </a:cubicBezTo>
                  <a:cubicBezTo>
                    <a:pt x="18110" y="5085"/>
                    <a:pt x="18163" y="5067"/>
                    <a:pt x="18216" y="5067"/>
                  </a:cubicBezTo>
                  <a:cubicBezTo>
                    <a:pt x="18286" y="5067"/>
                    <a:pt x="18303" y="5050"/>
                    <a:pt x="18303" y="5015"/>
                  </a:cubicBezTo>
                  <a:cubicBezTo>
                    <a:pt x="18303" y="4962"/>
                    <a:pt x="18286" y="4909"/>
                    <a:pt x="18268" y="4857"/>
                  </a:cubicBezTo>
                  <a:cubicBezTo>
                    <a:pt x="18259" y="4839"/>
                    <a:pt x="18264" y="4839"/>
                    <a:pt x="18262" y="4839"/>
                  </a:cubicBezTo>
                  <a:cubicBezTo>
                    <a:pt x="18259" y="4839"/>
                    <a:pt x="18251" y="4839"/>
                    <a:pt x="18216" y="4822"/>
                  </a:cubicBezTo>
                  <a:cubicBezTo>
                    <a:pt x="18203" y="4809"/>
                    <a:pt x="18164" y="4797"/>
                    <a:pt x="18137" y="4797"/>
                  </a:cubicBezTo>
                  <a:cubicBezTo>
                    <a:pt x="18125" y="4797"/>
                    <a:pt x="18116" y="4799"/>
                    <a:pt x="18110" y="4804"/>
                  </a:cubicBezTo>
                  <a:cubicBezTo>
                    <a:pt x="18075" y="4822"/>
                    <a:pt x="18058" y="4857"/>
                    <a:pt x="18040" y="4892"/>
                  </a:cubicBezTo>
                  <a:cubicBezTo>
                    <a:pt x="18015" y="4889"/>
                    <a:pt x="17994" y="4887"/>
                    <a:pt x="17975" y="4887"/>
                  </a:cubicBezTo>
                  <a:cubicBezTo>
                    <a:pt x="17888" y="4887"/>
                    <a:pt x="17862" y="4919"/>
                    <a:pt x="17847" y="4962"/>
                  </a:cubicBezTo>
                  <a:cubicBezTo>
                    <a:pt x="17839" y="4971"/>
                    <a:pt x="17812" y="4975"/>
                    <a:pt x="17782" y="4975"/>
                  </a:cubicBezTo>
                  <a:cubicBezTo>
                    <a:pt x="17751" y="4975"/>
                    <a:pt x="17716" y="4971"/>
                    <a:pt x="17690" y="4962"/>
                  </a:cubicBezTo>
                  <a:cubicBezTo>
                    <a:pt x="17584" y="4944"/>
                    <a:pt x="17549" y="4892"/>
                    <a:pt x="17514" y="4857"/>
                  </a:cubicBezTo>
                  <a:cubicBezTo>
                    <a:pt x="17514" y="4839"/>
                    <a:pt x="17497" y="4839"/>
                    <a:pt x="17497" y="4822"/>
                  </a:cubicBezTo>
                  <a:cubicBezTo>
                    <a:pt x="17532" y="4804"/>
                    <a:pt x="17567" y="4787"/>
                    <a:pt x="17602" y="4769"/>
                  </a:cubicBezTo>
                  <a:cubicBezTo>
                    <a:pt x="17655" y="4734"/>
                    <a:pt x="17760" y="4716"/>
                    <a:pt x="17760" y="4646"/>
                  </a:cubicBezTo>
                  <a:cubicBezTo>
                    <a:pt x="17742" y="4611"/>
                    <a:pt x="17812" y="4594"/>
                    <a:pt x="17865" y="4594"/>
                  </a:cubicBezTo>
                  <a:cubicBezTo>
                    <a:pt x="17988" y="4559"/>
                    <a:pt x="17847" y="4436"/>
                    <a:pt x="18040" y="4436"/>
                  </a:cubicBezTo>
                  <a:cubicBezTo>
                    <a:pt x="18040" y="4436"/>
                    <a:pt x="18040" y="4418"/>
                    <a:pt x="18023" y="4418"/>
                  </a:cubicBezTo>
                  <a:cubicBezTo>
                    <a:pt x="17953" y="4348"/>
                    <a:pt x="17953" y="4331"/>
                    <a:pt x="18023" y="4313"/>
                  </a:cubicBezTo>
                  <a:cubicBezTo>
                    <a:pt x="18110" y="4313"/>
                    <a:pt x="18163" y="4296"/>
                    <a:pt x="18216" y="4261"/>
                  </a:cubicBezTo>
                  <a:cubicBezTo>
                    <a:pt x="18233" y="4261"/>
                    <a:pt x="18216" y="4243"/>
                    <a:pt x="18198" y="4226"/>
                  </a:cubicBezTo>
                  <a:cubicBezTo>
                    <a:pt x="18198" y="4226"/>
                    <a:pt x="18163" y="4208"/>
                    <a:pt x="18145" y="4208"/>
                  </a:cubicBezTo>
                  <a:cubicBezTo>
                    <a:pt x="18040" y="4173"/>
                    <a:pt x="17953" y="4155"/>
                    <a:pt x="17865" y="4138"/>
                  </a:cubicBezTo>
                  <a:lnTo>
                    <a:pt x="17847" y="4138"/>
                  </a:lnTo>
                  <a:lnTo>
                    <a:pt x="17655" y="3735"/>
                  </a:lnTo>
                  <a:lnTo>
                    <a:pt x="17690" y="3735"/>
                  </a:lnTo>
                  <a:cubicBezTo>
                    <a:pt x="17812" y="3700"/>
                    <a:pt x="17918" y="3665"/>
                    <a:pt x="17953" y="3577"/>
                  </a:cubicBezTo>
                  <a:cubicBezTo>
                    <a:pt x="17970" y="3507"/>
                    <a:pt x="18058" y="3454"/>
                    <a:pt x="18145" y="3419"/>
                  </a:cubicBezTo>
                  <a:cubicBezTo>
                    <a:pt x="18163" y="3419"/>
                    <a:pt x="18198" y="3437"/>
                    <a:pt x="18198" y="3437"/>
                  </a:cubicBezTo>
                  <a:cubicBezTo>
                    <a:pt x="18233" y="3419"/>
                    <a:pt x="18268" y="3419"/>
                    <a:pt x="18268" y="3402"/>
                  </a:cubicBezTo>
                  <a:cubicBezTo>
                    <a:pt x="18303" y="3349"/>
                    <a:pt x="18356" y="3296"/>
                    <a:pt x="18391" y="3261"/>
                  </a:cubicBezTo>
                  <a:lnTo>
                    <a:pt x="1245" y="0"/>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2996260" y="2795843"/>
              <a:ext cx="326767" cy="668599"/>
            </a:xfrm>
            <a:custGeom>
              <a:avLst/>
              <a:gdLst/>
              <a:ahLst/>
              <a:cxnLst/>
              <a:rect l="l" t="t" r="r" b="b"/>
              <a:pathLst>
                <a:path w="10152" h="20772" extrusionOk="0">
                  <a:moveTo>
                    <a:pt x="4909" y="1"/>
                  </a:moveTo>
                  <a:cubicBezTo>
                    <a:pt x="4892" y="1"/>
                    <a:pt x="4892" y="1"/>
                    <a:pt x="4874" y="18"/>
                  </a:cubicBezTo>
                  <a:lnTo>
                    <a:pt x="4892" y="18"/>
                  </a:lnTo>
                  <a:cubicBezTo>
                    <a:pt x="4909" y="36"/>
                    <a:pt x="4923" y="61"/>
                    <a:pt x="4934" y="91"/>
                  </a:cubicBezTo>
                  <a:lnTo>
                    <a:pt x="4934" y="91"/>
                  </a:lnTo>
                  <a:lnTo>
                    <a:pt x="4909" y="1"/>
                  </a:lnTo>
                  <a:close/>
                  <a:moveTo>
                    <a:pt x="4934" y="91"/>
                  </a:moveTo>
                  <a:lnTo>
                    <a:pt x="4954" y="168"/>
                  </a:lnTo>
                  <a:lnTo>
                    <a:pt x="4954" y="168"/>
                  </a:lnTo>
                  <a:cubicBezTo>
                    <a:pt x="4949" y="140"/>
                    <a:pt x="4942" y="114"/>
                    <a:pt x="4934" y="91"/>
                  </a:cubicBezTo>
                  <a:close/>
                  <a:moveTo>
                    <a:pt x="4734" y="147"/>
                  </a:moveTo>
                  <a:cubicBezTo>
                    <a:pt x="4711" y="147"/>
                    <a:pt x="4687" y="170"/>
                    <a:pt x="4664" y="264"/>
                  </a:cubicBezTo>
                  <a:cubicBezTo>
                    <a:pt x="4664" y="298"/>
                    <a:pt x="4656" y="332"/>
                    <a:pt x="4646" y="332"/>
                  </a:cubicBezTo>
                  <a:cubicBezTo>
                    <a:pt x="4641" y="332"/>
                    <a:pt x="4635" y="323"/>
                    <a:pt x="4629" y="299"/>
                  </a:cubicBezTo>
                  <a:cubicBezTo>
                    <a:pt x="4602" y="218"/>
                    <a:pt x="4575" y="158"/>
                    <a:pt x="4540" y="158"/>
                  </a:cubicBezTo>
                  <a:cubicBezTo>
                    <a:pt x="4530" y="158"/>
                    <a:pt x="4518" y="164"/>
                    <a:pt x="4506" y="176"/>
                  </a:cubicBezTo>
                  <a:cubicBezTo>
                    <a:pt x="4454" y="228"/>
                    <a:pt x="4383" y="246"/>
                    <a:pt x="4331" y="281"/>
                  </a:cubicBezTo>
                  <a:cubicBezTo>
                    <a:pt x="4296" y="281"/>
                    <a:pt x="4278" y="351"/>
                    <a:pt x="4261" y="439"/>
                  </a:cubicBezTo>
                  <a:cubicBezTo>
                    <a:pt x="4261" y="474"/>
                    <a:pt x="4243" y="509"/>
                    <a:pt x="4243" y="509"/>
                  </a:cubicBezTo>
                  <a:cubicBezTo>
                    <a:pt x="4208" y="474"/>
                    <a:pt x="4173" y="456"/>
                    <a:pt x="4156" y="404"/>
                  </a:cubicBezTo>
                  <a:cubicBezTo>
                    <a:pt x="4142" y="381"/>
                    <a:pt x="4130" y="371"/>
                    <a:pt x="4120" y="371"/>
                  </a:cubicBezTo>
                  <a:cubicBezTo>
                    <a:pt x="4094" y="371"/>
                    <a:pt x="4081" y="445"/>
                    <a:pt x="4068" y="509"/>
                  </a:cubicBezTo>
                  <a:cubicBezTo>
                    <a:pt x="4068" y="527"/>
                    <a:pt x="4050" y="544"/>
                    <a:pt x="4033" y="579"/>
                  </a:cubicBezTo>
                  <a:cubicBezTo>
                    <a:pt x="4015" y="719"/>
                    <a:pt x="3980" y="790"/>
                    <a:pt x="3928" y="825"/>
                  </a:cubicBezTo>
                  <a:cubicBezTo>
                    <a:pt x="3893" y="790"/>
                    <a:pt x="3875" y="754"/>
                    <a:pt x="3858" y="754"/>
                  </a:cubicBezTo>
                  <a:cubicBezTo>
                    <a:pt x="3770" y="667"/>
                    <a:pt x="3682" y="649"/>
                    <a:pt x="3595" y="649"/>
                  </a:cubicBezTo>
                  <a:cubicBezTo>
                    <a:pt x="3595" y="632"/>
                    <a:pt x="3577" y="597"/>
                    <a:pt x="3577" y="562"/>
                  </a:cubicBezTo>
                  <a:cubicBezTo>
                    <a:pt x="3559" y="474"/>
                    <a:pt x="3542" y="404"/>
                    <a:pt x="3524" y="369"/>
                  </a:cubicBezTo>
                  <a:cubicBezTo>
                    <a:pt x="3489" y="421"/>
                    <a:pt x="3437" y="456"/>
                    <a:pt x="3384" y="491"/>
                  </a:cubicBezTo>
                  <a:cubicBezTo>
                    <a:pt x="3367" y="527"/>
                    <a:pt x="3349" y="562"/>
                    <a:pt x="3332" y="579"/>
                  </a:cubicBezTo>
                  <a:cubicBezTo>
                    <a:pt x="3278" y="641"/>
                    <a:pt x="3217" y="668"/>
                    <a:pt x="3153" y="668"/>
                  </a:cubicBezTo>
                  <a:cubicBezTo>
                    <a:pt x="3070" y="668"/>
                    <a:pt x="2982" y="623"/>
                    <a:pt x="2893" y="544"/>
                  </a:cubicBezTo>
                  <a:cubicBezTo>
                    <a:pt x="2845" y="602"/>
                    <a:pt x="2786" y="628"/>
                    <a:pt x="2722" y="628"/>
                  </a:cubicBezTo>
                  <a:cubicBezTo>
                    <a:pt x="2670" y="628"/>
                    <a:pt x="2615" y="611"/>
                    <a:pt x="2560" y="579"/>
                  </a:cubicBezTo>
                  <a:lnTo>
                    <a:pt x="2560" y="579"/>
                  </a:lnTo>
                  <a:cubicBezTo>
                    <a:pt x="2578" y="614"/>
                    <a:pt x="2578" y="649"/>
                    <a:pt x="2595" y="684"/>
                  </a:cubicBezTo>
                  <a:cubicBezTo>
                    <a:pt x="2508" y="912"/>
                    <a:pt x="2508" y="912"/>
                    <a:pt x="2490" y="1263"/>
                  </a:cubicBezTo>
                  <a:cubicBezTo>
                    <a:pt x="2479" y="1274"/>
                    <a:pt x="2462" y="1291"/>
                    <a:pt x="2447" y="1291"/>
                  </a:cubicBezTo>
                  <a:cubicBezTo>
                    <a:pt x="2436" y="1291"/>
                    <a:pt x="2427" y="1284"/>
                    <a:pt x="2420" y="1263"/>
                  </a:cubicBezTo>
                  <a:cubicBezTo>
                    <a:pt x="2420" y="1210"/>
                    <a:pt x="2420" y="1175"/>
                    <a:pt x="2420" y="1123"/>
                  </a:cubicBezTo>
                  <a:cubicBezTo>
                    <a:pt x="2420" y="930"/>
                    <a:pt x="2420" y="895"/>
                    <a:pt x="2332" y="860"/>
                  </a:cubicBezTo>
                  <a:cubicBezTo>
                    <a:pt x="2303" y="800"/>
                    <a:pt x="2273" y="690"/>
                    <a:pt x="2232" y="690"/>
                  </a:cubicBezTo>
                  <a:cubicBezTo>
                    <a:pt x="2225" y="690"/>
                    <a:pt x="2218" y="694"/>
                    <a:pt x="2210" y="702"/>
                  </a:cubicBezTo>
                  <a:lnTo>
                    <a:pt x="2139" y="597"/>
                  </a:lnTo>
                  <a:cubicBezTo>
                    <a:pt x="2139" y="597"/>
                    <a:pt x="2139" y="614"/>
                    <a:pt x="2139" y="614"/>
                  </a:cubicBezTo>
                  <a:cubicBezTo>
                    <a:pt x="2122" y="632"/>
                    <a:pt x="2104" y="649"/>
                    <a:pt x="2104" y="667"/>
                  </a:cubicBezTo>
                  <a:cubicBezTo>
                    <a:pt x="2087" y="684"/>
                    <a:pt x="2087" y="754"/>
                    <a:pt x="2104" y="790"/>
                  </a:cubicBezTo>
                  <a:cubicBezTo>
                    <a:pt x="2104" y="825"/>
                    <a:pt x="2122" y="860"/>
                    <a:pt x="2139" y="877"/>
                  </a:cubicBezTo>
                  <a:cubicBezTo>
                    <a:pt x="2139" y="883"/>
                    <a:pt x="2141" y="885"/>
                    <a:pt x="2145" y="885"/>
                  </a:cubicBezTo>
                  <a:cubicBezTo>
                    <a:pt x="2151" y="885"/>
                    <a:pt x="2163" y="877"/>
                    <a:pt x="2174" y="877"/>
                  </a:cubicBezTo>
                  <a:lnTo>
                    <a:pt x="2174" y="895"/>
                  </a:lnTo>
                  <a:cubicBezTo>
                    <a:pt x="2157" y="947"/>
                    <a:pt x="2157" y="982"/>
                    <a:pt x="2139" y="1035"/>
                  </a:cubicBezTo>
                  <a:cubicBezTo>
                    <a:pt x="2122" y="1052"/>
                    <a:pt x="2087" y="1035"/>
                    <a:pt x="2069" y="1070"/>
                  </a:cubicBezTo>
                  <a:cubicBezTo>
                    <a:pt x="2040" y="1109"/>
                    <a:pt x="2010" y="1132"/>
                    <a:pt x="1978" y="1132"/>
                  </a:cubicBezTo>
                  <a:cubicBezTo>
                    <a:pt x="1952" y="1132"/>
                    <a:pt x="1925" y="1118"/>
                    <a:pt x="1894" y="1088"/>
                  </a:cubicBezTo>
                  <a:cubicBezTo>
                    <a:pt x="1859" y="1070"/>
                    <a:pt x="1841" y="1070"/>
                    <a:pt x="1824" y="1070"/>
                  </a:cubicBezTo>
                  <a:cubicBezTo>
                    <a:pt x="1805" y="1061"/>
                    <a:pt x="1788" y="1055"/>
                    <a:pt x="1772" y="1055"/>
                  </a:cubicBezTo>
                  <a:cubicBezTo>
                    <a:pt x="1727" y="1055"/>
                    <a:pt x="1692" y="1099"/>
                    <a:pt x="1666" y="1228"/>
                  </a:cubicBezTo>
                  <a:cubicBezTo>
                    <a:pt x="1640" y="1330"/>
                    <a:pt x="1615" y="1396"/>
                    <a:pt x="1575" y="1396"/>
                  </a:cubicBezTo>
                  <a:cubicBezTo>
                    <a:pt x="1561" y="1396"/>
                    <a:pt x="1545" y="1387"/>
                    <a:pt x="1526" y="1368"/>
                  </a:cubicBezTo>
                  <a:cubicBezTo>
                    <a:pt x="1511" y="1361"/>
                    <a:pt x="1497" y="1357"/>
                    <a:pt x="1483" y="1357"/>
                  </a:cubicBezTo>
                  <a:cubicBezTo>
                    <a:pt x="1465" y="1357"/>
                    <a:pt x="1448" y="1365"/>
                    <a:pt x="1438" y="1386"/>
                  </a:cubicBezTo>
                  <a:cubicBezTo>
                    <a:pt x="1368" y="1473"/>
                    <a:pt x="1298" y="1491"/>
                    <a:pt x="1228" y="1613"/>
                  </a:cubicBezTo>
                  <a:cubicBezTo>
                    <a:pt x="1217" y="1640"/>
                    <a:pt x="1205" y="1652"/>
                    <a:pt x="1192" y="1652"/>
                  </a:cubicBezTo>
                  <a:cubicBezTo>
                    <a:pt x="1161" y="1652"/>
                    <a:pt x="1124" y="1584"/>
                    <a:pt x="1088" y="1473"/>
                  </a:cubicBezTo>
                  <a:cubicBezTo>
                    <a:pt x="1088" y="1403"/>
                    <a:pt x="1070" y="1368"/>
                    <a:pt x="1052" y="1351"/>
                  </a:cubicBezTo>
                  <a:cubicBezTo>
                    <a:pt x="1035" y="1280"/>
                    <a:pt x="1017" y="1228"/>
                    <a:pt x="1017" y="1158"/>
                  </a:cubicBezTo>
                  <a:cubicBezTo>
                    <a:pt x="1000" y="1070"/>
                    <a:pt x="982" y="1000"/>
                    <a:pt x="965" y="947"/>
                  </a:cubicBezTo>
                  <a:cubicBezTo>
                    <a:pt x="860" y="965"/>
                    <a:pt x="754" y="1000"/>
                    <a:pt x="649" y="1035"/>
                  </a:cubicBezTo>
                  <a:cubicBezTo>
                    <a:pt x="579" y="1245"/>
                    <a:pt x="509" y="1421"/>
                    <a:pt x="369" y="1456"/>
                  </a:cubicBezTo>
                  <a:cubicBezTo>
                    <a:pt x="369" y="1508"/>
                    <a:pt x="386" y="1578"/>
                    <a:pt x="369" y="1649"/>
                  </a:cubicBezTo>
                  <a:cubicBezTo>
                    <a:pt x="369" y="1684"/>
                    <a:pt x="369" y="1736"/>
                    <a:pt x="369" y="1771"/>
                  </a:cubicBezTo>
                  <a:cubicBezTo>
                    <a:pt x="369" y="1824"/>
                    <a:pt x="369" y="1859"/>
                    <a:pt x="351" y="1859"/>
                  </a:cubicBezTo>
                  <a:cubicBezTo>
                    <a:pt x="281" y="1841"/>
                    <a:pt x="228" y="1701"/>
                    <a:pt x="176" y="1684"/>
                  </a:cubicBezTo>
                  <a:cubicBezTo>
                    <a:pt x="141" y="1666"/>
                    <a:pt x="106" y="1543"/>
                    <a:pt x="71" y="1491"/>
                  </a:cubicBezTo>
                  <a:cubicBezTo>
                    <a:pt x="53" y="1473"/>
                    <a:pt x="53" y="1456"/>
                    <a:pt x="36" y="1438"/>
                  </a:cubicBezTo>
                  <a:cubicBezTo>
                    <a:pt x="18" y="1438"/>
                    <a:pt x="18" y="1438"/>
                    <a:pt x="1" y="1456"/>
                  </a:cubicBezTo>
                  <a:lnTo>
                    <a:pt x="5155" y="20688"/>
                  </a:lnTo>
                  <a:cubicBezTo>
                    <a:pt x="5181" y="20739"/>
                    <a:pt x="5206" y="20772"/>
                    <a:pt x="5232" y="20772"/>
                  </a:cubicBezTo>
                  <a:cubicBezTo>
                    <a:pt x="5241" y="20772"/>
                    <a:pt x="5251" y="20767"/>
                    <a:pt x="5260" y="20758"/>
                  </a:cubicBezTo>
                  <a:cubicBezTo>
                    <a:pt x="5278" y="20741"/>
                    <a:pt x="5295" y="20723"/>
                    <a:pt x="5330" y="20705"/>
                  </a:cubicBezTo>
                  <a:cubicBezTo>
                    <a:pt x="5348" y="20705"/>
                    <a:pt x="5365" y="20701"/>
                    <a:pt x="5383" y="20701"/>
                  </a:cubicBezTo>
                  <a:cubicBezTo>
                    <a:pt x="5400" y="20701"/>
                    <a:pt x="5418" y="20705"/>
                    <a:pt x="5435" y="20723"/>
                  </a:cubicBezTo>
                  <a:cubicBezTo>
                    <a:pt x="5453" y="20723"/>
                    <a:pt x="5453" y="20723"/>
                    <a:pt x="5470" y="20741"/>
                  </a:cubicBezTo>
                  <a:cubicBezTo>
                    <a:pt x="5470" y="20723"/>
                    <a:pt x="5488" y="20723"/>
                    <a:pt x="5488" y="20705"/>
                  </a:cubicBezTo>
                  <a:cubicBezTo>
                    <a:pt x="5488" y="20688"/>
                    <a:pt x="5470" y="20653"/>
                    <a:pt x="5453" y="20618"/>
                  </a:cubicBezTo>
                  <a:cubicBezTo>
                    <a:pt x="5453" y="20600"/>
                    <a:pt x="5453" y="20583"/>
                    <a:pt x="5435" y="20548"/>
                  </a:cubicBezTo>
                  <a:cubicBezTo>
                    <a:pt x="5435" y="20460"/>
                    <a:pt x="5418" y="20372"/>
                    <a:pt x="5435" y="20355"/>
                  </a:cubicBezTo>
                  <a:cubicBezTo>
                    <a:pt x="5488" y="20302"/>
                    <a:pt x="5523" y="20267"/>
                    <a:pt x="5558" y="20250"/>
                  </a:cubicBezTo>
                  <a:cubicBezTo>
                    <a:pt x="5576" y="20250"/>
                    <a:pt x="5611" y="20320"/>
                    <a:pt x="5628" y="20320"/>
                  </a:cubicBezTo>
                  <a:cubicBezTo>
                    <a:pt x="5646" y="20337"/>
                    <a:pt x="5663" y="20337"/>
                    <a:pt x="5681" y="20337"/>
                  </a:cubicBezTo>
                  <a:cubicBezTo>
                    <a:pt x="5681" y="20320"/>
                    <a:pt x="5681" y="20250"/>
                    <a:pt x="5663" y="20197"/>
                  </a:cubicBezTo>
                  <a:cubicBezTo>
                    <a:pt x="5641" y="20118"/>
                    <a:pt x="5618" y="20097"/>
                    <a:pt x="5600" y="20097"/>
                  </a:cubicBezTo>
                  <a:cubicBezTo>
                    <a:pt x="5590" y="20097"/>
                    <a:pt x="5582" y="20103"/>
                    <a:pt x="5576" y="20109"/>
                  </a:cubicBezTo>
                  <a:cubicBezTo>
                    <a:pt x="5572" y="20117"/>
                    <a:pt x="5568" y="20120"/>
                    <a:pt x="5564" y="20120"/>
                  </a:cubicBezTo>
                  <a:cubicBezTo>
                    <a:pt x="5550" y="20120"/>
                    <a:pt x="5533" y="20070"/>
                    <a:pt x="5506" y="19987"/>
                  </a:cubicBezTo>
                  <a:cubicBezTo>
                    <a:pt x="5470" y="19829"/>
                    <a:pt x="5418" y="19741"/>
                    <a:pt x="5383" y="19724"/>
                  </a:cubicBezTo>
                  <a:cubicBezTo>
                    <a:pt x="5400" y="19636"/>
                    <a:pt x="5400" y="19566"/>
                    <a:pt x="5400" y="19478"/>
                  </a:cubicBezTo>
                  <a:cubicBezTo>
                    <a:pt x="5400" y="19443"/>
                    <a:pt x="5400" y="19443"/>
                    <a:pt x="5400" y="19408"/>
                  </a:cubicBezTo>
                  <a:cubicBezTo>
                    <a:pt x="5435" y="19408"/>
                    <a:pt x="5470" y="19391"/>
                    <a:pt x="5506" y="19338"/>
                  </a:cubicBezTo>
                  <a:cubicBezTo>
                    <a:pt x="5523" y="19320"/>
                    <a:pt x="5558" y="19268"/>
                    <a:pt x="5576" y="19215"/>
                  </a:cubicBezTo>
                  <a:cubicBezTo>
                    <a:pt x="5576" y="19198"/>
                    <a:pt x="5576" y="19198"/>
                    <a:pt x="5576" y="19180"/>
                  </a:cubicBezTo>
                  <a:cubicBezTo>
                    <a:pt x="5676" y="19243"/>
                    <a:pt x="5767" y="19297"/>
                    <a:pt x="5849" y="19297"/>
                  </a:cubicBezTo>
                  <a:cubicBezTo>
                    <a:pt x="5882" y="19297"/>
                    <a:pt x="5914" y="19288"/>
                    <a:pt x="5944" y="19268"/>
                  </a:cubicBezTo>
                  <a:cubicBezTo>
                    <a:pt x="6014" y="19215"/>
                    <a:pt x="6067" y="19128"/>
                    <a:pt x="6084" y="19005"/>
                  </a:cubicBezTo>
                  <a:cubicBezTo>
                    <a:pt x="6137" y="18987"/>
                    <a:pt x="6207" y="18987"/>
                    <a:pt x="6259" y="18952"/>
                  </a:cubicBezTo>
                  <a:cubicBezTo>
                    <a:pt x="6277" y="18952"/>
                    <a:pt x="6294" y="18935"/>
                    <a:pt x="6312" y="18900"/>
                  </a:cubicBezTo>
                  <a:lnTo>
                    <a:pt x="6365" y="18900"/>
                  </a:lnTo>
                  <a:cubicBezTo>
                    <a:pt x="6382" y="18935"/>
                    <a:pt x="6400" y="18970"/>
                    <a:pt x="6417" y="19022"/>
                  </a:cubicBezTo>
                  <a:cubicBezTo>
                    <a:pt x="6515" y="19169"/>
                    <a:pt x="6604" y="19231"/>
                    <a:pt x="6679" y="19231"/>
                  </a:cubicBezTo>
                  <a:cubicBezTo>
                    <a:pt x="6711" y="19231"/>
                    <a:pt x="6741" y="19219"/>
                    <a:pt x="6768" y="19198"/>
                  </a:cubicBezTo>
                  <a:cubicBezTo>
                    <a:pt x="6850" y="19288"/>
                    <a:pt x="6924" y="19332"/>
                    <a:pt x="6987" y="19332"/>
                  </a:cubicBezTo>
                  <a:cubicBezTo>
                    <a:pt x="7059" y="19332"/>
                    <a:pt x="7116" y="19275"/>
                    <a:pt x="7153" y="19163"/>
                  </a:cubicBezTo>
                  <a:cubicBezTo>
                    <a:pt x="7224" y="19285"/>
                    <a:pt x="7259" y="19250"/>
                    <a:pt x="7294" y="19268"/>
                  </a:cubicBezTo>
                  <a:cubicBezTo>
                    <a:pt x="7300" y="19271"/>
                    <a:pt x="7306" y="19272"/>
                    <a:pt x="7312" y="19272"/>
                  </a:cubicBezTo>
                  <a:cubicBezTo>
                    <a:pt x="7340" y="19272"/>
                    <a:pt x="7364" y="19238"/>
                    <a:pt x="7364" y="19180"/>
                  </a:cubicBezTo>
                  <a:cubicBezTo>
                    <a:pt x="7376" y="19093"/>
                    <a:pt x="7389" y="19059"/>
                    <a:pt x="7414" y="19059"/>
                  </a:cubicBezTo>
                  <a:cubicBezTo>
                    <a:pt x="7424" y="19059"/>
                    <a:pt x="7436" y="19065"/>
                    <a:pt x="7452" y="19075"/>
                  </a:cubicBezTo>
                  <a:cubicBezTo>
                    <a:pt x="7458" y="19080"/>
                    <a:pt x="7464" y="19082"/>
                    <a:pt x="7470" y="19082"/>
                  </a:cubicBezTo>
                  <a:cubicBezTo>
                    <a:pt x="7504" y="19082"/>
                    <a:pt x="7504" y="18986"/>
                    <a:pt x="7504" y="18865"/>
                  </a:cubicBezTo>
                  <a:cubicBezTo>
                    <a:pt x="7504" y="18847"/>
                    <a:pt x="7504" y="18830"/>
                    <a:pt x="7504" y="18812"/>
                  </a:cubicBezTo>
                  <a:cubicBezTo>
                    <a:pt x="7679" y="18795"/>
                    <a:pt x="7872" y="18795"/>
                    <a:pt x="8048" y="18777"/>
                  </a:cubicBezTo>
                  <a:cubicBezTo>
                    <a:pt x="8083" y="18917"/>
                    <a:pt x="8100" y="19057"/>
                    <a:pt x="8135" y="19198"/>
                  </a:cubicBezTo>
                  <a:cubicBezTo>
                    <a:pt x="8135" y="19250"/>
                    <a:pt x="8153" y="19303"/>
                    <a:pt x="8170" y="19338"/>
                  </a:cubicBezTo>
                  <a:cubicBezTo>
                    <a:pt x="8211" y="19433"/>
                    <a:pt x="8273" y="19518"/>
                    <a:pt x="8307" y="19518"/>
                  </a:cubicBezTo>
                  <a:cubicBezTo>
                    <a:pt x="8317" y="19518"/>
                    <a:pt x="8324" y="19511"/>
                    <a:pt x="8328" y="19496"/>
                  </a:cubicBezTo>
                  <a:cubicBezTo>
                    <a:pt x="8346" y="19426"/>
                    <a:pt x="8381" y="19338"/>
                    <a:pt x="8398" y="19250"/>
                  </a:cubicBezTo>
                  <a:cubicBezTo>
                    <a:pt x="8416" y="19180"/>
                    <a:pt x="8416" y="19180"/>
                    <a:pt x="8346" y="18970"/>
                  </a:cubicBezTo>
                  <a:cubicBezTo>
                    <a:pt x="8328" y="18900"/>
                    <a:pt x="8311" y="18830"/>
                    <a:pt x="8293" y="18759"/>
                  </a:cubicBezTo>
                  <a:lnTo>
                    <a:pt x="8381" y="18742"/>
                  </a:lnTo>
                  <a:cubicBezTo>
                    <a:pt x="8381" y="18795"/>
                    <a:pt x="8416" y="18830"/>
                    <a:pt x="8416" y="18882"/>
                  </a:cubicBezTo>
                  <a:cubicBezTo>
                    <a:pt x="8451" y="19040"/>
                    <a:pt x="8468" y="19163"/>
                    <a:pt x="8538" y="19180"/>
                  </a:cubicBezTo>
                  <a:cubicBezTo>
                    <a:pt x="8556" y="19198"/>
                    <a:pt x="8609" y="19303"/>
                    <a:pt x="8644" y="19356"/>
                  </a:cubicBezTo>
                  <a:cubicBezTo>
                    <a:pt x="8650" y="19368"/>
                    <a:pt x="8656" y="19374"/>
                    <a:pt x="8661" y="19374"/>
                  </a:cubicBezTo>
                  <a:cubicBezTo>
                    <a:pt x="8669" y="19374"/>
                    <a:pt x="8673" y="19354"/>
                    <a:pt x="8661" y="19320"/>
                  </a:cubicBezTo>
                  <a:cubicBezTo>
                    <a:pt x="8626" y="19075"/>
                    <a:pt x="8696" y="19093"/>
                    <a:pt x="8749" y="19075"/>
                  </a:cubicBezTo>
                  <a:cubicBezTo>
                    <a:pt x="8749" y="19073"/>
                    <a:pt x="8749" y="19073"/>
                    <a:pt x="8750" y="19073"/>
                  </a:cubicBezTo>
                  <a:cubicBezTo>
                    <a:pt x="8755" y="19073"/>
                    <a:pt x="8787" y="19148"/>
                    <a:pt x="8819" y="19180"/>
                  </a:cubicBezTo>
                  <a:cubicBezTo>
                    <a:pt x="8854" y="19233"/>
                    <a:pt x="8889" y="19391"/>
                    <a:pt x="8942" y="19426"/>
                  </a:cubicBezTo>
                  <a:cubicBezTo>
                    <a:pt x="8959" y="19443"/>
                    <a:pt x="9012" y="19548"/>
                    <a:pt x="9047" y="19601"/>
                  </a:cubicBezTo>
                  <a:cubicBezTo>
                    <a:pt x="9047" y="19631"/>
                    <a:pt x="9073" y="19675"/>
                    <a:pt x="9080" y="19675"/>
                  </a:cubicBezTo>
                  <a:cubicBezTo>
                    <a:pt x="9081" y="19675"/>
                    <a:pt x="9082" y="19674"/>
                    <a:pt x="9082" y="19671"/>
                  </a:cubicBezTo>
                  <a:cubicBezTo>
                    <a:pt x="9100" y="19531"/>
                    <a:pt x="9170" y="19513"/>
                    <a:pt x="9152" y="19285"/>
                  </a:cubicBezTo>
                  <a:cubicBezTo>
                    <a:pt x="9100" y="19215"/>
                    <a:pt x="9047" y="19233"/>
                    <a:pt x="8994" y="19128"/>
                  </a:cubicBezTo>
                  <a:cubicBezTo>
                    <a:pt x="8959" y="19075"/>
                    <a:pt x="8924" y="19022"/>
                    <a:pt x="8889" y="18917"/>
                  </a:cubicBezTo>
                  <a:cubicBezTo>
                    <a:pt x="8889" y="18917"/>
                    <a:pt x="8889" y="18917"/>
                    <a:pt x="8889" y="18900"/>
                  </a:cubicBezTo>
                  <a:cubicBezTo>
                    <a:pt x="8907" y="18900"/>
                    <a:pt x="8924" y="18917"/>
                    <a:pt x="8942" y="18917"/>
                  </a:cubicBezTo>
                  <a:cubicBezTo>
                    <a:pt x="9029" y="18917"/>
                    <a:pt x="9117" y="18865"/>
                    <a:pt x="9187" y="18795"/>
                  </a:cubicBezTo>
                  <a:cubicBezTo>
                    <a:pt x="9286" y="18936"/>
                    <a:pt x="9385" y="18998"/>
                    <a:pt x="9466" y="18998"/>
                  </a:cubicBezTo>
                  <a:cubicBezTo>
                    <a:pt x="9485" y="18998"/>
                    <a:pt x="9503" y="18994"/>
                    <a:pt x="9520" y="18987"/>
                  </a:cubicBezTo>
                  <a:cubicBezTo>
                    <a:pt x="9538" y="19005"/>
                    <a:pt x="9538" y="19005"/>
                    <a:pt x="9538" y="19022"/>
                  </a:cubicBezTo>
                  <a:cubicBezTo>
                    <a:pt x="9590" y="19145"/>
                    <a:pt x="9661" y="19285"/>
                    <a:pt x="9713" y="19391"/>
                  </a:cubicBezTo>
                  <a:cubicBezTo>
                    <a:pt x="9751" y="19466"/>
                    <a:pt x="9789" y="19524"/>
                    <a:pt x="9820" y="19524"/>
                  </a:cubicBezTo>
                  <a:cubicBezTo>
                    <a:pt x="9832" y="19524"/>
                    <a:pt x="9844" y="19515"/>
                    <a:pt x="9853" y="19496"/>
                  </a:cubicBezTo>
                  <a:cubicBezTo>
                    <a:pt x="9871" y="19426"/>
                    <a:pt x="9871" y="19320"/>
                    <a:pt x="9836" y="19145"/>
                  </a:cubicBezTo>
                  <a:cubicBezTo>
                    <a:pt x="9836" y="19128"/>
                    <a:pt x="9818" y="19093"/>
                    <a:pt x="9818" y="19075"/>
                  </a:cubicBezTo>
                  <a:cubicBezTo>
                    <a:pt x="9825" y="19063"/>
                    <a:pt x="9833" y="19057"/>
                    <a:pt x="9843" y="19057"/>
                  </a:cubicBezTo>
                  <a:cubicBezTo>
                    <a:pt x="9861" y="19057"/>
                    <a:pt x="9883" y="19076"/>
                    <a:pt x="9906" y="19110"/>
                  </a:cubicBezTo>
                  <a:cubicBezTo>
                    <a:pt x="9959" y="19180"/>
                    <a:pt x="9994" y="19250"/>
                    <a:pt x="10029" y="19373"/>
                  </a:cubicBezTo>
                  <a:cubicBezTo>
                    <a:pt x="10066" y="19486"/>
                    <a:pt x="10095" y="19536"/>
                    <a:pt x="10115" y="19536"/>
                  </a:cubicBezTo>
                  <a:cubicBezTo>
                    <a:pt x="10123" y="19536"/>
                    <a:pt x="10129" y="19528"/>
                    <a:pt x="10134" y="19513"/>
                  </a:cubicBezTo>
                  <a:cubicBezTo>
                    <a:pt x="10151" y="19513"/>
                    <a:pt x="10151" y="19513"/>
                    <a:pt x="10151" y="19496"/>
                  </a:cubicBezTo>
                  <a:lnTo>
                    <a:pt x="4954" y="168"/>
                  </a:lnTo>
                  <a:lnTo>
                    <a:pt x="4954" y="168"/>
                  </a:lnTo>
                  <a:cubicBezTo>
                    <a:pt x="4965" y="217"/>
                    <a:pt x="4972" y="274"/>
                    <a:pt x="4980" y="334"/>
                  </a:cubicBezTo>
                  <a:cubicBezTo>
                    <a:pt x="4909" y="281"/>
                    <a:pt x="4839" y="211"/>
                    <a:pt x="4769" y="158"/>
                  </a:cubicBezTo>
                  <a:cubicBezTo>
                    <a:pt x="4757" y="153"/>
                    <a:pt x="4746" y="147"/>
                    <a:pt x="4734" y="147"/>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5" name="Google Shape;645;p39"/>
            <p:cNvCxnSpPr/>
            <p:nvPr/>
          </p:nvCxnSpPr>
          <p:spPr>
            <a:xfrm>
              <a:off x="5164775" y="2567050"/>
              <a:ext cx="0" cy="905700"/>
            </a:xfrm>
            <a:prstGeom prst="straightConnector1">
              <a:avLst/>
            </a:prstGeom>
            <a:noFill/>
            <a:ln w="9525" cap="flat" cmpd="sng">
              <a:solidFill>
                <a:schemeClr val="dk2"/>
              </a:solidFill>
              <a:prstDash val="solid"/>
              <a:round/>
              <a:headEnd type="none" w="med" len="med"/>
              <a:tailEnd type="none" w="med" len="med"/>
            </a:ln>
          </p:spPr>
        </p:cxnSp>
        <p:grpSp>
          <p:nvGrpSpPr>
            <p:cNvPr id="646" name="Google Shape;646;p39"/>
            <p:cNvGrpSpPr/>
            <p:nvPr/>
          </p:nvGrpSpPr>
          <p:grpSpPr>
            <a:xfrm>
              <a:off x="3193050" y="2564475"/>
              <a:ext cx="1969600" cy="908825"/>
              <a:chOff x="3193050" y="2564475"/>
              <a:chExt cx="1969600" cy="908825"/>
            </a:xfrm>
          </p:grpSpPr>
          <p:grpSp>
            <p:nvGrpSpPr>
              <p:cNvPr id="647" name="Google Shape;647;p39"/>
              <p:cNvGrpSpPr/>
              <p:nvPr/>
            </p:nvGrpSpPr>
            <p:grpSpPr>
              <a:xfrm>
                <a:off x="3193050" y="2728350"/>
                <a:ext cx="1969600" cy="573825"/>
                <a:chOff x="3193050" y="2728350"/>
                <a:chExt cx="1969600" cy="573825"/>
              </a:xfrm>
            </p:grpSpPr>
            <p:cxnSp>
              <p:nvCxnSpPr>
                <p:cNvPr id="648" name="Google Shape;648;p39"/>
                <p:cNvCxnSpPr/>
                <p:nvPr/>
              </p:nvCxnSpPr>
              <p:spPr>
                <a:xfrm>
                  <a:off x="3243550" y="3302175"/>
                  <a:ext cx="19191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39"/>
                <p:cNvCxnSpPr/>
                <p:nvPr/>
              </p:nvCxnSpPr>
              <p:spPr>
                <a:xfrm>
                  <a:off x="3214700" y="3185775"/>
                  <a:ext cx="194790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39"/>
                <p:cNvCxnSpPr/>
                <p:nvPr/>
              </p:nvCxnSpPr>
              <p:spPr>
                <a:xfrm>
                  <a:off x="3193050" y="3069375"/>
                  <a:ext cx="1969500" cy="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39"/>
                <p:cNvCxnSpPr/>
                <p:nvPr/>
              </p:nvCxnSpPr>
              <p:spPr>
                <a:xfrm>
                  <a:off x="3203875" y="2952975"/>
                  <a:ext cx="1958700" cy="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39"/>
                <p:cNvCxnSpPr/>
                <p:nvPr/>
              </p:nvCxnSpPr>
              <p:spPr>
                <a:xfrm>
                  <a:off x="3194850" y="2844750"/>
                  <a:ext cx="19674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39"/>
                <p:cNvCxnSpPr/>
                <p:nvPr/>
              </p:nvCxnSpPr>
              <p:spPr>
                <a:xfrm>
                  <a:off x="3218300" y="2728350"/>
                  <a:ext cx="1944000" cy="0"/>
                </a:xfrm>
                <a:prstGeom prst="straightConnector1">
                  <a:avLst/>
                </a:prstGeom>
                <a:noFill/>
                <a:ln w="9525" cap="flat" cmpd="sng">
                  <a:solidFill>
                    <a:schemeClr val="dk2"/>
                  </a:solidFill>
                  <a:prstDash val="solid"/>
                  <a:round/>
                  <a:headEnd type="none" w="med" len="med"/>
                  <a:tailEnd type="none" w="med" len="med"/>
                </a:ln>
              </p:spPr>
            </p:cxnSp>
          </p:grpSp>
          <p:cxnSp>
            <p:nvCxnSpPr>
              <p:cNvPr id="654" name="Google Shape;654;p39"/>
              <p:cNvCxnSpPr/>
              <p:nvPr/>
            </p:nvCxnSpPr>
            <p:spPr>
              <a:xfrm>
                <a:off x="5037550" y="2567050"/>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39"/>
              <p:cNvCxnSpPr/>
              <p:nvPr/>
            </p:nvCxnSpPr>
            <p:spPr>
              <a:xfrm>
                <a:off x="4920300"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39"/>
              <p:cNvCxnSpPr/>
              <p:nvPr/>
            </p:nvCxnSpPr>
            <p:spPr>
              <a:xfrm>
                <a:off x="4793075"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39"/>
              <p:cNvCxnSpPr/>
              <p:nvPr/>
            </p:nvCxnSpPr>
            <p:spPr>
              <a:xfrm>
                <a:off x="4665850"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39"/>
              <p:cNvCxnSpPr/>
              <p:nvPr/>
            </p:nvCxnSpPr>
            <p:spPr>
              <a:xfrm>
                <a:off x="4538625"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39"/>
              <p:cNvCxnSpPr/>
              <p:nvPr/>
            </p:nvCxnSpPr>
            <p:spPr>
              <a:xfrm>
                <a:off x="4421375" y="2564475"/>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39"/>
              <p:cNvCxnSpPr/>
              <p:nvPr/>
            </p:nvCxnSpPr>
            <p:spPr>
              <a:xfrm>
                <a:off x="4294150" y="2624775"/>
                <a:ext cx="0" cy="8454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39"/>
              <p:cNvCxnSpPr/>
              <p:nvPr/>
            </p:nvCxnSpPr>
            <p:spPr>
              <a:xfrm>
                <a:off x="4166925" y="2628400"/>
                <a:ext cx="0" cy="8448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39"/>
              <p:cNvCxnSpPr/>
              <p:nvPr/>
            </p:nvCxnSpPr>
            <p:spPr>
              <a:xfrm>
                <a:off x="4039700" y="26338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39"/>
              <p:cNvCxnSpPr/>
              <p:nvPr/>
            </p:nvCxnSpPr>
            <p:spPr>
              <a:xfrm>
                <a:off x="3922450" y="2630200"/>
                <a:ext cx="0" cy="8412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39"/>
              <p:cNvCxnSpPr/>
              <p:nvPr/>
            </p:nvCxnSpPr>
            <p:spPr>
              <a:xfrm>
                <a:off x="3795225" y="2671700"/>
                <a:ext cx="0" cy="7998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39"/>
              <p:cNvCxnSpPr/>
              <p:nvPr/>
            </p:nvCxnSpPr>
            <p:spPr>
              <a:xfrm>
                <a:off x="3675925" y="2653650"/>
                <a:ext cx="0" cy="8196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39"/>
              <p:cNvCxnSpPr/>
              <p:nvPr/>
            </p:nvCxnSpPr>
            <p:spPr>
              <a:xfrm>
                <a:off x="3548700" y="2677100"/>
                <a:ext cx="0" cy="7962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39"/>
              <p:cNvCxnSpPr/>
              <p:nvPr/>
            </p:nvCxnSpPr>
            <p:spPr>
              <a:xfrm>
                <a:off x="3431450" y="2666275"/>
                <a:ext cx="0" cy="8052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39"/>
              <p:cNvCxnSpPr/>
              <p:nvPr/>
            </p:nvCxnSpPr>
            <p:spPr>
              <a:xfrm>
                <a:off x="3304225" y="2707775"/>
                <a:ext cx="0" cy="763800"/>
              </a:xfrm>
              <a:prstGeom prst="straightConnector1">
                <a:avLst/>
              </a:prstGeom>
              <a:noFill/>
              <a:ln w="9525" cap="flat" cmpd="sng">
                <a:solidFill>
                  <a:schemeClr val="dk2"/>
                </a:solidFill>
                <a:prstDash val="solid"/>
                <a:round/>
                <a:headEnd type="none" w="med" len="med"/>
                <a:tailEnd type="none" w="med" len="med"/>
              </a:ln>
            </p:spPr>
          </p:cxnSp>
        </p:grpSp>
      </p:grpSp>
      <p:pic>
        <p:nvPicPr>
          <p:cNvPr id="669" name="Google Shape;669;p39"/>
          <p:cNvPicPr preferRelativeResize="0">
            <a:picLocks noGrp="1"/>
          </p:cNvPicPr>
          <p:nvPr>
            <p:ph type="pic" idx="3"/>
          </p:nvPr>
        </p:nvPicPr>
        <p:blipFill rotWithShape="1">
          <a:blip r:embed="rId3">
            <a:alphaModFix/>
          </a:blip>
          <a:srcRect l="4129" t="1888" r="57380" b="40361"/>
          <a:stretch/>
        </p:blipFill>
        <p:spPr>
          <a:xfrm>
            <a:off x="3301875" y="260000"/>
            <a:ext cx="1769400" cy="1769400"/>
          </a:xfrm>
          <a:prstGeom prst="ellipse">
            <a:avLst/>
          </a:prstGeom>
        </p:spPr>
      </p:pic>
      <p:grpSp>
        <p:nvGrpSpPr>
          <p:cNvPr id="670" name="Google Shape;670;p39"/>
          <p:cNvGrpSpPr/>
          <p:nvPr/>
        </p:nvGrpSpPr>
        <p:grpSpPr>
          <a:xfrm>
            <a:off x="5405955" y="3995615"/>
            <a:ext cx="3708259" cy="1764037"/>
            <a:chOff x="5539588" y="871417"/>
            <a:chExt cx="1897196" cy="902505"/>
          </a:xfrm>
        </p:grpSpPr>
        <p:sp>
          <p:nvSpPr>
            <p:cNvPr id="671" name="Google Shape;671;p39"/>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6" name="Google Shape;636;p39"/>
          <p:cNvSpPr txBox="1">
            <a:spLocks noGrp="1"/>
          </p:cNvSpPr>
          <p:nvPr>
            <p:ph type="title"/>
          </p:nvPr>
        </p:nvSpPr>
        <p:spPr>
          <a:xfrm>
            <a:off x="4211773" y="1294880"/>
            <a:ext cx="4219127" cy="116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solidFill>
                  <a:srgbClr val="7030A0"/>
                </a:solidFill>
                <a:latin typeface="Times New Roman" panose="02020603050405020304" pitchFamily="18" charset="0"/>
                <a:cs typeface="Times New Roman" panose="02020603050405020304" pitchFamily="18" charset="0"/>
              </a:rPr>
              <a:t>HOẠT ĐỘNG NHÓM</a:t>
            </a:r>
            <a:endParaRPr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07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p:cNvSpPr txBox="1"/>
          <p:nvPr/>
        </p:nvSpPr>
        <p:spPr>
          <a:xfrm>
            <a:off x="3855026" y="94315"/>
            <a:ext cx="1537855" cy="523220"/>
          </a:xfrm>
          <a:prstGeom prst="rect">
            <a:avLst/>
          </a:prstGeom>
          <a:noFill/>
        </p:spPr>
        <p:txBody>
          <a:bodyPr wrap="squar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Lời giải</a:t>
            </a:r>
          </a:p>
        </p:txBody>
      </p:sp>
      <p:sp>
        <p:nvSpPr>
          <p:cNvPr id="5" name="Rectangle 4"/>
          <p:cNvSpPr/>
          <p:nvPr/>
        </p:nvSpPr>
        <p:spPr>
          <a:xfrm>
            <a:off x="914401" y="769144"/>
            <a:ext cx="7762008" cy="378565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Có thể sản xuất xà phòng từ mỡ động vật và NaOH.</a:t>
            </a:r>
          </a:p>
          <a:p>
            <a:r>
              <a:rPr lang="en-US" sz="2400" dirty="0">
                <a:latin typeface="Times New Roman" panose="02020603050405020304" pitchFamily="18" charset="0"/>
                <a:cs typeface="Times New Roman" panose="02020603050405020304" pitchFamily="18" charset="0"/>
              </a:rPr>
              <a:t>Cách làm xà phòng từ dầu ăn, mỡ thừa:</a:t>
            </a:r>
          </a:p>
          <a:p>
            <a:pPr marL="342900" indent="-342900">
              <a:buFontTx/>
              <a:buChar char="-"/>
            </a:pPr>
            <a:r>
              <a:rPr lang="en-US" sz="2400" dirty="0">
                <a:latin typeface="Times New Roman" panose="02020603050405020304" pitchFamily="18" charset="0"/>
                <a:cs typeface="Times New Roman" panose="02020603050405020304" pitchFamily="18" charset="0"/>
              </a:rPr>
              <a:t>Bước 1: Chuẩn bị nguyên liệu bao gồm: dầu ăn, mỡ thừa, NaOH và nước</a:t>
            </a:r>
          </a:p>
          <a:p>
            <a:pPr marL="342900" indent="-342900">
              <a:buFontTx/>
              <a:buChar char="-"/>
            </a:pPr>
            <a:r>
              <a:rPr lang="en-US" sz="2400" dirty="0">
                <a:latin typeface="Times New Roman" panose="02020603050405020304" pitchFamily="18" charset="0"/>
                <a:cs typeface="Times New Roman" panose="02020603050405020304" pitchFamily="18" charset="0"/>
              </a:rPr>
              <a:t>Bước 2: Phối trộn các nguyên liệu</a:t>
            </a:r>
          </a:p>
          <a:p>
            <a:r>
              <a:rPr lang="en-US" sz="2400" dirty="0">
                <a:latin typeface="Times New Roman" panose="02020603050405020304" pitchFamily="18" charset="0"/>
                <a:cs typeface="Times New Roman" panose="02020603050405020304" pitchFamily="18" charset="0"/>
              </a:rPr>
              <a:t>+ Các nguyên liệu được trộn với nhau và tiến hành khuấy cho đến khi phản ứng xà phòng hóa xảy ra gần như hoàn toàn</a:t>
            </a:r>
          </a:p>
          <a:p>
            <a:r>
              <a:rPr lang="en-US" sz="2400" dirty="0">
                <a:latin typeface="Times New Roman" panose="02020603050405020304" pitchFamily="18" charset="0"/>
                <a:cs typeface="Times New Roman" panose="02020603050405020304" pitchFamily="18" charset="0"/>
              </a:rPr>
              <a:t>+ Có thể thêm tinh dầu tạo mùi</a:t>
            </a:r>
          </a:p>
          <a:p>
            <a:pPr marL="342900" indent="-342900">
              <a:buFontTx/>
              <a:buChar char="-"/>
            </a:pPr>
            <a:r>
              <a:rPr lang="en-US" sz="2400">
                <a:latin typeface="Times New Roman" panose="02020603050405020304" pitchFamily="18" charset="0"/>
                <a:cs typeface="Times New Roman" panose="02020603050405020304" pitchFamily="18" charset="0"/>
              </a:rPr>
              <a:t>Bước </a:t>
            </a:r>
            <a:r>
              <a:rPr lang="en-US" sz="2400" dirty="0">
                <a:latin typeface="Times New Roman" panose="02020603050405020304" pitchFamily="18" charset="0"/>
                <a:cs typeface="Times New Roman" panose="02020603050405020304" pitchFamily="18" charset="0"/>
              </a:rPr>
              <a:t>3: Vào khuôn, định hình cho </a:t>
            </a:r>
            <a:r>
              <a:rPr lang="en-US" sz="2400">
                <a:latin typeface="Times New Roman" panose="02020603050405020304" pitchFamily="18" charset="0"/>
                <a:cs typeface="Times New Roman" panose="02020603050405020304" pitchFamily="18" charset="0"/>
              </a:rPr>
              <a:t>sản phẩm</a:t>
            </a:r>
          </a:p>
          <a:p>
            <a:pPr marL="342900" indent="-342900">
              <a:buFontTx/>
              <a:buChar char="-"/>
            </a:pPr>
            <a:r>
              <a:rPr lang="en-US" sz="2400">
                <a:latin typeface="Times New Roman" panose="02020603050405020304" pitchFamily="18" charset="0"/>
                <a:cs typeface="Times New Roman" panose="02020603050405020304" pitchFamily="18" charset="0"/>
              </a:rPr>
              <a:t>Bước </a:t>
            </a:r>
            <a:r>
              <a:rPr lang="en-US" sz="2400" dirty="0">
                <a:latin typeface="Times New Roman" panose="02020603050405020304" pitchFamily="18" charset="0"/>
                <a:cs typeface="Times New Roman" panose="02020603050405020304" pitchFamily="18" charset="0"/>
              </a:rPr>
              <a:t>4: Bảo quản xà phòng</a:t>
            </a:r>
          </a:p>
        </p:txBody>
      </p:sp>
    </p:spTree>
    <p:extLst>
      <p:ext uri="{BB962C8B-B14F-4D97-AF65-F5344CB8AC3E}">
        <p14:creationId xmlns:p14="http://schemas.microsoft.com/office/powerpoint/2010/main" val="1921182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34" name="Google Shape;1070;p50">
            <a:extLst>
              <a:ext uri="{FF2B5EF4-FFF2-40B4-BE49-F238E27FC236}">
                <a16:creationId xmlns:a16="http://schemas.microsoft.com/office/drawing/2014/main" id="{C292A1B9-9987-44EA-9F33-48C3B2CE019E}"/>
              </a:ext>
            </a:extLst>
          </p:cNvPr>
          <p:cNvGrpSpPr/>
          <p:nvPr/>
        </p:nvGrpSpPr>
        <p:grpSpPr>
          <a:xfrm>
            <a:off x="2592212" y="43361"/>
            <a:ext cx="1598264" cy="3561931"/>
            <a:chOff x="2187066" y="238450"/>
            <a:chExt cx="814859" cy="1815922"/>
          </a:xfrm>
        </p:grpSpPr>
        <p:sp>
          <p:nvSpPr>
            <p:cNvPr id="35" name="Google Shape;1071;p50">
              <a:extLst>
                <a:ext uri="{FF2B5EF4-FFF2-40B4-BE49-F238E27FC236}">
                  <a16:creationId xmlns:a16="http://schemas.microsoft.com/office/drawing/2014/main" id="{A38471F7-EF2E-4092-98F0-B592543FD49F}"/>
                </a:ext>
              </a:extLst>
            </p:cNvPr>
            <p:cNvSpPr/>
            <p:nvPr/>
          </p:nvSpPr>
          <p:spPr>
            <a:xfrm>
              <a:off x="2313467" y="397585"/>
              <a:ext cx="606091" cy="1523628"/>
            </a:xfrm>
            <a:custGeom>
              <a:avLst/>
              <a:gdLst/>
              <a:ahLst/>
              <a:cxnLst/>
              <a:rect l="l" t="t" r="r" b="b"/>
              <a:pathLst>
                <a:path w="18830" h="47336" extrusionOk="0">
                  <a:moveTo>
                    <a:pt x="11659" y="0"/>
                  </a:moveTo>
                  <a:cubicBezTo>
                    <a:pt x="10993" y="18"/>
                    <a:pt x="10326" y="18"/>
                    <a:pt x="9678" y="53"/>
                  </a:cubicBezTo>
                  <a:cubicBezTo>
                    <a:pt x="9029" y="70"/>
                    <a:pt x="8398" y="88"/>
                    <a:pt x="7784" y="123"/>
                  </a:cubicBezTo>
                  <a:cubicBezTo>
                    <a:pt x="7171" y="140"/>
                    <a:pt x="6592" y="158"/>
                    <a:pt x="6049" y="193"/>
                  </a:cubicBezTo>
                  <a:cubicBezTo>
                    <a:pt x="5435" y="210"/>
                    <a:pt x="4856" y="228"/>
                    <a:pt x="4383" y="228"/>
                  </a:cubicBezTo>
                  <a:cubicBezTo>
                    <a:pt x="3419" y="245"/>
                    <a:pt x="2788" y="245"/>
                    <a:pt x="2788" y="245"/>
                  </a:cubicBezTo>
                  <a:cubicBezTo>
                    <a:pt x="2788" y="368"/>
                    <a:pt x="2805" y="491"/>
                    <a:pt x="2823" y="614"/>
                  </a:cubicBezTo>
                  <a:cubicBezTo>
                    <a:pt x="2840" y="701"/>
                    <a:pt x="2858" y="789"/>
                    <a:pt x="2893" y="859"/>
                  </a:cubicBezTo>
                  <a:cubicBezTo>
                    <a:pt x="2823" y="999"/>
                    <a:pt x="2770" y="1122"/>
                    <a:pt x="2770" y="1227"/>
                  </a:cubicBezTo>
                  <a:cubicBezTo>
                    <a:pt x="2700" y="1332"/>
                    <a:pt x="2647" y="1455"/>
                    <a:pt x="2647" y="1595"/>
                  </a:cubicBezTo>
                  <a:cubicBezTo>
                    <a:pt x="2647" y="1666"/>
                    <a:pt x="2630" y="1736"/>
                    <a:pt x="2612" y="1823"/>
                  </a:cubicBezTo>
                  <a:cubicBezTo>
                    <a:pt x="2612" y="1858"/>
                    <a:pt x="2595" y="1911"/>
                    <a:pt x="2595" y="1946"/>
                  </a:cubicBezTo>
                  <a:cubicBezTo>
                    <a:pt x="2577" y="1981"/>
                    <a:pt x="2560" y="2016"/>
                    <a:pt x="2542" y="2051"/>
                  </a:cubicBezTo>
                  <a:cubicBezTo>
                    <a:pt x="2472" y="2192"/>
                    <a:pt x="2384" y="2297"/>
                    <a:pt x="2262" y="2367"/>
                  </a:cubicBezTo>
                  <a:cubicBezTo>
                    <a:pt x="2069" y="2472"/>
                    <a:pt x="1946" y="2682"/>
                    <a:pt x="1929" y="2928"/>
                  </a:cubicBezTo>
                  <a:cubicBezTo>
                    <a:pt x="1858" y="3103"/>
                    <a:pt x="1841" y="3314"/>
                    <a:pt x="1894" y="3506"/>
                  </a:cubicBezTo>
                  <a:cubicBezTo>
                    <a:pt x="1876" y="3541"/>
                    <a:pt x="1858" y="3594"/>
                    <a:pt x="1823" y="3682"/>
                  </a:cubicBezTo>
                  <a:cubicBezTo>
                    <a:pt x="1718" y="3892"/>
                    <a:pt x="1736" y="4155"/>
                    <a:pt x="1823" y="4418"/>
                  </a:cubicBezTo>
                  <a:cubicBezTo>
                    <a:pt x="1876" y="4506"/>
                    <a:pt x="1876" y="4593"/>
                    <a:pt x="1876" y="4681"/>
                  </a:cubicBezTo>
                  <a:cubicBezTo>
                    <a:pt x="1876" y="4699"/>
                    <a:pt x="1876" y="4699"/>
                    <a:pt x="1876" y="4716"/>
                  </a:cubicBezTo>
                  <a:cubicBezTo>
                    <a:pt x="1823" y="4962"/>
                    <a:pt x="1894" y="5242"/>
                    <a:pt x="2034" y="5487"/>
                  </a:cubicBezTo>
                  <a:cubicBezTo>
                    <a:pt x="2069" y="5523"/>
                    <a:pt x="2086" y="5558"/>
                    <a:pt x="2104" y="5593"/>
                  </a:cubicBezTo>
                  <a:cubicBezTo>
                    <a:pt x="2121" y="5610"/>
                    <a:pt x="2121" y="5628"/>
                    <a:pt x="2139" y="5628"/>
                  </a:cubicBezTo>
                  <a:cubicBezTo>
                    <a:pt x="2139" y="5645"/>
                    <a:pt x="2157" y="5663"/>
                    <a:pt x="2157" y="5680"/>
                  </a:cubicBezTo>
                  <a:cubicBezTo>
                    <a:pt x="2157" y="5680"/>
                    <a:pt x="2174" y="5698"/>
                    <a:pt x="2174" y="5715"/>
                  </a:cubicBezTo>
                  <a:cubicBezTo>
                    <a:pt x="2174" y="5715"/>
                    <a:pt x="2174" y="5715"/>
                    <a:pt x="2174" y="5733"/>
                  </a:cubicBezTo>
                  <a:lnTo>
                    <a:pt x="2192" y="5768"/>
                  </a:lnTo>
                  <a:cubicBezTo>
                    <a:pt x="2227" y="5891"/>
                    <a:pt x="2279" y="6013"/>
                    <a:pt x="2349" y="6119"/>
                  </a:cubicBezTo>
                  <a:cubicBezTo>
                    <a:pt x="2349" y="6136"/>
                    <a:pt x="2349" y="6154"/>
                    <a:pt x="2349" y="6171"/>
                  </a:cubicBezTo>
                  <a:cubicBezTo>
                    <a:pt x="2192" y="6329"/>
                    <a:pt x="2086" y="6557"/>
                    <a:pt x="2086" y="6855"/>
                  </a:cubicBezTo>
                  <a:cubicBezTo>
                    <a:pt x="2016" y="7030"/>
                    <a:pt x="1981" y="7241"/>
                    <a:pt x="2016" y="7433"/>
                  </a:cubicBezTo>
                  <a:cubicBezTo>
                    <a:pt x="2016" y="7451"/>
                    <a:pt x="2016" y="7451"/>
                    <a:pt x="2016" y="7469"/>
                  </a:cubicBezTo>
                  <a:cubicBezTo>
                    <a:pt x="1999" y="7504"/>
                    <a:pt x="1999" y="7521"/>
                    <a:pt x="1999" y="7556"/>
                  </a:cubicBezTo>
                  <a:cubicBezTo>
                    <a:pt x="1981" y="7609"/>
                    <a:pt x="1981" y="7644"/>
                    <a:pt x="1981" y="7696"/>
                  </a:cubicBezTo>
                  <a:cubicBezTo>
                    <a:pt x="1911" y="7854"/>
                    <a:pt x="1876" y="8012"/>
                    <a:pt x="1876" y="8170"/>
                  </a:cubicBezTo>
                  <a:cubicBezTo>
                    <a:pt x="1736" y="8345"/>
                    <a:pt x="1683" y="8573"/>
                    <a:pt x="1701" y="8783"/>
                  </a:cubicBezTo>
                  <a:cubicBezTo>
                    <a:pt x="1701" y="8871"/>
                    <a:pt x="1718" y="8941"/>
                    <a:pt x="1753" y="9011"/>
                  </a:cubicBezTo>
                  <a:cubicBezTo>
                    <a:pt x="1736" y="9029"/>
                    <a:pt x="1701" y="9029"/>
                    <a:pt x="1683" y="9029"/>
                  </a:cubicBezTo>
                  <a:lnTo>
                    <a:pt x="1508" y="9081"/>
                  </a:lnTo>
                  <a:cubicBezTo>
                    <a:pt x="1368" y="9117"/>
                    <a:pt x="1227" y="9204"/>
                    <a:pt x="1105" y="9292"/>
                  </a:cubicBezTo>
                  <a:cubicBezTo>
                    <a:pt x="1087" y="9327"/>
                    <a:pt x="1052" y="9344"/>
                    <a:pt x="1017" y="9379"/>
                  </a:cubicBezTo>
                  <a:cubicBezTo>
                    <a:pt x="1017" y="9379"/>
                    <a:pt x="982" y="9730"/>
                    <a:pt x="912" y="10344"/>
                  </a:cubicBezTo>
                  <a:cubicBezTo>
                    <a:pt x="859" y="10659"/>
                    <a:pt x="807" y="11027"/>
                    <a:pt x="736" y="11466"/>
                  </a:cubicBezTo>
                  <a:cubicBezTo>
                    <a:pt x="666" y="11904"/>
                    <a:pt x="596" y="12395"/>
                    <a:pt x="526" y="12956"/>
                  </a:cubicBezTo>
                  <a:cubicBezTo>
                    <a:pt x="456" y="13517"/>
                    <a:pt x="421" y="14148"/>
                    <a:pt x="438" y="14849"/>
                  </a:cubicBezTo>
                  <a:cubicBezTo>
                    <a:pt x="438" y="15200"/>
                    <a:pt x="438" y="15568"/>
                    <a:pt x="421" y="15954"/>
                  </a:cubicBezTo>
                  <a:cubicBezTo>
                    <a:pt x="403" y="16445"/>
                    <a:pt x="386" y="16936"/>
                    <a:pt x="333" y="17462"/>
                  </a:cubicBezTo>
                  <a:cubicBezTo>
                    <a:pt x="281" y="17970"/>
                    <a:pt x="228" y="18513"/>
                    <a:pt x="175" y="19057"/>
                  </a:cubicBezTo>
                  <a:cubicBezTo>
                    <a:pt x="105" y="19600"/>
                    <a:pt x="70" y="20161"/>
                    <a:pt x="35" y="20722"/>
                  </a:cubicBezTo>
                  <a:cubicBezTo>
                    <a:pt x="0" y="21301"/>
                    <a:pt x="0" y="21880"/>
                    <a:pt x="18" y="22493"/>
                  </a:cubicBezTo>
                  <a:cubicBezTo>
                    <a:pt x="35" y="23089"/>
                    <a:pt x="53" y="23685"/>
                    <a:pt x="88" y="24299"/>
                  </a:cubicBezTo>
                  <a:cubicBezTo>
                    <a:pt x="175" y="27016"/>
                    <a:pt x="263" y="29839"/>
                    <a:pt x="368" y="32504"/>
                  </a:cubicBezTo>
                  <a:cubicBezTo>
                    <a:pt x="386" y="33030"/>
                    <a:pt x="403" y="33556"/>
                    <a:pt x="421" y="34082"/>
                  </a:cubicBezTo>
                  <a:cubicBezTo>
                    <a:pt x="438" y="34590"/>
                    <a:pt x="456" y="35098"/>
                    <a:pt x="473" y="35572"/>
                  </a:cubicBezTo>
                  <a:cubicBezTo>
                    <a:pt x="473" y="36063"/>
                    <a:pt x="491" y="36518"/>
                    <a:pt x="509" y="36974"/>
                  </a:cubicBezTo>
                  <a:cubicBezTo>
                    <a:pt x="526" y="37430"/>
                    <a:pt x="544" y="37868"/>
                    <a:pt x="561" y="38289"/>
                  </a:cubicBezTo>
                  <a:cubicBezTo>
                    <a:pt x="561" y="38710"/>
                    <a:pt x="579" y="39131"/>
                    <a:pt x="596" y="39551"/>
                  </a:cubicBezTo>
                  <a:cubicBezTo>
                    <a:pt x="614" y="40130"/>
                    <a:pt x="631" y="40691"/>
                    <a:pt x="649" y="41252"/>
                  </a:cubicBezTo>
                  <a:cubicBezTo>
                    <a:pt x="666" y="41796"/>
                    <a:pt x="701" y="42321"/>
                    <a:pt x="719" y="42795"/>
                  </a:cubicBezTo>
                  <a:cubicBezTo>
                    <a:pt x="736" y="43286"/>
                    <a:pt x="754" y="43742"/>
                    <a:pt x="754" y="44145"/>
                  </a:cubicBezTo>
                  <a:cubicBezTo>
                    <a:pt x="772" y="44566"/>
                    <a:pt x="789" y="44934"/>
                    <a:pt x="807" y="45249"/>
                  </a:cubicBezTo>
                  <a:cubicBezTo>
                    <a:pt x="824" y="45565"/>
                    <a:pt x="824" y="45845"/>
                    <a:pt x="842" y="46073"/>
                  </a:cubicBezTo>
                  <a:cubicBezTo>
                    <a:pt x="842" y="46512"/>
                    <a:pt x="859" y="46757"/>
                    <a:pt x="859" y="46757"/>
                  </a:cubicBezTo>
                  <a:cubicBezTo>
                    <a:pt x="859" y="46757"/>
                    <a:pt x="1192" y="46757"/>
                    <a:pt x="1753" y="46739"/>
                  </a:cubicBezTo>
                  <a:cubicBezTo>
                    <a:pt x="2051" y="46739"/>
                    <a:pt x="2384" y="46739"/>
                    <a:pt x="2770" y="46722"/>
                  </a:cubicBezTo>
                  <a:cubicBezTo>
                    <a:pt x="3156" y="46722"/>
                    <a:pt x="3594" y="46722"/>
                    <a:pt x="4050" y="46704"/>
                  </a:cubicBezTo>
                  <a:cubicBezTo>
                    <a:pt x="4523" y="46687"/>
                    <a:pt x="5014" y="46687"/>
                    <a:pt x="5523" y="46669"/>
                  </a:cubicBezTo>
                  <a:cubicBezTo>
                    <a:pt x="6031" y="46652"/>
                    <a:pt x="6557" y="46652"/>
                    <a:pt x="7100" y="46652"/>
                  </a:cubicBezTo>
                  <a:cubicBezTo>
                    <a:pt x="7644" y="46652"/>
                    <a:pt x="8187" y="46652"/>
                    <a:pt x="8748" y="46669"/>
                  </a:cubicBezTo>
                  <a:cubicBezTo>
                    <a:pt x="9292" y="46687"/>
                    <a:pt x="9853" y="46722"/>
                    <a:pt x="10379" y="46757"/>
                  </a:cubicBezTo>
                  <a:cubicBezTo>
                    <a:pt x="10747" y="46775"/>
                    <a:pt x="11098" y="46810"/>
                    <a:pt x="11448" y="46827"/>
                  </a:cubicBezTo>
                  <a:cubicBezTo>
                    <a:pt x="11799" y="46862"/>
                    <a:pt x="12132" y="46897"/>
                    <a:pt x="12465" y="46932"/>
                  </a:cubicBezTo>
                  <a:cubicBezTo>
                    <a:pt x="13114" y="47002"/>
                    <a:pt x="13710" y="47073"/>
                    <a:pt x="14201" y="47143"/>
                  </a:cubicBezTo>
                  <a:cubicBezTo>
                    <a:pt x="15200" y="47248"/>
                    <a:pt x="15814" y="47336"/>
                    <a:pt x="15814" y="47336"/>
                  </a:cubicBezTo>
                  <a:cubicBezTo>
                    <a:pt x="15814" y="47037"/>
                    <a:pt x="15691" y="46757"/>
                    <a:pt x="15481" y="46512"/>
                  </a:cubicBezTo>
                  <a:cubicBezTo>
                    <a:pt x="15446" y="46459"/>
                    <a:pt x="15411" y="46389"/>
                    <a:pt x="15375" y="46336"/>
                  </a:cubicBezTo>
                  <a:cubicBezTo>
                    <a:pt x="15358" y="46301"/>
                    <a:pt x="15340" y="46284"/>
                    <a:pt x="15323" y="46249"/>
                  </a:cubicBezTo>
                  <a:cubicBezTo>
                    <a:pt x="15305" y="46213"/>
                    <a:pt x="15305" y="46196"/>
                    <a:pt x="15288" y="46161"/>
                  </a:cubicBezTo>
                  <a:cubicBezTo>
                    <a:pt x="15270" y="46126"/>
                    <a:pt x="15270" y="46091"/>
                    <a:pt x="15270" y="46038"/>
                  </a:cubicBezTo>
                  <a:cubicBezTo>
                    <a:pt x="15235" y="45863"/>
                    <a:pt x="15235" y="45688"/>
                    <a:pt x="15288" y="45530"/>
                  </a:cubicBezTo>
                  <a:cubicBezTo>
                    <a:pt x="15305" y="45495"/>
                    <a:pt x="15323" y="45460"/>
                    <a:pt x="15323" y="45425"/>
                  </a:cubicBezTo>
                  <a:cubicBezTo>
                    <a:pt x="15340" y="45407"/>
                    <a:pt x="15358" y="45390"/>
                    <a:pt x="15375" y="45354"/>
                  </a:cubicBezTo>
                  <a:cubicBezTo>
                    <a:pt x="15393" y="45337"/>
                    <a:pt x="15428" y="45302"/>
                    <a:pt x="15463" y="45284"/>
                  </a:cubicBezTo>
                  <a:cubicBezTo>
                    <a:pt x="15551" y="45197"/>
                    <a:pt x="15621" y="45074"/>
                    <a:pt x="15638" y="44934"/>
                  </a:cubicBezTo>
                  <a:cubicBezTo>
                    <a:pt x="15831" y="44846"/>
                    <a:pt x="15936" y="44671"/>
                    <a:pt x="15954" y="44478"/>
                  </a:cubicBezTo>
                  <a:lnTo>
                    <a:pt x="15972" y="44478"/>
                  </a:lnTo>
                  <a:cubicBezTo>
                    <a:pt x="16199" y="44338"/>
                    <a:pt x="16270" y="44057"/>
                    <a:pt x="16199" y="43724"/>
                  </a:cubicBezTo>
                  <a:cubicBezTo>
                    <a:pt x="16164" y="43584"/>
                    <a:pt x="16129" y="43443"/>
                    <a:pt x="16059" y="43286"/>
                  </a:cubicBezTo>
                  <a:cubicBezTo>
                    <a:pt x="16024" y="43216"/>
                    <a:pt x="15989" y="43128"/>
                    <a:pt x="15954" y="43058"/>
                  </a:cubicBezTo>
                  <a:cubicBezTo>
                    <a:pt x="15989" y="42918"/>
                    <a:pt x="16007" y="42795"/>
                    <a:pt x="15989" y="42690"/>
                  </a:cubicBezTo>
                  <a:cubicBezTo>
                    <a:pt x="16042" y="42584"/>
                    <a:pt x="16042" y="42444"/>
                    <a:pt x="16042" y="42304"/>
                  </a:cubicBezTo>
                  <a:cubicBezTo>
                    <a:pt x="16024" y="42234"/>
                    <a:pt x="16042" y="42164"/>
                    <a:pt x="16042" y="42094"/>
                  </a:cubicBezTo>
                  <a:cubicBezTo>
                    <a:pt x="16042" y="42041"/>
                    <a:pt x="16042" y="42006"/>
                    <a:pt x="16042" y="41971"/>
                  </a:cubicBezTo>
                  <a:cubicBezTo>
                    <a:pt x="16059" y="41936"/>
                    <a:pt x="16077" y="41901"/>
                    <a:pt x="16077" y="41866"/>
                  </a:cubicBezTo>
                  <a:cubicBezTo>
                    <a:pt x="16129" y="41725"/>
                    <a:pt x="16199" y="41603"/>
                    <a:pt x="16287" y="41533"/>
                  </a:cubicBezTo>
                  <a:cubicBezTo>
                    <a:pt x="16462" y="41392"/>
                    <a:pt x="16550" y="41182"/>
                    <a:pt x="16568" y="40936"/>
                  </a:cubicBezTo>
                  <a:cubicBezTo>
                    <a:pt x="16638" y="40761"/>
                    <a:pt x="16673" y="40568"/>
                    <a:pt x="16638" y="40375"/>
                  </a:cubicBezTo>
                  <a:cubicBezTo>
                    <a:pt x="16655" y="40340"/>
                    <a:pt x="16673" y="40288"/>
                    <a:pt x="16708" y="40200"/>
                  </a:cubicBezTo>
                  <a:cubicBezTo>
                    <a:pt x="16813" y="39990"/>
                    <a:pt x="16848" y="39727"/>
                    <a:pt x="16778" y="39499"/>
                  </a:cubicBezTo>
                  <a:cubicBezTo>
                    <a:pt x="16760" y="39394"/>
                    <a:pt x="16760" y="39324"/>
                    <a:pt x="16778" y="39236"/>
                  </a:cubicBezTo>
                  <a:cubicBezTo>
                    <a:pt x="16796" y="39218"/>
                    <a:pt x="16796" y="39201"/>
                    <a:pt x="16796" y="39201"/>
                  </a:cubicBezTo>
                  <a:cubicBezTo>
                    <a:pt x="16883" y="38955"/>
                    <a:pt x="16866" y="38675"/>
                    <a:pt x="16778" y="38447"/>
                  </a:cubicBezTo>
                  <a:cubicBezTo>
                    <a:pt x="16760" y="38429"/>
                    <a:pt x="16743" y="38394"/>
                    <a:pt x="16725" y="38359"/>
                  </a:cubicBezTo>
                  <a:cubicBezTo>
                    <a:pt x="16725" y="38342"/>
                    <a:pt x="16725" y="38342"/>
                    <a:pt x="16708" y="38324"/>
                  </a:cubicBezTo>
                  <a:cubicBezTo>
                    <a:pt x="16708" y="38307"/>
                    <a:pt x="16708" y="38289"/>
                    <a:pt x="16690" y="38289"/>
                  </a:cubicBezTo>
                  <a:cubicBezTo>
                    <a:pt x="16690" y="38272"/>
                    <a:pt x="16690" y="38272"/>
                    <a:pt x="16690" y="38254"/>
                  </a:cubicBezTo>
                  <a:cubicBezTo>
                    <a:pt x="16690" y="38254"/>
                    <a:pt x="16690" y="38237"/>
                    <a:pt x="16690" y="38237"/>
                  </a:cubicBezTo>
                  <a:lnTo>
                    <a:pt x="16690" y="38202"/>
                  </a:lnTo>
                  <a:cubicBezTo>
                    <a:pt x="16673" y="38079"/>
                    <a:pt x="16638" y="37956"/>
                    <a:pt x="16603" y="37851"/>
                  </a:cubicBezTo>
                  <a:cubicBezTo>
                    <a:pt x="16603" y="37833"/>
                    <a:pt x="16603" y="37816"/>
                    <a:pt x="16603" y="37798"/>
                  </a:cubicBezTo>
                  <a:cubicBezTo>
                    <a:pt x="16620" y="37781"/>
                    <a:pt x="16638" y="37763"/>
                    <a:pt x="16655" y="37746"/>
                  </a:cubicBezTo>
                  <a:cubicBezTo>
                    <a:pt x="16813" y="37553"/>
                    <a:pt x="16918" y="37325"/>
                    <a:pt x="16953" y="37097"/>
                  </a:cubicBezTo>
                  <a:cubicBezTo>
                    <a:pt x="17059" y="36922"/>
                    <a:pt x="17111" y="36711"/>
                    <a:pt x="17094" y="36501"/>
                  </a:cubicBezTo>
                  <a:cubicBezTo>
                    <a:pt x="17111" y="36501"/>
                    <a:pt x="17111" y="36483"/>
                    <a:pt x="17111" y="36466"/>
                  </a:cubicBezTo>
                  <a:cubicBezTo>
                    <a:pt x="17111" y="36448"/>
                    <a:pt x="17129" y="36413"/>
                    <a:pt x="17129" y="36378"/>
                  </a:cubicBezTo>
                  <a:cubicBezTo>
                    <a:pt x="17146" y="36326"/>
                    <a:pt x="17146" y="36291"/>
                    <a:pt x="17164" y="36238"/>
                  </a:cubicBezTo>
                  <a:cubicBezTo>
                    <a:pt x="17234" y="36080"/>
                    <a:pt x="17269" y="35905"/>
                    <a:pt x="17286" y="35747"/>
                  </a:cubicBezTo>
                  <a:cubicBezTo>
                    <a:pt x="17409" y="35537"/>
                    <a:pt x="17462" y="35309"/>
                    <a:pt x="17444" y="35081"/>
                  </a:cubicBezTo>
                  <a:cubicBezTo>
                    <a:pt x="17427" y="34993"/>
                    <a:pt x="17409" y="34906"/>
                    <a:pt x="17374" y="34835"/>
                  </a:cubicBezTo>
                  <a:cubicBezTo>
                    <a:pt x="17392" y="34835"/>
                    <a:pt x="17409" y="34818"/>
                    <a:pt x="17427" y="34818"/>
                  </a:cubicBezTo>
                  <a:lnTo>
                    <a:pt x="17584" y="34748"/>
                  </a:lnTo>
                  <a:cubicBezTo>
                    <a:pt x="17725" y="34678"/>
                    <a:pt x="17847" y="34590"/>
                    <a:pt x="17953" y="34467"/>
                  </a:cubicBezTo>
                  <a:cubicBezTo>
                    <a:pt x="18075" y="34310"/>
                    <a:pt x="18233" y="34047"/>
                    <a:pt x="18216" y="33678"/>
                  </a:cubicBezTo>
                  <a:cubicBezTo>
                    <a:pt x="18216" y="33450"/>
                    <a:pt x="18163" y="33275"/>
                    <a:pt x="18128" y="33152"/>
                  </a:cubicBezTo>
                  <a:cubicBezTo>
                    <a:pt x="18110" y="33135"/>
                    <a:pt x="18110" y="33117"/>
                    <a:pt x="18110" y="33082"/>
                  </a:cubicBezTo>
                  <a:cubicBezTo>
                    <a:pt x="18181" y="32872"/>
                    <a:pt x="18216" y="32662"/>
                    <a:pt x="18216" y="32469"/>
                  </a:cubicBezTo>
                  <a:cubicBezTo>
                    <a:pt x="18338" y="32346"/>
                    <a:pt x="18444" y="32188"/>
                    <a:pt x="18514" y="32030"/>
                  </a:cubicBezTo>
                  <a:cubicBezTo>
                    <a:pt x="18584" y="31855"/>
                    <a:pt x="18601" y="31662"/>
                    <a:pt x="18584" y="31504"/>
                  </a:cubicBezTo>
                  <a:cubicBezTo>
                    <a:pt x="18566" y="31434"/>
                    <a:pt x="18549" y="31364"/>
                    <a:pt x="18531" y="31312"/>
                  </a:cubicBezTo>
                  <a:cubicBezTo>
                    <a:pt x="18549" y="31294"/>
                    <a:pt x="18549" y="31277"/>
                    <a:pt x="18549" y="31259"/>
                  </a:cubicBezTo>
                  <a:cubicBezTo>
                    <a:pt x="18812" y="30751"/>
                    <a:pt x="18689" y="30347"/>
                    <a:pt x="18426" y="30084"/>
                  </a:cubicBezTo>
                  <a:cubicBezTo>
                    <a:pt x="18636" y="29944"/>
                    <a:pt x="18794" y="29734"/>
                    <a:pt x="18829" y="29488"/>
                  </a:cubicBezTo>
                  <a:cubicBezTo>
                    <a:pt x="18829" y="29488"/>
                    <a:pt x="18812" y="29050"/>
                    <a:pt x="18742" y="28244"/>
                  </a:cubicBezTo>
                  <a:cubicBezTo>
                    <a:pt x="18724" y="27840"/>
                    <a:pt x="18689" y="27349"/>
                    <a:pt x="18671" y="26788"/>
                  </a:cubicBezTo>
                  <a:cubicBezTo>
                    <a:pt x="18654" y="26280"/>
                    <a:pt x="18636" y="25719"/>
                    <a:pt x="18636" y="25088"/>
                  </a:cubicBezTo>
                  <a:cubicBezTo>
                    <a:pt x="18636" y="24474"/>
                    <a:pt x="18619" y="23808"/>
                    <a:pt x="18601" y="23089"/>
                  </a:cubicBezTo>
                  <a:cubicBezTo>
                    <a:pt x="18601" y="22739"/>
                    <a:pt x="18584" y="22370"/>
                    <a:pt x="18584" y="22002"/>
                  </a:cubicBezTo>
                  <a:cubicBezTo>
                    <a:pt x="18566" y="21617"/>
                    <a:pt x="18549" y="21248"/>
                    <a:pt x="18514" y="20845"/>
                  </a:cubicBezTo>
                  <a:cubicBezTo>
                    <a:pt x="18496" y="20459"/>
                    <a:pt x="18479" y="20056"/>
                    <a:pt x="18444" y="19671"/>
                  </a:cubicBezTo>
                  <a:cubicBezTo>
                    <a:pt x="18408" y="19267"/>
                    <a:pt x="18391" y="18864"/>
                    <a:pt x="18356" y="18443"/>
                  </a:cubicBezTo>
                  <a:cubicBezTo>
                    <a:pt x="18338" y="18040"/>
                    <a:pt x="18321" y="17637"/>
                    <a:pt x="18303" y="17216"/>
                  </a:cubicBezTo>
                  <a:cubicBezTo>
                    <a:pt x="18286" y="16813"/>
                    <a:pt x="18286" y="16410"/>
                    <a:pt x="18268" y="16024"/>
                  </a:cubicBezTo>
                  <a:cubicBezTo>
                    <a:pt x="18268" y="15621"/>
                    <a:pt x="18251" y="15218"/>
                    <a:pt x="18233" y="14814"/>
                  </a:cubicBezTo>
                  <a:cubicBezTo>
                    <a:pt x="18233" y="14411"/>
                    <a:pt x="18216" y="14008"/>
                    <a:pt x="18198" y="13622"/>
                  </a:cubicBezTo>
                  <a:cubicBezTo>
                    <a:pt x="18181" y="13219"/>
                    <a:pt x="18181" y="12816"/>
                    <a:pt x="18163" y="12412"/>
                  </a:cubicBezTo>
                  <a:cubicBezTo>
                    <a:pt x="18145" y="12009"/>
                    <a:pt x="18128" y="11624"/>
                    <a:pt x="18093" y="11220"/>
                  </a:cubicBezTo>
                  <a:cubicBezTo>
                    <a:pt x="18075" y="10817"/>
                    <a:pt x="18058" y="10431"/>
                    <a:pt x="18058" y="10028"/>
                  </a:cubicBezTo>
                  <a:cubicBezTo>
                    <a:pt x="18040" y="9642"/>
                    <a:pt x="18040" y="9257"/>
                    <a:pt x="18040" y="8871"/>
                  </a:cubicBezTo>
                  <a:cubicBezTo>
                    <a:pt x="18040" y="8485"/>
                    <a:pt x="18040" y="8117"/>
                    <a:pt x="18040" y="7749"/>
                  </a:cubicBezTo>
                  <a:cubicBezTo>
                    <a:pt x="18058" y="7363"/>
                    <a:pt x="18058" y="7013"/>
                    <a:pt x="18075" y="6662"/>
                  </a:cubicBezTo>
                  <a:cubicBezTo>
                    <a:pt x="18075" y="6294"/>
                    <a:pt x="18075" y="5961"/>
                    <a:pt x="18093" y="5628"/>
                  </a:cubicBezTo>
                  <a:cubicBezTo>
                    <a:pt x="18110" y="4962"/>
                    <a:pt x="18110" y="4330"/>
                    <a:pt x="18110" y="3752"/>
                  </a:cubicBezTo>
                  <a:cubicBezTo>
                    <a:pt x="18093" y="3173"/>
                    <a:pt x="18093" y="2665"/>
                    <a:pt x="18075" y="2209"/>
                  </a:cubicBezTo>
                  <a:cubicBezTo>
                    <a:pt x="18058" y="1736"/>
                    <a:pt x="18040" y="1350"/>
                    <a:pt x="18040" y="1017"/>
                  </a:cubicBezTo>
                  <a:cubicBezTo>
                    <a:pt x="18005" y="368"/>
                    <a:pt x="18005" y="0"/>
                    <a:pt x="180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72;p50">
              <a:extLst>
                <a:ext uri="{FF2B5EF4-FFF2-40B4-BE49-F238E27FC236}">
                  <a16:creationId xmlns:a16="http://schemas.microsoft.com/office/drawing/2014/main" id="{B519D780-1F6B-4729-B7AA-A8B539A19BB1}"/>
                </a:ext>
              </a:extLst>
            </p:cNvPr>
            <p:cNvSpPr/>
            <p:nvPr/>
          </p:nvSpPr>
          <p:spPr>
            <a:xfrm>
              <a:off x="2328691" y="397585"/>
              <a:ext cx="566017" cy="1503864"/>
            </a:xfrm>
            <a:custGeom>
              <a:avLst/>
              <a:gdLst/>
              <a:ahLst/>
              <a:cxnLst/>
              <a:rect l="l" t="t" r="r" b="b"/>
              <a:pathLst>
                <a:path w="17585" h="46722" extrusionOk="0">
                  <a:moveTo>
                    <a:pt x="3051" y="0"/>
                  </a:moveTo>
                  <a:cubicBezTo>
                    <a:pt x="3051" y="105"/>
                    <a:pt x="3033" y="228"/>
                    <a:pt x="3051" y="351"/>
                  </a:cubicBezTo>
                  <a:cubicBezTo>
                    <a:pt x="3051" y="438"/>
                    <a:pt x="3069" y="508"/>
                    <a:pt x="3104" y="579"/>
                  </a:cubicBezTo>
                  <a:cubicBezTo>
                    <a:pt x="3016" y="719"/>
                    <a:pt x="2963" y="842"/>
                    <a:pt x="2946" y="929"/>
                  </a:cubicBezTo>
                  <a:cubicBezTo>
                    <a:pt x="2858" y="1034"/>
                    <a:pt x="2806" y="1157"/>
                    <a:pt x="2788" y="1280"/>
                  </a:cubicBezTo>
                  <a:cubicBezTo>
                    <a:pt x="2770" y="1350"/>
                    <a:pt x="2753" y="1420"/>
                    <a:pt x="2735" y="1490"/>
                  </a:cubicBezTo>
                  <a:cubicBezTo>
                    <a:pt x="2718" y="1525"/>
                    <a:pt x="2718" y="1560"/>
                    <a:pt x="2700" y="1613"/>
                  </a:cubicBezTo>
                  <a:cubicBezTo>
                    <a:pt x="2683" y="1630"/>
                    <a:pt x="2665" y="1666"/>
                    <a:pt x="2630" y="1701"/>
                  </a:cubicBezTo>
                  <a:cubicBezTo>
                    <a:pt x="2560" y="1823"/>
                    <a:pt x="2455" y="1929"/>
                    <a:pt x="2332" y="1981"/>
                  </a:cubicBezTo>
                  <a:cubicBezTo>
                    <a:pt x="2139" y="2086"/>
                    <a:pt x="1999" y="2279"/>
                    <a:pt x="1946" y="2507"/>
                  </a:cubicBezTo>
                  <a:cubicBezTo>
                    <a:pt x="1859" y="2665"/>
                    <a:pt x="1806" y="2858"/>
                    <a:pt x="1841" y="3051"/>
                  </a:cubicBezTo>
                  <a:cubicBezTo>
                    <a:pt x="1824" y="3086"/>
                    <a:pt x="1789" y="3121"/>
                    <a:pt x="1754" y="3208"/>
                  </a:cubicBezTo>
                  <a:cubicBezTo>
                    <a:pt x="1631" y="3401"/>
                    <a:pt x="1613" y="3647"/>
                    <a:pt x="1684" y="3875"/>
                  </a:cubicBezTo>
                  <a:cubicBezTo>
                    <a:pt x="1701" y="3962"/>
                    <a:pt x="1719" y="4050"/>
                    <a:pt x="1701" y="4138"/>
                  </a:cubicBezTo>
                  <a:cubicBezTo>
                    <a:pt x="1684" y="4138"/>
                    <a:pt x="1684" y="4155"/>
                    <a:pt x="1684" y="4155"/>
                  </a:cubicBezTo>
                  <a:cubicBezTo>
                    <a:pt x="1613" y="4383"/>
                    <a:pt x="1648" y="4646"/>
                    <a:pt x="1771" y="4891"/>
                  </a:cubicBezTo>
                  <a:cubicBezTo>
                    <a:pt x="1789" y="4909"/>
                    <a:pt x="1806" y="4944"/>
                    <a:pt x="1824" y="4979"/>
                  </a:cubicBezTo>
                  <a:cubicBezTo>
                    <a:pt x="1841" y="4997"/>
                    <a:pt x="1841" y="5014"/>
                    <a:pt x="1859" y="5014"/>
                  </a:cubicBezTo>
                  <a:cubicBezTo>
                    <a:pt x="1859" y="5032"/>
                    <a:pt x="1876" y="5049"/>
                    <a:pt x="1876" y="5067"/>
                  </a:cubicBezTo>
                  <a:cubicBezTo>
                    <a:pt x="1876" y="5067"/>
                    <a:pt x="1876" y="5084"/>
                    <a:pt x="1894" y="5084"/>
                  </a:cubicBezTo>
                  <a:cubicBezTo>
                    <a:pt x="1894" y="5102"/>
                    <a:pt x="1894" y="5102"/>
                    <a:pt x="1894" y="5102"/>
                  </a:cubicBezTo>
                  <a:lnTo>
                    <a:pt x="1894" y="5154"/>
                  </a:lnTo>
                  <a:cubicBezTo>
                    <a:pt x="1929" y="5277"/>
                    <a:pt x="1964" y="5400"/>
                    <a:pt x="2034" y="5505"/>
                  </a:cubicBezTo>
                  <a:cubicBezTo>
                    <a:pt x="2034" y="5523"/>
                    <a:pt x="2034" y="5523"/>
                    <a:pt x="2034" y="5540"/>
                  </a:cubicBezTo>
                  <a:cubicBezTo>
                    <a:pt x="1859" y="5680"/>
                    <a:pt x="1719" y="5908"/>
                    <a:pt x="1719" y="6189"/>
                  </a:cubicBezTo>
                  <a:cubicBezTo>
                    <a:pt x="1631" y="6347"/>
                    <a:pt x="1578" y="6557"/>
                    <a:pt x="1613" y="6750"/>
                  </a:cubicBezTo>
                  <a:cubicBezTo>
                    <a:pt x="1613" y="6767"/>
                    <a:pt x="1613" y="6767"/>
                    <a:pt x="1596" y="6785"/>
                  </a:cubicBezTo>
                  <a:cubicBezTo>
                    <a:pt x="1596" y="6802"/>
                    <a:pt x="1596" y="6837"/>
                    <a:pt x="1578" y="6872"/>
                  </a:cubicBezTo>
                  <a:cubicBezTo>
                    <a:pt x="1578" y="6908"/>
                    <a:pt x="1561" y="6960"/>
                    <a:pt x="1561" y="6995"/>
                  </a:cubicBezTo>
                  <a:cubicBezTo>
                    <a:pt x="1491" y="7153"/>
                    <a:pt x="1456" y="7311"/>
                    <a:pt x="1456" y="7486"/>
                  </a:cubicBezTo>
                  <a:cubicBezTo>
                    <a:pt x="1333" y="7661"/>
                    <a:pt x="1263" y="7889"/>
                    <a:pt x="1280" y="8117"/>
                  </a:cubicBezTo>
                  <a:cubicBezTo>
                    <a:pt x="1298" y="8205"/>
                    <a:pt x="1315" y="8293"/>
                    <a:pt x="1333" y="8363"/>
                  </a:cubicBezTo>
                  <a:cubicBezTo>
                    <a:pt x="1315" y="8363"/>
                    <a:pt x="1298" y="8380"/>
                    <a:pt x="1263" y="8380"/>
                  </a:cubicBezTo>
                  <a:lnTo>
                    <a:pt x="1105" y="8433"/>
                  </a:lnTo>
                  <a:cubicBezTo>
                    <a:pt x="965" y="8468"/>
                    <a:pt x="824" y="8556"/>
                    <a:pt x="719" y="8661"/>
                  </a:cubicBezTo>
                  <a:cubicBezTo>
                    <a:pt x="702" y="8696"/>
                    <a:pt x="667" y="8713"/>
                    <a:pt x="649" y="8748"/>
                  </a:cubicBezTo>
                  <a:cubicBezTo>
                    <a:pt x="649" y="8748"/>
                    <a:pt x="614" y="9134"/>
                    <a:pt x="526" y="9818"/>
                  </a:cubicBezTo>
                  <a:cubicBezTo>
                    <a:pt x="491" y="10151"/>
                    <a:pt x="439" y="10572"/>
                    <a:pt x="369" y="11063"/>
                  </a:cubicBezTo>
                  <a:cubicBezTo>
                    <a:pt x="316" y="11536"/>
                    <a:pt x="228" y="12097"/>
                    <a:pt x="158" y="12693"/>
                  </a:cubicBezTo>
                  <a:cubicBezTo>
                    <a:pt x="88" y="13307"/>
                    <a:pt x="36" y="13973"/>
                    <a:pt x="18" y="14692"/>
                  </a:cubicBezTo>
                  <a:cubicBezTo>
                    <a:pt x="0" y="15042"/>
                    <a:pt x="0" y="15410"/>
                    <a:pt x="0" y="15779"/>
                  </a:cubicBezTo>
                  <a:lnTo>
                    <a:pt x="0" y="46722"/>
                  </a:lnTo>
                  <a:lnTo>
                    <a:pt x="14131" y="46722"/>
                  </a:lnTo>
                  <a:cubicBezTo>
                    <a:pt x="14149" y="46424"/>
                    <a:pt x="14061" y="46161"/>
                    <a:pt x="13886" y="45951"/>
                  </a:cubicBezTo>
                  <a:cubicBezTo>
                    <a:pt x="13868" y="45880"/>
                    <a:pt x="13851" y="45828"/>
                    <a:pt x="13815" y="45775"/>
                  </a:cubicBezTo>
                  <a:cubicBezTo>
                    <a:pt x="13798" y="45758"/>
                    <a:pt x="13798" y="45723"/>
                    <a:pt x="13780" y="45705"/>
                  </a:cubicBezTo>
                  <a:cubicBezTo>
                    <a:pt x="13780" y="45670"/>
                    <a:pt x="13763" y="45635"/>
                    <a:pt x="13745" y="45617"/>
                  </a:cubicBezTo>
                  <a:cubicBezTo>
                    <a:pt x="13763" y="45565"/>
                    <a:pt x="13763" y="45530"/>
                    <a:pt x="13763" y="45495"/>
                  </a:cubicBezTo>
                  <a:cubicBezTo>
                    <a:pt x="13745" y="45319"/>
                    <a:pt x="13780" y="45127"/>
                    <a:pt x="13868" y="44969"/>
                  </a:cubicBezTo>
                  <a:cubicBezTo>
                    <a:pt x="13886" y="44934"/>
                    <a:pt x="13903" y="44899"/>
                    <a:pt x="13903" y="44864"/>
                  </a:cubicBezTo>
                  <a:cubicBezTo>
                    <a:pt x="13938" y="44828"/>
                    <a:pt x="13956" y="44811"/>
                    <a:pt x="13973" y="44776"/>
                  </a:cubicBezTo>
                  <a:cubicBezTo>
                    <a:pt x="14008" y="44758"/>
                    <a:pt x="14026" y="44723"/>
                    <a:pt x="14061" y="44706"/>
                  </a:cubicBezTo>
                  <a:cubicBezTo>
                    <a:pt x="14184" y="44601"/>
                    <a:pt x="14271" y="44478"/>
                    <a:pt x="14324" y="44338"/>
                  </a:cubicBezTo>
                  <a:cubicBezTo>
                    <a:pt x="14552" y="44215"/>
                    <a:pt x="14675" y="44040"/>
                    <a:pt x="14745" y="43864"/>
                  </a:cubicBezTo>
                  <a:lnTo>
                    <a:pt x="14762" y="43847"/>
                  </a:lnTo>
                  <a:cubicBezTo>
                    <a:pt x="15025" y="43706"/>
                    <a:pt x="15165" y="43408"/>
                    <a:pt x="15165" y="43110"/>
                  </a:cubicBezTo>
                  <a:cubicBezTo>
                    <a:pt x="15148" y="42970"/>
                    <a:pt x="15130" y="42830"/>
                    <a:pt x="15095" y="42690"/>
                  </a:cubicBezTo>
                  <a:cubicBezTo>
                    <a:pt x="15078" y="42602"/>
                    <a:pt x="15060" y="42532"/>
                    <a:pt x="15008" y="42462"/>
                  </a:cubicBezTo>
                  <a:cubicBezTo>
                    <a:pt x="15078" y="42321"/>
                    <a:pt x="15113" y="42199"/>
                    <a:pt x="15130" y="42111"/>
                  </a:cubicBezTo>
                  <a:cubicBezTo>
                    <a:pt x="15183" y="41988"/>
                    <a:pt x="15218" y="41866"/>
                    <a:pt x="15218" y="41725"/>
                  </a:cubicBezTo>
                  <a:cubicBezTo>
                    <a:pt x="15218" y="41655"/>
                    <a:pt x="15236" y="41585"/>
                    <a:pt x="15236" y="41515"/>
                  </a:cubicBezTo>
                  <a:cubicBezTo>
                    <a:pt x="15253" y="41480"/>
                    <a:pt x="15253" y="41427"/>
                    <a:pt x="15253" y="41392"/>
                  </a:cubicBezTo>
                  <a:cubicBezTo>
                    <a:pt x="15271" y="41357"/>
                    <a:pt x="15288" y="41322"/>
                    <a:pt x="15306" y="41287"/>
                  </a:cubicBezTo>
                  <a:cubicBezTo>
                    <a:pt x="15358" y="41147"/>
                    <a:pt x="15446" y="41042"/>
                    <a:pt x="15551" y="40972"/>
                  </a:cubicBezTo>
                  <a:cubicBezTo>
                    <a:pt x="15726" y="40831"/>
                    <a:pt x="15832" y="40621"/>
                    <a:pt x="15849" y="40393"/>
                  </a:cubicBezTo>
                  <a:cubicBezTo>
                    <a:pt x="15919" y="40218"/>
                    <a:pt x="15937" y="40025"/>
                    <a:pt x="15884" y="39832"/>
                  </a:cubicBezTo>
                  <a:cubicBezTo>
                    <a:pt x="15902" y="39797"/>
                    <a:pt x="15919" y="39744"/>
                    <a:pt x="15954" y="39657"/>
                  </a:cubicBezTo>
                  <a:cubicBezTo>
                    <a:pt x="16042" y="39446"/>
                    <a:pt x="16042" y="39201"/>
                    <a:pt x="15954" y="38973"/>
                  </a:cubicBezTo>
                  <a:cubicBezTo>
                    <a:pt x="15919" y="38885"/>
                    <a:pt x="15902" y="38815"/>
                    <a:pt x="15919" y="38727"/>
                  </a:cubicBezTo>
                  <a:cubicBezTo>
                    <a:pt x="15919" y="38710"/>
                    <a:pt x="15919" y="38710"/>
                    <a:pt x="15919" y="38692"/>
                  </a:cubicBezTo>
                  <a:cubicBezTo>
                    <a:pt x="15954" y="38447"/>
                    <a:pt x="15919" y="38184"/>
                    <a:pt x="15779" y="37974"/>
                  </a:cubicBezTo>
                  <a:cubicBezTo>
                    <a:pt x="15762" y="37939"/>
                    <a:pt x="15744" y="37903"/>
                    <a:pt x="15726" y="37868"/>
                  </a:cubicBezTo>
                  <a:cubicBezTo>
                    <a:pt x="15709" y="37868"/>
                    <a:pt x="15709" y="37851"/>
                    <a:pt x="15691" y="37833"/>
                  </a:cubicBezTo>
                  <a:cubicBezTo>
                    <a:pt x="15691" y="37833"/>
                    <a:pt x="15674" y="37816"/>
                    <a:pt x="15674" y="37798"/>
                  </a:cubicBezTo>
                  <a:cubicBezTo>
                    <a:pt x="15674" y="37798"/>
                    <a:pt x="15674" y="37781"/>
                    <a:pt x="15656" y="37781"/>
                  </a:cubicBezTo>
                  <a:lnTo>
                    <a:pt x="15656" y="37763"/>
                  </a:lnTo>
                  <a:lnTo>
                    <a:pt x="15656" y="37711"/>
                  </a:lnTo>
                  <a:cubicBezTo>
                    <a:pt x="15621" y="37588"/>
                    <a:pt x="15569" y="37483"/>
                    <a:pt x="15499" y="37378"/>
                  </a:cubicBezTo>
                  <a:cubicBezTo>
                    <a:pt x="15499" y="37360"/>
                    <a:pt x="15499" y="37342"/>
                    <a:pt x="15499" y="37325"/>
                  </a:cubicBezTo>
                  <a:cubicBezTo>
                    <a:pt x="15516" y="37307"/>
                    <a:pt x="15534" y="37290"/>
                    <a:pt x="15551" y="37272"/>
                  </a:cubicBezTo>
                  <a:cubicBezTo>
                    <a:pt x="15691" y="37097"/>
                    <a:pt x="15762" y="36869"/>
                    <a:pt x="15762" y="36641"/>
                  </a:cubicBezTo>
                  <a:cubicBezTo>
                    <a:pt x="15832" y="36466"/>
                    <a:pt x="15867" y="36273"/>
                    <a:pt x="15832" y="36080"/>
                  </a:cubicBezTo>
                  <a:cubicBezTo>
                    <a:pt x="15832" y="36063"/>
                    <a:pt x="15832" y="36045"/>
                    <a:pt x="15832" y="36045"/>
                  </a:cubicBezTo>
                  <a:cubicBezTo>
                    <a:pt x="15832" y="36010"/>
                    <a:pt x="15849" y="35975"/>
                    <a:pt x="15849" y="35957"/>
                  </a:cubicBezTo>
                  <a:cubicBezTo>
                    <a:pt x="15849" y="35905"/>
                    <a:pt x="15849" y="35852"/>
                    <a:pt x="15867" y="35817"/>
                  </a:cubicBezTo>
                  <a:cubicBezTo>
                    <a:pt x="15919" y="35659"/>
                    <a:pt x="15954" y="35484"/>
                    <a:pt x="15937" y="35326"/>
                  </a:cubicBezTo>
                  <a:cubicBezTo>
                    <a:pt x="16060" y="35133"/>
                    <a:pt x="16095" y="34888"/>
                    <a:pt x="16077" y="34660"/>
                  </a:cubicBezTo>
                  <a:cubicBezTo>
                    <a:pt x="16060" y="34590"/>
                    <a:pt x="16042" y="34502"/>
                    <a:pt x="16007" y="34432"/>
                  </a:cubicBezTo>
                  <a:cubicBezTo>
                    <a:pt x="16024" y="34432"/>
                    <a:pt x="16042" y="34415"/>
                    <a:pt x="16077" y="34415"/>
                  </a:cubicBezTo>
                  <a:lnTo>
                    <a:pt x="16217" y="34345"/>
                  </a:lnTo>
                  <a:cubicBezTo>
                    <a:pt x="16340" y="34274"/>
                    <a:pt x="16463" y="34187"/>
                    <a:pt x="16568" y="34064"/>
                  </a:cubicBezTo>
                  <a:cubicBezTo>
                    <a:pt x="16691" y="33906"/>
                    <a:pt x="16831" y="33643"/>
                    <a:pt x="16813" y="33275"/>
                  </a:cubicBezTo>
                  <a:cubicBezTo>
                    <a:pt x="16831" y="33047"/>
                    <a:pt x="16778" y="32872"/>
                    <a:pt x="16743" y="32749"/>
                  </a:cubicBezTo>
                  <a:cubicBezTo>
                    <a:pt x="16743" y="32714"/>
                    <a:pt x="16726" y="32697"/>
                    <a:pt x="16726" y="32662"/>
                  </a:cubicBezTo>
                  <a:cubicBezTo>
                    <a:pt x="16796" y="32451"/>
                    <a:pt x="16831" y="32223"/>
                    <a:pt x="16848" y="32030"/>
                  </a:cubicBezTo>
                  <a:cubicBezTo>
                    <a:pt x="16954" y="31890"/>
                    <a:pt x="17059" y="31732"/>
                    <a:pt x="17129" y="31557"/>
                  </a:cubicBezTo>
                  <a:cubicBezTo>
                    <a:pt x="17199" y="31382"/>
                    <a:pt x="17217" y="31189"/>
                    <a:pt x="17217" y="31014"/>
                  </a:cubicBezTo>
                  <a:cubicBezTo>
                    <a:pt x="17199" y="30943"/>
                    <a:pt x="17199" y="30873"/>
                    <a:pt x="17182" y="30821"/>
                  </a:cubicBezTo>
                  <a:cubicBezTo>
                    <a:pt x="17182" y="30803"/>
                    <a:pt x="17199" y="30786"/>
                    <a:pt x="17199" y="30768"/>
                  </a:cubicBezTo>
                  <a:cubicBezTo>
                    <a:pt x="17462" y="30242"/>
                    <a:pt x="17392" y="29804"/>
                    <a:pt x="17129" y="29541"/>
                  </a:cubicBezTo>
                  <a:cubicBezTo>
                    <a:pt x="17357" y="29401"/>
                    <a:pt x="17515" y="29190"/>
                    <a:pt x="17567" y="28927"/>
                  </a:cubicBezTo>
                  <a:cubicBezTo>
                    <a:pt x="17567" y="28927"/>
                    <a:pt x="17585" y="28489"/>
                    <a:pt x="17585" y="27683"/>
                  </a:cubicBezTo>
                  <a:lnTo>
                    <a:pt x="17585" y="26262"/>
                  </a:lnTo>
                  <a:lnTo>
                    <a:pt x="175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3;p50">
              <a:extLst>
                <a:ext uri="{FF2B5EF4-FFF2-40B4-BE49-F238E27FC236}">
                  <a16:creationId xmlns:a16="http://schemas.microsoft.com/office/drawing/2014/main" id="{B3E5DE6C-A036-4AFA-82DF-8360EB239C1A}"/>
                </a:ext>
              </a:extLst>
            </p:cNvPr>
            <p:cNvSpPr/>
            <p:nvPr/>
          </p:nvSpPr>
          <p:spPr>
            <a:xfrm>
              <a:off x="2328691" y="397585"/>
              <a:ext cx="566017" cy="1503864"/>
            </a:xfrm>
            <a:custGeom>
              <a:avLst/>
              <a:gdLst/>
              <a:ahLst/>
              <a:cxnLst/>
              <a:rect l="l" t="t" r="r" b="b"/>
              <a:pathLst>
                <a:path w="17585" h="46722" extrusionOk="0">
                  <a:moveTo>
                    <a:pt x="4068" y="0"/>
                  </a:moveTo>
                  <a:cubicBezTo>
                    <a:pt x="4015" y="18"/>
                    <a:pt x="3980" y="35"/>
                    <a:pt x="3928" y="53"/>
                  </a:cubicBezTo>
                  <a:cubicBezTo>
                    <a:pt x="3910" y="123"/>
                    <a:pt x="3910" y="210"/>
                    <a:pt x="3928" y="281"/>
                  </a:cubicBezTo>
                  <a:cubicBezTo>
                    <a:pt x="3928" y="316"/>
                    <a:pt x="3980" y="368"/>
                    <a:pt x="4015" y="386"/>
                  </a:cubicBezTo>
                  <a:cubicBezTo>
                    <a:pt x="4085" y="421"/>
                    <a:pt x="4173" y="456"/>
                    <a:pt x="4261" y="491"/>
                  </a:cubicBezTo>
                  <a:cubicBezTo>
                    <a:pt x="4208" y="649"/>
                    <a:pt x="4155" y="824"/>
                    <a:pt x="4120" y="999"/>
                  </a:cubicBezTo>
                  <a:cubicBezTo>
                    <a:pt x="3945" y="999"/>
                    <a:pt x="3805" y="1034"/>
                    <a:pt x="3770" y="1175"/>
                  </a:cubicBezTo>
                  <a:cubicBezTo>
                    <a:pt x="3752" y="1262"/>
                    <a:pt x="3735" y="1368"/>
                    <a:pt x="3630" y="1455"/>
                  </a:cubicBezTo>
                  <a:cubicBezTo>
                    <a:pt x="3612" y="1578"/>
                    <a:pt x="3577" y="1701"/>
                    <a:pt x="3524" y="1823"/>
                  </a:cubicBezTo>
                  <a:cubicBezTo>
                    <a:pt x="3524" y="1841"/>
                    <a:pt x="3542" y="1858"/>
                    <a:pt x="3577" y="1858"/>
                  </a:cubicBezTo>
                  <a:cubicBezTo>
                    <a:pt x="3542" y="1911"/>
                    <a:pt x="3489" y="1964"/>
                    <a:pt x="3454" y="2016"/>
                  </a:cubicBezTo>
                  <a:cubicBezTo>
                    <a:pt x="3419" y="2086"/>
                    <a:pt x="3367" y="2156"/>
                    <a:pt x="3332" y="2244"/>
                  </a:cubicBezTo>
                  <a:cubicBezTo>
                    <a:pt x="3332" y="2227"/>
                    <a:pt x="3332" y="2209"/>
                    <a:pt x="3332" y="2192"/>
                  </a:cubicBezTo>
                  <a:cubicBezTo>
                    <a:pt x="3174" y="2437"/>
                    <a:pt x="2946" y="2630"/>
                    <a:pt x="2665" y="2770"/>
                  </a:cubicBezTo>
                  <a:cubicBezTo>
                    <a:pt x="2630" y="2875"/>
                    <a:pt x="2595" y="2963"/>
                    <a:pt x="2525" y="3033"/>
                  </a:cubicBezTo>
                  <a:cubicBezTo>
                    <a:pt x="2525" y="3086"/>
                    <a:pt x="2543" y="3121"/>
                    <a:pt x="2525" y="3173"/>
                  </a:cubicBezTo>
                  <a:cubicBezTo>
                    <a:pt x="2508" y="3349"/>
                    <a:pt x="2385" y="3541"/>
                    <a:pt x="2245" y="3734"/>
                  </a:cubicBezTo>
                  <a:cubicBezTo>
                    <a:pt x="2297" y="3962"/>
                    <a:pt x="2280" y="4225"/>
                    <a:pt x="2157" y="4488"/>
                  </a:cubicBezTo>
                  <a:cubicBezTo>
                    <a:pt x="2157" y="4506"/>
                    <a:pt x="2157" y="4506"/>
                    <a:pt x="2139" y="4523"/>
                  </a:cubicBezTo>
                  <a:cubicBezTo>
                    <a:pt x="2157" y="4558"/>
                    <a:pt x="2174" y="4576"/>
                    <a:pt x="2192" y="4611"/>
                  </a:cubicBezTo>
                  <a:cubicBezTo>
                    <a:pt x="2209" y="4663"/>
                    <a:pt x="2245" y="4734"/>
                    <a:pt x="2262" y="4786"/>
                  </a:cubicBezTo>
                  <a:cubicBezTo>
                    <a:pt x="2297" y="4856"/>
                    <a:pt x="2315" y="4926"/>
                    <a:pt x="2315" y="5014"/>
                  </a:cubicBezTo>
                  <a:cubicBezTo>
                    <a:pt x="2315" y="5032"/>
                    <a:pt x="2315" y="5049"/>
                    <a:pt x="2315" y="5084"/>
                  </a:cubicBezTo>
                  <a:lnTo>
                    <a:pt x="2385" y="5084"/>
                  </a:lnTo>
                  <a:cubicBezTo>
                    <a:pt x="2508" y="5137"/>
                    <a:pt x="2525" y="5207"/>
                    <a:pt x="2578" y="5277"/>
                  </a:cubicBezTo>
                  <a:cubicBezTo>
                    <a:pt x="2613" y="5330"/>
                    <a:pt x="2560" y="5382"/>
                    <a:pt x="2525" y="5417"/>
                  </a:cubicBezTo>
                  <a:cubicBezTo>
                    <a:pt x="2490" y="5470"/>
                    <a:pt x="2455" y="5523"/>
                    <a:pt x="2420" y="5575"/>
                  </a:cubicBezTo>
                  <a:cubicBezTo>
                    <a:pt x="2402" y="5610"/>
                    <a:pt x="2472" y="5663"/>
                    <a:pt x="2525" y="5680"/>
                  </a:cubicBezTo>
                  <a:cubicBezTo>
                    <a:pt x="2630" y="5680"/>
                    <a:pt x="2718" y="5698"/>
                    <a:pt x="2823" y="5715"/>
                  </a:cubicBezTo>
                  <a:lnTo>
                    <a:pt x="2648" y="6329"/>
                  </a:lnTo>
                  <a:cubicBezTo>
                    <a:pt x="2601" y="6329"/>
                    <a:pt x="2546" y="6337"/>
                    <a:pt x="2500" y="6337"/>
                  </a:cubicBezTo>
                  <a:cubicBezTo>
                    <a:pt x="2476" y="6337"/>
                    <a:pt x="2455" y="6335"/>
                    <a:pt x="2437" y="6329"/>
                  </a:cubicBezTo>
                  <a:cubicBezTo>
                    <a:pt x="2350" y="6311"/>
                    <a:pt x="2280" y="6259"/>
                    <a:pt x="2209" y="6241"/>
                  </a:cubicBezTo>
                  <a:cubicBezTo>
                    <a:pt x="2200" y="6238"/>
                    <a:pt x="2187" y="6237"/>
                    <a:pt x="2173" y="6237"/>
                  </a:cubicBezTo>
                  <a:cubicBezTo>
                    <a:pt x="2110" y="6237"/>
                    <a:pt x="2017" y="6265"/>
                    <a:pt x="2017" y="6294"/>
                  </a:cubicBezTo>
                  <a:cubicBezTo>
                    <a:pt x="2017" y="6434"/>
                    <a:pt x="2017" y="6557"/>
                    <a:pt x="1876" y="6697"/>
                  </a:cubicBezTo>
                  <a:cubicBezTo>
                    <a:pt x="1894" y="6820"/>
                    <a:pt x="1841" y="6960"/>
                    <a:pt x="1806" y="7083"/>
                  </a:cubicBezTo>
                  <a:cubicBezTo>
                    <a:pt x="1789" y="7188"/>
                    <a:pt x="1789" y="7276"/>
                    <a:pt x="1719" y="7381"/>
                  </a:cubicBezTo>
                  <a:cubicBezTo>
                    <a:pt x="1666" y="7486"/>
                    <a:pt x="1666" y="7591"/>
                    <a:pt x="1719" y="7679"/>
                  </a:cubicBezTo>
                  <a:cubicBezTo>
                    <a:pt x="1806" y="7819"/>
                    <a:pt x="1719" y="7924"/>
                    <a:pt x="1508" y="8012"/>
                  </a:cubicBezTo>
                  <a:cubicBezTo>
                    <a:pt x="1606" y="8012"/>
                    <a:pt x="1693" y="8057"/>
                    <a:pt x="1805" y="8057"/>
                  </a:cubicBezTo>
                  <a:cubicBezTo>
                    <a:pt x="1833" y="8057"/>
                    <a:pt x="1862" y="8054"/>
                    <a:pt x="1894" y="8047"/>
                  </a:cubicBezTo>
                  <a:cubicBezTo>
                    <a:pt x="1916" y="8041"/>
                    <a:pt x="1937" y="8038"/>
                    <a:pt x="1957" y="8038"/>
                  </a:cubicBezTo>
                  <a:cubicBezTo>
                    <a:pt x="2047" y="8038"/>
                    <a:pt x="2111" y="8098"/>
                    <a:pt x="2139" y="8170"/>
                  </a:cubicBezTo>
                  <a:cubicBezTo>
                    <a:pt x="2069" y="8433"/>
                    <a:pt x="1982" y="8713"/>
                    <a:pt x="1911" y="8976"/>
                  </a:cubicBezTo>
                  <a:cubicBezTo>
                    <a:pt x="1648" y="9046"/>
                    <a:pt x="1648" y="9046"/>
                    <a:pt x="1613" y="9187"/>
                  </a:cubicBezTo>
                  <a:cubicBezTo>
                    <a:pt x="1596" y="9222"/>
                    <a:pt x="1613" y="9257"/>
                    <a:pt x="1596" y="9292"/>
                  </a:cubicBezTo>
                  <a:cubicBezTo>
                    <a:pt x="1561" y="9344"/>
                    <a:pt x="1491" y="9379"/>
                    <a:pt x="1421" y="9379"/>
                  </a:cubicBezTo>
                  <a:cubicBezTo>
                    <a:pt x="1350" y="9379"/>
                    <a:pt x="1280" y="9379"/>
                    <a:pt x="1245" y="9327"/>
                  </a:cubicBezTo>
                  <a:cubicBezTo>
                    <a:pt x="1228" y="9309"/>
                    <a:pt x="1210" y="9292"/>
                    <a:pt x="1210" y="9274"/>
                  </a:cubicBezTo>
                  <a:cubicBezTo>
                    <a:pt x="1210" y="9239"/>
                    <a:pt x="1210" y="9187"/>
                    <a:pt x="1228" y="9134"/>
                  </a:cubicBezTo>
                  <a:lnTo>
                    <a:pt x="1228" y="9134"/>
                  </a:lnTo>
                  <a:cubicBezTo>
                    <a:pt x="1052" y="9169"/>
                    <a:pt x="877" y="9222"/>
                    <a:pt x="702" y="9274"/>
                  </a:cubicBezTo>
                  <a:cubicBezTo>
                    <a:pt x="667" y="9309"/>
                    <a:pt x="684" y="9362"/>
                    <a:pt x="684" y="9397"/>
                  </a:cubicBezTo>
                  <a:cubicBezTo>
                    <a:pt x="684" y="9572"/>
                    <a:pt x="772" y="9713"/>
                    <a:pt x="807" y="9870"/>
                  </a:cubicBezTo>
                  <a:cubicBezTo>
                    <a:pt x="807" y="9923"/>
                    <a:pt x="877" y="9958"/>
                    <a:pt x="930" y="10011"/>
                  </a:cubicBezTo>
                  <a:cubicBezTo>
                    <a:pt x="719" y="10344"/>
                    <a:pt x="684" y="10747"/>
                    <a:pt x="824" y="10992"/>
                  </a:cubicBezTo>
                  <a:cubicBezTo>
                    <a:pt x="807" y="11045"/>
                    <a:pt x="789" y="11080"/>
                    <a:pt x="789" y="11115"/>
                  </a:cubicBezTo>
                  <a:cubicBezTo>
                    <a:pt x="807" y="11185"/>
                    <a:pt x="719" y="11203"/>
                    <a:pt x="667" y="11220"/>
                  </a:cubicBezTo>
                  <a:cubicBezTo>
                    <a:pt x="509" y="11273"/>
                    <a:pt x="456" y="11343"/>
                    <a:pt x="421" y="11431"/>
                  </a:cubicBezTo>
                  <a:cubicBezTo>
                    <a:pt x="404" y="11483"/>
                    <a:pt x="404" y="11536"/>
                    <a:pt x="421" y="11571"/>
                  </a:cubicBezTo>
                  <a:cubicBezTo>
                    <a:pt x="421" y="11624"/>
                    <a:pt x="439" y="11676"/>
                    <a:pt x="474" y="11711"/>
                  </a:cubicBezTo>
                  <a:cubicBezTo>
                    <a:pt x="579" y="11887"/>
                    <a:pt x="561" y="12062"/>
                    <a:pt x="421" y="12237"/>
                  </a:cubicBezTo>
                  <a:cubicBezTo>
                    <a:pt x="386" y="12272"/>
                    <a:pt x="369" y="12307"/>
                    <a:pt x="351" y="12342"/>
                  </a:cubicBezTo>
                  <a:cubicBezTo>
                    <a:pt x="281" y="12483"/>
                    <a:pt x="228" y="12605"/>
                    <a:pt x="404" y="12711"/>
                  </a:cubicBezTo>
                  <a:cubicBezTo>
                    <a:pt x="421" y="12711"/>
                    <a:pt x="439" y="12728"/>
                    <a:pt x="439" y="12746"/>
                  </a:cubicBezTo>
                  <a:lnTo>
                    <a:pt x="561" y="12746"/>
                  </a:lnTo>
                  <a:cubicBezTo>
                    <a:pt x="649" y="12781"/>
                    <a:pt x="719" y="12816"/>
                    <a:pt x="807" y="12851"/>
                  </a:cubicBezTo>
                  <a:cubicBezTo>
                    <a:pt x="772" y="13044"/>
                    <a:pt x="877" y="13184"/>
                    <a:pt x="912" y="13342"/>
                  </a:cubicBezTo>
                  <a:cubicBezTo>
                    <a:pt x="853" y="13416"/>
                    <a:pt x="794" y="13490"/>
                    <a:pt x="904" y="13490"/>
                  </a:cubicBezTo>
                  <a:cubicBezTo>
                    <a:pt x="924" y="13490"/>
                    <a:pt x="950" y="13487"/>
                    <a:pt x="982" y="13482"/>
                  </a:cubicBezTo>
                  <a:cubicBezTo>
                    <a:pt x="989" y="13479"/>
                    <a:pt x="996" y="13477"/>
                    <a:pt x="1002" y="13477"/>
                  </a:cubicBezTo>
                  <a:cubicBezTo>
                    <a:pt x="1030" y="13477"/>
                    <a:pt x="1056" y="13503"/>
                    <a:pt x="1070" y="13517"/>
                  </a:cubicBezTo>
                  <a:cubicBezTo>
                    <a:pt x="1087" y="13570"/>
                    <a:pt x="1087" y="13640"/>
                    <a:pt x="1087" y="13692"/>
                  </a:cubicBezTo>
                  <a:cubicBezTo>
                    <a:pt x="1087" y="13710"/>
                    <a:pt x="1070" y="13727"/>
                    <a:pt x="1052" y="13745"/>
                  </a:cubicBezTo>
                  <a:cubicBezTo>
                    <a:pt x="860" y="13868"/>
                    <a:pt x="702" y="14008"/>
                    <a:pt x="491" y="14113"/>
                  </a:cubicBezTo>
                  <a:cubicBezTo>
                    <a:pt x="474" y="14113"/>
                    <a:pt x="421" y="14131"/>
                    <a:pt x="421" y="14131"/>
                  </a:cubicBezTo>
                  <a:cubicBezTo>
                    <a:pt x="386" y="14096"/>
                    <a:pt x="351" y="14078"/>
                    <a:pt x="316" y="14060"/>
                  </a:cubicBezTo>
                  <a:cubicBezTo>
                    <a:pt x="193" y="14043"/>
                    <a:pt x="88" y="14025"/>
                    <a:pt x="36" y="13990"/>
                  </a:cubicBezTo>
                  <a:cubicBezTo>
                    <a:pt x="18" y="14025"/>
                    <a:pt x="18" y="14060"/>
                    <a:pt x="0" y="14096"/>
                  </a:cubicBezTo>
                  <a:lnTo>
                    <a:pt x="0" y="14323"/>
                  </a:lnTo>
                  <a:cubicBezTo>
                    <a:pt x="18" y="14341"/>
                    <a:pt x="36" y="14376"/>
                    <a:pt x="53" y="14394"/>
                  </a:cubicBezTo>
                  <a:cubicBezTo>
                    <a:pt x="71" y="14411"/>
                    <a:pt x="36" y="14464"/>
                    <a:pt x="0" y="14499"/>
                  </a:cubicBezTo>
                  <a:lnTo>
                    <a:pt x="0" y="46722"/>
                  </a:lnTo>
                  <a:lnTo>
                    <a:pt x="13272" y="46722"/>
                  </a:lnTo>
                  <a:cubicBezTo>
                    <a:pt x="13272" y="46687"/>
                    <a:pt x="13272" y="46669"/>
                    <a:pt x="13290" y="46634"/>
                  </a:cubicBezTo>
                  <a:cubicBezTo>
                    <a:pt x="13290" y="46529"/>
                    <a:pt x="13272" y="46476"/>
                    <a:pt x="13202" y="46424"/>
                  </a:cubicBezTo>
                  <a:cubicBezTo>
                    <a:pt x="13184" y="46424"/>
                    <a:pt x="13184" y="46406"/>
                    <a:pt x="13167" y="46406"/>
                  </a:cubicBezTo>
                  <a:cubicBezTo>
                    <a:pt x="13149" y="46336"/>
                    <a:pt x="13132" y="46266"/>
                    <a:pt x="13114" y="46213"/>
                  </a:cubicBezTo>
                  <a:cubicBezTo>
                    <a:pt x="13114" y="46213"/>
                    <a:pt x="13114" y="46213"/>
                    <a:pt x="13114" y="46196"/>
                  </a:cubicBezTo>
                  <a:cubicBezTo>
                    <a:pt x="13062" y="46108"/>
                    <a:pt x="13027" y="46021"/>
                    <a:pt x="12992" y="45915"/>
                  </a:cubicBezTo>
                  <a:lnTo>
                    <a:pt x="12939" y="45915"/>
                  </a:lnTo>
                  <a:cubicBezTo>
                    <a:pt x="12886" y="45845"/>
                    <a:pt x="12834" y="45810"/>
                    <a:pt x="12764" y="45775"/>
                  </a:cubicBezTo>
                  <a:cubicBezTo>
                    <a:pt x="12851" y="45670"/>
                    <a:pt x="12921" y="45582"/>
                    <a:pt x="12956" y="45495"/>
                  </a:cubicBezTo>
                  <a:cubicBezTo>
                    <a:pt x="12956" y="45179"/>
                    <a:pt x="13044" y="44846"/>
                    <a:pt x="13202" y="44566"/>
                  </a:cubicBezTo>
                  <a:cubicBezTo>
                    <a:pt x="13184" y="44548"/>
                    <a:pt x="13184" y="44548"/>
                    <a:pt x="13167" y="44548"/>
                  </a:cubicBezTo>
                  <a:lnTo>
                    <a:pt x="13290" y="44285"/>
                  </a:lnTo>
                  <a:cubicBezTo>
                    <a:pt x="13360" y="44250"/>
                    <a:pt x="13412" y="44215"/>
                    <a:pt x="13465" y="44197"/>
                  </a:cubicBezTo>
                  <a:cubicBezTo>
                    <a:pt x="13517" y="44127"/>
                    <a:pt x="13588" y="44075"/>
                    <a:pt x="13658" y="44022"/>
                  </a:cubicBezTo>
                  <a:cubicBezTo>
                    <a:pt x="13658" y="44005"/>
                    <a:pt x="13658" y="43987"/>
                    <a:pt x="13658" y="43969"/>
                  </a:cubicBezTo>
                  <a:cubicBezTo>
                    <a:pt x="13640" y="43917"/>
                    <a:pt x="13588" y="43899"/>
                    <a:pt x="13588" y="43864"/>
                  </a:cubicBezTo>
                  <a:cubicBezTo>
                    <a:pt x="13570" y="43812"/>
                    <a:pt x="13623" y="43706"/>
                    <a:pt x="13710" y="43636"/>
                  </a:cubicBezTo>
                  <a:cubicBezTo>
                    <a:pt x="13798" y="43584"/>
                    <a:pt x="13851" y="43566"/>
                    <a:pt x="13921" y="43566"/>
                  </a:cubicBezTo>
                  <a:lnTo>
                    <a:pt x="13973" y="43566"/>
                  </a:lnTo>
                  <a:cubicBezTo>
                    <a:pt x="14114" y="43566"/>
                    <a:pt x="14149" y="43549"/>
                    <a:pt x="14166" y="43426"/>
                  </a:cubicBezTo>
                  <a:cubicBezTo>
                    <a:pt x="14201" y="43321"/>
                    <a:pt x="14254" y="43251"/>
                    <a:pt x="14394" y="43181"/>
                  </a:cubicBezTo>
                  <a:cubicBezTo>
                    <a:pt x="14429" y="43145"/>
                    <a:pt x="14482" y="43128"/>
                    <a:pt x="14517" y="43093"/>
                  </a:cubicBezTo>
                  <a:cubicBezTo>
                    <a:pt x="14534" y="43023"/>
                    <a:pt x="14517" y="42953"/>
                    <a:pt x="14499" y="42882"/>
                  </a:cubicBezTo>
                  <a:cubicBezTo>
                    <a:pt x="14499" y="42847"/>
                    <a:pt x="14447" y="42795"/>
                    <a:pt x="14394" y="42777"/>
                  </a:cubicBezTo>
                  <a:cubicBezTo>
                    <a:pt x="14324" y="42742"/>
                    <a:pt x="14236" y="42742"/>
                    <a:pt x="14149" y="42707"/>
                  </a:cubicBezTo>
                  <a:cubicBezTo>
                    <a:pt x="14184" y="42532"/>
                    <a:pt x="14201" y="42357"/>
                    <a:pt x="14236" y="42181"/>
                  </a:cubicBezTo>
                  <a:cubicBezTo>
                    <a:pt x="14394" y="42164"/>
                    <a:pt x="14517" y="42111"/>
                    <a:pt x="14534" y="41971"/>
                  </a:cubicBezTo>
                  <a:cubicBezTo>
                    <a:pt x="14552" y="41883"/>
                    <a:pt x="14569" y="41778"/>
                    <a:pt x="14657" y="41673"/>
                  </a:cubicBezTo>
                  <a:cubicBezTo>
                    <a:pt x="14657" y="41550"/>
                    <a:pt x="14675" y="41427"/>
                    <a:pt x="14710" y="41305"/>
                  </a:cubicBezTo>
                  <a:cubicBezTo>
                    <a:pt x="14710" y="41287"/>
                    <a:pt x="14692" y="41270"/>
                    <a:pt x="14657" y="41270"/>
                  </a:cubicBezTo>
                  <a:cubicBezTo>
                    <a:pt x="14692" y="41217"/>
                    <a:pt x="14727" y="41164"/>
                    <a:pt x="14762" y="41094"/>
                  </a:cubicBezTo>
                  <a:cubicBezTo>
                    <a:pt x="14797" y="41024"/>
                    <a:pt x="14815" y="40936"/>
                    <a:pt x="14850" y="40866"/>
                  </a:cubicBezTo>
                  <a:cubicBezTo>
                    <a:pt x="14850" y="40884"/>
                    <a:pt x="14867" y="40901"/>
                    <a:pt x="14867" y="40919"/>
                  </a:cubicBezTo>
                  <a:cubicBezTo>
                    <a:pt x="14990" y="40656"/>
                    <a:pt x="15201" y="40428"/>
                    <a:pt x="15446" y="40253"/>
                  </a:cubicBezTo>
                  <a:cubicBezTo>
                    <a:pt x="15463" y="40148"/>
                    <a:pt x="15499" y="40060"/>
                    <a:pt x="15551" y="39972"/>
                  </a:cubicBezTo>
                  <a:cubicBezTo>
                    <a:pt x="15551" y="39937"/>
                    <a:pt x="15534" y="39885"/>
                    <a:pt x="15534" y="39850"/>
                  </a:cubicBezTo>
                  <a:cubicBezTo>
                    <a:pt x="15534" y="39657"/>
                    <a:pt x="15639" y="39464"/>
                    <a:pt x="15744" y="39253"/>
                  </a:cubicBezTo>
                  <a:cubicBezTo>
                    <a:pt x="15674" y="39026"/>
                    <a:pt x="15674" y="38763"/>
                    <a:pt x="15744" y="38482"/>
                  </a:cubicBezTo>
                  <a:cubicBezTo>
                    <a:pt x="15744" y="38482"/>
                    <a:pt x="15762" y="38465"/>
                    <a:pt x="15762" y="38447"/>
                  </a:cubicBezTo>
                  <a:cubicBezTo>
                    <a:pt x="15744" y="38429"/>
                    <a:pt x="15726" y="38394"/>
                    <a:pt x="15709" y="38377"/>
                  </a:cubicBezTo>
                  <a:cubicBezTo>
                    <a:pt x="15674" y="38324"/>
                    <a:pt x="15639" y="38254"/>
                    <a:pt x="15604" y="38202"/>
                  </a:cubicBezTo>
                  <a:cubicBezTo>
                    <a:pt x="15569" y="38131"/>
                    <a:pt x="15551" y="38061"/>
                    <a:pt x="15516" y="37991"/>
                  </a:cubicBezTo>
                  <a:lnTo>
                    <a:pt x="15534" y="37991"/>
                  </a:lnTo>
                  <a:cubicBezTo>
                    <a:pt x="15534" y="37974"/>
                    <a:pt x="15516" y="37939"/>
                    <a:pt x="15516" y="37921"/>
                  </a:cubicBezTo>
                  <a:lnTo>
                    <a:pt x="15446" y="37921"/>
                  </a:lnTo>
                  <a:cubicBezTo>
                    <a:pt x="15323" y="37886"/>
                    <a:pt x="15288" y="37816"/>
                    <a:pt x="15236" y="37746"/>
                  </a:cubicBezTo>
                  <a:cubicBezTo>
                    <a:pt x="15201" y="37711"/>
                    <a:pt x="15253" y="37658"/>
                    <a:pt x="15271" y="37605"/>
                  </a:cubicBezTo>
                  <a:cubicBezTo>
                    <a:pt x="15306" y="37553"/>
                    <a:pt x="15341" y="37500"/>
                    <a:pt x="15358" y="37448"/>
                  </a:cubicBezTo>
                  <a:cubicBezTo>
                    <a:pt x="15376" y="37413"/>
                    <a:pt x="15306" y="37360"/>
                    <a:pt x="15236" y="37360"/>
                  </a:cubicBezTo>
                  <a:lnTo>
                    <a:pt x="14955" y="37360"/>
                  </a:lnTo>
                  <a:cubicBezTo>
                    <a:pt x="14990" y="37150"/>
                    <a:pt x="15008" y="36939"/>
                    <a:pt x="15043" y="36729"/>
                  </a:cubicBezTo>
                  <a:cubicBezTo>
                    <a:pt x="15099" y="36715"/>
                    <a:pt x="15168" y="36689"/>
                    <a:pt x="15219" y="36689"/>
                  </a:cubicBezTo>
                  <a:cubicBezTo>
                    <a:pt x="15232" y="36689"/>
                    <a:pt x="15243" y="36690"/>
                    <a:pt x="15253" y="36694"/>
                  </a:cubicBezTo>
                  <a:cubicBezTo>
                    <a:pt x="15341" y="36694"/>
                    <a:pt x="15411" y="36729"/>
                    <a:pt x="15499" y="36764"/>
                  </a:cubicBezTo>
                  <a:cubicBezTo>
                    <a:pt x="15551" y="36764"/>
                    <a:pt x="15674" y="36711"/>
                    <a:pt x="15674" y="36676"/>
                  </a:cubicBezTo>
                  <a:cubicBezTo>
                    <a:pt x="15674" y="36536"/>
                    <a:pt x="15639" y="36413"/>
                    <a:pt x="15779" y="36273"/>
                  </a:cubicBezTo>
                  <a:cubicBezTo>
                    <a:pt x="15726" y="36133"/>
                    <a:pt x="15762" y="36010"/>
                    <a:pt x="15779" y="35870"/>
                  </a:cubicBezTo>
                  <a:cubicBezTo>
                    <a:pt x="15797" y="35765"/>
                    <a:pt x="15779" y="35677"/>
                    <a:pt x="15832" y="35554"/>
                  </a:cubicBezTo>
                  <a:cubicBezTo>
                    <a:pt x="15884" y="35449"/>
                    <a:pt x="15867" y="35361"/>
                    <a:pt x="15797" y="35274"/>
                  </a:cubicBezTo>
                  <a:cubicBezTo>
                    <a:pt x="15709" y="35151"/>
                    <a:pt x="15779" y="35028"/>
                    <a:pt x="15972" y="34923"/>
                  </a:cubicBezTo>
                  <a:cubicBezTo>
                    <a:pt x="15890" y="34923"/>
                    <a:pt x="15816" y="34900"/>
                    <a:pt x="15729" y="34900"/>
                  </a:cubicBezTo>
                  <a:cubicBezTo>
                    <a:pt x="15686" y="34900"/>
                    <a:pt x="15639" y="34906"/>
                    <a:pt x="15586" y="34923"/>
                  </a:cubicBezTo>
                  <a:cubicBezTo>
                    <a:pt x="15552" y="34938"/>
                    <a:pt x="15520" y="34944"/>
                    <a:pt x="15490" y="34944"/>
                  </a:cubicBezTo>
                  <a:cubicBezTo>
                    <a:pt x="15411" y="34944"/>
                    <a:pt x="15349" y="34899"/>
                    <a:pt x="15323" y="34835"/>
                  </a:cubicBezTo>
                  <a:cubicBezTo>
                    <a:pt x="15376" y="34555"/>
                    <a:pt x="15411" y="34274"/>
                    <a:pt x="15463" y="33994"/>
                  </a:cubicBezTo>
                  <a:cubicBezTo>
                    <a:pt x="15709" y="33906"/>
                    <a:pt x="15709" y="33906"/>
                    <a:pt x="15726" y="33766"/>
                  </a:cubicBezTo>
                  <a:cubicBezTo>
                    <a:pt x="15726" y="33731"/>
                    <a:pt x="15726" y="33696"/>
                    <a:pt x="15726" y="33661"/>
                  </a:cubicBezTo>
                  <a:cubicBezTo>
                    <a:pt x="15762" y="33608"/>
                    <a:pt x="15814" y="33556"/>
                    <a:pt x="15902" y="33538"/>
                  </a:cubicBezTo>
                  <a:cubicBezTo>
                    <a:pt x="15972" y="33538"/>
                    <a:pt x="16042" y="33538"/>
                    <a:pt x="16077" y="33573"/>
                  </a:cubicBezTo>
                  <a:cubicBezTo>
                    <a:pt x="16095" y="33591"/>
                    <a:pt x="16112" y="33608"/>
                    <a:pt x="16112" y="33626"/>
                  </a:cubicBezTo>
                  <a:cubicBezTo>
                    <a:pt x="16112" y="33661"/>
                    <a:pt x="16130" y="33713"/>
                    <a:pt x="16130" y="33766"/>
                  </a:cubicBezTo>
                  <a:cubicBezTo>
                    <a:pt x="16287" y="33696"/>
                    <a:pt x="16445" y="33626"/>
                    <a:pt x="16621" y="33556"/>
                  </a:cubicBezTo>
                  <a:cubicBezTo>
                    <a:pt x="16656" y="33521"/>
                    <a:pt x="16621" y="33486"/>
                    <a:pt x="16621" y="33433"/>
                  </a:cubicBezTo>
                  <a:cubicBezTo>
                    <a:pt x="16603" y="33275"/>
                    <a:pt x="16498" y="33135"/>
                    <a:pt x="16445" y="32977"/>
                  </a:cubicBezTo>
                  <a:cubicBezTo>
                    <a:pt x="16428" y="32925"/>
                    <a:pt x="16375" y="32889"/>
                    <a:pt x="16305" y="32872"/>
                  </a:cubicBezTo>
                  <a:cubicBezTo>
                    <a:pt x="16480" y="32504"/>
                    <a:pt x="16463" y="32101"/>
                    <a:pt x="16287" y="31873"/>
                  </a:cubicBezTo>
                  <a:cubicBezTo>
                    <a:pt x="16305" y="31820"/>
                    <a:pt x="16323" y="31785"/>
                    <a:pt x="16305" y="31750"/>
                  </a:cubicBezTo>
                  <a:cubicBezTo>
                    <a:pt x="16287" y="31680"/>
                    <a:pt x="16375" y="31645"/>
                    <a:pt x="16428" y="31610"/>
                  </a:cubicBezTo>
                  <a:cubicBezTo>
                    <a:pt x="16568" y="31557"/>
                    <a:pt x="16621" y="31487"/>
                    <a:pt x="16638" y="31399"/>
                  </a:cubicBezTo>
                  <a:cubicBezTo>
                    <a:pt x="16638" y="31347"/>
                    <a:pt x="16638" y="31294"/>
                    <a:pt x="16638" y="31241"/>
                  </a:cubicBezTo>
                  <a:cubicBezTo>
                    <a:pt x="16621" y="31189"/>
                    <a:pt x="16603" y="31154"/>
                    <a:pt x="16568" y="31119"/>
                  </a:cubicBezTo>
                  <a:cubicBezTo>
                    <a:pt x="16428" y="30961"/>
                    <a:pt x="16428" y="30786"/>
                    <a:pt x="16550" y="30575"/>
                  </a:cubicBezTo>
                  <a:cubicBezTo>
                    <a:pt x="16568" y="30540"/>
                    <a:pt x="16586" y="30505"/>
                    <a:pt x="16603" y="30470"/>
                  </a:cubicBezTo>
                  <a:cubicBezTo>
                    <a:pt x="16656" y="30330"/>
                    <a:pt x="16691" y="30190"/>
                    <a:pt x="16498" y="30119"/>
                  </a:cubicBezTo>
                  <a:cubicBezTo>
                    <a:pt x="16480" y="30119"/>
                    <a:pt x="16463" y="30102"/>
                    <a:pt x="16463" y="30084"/>
                  </a:cubicBezTo>
                  <a:cubicBezTo>
                    <a:pt x="16428" y="30102"/>
                    <a:pt x="16375" y="30102"/>
                    <a:pt x="16340" y="30102"/>
                  </a:cubicBezTo>
                  <a:cubicBezTo>
                    <a:pt x="16252" y="30084"/>
                    <a:pt x="16182" y="30049"/>
                    <a:pt x="16095" y="30014"/>
                  </a:cubicBezTo>
                  <a:cubicBezTo>
                    <a:pt x="16112" y="29821"/>
                    <a:pt x="15972" y="29699"/>
                    <a:pt x="15919" y="29541"/>
                  </a:cubicBezTo>
                  <a:cubicBezTo>
                    <a:pt x="15973" y="29473"/>
                    <a:pt x="16017" y="29395"/>
                    <a:pt x="15938" y="29395"/>
                  </a:cubicBezTo>
                  <a:cubicBezTo>
                    <a:pt x="15914" y="29395"/>
                    <a:pt x="15880" y="29402"/>
                    <a:pt x="15832" y="29418"/>
                  </a:cubicBezTo>
                  <a:cubicBezTo>
                    <a:pt x="15827" y="29423"/>
                    <a:pt x="15818" y="29425"/>
                    <a:pt x="15809" y="29425"/>
                  </a:cubicBezTo>
                  <a:cubicBezTo>
                    <a:pt x="15786" y="29425"/>
                    <a:pt x="15756" y="29413"/>
                    <a:pt x="15744" y="29401"/>
                  </a:cubicBezTo>
                  <a:cubicBezTo>
                    <a:pt x="15726" y="29348"/>
                    <a:pt x="15709" y="29278"/>
                    <a:pt x="15709" y="29225"/>
                  </a:cubicBezTo>
                  <a:cubicBezTo>
                    <a:pt x="15709" y="29208"/>
                    <a:pt x="15726" y="29173"/>
                    <a:pt x="15744" y="29155"/>
                  </a:cubicBezTo>
                  <a:cubicBezTo>
                    <a:pt x="15902" y="29015"/>
                    <a:pt x="16060" y="28857"/>
                    <a:pt x="16252" y="28734"/>
                  </a:cubicBezTo>
                  <a:cubicBezTo>
                    <a:pt x="16265" y="28722"/>
                    <a:pt x="16295" y="28710"/>
                    <a:pt x="16311" y="28710"/>
                  </a:cubicBezTo>
                  <a:cubicBezTo>
                    <a:pt x="16318" y="28710"/>
                    <a:pt x="16323" y="28712"/>
                    <a:pt x="16323" y="28717"/>
                  </a:cubicBezTo>
                  <a:cubicBezTo>
                    <a:pt x="16358" y="28734"/>
                    <a:pt x="16393" y="28752"/>
                    <a:pt x="16428" y="28769"/>
                  </a:cubicBezTo>
                  <a:cubicBezTo>
                    <a:pt x="16550" y="28769"/>
                    <a:pt x="16656" y="28787"/>
                    <a:pt x="16726" y="28805"/>
                  </a:cubicBezTo>
                  <a:cubicBezTo>
                    <a:pt x="16743" y="28647"/>
                    <a:pt x="16778" y="28489"/>
                    <a:pt x="16656" y="28401"/>
                  </a:cubicBezTo>
                  <a:cubicBezTo>
                    <a:pt x="16638" y="28384"/>
                    <a:pt x="16673" y="28331"/>
                    <a:pt x="16691" y="28296"/>
                  </a:cubicBezTo>
                  <a:cubicBezTo>
                    <a:pt x="16691" y="28279"/>
                    <a:pt x="16726" y="28261"/>
                    <a:pt x="16743" y="28244"/>
                  </a:cubicBezTo>
                  <a:cubicBezTo>
                    <a:pt x="17199" y="27840"/>
                    <a:pt x="17217" y="27840"/>
                    <a:pt x="17024" y="27612"/>
                  </a:cubicBezTo>
                  <a:cubicBezTo>
                    <a:pt x="16971" y="27542"/>
                    <a:pt x="17024" y="27437"/>
                    <a:pt x="17111" y="27349"/>
                  </a:cubicBezTo>
                  <a:cubicBezTo>
                    <a:pt x="17164" y="27279"/>
                    <a:pt x="17234" y="27209"/>
                    <a:pt x="17304" y="27157"/>
                  </a:cubicBezTo>
                  <a:cubicBezTo>
                    <a:pt x="17287" y="27122"/>
                    <a:pt x="17252" y="27104"/>
                    <a:pt x="17199" y="27104"/>
                  </a:cubicBezTo>
                  <a:cubicBezTo>
                    <a:pt x="17199" y="27086"/>
                    <a:pt x="17234" y="27051"/>
                    <a:pt x="17234" y="27051"/>
                  </a:cubicBezTo>
                  <a:cubicBezTo>
                    <a:pt x="17252" y="26683"/>
                    <a:pt x="17322" y="26333"/>
                    <a:pt x="17427" y="25964"/>
                  </a:cubicBezTo>
                  <a:cubicBezTo>
                    <a:pt x="17445" y="25894"/>
                    <a:pt x="17445" y="25824"/>
                    <a:pt x="17427" y="25772"/>
                  </a:cubicBezTo>
                  <a:cubicBezTo>
                    <a:pt x="17374" y="25596"/>
                    <a:pt x="17427" y="25438"/>
                    <a:pt x="17585" y="25263"/>
                  </a:cubicBezTo>
                  <a:lnTo>
                    <a:pt x="17585" y="25070"/>
                  </a:lnTo>
                  <a:cubicBezTo>
                    <a:pt x="17567" y="25053"/>
                    <a:pt x="17532" y="25053"/>
                    <a:pt x="17497" y="25053"/>
                  </a:cubicBezTo>
                  <a:cubicBezTo>
                    <a:pt x="17374" y="25018"/>
                    <a:pt x="17339" y="24965"/>
                    <a:pt x="17269" y="24913"/>
                  </a:cubicBezTo>
                  <a:cubicBezTo>
                    <a:pt x="17217" y="24860"/>
                    <a:pt x="17217" y="24790"/>
                    <a:pt x="17252" y="24720"/>
                  </a:cubicBezTo>
                  <a:cubicBezTo>
                    <a:pt x="17287" y="24720"/>
                    <a:pt x="17304" y="24702"/>
                    <a:pt x="17322" y="24702"/>
                  </a:cubicBezTo>
                  <a:cubicBezTo>
                    <a:pt x="17427" y="24685"/>
                    <a:pt x="17515" y="24650"/>
                    <a:pt x="17585" y="24597"/>
                  </a:cubicBezTo>
                  <a:lnTo>
                    <a:pt x="17585" y="24211"/>
                  </a:lnTo>
                  <a:cubicBezTo>
                    <a:pt x="17497" y="24141"/>
                    <a:pt x="17392" y="24089"/>
                    <a:pt x="17287" y="24036"/>
                  </a:cubicBezTo>
                  <a:lnTo>
                    <a:pt x="17252" y="24036"/>
                  </a:lnTo>
                  <a:cubicBezTo>
                    <a:pt x="17322" y="23773"/>
                    <a:pt x="17304" y="23510"/>
                    <a:pt x="17147" y="23317"/>
                  </a:cubicBezTo>
                  <a:cubicBezTo>
                    <a:pt x="17182" y="23247"/>
                    <a:pt x="17199" y="23177"/>
                    <a:pt x="17234" y="23107"/>
                  </a:cubicBezTo>
                  <a:cubicBezTo>
                    <a:pt x="17339" y="22914"/>
                    <a:pt x="17410" y="22704"/>
                    <a:pt x="17410" y="22493"/>
                  </a:cubicBezTo>
                  <a:cubicBezTo>
                    <a:pt x="17445" y="22493"/>
                    <a:pt x="17462" y="22511"/>
                    <a:pt x="17497" y="22528"/>
                  </a:cubicBezTo>
                  <a:cubicBezTo>
                    <a:pt x="17445" y="22265"/>
                    <a:pt x="17462" y="21985"/>
                    <a:pt x="17532" y="21687"/>
                  </a:cubicBezTo>
                  <a:cubicBezTo>
                    <a:pt x="17445" y="21582"/>
                    <a:pt x="17392" y="21424"/>
                    <a:pt x="17357" y="21248"/>
                  </a:cubicBezTo>
                  <a:cubicBezTo>
                    <a:pt x="17374" y="21108"/>
                    <a:pt x="17357" y="20985"/>
                    <a:pt x="17339" y="20863"/>
                  </a:cubicBezTo>
                  <a:cubicBezTo>
                    <a:pt x="17357" y="20775"/>
                    <a:pt x="17357" y="20687"/>
                    <a:pt x="17357" y="20600"/>
                  </a:cubicBezTo>
                  <a:cubicBezTo>
                    <a:pt x="17392" y="20372"/>
                    <a:pt x="17445" y="20161"/>
                    <a:pt x="17567" y="19951"/>
                  </a:cubicBezTo>
                  <a:cubicBezTo>
                    <a:pt x="17567" y="19881"/>
                    <a:pt x="17585" y="19811"/>
                    <a:pt x="17585" y="19758"/>
                  </a:cubicBezTo>
                  <a:lnTo>
                    <a:pt x="17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074;p50">
              <a:extLst>
                <a:ext uri="{FF2B5EF4-FFF2-40B4-BE49-F238E27FC236}">
                  <a16:creationId xmlns:a16="http://schemas.microsoft.com/office/drawing/2014/main" id="{C66A565A-60C7-4637-A101-9E476B1ADE64}"/>
                </a:ext>
              </a:extLst>
            </p:cNvPr>
            <p:cNvGrpSpPr/>
            <p:nvPr/>
          </p:nvGrpSpPr>
          <p:grpSpPr>
            <a:xfrm>
              <a:off x="2320775" y="395075"/>
              <a:ext cx="576413" cy="1507175"/>
              <a:chOff x="2320775" y="395075"/>
              <a:chExt cx="576413" cy="1507175"/>
            </a:xfrm>
          </p:grpSpPr>
          <p:cxnSp>
            <p:nvCxnSpPr>
              <p:cNvPr id="41" name="Google Shape;1075;p50">
                <a:extLst>
                  <a:ext uri="{FF2B5EF4-FFF2-40B4-BE49-F238E27FC236}">
                    <a16:creationId xmlns:a16="http://schemas.microsoft.com/office/drawing/2014/main" id="{8C342EF5-4B9C-40CB-98A7-4A4C02A3F7D3}"/>
                  </a:ext>
                </a:extLst>
              </p:cNvPr>
              <p:cNvCxnSpPr/>
              <p:nvPr/>
            </p:nvCxnSpPr>
            <p:spPr>
              <a:xfrm>
                <a:off x="2328688" y="1161313"/>
                <a:ext cx="568500" cy="0"/>
              </a:xfrm>
              <a:prstGeom prst="straightConnector1">
                <a:avLst/>
              </a:prstGeom>
              <a:noFill/>
              <a:ln w="9525" cap="flat" cmpd="sng">
                <a:solidFill>
                  <a:schemeClr val="dk2"/>
                </a:solidFill>
                <a:prstDash val="solid"/>
                <a:round/>
                <a:headEnd type="none" w="med" len="med"/>
                <a:tailEnd type="none" w="med" len="med"/>
              </a:ln>
            </p:spPr>
          </p:cxnSp>
          <p:grpSp>
            <p:nvGrpSpPr>
              <p:cNvPr id="42" name="Google Shape;1076;p50">
                <a:extLst>
                  <a:ext uri="{FF2B5EF4-FFF2-40B4-BE49-F238E27FC236}">
                    <a16:creationId xmlns:a16="http://schemas.microsoft.com/office/drawing/2014/main" id="{12DAE94D-A619-4B4B-A1CB-AB6E3132C689}"/>
                  </a:ext>
                </a:extLst>
              </p:cNvPr>
              <p:cNvGrpSpPr/>
              <p:nvPr/>
            </p:nvGrpSpPr>
            <p:grpSpPr>
              <a:xfrm>
                <a:off x="2390275" y="395075"/>
                <a:ext cx="417050" cy="1507175"/>
                <a:chOff x="2390275" y="395075"/>
                <a:chExt cx="417050" cy="1507175"/>
              </a:xfrm>
            </p:grpSpPr>
            <p:cxnSp>
              <p:nvCxnSpPr>
                <p:cNvPr id="55" name="Google Shape;1077;p50">
                  <a:extLst>
                    <a:ext uri="{FF2B5EF4-FFF2-40B4-BE49-F238E27FC236}">
                      <a16:creationId xmlns:a16="http://schemas.microsoft.com/office/drawing/2014/main" id="{E2B4EFE9-FB9A-4C58-80CD-D7B526560CFD}"/>
                    </a:ext>
                  </a:extLst>
                </p:cNvPr>
                <p:cNvCxnSpPr/>
                <p:nvPr/>
              </p:nvCxnSpPr>
              <p:spPr>
                <a:xfrm>
                  <a:off x="2390275" y="584450"/>
                  <a:ext cx="0" cy="1317000"/>
                </a:xfrm>
                <a:prstGeom prst="straightConnector1">
                  <a:avLst/>
                </a:prstGeom>
                <a:noFill/>
                <a:ln w="9525" cap="flat" cmpd="sng">
                  <a:solidFill>
                    <a:schemeClr val="dk2"/>
                  </a:solidFill>
                  <a:prstDash val="solid"/>
                  <a:round/>
                  <a:headEnd type="none" w="med" len="med"/>
                  <a:tailEnd type="none" w="med" len="med"/>
                </a:ln>
              </p:spPr>
            </p:cxnSp>
            <p:cxnSp>
              <p:nvCxnSpPr>
                <p:cNvPr id="56" name="Google Shape;1078;p50">
                  <a:extLst>
                    <a:ext uri="{FF2B5EF4-FFF2-40B4-BE49-F238E27FC236}">
                      <a16:creationId xmlns:a16="http://schemas.microsoft.com/office/drawing/2014/main" id="{30CC044E-D7DA-4F6C-A01A-14F196D4DDC8}"/>
                    </a:ext>
                  </a:extLst>
                </p:cNvPr>
                <p:cNvCxnSpPr/>
                <p:nvPr/>
              </p:nvCxnSpPr>
              <p:spPr>
                <a:xfrm>
                  <a:off x="2499375" y="399550"/>
                  <a:ext cx="0" cy="1501800"/>
                </a:xfrm>
                <a:prstGeom prst="straightConnector1">
                  <a:avLst/>
                </a:prstGeom>
                <a:noFill/>
                <a:ln w="9525" cap="flat" cmpd="sng">
                  <a:solidFill>
                    <a:schemeClr val="dk2"/>
                  </a:solidFill>
                  <a:prstDash val="solid"/>
                  <a:round/>
                  <a:headEnd type="none" w="med" len="med"/>
                  <a:tailEnd type="none" w="med" len="med"/>
                </a:ln>
              </p:spPr>
            </p:cxnSp>
            <p:cxnSp>
              <p:nvCxnSpPr>
                <p:cNvPr id="57" name="Google Shape;1079;p50">
                  <a:extLst>
                    <a:ext uri="{FF2B5EF4-FFF2-40B4-BE49-F238E27FC236}">
                      <a16:creationId xmlns:a16="http://schemas.microsoft.com/office/drawing/2014/main" id="{CB6C325A-BA94-48EB-9A02-131EA3A09F3B}"/>
                    </a:ext>
                  </a:extLst>
                </p:cNvPr>
                <p:cNvCxnSpPr/>
                <p:nvPr/>
              </p:nvCxnSpPr>
              <p:spPr>
                <a:xfrm>
                  <a:off x="2602625" y="397750"/>
                  <a:ext cx="0" cy="1504500"/>
                </a:xfrm>
                <a:prstGeom prst="straightConnector1">
                  <a:avLst/>
                </a:prstGeom>
                <a:noFill/>
                <a:ln w="9525" cap="flat" cmpd="sng">
                  <a:solidFill>
                    <a:schemeClr val="dk2"/>
                  </a:solidFill>
                  <a:prstDash val="solid"/>
                  <a:round/>
                  <a:headEnd type="none" w="med" len="med"/>
                  <a:tailEnd type="none" w="med" len="med"/>
                </a:ln>
              </p:spPr>
            </p:cxnSp>
            <p:cxnSp>
              <p:nvCxnSpPr>
                <p:cNvPr id="58" name="Google Shape;1080;p50">
                  <a:extLst>
                    <a:ext uri="{FF2B5EF4-FFF2-40B4-BE49-F238E27FC236}">
                      <a16:creationId xmlns:a16="http://schemas.microsoft.com/office/drawing/2014/main" id="{B799C401-5DAE-47C3-87CA-6FF1567180D4}"/>
                    </a:ext>
                  </a:extLst>
                </p:cNvPr>
                <p:cNvCxnSpPr/>
                <p:nvPr/>
              </p:nvCxnSpPr>
              <p:spPr>
                <a:xfrm>
                  <a:off x="2707675" y="395075"/>
                  <a:ext cx="0" cy="1506300"/>
                </a:xfrm>
                <a:prstGeom prst="straightConnector1">
                  <a:avLst/>
                </a:prstGeom>
                <a:noFill/>
                <a:ln w="9525" cap="flat" cmpd="sng">
                  <a:solidFill>
                    <a:schemeClr val="dk2"/>
                  </a:solidFill>
                  <a:prstDash val="solid"/>
                  <a:round/>
                  <a:headEnd type="none" w="med" len="med"/>
                  <a:tailEnd type="none" w="med" len="med"/>
                </a:ln>
              </p:spPr>
            </p:cxnSp>
            <p:cxnSp>
              <p:nvCxnSpPr>
                <p:cNvPr id="59" name="Google Shape;1081;p50">
                  <a:extLst>
                    <a:ext uri="{FF2B5EF4-FFF2-40B4-BE49-F238E27FC236}">
                      <a16:creationId xmlns:a16="http://schemas.microsoft.com/office/drawing/2014/main" id="{3E6582CB-4A2C-4BF0-85DC-61682F0F73B9}"/>
                    </a:ext>
                  </a:extLst>
                </p:cNvPr>
                <p:cNvCxnSpPr/>
                <p:nvPr/>
              </p:nvCxnSpPr>
              <p:spPr>
                <a:xfrm>
                  <a:off x="2807325" y="396875"/>
                  <a:ext cx="0" cy="1411500"/>
                </a:xfrm>
                <a:prstGeom prst="straightConnector1">
                  <a:avLst/>
                </a:prstGeom>
                <a:noFill/>
                <a:ln w="9525" cap="flat" cmpd="sng">
                  <a:solidFill>
                    <a:schemeClr val="dk2"/>
                  </a:solidFill>
                  <a:prstDash val="solid"/>
                  <a:round/>
                  <a:headEnd type="none" w="med" len="med"/>
                  <a:tailEnd type="none" w="med" len="med"/>
                </a:ln>
              </p:spPr>
            </p:cxnSp>
          </p:grpSp>
          <p:cxnSp>
            <p:nvCxnSpPr>
              <p:cNvPr id="43" name="Google Shape;1082;p50">
                <a:extLst>
                  <a:ext uri="{FF2B5EF4-FFF2-40B4-BE49-F238E27FC236}">
                    <a16:creationId xmlns:a16="http://schemas.microsoft.com/office/drawing/2014/main" id="{5893F2ED-18D9-4C76-85C1-72CB148D3A37}"/>
                  </a:ext>
                </a:extLst>
              </p:cNvPr>
              <p:cNvCxnSpPr/>
              <p:nvPr/>
            </p:nvCxnSpPr>
            <p:spPr>
              <a:xfrm>
                <a:off x="2328925" y="1815700"/>
                <a:ext cx="472800" cy="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1083;p50">
                <a:extLst>
                  <a:ext uri="{FF2B5EF4-FFF2-40B4-BE49-F238E27FC236}">
                    <a16:creationId xmlns:a16="http://schemas.microsoft.com/office/drawing/2014/main" id="{99C5C5A2-7646-4CF0-81D5-544C33E59826}"/>
                  </a:ext>
                </a:extLst>
              </p:cNvPr>
              <p:cNvCxnSpPr/>
              <p:nvPr/>
            </p:nvCxnSpPr>
            <p:spPr>
              <a:xfrm>
                <a:off x="2320775" y="1709300"/>
                <a:ext cx="515100" cy="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1084;p50">
                <a:extLst>
                  <a:ext uri="{FF2B5EF4-FFF2-40B4-BE49-F238E27FC236}">
                    <a16:creationId xmlns:a16="http://schemas.microsoft.com/office/drawing/2014/main" id="{93DC1D88-F766-4BA2-9F9B-BDC29D1FD2CC}"/>
                  </a:ext>
                </a:extLst>
              </p:cNvPr>
              <p:cNvCxnSpPr/>
              <p:nvPr/>
            </p:nvCxnSpPr>
            <p:spPr>
              <a:xfrm>
                <a:off x="2328700" y="1598150"/>
                <a:ext cx="501900" cy="0"/>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1085;p50">
                <a:extLst>
                  <a:ext uri="{FF2B5EF4-FFF2-40B4-BE49-F238E27FC236}">
                    <a16:creationId xmlns:a16="http://schemas.microsoft.com/office/drawing/2014/main" id="{C2C1E2ED-3C6A-4C3F-A268-912AAE0CF4C5}"/>
                  </a:ext>
                </a:extLst>
              </p:cNvPr>
              <p:cNvCxnSpPr/>
              <p:nvPr/>
            </p:nvCxnSpPr>
            <p:spPr>
              <a:xfrm>
                <a:off x="2328700" y="1486713"/>
                <a:ext cx="541500" cy="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1086;p50">
                <a:extLst>
                  <a:ext uri="{FF2B5EF4-FFF2-40B4-BE49-F238E27FC236}">
                    <a16:creationId xmlns:a16="http://schemas.microsoft.com/office/drawing/2014/main" id="{7B861D2E-60B4-47AE-92C1-C70C9EC0B560}"/>
                  </a:ext>
                </a:extLst>
              </p:cNvPr>
              <p:cNvCxnSpPr/>
              <p:nvPr/>
            </p:nvCxnSpPr>
            <p:spPr>
              <a:xfrm>
                <a:off x="2328050" y="1379313"/>
                <a:ext cx="558300" cy="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1087;p50">
                <a:extLst>
                  <a:ext uri="{FF2B5EF4-FFF2-40B4-BE49-F238E27FC236}">
                    <a16:creationId xmlns:a16="http://schemas.microsoft.com/office/drawing/2014/main" id="{7B342FB8-5254-4205-9295-38354F6F2179}"/>
                  </a:ext>
                </a:extLst>
              </p:cNvPr>
              <p:cNvCxnSpPr/>
              <p:nvPr/>
            </p:nvCxnSpPr>
            <p:spPr>
              <a:xfrm>
                <a:off x="2328050" y="1265188"/>
                <a:ext cx="569100" cy="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1088;p50">
                <a:extLst>
                  <a:ext uri="{FF2B5EF4-FFF2-40B4-BE49-F238E27FC236}">
                    <a16:creationId xmlns:a16="http://schemas.microsoft.com/office/drawing/2014/main" id="{4E78DE8B-99D5-49D3-A621-92B646A91018}"/>
                  </a:ext>
                </a:extLst>
              </p:cNvPr>
              <p:cNvCxnSpPr/>
              <p:nvPr/>
            </p:nvCxnSpPr>
            <p:spPr>
              <a:xfrm>
                <a:off x="2330750" y="1049875"/>
                <a:ext cx="566400" cy="0"/>
              </a:xfrm>
              <a:prstGeom prst="straightConnector1">
                <a:avLst/>
              </a:prstGeom>
              <a:noFill/>
              <a:ln w="9525" cap="flat" cmpd="sng">
                <a:solidFill>
                  <a:schemeClr val="dk2"/>
                </a:solidFill>
                <a:prstDash val="solid"/>
                <a:round/>
                <a:headEnd type="none" w="med" len="med"/>
                <a:tailEnd type="none" w="med" len="med"/>
              </a:ln>
            </p:spPr>
          </p:cxnSp>
          <p:cxnSp>
            <p:nvCxnSpPr>
              <p:cNvPr id="50" name="Google Shape;1089;p50">
                <a:extLst>
                  <a:ext uri="{FF2B5EF4-FFF2-40B4-BE49-F238E27FC236}">
                    <a16:creationId xmlns:a16="http://schemas.microsoft.com/office/drawing/2014/main" id="{F2E29F4D-996A-437A-94F6-6BEA146ADF56}"/>
                  </a:ext>
                </a:extLst>
              </p:cNvPr>
              <p:cNvCxnSpPr/>
              <p:nvPr/>
            </p:nvCxnSpPr>
            <p:spPr>
              <a:xfrm>
                <a:off x="2330750" y="942475"/>
                <a:ext cx="564300" cy="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1090;p50">
                <a:extLst>
                  <a:ext uri="{FF2B5EF4-FFF2-40B4-BE49-F238E27FC236}">
                    <a16:creationId xmlns:a16="http://schemas.microsoft.com/office/drawing/2014/main" id="{1231CE5B-E49E-4129-BED5-6A48BB09F5D6}"/>
                  </a:ext>
                </a:extLst>
              </p:cNvPr>
              <p:cNvCxnSpPr/>
              <p:nvPr/>
            </p:nvCxnSpPr>
            <p:spPr>
              <a:xfrm>
                <a:off x="2332550" y="828350"/>
                <a:ext cx="556200" cy="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1091;p50">
                <a:extLst>
                  <a:ext uri="{FF2B5EF4-FFF2-40B4-BE49-F238E27FC236}">
                    <a16:creationId xmlns:a16="http://schemas.microsoft.com/office/drawing/2014/main" id="{B050841F-4563-4B4F-AECE-5F5C43B7CD8D}"/>
                  </a:ext>
                </a:extLst>
              </p:cNvPr>
              <p:cNvCxnSpPr/>
              <p:nvPr/>
            </p:nvCxnSpPr>
            <p:spPr>
              <a:xfrm>
                <a:off x="2353150" y="717200"/>
                <a:ext cx="536700" cy="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1092;p50">
                <a:extLst>
                  <a:ext uri="{FF2B5EF4-FFF2-40B4-BE49-F238E27FC236}">
                    <a16:creationId xmlns:a16="http://schemas.microsoft.com/office/drawing/2014/main" id="{C46CA255-9735-4EB8-8516-F2A8E01E2A2A}"/>
                  </a:ext>
                </a:extLst>
              </p:cNvPr>
              <p:cNvCxnSpPr/>
              <p:nvPr/>
            </p:nvCxnSpPr>
            <p:spPr>
              <a:xfrm>
                <a:off x="2390275" y="607338"/>
                <a:ext cx="503400" cy="0"/>
              </a:xfrm>
              <a:prstGeom prst="straightConnector1">
                <a:avLst/>
              </a:prstGeom>
              <a:noFill/>
              <a:ln w="9525" cap="flat" cmpd="sng">
                <a:solidFill>
                  <a:schemeClr val="dk2"/>
                </a:solidFill>
                <a:prstDash val="solid"/>
                <a:round/>
                <a:headEnd type="none" w="med" len="med"/>
                <a:tailEnd type="none" w="med" len="med"/>
              </a:ln>
            </p:spPr>
          </p:cxnSp>
          <p:cxnSp>
            <p:nvCxnSpPr>
              <p:cNvPr id="54" name="Google Shape;1093;p50">
                <a:extLst>
                  <a:ext uri="{FF2B5EF4-FFF2-40B4-BE49-F238E27FC236}">
                    <a16:creationId xmlns:a16="http://schemas.microsoft.com/office/drawing/2014/main" id="{5CF69278-443B-487E-AA5A-CC2369E1AB29}"/>
                  </a:ext>
                </a:extLst>
              </p:cNvPr>
              <p:cNvCxnSpPr/>
              <p:nvPr/>
            </p:nvCxnSpPr>
            <p:spPr>
              <a:xfrm>
                <a:off x="2382950" y="498900"/>
                <a:ext cx="503400" cy="0"/>
              </a:xfrm>
              <a:prstGeom prst="straightConnector1">
                <a:avLst/>
              </a:prstGeom>
              <a:noFill/>
              <a:ln w="9525" cap="flat" cmpd="sng">
                <a:solidFill>
                  <a:schemeClr val="dk2"/>
                </a:solidFill>
                <a:prstDash val="solid"/>
                <a:round/>
                <a:headEnd type="none" w="med" len="med"/>
                <a:tailEnd type="none" w="med" len="med"/>
              </a:ln>
            </p:spPr>
          </p:cxnSp>
        </p:grpSp>
        <p:sp>
          <p:nvSpPr>
            <p:cNvPr id="39" name="Google Shape;1094;p50">
              <a:extLst>
                <a:ext uri="{FF2B5EF4-FFF2-40B4-BE49-F238E27FC236}">
                  <a16:creationId xmlns:a16="http://schemas.microsoft.com/office/drawing/2014/main" id="{2E22AA70-659F-4439-AB2B-6E99FF51D524}"/>
                </a:ext>
              </a:extLst>
            </p:cNvPr>
            <p:cNvSpPr/>
            <p:nvPr/>
          </p:nvSpPr>
          <p:spPr>
            <a:xfrm>
              <a:off x="2472022" y="238450"/>
              <a:ext cx="529903" cy="467298"/>
            </a:xfrm>
            <a:custGeom>
              <a:avLst/>
              <a:gdLst/>
              <a:ahLst/>
              <a:cxnLst/>
              <a:rect l="l" t="t" r="r" b="b"/>
              <a:pathLst>
                <a:path w="16463" h="14518" extrusionOk="0">
                  <a:moveTo>
                    <a:pt x="2052" y="0"/>
                  </a:moveTo>
                  <a:cubicBezTo>
                    <a:pt x="2052" y="35"/>
                    <a:pt x="2069" y="88"/>
                    <a:pt x="2087" y="140"/>
                  </a:cubicBezTo>
                  <a:cubicBezTo>
                    <a:pt x="2087" y="158"/>
                    <a:pt x="2139" y="211"/>
                    <a:pt x="2192" y="263"/>
                  </a:cubicBezTo>
                  <a:cubicBezTo>
                    <a:pt x="2262" y="316"/>
                    <a:pt x="2350" y="386"/>
                    <a:pt x="2437" y="438"/>
                  </a:cubicBezTo>
                  <a:cubicBezTo>
                    <a:pt x="2420" y="526"/>
                    <a:pt x="2385" y="596"/>
                    <a:pt x="2367" y="666"/>
                  </a:cubicBezTo>
                  <a:cubicBezTo>
                    <a:pt x="2253" y="603"/>
                    <a:pt x="2148" y="558"/>
                    <a:pt x="2092" y="558"/>
                  </a:cubicBezTo>
                  <a:cubicBezTo>
                    <a:pt x="2071" y="558"/>
                    <a:pt x="2057" y="564"/>
                    <a:pt x="2052" y="579"/>
                  </a:cubicBezTo>
                  <a:cubicBezTo>
                    <a:pt x="2052" y="614"/>
                    <a:pt x="2052" y="666"/>
                    <a:pt x="1947" y="666"/>
                  </a:cubicBezTo>
                  <a:cubicBezTo>
                    <a:pt x="1939" y="665"/>
                    <a:pt x="1932" y="664"/>
                    <a:pt x="1926" y="664"/>
                  </a:cubicBezTo>
                  <a:cubicBezTo>
                    <a:pt x="1854" y="664"/>
                    <a:pt x="1926" y="758"/>
                    <a:pt x="1894" y="807"/>
                  </a:cubicBezTo>
                  <a:cubicBezTo>
                    <a:pt x="1894" y="807"/>
                    <a:pt x="1929" y="842"/>
                    <a:pt x="1964" y="859"/>
                  </a:cubicBezTo>
                  <a:cubicBezTo>
                    <a:pt x="1929" y="877"/>
                    <a:pt x="1894" y="877"/>
                    <a:pt x="1859" y="894"/>
                  </a:cubicBezTo>
                  <a:cubicBezTo>
                    <a:pt x="1824" y="912"/>
                    <a:pt x="1806" y="929"/>
                    <a:pt x="1771" y="947"/>
                  </a:cubicBezTo>
                  <a:cubicBezTo>
                    <a:pt x="1754" y="912"/>
                    <a:pt x="1754" y="894"/>
                    <a:pt x="1736" y="859"/>
                  </a:cubicBezTo>
                  <a:cubicBezTo>
                    <a:pt x="1736" y="842"/>
                    <a:pt x="1736" y="807"/>
                    <a:pt x="1736" y="789"/>
                  </a:cubicBezTo>
                  <a:cubicBezTo>
                    <a:pt x="1736" y="772"/>
                    <a:pt x="1719" y="754"/>
                    <a:pt x="1649" y="719"/>
                  </a:cubicBezTo>
                  <a:cubicBezTo>
                    <a:pt x="1473" y="631"/>
                    <a:pt x="1368" y="544"/>
                    <a:pt x="1350" y="473"/>
                  </a:cubicBezTo>
                  <a:cubicBezTo>
                    <a:pt x="1350" y="473"/>
                    <a:pt x="1315" y="438"/>
                    <a:pt x="1280" y="421"/>
                  </a:cubicBezTo>
                  <a:cubicBezTo>
                    <a:pt x="1263" y="421"/>
                    <a:pt x="1245" y="403"/>
                    <a:pt x="1245" y="403"/>
                  </a:cubicBezTo>
                  <a:cubicBezTo>
                    <a:pt x="1228" y="438"/>
                    <a:pt x="1245" y="473"/>
                    <a:pt x="1193" y="491"/>
                  </a:cubicBezTo>
                  <a:cubicBezTo>
                    <a:pt x="1052" y="509"/>
                    <a:pt x="1035" y="596"/>
                    <a:pt x="1035" y="701"/>
                  </a:cubicBezTo>
                  <a:cubicBezTo>
                    <a:pt x="1035" y="772"/>
                    <a:pt x="965" y="789"/>
                    <a:pt x="930" y="842"/>
                  </a:cubicBezTo>
                  <a:cubicBezTo>
                    <a:pt x="927" y="844"/>
                    <a:pt x="923" y="845"/>
                    <a:pt x="918" y="845"/>
                  </a:cubicBezTo>
                  <a:cubicBezTo>
                    <a:pt x="881" y="845"/>
                    <a:pt x="778" y="797"/>
                    <a:pt x="702" y="736"/>
                  </a:cubicBezTo>
                  <a:cubicBezTo>
                    <a:pt x="632" y="684"/>
                    <a:pt x="579" y="649"/>
                    <a:pt x="509" y="596"/>
                  </a:cubicBezTo>
                  <a:cubicBezTo>
                    <a:pt x="466" y="568"/>
                    <a:pt x="388" y="539"/>
                    <a:pt x="370" y="539"/>
                  </a:cubicBezTo>
                  <a:cubicBezTo>
                    <a:pt x="366" y="539"/>
                    <a:pt x="365" y="540"/>
                    <a:pt x="369" y="544"/>
                  </a:cubicBezTo>
                  <a:cubicBezTo>
                    <a:pt x="369" y="596"/>
                    <a:pt x="439" y="666"/>
                    <a:pt x="404" y="666"/>
                  </a:cubicBezTo>
                  <a:cubicBezTo>
                    <a:pt x="264" y="666"/>
                    <a:pt x="299" y="772"/>
                    <a:pt x="193" y="789"/>
                  </a:cubicBezTo>
                  <a:lnTo>
                    <a:pt x="158" y="789"/>
                  </a:lnTo>
                  <a:cubicBezTo>
                    <a:pt x="158" y="824"/>
                    <a:pt x="158" y="859"/>
                    <a:pt x="193" y="894"/>
                  </a:cubicBezTo>
                  <a:cubicBezTo>
                    <a:pt x="264" y="982"/>
                    <a:pt x="246" y="1034"/>
                    <a:pt x="193" y="1070"/>
                  </a:cubicBezTo>
                  <a:cubicBezTo>
                    <a:pt x="106" y="1034"/>
                    <a:pt x="53" y="1017"/>
                    <a:pt x="1" y="1017"/>
                  </a:cubicBezTo>
                  <a:cubicBezTo>
                    <a:pt x="123" y="1140"/>
                    <a:pt x="228" y="1245"/>
                    <a:pt x="351" y="1368"/>
                  </a:cubicBezTo>
                  <a:cubicBezTo>
                    <a:pt x="421" y="1420"/>
                    <a:pt x="421" y="1455"/>
                    <a:pt x="439" y="1508"/>
                  </a:cubicBezTo>
                  <a:cubicBezTo>
                    <a:pt x="474" y="1596"/>
                    <a:pt x="491" y="1631"/>
                    <a:pt x="754" y="1736"/>
                  </a:cubicBezTo>
                  <a:cubicBezTo>
                    <a:pt x="877" y="1806"/>
                    <a:pt x="1017" y="1858"/>
                    <a:pt x="1140" y="1929"/>
                  </a:cubicBezTo>
                  <a:cubicBezTo>
                    <a:pt x="1193" y="1946"/>
                    <a:pt x="1245" y="1981"/>
                    <a:pt x="1280" y="1999"/>
                  </a:cubicBezTo>
                  <a:cubicBezTo>
                    <a:pt x="1386" y="2086"/>
                    <a:pt x="1421" y="2139"/>
                    <a:pt x="1473" y="2209"/>
                  </a:cubicBezTo>
                  <a:cubicBezTo>
                    <a:pt x="1508" y="2244"/>
                    <a:pt x="1473" y="2244"/>
                    <a:pt x="1456" y="2244"/>
                  </a:cubicBezTo>
                  <a:cubicBezTo>
                    <a:pt x="1421" y="2262"/>
                    <a:pt x="1403" y="2262"/>
                    <a:pt x="1386" y="2279"/>
                  </a:cubicBezTo>
                  <a:cubicBezTo>
                    <a:pt x="1368" y="2279"/>
                    <a:pt x="1438" y="2349"/>
                    <a:pt x="1491" y="2384"/>
                  </a:cubicBezTo>
                  <a:cubicBezTo>
                    <a:pt x="1578" y="2437"/>
                    <a:pt x="1666" y="2507"/>
                    <a:pt x="1754" y="2560"/>
                  </a:cubicBezTo>
                  <a:cubicBezTo>
                    <a:pt x="1736" y="2630"/>
                    <a:pt x="1719" y="2718"/>
                    <a:pt x="1684" y="2788"/>
                  </a:cubicBezTo>
                  <a:cubicBezTo>
                    <a:pt x="1613" y="2753"/>
                    <a:pt x="1543" y="2718"/>
                    <a:pt x="1491" y="2682"/>
                  </a:cubicBezTo>
                  <a:cubicBezTo>
                    <a:pt x="1421" y="2630"/>
                    <a:pt x="1350" y="2560"/>
                    <a:pt x="1280" y="2507"/>
                  </a:cubicBezTo>
                  <a:cubicBezTo>
                    <a:pt x="1235" y="2477"/>
                    <a:pt x="1137" y="2434"/>
                    <a:pt x="1111" y="2434"/>
                  </a:cubicBezTo>
                  <a:cubicBezTo>
                    <a:pt x="1107" y="2434"/>
                    <a:pt x="1105" y="2435"/>
                    <a:pt x="1105" y="2437"/>
                  </a:cubicBezTo>
                  <a:cubicBezTo>
                    <a:pt x="1121" y="2500"/>
                    <a:pt x="1136" y="2562"/>
                    <a:pt x="1052" y="2562"/>
                  </a:cubicBezTo>
                  <a:cubicBezTo>
                    <a:pt x="1042" y="2562"/>
                    <a:pt x="1030" y="2562"/>
                    <a:pt x="1017" y="2560"/>
                  </a:cubicBezTo>
                  <a:lnTo>
                    <a:pt x="1017" y="2560"/>
                  </a:lnTo>
                  <a:cubicBezTo>
                    <a:pt x="1070" y="2647"/>
                    <a:pt x="1035" y="2682"/>
                    <a:pt x="1035" y="2735"/>
                  </a:cubicBezTo>
                  <a:cubicBezTo>
                    <a:pt x="1017" y="2770"/>
                    <a:pt x="1035" y="2823"/>
                    <a:pt x="982" y="2840"/>
                  </a:cubicBezTo>
                  <a:cubicBezTo>
                    <a:pt x="947" y="2858"/>
                    <a:pt x="965" y="2910"/>
                    <a:pt x="1035" y="2998"/>
                  </a:cubicBezTo>
                  <a:cubicBezTo>
                    <a:pt x="1088" y="3061"/>
                    <a:pt x="1083" y="3093"/>
                    <a:pt x="1034" y="3093"/>
                  </a:cubicBezTo>
                  <a:cubicBezTo>
                    <a:pt x="1001" y="3093"/>
                    <a:pt x="947" y="3079"/>
                    <a:pt x="877" y="3051"/>
                  </a:cubicBezTo>
                  <a:lnTo>
                    <a:pt x="877" y="3051"/>
                  </a:lnTo>
                  <a:cubicBezTo>
                    <a:pt x="1000" y="3121"/>
                    <a:pt x="1088" y="3191"/>
                    <a:pt x="1228" y="3261"/>
                  </a:cubicBezTo>
                  <a:cubicBezTo>
                    <a:pt x="1350" y="3314"/>
                    <a:pt x="1438" y="3401"/>
                    <a:pt x="1473" y="3454"/>
                  </a:cubicBezTo>
                  <a:cubicBezTo>
                    <a:pt x="1438" y="3559"/>
                    <a:pt x="1403" y="3647"/>
                    <a:pt x="1386" y="3734"/>
                  </a:cubicBezTo>
                  <a:cubicBezTo>
                    <a:pt x="1252" y="3673"/>
                    <a:pt x="1197" y="3647"/>
                    <a:pt x="1170" y="3647"/>
                  </a:cubicBezTo>
                  <a:cubicBezTo>
                    <a:pt x="1152" y="3647"/>
                    <a:pt x="1147" y="3660"/>
                    <a:pt x="1140" y="3682"/>
                  </a:cubicBezTo>
                  <a:cubicBezTo>
                    <a:pt x="1140" y="3699"/>
                    <a:pt x="1140" y="3717"/>
                    <a:pt x="1140" y="3717"/>
                  </a:cubicBezTo>
                  <a:cubicBezTo>
                    <a:pt x="1135" y="3722"/>
                    <a:pt x="1128" y="3724"/>
                    <a:pt x="1119" y="3724"/>
                  </a:cubicBezTo>
                  <a:cubicBezTo>
                    <a:pt x="1093" y="3724"/>
                    <a:pt x="1051" y="3707"/>
                    <a:pt x="1000" y="3682"/>
                  </a:cubicBezTo>
                  <a:cubicBezTo>
                    <a:pt x="930" y="3647"/>
                    <a:pt x="860" y="3594"/>
                    <a:pt x="825" y="3559"/>
                  </a:cubicBezTo>
                  <a:cubicBezTo>
                    <a:pt x="825" y="3542"/>
                    <a:pt x="807" y="3542"/>
                    <a:pt x="807" y="3524"/>
                  </a:cubicBezTo>
                  <a:cubicBezTo>
                    <a:pt x="789" y="3506"/>
                    <a:pt x="772" y="3471"/>
                    <a:pt x="789" y="3454"/>
                  </a:cubicBezTo>
                  <a:cubicBezTo>
                    <a:pt x="649" y="3384"/>
                    <a:pt x="491" y="3331"/>
                    <a:pt x="351" y="3261"/>
                  </a:cubicBezTo>
                  <a:cubicBezTo>
                    <a:pt x="334" y="3261"/>
                    <a:pt x="351" y="3296"/>
                    <a:pt x="351" y="3314"/>
                  </a:cubicBezTo>
                  <a:cubicBezTo>
                    <a:pt x="369" y="3401"/>
                    <a:pt x="474" y="3506"/>
                    <a:pt x="526" y="3612"/>
                  </a:cubicBezTo>
                  <a:cubicBezTo>
                    <a:pt x="544" y="3629"/>
                    <a:pt x="597" y="3682"/>
                    <a:pt x="649" y="3734"/>
                  </a:cubicBezTo>
                  <a:cubicBezTo>
                    <a:pt x="509" y="3787"/>
                    <a:pt x="544" y="3962"/>
                    <a:pt x="702" y="4155"/>
                  </a:cubicBezTo>
                  <a:cubicBezTo>
                    <a:pt x="684" y="4155"/>
                    <a:pt x="684" y="4173"/>
                    <a:pt x="684" y="4190"/>
                  </a:cubicBezTo>
                  <a:cubicBezTo>
                    <a:pt x="691" y="4210"/>
                    <a:pt x="688" y="4217"/>
                    <a:pt x="679" y="4217"/>
                  </a:cubicBezTo>
                  <a:cubicBezTo>
                    <a:pt x="663" y="4217"/>
                    <a:pt x="630" y="4195"/>
                    <a:pt x="597" y="4173"/>
                  </a:cubicBezTo>
                  <a:cubicBezTo>
                    <a:pt x="526" y="4146"/>
                    <a:pt x="483" y="4138"/>
                    <a:pt x="456" y="4138"/>
                  </a:cubicBezTo>
                  <a:cubicBezTo>
                    <a:pt x="430" y="4138"/>
                    <a:pt x="421" y="4146"/>
                    <a:pt x="421" y="4155"/>
                  </a:cubicBezTo>
                  <a:cubicBezTo>
                    <a:pt x="404" y="4173"/>
                    <a:pt x="404" y="4190"/>
                    <a:pt x="421" y="4225"/>
                  </a:cubicBezTo>
                  <a:cubicBezTo>
                    <a:pt x="439" y="4243"/>
                    <a:pt x="456" y="4278"/>
                    <a:pt x="491" y="4313"/>
                  </a:cubicBezTo>
                  <a:cubicBezTo>
                    <a:pt x="614" y="4453"/>
                    <a:pt x="614" y="4523"/>
                    <a:pt x="526" y="4541"/>
                  </a:cubicBezTo>
                  <a:lnTo>
                    <a:pt x="474" y="4541"/>
                  </a:lnTo>
                  <a:cubicBezTo>
                    <a:pt x="439" y="4576"/>
                    <a:pt x="421" y="4611"/>
                    <a:pt x="579" y="4734"/>
                  </a:cubicBezTo>
                  <a:cubicBezTo>
                    <a:pt x="597" y="4751"/>
                    <a:pt x="614" y="4769"/>
                    <a:pt x="614" y="4786"/>
                  </a:cubicBezTo>
                  <a:cubicBezTo>
                    <a:pt x="649" y="4804"/>
                    <a:pt x="684" y="4821"/>
                    <a:pt x="719" y="4839"/>
                  </a:cubicBezTo>
                  <a:cubicBezTo>
                    <a:pt x="789" y="4891"/>
                    <a:pt x="860" y="4944"/>
                    <a:pt x="930" y="5014"/>
                  </a:cubicBezTo>
                  <a:cubicBezTo>
                    <a:pt x="930" y="5067"/>
                    <a:pt x="1035" y="5189"/>
                    <a:pt x="1088" y="5277"/>
                  </a:cubicBezTo>
                  <a:cubicBezTo>
                    <a:pt x="1035" y="5277"/>
                    <a:pt x="982" y="5295"/>
                    <a:pt x="1158" y="5365"/>
                  </a:cubicBezTo>
                  <a:cubicBezTo>
                    <a:pt x="1193" y="5382"/>
                    <a:pt x="1228" y="5417"/>
                    <a:pt x="1245" y="5435"/>
                  </a:cubicBezTo>
                  <a:cubicBezTo>
                    <a:pt x="1263" y="5470"/>
                    <a:pt x="1280" y="5488"/>
                    <a:pt x="1280" y="5523"/>
                  </a:cubicBezTo>
                  <a:lnTo>
                    <a:pt x="1263" y="5523"/>
                  </a:lnTo>
                  <a:lnTo>
                    <a:pt x="14499" y="14446"/>
                  </a:lnTo>
                  <a:lnTo>
                    <a:pt x="14552" y="14446"/>
                  </a:lnTo>
                  <a:cubicBezTo>
                    <a:pt x="14736" y="14492"/>
                    <a:pt x="14839" y="14518"/>
                    <a:pt x="14883" y="14518"/>
                  </a:cubicBezTo>
                  <a:cubicBezTo>
                    <a:pt x="14939" y="14518"/>
                    <a:pt x="14896" y="14475"/>
                    <a:pt x="14797" y="14376"/>
                  </a:cubicBezTo>
                  <a:cubicBezTo>
                    <a:pt x="14758" y="14337"/>
                    <a:pt x="14778" y="14317"/>
                    <a:pt x="14820" y="14317"/>
                  </a:cubicBezTo>
                  <a:cubicBezTo>
                    <a:pt x="14833" y="14317"/>
                    <a:pt x="14850" y="14319"/>
                    <a:pt x="14867" y="14323"/>
                  </a:cubicBezTo>
                  <a:cubicBezTo>
                    <a:pt x="14920" y="14323"/>
                    <a:pt x="14990" y="14341"/>
                    <a:pt x="15060" y="14359"/>
                  </a:cubicBezTo>
                  <a:cubicBezTo>
                    <a:pt x="15025" y="14323"/>
                    <a:pt x="14990" y="14306"/>
                    <a:pt x="14938" y="14271"/>
                  </a:cubicBezTo>
                  <a:cubicBezTo>
                    <a:pt x="14949" y="14271"/>
                    <a:pt x="14961" y="14279"/>
                    <a:pt x="14967" y="14279"/>
                  </a:cubicBezTo>
                  <a:cubicBezTo>
                    <a:pt x="14971" y="14279"/>
                    <a:pt x="14973" y="14277"/>
                    <a:pt x="14973" y="14271"/>
                  </a:cubicBezTo>
                  <a:cubicBezTo>
                    <a:pt x="14990" y="14166"/>
                    <a:pt x="15043" y="14061"/>
                    <a:pt x="15148" y="13990"/>
                  </a:cubicBezTo>
                  <a:cubicBezTo>
                    <a:pt x="15166" y="13973"/>
                    <a:pt x="15148" y="13955"/>
                    <a:pt x="15130" y="13920"/>
                  </a:cubicBezTo>
                  <a:cubicBezTo>
                    <a:pt x="15101" y="13847"/>
                    <a:pt x="15133" y="13811"/>
                    <a:pt x="15225" y="13811"/>
                  </a:cubicBezTo>
                  <a:cubicBezTo>
                    <a:pt x="15244" y="13811"/>
                    <a:pt x="15265" y="13812"/>
                    <a:pt x="15288" y="13815"/>
                  </a:cubicBezTo>
                  <a:lnTo>
                    <a:pt x="15323" y="13815"/>
                  </a:lnTo>
                  <a:cubicBezTo>
                    <a:pt x="15376" y="13815"/>
                    <a:pt x="15358" y="13780"/>
                    <a:pt x="15201" y="13692"/>
                  </a:cubicBezTo>
                  <a:cubicBezTo>
                    <a:pt x="15095" y="13622"/>
                    <a:pt x="15043" y="13570"/>
                    <a:pt x="14973" y="13517"/>
                  </a:cubicBezTo>
                  <a:cubicBezTo>
                    <a:pt x="14920" y="13482"/>
                    <a:pt x="14920" y="13447"/>
                    <a:pt x="14955" y="13447"/>
                  </a:cubicBezTo>
                  <a:cubicBezTo>
                    <a:pt x="14990" y="13447"/>
                    <a:pt x="15008" y="13464"/>
                    <a:pt x="15025" y="13482"/>
                  </a:cubicBezTo>
                  <a:cubicBezTo>
                    <a:pt x="15183" y="13552"/>
                    <a:pt x="15306" y="13587"/>
                    <a:pt x="15376" y="13587"/>
                  </a:cubicBezTo>
                  <a:cubicBezTo>
                    <a:pt x="15464" y="13587"/>
                    <a:pt x="15393" y="13517"/>
                    <a:pt x="15306" y="13464"/>
                  </a:cubicBezTo>
                  <a:cubicBezTo>
                    <a:pt x="15218" y="13377"/>
                    <a:pt x="15095" y="13289"/>
                    <a:pt x="14973" y="13201"/>
                  </a:cubicBezTo>
                  <a:cubicBezTo>
                    <a:pt x="14973" y="13201"/>
                    <a:pt x="14955" y="13201"/>
                    <a:pt x="14955" y="13184"/>
                  </a:cubicBezTo>
                  <a:cubicBezTo>
                    <a:pt x="15025" y="13131"/>
                    <a:pt x="14990" y="13009"/>
                    <a:pt x="14832" y="12868"/>
                  </a:cubicBezTo>
                  <a:cubicBezTo>
                    <a:pt x="14938" y="12833"/>
                    <a:pt x="15008" y="12763"/>
                    <a:pt x="15025" y="12693"/>
                  </a:cubicBezTo>
                  <a:cubicBezTo>
                    <a:pt x="15043" y="12676"/>
                    <a:pt x="15025" y="12658"/>
                    <a:pt x="15043" y="12658"/>
                  </a:cubicBezTo>
                  <a:cubicBezTo>
                    <a:pt x="15130" y="12711"/>
                    <a:pt x="15183" y="12763"/>
                    <a:pt x="15236" y="12798"/>
                  </a:cubicBezTo>
                  <a:cubicBezTo>
                    <a:pt x="15323" y="12886"/>
                    <a:pt x="15288" y="12903"/>
                    <a:pt x="15341" y="12974"/>
                  </a:cubicBezTo>
                  <a:cubicBezTo>
                    <a:pt x="15586" y="13061"/>
                    <a:pt x="15621" y="13009"/>
                    <a:pt x="15779" y="13044"/>
                  </a:cubicBezTo>
                  <a:cubicBezTo>
                    <a:pt x="15797" y="13044"/>
                    <a:pt x="15744" y="13009"/>
                    <a:pt x="15727" y="12991"/>
                  </a:cubicBezTo>
                  <a:cubicBezTo>
                    <a:pt x="15674" y="12938"/>
                    <a:pt x="15569" y="12868"/>
                    <a:pt x="15569" y="12851"/>
                  </a:cubicBezTo>
                  <a:cubicBezTo>
                    <a:pt x="15551" y="12798"/>
                    <a:pt x="15376" y="12728"/>
                    <a:pt x="15341" y="12676"/>
                  </a:cubicBezTo>
                  <a:cubicBezTo>
                    <a:pt x="15306" y="12640"/>
                    <a:pt x="15236" y="12588"/>
                    <a:pt x="15236" y="12588"/>
                  </a:cubicBezTo>
                  <a:cubicBezTo>
                    <a:pt x="15268" y="12567"/>
                    <a:pt x="15280" y="12532"/>
                    <a:pt x="15340" y="12532"/>
                  </a:cubicBezTo>
                  <a:cubicBezTo>
                    <a:pt x="15379" y="12532"/>
                    <a:pt x="15437" y="12547"/>
                    <a:pt x="15534" y="12588"/>
                  </a:cubicBezTo>
                  <a:cubicBezTo>
                    <a:pt x="15555" y="12595"/>
                    <a:pt x="15571" y="12599"/>
                    <a:pt x="15580" y="12599"/>
                  </a:cubicBezTo>
                  <a:cubicBezTo>
                    <a:pt x="15592" y="12599"/>
                    <a:pt x="15589" y="12591"/>
                    <a:pt x="15569" y="12570"/>
                  </a:cubicBezTo>
                  <a:cubicBezTo>
                    <a:pt x="15516" y="12535"/>
                    <a:pt x="15428" y="12465"/>
                    <a:pt x="15411" y="12448"/>
                  </a:cubicBezTo>
                  <a:cubicBezTo>
                    <a:pt x="15411" y="12377"/>
                    <a:pt x="15288" y="12325"/>
                    <a:pt x="15130" y="12255"/>
                  </a:cubicBezTo>
                  <a:cubicBezTo>
                    <a:pt x="15095" y="12237"/>
                    <a:pt x="15043" y="12202"/>
                    <a:pt x="15008" y="12167"/>
                  </a:cubicBezTo>
                  <a:lnTo>
                    <a:pt x="15043" y="12097"/>
                  </a:lnTo>
                  <a:cubicBezTo>
                    <a:pt x="15113" y="12150"/>
                    <a:pt x="15183" y="12185"/>
                    <a:pt x="15236" y="12220"/>
                  </a:cubicBezTo>
                  <a:cubicBezTo>
                    <a:pt x="15446" y="12342"/>
                    <a:pt x="15446" y="12342"/>
                    <a:pt x="15534" y="12342"/>
                  </a:cubicBezTo>
                  <a:cubicBezTo>
                    <a:pt x="15639" y="12342"/>
                    <a:pt x="15727" y="12360"/>
                    <a:pt x="15832" y="12360"/>
                  </a:cubicBezTo>
                  <a:cubicBezTo>
                    <a:pt x="15884" y="12360"/>
                    <a:pt x="15814" y="12255"/>
                    <a:pt x="15691" y="12167"/>
                  </a:cubicBezTo>
                  <a:cubicBezTo>
                    <a:pt x="15656" y="12150"/>
                    <a:pt x="15604" y="12114"/>
                    <a:pt x="15569" y="12097"/>
                  </a:cubicBezTo>
                  <a:cubicBezTo>
                    <a:pt x="15411" y="12027"/>
                    <a:pt x="15271" y="11974"/>
                    <a:pt x="15113" y="11904"/>
                  </a:cubicBezTo>
                  <a:cubicBezTo>
                    <a:pt x="15183" y="11746"/>
                    <a:pt x="15253" y="11571"/>
                    <a:pt x="15323" y="11413"/>
                  </a:cubicBezTo>
                  <a:cubicBezTo>
                    <a:pt x="15341" y="11413"/>
                    <a:pt x="15358" y="11413"/>
                    <a:pt x="15393" y="11431"/>
                  </a:cubicBezTo>
                  <a:cubicBezTo>
                    <a:pt x="15475" y="11461"/>
                    <a:pt x="15545" y="11480"/>
                    <a:pt x="15585" y="11480"/>
                  </a:cubicBezTo>
                  <a:cubicBezTo>
                    <a:pt x="15614" y="11480"/>
                    <a:pt x="15629" y="11470"/>
                    <a:pt x="15621" y="11448"/>
                  </a:cubicBezTo>
                  <a:cubicBezTo>
                    <a:pt x="15596" y="11410"/>
                    <a:pt x="15607" y="11382"/>
                    <a:pt x="15668" y="11382"/>
                  </a:cubicBezTo>
                  <a:cubicBezTo>
                    <a:pt x="15691" y="11382"/>
                    <a:pt x="15722" y="11386"/>
                    <a:pt x="15762" y="11396"/>
                  </a:cubicBezTo>
                  <a:cubicBezTo>
                    <a:pt x="15785" y="11400"/>
                    <a:pt x="15806" y="11403"/>
                    <a:pt x="15824" y="11403"/>
                  </a:cubicBezTo>
                  <a:cubicBezTo>
                    <a:pt x="15872" y="11403"/>
                    <a:pt x="15897" y="11386"/>
                    <a:pt x="15884" y="11361"/>
                  </a:cubicBezTo>
                  <a:cubicBezTo>
                    <a:pt x="15867" y="11308"/>
                    <a:pt x="15937" y="11291"/>
                    <a:pt x="15814" y="11185"/>
                  </a:cubicBezTo>
                  <a:cubicBezTo>
                    <a:pt x="16077" y="11185"/>
                    <a:pt x="16147" y="11045"/>
                    <a:pt x="15989" y="10835"/>
                  </a:cubicBezTo>
                  <a:cubicBezTo>
                    <a:pt x="16095" y="10747"/>
                    <a:pt x="16095" y="10624"/>
                    <a:pt x="15884" y="10414"/>
                  </a:cubicBezTo>
                  <a:cubicBezTo>
                    <a:pt x="15849" y="10379"/>
                    <a:pt x="15814" y="10344"/>
                    <a:pt x="15779" y="10326"/>
                  </a:cubicBezTo>
                  <a:cubicBezTo>
                    <a:pt x="15779" y="10309"/>
                    <a:pt x="15779" y="10291"/>
                    <a:pt x="15779" y="10291"/>
                  </a:cubicBezTo>
                  <a:cubicBezTo>
                    <a:pt x="15832" y="10274"/>
                    <a:pt x="15867" y="10256"/>
                    <a:pt x="15867" y="10239"/>
                  </a:cubicBezTo>
                  <a:cubicBezTo>
                    <a:pt x="15919" y="10186"/>
                    <a:pt x="15954" y="10133"/>
                    <a:pt x="15989" y="10063"/>
                  </a:cubicBezTo>
                  <a:cubicBezTo>
                    <a:pt x="16023" y="10067"/>
                    <a:pt x="16055" y="10070"/>
                    <a:pt x="16086" y="10070"/>
                  </a:cubicBezTo>
                  <a:cubicBezTo>
                    <a:pt x="16186" y="10070"/>
                    <a:pt x="16273" y="10047"/>
                    <a:pt x="16340" y="9993"/>
                  </a:cubicBezTo>
                  <a:cubicBezTo>
                    <a:pt x="16463" y="9906"/>
                    <a:pt x="16428" y="9748"/>
                    <a:pt x="16375" y="9572"/>
                  </a:cubicBezTo>
                  <a:lnTo>
                    <a:pt x="16445" y="9572"/>
                  </a:lnTo>
                  <a:lnTo>
                    <a:pt x="2350" y="88"/>
                  </a:lnTo>
                  <a:cubicBezTo>
                    <a:pt x="2315" y="88"/>
                    <a:pt x="2262" y="88"/>
                    <a:pt x="2192" y="53"/>
                  </a:cubicBezTo>
                  <a:cubicBezTo>
                    <a:pt x="2139" y="35"/>
                    <a:pt x="2104" y="18"/>
                    <a:pt x="2052"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5;p50">
              <a:extLst>
                <a:ext uri="{FF2B5EF4-FFF2-40B4-BE49-F238E27FC236}">
                  <a16:creationId xmlns:a16="http://schemas.microsoft.com/office/drawing/2014/main" id="{D3D7BECD-B54F-46A3-8FF7-24347791A5CA}"/>
                </a:ext>
              </a:extLst>
            </p:cNvPr>
            <p:cNvSpPr/>
            <p:nvPr/>
          </p:nvSpPr>
          <p:spPr>
            <a:xfrm>
              <a:off x="2187066" y="1512077"/>
              <a:ext cx="505633" cy="542295"/>
            </a:xfrm>
            <a:custGeom>
              <a:avLst/>
              <a:gdLst/>
              <a:ahLst/>
              <a:cxnLst/>
              <a:rect l="l" t="t" r="r" b="b"/>
              <a:pathLst>
                <a:path w="15709" h="16848" extrusionOk="0">
                  <a:moveTo>
                    <a:pt x="1893" y="0"/>
                  </a:moveTo>
                  <a:cubicBezTo>
                    <a:pt x="1823" y="18"/>
                    <a:pt x="1893" y="105"/>
                    <a:pt x="1946" y="193"/>
                  </a:cubicBezTo>
                  <a:cubicBezTo>
                    <a:pt x="2034" y="281"/>
                    <a:pt x="2139" y="386"/>
                    <a:pt x="2227" y="491"/>
                  </a:cubicBezTo>
                  <a:cubicBezTo>
                    <a:pt x="2227" y="491"/>
                    <a:pt x="2244" y="508"/>
                    <a:pt x="2244" y="508"/>
                  </a:cubicBezTo>
                  <a:cubicBezTo>
                    <a:pt x="2209" y="596"/>
                    <a:pt x="2227" y="754"/>
                    <a:pt x="2367" y="929"/>
                  </a:cubicBezTo>
                  <a:cubicBezTo>
                    <a:pt x="2279" y="982"/>
                    <a:pt x="2244" y="1070"/>
                    <a:pt x="2227" y="1175"/>
                  </a:cubicBezTo>
                  <a:cubicBezTo>
                    <a:pt x="2227" y="1192"/>
                    <a:pt x="2227" y="1210"/>
                    <a:pt x="2227" y="1227"/>
                  </a:cubicBezTo>
                  <a:cubicBezTo>
                    <a:pt x="2156" y="1157"/>
                    <a:pt x="2104" y="1105"/>
                    <a:pt x="2069" y="1052"/>
                  </a:cubicBezTo>
                  <a:cubicBezTo>
                    <a:pt x="1999" y="947"/>
                    <a:pt x="2016" y="912"/>
                    <a:pt x="1964" y="842"/>
                  </a:cubicBezTo>
                  <a:cubicBezTo>
                    <a:pt x="1876" y="789"/>
                    <a:pt x="1828" y="780"/>
                    <a:pt x="1786" y="780"/>
                  </a:cubicBezTo>
                  <a:cubicBezTo>
                    <a:pt x="1765" y="780"/>
                    <a:pt x="1746" y="782"/>
                    <a:pt x="1724" y="782"/>
                  </a:cubicBezTo>
                  <a:cubicBezTo>
                    <a:pt x="1703" y="782"/>
                    <a:pt x="1679" y="780"/>
                    <a:pt x="1648" y="771"/>
                  </a:cubicBezTo>
                  <a:cubicBezTo>
                    <a:pt x="1630" y="771"/>
                    <a:pt x="1666" y="824"/>
                    <a:pt x="1683" y="859"/>
                  </a:cubicBezTo>
                  <a:cubicBezTo>
                    <a:pt x="1736" y="912"/>
                    <a:pt x="1806" y="982"/>
                    <a:pt x="1823" y="1017"/>
                  </a:cubicBezTo>
                  <a:cubicBezTo>
                    <a:pt x="1841" y="1087"/>
                    <a:pt x="1964" y="1157"/>
                    <a:pt x="1999" y="1227"/>
                  </a:cubicBezTo>
                  <a:cubicBezTo>
                    <a:pt x="2034" y="1262"/>
                    <a:pt x="2086" y="1332"/>
                    <a:pt x="2086" y="1332"/>
                  </a:cubicBezTo>
                  <a:cubicBezTo>
                    <a:pt x="2065" y="1365"/>
                    <a:pt x="2056" y="1405"/>
                    <a:pt x="2007" y="1405"/>
                  </a:cubicBezTo>
                  <a:cubicBezTo>
                    <a:pt x="1977" y="1405"/>
                    <a:pt x="1931" y="1390"/>
                    <a:pt x="1858" y="1350"/>
                  </a:cubicBezTo>
                  <a:cubicBezTo>
                    <a:pt x="1844" y="1343"/>
                    <a:pt x="1832" y="1338"/>
                    <a:pt x="1826" y="1338"/>
                  </a:cubicBezTo>
                  <a:cubicBezTo>
                    <a:pt x="1818" y="1338"/>
                    <a:pt x="1820" y="1347"/>
                    <a:pt x="1841" y="1368"/>
                  </a:cubicBezTo>
                  <a:cubicBezTo>
                    <a:pt x="1876" y="1420"/>
                    <a:pt x="1964" y="1508"/>
                    <a:pt x="1964" y="1525"/>
                  </a:cubicBezTo>
                  <a:cubicBezTo>
                    <a:pt x="1981" y="1613"/>
                    <a:pt x="2069" y="1683"/>
                    <a:pt x="2191" y="1753"/>
                  </a:cubicBezTo>
                  <a:cubicBezTo>
                    <a:pt x="2227" y="1771"/>
                    <a:pt x="2262" y="1823"/>
                    <a:pt x="2279" y="1841"/>
                  </a:cubicBezTo>
                  <a:lnTo>
                    <a:pt x="2279" y="1929"/>
                  </a:lnTo>
                  <a:cubicBezTo>
                    <a:pt x="2209" y="1893"/>
                    <a:pt x="2156" y="1841"/>
                    <a:pt x="2104" y="1806"/>
                  </a:cubicBezTo>
                  <a:cubicBezTo>
                    <a:pt x="1946" y="1666"/>
                    <a:pt x="1946" y="1666"/>
                    <a:pt x="1876" y="1666"/>
                  </a:cubicBezTo>
                  <a:lnTo>
                    <a:pt x="1683" y="1666"/>
                  </a:lnTo>
                  <a:cubicBezTo>
                    <a:pt x="1630" y="1666"/>
                    <a:pt x="1701" y="1806"/>
                    <a:pt x="1788" y="1893"/>
                  </a:cubicBezTo>
                  <a:cubicBezTo>
                    <a:pt x="1806" y="1911"/>
                    <a:pt x="1858" y="1946"/>
                    <a:pt x="1893" y="1981"/>
                  </a:cubicBezTo>
                  <a:cubicBezTo>
                    <a:pt x="1999" y="2051"/>
                    <a:pt x="2121" y="2121"/>
                    <a:pt x="2227" y="2192"/>
                  </a:cubicBezTo>
                  <a:cubicBezTo>
                    <a:pt x="2191" y="2402"/>
                    <a:pt x="2156" y="2595"/>
                    <a:pt x="2121" y="2805"/>
                  </a:cubicBezTo>
                  <a:cubicBezTo>
                    <a:pt x="2104" y="2805"/>
                    <a:pt x="2086" y="2788"/>
                    <a:pt x="2069" y="2788"/>
                  </a:cubicBezTo>
                  <a:cubicBezTo>
                    <a:pt x="2010" y="2758"/>
                    <a:pt x="1956" y="2734"/>
                    <a:pt x="1927" y="2734"/>
                  </a:cubicBezTo>
                  <a:cubicBezTo>
                    <a:pt x="1904" y="2734"/>
                    <a:pt x="1896" y="2749"/>
                    <a:pt x="1911" y="2788"/>
                  </a:cubicBezTo>
                  <a:cubicBezTo>
                    <a:pt x="1924" y="2826"/>
                    <a:pt x="1918" y="2854"/>
                    <a:pt x="1875" y="2854"/>
                  </a:cubicBezTo>
                  <a:cubicBezTo>
                    <a:pt x="1858" y="2854"/>
                    <a:pt x="1835" y="2850"/>
                    <a:pt x="1806" y="2840"/>
                  </a:cubicBezTo>
                  <a:cubicBezTo>
                    <a:pt x="1796" y="2837"/>
                    <a:pt x="1786" y="2836"/>
                    <a:pt x="1777" y="2836"/>
                  </a:cubicBezTo>
                  <a:cubicBezTo>
                    <a:pt x="1736" y="2836"/>
                    <a:pt x="1704" y="2864"/>
                    <a:pt x="1718" y="2893"/>
                  </a:cubicBezTo>
                  <a:cubicBezTo>
                    <a:pt x="1736" y="2945"/>
                    <a:pt x="1683" y="2980"/>
                    <a:pt x="1788" y="3086"/>
                  </a:cubicBezTo>
                  <a:cubicBezTo>
                    <a:pt x="1613" y="3103"/>
                    <a:pt x="1578" y="3278"/>
                    <a:pt x="1701" y="3524"/>
                  </a:cubicBezTo>
                  <a:cubicBezTo>
                    <a:pt x="1630" y="3612"/>
                    <a:pt x="1648" y="3752"/>
                    <a:pt x="1806" y="3980"/>
                  </a:cubicBezTo>
                  <a:cubicBezTo>
                    <a:pt x="1841" y="4032"/>
                    <a:pt x="1858" y="4067"/>
                    <a:pt x="1893" y="4085"/>
                  </a:cubicBezTo>
                  <a:cubicBezTo>
                    <a:pt x="1893" y="4102"/>
                    <a:pt x="1893" y="4120"/>
                    <a:pt x="1876" y="4138"/>
                  </a:cubicBezTo>
                  <a:cubicBezTo>
                    <a:pt x="1858" y="4155"/>
                    <a:pt x="1841" y="4173"/>
                    <a:pt x="1823" y="4190"/>
                  </a:cubicBezTo>
                  <a:cubicBezTo>
                    <a:pt x="1788" y="4243"/>
                    <a:pt x="1788" y="4313"/>
                    <a:pt x="1771" y="4383"/>
                  </a:cubicBezTo>
                  <a:cubicBezTo>
                    <a:pt x="1753" y="4380"/>
                    <a:pt x="1735" y="4379"/>
                    <a:pt x="1718" y="4379"/>
                  </a:cubicBezTo>
                  <a:cubicBezTo>
                    <a:pt x="1636" y="4379"/>
                    <a:pt x="1569" y="4413"/>
                    <a:pt x="1525" y="4471"/>
                  </a:cubicBezTo>
                  <a:cubicBezTo>
                    <a:pt x="1455" y="4558"/>
                    <a:pt x="1490" y="4734"/>
                    <a:pt x="1543" y="4909"/>
                  </a:cubicBezTo>
                  <a:cubicBezTo>
                    <a:pt x="1543" y="4926"/>
                    <a:pt x="1525" y="4926"/>
                    <a:pt x="1525" y="4926"/>
                  </a:cubicBezTo>
                  <a:cubicBezTo>
                    <a:pt x="1473" y="4926"/>
                    <a:pt x="1420" y="4944"/>
                    <a:pt x="1403" y="4962"/>
                  </a:cubicBezTo>
                  <a:cubicBezTo>
                    <a:pt x="1367" y="4997"/>
                    <a:pt x="1332" y="5032"/>
                    <a:pt x="1315" y="5067"/>
                  </a:cubicBezTo>
                  <a:cubicBezTo>
                    <a:pt x="1315" y="5067"/>
                    <a:pt x="1297" y="5049"/>
                    <a:pt x="1280" y="5049"/>
                  </a:cubicBezTo>
                  <a:cubicBezTo>
                    <a:pt x="1210" y="5014"/>
                    <a:pt x="1140" y="4997"/>
                    <a:pt x="1069" y="4997"/>
                  </a:cubicBezTo>
                  <a:cubicBezTo>
                    <a:pt x="1052" y="4944"/>
                    <a:pt x="982" y="4856"/>
                    <a:pt x="859" y="4769"/>
                  </a:cubicBezTo>
                  <a:cubicBezTo>
                    <a:pt x="771" y="4699"/>
                    <a:pt x="736" y="4663"/>
                    <a:pt x="771" y="4628"/>
                  </a:cubicBezTo>
                  <a:cubicBezTo>
                    <a:pt x="789" y="4628"/>
                    <a:pt x="806" y="4593"/>
                    <a:pt x="701" y="4523"/>
                  </a:cubicBezTo>
                  <a:cubicBezTo>
                    <a:pt x="666" y="4488"/>
                    <a:pt x="614" y="4453"/>
                    <a:pt x="596" y="4453"/>
                  </a:cubicBezTo>
                  <a:cubicBezTo>
                    <a:pt x="596" y="4471"/>
                    <a:pt x="579" y="4488"/>
                    <a:pt x="596" y="4523"/>
                  </a:cubicBezTo>
                  <a:cubicBezTo>
                    <a:pt x="614" y="4541"/>
                    <a:pt x="666" y="4611"/>
                    <a:pt x="649" y="4611"/>
                  </a:cubicBezTo>
                  <a:cubicBezTo>
                    <a:pt x="631" y="4663"/>
                    <a:pt x="596" y="4699"/>
                    <a:pt x="543" y="4734"/>
                  </a:cubicBezTo>
                  <a:cubicBezTo>
                    <a:pt x="540" y="4737"/>
                    <a:pt x="536" y="4738"/>
                    <a:pt x="530" y="4738"/>
                  </a:cubicBezTo>
                  <a:cubicBezTo>
                    <a:pt x="501" y="4738"/>
                    <a:pt x="443" y="4707"/>
                    <a:pt x="386" y="4663"/>
                  </a:cubicBezTo>
                  <a:cubicBezTo>
                    <a:pt x="351" y="4663"/>
                    <a:pt x="333" y="4646"/>
                    <a:pt x="316" y="4628"/>
                  </a:cubicBezTo>
                  <a:cubicBezTo>
                    <a:pt x="298" y="4593"/>
                    <a:pt x="263" y="4576"/>
                    <a:pt x="245" y="4558"/>
                  </a:cubicBezTo>
                  <a:cubicBezTo>
                    <a:pt x="245" y="4576"/>
                    <a:pt x="228" y="4576"/>
                    <a:pt x="228" y="4576"/>
                  </a:cubicBezTo>
                  <a:cubicBezTo>
                    <a:pt x="228" y="4593"/>
                    <a:pt x="228" y="4611"/>
                    <a:pt x="228" y="4628"/>
                  </a:cubicBezTo>
                  <a:cubicBezTo>
                    <a:pt x="245" y="4681"/>
                    <a:pt x="228" y="4716"/>
                    <a:pt x="228" y="4769"/>
                  </a:cubicBezTo>
                  <a:cubicBezTo>
                    <a:pt x="210" y="4786"/>
                    <a:pt x="193" y="4804"/>
                    <a:pt x="175" y="4839"/>
                  </a:cubicBezTo>
                  <a:cubicBezTo>
                    <a:pt x="140" y="4856"/>
                    <a:pt x="158" y="4909"/>
                    <a:pt x="210" y="4962"/>
                  </a:cubicBezTo>
                  <a:cubicBezTo>
                    <a:pt x="263" y="5014"/>
                    <a:pt x="245" y="5067"/>
                    <a:pt x="263" y="5102"/>
                  </a:cubicBezTo>
                  <a:cubicBezTo>
                    <a:pt x="263" y="5154"/>
                    <a:pt x="316" y="5207"/>
                    <a:pt x="403" y="5242"/>
                  </a:cubicBezTo>
                  <a:lnTo>
                    <a:pt x="456" y="5277"/>
                  </a:lnTo>
                  <a:cubicBezTo>
                    <a:pt x="596" y="5365"/>
                    <a:pt x="649" y="5435"/>
                    <a:pt x="649" y="5487"/>
                  </a:cubicBezTo>
                  <a:cubicBezTo>
                    <a:pt x="649" y="5505"/>
                    <a:pt x="631" y="5523"/>
                    <a:pt x="614" y="5540"/>
                  </a:cubicBezTo>
                  <a:cubicBezTo>
                    <a:pt x="456" y="5452"/>
                    <a:pt x="281" y="5382"/>
                    <a:pt x="123" y="5260"/>
                  </a:cubicBezTo>
                  <a:cubicBezTo>
                    <a:pt x="88" y="5242"/>
                    <a:pt x="53" y="5225"/>
                    <a:pt x="18" y="5225"/>
                  </a:cubicBezTo>
                  <a:lnTo>
                    <a:pt x="0" y="5225"/>
                  </a:lnTo>
                  <a:lnTo>
                    <a:pt x="12237" y="16848"/>
                  </a:lnTo>
                  <a:cubicBezTo>
                    <a:pt x="12237" y="16813"/>
                    <a:pt x="12237" y="16760"/>
                    <a:pt x="12167" y="16673"/>
                  </a:cubicBezTo>
                  <a:cubicBezTo>
                    <a:pt x="12342" y="16655"/>
                    <a:pt x="12360" y="16480"/>
                    <a:pt x="12220" y="16234"/>
                  </a:cubicBezTo>
                  <a:cubicBezTo>
                    <a:pt x="12272" y="16129"/>
                    <a:pt x="12255" y="15989"/>
                    <a:pt x="12097" y="15761"/>
                  </a:cubicBezTo>
                  <a:cubicBezTo>
                    <a:pt x="12062" y="15708"/>
                    <a:pt x="12027" y="15673"/>
                    <a:pt x="12009" y="15656"/>
                  </a:cubicBezTo>
                  <a:lnTo>
                    <a:pt x="12009" y="15603"/>
                  </a:lnTo>
                  <a:cubicBezTo>
                    <a:pt x="12027" y="15586"/>
                    <a:pt x="12044" y="15568"/>
                    <a:pt x="12062" y="15551"/>
                  </a:cubicBezTo>
                  <a:cubicBezTo>
                    <a:pt x="12079" y="15481"/>
                    <a:pt x="12097" y="15410"/>
                    <a:pt x="12097" y="15340"/>
                  </a:cubicBezTo>
                  <a:cubicBezTo>
                    <a:pt x="12202" y="15340"/>
                    <a:pt x="12290" y="15323"/>
                    <a:pt x="12325" y="15253"/>
                  </a:cubicBezTo>
                  <a:cubicBezTo>
                    <a:pt x="12395" y="15130"/>
                    <a:pt x="12342" y="14955"/>
                    <a:pt x="12290" y="14779"/>
                  </a:cubicBezTo>
                  <a:cubicBezTo>
                    <a:pt x="12290" y="14779"/>
                    <a:pt x="12290" y="14779"/>
                    <a:pt x="12307" y="14762"/>
                  </a:cubicBezTo>
                  <a:cubicBezTo>
                    <a:pt x="12360" y="14762"/>
                    <a:pt x="12395" y="14744"/>
                    <a:pt x="12430" y="14709"/>
                  </a:cubicBezTo>
                  <a:cubicBezTo>
                    <a:pt x="12465" y="14692"/>
                    <a:pt x="12483" y="14657"/>
                    <a:pt x="12483" y="14604"/>
                  </a:cubicBezTo>
                  <a:cubicBezTo>
                    <a:pt x="12500" y="14621"/>
                    <a:pt x="12518" y="14621"/>
                    <a:pt x="12535" y="14621"/>
                  </a:cubicBezTo>
                  <a:cubicBezTo>
                    <a:pt x="12605" y="14657"/>
                    <a:pt x="12675" y="14674"/>
                    <a:pt x="12746" y="14674"/>
                  </a:cubicBezTo>
                  <a:cubicBezTo>
                    <a:pt x="12763" y="14727"/>
                    <a:pt x="12833" y="14797"/>
                    <a:pt x="12956" y="14884"/>
                  </a:cubicBezTo>
                  <a:cubicBezTo>
                    <a:pt x="13044" y="14955"/>
                    <a:pt x="13079" y="15007"/>
                    <a:pt x="13044" y="15025"/>
                  </a:cubicBezTo>
                  <a:cubicBezTo>
                    <a:pt x="13026" y="15042"/>
                    <a:pt x="13009" y="15060"/>
                    <a:pt x="13114" y="15147"/>
                  </a:cubicBezTo>
                  <a:cubicBezTo>
                    <a:pt x="13149" y="15165"/>
                    <a:pt x="13219" y="15200"/>
                    <a:pt x="13219" y="15200"/>
                  </a:cubicBezTo>
                  <a:cubicBezTo>
                    <a:pt x="13236" y="15200"/>
                    <a:pt x="13236" y="15165"/>
                    <a:pt x="13219" y="15147"/>
                  </a:cubicBezTo>
                  <a:cubicBezTo>
                    <a:pt x="13219" y="15112"/>
                    <a:pt x="13166" y="15060"/>
                    <a:pt x="13166" y="15042"/>
                  </a:cubicBezTo>
                  <a:cubicBezTo>
                    <a:pt x="13184" y="14990"/>
                    <a:pt x="13219" y="14955"/>
                    <a:pt x="13254" y="14920"/>
                  </a:cubicBezTo>
                  <a:cubicBezTo>
                    <a:pt x="13259" y="14910"/>
                    <a:pt x="13268" y="14905"/>
                    <a:pt x="13280" y="14905"/>
                  </a:cubicBezTo>
                  <a:cubicBezTo>
                    <a:pt x="13312" y="14905"/>
                    <a:pt x="13366" y="14934"/>
                    <a:pt x="13429" y="14972"/>
                  </a:cubicBezTo>
                  <a:cubicBezTo>
                    <a:pt x="13447" y="14972"/>
                    <a:pt x="13464" y="14990"/>
                    <a:pt x="13482" y="15007"/>
                  </a:cubicBezTo>
                  <a:cubicBezTo>
                    <a:pt x="13517" y="15025"/>
                    <a:pt x="13535" y="15042"/>
                    <a:pt x="13552" y="15060"/>
                  </a:cubicBezTo>
                  <a:lnTo>
                    <a:pt x="13570" y="15060"/>
                  </a:lnTo>
                  <a:cubicBezTo>
                    <a:pt x="13570" y="15042"/>
                    <a:pt x="13570" y="15025"/>
                    <a:pt x="13570" y="15007"/>
                  </a:cubicBezTo>
                  <a:cubicBezTo>
                    <a:pt x="13552" y="14955"/>
                    <a:pt x="13552" y="14902"/>
                    <a:pt x="13570" y="14867"/>
                  </a:cubicBezTo>
                  <a:cubicBezTo>
                    <a:pt x="13570" y="14832"/>
                    <a:pt x="13587" y="14814"/>
                    <a:pt x="13622" y="14797"/>
                  </a:cubicBezTo>
                  <a:cubicBezTo>
                    <a:pt x="13640" y="14762"/>
                    <a:pt x="13622" y="14709"/>
                    <a:pt x="13570" y="14657"/>
                  </a:cubicBezTo>
                  <a:cubicBezTo>
                    <a:pt x="13517" y="14604"/>
                    <a:pt x="13535" y="14551"/>
                    <a:pt x="13517" y="14499"/>
                  </a:cubicBezTo>
                  <a:cubicBezTo>
                    <a:pt x="13499" y="14464"/>
                    <a:pt x="13447" y="14411"/>
                    <a:pt x="13359" y="14376"/>
                  </a:cubicBezTo>
                  <a:cubicBezTo>
                    <a:pt x="13342" y="14358"/>
                    <a:pt x="13324" y="14341"/>
                    <a:pt x="13307" y="14341"/>
                  </a:cubicBezTo>
                  <a:cubicBezTo>
                    <a:pt x="13184" y="14253"/>
                    <a:pt x="13131" y="14183"/>
                    <a:pt x="13114" y="14131"/>
                  </a:cubicBezTo>
                  <a:cubicBezTo>
                    <a:pt x="13114" y="14113"/>
                    <a:pt x="13131" y="14096"/>
                    <a:pt x="13149" y="14078"/>
                  </a:cubicBezTo>
                  <a:cubicBezTo>
                    <a:pt x="13307" y="14166"/>
                    <a:pt x="13482" y="14218"/>
                    <a:pt x="13640" y="14341"/>
                  </a:cubicBezTo>
                  <a:cubicBezTo>
                    <a:pt x="13657" y="14358"/>
                    <a:pt x="13710" y="14358"/>
                    <a:pt x="13745" y="14376"/>
                  </a:cubicBezTo>
                  <a:cubicBezTo>
                    <a:pt x="13762" y="14376"/>
                    <a:pt x="13797" y="14376"/>
                    <a:pt x="13797" y="14358"/>
                  </a:cubicBezTo>
                  <a:cubicBezTo>
                    <a:pt x="13797" y="14358"/>
                    <a:pt x="13762" y="14306"/>
                    <a:pt x="13727" y="14306"/>
                  </a:cubicBezTo>
                  <a:cubicBezTo>
                    <a:pt x="13640" y="14253"/>
                    <a:pt x="13587" y="14218"/>
                    <a:pt x="13605" y="14183"/>
                  </a:cubicBezTo>
                  <a:cubicBezTo>
                    <a:pt x="13622" y="14183"/>
                    <a:pt x="13605" y="14166"/>
                    <a:pt x="13605" y="14166"/>
                  </a:cubicBezTo>
                  <a:cubicBezTo>
                    <a:pt x="13587" y="14096"/>
                    <a:pt x="13342" y="13973"/>
                    <a:pt x="13429" y="13938"/>
                  </a:cubicBezTo>
                  <a:cubicBezTo>
                    <a:pt x="13394" y="13868"/>
                    <a:pt x="13377" y="13815"/>
                    <a:pt x="13342" y="13745"/>
                  </a:cubicBezTo>
                  <a:cubicBezTo>
                    <a:pt x="13342" y="13745"/>
                    <a:pt x="13359" y="13745"/>
                    <a:pt x="13359" y="13727"/>
                  </a:cubicBezTo>
                  <a:cubicBezTo>
                    <a:pt x="13377" y="13745"/>
                    <a:pt x="13412" y="13745"/>
                    <a:pt x="13447" y="13745"/>
                  </a:cubicBezTo>
                  <a:cubicBezTo>
                    <a:pt x="13517" y="13780"/>
                    <a:pt x="13570" y="13797"/>
                    <a:pt x="13640" y="13868"/>
                  </a:cubicBezTo>
                  <a:cubicBezTo>
                    <a:pt x="13745" y="13973"/>
                    <a:pt x="13745" y="13973"/>
                    <a:pt x="13868" y="14008"/>
                  </a:cubicBezTo>
                  <a:cubicBezTo>
                    <a:pt x="13903" y="14025"/>
                    <a:pt x="13955" y="14025"/>
                    <a:pt x="14008" y="14060"/>
                  </a:cubicBezTo>
                  <a:cubicBezTo>
                    <a:pt x="14043" y="14096"/>
                    <a:pt x="14078" y="14113"/>
                    <a:pt x="14078" y="14131"/>
                  </a:cubicBezTo>
                  <a:cubicBezTo>
                    <a:pt x="14166" y="14253"/>
                    <a:pt x="14253" y="14358"/>
                    <a:pt x="14341" y="14481"/>
                  </a:cubicBezTo>
                  <a:cubicBezTo>
                    <a:pt x="14359" y="14516"/>
                    <a:pt x="14411" y="14551"/>
                    <a:pt x="14446" y="14569"/>
                  </a:cubicBezTo>
                  <a:cubicBezTo>
                    <a:pt x="14494" y="14521"/>
                    <a:pt x="14557" y="14504"/>
                    <a:pt x="14629" y="14504"/>
                  </a:cubicBezTo>
                  <a:cubicBezTo>
                    <a:pt x="14797" y="14504"/>
                    <a:pt x="15011" y="14597"/>
                    <a:pt x="15182" y="14621"/>
                  </a:cubicBezTo>
                  <a:cubicBezTo>
                    <a:pt x="15060" y="14569"/>
                    <a:pt x="15007" y="14358"/>
                    <a:pt x="15007" y="14148"/>
                  </a:cubicBezTo>
                  <a:cubicBezTo>
                    <a:pt x="14832" y="14060"/>
                    <a:pt x="14779" y="13973"/>
                    <a:pt x="14692" y="13885"/>
                  </a:cubicBezTo>
                  <a:cubicBezTo>
                    <a:pt x="14629" y="13822"/>
                    <a:pt x="14608" y="13760"/>
                    <a:pt x="14667" y="13760"/>
                  </a:cubicBezTo>
                  <a:cubicBezTo>
                    <a:pt x="14674" y="13760"/>
                    <a:pt x="14682" y="13761"/>
                    <a:pt x="14692" y="13762"/>
                  </a:cubicBezTo>
                  <a:cubicBezTo>
                    <a:pt x="14735" y="13762"/>
                    <a:pt x="14775" y="13767"/>
                    <a:pt x="14808" y="13767"/>
                  </a:cubicBezTo>
                  <a:cubicBezTo>
                    <a:pt x="14841" y="13767"/>
                    <a:pt x="14867" y="13762"/>
                    <a:pt x="14884" y="13745"/>
                  </a:cubicBezTo>
                  <a:cubicBezTo>
                    <a:pt x="14893" y="13727"/>
                    <a:pt x="14915" y="13723"/>
                    <a:pt x="14939" y="13723"/>
                  </a:cubicBezTo>
                  <a:cubicBezTo>
                    <a:pt x="14963" y="13723"/>
                    <a:pt x="14990" y="13727"/>
                    <a:pt x="15007" y="13727"/>
                  </a:cubicBezTo>
                  <a:lnTo>
                    <a:pt x="15042" y="13727"/>
                  </a:lnTo>
                  <a:cubicBezTo>
                    <a:pt x="15077" y="13692"/>
                    <a:pt x="15112" y="13657"/>
                    <a:pt x="15147" y="13640"/>
                  </a:cubicBezTo>
                  <a:cubicBezTo>
                    <a:pt x="15130" y="13622"/>
                    <a:pt x="15130" y="13605"/>
                    <a:pt x="15112" y="13587"/>
                  </a:cubicBezTo>
                  <a:cubicBezTo>
                    <a:pt x="15077" y="13517"/>
                    <a:pt x="14990" y="13429"/>
                    <a:pt x="14990" y="13377"/>
                  </a:cubicBezTo>
                  <a:cubicBezTo>
                    <a:pt x="14990" y="13307"/>
                    <a:pt x="14884" y="13184"/>
                    <a:pt x="14902" y="13114"/>
                  </a:cubicBezTo>
                  <a:cubicBezTo>
                    <a:pt x="14902" y="13109"/>
                    <a:pt x="14903" y="13106"/>
                    <a:pt x="14907" y="13106"/>
                  </a:cubicBezTo>
                  <a:cubicBezTo>
                    <a:pt x="14915" y="13106"/>
                    <a:pt x="14935" y="13119"/>
                    <a:pt x="14972" y="13131"/>
                  </a:cubicBezTo>
                  <a:cubicBezTo>
                    <a:pt x="15007" y="13149"/>
                    <a:pt x="15042" y="13166"/>
                    <a:pt x="15077" y="13184"/>
                  </a:cubicBezTo>
                  <a:cubicBezTo>
                    <a:pt x="15147" y="13201"/>
                    <a:pt x="15200" y="13236"/>
                    <a:pt x="15235" y="13254"/>
                  </a:cubicBezTo>
                  <a:cubicBezTo>
                    <a:pt x="15305" y="13157"/>
                    <a:pt x="15418" y="13126"/>
                    <a:pt x="15567" y="13126"/>
                  </a:cubicBezTo>
                  <a:cubicBezTo>
                    <a:pt x="15606" y="13126"/>
                    <a:pt x="15647" y="13128"/>
                    <a:pt x="15691" y="13131"/>
                  </a:cubicBezTo>
                  <a:cubicBezTo>
                    <a:pt x="15691" y="13131"/>
                    <a:pt x="15708" y="13096"/>
                    <a:pt x="15708" y="13079"/>
                  </a:cubicBezTo>
                  <a:lnTo>
                    <a:pt x="1964" y="18"/>
                  </a:lnTo>
                  <a:cubicBezTo>
                    <a:pt x="1946" y="18"/>
                    <a:pt x="1911" y="0"/>
                    <a:pt x="1893"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Google Shape;1098;p50">
            <a:extLst>
              <a:ext uri="{FF2B5EF4-FFF2-40B4-BE49-F238E27FC236}">
                <a16:creationId xmlns:a16="http://schemas.microsoft.com/office/drawing/2014/main" id="{4EA59918-0618-4036-B5C4-81780D0DBE14}"/>
              </a:ext>
            </a:extLst>
          </p:cNvPr>
          <p:cNvPicPr preferRelativeResize="0">
            <a:picLocks noGrp="1"/>
          </p:cNvPicPr>
          <p:nvPr>
            <p:ph type="pic" idx="2"/>
          </p:nvPr>
        </p:nvPicPr>
        <p:blipFill rotWithShape="1">
          <a:blip r:embed="rId3">
            <a:alphaModFix/>
          </a:blip>
          <a:srcRect l="990" r="980"/>
          <a:stretch/>
        </p:blipFill>
        <p:spPr>
          <a:xfrm>
            <a:off x="713225" y="548650"/>
            <a:ext cx="2649602" cy="4055398"/>
          </a:xfrm>
          <a:prstGeom prst="rect">
            <a:avLst/>
          </a:prstGeom>
        </p:spPr>
      </p:pic>
      <p:pic>
        <p:nvPicPr>
          <p:cNvPr id="61" name="Google Shape;1099;p50">
            <a:extLst>
              <a:ext uri="{FF2B5EF4-FFF2-40B4-BE49-F238E27FC236}">
                <a16:creationId xmlns:a16="http://schemas.microsoft.com/office/drawing/2014/main" id="{B05C8B6D-CD06-43BD-BBF2-79C5EC832C8B}"/>
              </a:ext>
            </a:extLst>
          </p:cNvPr>
          <p:cNvPicPr preferRelativeResize="0">
            <a:picLocks noGrp="1"/>
          </p:cNvPicPr>
          <p:nvPr>
            <p:ph type="pic" idx="3"/>
          </p:nvPr>
        </p:nvPicPr>
        <p:blipFill rotWithShape="1">
          <a:blip r:embed="rId4">
            <a:alphaModFix/>
          </a:blip>
          <a:srcRect l="4381" t="37687" r="57652" b="5348"/>
          <a:stretch/>
        </p:blipFill>
        <p:spPr>
          <a:xfrm>
            <a:off x="2356050" y="2950250"/>
            <a:ext cx="1769400" cy="1769400"/>
          </a:xfrm>
          <a:prstGeom prst="ellipse">
            <a:avLst/>
          </a:prstGeom>
        </p:spPr>
      </p:pic>
      <p:grpSp>
        <p:nvGrpSpPr>
          <p:cNvPr id="62" name="Google Shape;1100;p50">
            <a:extLst>
              <a:ext uri="{FF2B5EF4-FFF2-40B4-BE49-F238E27FC236}">
                <a16:creationId xmlns:a16="http://schemas.microsoft.com/office/drawing/2014/main" id="{A303FE3E-94C6-4BF5-AA8B-793822E74A68}"/>
              </a:ext>
            </a:extLst>
          </p:cNvPr>
          <p:cNvGrpSpPr/>
          <p:nvPr/>
        </p:nvGrpSpPr>
        <p:grpSpPr>
          <a:xfrm>
            <a:off x="-281769" y="4034884"/>
            <a:ext cx="2726839" cy="1297171"/>
            <a:chOff x="5539588" y="871417"/>
            <a:chExt cx="1897196" cy="902505"/>
          </a:xfrm>
        </p:grpSpPr>
        <p:sp>
          <p:nvSpPr>
            <p:cNvPr id="63" name="Google Shape;1101;p50">
              <a:extLst>
                <a:ext uri="{FF2B5EF4-FFF2-40B4-BE49-F238E27FC236}">
                  <a16:creationId xmlns:a16="http://schemas.microsoft.com/office/drawing/2014/main" id="{0F342D9A-889B-48F1-A91A-705D3AA56F47}"/>
                </a:ext>
              </a:extLst>
            </p:cNvPr>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2;p50">
              <a:extLst>
                <a:ext uri="{FF2B5EF4-FFF2-40B4-BE49-F238E27FC236}">
                  <a16:creationId xmlns:a16="http://schemas.microsoft.com/office/drawing/2014/main" id="{0E662440-17C9-4807-AC41-F40669EBF539}"/>
                </a:ext>
              </a:extLst>
            </p:cNvPr>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3;p50">
              <a:extLst>
                <a:ext uri="{FF2B5EF4-FFF2-40B4-BE49-F238E27FC236}">
                  <a16:creationId xmlns:a16="http://schemas.microsoft.com/office/drawing/2014/main" id="{49551650-559D-4D52-B1FC-D98E5BF34CCF}"/>
                </a:ext>
              </a:extLst>
            </p:cNvPr>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04;p50">
              <a:extLst>
                <a:ext uri="{FF2B5EF4-FFF2-40B4-BE49-F238E27FC236}">
                  <a16:creationId xmlns:a16="http://schemas.microsoft.com/office/drawing/2014/main" id="{D3FE2C5F-A60D-41ED-80F0-DD82544B89B9}"/>
                </a:ext>
              </a:extLst>
            </p:cNvPr>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5;p50">
              <a:extLst>
                <a:ext uri="{FF2B5EF4-FFF2-40B4-BE49-F238E27FC236}">
                  <a16:creationId xmlns:a16="http://schemas.microsoft.com/office/drawing/2014/main" id="{2E0DA679-68CA-48BD-B8F6-5C5A6F9FAB68}"/>
                </a:ext>
              </a:extLst>
            </p:cNvPr>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106;p50">
            <a:extLst>
              <a:ext uri="{FF2B5EF4-FFF2-40B4-BE49-F238E27FC236}">
                <a16:creationId xmlns:a16="http://schemas.microsoft.com/office/drawing/2014/main" id="{CAB01BEC-42C3-4FA2-9538-956BF4F3D446}"/>
              </a:ext>
            </a:extLst>
          </p:cNvPr>
          <p:cNvGrpSpPr/>
          <p:nvPr/>
        </p:nvGrpSpPr>
        <p:grpSpPr>
          <a:xfrm>
            <a:off x="536067" y="380757"/>
            <a:ext cx="848259" cy="811428"/>
            <a:chOff x="7191325" y="3743800"/>
            <a:chExt cx="1128604" cy="1079601"/>
          </a:xfrm>
        </p:grpSpPr>
        <p:sp>
          <p:nvSpPr>
            <p:cNvPr id="69" name="Google Shape;1107;p50">
              <a:extLst>
                <a:ext uri="{FF2B5EF4-FFF2-40B4-BE49-F238E27FC236}">
                  <a16:creationId xmlns:a16="http://schemas.microsoft.com/office/drawing/2014/main" id="{F85BD33B-C709-4045-B572-AF5F6D4224C9}"/>
                </a:ext>
              </a:extLst>
            </p:cNvPr>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1108;p50">
              <a:extLst>
                <a:ext uri="{FF2B5EF4-FFF2-40B4-BE49-F238E27FC236}">
                  <a16:creationId xmlns:a16="http://schemas.microsoft.com/office/drawing/2014/main" id="{FA8F9D1E-B6BA-4635-B168-5D25B11DC467}"/>
                </a:ext>
              </a:extLst>
            </p:cNvPr>
            <p:cNvGrpSpPr/>
            <p:nvPr/>
          </p:nvGrpSpPr>
          <p:grpSpPr>
            <a:xfrm>
              <a:off x="7474311" y="3990367"/>
              <a:ext cx="562631" cy="586468"/>
              <a:chOff x="6515800" y="1598275"/>
              <a:chExt cx="424275" cy="442250"/>
            </a:xfrm>
          </p:grpSpPr>
          <p:sp>
            <p:nvSpPr>
              <p:cNvPr id="71" name="Google Shape;1109;p50">
                <a:extLst>
                  <a:ext uri="{FF2B5EF4-FFF2-40B4-BE49-F238E27FC236}">
                    <a16:creationId xmlns:a16="http://schemas.microsoft.com/office/drawing/2014/main" id="{45418C3B-160B-4677-8EF3-3D1647FCBCBB}"/>
                  </a:ext>
                </a:extLst>
              </p:cNvPr>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0;p50">
                <a:extLst>
                  <a:ext uri="{FF2B5EF4-FFF2-40B4-BE49-F238E27FC236}">
                    <a16:creationId xmlns:a16="http://schemas.microsoft.com/office/drawing/2014/main" id="{82B32275-7AE2-406A-93C6-D3A62B6D6C89}"/>
                  </a:ext>
                </a:extLst>
              </p:cNvPr>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11;p50">
                <a:extLst>
                  <a:ext uri="{FF2B5EF4-FFF2-40B4-BE49-F238E27FC236}">
                    <a16:creationId xmlns:a16="http://schemas.microsoft.com/office/drawing/2014/main" id="{A6C2FE36-B7F5-4551-82B3-A98EC1D74E9E}"/>
                  </a:ext>
                </a:extLst>
              </p:cNvPr>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2;p50">
                <a:extLst>
                  <a:ext uri="{FF2B5EF4-FFF2-40B4-BE49-F238E27FC236}">
                    <a16:creationId xmlns:a16="http://schemas.microsoft.com/office/drawing/2014/main" id="{97702175-C8EF-4A35-9414-FC788F19CC52}"/>
                  </a:ext>
                </a:extLst>
              </p:cNvPr>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13;p50">
                <a:extLst>
                  <a:ext uri="{FF2B5EF4-FFF2-40B4-BE49-F238E27FC236}">
                    <a16:creationId xmlns:a16="http://schemas.microsoft.com/office/drawing/2014/main" id="{026C3D5F-545B-44A2-B032-989FFE5415DB}"/>
                  </a:ext>
                </a:extLst>
              </p:cNvPr>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4;p50">
                <a:extLst>
                  <a:ext uri="{FF2B5EF4-FFF2-40B4-BE49-F238E27FC236}">
                    <a16:creationId xmlns:a16="http://schemas.microsoft.com/office/drawing/2014/main" id="{7B936291-9D6D-4140-9149-A94337AE2941}"/>
                  </a:ext>
                </a:extLst>
              </p:cNvPr>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roup 76">
            <a:extLst>
              <a:ext uri="{FF2B5EF4-FFF2-40B4-BE49-F238E27FC236}">
                <a16:creationId xmlns:a16="http://schemas.microsoft.com/office/drawing/2014/main" id="{83C2F5F7-A736-45D3-B3BB-CE4D77B1DC08}"/>
              </a:ext>
            </a:extLst>
          </p:cNvPr>
          <p:cNvGrpSpPr/>
          <p:nvPr/>
        </p:nvGrpSpPr>
        <p:grpSpPr>
          <a:xfrm>
            <a:off x="3334129" y="-14330"/>
            <a:ext cx="5838066" cy="560155"/>
            <a:chOff x="2171100" y="231172"/>
            <a:chExt cx="7849804" cy="659226"/>
          </a:xfrm>
        </p:grpSpPr>
        <p:sp>
          <p:nvSpPr>
            <p:cNvPr id="78" name="Flowchart: Delay 77">
              <a:extLst>
                <a:ext uri="{FF2B5EF4-FFF2-40B4-BE49-F238E27FC236}">
                  <a16:creationId xmlns:a16="http://schemas.microsoft.com/office/drawing/2014/main" id="{A1CEAFF1-DA2F-441D-9EC3-49CC02D202BD}"/>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Channel URL">
              <a:extLst>
                <a:ext uri="{FF2B5EF4-FFF2-40B4-BE49-F238E27FC236}">
                  <a16:creationId xmlns:a16="http://schemas.microsoft.com/office/drawing/2014/main" id="{33101C1C-D945-4944-9A4D-460E7D98CC6D}"/>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Ứng</a:t>
              </a:r>
              <a:r>
                <a:rPr lang="en-US" sz="32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80" name="Google Shape;635;p39">
            <a:extLst>
              <a:ext uri="{FF2B5EF4-FFF2-40B4-BE49-F238E27FC236}">
                <a16:creationId xmlns:a16="http://schemas.microsoft.com/office/drawing/2014/main" id="{828C123D-BF40-4AEA-B3A7-EC1E9E257916}"/>
              </a:ext>
            </a:extLst>
          </p:cNvPr>
          <p:cNvCxnSpPr/>
          <p:nvPr/>
        </p:nvCxnSpPr>
        <p:spPr>
          <a:xfrm>
            <a:off x="3651476" y="1306103"/>
            <a:ext cx="4753500" cy="0"/>
          </a:xfrm>
          <a:prstGeom prst="straightConnector1">
            <a:avLst/>
          </a:prstGeom>
          <a:noFill/>
          <a:ln w="9525" cap="flat" cmpd="sng">
            <a:solidFill>
              <a:schemeClr val="accent1"/>
            </a:solidFill>
            <a:prstDash val="solid"/>
            <a:round/>
            <a:headEnd type="none" w="med" len="med"/>
            <a:tailEnd type="none" w="med" len="med"/>
          </a:ln>
        </p:spPr>
      </p:cxnSp>
      <p:sp>
        <p:nvSpPr>
          <p:cNvPr id="81" name="Google Shape;637;p39">
            <a:extLst>
              <a:ext uri="{FF2B5EF4-FFF2-40B4-BE49-F238E27FC236}">
                <a16:creationId xmlns:a16="http://schemas.microsoft.com/office/drawing/2014/main" id="{7E3EB7F0-7349-40C1-80D9-89C714B23D23}"/>
              </a:ext>
            </a:extLst>
          </p:cNvPr>
          <p:cNvSpPr txBox="1">
            <a:spLocks noGrp="1"/>
          </p:cNvSpPr>
          <p:nvPr>
            <p:ph type="subTitle" idx="1"/>
          </p:nvPr>
        </p:nvSpPr>
        <p:spPr>
          <a:xfrm>
            <a:off x="3864786" y="1454622"/>
            <a:ext cx="5093880" cy="1026300"/>
          </a:xfrm>
          <a:prstGeom prst="rect">
            <a:avLst/>
          </a:prstGeom>
        </p:spPr>
        <p:txBody>
          <a:bodyPr spcFirstLastPara="1" wrap="square" lIns="91425" tIns="91425" rIns="91425" bIns="91425" anchor="t" anchorCtr="0">
            <a:noAutofit/>
          </a:bodyPr>
          <a:lstStyle/>
          <a:p>
            <a:pPr marL="0" lvl="0" indent="0" algn="ctr">
              <a:lnSpc>
                <a:spcPct val="100000"/>
              </a:lnSpc>
              <a:buNone/>
            </a:pPr>
            <a:r>
              <a:rPr lang="vi-VN" sz="2400" i="1" dirty="0">
                <a:latin typeface="Times New Roman" panose="02020603050405020304" pitchFamily="18" charset="0"/>
                <a:cs typeface="Times New Roman" panose="02020603050405020304" pitchFamily="18" charset="0"/>
              </a:rPr>
              <a:t>Chúng ta biết rằng chất béo được ứng dụng rộng rãi trong cuộc sống hằng ngày, từ thực phẩm đến mĩ phẩm và cả dược phẩm. Em hãy tìm hiểu qua sách báo, internet, sau đó thảo luận nhóm và liệt kê ra 3 sản phẩm có chứa chất béo. Giải thích tại sao chất béo lại có trong thành phần các sản phẩm đó.</a:t>
            </a:r>
            <a:endParaRPr lang="vi-VN" sz="2400" i="1" dirty="0">
              <a:effectLst/>
              <a:latin typeface="Times New Roman" panose="02020603050405020304" pitchFamily="18" charset="0"/>
              <a:cs typeface="Times New Roman" panose="02020603050405020304" pitchFamily="18" charset="0"/>
            </a:endParaRPr>
          </a:p>
        </p:txBody>
      </p:sp>
      <p:sp>
        <p:nvSpPr>
          <p:cNvPr id="82" name="Google Shape;636;p39">
            <a:extLst>
              <a:ext uri="{FF2B5EF4-FFF2-40B4-BE49-F238E27FC236}">
                <a16:creationId xmlns:a16="http://schemas.microsoft.com/office/drawing/2014/main" id="{559642DE-D811-4BED-A8D7-69E52D3B0363}"/>
              </a:ext>
            </a:extLst>
          </p:cNvPr>
          <p:cNvSpPr txBox="1">
            <a:spLocks noGrp="1"/>
          </p:cNvSpPr>
          <p:nvPr>
            <p:ph type="title"/>
          </p:nvPr>
        </p:nvSpPr>
        <p:spPr>
          <a:xfrm>
            <a:off x="4186224" y="144678"/>
            <a:ext cx="4219127" cy="116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solidFill>
                  <a:srgbClr val="7030A0"/>
                </a:solidFill>
                <a:latin typeface="Times New Roman" panose="02020603050405020304" pitchFamily="18" charset="0"/>
                <a:cs typeface="Times New Roman" panose="02020603050405020304" pitchFamily="18" charset="0"/>
              </a:rPr>
              <a:t>HOẠT ĐỘNG NHÓM</a:t>
            </a:r>
            <a:endParaRPr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15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
                                            <p:txEl>
                                              <p:pRg st="0" end="0"/>
                                            </p:txEl>
                                          </p:spTgt>
                                        </p:tgtEl>
                                        <p:attrNameLst>
                                          <p:attrName>style.visibility</p:attrName>
                                        </p:attrNameLst>
                                      </p:cBhvr>
                                      <p:to>
                                        <p:strVal val="visible"/>
                                      </p:to>
                                    </p:set>
                                    <p:animEffect transition="in" filter="barn(inVertical)">
                                      <p:cBhvr>
                                        <p:cTn id="13" dur="500"/>
                                        <p:tgtEl>
                                          <p:spTgt spid="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build="p"/>
      <p:bldP spid="8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108540DB-3574-4D50-A14C-C981E334E848}"/>
              </a:ext>
            </a:extLst>
          </p:cNvPr>
          <p:cNvSpPr txBox="1"/>
          <p:nvPr/>
        </p:nvSpPr>
        <p:spPr>
          <a:xfrm>
            <a:off x="672353" y="780414"/>
            <a:ext cx="8148917" cy="3816429"/>
          </a:xfrm>
          <a:prstGeom prst="rect">
            <a:avLst/>
          </a:prstGeom>
          <a:noFill/>
          <a:ln w="28575">
            <a:solidFill>
              <a:schemeClr val="accent1"/>
            </a:solidFill>
          </a:ln>
        </p:spPr>
        <p:txBody>
          <a:bodyPr wrap="square">
            <a:spAutoFit/>
          </a:bodyPr>
          <a:lstStyle/>
          <a:p>
            <a:pPr algn="just"/>
            <a:r>
              <a:rPr lang="vi-VN" sz="2200" dirty="0">
                <a:latin typeface="Times New Roman" panose="02020603050405020304" pitchFamily="18" charset="0"/>
                <a:cs typeface="Times New Roman" panose="02020603050405020304" pitchFamily="18" charset="0"/>
              </a:rPr>
              <a:t>- Dầu diesel sinh học chủ yếu bao gồm các ester alkyl của acid béo thu được từ các nguyên liệu khác nhau, như dầu thực vật, mỡ động vật và dầu ăn thải.</a:t>
            </a:r>
          </a:p>
          <a:p>
            <a:pPr algn="just"/>
            <a:r>
              <a:rPr lang="vi-VN" sz="2200" dirty="0">
                <a:latin typeface="Times New Roman" panose="02020603050405020304" pitchFamily="18" charset="0"/>
                <a:cs typeface="Times New Roman" panose="02020603050405020304" pitchFamily="18" charset="0"/>
              </a:rPr>
              <a:t>- Các sản phẩm mĩ phẩm như kem chống nắng, kem dưỡng da, … có chứa ceramide (là một loại chất béo có trong tế bào da) vì có những công dụng tuyệt vời như phục hồi và cải thiện hàng rào bảo vệ da, chống lại các tác nhân gây lão hóa làn da, điều trị các tình trạng da bị viêm, kích ứng; giúp làm mềm da, hạn chế tình trạng mất nước; …</a:t>
            </a:r>
          </a:p>
          <a:p>
            <a:pPr algn="just"/>
            <a:r>
              <a:rPr lang="vi-VN" sz="2200" dirty="0">
                <a:latin typeface="Times New Roman" panose="02020603050405020304" pitchFamily="18" charset="0"/>
                <a:cs typeface="Times New Roman" panose="02020603050405020304" pitchFamily="18" charset="0"/>
              </a:rPr>
              <a:t> - Trong dược phẩm, một số loại thuốc như thuốc giảm cân, thuốc hạ cholesterol,… có chứa chất béo. Chất béo được sử dụng giúp hấp thụ các hoạt chất dược phẩm một cách hiệu quả.</a:t>
            </a:r>
            <a:endParaRPr lang="vi-VN" sz="2200" b="0" i="0" dirty="0">
              <a:solidFill>
                <a:srgbClr val="000000"/>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E1851DD-047B-410F-8AA1-2819F74C6DB1}"/>
              </a:ext>
            </a:extLst>
          </p:cNvPr>
          <p:cNvSpPr txBox="1"/>
          <p:nvPr/>
        </p:nvSpPr>
        <p:spPr>
          <a:xfrm>
            <a:off x="2115671" y="157420"/>
            <a:ext cx="4572000" cy="461665"/>
          </a:xfrm>
          <a:prstGeom prst="rect">
            <a:avLst/>
          </a:prstGeom>
          <a:noFill/>
        </p:spPr>
        <p:txBody>
          <a:bodyPr wrap="square">
            <a:spAutoFit/>
          </a:bodyPr>
          <a:lstStyle/>
          <a:p>
            <a:pPr algn="ctr"/>
            <a:r>
              <a:rPr lang="en-US" sz="2400" b="1"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Lời</a:t>
            </a:r>
            <a:r>
              <a:rPr lang="en-US" sz="2400" b="1"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giải</a:t>
            </a:r>
            <a:endParaRPr lang="en-US" sz="2400" b="1"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18822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4E41FE-6881-4EAA-8E03-BF1EA590B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47" y="149087"/>
            <a:ext cx="1865062" cy="142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id="{85500628-87A1-4527-8A43-677FC30F6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844" y="160553"/>
            <a:ext cx="1773337" cy="140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a:extLst>
              <a:ext uri="{FF2B5EF4-FFF2-40B4-BE49-F238E27FC236}">
                <a16:creationId xmlns:a16="http://schemas.microsoft.com/office/drawing/2014/main" id="{B6C31F9B-34DB-49A5-80E7-2C656B858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832" y="130396"/>
            <a:ext cx="1910924" cy="142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33037E70-E3C9-4B0B-860E-CEC7883BC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461" y="160552"/>
            <a:ext cx="1803911" cy="142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DFDAB11-07DE-4EF6-BC20-416288D69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02" y="1920679"/>
            <a:ext cx="1849151" cy="127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1F3C031E-7EF4-47A6-A44F-FF9BCBD118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907" y="1848281"/>
            <a:ext cx="1908668" cy="13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03672494-63F6-4DB4-BDC3-5BCAE00F9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8844" y="1880582"/>
            <a:ext cx="1773337" cy="131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FAD7A5E3-B5F2-448E-A616-A49C1E196B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6461" y="1848280"/>
            <a:ext cx="1803911" cy="134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a:extLst>
              <a:ext uri="{FF2B5EF4-FFF2-40B4-BE49-F238E27FC236}">
                <a16:creationId xmlns:a16="http://schemas.microsoft.com/office/drawing/2014/main" id="{E20B8CE0-FEFA-4A35-AACE-C67C06FCEC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747" y="3549926"/>
            <a:ext cx="1865062" cy="127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31CB3B3-834A-41E7-B1CF-FD3EE685AA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8844" y="3570752"/>
            <a:ext cx="1803156" cy="125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A77158E0-F7E5-4295-90EE-601203FA42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6460" y="3549926"/>
            <a:ext cx="1803156" cy="127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B86C38B1-FCF8-488B-8ABF-DB326DF9A7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4652" y="3549926"/>
            <a:ext cx="1908668" cy="127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8A46D880-43E3-48E9-A92C-EC57AFD6AF95}"/>
              </a:ext>
            </a:extLst>
          </p:cNvPr>
          <p:cNvSpPr txBox="1"/>
          <p:nvPr/>
        </p:nvSpPr>
        <p:spPr>
          <a:xfrm>
            <a:off x="1277943" y="1481841"/>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(1)</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34CD1E8-5434-4427-9703-116A14D72B46}"/>
              </a:ext>
            </a:extLst>
          </p:cNvPr>
          <p:cNvSpPr txBox="1"/>
          <p:nvPr/>
        </p:nvSpPr>
        <p:spPr>
          <a:xfrm>
            <a:off x="3216475" y="1479973"/>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(2)</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A6C3E78-470C-4D8B-AFC0-935D7F505173}"/>
              </a:ext>
            </a:extLst>
          </p:cNvPr>
          <p:cNvSpPr txBox="1"/>
          <p:nvPr/>
        </p:nvSpPr>
        <p:spPr>
          <a:xfrm>
            <a:off x="5202539" y="1479973"/>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(3)</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C7301B1-7288-4223-BD19-FEDD998457C6}"/>
              </a:ext>
            </a:extLst>
          </p:cNvPr>
          <p:cNvSpPr txBox="1"/>
          <p:nvPr/>
        </p:nvSpPr>
        <p:spPr>
          <a:xfrm>
            <a:off x="7163388" y="1433050"/>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(4)</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FB9C985-297E-483F-84D1-0BD1CB249713}"/>
              </a:ext>
            </a:extLst>
          </p:cNvPr>
          <p:cNvSpPr txBox="1"/>
          <p:nvPr/>
        </p:nvSpPr>
        <p:spPr>
          <a:xfrm>
            <a:off x="1257980" y="3065178"/>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(5)</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05FAE8A-996F-48E1-8018-2FBF78861833}"/>
              </a:ext>
            </a:extLst>
          </p:cNvPr>
          <p:cNvSpPr txBox="1"/>
          <p:nvPr/>
        </p:nvSpPr>
        <p:spPr>
          <a:xfrm>
            <a:off x="3342085" y="3139109"/>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(6)</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578D710-09F4-4DAF-8F8A-9164B90F9143}"/>
              </a:ext>
            </a:extLst>
          </p:cNvPr>
          <p:cNvSpPr txBox="1"/>
          <p:nvPr/>
        </p:nvSpPr>
        <p:spPr>
          <a:xfrm>
            <a:off x="5202539" y="3129152"/>
            <a:ext cx="688233"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(7)</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7884BC4-75C2-4F53-BBA6-67F0209CA6DA}"/>
              </a:ext>
            </a:extLst>
          </p:cNvPr>
          <p:cNvSpPr txBox="1"/>
          <p:nvPr/>
        </p:nvSpPr>
        <p:spPr>
          <a:xfrm>
            <a:off x="7250960" y="3131330"/>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(8)</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480C9F-5F8F-45B6-9125-2774A89FC71A}"/>
              </a:ext>
            </a:extLst>
          </p:cNvPr>
          <p:cNvSpPr txBox="1"/>
          <p:nvPr/>
        </p:nvSpPr>
        <p:spPr>
          <a:xfrm>
            <a:off x="1267446" y="4694425"/>
            <a:ext cx="702669"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(9)</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4BB5994-37E5-4558-B2FE-A82600BF683F}"/>
              </a:ext>
            </a:extLst>
          </p:cNvPr>
          <p:cNvSpPr txBox="1"/>
          <p:nvPr/>
        </p:nvSpPr>
        <p:spPr>
          <a:xfrm>
            <a:off x="3301604" y="4705165"/>
            <a:ext cx="933670"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(10)</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C4DAEBA-E442-47D2-AE1A-6D8B1D4491FA}"/>
              </a:ext>
            </a:extLst>
          </p:cNvPr>
          <p:cNvSpPr txBox="1"/>
          <p:nvPr/>
        </p:nvSpPr>
        <p:spPr>
          <a:xfrm>
            <a:off x="5335761" y="4740574"/>
            <a:ext cx="900756"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(11)</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8EB85F4-BAB3-45C3-875A-32D12C7F9AFE}"/>
              </a:ext>
            </a:extLst>
          </p:cNvPr>
          <p:cNvSpPr txBox="1"/>
          <p:nvPr/>
        </p:nvSpPr>
        <p:spPr>
          <a:xfrm>
            <a:off x="7018584" y="4740574"/>
            <a:ext cx="847473" cy="507831"/>
          </a:xfrm>
          <a:prstGeom prst="rect">
            <a:avLst/>
          </a:prstGeom>
          <a:noFill/>
        </p:spPr>
        <p:txBody>
          <a:bodyPr wrap="square" rtlCol="0">
            <a:spAutoFit/>
          </a:bodyPr>
          <a:lstStyle/>
          <a:p>
            <a:r>
              <a:rPr lang="en-US" sz="2700" dirty="0">
                <a:solidFill>
                  <a:srgbClr val="00B050"/>
                </a:solidFill>
                <a:latin typeface="Times New Roman" panose="02020603050405020304" pitchFamily="18" charset="0"/>
                <a:cs typeface="Times New Roman" panose="02020603050405020304" pitchFamily="18" charset="0"/>
              </a:rPr>
              <a:t>(12)</a:t>
            </a:r>
            <a:endParaRPr lang="vi-VN" sz="2700" dirty="0">
              <a:solidFill>
                <a:srgbClr val="00B050"/>
              </a:solidFill>
              <a:latin typeface="Times New Roman" panose="02020603050405020304" pitchFamily="18" charset="0"/>
              <a:cs typeface="Times New Roman" panose="02020603050405020304" pitchFamily="18" charset="0"/>
            </a:endParaRPr>
          </a:p>
        </p:txBody>
      </p:sp>
      <p:sp>
        <p:nvSpPr>
          <p:cNvPr id="26" name="Cloud 25">
            <a:extLst>
              <a:ext uri="{FF2B5EF4-FFF2-40B4-BE49-F238E27FC236}">
                <a16:creationId xmlns:a16="http://schemas.microsoft.com/office/drawing/2014/main" id="{29D77796-5657-439F-BFB0-E65B6F57B931}"/>
              </a:ext>
            </a:extLst>
          </p:cNvPr>
          <p:cNvSpPr/>
          <p:nvPr/>
        </p:nvSpPr>
        <p:spPr>
          <a:xfrm>
            <a:off x="2137109" y="1151391"/>
            <a:ext cx="5153705" cy="1971677"/>
          </a:xfrm>
          <a:prstGeom prst="cloud">
            <a:avLst/>
          </a:prstGeom>
          <a:solidFill>
            <a:srgbClr val="F7A5A5"/>
          </a:solidFill>
          <a:ln>
            <a:solidFill>
              <a:srgbClr val="F9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700" dirty="0" err="1">
                <a:latin typeface="Times New Roman" panose="02020603050405020304" pitchFamily="18" charset="0"/>
                <a:cs typeface="Times New Roman" panose="02020603050405020304" pitchFamily="18" charset="0"/>
              </a:rPr>
              <a:t>Những</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hình</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ảnh</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sau</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cho</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biết</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ứng</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dụng</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nào</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của</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chất</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béo</a:t>
            </a:r>
            <a:r>
              <a:rPr lang="en-US" altLang="vi-VN" sz="27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723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Effect transition="in" filter="fade">
                                      <p:cBhvr>
                                        <p:cTn id="89" dur="500"/>
                                        <p:tgtEl>
                                          <p:spTgt spid="1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childTnLst>
                          </p:cTn>
                        </p:par>
                      </p:childTnLst>
                    </p:cTn>
                  </p:par>
                  <p:par>
                    <p:cTn id="130" fill="hold">
                      <p:stCondLst>
                        <p:cond delay="indefinite"/>
                      </p:stCondLst>
                      <p:childTnLst>
                        <p:par>
                          <p:cTn id="131" fill="hold">
                            <p:stCondLst>
                              <p:cond delay="0"/>
                            </p:stCondLst>
                            <p:childTnLst>
                              <p:par>
                                <p:cTn id="132" presetID="45" presetClass="exit" presetSubtype="0" fill="hold" grpId="1" nodeType="clickEffect">
                                  <p:stCondLst>
                                    <p:cond delay="0"/>
                                  </p:stCondLst>
                                  <p:childTnLst>
                                    <p:animEffect transition="out" filter="fade">
                                      <p:cBhvr>
                                        <p:cTn id="133" dur="2000"/>
                                        <p:tgtEl>
                                          <p:spTgt spid="26"/>
                                        </p:tgtEl>
                                      </p:cBhvr>
                                    </p:animEffect>
                                    <p:anim calcmode="lin" valueType="num">
                                      <p:cBhvr>
                                        <p:cTn id="134" dur="20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5" dur="2000"/>
                                        <p:tgtEl>
                                          <p:spTgt spid="26"/>
                                        </p:tgtEl>
                                        <p:attrNameLst>
                                          <p:attrName>ppt_h</p:attrName>
                                        </p:attrNameLst>
                                      </p:cBhvr>
                                      <p:tavLst>
                                        <p:tav tm="0">
                                          <p:val>
                                            <p:strVal val="ppt_h"/>
                                          </p:val>
                                        </p:tav>
                                        <p:tav tm="100000">
                                          <p:val>
                                            <p:strVal val="ppt_h"/>
                                          </p:val>
                                        </p:tav>
                                      </p:tavLst>
                                    </p:anim>
                                    <p:set>
                                      <p:cBhvr>
                                        <p:cTn id="136"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 dirty="0">
                <a:solidFill>
                  <a:srgbClr val="FF0000"/>
                </a:solidFill>
                <a:latin typeface="Times New Roman" panose="02020603050405020304" pitchFamily="18" charset="0"/>
                <a:cs typeface="Times New Roman" panose="02020603050405020304" pitchFamily="18" charset="0"/>
              </a:rPr>
              <a:t>MỤC TIÊU BÀI HỌC</a:t>
            </a:r>
            <a:endParaRPr dirty="0"/>
          </a:p>
        </p:txBody>
      </p:sp>
      <p:sp>
        <p:nvSpPr>
          <p:cNvPr id="571" name="Google Shape;571;p36"/>
          <p:cNvSpPr txBox="1">
            <a:spLocks noGrp="1"/>
          </p:cNvSpPr>
          <p:nvPr>
            <p:ph type="body" idx="1"/>
          </p:nvPr>
        </p:nvSpPr>
        <p:spPr>
          <a:xfrm>
            <a:off x="720000" y="1264739"/>
            <a:ext cx="8105593" cy="3372576"/>
          </a:xfrm>
          <a:prstGeom prst="rect">
            <a:avLst/>
          </a:prstGeom>
          <a:ln w="38100">
            <a:solidFill>
              <a:schemeClr val="accent1"/>
            </a:solidFill>
          </a:ln>
        </p:spPr>
        <p:txBody>
          <a:bodyPr spcFirstLastPara="1" wrap="square" lIns="91425" tIns="91425" rIns="91425" bIns="91425" anchor="t" anchorCtr="0">
            <a:noAutofit/>
          </a:bodyPr>
          <a:lstStyle/>
          <a:p>
            <a:pPr marL="0" lvl="0" indent="0" algn="just">
              <a:buNone/>
            </a:pP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Nêu được khái niệm lipid, khái niệm chất béo, trạng thái thiên nhiên, công thức tổng quát của chất béo đơn giản là (R-COO)</a:t>
            </a:r>
            <a:r>
              <a:rPr lang="vi-VN" sz="2000" baseline="-25000">
                <a:solidFill>
                  <a:srgbClr val="080808"/>
                </a:solidFill>
                <a:latin typeface="Times New Roman" panose="02020603050405020304" pitchFamily="18" charset="0"/>
                <a:cs typeface="Times New Roman" panose="02020603050405020304" pitchFamily="18" charset="0"/>
              </a:rPr>
              <a:t>3</a:t>
            </a:r>
            <a:r>
              <a:rPr lang="vi-VN" sz="2000">
                <a:solidFill>
                  <a:srgbClr val="080808"/>
                </a:solidFill>
                <a:latin typeface="Times New Roman" panose="02020603050405020304" pitchFamily="18" charset="0"/>
                <a:cs typeface="Times New Roman" panose="02020603050405020304" pitchFamily="18" charset="0"/>
              </a:rPr>
              <a:t>C</a:t>
            </a:r>
            <a:r>
              <a:rPr lang="vi-VN" sz="2000" baseline="-25000">
                <a:solidFill>
                  <a:srgbClr val="080808"/>
                </a:solidFill>
                <a:latin typeface="Times New Roman" panose="02020603050405020304" pitchFamily="18" charset="0"/>
                <a:cs typeface="Times New Roman" panose="02020603050405020304" pitchFamily="18" charset="0"/>
              </a:rPr>
              <a:t>3</a:t>
            </a:r>
            <a:r>
              <a:rPr lang="vi-VN" sz="2000">
                <a:solidFill>
                  <a:srgbClr val="080808"/>
                </a:solidFill>
                <a:latin typeface="Times New Roman" panose="02020603050405020304" pitchFamily="18" charset="0"/>
                <a:cs typeface="Times New Roman" panose="02020603050405020304" pitchFamily="18" charset="0"/>
              </a:rPr>
              <a:t>H</a:t>
            </a:r>
            <a:r>
              <a:rPr lang="vi-VN" sz="2000" baseline="-25000">
                <a:solidFill>
                  <a:srgbClr val="080808"/>
                </a:solidFill>
                <a:latin typeface="Times New Roman" panose="02020603050405020304" pitchFamily="18" charset="0"/>
                <a:cs typeface="Times New Roman" panose="02020603050405020304" pitchFamily="18" charset="0"/>
              </a:rPr>
              <a:t>5</a:t>
            </a:r>
            <a:r>
              <a:rPr lang="vi-VN" sz="2000">
                <a:solidFill>
                  <a:srgbClr val="080808"/>
                </a:solidFill>
                <a:latin typeface="Times New Roman" panose="02020603050405020304" pitchFamily="18" charset="0"/>
                <a:cs typeface="Times New Roman" panose="02020603050405020304" pitchFamily="18" charset="0"/>
              </a:rPr>
              <a:t>, đặc điểm cấu tạo.</a:t>
            </a:r>
          </a:p>
          <a:p>
            <a:pPr marL="0" lvl="0" indent="0" algn="just">
              <a:buNone/>
            </a:pP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Trình bày được tính chất vật lí của chất béo (trạng thái, tính tan) và tính chất hoá học (phản ứng</a:t>
            </a: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xà phòng hoá). Viết được phương trình hoá học xảy ra.</a:t>
            </a:r>
          </a:p>
          <a:p>
            <a:pPr marL="0" lvl="0" indent="0" algn="just">
              <a:buNone/>
            </a:pP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Nêu được vai trò của lipid tham gia vào cấu tạo </a:t>
            </a:r>
            <a:r>
              <a:rPr lang="en-US" sz="2000">
                <a:solidFill>
                  <a:srgbClr val="080808"/>
                </a:solidFill>
                <a:latin typeface="Times New Roman" panose="02020603050405020304" pitchFamily="18" charset="0"/>
                <a:cs typeface="Times New Roman" panose="02020603050405020304" pitchFamily="18" charset="0"/>
              </a:rPr>
              <a:t>tế</a:t>
            </a:r>
            <a:r>
              <a:rPr lang="vi-VN" sz="2000">
                <a:solidFill>
                  <a:srgbClr val="080808"/>
                </a:solidFill>
                <a:latin typeface="Times New Roman" panose="02020603050405020304" pitchFamily="18" charset="0"/>
                <a:cs typeface="Times New Roman" panose="02020603050405020304" pitchFamily="18" charset="0"/>
              </a:rPr>
              <a:t> bào và tích lũy năng lượng trong cơ</a:t>
            </a: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thể.</a:t>
            </a:r>
            <a:endParaRPr lang="en-US" sz="2000">
              <a:solidFill>
                <a:srgbClr val="080808"/>
              </a:solidFill>
              <a:latin typeface="Times New Roman" panose="02020603050405020304" pitchFamily="18" charset="0"/>
              <a:cs typeface="Times New Roman" panose="02020603050405020304" pitchFamily="18" charset="0"/>
            </a:endParaRPr>
          </a:p>
          <a:p>
            <a:pPr marL="0" lvl="0" indent="0" algn="just">
              <a:buNone/>
            </a:pP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Trình bày được ứng dụng của chất béo và đề xuất biện pháp sử dụng chất béo cho phù hợp trong việc</a:t>
            </a:r>
            <a:r>
              <a:rPr lang="en-US" sz="2000">
                <a:solidFill>
                  <a:srgbClr val="080808"/>
                </a:solidFill>
                <a:latin typeface="Times New Roman" panose="02020603050405020304" pitchFamily="18" charset="0"/>
                <a:cs typeface="Times New Roman" panose="02020603050405020304" pitchFamily="18" charset="0"/>
              </a:rPr>
              <a:t> </a:t>
            </a:r>
            <a:r>
              <a:rPr lang="vi-VN" sz="2000">
                <a:solidFill>
                  <a:srgbClr val="080808"/>
                </a:solidFill>
                <a:latin typeface="Times New Roman" panose="02020603050405020304" pitchFamily="18" charset="0"/>
                <a:cs typeface="Times New Roman" panose="02020603050405020304" pitchFamily="18" charset="0"/>
              </a:rPr>
              <a:t>ăn uống hằng ngày để có cơ thể khoẻ mạnh, tránh được bệnh béo phì.</a:t>
            </a:r>
            <a:endParaRPr lang="en-US" sz="2000" dirty="0">
              <a:solidFill>
                <a:srgbClr val="080808"/>
              </a:solidFill>
              <a:latin typeface="Times New Roman" panose="02020603050405020304" pitchFamily="18" charset="0"/>
              <a:ea typeface="Tahoma" panose="020B0604030504040204" pitchFamily="34" charset="0"/>
              <a:cs typeface="Times New Roman" panose="02020603050405020304" pitchFamily="18" charset="0"/>
            </a:endParaRPr>
          </a:p>
          <a:p>
            <a:pPr marL="0" lvl="0" indent="0" algn="just">
              <a:buNone/>
            </a:pPr>
            <a:endParaRPr sz="2000" dirty="0">
              <a:solidFill>
                <a:srgbClr val="080808"/>
              </a:solidFill>
              <a:latin typeface="Times New Roman" panose="02020603050405020304" pitchFamily="18" charset="0"/>
              <a:cs typeface="Times New Roman" panose="02020603050405020304" pitchFamily="18" charset="0"/>
            </a:endParaRPr>
          </a:p>
        </p:txBody>
      </p:sp>
      <p:sp>
        <p:nvSpPr>
          <p:cNvPr id="17" name="Rectangle 3">
            <a:extLst>
              <a:ext uri="{FF2B5EF4-FFF2-40B4-BE49-F238E27FC236}">
                <a16:creationId xmlns:a16="http://schemas.microsoft.com/office/drawing/2014/main" id="{4B2F345D-A7FC-4F08-A6B4-14861D33ECB7}"/>
              </a:ext>
            </a:extLst>
          </p:cNvPr>
          <p:cNvSpPr>
            <a:spLocks noChangeArrowheads="1"/>
          </p:cNvSpPr>
          <p:nvPr/>
        </p:nvSpPr>
        <p:spPr bwMode="auto">
          <a:xfrm>
            <a:off x="2681288"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5">
            <a:extLst>
              <a:ext uri="{FF2B5EF4-FFF2-40B4-BE49-F238E27FC236}">
                <a16:creationId xmlns:a16="http://schemas.microsoft.com/office/drawing/2014/main" id="{D74AA346-AE8D-431C-92B4-AB5F91371A58}"/>
              </a:ext>
            </a:extLst>
          </p:cNvPr>
          <p:cNvSpPr>
            <a:spLocks noChangeArrowheads="1"/>
          </p:cNvSpPr>
          <p:nvPr/>
        </p:nvSpPr>
        <p:spPr bwMode="auto">
          <a:xfrm>
            <a:off x="409575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1">
                                            <p:bg/>
                                          </p:spTgt>
                                        </p:tgtEl>
                                        <p:attrNameLst>
                                          <p:attrName>style.visibility</p:attrName>
                                        </p:attrNameLst>
                                      </p:cBhvr>
                                      <p:to>
                                        <p:strVal val="visible"/>
                                      </p:to>
                                    </p:set>
                                    <p:animEffect transition="in" filter="fade">
                                      <p:cBhvr>
                                        <p:cTn id="7" dur="1000"/>
                                        <p:tgtEl>
                                          <p:spTgt spid="571">
                                            <p:bg/>
                                          </p:spTgt>
                                        </p:tgtEl>
                                      </p:cBhvr>
                                    </p:animEffect>
                                    <p:anim calcmode="lin" valueType="num">
                                      <p:cBhvr>
                                        <p:cTn id="8" dur="1000" fill="hold"/>
                                        <p:tgtEl>
                                          <p:spTgt spid="571">
                                            <p:bg/>
                                          </p:spTgt>
                                        </p:tgtEl>
                                        <p:attrNameLst>
                                          <p:attrName>ppt_x</p:attrName>
                                        </p:attrNameLst>
                                      </p:cBhvr>
                                      <p:tavLst>
                                        <p:tav tm="0">
                                          <p:val>
                                            <p:strVal val="#ppt_x"/>
                                          </p:val>
                                        </p:tav>
                                        <p:tav tm="100000">
                                          <p:val>
                                            <p:strVal val="#ppt_x"/>
                                          </p:val>
                                        </p:tav>
                                      </p:tavLst>
                                    </p:anim>
                                    <p:anim calcmode="lin" valueType="num">
                                      <p:cBhvr>
                                        <p:cTn id="9" dur="1000" fill="hold"/>
                                        <p:tgtEl>
                                          <p:spTgt spid="57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1">
                                            <p:txEl>
                                              <p:pRg st="0" end="0"/>
                                            </p:txEl>
                                          </p:spTgt>
                                        </p:tgtEl>
                                        <p:attrNameLst>
                                          <p:attrName>style.visibility</p:attrName>
                                        </p:attrNameLst>
                                      </p:cBhvr>
                                      <p:to>
                                        <p:strVal val="visible"/>
                                      </p:to>
                                    </p:set>
                                    <p:animEffect transition="in" filter="fade">
                                      <p:cBhvr>
                                        <p:cTn id="14" dur="1000"/>
                                        <p:tgtEl>
                                          <p:spTgt spid="571">
                                            <p:txEl>
                                              <p:pRg st="0" end="0"/>
                                            </p:txEl>
                                          </p:spTgt>
                                        </p:tgtEl>
                                      </p:cBhvr>
                                    </p:animEffect>
                                    <p:anim calcmode="lin" valueType="num">
                                      <p:cBhvr>
                                        <p:cTn id="15" dur="1000" fill="hold"/>
                                        <p:tgtEl>
                                          <p:spTgt spid="57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71">
                                            <p:txEl>
                                              <p:pRg st="1" end="1"/>
                                            </p:txEl>
                                          </p:spTgt>
                                        </p:tgtEl>
                                        <p:attrNameLst>
                                          <p:attrName>style.visibility</p:attrName>
                                        </p:attrNameLst>
                                      </p:cBhvr>
                                      <p:to>
                                        <p:strVal val="visible"/>
                                      </p:to>
                                    </p:set>
                                    <p:animEffect transition="in" filter="fade">
                                      <p:cBhvr>
                                        <p:cTn id="21" dur="1000"/>
                                        <p:tgtEl>
                                          <p:spTgt spid="571">
                                            <p:txEl>
                                              <p:pRg st="1" end="1"/>
                                            </p:txEl>
                                          </p:spTgt>
                                        </p:tgtEl>
                                      </p:cBhvr>
                                    </p:animEffect>
                                    <p:anim calcmode="lin" valueType="num">
                                      <p:cBhvr>
                                        <p:cTn id="22" dur="1000" fill="hold"/>
                                        <p:tgtEl>
                                          <p:spTgt spid="57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71">
                                            <p:txEl>
                                              <p:pRg st="2" end="2"/>
                                            </p:txEl>
                                          </p:spTgt>
                                        </p:tgtEl>
                                        <p:attrNameLst>
                                          <p:attrName>style.visibility</p:attrName>
                                        </p:attrNameLst>
                                      </p:cBhvr>
                                      <p:to>
                                        <p:strVal val="visible"/>
                                      </p:to>
                                    </p:set>
                                    <p:animEffect transition="in" filter="fade">
                                      <p:cBhvr>
                                        <p:cTn id="28" dur="1000"/>
                                        <p:tgtEl>
                                          <p:spTgt spid="571">
                                            <p:txEl>
                                              <p:pRg st="2" end="2"/>
                                            </p:txEl>
                                          </p:spTgt>
                                        </p:tgtEl>
                                      </p:cBhvr>
                                    </p:animEffect>
                                    <p:anim calcmode="lin" valueType="num">
                                      <p:cBhvr>
                                        <p:cTn id="29" dur="1000" fill="hold"/>
                                        <p:tgtEl>
                                          <p:spTgt spid="57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71">
                                            <p:txEl>
                                              <p:pRg st="3" end="3"/>
                                            </p:txEl>
                                          </p:spTgt>
                                        </p:tgtEl>
                                        <p:attrNameLst>
                                          <p:attrName>style.visibility</p:attrName>
                                        </p:attrNameLst>
                                      </p:cBhvr>
                                      <p:to>
                                        <p:strVal val="visible"/>
                                      </p:to>
                                    </p:set>
                                    <p:animEffect transition="in" filter="fade">
                                      <p:cBhvr>
                                        <p:cTn id="35" dur="1000"/>
                                        <p:tgtEl>
                                          <p:spTgt spid="571">
                                            <p:txEl>
                                              <p:pRg st="3" end="3"/>
                                            </p:txEl>
                                          </p:spTgt>
                                        </p:tgtEl>
                                      </p:cBhvr>
                                    </p:animEffect>
                                    <p:anim calcmode="lin" valueType="num">
                                      <p:cBhvr>
                                        <p:cTn id="36" dur="1000" fill="hold"/>
                                        <p:tgtEl>
                                          <p:spTgt spid="571">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9" name="Google Shape;1739;p64"/>
          <p:cNvSpPr/>
          <p:nvPr/>
        </p:nvSpPr>
        <p:spPr>
          <a:xfrm>
            <a:off x="428201" y="561833"/>
            <a:ext cx="927117" cy="886863"/>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0" name="Google Shape;1740;p64"/>
          <p:cNvGrpSpPr/>
          <p:nvPr/>
        </p:nvGrpSpPr>
        <p:grpSpPr>
          <a:xfrm>
            <a:off x="660940" y="774405"/>
            <a:ext cx="461641" cy="461719"/>
            <a:chOff x="2934678" y="2219064"/>
            <a:chExt cx="385053" cy="385119"/>
          </a:xfrm>
        </p:grpSpPr>
        <p:sp>
          <p:nvSpPr>
            <p:cNvPr id="1741" name="Google Shape;1741;p64"/>
            <p:cNvSpPr/>
            <p:nvPr/>
          </p:nvSpPr>
          <p:spPr>
            <a:xfrm>
              <a:off x="3114768" y="2219064"/>
              <a:ext cx="204964" cy="205029"/>
            </a:xfrm>
            <a:custGeom>
              <a:avLst/>
              <a:gdLst/>
              <a:ahLst/>
              <a:cxnLst/>
              <a:rect l="l" t="t" r="r" b="b"/>
              <a:pathLst>
                <a:path w="9402" h="9405" extrusionOk="0">
                  <a:moveTo>
                    <a:pt x="4061" y="1"/>
                  </a:moveTo>
                  <a:cubicBezTo>
                    <a:pt x="3296" y="1"/>
                    <a:pt x="2559" y="160"/>
                    <a:pt x="1867" y="471"/>
                  </a:cubicBezTo>
                  <a:lnTo>
                    <a:pt x="0" y="1315"/>
                  </a:lnTo>
                  <a:cubicBezTo>
                    <a:pt x="2101" y="1456"/>
                    <a:pt x="4057" y="2340"/>
                    <a:pt x="5560" y="3842"/>
                  </a:cubicBezTo>
                  <a:cubicBezTo>
                    <a:pt x="7063" y="5345"/>
                    <a:pt x="7949" y="7301"/>
                    <a:pt x="8089" y="9404"/>
                  </a:cubicBezTo>
                  <a:lnTo>
                    <a:pt x="8932" y="7535"/>
                  </a:lnTo>
                  <a:cubicBezTo>
                    <a:pt x="9244" y="6844"/>
                    <a:pt x="9402" y="6107"/>
                    <a:pt x="9402" y="5341"/>
                  </a:cubicBezTo>
                  <a:cubicBezTo>
                    <a:pt x="9402" y="2398"/>
                    <a:pt x="7007" y="1"/>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4"/>
            <p:cNvSpPr/>
            <p:nvPr/>
          </p:nvSpPr>
          <p:spPr>
            <a:xfrm>
              <a:off x="2985385" y="2367348"/>
              <a:ext cx="186259" cy="185998"/>
            </a:xfrm>
            <a:custGeom>
              <a:avLst/>
              <a:gdLst/>
              <a:ahLst/>
              <a:cxnLst/>
              <a:rect l="l" t="t" r="r" b="b"/>
              <a:pathLst>
                <a:path w="8544" h="8532" extrusionOk="0">
                  <a:moveTo>
                    <a:pt x="2433" y="2079"/>
                  </a:moveTo>
                  <a:lnTo>
                    <a:pt x="3166" y="2811"/>
                  </a:lnTo>
                  <a:lnTo>
                    <a:pt x="2433" y="3542"/>
                  </a:lnTo>
                  <a:lnTo>
                    <a:pt x="1702" y="2811"/>
                  </a:lnTo>
                  <a:lnTo>
                    <a:pt x="2433" y="2079"/>
                  </a:lnTo>
                  <a:close/>
                  <a:moveTo>
                    <a:pt x="2845" y="4960"/>
                  </a:moveTo>
                  <a:lnTo>
                    <a:pt x="3578" y="5691"/>
                  </a:lnTo>
                  <a:lnTo>
                    <a:pt x="2845" y="6423"/>
                  </a:lnTo>
                  <a:lnTo>
                    <a:pt x="2114" y="5691"/>
                  </a:lnTo>
                  <a:lnTo>
                    <a:pt x="2845" y="4960"/>
                  </a:lnTo>
                  <a:close/>
                  <a:moveTo>
                    <a:pt x="5726" y="5370"/>
                  </a:moveTo>
                  <a:lnTo>
                    <a:pt x="6457" y="6102"/>
                  </a:lnTo>
                  <a:lnTo>
                    <a:pt x="5726" y="6835"/>
                  </a:lnTo>
                  <a:lnTo>
                    <a:pt x="4993" y="6102"/>
                  </a:lnTo>
                  <a:lnTo>
                    <a:pt x="5726" y="5370"/>
                  </a:lnTo>
                  <a:close/>
                  <a:moveTo>
                    <a:pt x="2100" y="0"/>
                  </a:moveTo>
                  <a:cubicBezTo>
                    <a:pt x="1515" y="0"/>
                    <a:pt x="774" y="287"/>
                    <a:pt x="427" y="1100"/>
                  </a:cubicBezTo>
                  <a:cubicBezTo>
                    <a:pt x="148" y="1754"/>
                    <a:pt x="1" y="2464"/>
                    <a:pt x="1" y="3194"/>
                  </a:cubicBezTo>
                  <a:cubicBezTo>
                    <a:pt x="1" y="4620"/>
                    <a:pt x="556" y="5962"/>
                    <a:pt x="1566" y="6972"/>
                  </a:cubicBezTo>
                  <a:cubicBezTo>
                    <a:pt x="2606" y="8012"/>
                    <a:pt x="3973" y="8532"/>
                    <a:pt x="5340" y="8532"/>
                  </a:cubicBezTo>
                  <a:cubicBezTo>
                    <a:pt x="6084" y="8532"/>
                    <a:pt x="6829" y="8378"/>
                    <a:pt x="7521" y="8069"/>
                  </a:cubicBezTo>
                  <a:cubicBezTo>
                    <a:pt x="8281" y="7703"/>
                    <a:pt x="8543" y="6980"/>
                    <a:pt x="8535" y="6411"/>
                  </a:cubicBezTo>
                  <a:cubicBezTo>
                    <a:pt x="8525" y="5825"/>
                    <a:pt x="8216" y="5082"/>
                    <a:pt x="7384" y="4759"/>
                  </a:cubicBezTo>
                  <a:cubicBezTo>
                    <a:pt x="6807" y="4536"/>
                    <a:pt x="6097" y="4188"/>
                    <a:pt x="5223" y="3314"/>
                  </a:cubicBezTo>
                  <a:cubicBezTo>
                    <a:pt x="4348" y="2439"/>
                    <a:pt x="4000" y="1731"/>
                    <a:pt x="3776" y="1151"/>
                  </a:cubicBezTo>
                  <a:cubicBezTo>
                    <a:pt x="3453" y="319"/>
                    <a:pt x="2712" y="11"/>
                    <a:pt x="2125" y="0"/>
                  </a:cubicBezTo>
                  <a:cubicBezTo>
                    <a:pt x="2116" y="0"/>
                    <a:pt x="2108" y="0"/>
                    <a:pt x="2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4"/>
            <p:cNvSpPr/>
            <p:nvPr/>
          </p:nvSpPr>
          <p:spPr>
            <a:xfrm>
              <a:off x="3030707" y="2320652"/>
              <a:ext cx="187545" cy="187502"/>
            </a:xfrm>
            <a:custGeom>
              <a:avLst/>
              <a:gdLst/>
              <a:ahLst/>
              <a:cxnLst/>
              <a:rect l="l" t="t" r="r" b="b"/>
              <a:pathLst>
                <a:path w="8603" h="8601" extrusionOk="0">
                  <a:moveTo>
                    <a:pt x="3262" y="0"/>
                  </a:moveTo>
                  <a:cubicBezTo>
                    <a:pt x="2109" y="0"/>
                    <a:pt x="956" y="369"/>
                    <a:pt x="0" y="1110"/>
                  </a:cubicBezTo>
                  <a:cubicBezTo>
                    <a:pt x="14" y="1110"/>
                    <a:pt x="28" y="1109"/>
                    <a:pt x="42" y="1109"/>
                  </a:cubicBezTo>
                  <a:cubicBezTo>
                    <a:pt x="49" y="1109"/>
                    <a:pt x="57" y="1109"/>
                    <a:pt x="64" y="1110"/>
                  </a:cubicBezTo>
                  <a:cubicBezTo>
                    <a:pt x="1242" y="1128"/>
                    <a:pt x="2238" y="1822"/>
                    <a:pt x="2662" y="2919"/>
                  </a:cubicBezTo>
                  <a:cubicBezTo>
                    <a:pt x="2857" y="3422"/>
                    <a:pt x="3138" y="3987"/>
                    <a:pt x="3875" y="4724"/>
                  </a:cubicBezTo>
                  <a:cubicBezTo>
                    <a:pt x="4612" y="5460"/>
                    <a:pt x="5177" y="5742"/>
                    <a:pt x="5680" y="5937"/>
                  </a:cubicBezTo>
                  <a:cubicBezTo>
                    <a:pt x="6777" y="6361"/>
                    <a:pt x="7470" y="7356"/>
                    <a:pt x="7491" y="8536"/>
                  </a:cubicBezTo>
                  <a:cubicBezTo>
                    <a:pt x="7491" y="8557"/>
                    <a:pt x="7491" y="8578"/>
                    <a:pt x="7491" y="8601"/>
                  </a:cubicBezTo>
                  <a:cubicBezTo>
                    <a:pt x="8211" y="7669"/>
                    <a:pt x="8603" y="6533"/>
                    <a:pt x="8603" y="5336"/>
                  </a:cubicBezTo>
                  <a:cubicBezTo>
                    <a:pt x="8603" y="3910"/>
                    <a:pt x="8048" y="2569"/>
                    <a:pt x="7038" y="1561"/>
                  </a:cubicBezTo>
                  <a:cubicBezTo>
                    <a:pt x="5997" y="520"/>
                    <a:pt x="4630" y="0"/>
                    <a:pt x="3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4"/>
            <p:cNvSpPr/>
            <p:nvPr/>
          </p:nvSpPr>
          <p:spPr>
            <a:xfrm>
              <a:off x="2934678" y="2269836"/>
              <a:ext cx="334303" cy="334347"/>
            </a:xfrm>
            <a:custGeom>
              <a:avLst/>
              <a:gdLst/>
              <a:ahLst/>
              <a:cxnLst/>
              <a:rect l="l" t="t" r="r" b="b"/>
              <a:pathLst>
                <a:path w="15335" h="15337" extrusionOk="0">
                  <a:moveTo>
                    <a:pt x="7667" y="1296"/>
                  </a:moveTo>
                  <a:cubicBezTo>
                    <a:pt x="9300" y="1296"/>
                    <a:pt x="10933" y="1917"/>
                    <a:pt x="12175" y="3159"/>
                  </a:cubicBezTo>
                  <a:cubicBezTo>
                    <a:pt x="13380" y="4364"/>
                    <a:pt x="14043" y="5966"/>
                    <a:pt x="14043" y="7667"/>
                  </a:cubicBezTo>
                  <a:cubicBezTo>
                    <a:pt x="14043" y="9371"/>
                    <a:pt x="13380" y="10971"/>
                    <a:pt x="12175" y="12176"/>
                  </a:cubicBezTo>
                  <a:cubicBezTo>
                    <a:pt x="10931" y="13420"/>
                    <a:pt x="9300" y="14040"/>
                    <a:pt x="7667" y="14040"/>
                  </a:cubicBezTo>
                  <a:cubicBezTo>
                    <a:pt x="6034" y="14040"/>
                    <a:pt x="4403" y="13420"/>
                    <a:pt x="3159" y="12176"/>
                  </a:cubicBezTo>
                  <a:cubicBezTo>
                    <a:pt x="1954" y="10971"/>
                    <a:pt x="1292" y="9371"/>
                    <a:pt x="1292" y="7667"/>
                  </a:cubicBezTo>
                  <a:cubicBezTo>
                    <a:pt x="1292" y="5966"/>
                    <a:pt x="1954" y="4364"/>
                    <a:pt x="3159" y="3159"/>
                  </a:cubicBezTo>
                  <a:cubicBezTo>
                    <a:pt x="4402" y="1917"/>
                    <a:pt x="6035" y="1296"/>
                    <a:pt x="7667" y="1296"/>
                  </a:cubicBezTo>
                  <a:close/>
                  <a:moveTo>
                    <a:pt x="7667" y="0"/>
                  </a:moveTo>
                  <a:cubicBezTo>
                    <a:pt x="3438" y="0"/>
                    <a:pt x="0" y="3441"/>
                    <a:pt x="0" y="7667"/>
                  </a:cubicBezTo>
                  <a:cubicBezTo>
                    <a:pt x="0" y="11896"/>
                    <a:pt x="3438" y="15336"/>
                    <a:pt x="7667" y="15336"/>
                  </a:cubicBezTo>
                  <a:cubicBezTo>
                    <a:pt x="11896" y="15336"/>
                    <a:pt x="15334" y="11896"/>
                    <a:pt x="15334" y="7667"/>
                  </a:cubicBezTo>
                  <a:cubicBezTo>
                    <a:pt x="15334" y="3441"/>
                    <a:pt x="11896" y="0"/>
                    <a:pt x="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15D00EA6-EB86-4023-98B0-82CC26B9785E}"/>
              </a:ext>
            </a:extLst>
          </p:cNvPr>
          <p:cNvSpPr/>
          <p:nvPr/>
        </p:nvSpPr>
        <p:spPr>
          <a:xfrm>
            <a:off x="1393687" y="718331"/>
            <a:ext cx="7562053"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một trong các thực phẩm thiết yếu của con người, đ</a:t>
            </a:r>
            <a:r>
              <a:rPr lang="en-US" sz="2400" dirty="0" err="1">
                <a:latin typeface="Times New Roman" panose="02020603050405020304" pitchFamily="18" charset="0"/>
                <a:cs typeface="Times New Roman" panose="02020603050405020304" pitchFamily="18" charset="0"/>
              </a:rPr>
              <a:t>ượ</a:t>
            </a:r>
            <a:r>
              <a:rPr lang="vi-VN" sz="2400" dirty="0">
                <a:latin typeface="Times New Roman" panose="02020603050405020304" pitchFamily="18" charset="0"/>
                <a:cs typeface="Times New Roman" panose="02020603050405020304" pitchFamily="18" charset="0"/>
              </a:rPr>
              <a:t>c sử dụng dưới dạng dầu thực vật (như dầu hướng dương, đậu nành, lạc,...), Mỡ động vật (như mỡ lợn, bò, cá,...), Bơ hoặc một số loại hạt (lạc, vừng, hạnh nhân, óc chó,...).</a:t>
            </a:r>
            <a:endParaRPr lang="en-US" sz="2400" dirty="0">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7FD0AD0F-6A68-4230-B537-84429305EE46}"/>
              </a:ext>
            </a:extLst>
          </p:cNvPr>
          <p:cNvSpPr/>
          <p:nvPr/>
        </p:nvSpPr>
        <p:spPr>
          <a:xfrm>
            <a:off x="1332483" y="3839990"/>
            <a:ext cx="7476732"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ông nghiệp mĩ phẩm (chất làm mềm, dưỡng ẩm,...), dược phẩm, nhiên liệu (dầu diesel sinh học), nguyên liệu (sản xuất xà phòng),...</a:t>
            </a:r>
            <a:endParaRPr lang="en-US" sz="2400" dirty="0">
              <a:latin typeface="Times New Roman" panose="02020603050405020304" pitchFamily="18" charset="0"/>
              <a:cs typeface="Times New Roman" panose="02020603050405020304" pitchFamily="18" charset="0"/>
            </a:endParaRPr>
          </a:p>
        </p:txBody>
      </p:sp>
      <p:sp>
        <p:nvSpPr>
          <p:cNvPr id="44" name="Google Shape;964;p47"/>
          <p:cNvSpPr/>
          <p:nvPr/>
        </p:nvSpPr>
        <p:spPr>
          <a:xfrm>
            <a:off x="334785" y="3618864"/>
            <a:ext cx="1006505" cy="962803"/>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988;p47"/>
          <p:cNvGrpSpPr/>
          <p:nvPr/>
        </p:nvGrpSpPr>
        <p:grpSpPr>
          <a:xfrm>
            <a:off x="546714" y="3808954"/>
            <a:ext cx="582646" cy="582613"/>
            <a:chOff x="6449318" y="4203169"/>
            <a:chExt cx="385119" cy="385097"/>
          </a:xfrm>
        </p:grpSpPr>
        <p:sp>
          <p:nvSpPr>
            <p:cNvPr id="46" name="Google Shape;989;p47"/>
            <p:cNvSpPr/>
            <p:nvPr/>
          </p:nvSpPr>
          <p:spPr>
            <a:xfrm>
              <a:off x="6647327" y="4254290"/>
              <a:ext cx="187109" cy="282855"/>
            </a:xfrm>
            <a:custGeom>
              <a:avLst/>
              <a:gdLst/>
              <a:ahLst/>
              <a:cxnLst/>
              <a:rect l="l" t="t" r="r" b="b"/>
              <a:pathLst>
                <a:path w="8583" h="12975" extrusionOk="0">
                  <a:moveTo>
                    <a:pt x="4962" y="4223"/>
                  </a:moveTo>
                  <a:lnTo>
                    <a:pt x="4962" y="5258"/>
                  </a:lnTo>
                  <a:lnTo>
                    <a:pt x="3927" y="5258"/>
                  </a:lnTo>
                  <a:lnTo>
                    <a:pt x="3927" y="4223"/>
                  </a:lnTo>
                  <a:close/>
                  <a:moveTo>
                    <a:pt x="7289" y="5970"/>
                  </a:moveTo>
                  <a:lnTo>
                    <a:pt x="7289" y="7005"/>
                  </a:lnTo>
                  <a:lnTo>
                    <a:pt x="6254" y="7005"/>
                  </a:lnTo>
                  <a:lnTo>
                    <a:pt x="6254" y="5970"/>
                  </a:lnTo>
                  <a:close/>
                  <a:moveTo>
                    <a:pt x="2545" y="0"/>
                  </a:moveTo>
                  <a:cubicBezTo>
                    <a:pt x="2325" y="1149"/>
                    <a:pt x="1414" y="2054"/>
                    <a:pt x="261" y="2263"/>
                  </a:cubicBezTo>
                  <a:cubicBezTo>
                    <a:pt x="282" y="2571"/>
                    <a:pt x="253" y="2886"/>
                    <a:pt x="170" y="3192"/>
                  </a:cubicBezTo>
                  <a:cubicBezTo>
                    <a:pt x="127" y="3351"/>
                    <a:pt x="71" y="3507"/>
                    <a:pt x="3" y="3654"/>
                  </a:cubicBezTo>
                  <a:cubicBezTo>
                    <a:pt x="1454" y="3782"/>
                    <a:pt x="2594" y="5003"/>
                    <a:pt x="2594" y="6487"/>
                  </a:cubicBezTo>
                  <a:cubicBezTo>
                    <a:pt x="2594" y="7971"/>
                    <a:pt x="1452" y="9193"/>
                    <a:pt x="1" y="9321"/>
                  </a:cubicBezTo>
                  <a:cubicBezTo>
                    <a:pt x="201" y="9754"/>
                    <a:pt x="293" y="10232"/>
                    <a:pt x="259" y="10710"/>
                  </a:cubicBezTo>
                  <a:cubicBezTo>
                    <a:pt x="1412" y="10919"/>
                    <a:pt x="2325" y="11826"/>
                    <a:pt x="2545" y="12974"/>
                  </a:cubicBezTo>
                  <a:cubicBezTo>
                    <a:pt x="5914" y="12734"/>
                    <a:pt x="8582" y="9917"/>
                    <a:pt x="8582" y="6487"/>
                  </a:cubicBezTo>
                  <a:cubicBezTo>
                    <a:pt x="8582" y="3057"/>
                    <a:pt x="5914" y="240"/>
                    <a:pt x="25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0;p47"/>
            <p:cNvSpPr/>
            <p:nvPr/>
          </p:nvSpPr>
          <p:spPr>
            <a:xfrm>
              <a:off x="6551669" y="4268308"/>
              <a:ext cx="78938" cy="78960"/>
            </a:xfrm>
            <a:custGeom>
              <a:avLst/>
              <a:gdLst/>
              <a:ahLst/>
              <a:cxnLst/>
              <a:rect l="l" t="t" r="r" b="b"/>
              <a:pathLst>
                <a:path w="3621" h="3622" extrusionOk="0">
                  <a:moveTo>
                    <a:pt x="1810" y="1"/>
                  </a:moveTo>
                  <a:cubicBezTo>
                    <a:pt x="810" y="1"/>
                    <a:pt x="0" y="812"/>
                    <a:pt x="0" y="1812"/>
                  </a:cubicBezTo>
                  <a:cubicBezTo>
                    <a:pt x="0" y="2812"/>
                    <a:pt x="810" y="3621"/>
                    <a:pt x="1810" y="3621"/>
                  </a:cubicBezTo>
                  <a:cubicBezTo>
                    <a:pt x="2809" y="3621"/>
                    <a:pt x="3621" y="2812"/>
                    <a:pt x="3621" y="1812"/>
                  </a:cubicBezTo>
                  <a:cubicBezTo>
                    <a:pt x="3621" y="812"/>
                    <a:pt x="2809"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91;p47"/>
            <p:cNvSpPr/>
            <p:nvPr/>
          </p:nvSpPr>
          <p:spPr>
            <a:xfrm>
              <a:off x="6551669" y="4444125"/>
              <a:ext cx="78938" cy="78938"/>
            </a:xfrm>
            <a:custGeom>
              <a:avLst/>
              <a:gdLst/>
              <a:ahLst/>
              <a:cxnLst/>
              <a:rect l="l" t="t" r="r" b="b"/>
              <a:pathLst>
                <a:path w="3621" h="3621" extrusionOk="0">
                  <a:moveTo>
                    <a:pt x="1810" y="0"/>
                  </a:moveTo>
                  <a:cubicBezTo>
                    <a:pt x="810" y="0"/>
                    <a:pt x="0" y="812"/>
                    <a:pt x="0" y="1811"/>
                  </a:cubicBezTo>
                  <a:cubicBezTo>
                    <a:pt x="0" y="2811"/>
                    <a:pt x="810" y="3621"/>
                    <a:pt x="1810" y="3621"/>
                  </a:cubicBezTo>
                  <a:cubicBezTo>
                    <a:pt x="2809" y="3621"/>
                    <a:pt x="3621" y="2811"/>
                    <a:pt x="3621" y="1811"/>
                  </a:cubicBezTo>
                  <a:cubicBezTo>
                    <a:pt x="3621" y="812"/>
                    <a:pt x="2809"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92;p47"/>
            <p:cNvSpPr/>
            <p:nvPr/>
          </p:nvSpPr>
          <p:spPr>
            <a:xfrm>
              <a:off x="6602398" y="4356227"/>
              <a:ext cx="78938" cy="78938"/>
            </a:xfrm>
            <a:custGeom>
              <a:avLst/>
              <a:gdLst/>
              <a:ahLst/>
              <a:cxnLst/>
              <a:rect l="l" t="t" r="r" b="b"/>
              <a:pathLst>
                <a:path w="3621" h="3621" extrusionOk="0">
                  <a:moveTo>
                    <a:pt x="1811" y="0"/>
                  </a:moveTo>
                  <a:cubicBezTo>
                    <a:pt x="811" y="0"/>
                    <a:pt x="0" y="812"/>
                    <a:pt x="0" y="1811"/>
                  </a:cubicBezTo>
                  <a:cubicBezTo>
                    <a:pt x="0" y="2811"/>
                    <a:pt x="811" y="3620"/>
                    <a:pt x="1811" y="3620"/>
                  </a:cubicBezTo>
                  <a:cubicBezTo>
                    <a:pt x="2811" y="3620"/>
                    <a:pt x="3620" y="2811"/>
                    <a:pt x="3620" y="1811"/>
                  </a:cubicBezTo>
                  <a:cubicBezTo>
                    <a:pt x="3620" y="812"/>
                    <a:pt x="2811" y="0"/>
                    <a:pt x="1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93;p47"/>
            <p:cNvSpPr/>
            <p:nvPr/>
          </p:nvSpPr>
          <p:spPr>
            <a:xfrm>
              <a:off x="6602398" y="4509677"/>
              <a:ext cx="78938" cy="78589"/>
            </a:xfrm>
            <a:custGeom>
              <a:avLst/>
              <a:gdLst/>
              <a:ahLst/>
              <a:cxnLst/>
              <a:rect l="l" t="t" r="r" b="b"/>
              <a:pathLst>
                <a:path w="3621" h="3605" extrusionOk="0">
                  <a:moveTo>
                    <a:pt x="2064" y="1"/>
                  </a:moveTo>
                  <a:cubicBezTo>
                    <a:pt x="2029" y="77"/>
                    <a:pt x="1989" y="152"/>
                    <a:pt x="1948" y="226"/>
                  </a:cubicBezTo>
                  <a:cubicBezTo>
                    <a:pt x="1567" y="885"/>
                    <a:pt x="954" y="1355"/>
                    <a:pt x="219" y="1551"/>
                  </a:cubicBezTo>
                  <a:cubicBezTo>
                    <a:pt x="151" y="1570"/>
                    <a:pt x="81" y="1586"/>
                    <a:pt x="12" y="1599"/>
                  </a:cubicBezTo>
                  <a:cubicBezTo>
                    <a:pt x="4" y="1663"/>
                    <a:pt x="0" y="1729"/>
                    <a:pt x="0" y="1793"/>
                  </a:cubicBezTo>
                  <a:cubicBezTo>
                    <a:pt x="0" y="2791"/>
                    <a:pt x="814" y="3605"/>
                    <a:pt x="1811" y="3605"/>
                  </a:cubicBezTo>
                  <a:cubicBezTo>
                    <a:pt x="2809" y="3605"/>
                    <a:pt x="3620" y="2791"/>
                    <a:pt x="3620" y="1793"/>
                  </a:cubicBezTo>
                  <a:cubicBezTo>
                    <a:pt x="3620" y="881"/>
                    <a:pt x="2943" y="125"/>
                    <a:pt x="2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94;p47"/>
            <p:cNvSpPr/>
            <p:nvPr/>
          </p:nvSpPr>
          <p:spPr>
            <a:xfrm>
              <a:off x="6602398" y="4203169"/>
              <a:ext cx="78938" cy="78524"/>
            </a:xfrm>
            <a:custGeom>
              <a:avLst/>
              <a:gdLst/>
              <a:ahLst/>
              <a:cxnLst/>
              <a:rect l="l" t="t" r="r" b="b"/>
              <a:pathLst>
                <a:path w="3621" h="3602" extrusionOk="0">
                  <a:moveTo>
                    <a:pt x="1811" y="0"/>
                  </a:moveTo>
                  <a:cubicBezTo>
                    <a:pt x="814" y="0"/>
                    <a:pt x="0" y="811"/>
                    <a:pt x="0" y="1811"/>
                  </a:cubicBezTo>
                  <a:cubicBezTo>
                    <a:pt x="0" y="1875"/>
                    <a:pt x="4" y="1942"/>
                    <a:pt x="12" y="2006"/>
                  </a:cubicBezTo>
                  <a:cubicBezTo>
                    <a:pt x="81" y="2018"/>
                    <a:pt x="151" y="2035"/>
                    <a:pt x="219" y="2053"/>
                  </a:cubicBezTo>
                  <a:cubicBezTo>
                    <a:pt x="954" y="2250"/>
                    <a:pt x="1567" y="2720"/>
                    <a:pt x="1948" y="3378"/>
                  </a:cubicBezTo>
                  <a:cubicBezTo>
                    <a:pt x="1989" y="3451"/>
                    <a:pt x="2029" y="3527"/>
                    <a:pt x="2064" y="3602"/>
                  </a:cubicBezTo>
                  <a:cubicBezTo>
                    <a:pt x="2943" y="3480"/>
                    <a:pt x="3620" y="2722"/>
                    <a:pt x="3620" y="1811"/>
                  </a:cubicBezTo>
                  <a:cubicBezTo>
                    <a:pt x="3620" y="811"/>
                    <a:pt x="2809" y="0"/>
                    <a:pt x="1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5;p47"/>
            <p:cNvSpPr/>
            <p:nvPr/>
          </p:nvSpPr>
          <p:spPr>
            <a:xfrm>
              <a:off x="6526032" y="4223683"/>
              <a:ext cx="55764" cy="43971"/>
            </a:xfrm>
            <a:custGeom>
              <a:avLst/>
              <a:gdLst/>
              <a:ahLst/>
              <a:cxnLst/>
              <a:rect l="l" t="t" r="r" b="b"/>
              <a:pathLst>
                <a:path w="2558" h="2017" extrusionOk="0">
                  <a:moveTo>
                    <a:pt x="1804" y="1"/>
                  </a:moveTo>
                  <a:cubicBezTo>
                    <a:pt x="1493" y="1"/>
                    <a:pt x="1180" y="81"/>
                    <a:pt x="899" y="243"/>
                  </a:cubicBezTo>
                  <a:cubicBezTo>
                    <a:pt x="386" y="539"/>
                    <a:pt x="57" y="1065"/>
                    <a:pt x="1" y="1640"/>
                  </a:cubicBezTo>
                  <a:cubicBezTo>
                    <a:pt x="228" y="1704"/>
                    <a:pt x="448" y="1795"/>
                    <a:pt x="655" y="1916"/>
                  </a:cubicBezTo>
                  <a:cubicBezTo>
                    <a:pt x="711" y="1949"/>
                    <a:pt x="765" y="1982"/>
                    <a:pt x="816" y="2017"/>
                  </a:cubicBezTo>
                  <a:cubicBezTo>
                    <a:pt x="1025" y="1773"/>
                    <a:pt x="1278" y="1562"/>
                    <a:pt x="1564" y="1396"/>
                  </a:cubicBezTo>
                  <a:cubicBezTo>
                    <a:pt x="1851" y="1230"/>
                    <a:pt x="2160" y="1117"/>
                    <a:pt x="2476" y="1059"/>
                  </a:cubicBezTo>
                  <a:cubicBezTo>
                    <a:pt x="2472" y="996"/>
                    <a:pt x="2468" y="932"/>
                    <a:pt x="2468" y="870"/>
                  </a:cubicBezTo>
                  <a:cubicBezTo>
                    <a:pt x="2468" y="626"/>
                    <a:pt x="2499" y="390"/>
                    <a:pt x="2557" y="164"/>
                  </a:cubicBezTo>
                  <a:cubicBezTo>
                    <a:pt x="2319" y="56"/>
                    <a:pt x="2062" y="1"/>
                    <a:pt x="1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96;p47"/>
            <p:cNvSpPr/>
            <p:nvPr/>
          </p:nvSpPr>
          <p:spPr>
            <a:xfrm>
              <a:off x="6526032" y="4523717"/>
              <a:ext cx="55764" cy="44014"/>
            </a:xfrm>
            <a:custGeom>
              <a:avLst/>
              <a:gdLst/>
              <a:ahLst/>
              <a:cxnLst/>
              <a:rect l="l" t="t" r="r" b="b"/>
              <a:pathLst>
                <a:path w="2558" h="2019" extrusionOk="0">
                  <a:moveTo>
                    <a:pt x="818" y="1"/>
                  </a:moveTo>
                  <a:cubicBezTo>
                    <a:pt x="765" y="36"/>
                    <a:pt x="711" y="71"/>
                    <a:pt x="655" y="102"/>
                  </a:cubicBezTo>
                  <a:cubicBezTo>
                    <a:pt x="448" y="222"/>
                    <a:pt x="228" y="315"/>
                    <a:pt x="1" y="379"/>
                  </a:cubicBezTo>
                  <a:cubicBezTo>
                    <a:pt x="57" y="955"/>
                    <a:pt x="384" y="1481"/>
                    <a:pt x="899" y="1777"/>
                  </a:cubicBezTo>
                  <a:cubicBezTo>
                    <a:pt x="1179" y="1938"/>
                    <a:pt x="1491" y="2018"/>
                    <a:pt x="1802" y="2018"/>
                  </a:cubicBezTo>
                  <a:cubicBezTo>
                    <a:pt x="2061" y="2018"/>
                    <a:pt x="2319" y="1963"/>
                    <a:pt x="2557" y="1853"/>
                  </a:cubicBezTo>
                  <a:cubicBezTo>
                    <a:pt x="2499" y="1628"/>
                    <a:pt x="2468" y="1392"/>
                    <a:pt x="2468" y="1149"/>
                  </a:cubicBezTo>
                  <a:cubicBezTo>
                    <a:pt x="2468" y="1085"/>
                    <a:pt x="2472" y="1023"/>
                    <a:pt x="2476" y="959"/>
                  </a:cubicBezTo>
                  <a:cubicBezTo>
                    <a:pt x="2160" y="901"/>
                    <a:pt x="1851" y="789"/>
                    <a:pt x="1564" y="624"/>
                  </a:cubicBezTo>
                  <a:cubicBezTo>
                    <a:pt x="1274" y="456"/>
                    <a:pt x="1023" y="243"/>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97;p47"/>
            <p:cNvSpPr/>
            <p:nvPr/>
          </p:nvSpPr>
          <p:spPr>
            <a:xfrm>
              <a:off x="6449318" y="4363530"/>
              <a:ext cx="32700" cy="64375"/>
            </a:xfrm>
            <a:custGeom>
              <a:avLst/>
              <a:gdLst/>
              <a:ahLst/>
              <a:cxnLst/>
              <a:rect l="l" t="t" r="r" b="b"/>
              <a:pathLst>
                <a:path w="1500" h="2953" extrusionOk="0">
                  <a:moveTo>
                    <a:pt x="765" y="0"/>
                  </a:moveTo>
                  <a:cubicBezTo>
                    <a:pt x="293" y="336"/>
                    <a:pt x="1" y="882"/>
                    <a:pt x="1" y="1476"/>
                  </a:cubicBezTo>
                  <a:cubicBezTo>
                    <a:pt x="1" y="2068"/>
                    <a:pt x="293" y="2617"/>
                    <a:pt x="765" y="2952"/>
                  </a:cubicBezTo>
                  <a:cubicBezTo>
                    <a:pt x="930" y="2789"/>
                    <a:pt x="1119" y="2644"/>
                    <a:pt x="1330" y="2524"/>
                  </a:cubicBezTo>
                  <a:cubicBezTo>
                    <a:pt x="1386" y="2491"/>
                    <a:pt x="1442" y="2462"/>
                    <a:pt x="1500" y="2433"/>
                  </a:cubicBezTo>
                  <a:cubicBezTo>
                    <a:pt x="1392" y="2135"/>
                    <a:pt x="1332" y="1812"/>
                    <a:pt x="1332" y="1476"/>
                  </a:cubicBezTo>
                  <a:cubicBezTo>
                    <a:pt x="1332" y="1141"/>
                    <a:pt x="1392" y="818"/>
                    <a:pt x="1500" y="520"/>
                  </a:cubicBezTo>
                  <a:cubicBezTo>
                    <a:pt x="1442" y="491"/>
                    <a:pt x="1386" y="462"/>
                    <a:pt x="1330" y="429"/>
                  </a:cubicBezTo>
                  <a:cubicBezTo>
                    <a:pt x="1119" y="307"/>
                    <a:pt x="930" y="164"/>
                    <a:pt x="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98;p47"/>
            <p:cNvSpPr/>
            <p:nvPr/>
          </p:nvSpPr>
          <p:spPr>
            <a:xfrm>
              <a:off x="6464273" y="4436124"/>
              <a:ext cx="70632" cy="75602"/>
            </a:xfrm>
            <a:custGeom>
              <a:avLst/>
              <a:gdLst/>
              <a:ahLst/>
              <a:cxnLst/>
              <a:rect l="l" t="t" r="r" b="b"/>
              <a:pathLst>
                <a:path w="3240" h="3468" extrusionOk="0">
                  <a:moveTo>
                    <a:pt x="1337" y="1"/>
                  </a:moveTo>
                  <a:cubicBezTo>
                    <a:pt x="1277" y="26"/>
                    <a:pt x="1219" y="57"/>
                    <a:pt x="1161" y="90"/>
                  </a:cubicBezTo>
                  <a:cubicBezTo>
                    <a:pt x="296" y="589"/>
                    <a:pt x="0" y="1698"/>
                    <a:pt x="499" y="2561"/>
                  </a:cubicBezTo>
                  <a:cubicBezTo>
                    <a:pt x="741" y="2980"/>
                    <a:pt x="1130" y="3280"/>
                    <a:pt x="1598" y="3406"/>
                  </a:cubicBezTo>
                  <a:cubicBezTo>
                    <a:pt x="1754" y="3447"/>
                    <a:pt x="1911" y="3468"/>
                    <a:pt x="2068" y="3468"/>
                  </a:cubicBezTo>
                  <a:cubicBezTo>
                    <a:pt x="2382" y="3468"/>
                    <a:pt x="2691" y="3385"/>
                    <a:pt x="2970" y="3224"/>
                  </a:cubicBezTo>
                  <a:cubicBezTo>
                    <a:pt x="3028" y="3191"/>
                    <a:pt x="3084" y="3155"/>
                    <a:pt x="3136" y="3116"/>
                  </a:cubicBezTo>
                  <a:cubicBezTo>
                    <a:pt x="2898" y="2437"/>
                    <a:pt x="2919" y="1669"/>
                    <a:pt x="3239" y="980"/>
                  </a:cubicBezTo>
                  <a:cubicBezTo>
                    <a:pt x="2482" y="912"/>
                    <a:pt x="1807" y="545"/>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99;p47"/>
            <p:cNvSpPr/>
            <p:nvPr/>
          </p:nvSpPr>
          <p:spPr>
            <a:xfrm>
              <a:off x="6464273" y="4279687"/>
              <a:ext cx="70632" cy="75602"/>
            </a:xfrm>
            <a:custGeom>
              <a:avLst/>
              <a:gdLst/>
              <a:ahLst/>
              <a:cxnLst/>
              <a:rect l="l" t="t" r="r" b="b"/>
              <a:pathLst>
                <a:path w="3240" h="3468" extrusionOk="0">
                  <a:moveTo>
                    <a:pt x="2069" y="1"/>
                  </a:moveTo>
                  <a:cubicBezTo>
                    <a:pt x="1912" y="1"/>
                    <a:pt x="1754" y="21"/>
                    <a:pt x="1598" y="63"/>
                  </a:cubicBezTo>
                  <a:cubicBezTo>
                    <a:pt x="1130" y="187"/>
                    <a:pt x="741" y="487"/>
                    <a:pt x="499" y="905"/>
                  </a:cubicBezTo>
                  <a:cubicBezTo>
                    <a:pt x="0" y="1770"/>
                    <a:pt x="296" y="2880"/>
                    <a:pt x="1161" y="3379"/>
                  </a:cubicBezTo>
                  <a:cubicBezTo>
                    <a:pt x="1219" y="3412"/>
                    <a:pt x="1277" y="3441"/>
                    <a:pt x="1337" y="3468"/>
                  </a:cubicBezTo>
                  <a:cubicBezTo>
                    <a:pt x="1807" y="2921"/>
                    <a:pt x="2482" y="2555"/>
                    <a:pt x="3239" y="2489"/>
                  </a:cubicBezTo>
                  <a:cubicBezTo>
                    <a:pt x="2919" y="1797"/>
                    <a:pt x="2898" y="1031"/>
                    <a:pt x="3136" y="350"/>
                  </a:cubicBezTo>
                  <a:cubicBezTo>
                    <a:pt x="3084" y="313"/>
                    <a:pt x="3028" y="276"/>
                    <a:pt x="2970" y="243"/>
                  </a:cubicBezTo>
                  <a:cubicBezTo>
                    <a:pt x="2692" y="83"/>
                    <a:pt x="2383" y="1"/>
                    <a:pt x="2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00;p47"/>
            <p:cNvSpPr/>
            <p:nvPr/>
          </p:nvSpPr>
          <p:spPr>
            <a:xfrm>
              <a:off x="6500940" y="4356227"/>
              <a:ext cx="78916" cy="78938"/>
            </a:xfrm>
            <a:custGeom>
              <a:avLst/>
              <a:gdLst/>
              <a:ahLst/>
              <a:cxnLst/>
              <a:rect l="l" t="t" r="r" b="b"/>
              <a:pathLst>
                <a:path w="3620" h="3621" extrusionOk="0">
                  <a:moveTo>
                    <a:pt x="1810" y="0"/>
                  </a:moveTo>
                  <a:cubicBezTo>
                    <a:pt x="810" y="0"/>
                    <a:pt x="1" y="812"/>
                    <a:pt x="1" y="1811"/>
                  </a:cubicBezTo>
                  <a:cubicBezTo>
                    <a:pt x="1" y="2811"/>
                    <a:pt x="810" y="3620"/>
                    <a:pt x="1810" y="3620"/>
                  </a:cubicBezTo>
                  <a:cubicBezTo>
                    <a:pt x="2810" y="3620"/>
                    <a:pt x="3619" y="2811"/>
                    <a:pt x="3619" y="1811"/>
                  </a:cubicBezTo>
                  <a:cubicBezTo>
                    <a:pt x="3619" y="812"/>
                    <a:pt x="2810" y="0"/>
                    <a:pt x="1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roup 58">
            <a:extLst>
              <a:ext uri="{FF2B5EF4-FFF2-40B4-BE49-F238E27FC236}">
                <a16:creationId xmlns:a16="http://schemas.microsoft.com/office/drawing/2014/main" id="{AB0BD58B-DF2A-40E8-AC07-3B4A903D7355}"/>
              </a:ext>
            </a:extLst>
          </p:cNvPr>
          <p:cNvGrpSpPr/>
          <p:nvPr/>
        </p:nvGrpSpPr>
        <p:grpSpPr>
          <a:xfrm>
            <a:off x="1625313" y="-16713"/>
            <a:ext cx="5838066" cy="560155"/>
            <a:chOff x="2171100" y="231172"/>
            <a:chExt cx="7849804" cy="659226"/>
          </a:xfrm>
        </p:grpSpPr>
        <p:sp>
          <p:nvSpPr>
            <p:cNvPr id="60" name="Flowchart: Delay 59">
              <a:extLst>
                <a:ext uri="{FF2B5EF4-FFF2-40B4-BE49-F238E27FC236}">
                  <a16:creationId xmlns:a16="http://schemas.microsoft.com/office/drawing/2014/main" id="{ED5AD668-6682-4AA3-8428-F0B78CE7467C}"/>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Channel URL">
              <a:extLst>
                <a:ext uri="{FF2B5EF4-FFF2-40B4-BE49-F238E27FC236}">
                  <a16:creationId xmlns:a16="http://schemas.microsoft.com/office/drawing/2014/main" id="{8EB9C4CB-FBAF-4394-9E38-B8A952238AF3}"/>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Ứng</a:t>
              </a:r>
              <a:r>
                <a:rPr lang="en-US" sz="32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B7E3D0D-63DC-4697-BBFF-08664919633D}"/>
              </a:ext>
            </a:extLst>
          </p:cNvPr>
          <p:cNvPicPr>
            <a:picLocks noChangeAspect="1"/>
          </p:cNvPicPr>
          <p:nvPr/>
        </p:nvPicPr>
        <p:blipFill>
          <a:blip r:embed="rId3"/>
          <a:stretch>
            <a:fillRect/>
          </a:stretch>
        </p:blipFill>
        <p:spPr>
          <a:xfrm>
            <a:off x="6585346" y="2243547"/>
            <a:ext cx="2441392" cy="1415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AB466E7-28D8-4BE4-89FA-01CB2951AB06}"/>
              </a:ext>
            </a:extLst>
          </p:cNvPr>
          <p:cNvPicPr>
            <a:picLocks noChangeAspect="1"/>
          </p:cNvPicPr>
          <p:nvPr/>
        </p:nvPicPr>
        <p:blipFill>
          <a:blip r:embed="rId4"/>
          <a:stretch>
            <a:fillRect/>
          </a:stretch>
        </p:blipFill>
        <p:spPr>
          <a:xfrm>
            <a:off x="4176583" y="2243547"/>
            <a:ext cx="2370394" cy="1415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5AF0F7-9077-43D3-9E06-BD608B158C02}"/>
              </a:ext>
            </a:extLst>
          </p:cNvPr>
          <p:cNvPicPr>
            <a:picLocks noChangeAspect="1"/>
          </p:cNvPicPr>
          <p:nvPr/>
        </p:nvPicPr>
        <p:blipFill>
          <a:blip r:embed="rId5"/>
          <a:stretch>
            <a:fillRect/>
          </a:stretch>
        </p:blipFill>
        <p:spPr>
          <a:xfrm>
            <a:off x="1625313" y="2243547"/>
            <a:ext cx="2512901" cy="1415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par>
                                <p:cTn id="25" presetID="22" presetClass="entr" presetSubtype="4"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4F59C47-03C0-4F1D-BCD7-2603E0432984}"/>
              </a:ext>
            </a:extLst>
          </p:cNvPr>
          <p:cNvSpPr txBox="1">
            <a:spLocks noChangeArrowheads="1"/>
          </p:cNvSpPr>
          <p:nvPr/>
        </p:nvSpPr>
        <p:spPr bwMode="auto">
          <a:xfrm>
            <a:off x="3514725" y="861527"/>
            <a:ext cx="1200150" cy="830997"/>
          </a:xfrm>
          <a:prstGeom prst="rect">
            <a:avLst/>
          </a:prstGeom>
          <a:solidFill>
            <a:srgbClr val="FF0000"/>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Thực phẩm</a:t>
            </a:r>
          </a:p>
        </p:txBody>
      </p:sp>
      <p:pic>
        <p:nvPicPr>
          <p:cNvPr id="3" name="Picture 2">
            <a:extLst>
              <a:ext uri="{FF2B5EF4-FFF2-40B4-BE49-F238E27FC236}">
                <a16:creationId xmlns:a16="http://schemas.microsoft.com/office/drawing/2014/main" id="{96E4E49C-C4F6-4D5F-B7ED-41C24DC76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370"/>
            <a:ext cx="3486150" cy="2043520"/>
          </a:xfrm>
          <a:prstGeom prst="rect">
            <a:avLst/>
          </a:prstGeom>
        </p:spPr>
      </p:pic>
      <p:pic>
        <p:nvPicPr>
          <p:cNvPr id="4" name="Picture 3">
            <a:extLst>
              <a:ext uri="{FF2B5EF4-FFF2-40B4-BE49-F238E27FC236}">
                <a16:creationId xmlns:a16="http://schemas.microsoft.com/office/drawing/2014/main" id="{CE21855A-03F2-4C37-A9A9-D1884CD17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642" y="165278"/>
            <a:ext cx="3025378" cy="4731762"/>
          </a:xfrm>
          <a:prstGeom prst="rect">
            <a:avLst/>
          </a:prstGeom>
        </p:spPr>
      </p:pic>
      <p:pic>
        <p:nvPicPr>
          <p:cNvPr id="5" name="Picture 4">
            <a:extLst>
              <a:ext uri="{FF2B5EF4-FFF2-40B4-BE49-F238E27FC236}">
                <a16:creationId xmlns:a16="http://schemas.microsoft.com/office/drawing/2014/main" id="{ED525148-7D6D-4BB7-BE79-4ECEC1D83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9590"/>
            <a:ext cx="3486150" cy="2457450"/>
          </a:xfrm>
          <a:prstGeom prst="rect">
            <a:avLst/>
          </a:prstGeom>
        </p:spPr>
      </p:pic>
      <p:sp>
        <p:nvSpPr>
          <p:cNvPr id="6" name="Text Box 6">
            <a:extLst>
              <a:ext uri="{FF2B5EF4-FFF2-40B4-BE49-F238E27FC236}">
                <a16:creationId xmlns:a16="http://schemas.microsoft.com/office/drawing/2014/main" id="{26BD69F7-6D0F-474A-B0A9-03C3E62FD6A1}"/>
              </a:ext>
            </a:extLst>
          </p:cNvPr>
          <p:cNvSpPr txBox="1">
            <a:spLocks noChangeArrowheads="1"/>
          </p:cNvSpPr>
          <p:nvPr/>
        </p:nvSpPr>
        <p:spPr bwMode="auto">
          <a:xfrm>
            <a:off x="4935491" y="916501"/>
            <a:ext cx="1200150" cy="830997"/>
          </a:xfrm>
          <a:prstGeom prst="rect">
            <a:avLst/>
          </a:prstGeom>
          <a:solidFill>
            <a:srgbClr val="FF0000"/>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Xà phòng</a:t>
            </a:r>
          </a:p>
        </p:txBody>
      </p:sp>
      <p:pic>
        <p:nvPicPr>
          <p:cNvPr id="7" name="Picture 6">
            <a:extLst>
              <a:ext uri="{FF2B5EF4-FFF2-40B4-BE49-F238E27FC236}">
                <a16:creationId xmlns:a16="http://schemas.microsoft.com/office/drawing/2014/main" id="{A24B23EA-1A33-45A4-A89B-B213F5A77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726" y="2091633"/>
            <a:ext cx="2620916" cy="2291057"/>
          </a:xfrm>
          <a:prstGeom prst="rect">
            <a:avLst/>
          </a:prstGeom>
        </p:spPr>
      </p:pic>
      <p:sp>
        <p:nvSpPr>
          <p:cNvPr id="8" name="Text Box 6">
            <a:extLst>
              <a:ext uri="{FF2B5EF4-FFF2-40B4-BE49-F238E27FC236}">
                <a16:creationId xmlns:a16="http://schemas.microsoft.com/office/drawing/2014/main" id="{C3E82F76-A4B3-4C4F-8C80-270B6793DF5C}"/>
              </a:ext>
            </a:extLst>
          </p:cNvPr>
          <p:cNvSpPr txBox="1">
            <a:spLocks noChangeArrowheads="1"/>
          </p:cNvSpPr>
          <p:nvPr/>
        </p:nvSpPr>
        <p:spPr bwMode="auto">
          <a:xfrm>
            <a:off x="4086225" y="4186482"/>
            <a:ext cx="1200150" cy="830997"/>
          </a:xfrm>
          <a:prstGeom prst="rect">
            <a:avLst/>
          </a:prstGeom>
          <a:solidFill>
            <a:srgbClr val="FF0000"/>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Son môi</a:t>
            </a:r>
          </a:p>
        </p:txBody>
      </p:sp>
      <p:grpSp>
        <p:nvGrpSpPr>
          <p:cNvPr id="10" name="Group 9">
            <a:extLst>
              <a:ext uri="{FF2B5EF4-FFF2-40B4-BE49-F238E27FC236}">
                <a16:creationId xmlns:a16="http://schemas.microsoft.com/office/drawing/2014/main" id="{C9454130-72C3-48D3-AB61-5FAD4F7696F5}"/>
              </a:ext>
            </a:extLst>
          </p:cNvPr>
          <p:cNvGrpSpPr/>
          <p:nvPr/>
        </p:nvGrpSpPr>
        <p:grpSpPr>
          <a:xfrm>
            <a:off x="89326" y="-19266"/>
            <a:ext cx="5838066" cy="560155"/>
            <a:chOff x="2171100" y="231172"/>
            <a:chExt cx="7849804" cy="659226"/>
          </a:xfrm>
        </p:grpSpPr>
        <p:sp>
          <p:nvSpPr>
            <p:cNvPr id="11" name="Flowchart: Delay 10">
              <a:extLst>
                <a:ext uri="{FF2B5EF4-FFF2-40B4-BE49-F238E27FC236}">
                  <a16:creationId xmlns:a16="http://schemas.microsoft.com/office/drawing/2014/main" id="{AB0A855D-A8B5-4848-82E2-21E431593826}"/>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Channel URL">
              <a:extLst>
                <a:ext uri="{FF2B5EF4-FFF2-40B4-BE49-F238E27FC236}">
                  <a16:creationId xmlns:a16="http://schemas.microsoft.com/office/drawing/2014/main" id="{C125B964-1ECA-4701-A83B-7C807D60AC98}"/>
                </a:ext>
              </a:extLst>
            </p:cNvPr>
            <p:cNvSpPr txBox="1"/>
            <p:nvPr/>
          </p:nvSpPr>
          <p:spPr>
            <a:xfrm>
              <a:off x="2248504" y="231172"/>
              <a:ext cx="7772400"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Ứng</a:t>
              </a:r>
              <a:r>
                <a:rPr lang="en-US" sz="32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dụng</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29685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out)">
                                      <p:cBhvr>
                                        <p:cTn id="33" dur="1000"/>
                                        <p:tgtEl>
                                          <p:spTgt spid="5"/>
                                        </p:tgtEl>
                                      </p:cBhvr>
                                    </p:animEffect>
                                  </p:childTnLst>
                                </p:cTn>
                              </p:par>
                              <p:par>
                                <p:cTn id="34" presetID="6" presetClass="entr" presetSubtype="32"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out)">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a:extLst>
              <a:ext uri="{FF2B5EF4-FFF2-40B4-BE49-F238E27FC236}">
                <a16:creationId xmlns:a16="http://schemas.microsoft.com/office/drawing/2014/main" id="{1FDA6A6D-A703-4A1C-8242-D7D9C3B1C68F}"/>
              </a:ext>
            </a:extLst>
          </p:cNvPr>
          <p:cNvSpPr txBox="1">
            <a:spLocks noChangeArrowheads="1"/>
          </p:cNvSpPr>
          <p:nvPr/>
        </p:nvSpPr>
        <p:spPr bwMode="auto">
          <a:xfrm>
            <a:off x="1237622" y="4396144"/>
            <a:ext cx="6783369" cy="523220"/>
          </a:xfrm>
          <a:prstGeom prst="rect">
            <a:avLst/>
          </a:prstGeom>
          <a:solidFill>
            <a:srgbClr val="FFFF00"/>
          </a:solidFill>
          <a:ln>
            <a:noFill/>
          </a:ln>
          <a:effectLst/>
        </p:spPr>
        <p:txBody>
          <a:bodyPr wrap="square" anchor="ctr">
            <a:spAutoFit/>
          </a:bodyPr>
          <a:lstStyle/>
          <a:p>
            <a:pPr algn="ctr" eaLnBrk="1" hangingPunct="1">
              <a:spcBef>
                <a:spcPct val="50000"/>
              </a:spcBef>
            </a:pPr>
            <a:r>
              <a:rPr lang="en-US" altLang="en-US" sz="2800" dirty="0">
                <a:latin typeface="Times New Roman" panose="02020603050405020304" pitchFamily="18" charset="0"/>
                <a:cs typeface="Times New Roman" panose="02020603050405020304" pitchFamily="18" charset="0"/>
              </a:rPr>
              <a:t>Phần chất béo còn dư tích luỹ vào mô mỡ</a:t>
            </a:r>
          </a:p>
        </p:txBody>
      </p:sp>
      <p:grpSp>
        <p:nvGrpSpPr>
          <p:cNvPr id="3" name="Group 2">
            <a:extLst>
              <a:ext uri="{FF2B5EF4-FFF2-40B4-BE49-F238E27FC236}">
                <a16:creationId xmlns:a16="http://schemas.microsoft.com/office/drawing/2014/main" id="{14259567-2D68-4202-B61B-16A2BAF1EB07}"/>
              </a:ext>
            </a:extLst>
          </p:cNvPr>
          <p:cNvGrpSpPr/>
          <p:nvPr/>
        </p:nvGrpSpPr>
        <p:grpSpPr>
          <a:xfrm>
            <a:off x="1168417" y="719862"/>
            <a:ext cx="7150522" cy="3555224"/>
            <a:chOff x="567081" y="1159195"/>
            <a:chExt cx="9534029" cy="4740298"/>
          </a:xfrm>
        </p:grpSpPr>
        <p:cxnSp>
          <p:nvCxnSpPr>
            <p:cNvPr id="4" name="AutoShape 25">
              <a:extLst>
                <a:ext uri="{FF2B5EF4-FFF2-40B4-BE49-F238E27FC236}">
                  <a16:creationId xmlns:a16="http://schemas.microsoft.com/office/drawing/2014/main" id="{A7FCABE5-385A-47EF-BD12-77E0BE9CEBFD}"/>
                </a:ext>
              </a:extLst>
            </p:cNvPr>
            <p:cNvCxnSpPr>
              <a:cxnSpLocks noChangeShapeType="1"/>
            </p:cNvCxnSpPr>
            <p:nvPr/>
          </p:nvCxnSpPr>
          <p:spPr bwMode="auto">
            <a:xfrm flipH="1" flipV="1">
              <a:off x="10037610" y="5638800"/>
              <a:ext cx="63500" cy="365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 Box 37">
              <a:extLst>
                <a:ext uri="{FF2B5EF4-FFF2-40B4-BE49-F238E27FC236}">
                  <a16:creationId xmlns:a16="http://schemas.microsoft.com/office/drawing/2014/main" id="{98DBBF42-44C9-47C8-B427-745702805BBF}"/>
                </a:ext>
              </a:extLst>
            </p:cNvPr>
            <p:cNvSpPr txBox="1">
              <a:spLocks noChangeArrowheads="1"/>
            </p:cNvSpPr>
            <p:nvPr/>
          </p:nvSpPr>
          <p:spPr bwMode="auto">
            <a:xfrm>
              <a:off x="5181601" y="4281280"/>
              <a:ext cx="1676400"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endParaRPr lang="en-US" altLang="en-US" sz="1050">
                <a:latin typeface="Times New Roman" panose="02020603050405020304" pitchFamily="18" charset="0"/>
                <a:cs typeface="Times New Roman" panose="02020603050405020304" pitchFamily="18" charset="0"/>
              </a:endParaRPr>
            </a:p>
          </p:txBody>
        </p:sp>
        <p:sp>
          <p:nvSpPr>
            <p:cNvPr id="6" name="Line 12">
              <a:extLst>
                <a:ext uri="{FF2B5EF4-FFF2-40B4-BE49-F238E27FC236}">
                  <a16:creationId xmlns:a16="http://schemas.microsoft.com/office/drawing/2014/main" id="{B9D5E9C7-BA5F-4035-B9A6-AD28C73E4F8F}"/>
                </a:ext>
              </a:extLst>
            </p:cNvPr>
            <p:cNvSpPr>
              <a:spLocks noChangeShapeType="1"/>
            </p:cNvSpPr>
            <p:nvPr/>
          </p:nvSpPr>
          <p:spPr bwMode="auto">
            <a:xfrm flipV="1">
              <a:off x="6204229" y="2303066"/>
              <a:ext cx="664783"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7" name="Text Box 2">
              <a:extLst>
                <a:ext uri="{FF2B5EF4-FFF2-40B4-BE49-F238E27FC236}">
                  <a16:creationId xmlns:a16="http://schemas.microsoft.com/office/drawing/2014/main" id="{01E51969-8A31-4B08-BA40-8D3AF2703C35}"/>
                </a:ext>
              </a:extLst>
            </p:cNvPr>
            <p:cNvSpPr txBox="1">
              <a:spLocks noChangeArrowheads="1"/>
            </p:cNvSpPr>
            <p:nvPr/>
          </p:nvSpPr>
          <p:spPr bwMode="auto">
            <a:xfrm>
              <a:off x="567081" y="1530264"/>
              <a:ext cx="1714572" cy="615553"/>
            </a:xfrm>
            <a:prstGeom prst="rect">
              <a:avLst/>
            </a:prstGeom>
            <a:solidFill>
              <a:srgbClr val="FF0000"/>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Chất béo</a:t>
              </a:r>
            </a:p>
          </p:txBody>
        </p:sp>
        <p:sp>
          <p:nvSpPr>
            <p:cNvPr id="8" name="Text Box 3">
              <a:extLst>
                <a:ext uri="{FF2B5EF4-FFF2-40B4-BE49-F238E27FC236}">
                  <a16:creationId xmlns:a16="http://schemas.microsoft.com/office/drawing/2014/main" id="{4AF91680-982B-421F-B240-08E028C26D04}"/>
                </a:ext>
              </a:extLst>
            </p:cNvPr>
            <p:cNvSpPr txBox="1">
              <a:spLocks noChangeArrowheads="1"/>
            </p:cNvSpPr>
            <p:nvPr/>
          </p:nvSpPr>
          <p:spPr bwMode="auto">
            <a:xfrm>
              <a:off x="2651828" y="1425487"/>
              <a:ext cx="13832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Dịch mật</a:t>
              </a:r>
            </a:p>
          </p:txBody>
        </p:sp>
        <p:sp>
          <p:nvSpPr>
            <p:cNvPr id="9" name="Text Box 4">
              <a:extLst>
                <a:ext uri="{FF2B5EF4-FFF2-40B4-BE49-F238E27FC236}">
                  <a16:creationId xmlns:a16="http://schemas.microsoft.com/office/drawing/2014/main" id="{F7647488-F622-4B36-8227-12A87773D3EA}"/>
                </a:ext>
              </a:extLst>
            </p:cNvPr>
            <p:cNvSpPr txBox="1">
              <a:spLocks noChangeArrowheads="1"/>
            </p:cNvSpPr>
            <p:nvPr/>
          </p:nvSpPr>
          <p:spPr bwMode="auto">
            <a:xfrm>
              <a:off x="2220982" y="1811947"/>
              <a:ext cx="23750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Enzymes (lipase)</a:t>
              </a:r>
            </a:p>
          </p:txBody>
        </p:sp>
        <p:sp>
          <p:nvSpPr>
            <p:cNvPr id="10" name="Line 5">
              <a:extLst>
                <a:ext uri="{FF2B5EF4-FFF2-40B4-BE49-F238E27FC236}">
                  <a16:creationId xmlns:a16="http://schemas.microsoft.com/office/drawing/2014/main" id="{58CD2D06-344C-4961-ACBC-C622D42F64AF}"/>
                </a:ext>
              </a:extLst>
            </p:cNvPr>
            <p:cNvSpPr>
              <a:spLocks noChangeShapeType="1"/>
            </p:cNvSpPr>
            <p:nvPr/>
          </p:nvSpPr>
          <p:spPr bwMode="auto">
            <a:xfrm>
              <a:off x="2306117" y="1837333"/>
              <a:ext cx="22368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800">
                <a:solidFill>
                  <a:srgbClr val="00B050"/>
                </a:solidFill>
                <a:latin typeface="Times New Roman" panose="02020603050405020304" pitchFamily="18" charset="0"/>
                <a:cs typeface="Times New Roman" panose="02020603050405020304" pitchFamily="18" charset="0"/>
              </a:endParaRPr>
            </a:p>
          </p:txBody>
        </p:sp>
        <p:sp>
          <p:nvSpPr>
            <p:cNvPr id="11" name="Text Box 23">
              <a:extLst>
                <a:ext uri="{FF2B5EF4-FFF2-40B4-BE49-F238E27FC236}">
                  <a16:creationId xmlns:a16="http://schemas.microsoft.com/office/drawing/2014/main" id="{85EF276B-F2BE-4309-AC8C-B04EB574B2A1}"/>
                </a:ext>
              </a:extLst>
            </p:cNvPr>
            <p:cNvSpPr txBox="1">
              <a:spLocks noChangeArrowheads="1"/>
            </p:cNvSpPr>
            <p:nvPr/>
          </p:nvSpPr>
          <p:spPr bwMode="auto">
            <a:xfrm>
              <a:off x="2217776" y="4242879"/>
              <a:ext cx="114390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50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p:txBody>
        </p:sp>
        <p:sp>
          <p:nvSpPr>
            <p:cNvPr id="12" name="Text Box 24">
              <a:extLst>
                <a:ext uri="{FF2B5EF4-FFF2-40B4-BE49-F238E27FC236}">
                  <a16:creationId xmlns:a16="http://schemas.microsoft.com/office/drawing/2014/main" id="{ED54B529-AE9E-4BC1-AF3D-2E51B7E2D990}"/>
                </a:ext>
              </a:extLst>
            </p:cNvPr>
            <p:cNvSpPr txBox="1">
              <a:spLocks noChangeArrowheads="1"/>
            </p:cNvSpPr>
            <p:nvPr/>
          </p:nvSpPr>
          <p:spPr bwMode="auto">
            <a:xfrm rot="10800000" flipH="1" flipV="1">
              <a:off x="2277249" y="4874436"/>
              <a:ext cx="17851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bị thuỷ phân</a:t>
              </a:r>
            </a:p>
          </p:txBody>
        </p:sp>
        <p:sp>
          <p:nvSpPr>
            <p:cNvPr id="13" name="Text Box 27">
              <a:extLst>
                <a:ext uri="{FF2B5EF4-FFF2-40B4-BE49-F238E27FC236}">
                  <a16:creationId xmlns:a16="http://schemas.microsoft.com/office/drawing/2014/main" id="{240CA77D-E2A8-4B54-AF77-B9BB0C3E13E8}"/>
                </a:ext>
              </a:extLst>
            </p:cNvPr>
            <p:cNvSpPr txBox="1">
              <a:spLocks noChangeArrowheads="1"/>
            </p:cNvSpPr>
            <p:nvPr/>
          </p:nvSpPr>
          <p:spPr bwMode="auto">
            <a:xfrm>
              <a:off x="4125601" y="5059577"/>
              <a:ext cx="2853773" cy="615553"/>
            </a:xfrm>
            <a:prstGeom prst="rect">
              <a:avLst/>
            </a:prstGeom>
            <a:solidFill>
              <a:srgbClr val="002060"/>
            </a:solidFill>
            <a:ln w="12700">
              <a:noFill/>
              <a:miter lim="800000"/>
              <a:headEnd/>
              <a:tailEnd/>
            </a:ln>
            <a:effectLst/>
          </p:spPr>
          <p:txBody>
            <a:bodyPr wrap="none" anchor="ctr">
              <a:spAutoFit/>
            </a:bodyPr>
            <a:lstStyle/>
            <a:p>
              <a:pPr algn="ct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CO</a:t>
              </a:r>
              <a:r>
                <a:rPr lang="en-US" altLang="en-US" sz="2400" baseline="-250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H</a:t>
              </a:r>
              <a:r>
                <a:rPr lang="en-US" altLang="en-US" sz="2400" baseline="-250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O + Q</a:t>
              </a:r>
            </a:p>
          </p:txBody>
        </p:sp>
        <p:sp>
          <p:nvSpPr>
            <p:cNvPr id="14" name="Text Box 29">
              <a:extLst>
                <a:ext uri="{FF2B5EF4-FFF2-40B4-BE49-F238E27FC236}">
                  <a16:creationId xmlns:a16="http://schemas.microsoft.com/office/drawing/2014/main" id="{ABD966BE-62D2-41F8-86CC-1592F0E29E3C}"/>
                </a:ext>
              </a:extLst>
            </p:cNvPr>
            <p:cNvSpPr txBox="1">
              <a:spLocks noChangeArrowheads="1"/>
            </p:cNvSpPr>
            <p:nvPr/>
          </p:nvSpPr>
          <p:spPr bwMode="auto">
            <a:xfrm>
              <a:off x="7204811" y="4774793"/>
              <a:ext cx="1865799" cy="1107996"/>
            </a:xfrm>
            <a:prstGeom prst="rect">
              <a:avLst/>
            </a:prstGeom>
            <a:solidFill>
              <a:srgbClr val="E33F2E"/>
            </a:solidFill>
            <a:ln>
              <a:noFill/>
            </a:ln>
            <a:effectLst/>
          </p:spPr>
          <p:txBody>
            <a:bodyPr wrap="square" anchor="ctr">
              <a:spAutoFit/>
            </a:bodyPr>
            <a:lstStyle/>
            <a:p>
              <a:pPr algn="ct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Cơ thể hoạt động</a:t>
              </a:r>
            </a:p>
          </p:txBody>
        </p:sp>
        <p:sp>
          <p:nvSpPr>
            <p:cNvPr id="15" name="Text Box 36">
              <a:extLst>
                <a:ext uri="{FF2B5EF4-FFF2-40B4-BE49-F238E27FC236}">
                  <a16:creationId xmlns:a16="http://schemas.microsoft.com/office/drawing/2014/main" id="{2AA6FA6D-86BD-4FBB-B917-EE16753B460A}"/>
                </a:ext>
              </a:extLst>
            </p:cNvPr>
            <p:cNvSpPr txBox="1">
              <a:spLocks noChangeArrowheads="1"/>
            </p:cNvSpPr>
            <p:nvPr/>
          </p:nvSpPr>
          <p:spPr bwMode="auto">
            <a:xfrm>
              <a:off x="2460106" y="5313312"/>
              <a:ext cx="14773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bị oxi hoá</a:t>
              </a:r>
            </a:p>
          </p:txBody>
        </p:sp>
        <p:grpSp>
          <p:nvGrpSpPr>
            <p:cNvPr id="16" name="Group 6">
              <a:extLst>
                <a:ext uri="{FF2B5EF4-FFF2-40B4-BE49-F238E27FC236}">
                  <a16:creationId xmlns:a16="http://schemas.microsoft.com/office/drawing/2014/main" id="{114A392A-55DF-4EE6-BB60-0E8103E71282}"/>
                </a:ext>
              </a:extLst>
            </p:cNvPr>
            <p:cNvGrpSpPr>
              <a:grpSpLocks/>
            </p:cNvGrpSpPr>
            <p:nvPr/>
          </p:nvGrpSpPr>
          <p:grpSpPr bwMode="auto">
            <a:xfrm>
              <a:off x="4543002" y="1448042"/>
              <a:ext cx="210393" cy="838037"/>
              <a:chOff x="2688" y="628"/>
              <a:chExt cx="144" cy="592"/>
            </a:xfrm>
          </p:grpSpPr>
          <p:sp>
            <p:nvSpPr>
              <p:cNvPr id="36" name="Line 7">
                <a:extLst>
                  <a:ext uri="{FF2B5EF4-FFF2-40B4-BE49-F238E27FC236}">
                    <a16:creationId xmlns:a16="http://schemas.microsoft.com/office/drawing/2014/main" id="{1998A5E3-C5B4-44FE-A603-DA00FFCBB922}"/>
                  </a:ext>
                </a:extLst>
              </p:cNvPr>
              <p:cNvSpPr>
                <a:spLocks noChangeShapeType="1"/>
              </p:cNvSpPr>
              <p:nvPr/>
            </p:nvSpPr>
            <p:spPr bwMode="auto">
              <a:xfrm>
                <a:off x="2688" y="628"/>
                <a:ext cx="0" cy="592"/>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37" name="Line 8">
                <a:extLst>
                  <a:ext uri="{FF2B5EF4-FFF2-40B4-BE49-F238E27FC236}">
                    <a16:creationId xmlns:a16="http://schemas.microsoft.com/office/drawing/2014/main" id="{4F70EE64-3E2D-4ACD-A771-8AB7D7B5A3C7}"/>
                  </a:ext>
                </a:extLst>
              </p:cNvPr>
              <p:cNvSpPr>
                <a:spLocks noChangeShapeType="1"/>
              </p:cNvSpPr>
              <p:nvPr/>
            </p:nvSpPr>
            <p:spPr bwMode="auto">
              <a:xfrm>
                <a:off x="2688" y="628"/>
                <a:ext cx="144" cy="0"/>
              </a:xfrm>
              <a:prstGeom prst="line">
                <a:avLst/>
              </a:prstGeom>
              <a:noFill/>
              <a:ln w="38100">
                <a:solidFill>
                  <a:srgbClr val="1757F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38" name="Line 9">
                <a:extLst>
                  <a:ext uri="{FF2B5EF4-FFF2-40B4-BE49-F238E27FC236}">
                    <a16:creationId xmlns:a16="http://schemas.microsoft.com/office/drawing/2014/main" id="{E13155FE-92B3-4454-A659-A3EB00C2A540}"/>
                  </a:ext>
                </a:extLst>
              </p:cNvPr>
              <p:cNvSpPr>
                <a:spLocks noChangeShapeType="1"/>
              </p:cNvSpPr>
              <p:nvPr/>
            </p:nvSpPr>
            <p:spPr bwMode="auto">
              <a:xfrm>
                <a:off x="2688" y="1220"/>
                <a:ext cx="144" cy="0"/>
              </a:xfrm>
              <a:prstGeom prst="line">
                <a:avLst/>
              </a:prstGeom>
              <a:noFill/>
              <a:ln w="38100">
                <a:solidFill>
                  <a:srgbClr val="1757F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grpSp>
        <p:sp>
          <p:nvSpPr>
            <p:cNvPr id="17" name="Text Box 10">
              <a:extLst>
                <a:ext uri="{FF2B5EF4-FFF2-40B4-BE49-F238E27FC236}">
                  <a16:creationId xmlns:a16="http://schemas.microsoft.com/office/drawing/2014/main" id="{7AA003DE-3D49-400B-9352-6225F841E64C}"/>
                </a:ext>
              </a:extLst>
            </p:cNvPr>
            <p:cNvSpPr txBox="1">
              <a:spLocks noChangeArrowheads="1"/>
            </p:cNvSpPr>
            <p:nvPr/>
          </p:nvSpPr>
          <p:spPr bwMode="auto">
            <a:xfrm>
              <a:off x="4644452" y="1159195"/>
              <a:ext cx="1592745" cy="584776"/>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25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Glycerol</a:t>
              </a:r>
            </a:p>
          </p:txBody>
        </p:sp>
        <p:sp>
          <p:nvSpPr>
            <p:cNvPr id="18" name="Text Box 11">
              <a:extLst>
                <a:ext uri="{FF2B5EF4-FFF2-40B4-BE49-F238E27FC236}">
                  <a16:creationId xmlns:a16="http://schemas.microsoft.com/office/drawing/2014/main" id="{D1B1D765-7F43-471A-B25B-3D26A50AF42A}"/>
                </a:ext>
              </a:extLst>
            </p:cNvPr>
            <p:cNvSpPr txBox="1">
              <a:spLocks noChangeArrowheads="1"/>
            </p:cNvSpPr>
            <p:nvPr/>
          </p:nvSpPr>
          <p:spPr bwMode="auto">
            <a:xfrm>
              <a:off x="4649150" y="1994402"/>
              <a:ext cx="1646177" cy="584776"/>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25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Acid béo</a:t>
              </a:r>
            </a:p>
          </p:txBody>
        </p:sp>
        <p:sp>
          <p:nvSpPr>
            <p:cNvPr id="19" name="Text Box 13">
              <a:extLst>
                <a:ext uri="{FF2B5EF4-FFF2-40B4-BE49-F238E27FC236}">
                  <a16:creationId xmlns:a16="http://schemas.microsoft.com/office/drawing/2014/main" id="{24978042-DD2A-43BD-9521-8D7FCEC425F8}"/>
                </a:ext>
              </a:extLst>
            </p:cNvPr>
            <p:cNvSpPr txBox="1">
              <a:spLocks noChangeArrowheads="1"/>
            </p:cNvSpPr>
            <p:nvPr/>
          </p:nvSpPr>
          <p:spPr bwMode="auto">
            <a:xfrm>
              <a:off x="6117687" y="1841419"/>
              <a:ext cx="74208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Mật</a:t>
              </a:r>
            </a:p>
          </p:txBody>
        </p:sp>
        <p:sp>
          <p:nvSpPr>
            <p:cNvPr id="20" name="Text Box 14">
              <a:extLst>
                <a:ext uri="{FF2B5EF4-FFF2-40B4-BE49-F238E27FC236}">
                  <a16:creationId xmlns:a16="http://schemas.microsoft.com/office/drawing/2014/main" id="{B74407AE-17CC-4523-AE33-5786192D6AB2}"/>
                </a:ext>
              </a:extLst>
            </p:cNvPr>
            <p:cNvSpPr txBox="1">
              <a:spLocks noChangeArrowheads="1"/>
            </p:cNvSpPr>
            <p:nvPr/>
          </p:nvSpPr>
          <p:spPr bwMode="auto">
            <a:xfrm>
              <a:off x="6845854" y="1998646"/>
              <a:ext cx="1646177" cy="584776"/>
            </a:xfrm>
            <a:prstGeom prst="rect">
              <a:avLst/>
            </a:prstGeom>
            <a:solidFill>
              <a:srgbClr val="F66E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25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Dạng tan</a:t>
              </a:r>
            </a:p>
          </p:txBody>
        </p:sp>
        <p:sp>
          <p:nvSpPr>
            <p:cNvPr id="21" name="Line 15">
              <a:extLst>
                <a:ext uri="{FF2B5EF4-FFF2-40B4-BE49-F238E27FC236}">
                  <a16:creationId xmlns:a16="http://schemas.microsoft.com/office/drawing/2014/main" id="{B9E3833F-C909-43D7-B498-0D0704411B05}"/>
                </a:ext>
              </a:extLst>
            </p:cNvPr>
            <p:cNvSpPr>
              <a:spLocks noChangeShapeType="1"/>
            </p:cNvSpPr>
            <p:nvPr/>
          </p:nvSpPr>
          <p:spPr bwMode="auto">
            <a:xfrm>
              <a:off x="6139942" y="1428224"/>
              <a:ext cx="2622605" cy="0"/>
            </a:xfrm>
            <a:prstGeom prst="line">
              <a:avLst/>
            </a:prstGeom>
            <a:noFill/>
            <a:ln w="38100">
              <a:solidFill>
                <a:srgbClr val="2252F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22" name="Text Box 18">
              <a:extLst>
                <a:ext uri="{FF2B5EF4-FFF2-40B4-BE49-F238E27FC236}">
                  <a16:creationId xmlns:a16="http://schemas.microsoft.com/office/drawing/2014/main" id="{50527590-B6A2-419B-8926-7DB09C133090}"/>
                </a:ext>
              </a:extLst>
            </p:cNvPr>
            <p:cNvSpPr txBox="1">
              <a:spLocks noChangeArrowheads="1"/>
            </p:cNvSpPr>
            <p:nvPr/>
          </p:nvSpPr>
          <p:spPr bwMode="auto">
            <a:xfrm>
              <a:off x="3496680" y="3420071"/>
              <a:ext cx="474745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Hấp thụ trực tiếp qua mao trạng ruột</a:t>
              </a:r>
            </a:p>
          </p:txBody>
        </p:sp>
        <p:sp>
          <p:nvSpPr>
            <p:cNvPr id="23" name="Text Box 19">
              <a:extLst>
                <a:ext uri="{FF2B5EF4-FFF2-40B4-BE49-F238E27FC236}">
                  <a16:creationId xmlns:a16="http://schemas.microsoft.com/office/drawing/2014/main" id="{98FDA185-D3E5-4049-9CC3-18FAC84C6677}"/>
                </a:ext>
              </a:extLst>
            </p:cNvPr>
            <p:cNvSpPr txBox="1">
              <a:spLocks noChangeArrowheads="1"/>
            </p:cNvSpPr>
            <p:nvPr/>
          </p:nvSpPr>
          <p:spPr bwMode="auto">
            <a:xfrm>
              <a:off x="4964089" y="3857492"/>
              <a:ext cx="20244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8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vào thành ruột</a:t>
              </a:r>
            </a:p>
          </p:txBody>
        </p:sp>
        <p:sp>
          <p:nvSpPr>
            <p:cNvPr id="24" name="Text Box 20">
              <a:extLst>
                <a:ext uri="{FF2B5EF4-FFF2-40B4-BE49-F238E27FC236}">
                  <a16:creationId xmlns:a16="http://schemas.microsoft.com/office/drawing/2014/main" id="{A166E9F6-EE03-4A3B-874C-DBF15508EEF5}"/>
                </a:ext>
              </a:extLst>
            </p:cNvPr>
            <p:cNvSpPr txBox="1">
              <a:spLocks noChangeArrowheads="1"/>
            </p:cNvSpPr>
            <p:nvPr/>
          </p:nvSpPr>
          <p:spPr bwMode="auto">
            <a:xfrm>
              <a:off x="589370" y="3345160"/>
              <a:ext cx="2381531" cy="1107996"/>
            </a:xfrm>
            <a:prstGeom prst="rect">
              <a:avLst/>
            </a:prstGeom>
            <a:solidFill>
              <a:srgbClr val="00B0F0"/>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Chất béo mới</a:t>
              </a:r>
            </a:p>
          </p:txBody>
        </p:sp>
        <p:sp>
          <p:nvSpPr>
            <p:cNvPr id="25" name="Text Box 38">
              <a:extLst>
                <a:ext uri="{FF2B5EF4-FFF2-40B4-BE49-F238E27FC236}">
                  <a16:creationId xmlns:a16="http://schemas.microsoft.com/office/drawing/2014/main" id="{F7F566BC-3A77-435F-B443-F97B177D88E4}"/>
                </a:ext>
              </a:extLst>
            </p:cNvPr>
            <p:cNvSpPr txBox="1">
              <a:spLocks noChangeArrowheads="1"/>
            </p:cNvSpPr>
            <p:nvPr/>
          </p:nvSpPr>
          <p:spPr bwMode="auto">
            <a:xfrm>
              <a:off x="1352480" y="4317519"/>
              <a:ext cx="270150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1" hangingPunct="1">
                <a:spcBef>
                  <a:spcPct val="50000"/>
                </a:spcBef>
              </a:pPr>
              <a:r>
                <a:rPr lang="en-US" altLang="en-US" sz="1800">
                  <a:solidFill>
                    <a:srgbClr val="C00000"/>
                  </a:solidFill>
                  <a:latin typeface="Times New Roman" panose="02020603050405020304" pitchFamily="18" charset="0"/>
                  <a:cs typeface="Times New Roman" panose="02020603050405020304" pitchFamily="18" charset="0"/>
                </a:rPr>
                <a:t>nhờ máu chuyển tới</a:t>
              </a:r>
            </a:p>
          </p:txBody>
        </p:sp>
        <p:sp>
          <p:nvSpPr>
            <p:cNvPr id="26" name="Text Box 49">
              <a:extLst>
                <a:ext uri="{FF2B5EF4-FFF2-40B4-BE49-F238E27FC236}">
                  <a16:creationId xmlns:a16="http://schemas.microsoft.com/office/drawing/2014/main" id="{A05B9EA4-5624-4408-9E78-4598C2E10C1E}"/>
                </a:ext>
              </a:extLst>
            </p:cNvPr>
            <p:cNvSpPr txBox="1">
              <a:spLocks noChangeArrowheads="1"/>
            </p:cNvSpPr>
            <p:nvPr/>
          </p:nvSpPr>
          <p:spPr bwMode="auto">
            <a:xfrm>
              <a:off x="914400" y="4791497"/>
              <a:ext cx="1279891" cy="1107996"/>
            </a:xfrm>
            <a:prstGeom prst="rect">
              <a:avLst/>
            </a:prstGeom>
            <a:solidFill>
              <a:srgbClr val="7030A0"/>
            </a:solidFill>
            <a:ln>
              <a:noFill/>
            </a:ln>
            <a:effectLst/>
          </p:spPr>
          <p:txBody>
            <a:bodyPr wrap="square" anchor="ctr">
              <a:spAutoFit/>
            </a:bodyPr>
            <a:lstStyle/>
            <a:p>
              <a:pPr algn="ctr" eaLnBrk="1" hangingPunct="1">
                <a:spcBef>
                  <a:spcPct val="50000"/>
                </a:spcBef>
              </a:pPr>
              <a:r>
                <a:rPr lang="en-US" altLang="en-US" sz="24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Tế bào</a:t>
              </a:r>
            </a:p>
          </p:txBody>
        </p:sp>
        <p:sp>
          <p:nvSpPr>
            <p:cNvPr id="27" name="Line 7">
              <a:extLst>
                <a:ext uri="{FF2B5EF4-FFF2-40B4-BE49-F238E27FC236}">
                  <a16:creationId xmlns:a16="http://schemas.microsoft.com/office/drawing/2014/main" id="{6ACD1770-5AB1-4E97-AF9C-71055ED9BF26}"/>
                </a:ext>
              </a:extLst>
            </p:cNvPr>
            <p:cNvSpPr>
              <a:spLocks noChangeShapeType="1"/>
            </p:cNvSpPr>
            <p:nvPr/>
          </p:nvSpPr>
          <p:spPr bwMode="auto">
            <a:xfrm>
              <a:off x="8762549" y="1440964"/>
              <a:ext cx="0" cy="862102"/>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28" name="Line 5">
              <a:extLst>
                <a:ext uri="{FF2B5EF4-FFF2-40B4-BE49-F238E27FC236}">
                  <a16:creationId xmlns:a16="http://schemas.microsoft.com/office/drawing/2014/main" id="{A46DA230-CA69-4A97-8C30-B37FC05E7CC3}"/>
                </a:ext>
              </a:extLst>
            </p:cNvPr>
            <p:cNvSpPr>
              <a:spLocks noChangeShapeType="1"/>
            </p:cNvSpPr>
            <p:nvPr/>
          </p:nvSpPr>
          <p:spPr bwMode="auto">
            <a:xfrm>
              <a:off x="8465954" y="2303066"/>
              <a:ext cx="296596"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800">
                <a:solidFill>
                  <a:srgbClr val="00B050"/>
                </a:solidFill>
                <a:latin typeface="Times New Roman" panose="02020603050405020304" pitchFamily="18" charset="0"/>
                <a:cs typeface="Times New Roman" panose="02020603050405020304" pitchFamily="18" charset="0"/>
              </a:endParaRPr>
            </a:p>
          </p:txBody>
        </p:sp>
        <p:sp>
          <p:nvSpPr>
            <p:cNvPr id="29" name="Line 5">
              <a:extLst>
                <a:ext uri="{FF2B5EF4-FFF2-40B4-BE49-F238E27FC236}">
                  <a16:creationId xmlns:a16="http://schemas.microsoft.com/office/drawing/2014/main" id="{23566B7F-B367-435D-82DB-5A506F21D7B9}"/>
                </a:ext>
              </a:extLst>
            </p:cNvPr>
            <p:cNvSpPr>
              <a:spLocks noChangeShapeType="1"/>
            </p:cNvSpPr>
            <p:nvPr/>
          </p:nvSpPr>
          <p:spPr bwMode="auto">
            <a:xfrm>
              <a:off x="8762549" y="1914967"/>
              <a:ext cx="230848"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800">
                <a:solidFill>
                  <a:srgbClr val="00B050"/>
                </a:solidFill>
                <a:latin typeface="Times New Roman" panose="02020603050405020304" pitchFamily="18" charset="0"/>
                <a:cs typeface="Times New Roman" panose="02020603050405020304" pitchFamily="18" charset="0"/>
              </a:endParaRPr>
            </a:p>
          </p:txBody>
        </p:sp>
        <p:sp>
          <p:nvSpPr>
            <p:cNvPr id="30" name="Line 7">
              <a:extLst>
                <a:ext uri="{FF2B5EF4-FFF2-40B4-BE49-F238E27FC236}">
                  <a16:creationId xmlns:a16="http://schemas.microsoft.com/office/drawing/2014/main" id="{39C51FFE-B18F-43FD-A075-14D57B8F31B8}"/>
                </a:ext>
              </a:extLst>
            </p:cNvPr>
            <p:cNvSpPr>
              <a:spLocks noChangeShapeType="1"/>
            </p:cNvSpPr>
            <p:nvPr/>
          </p:nvSpPr>
          <p:spPr bwMode="auto">
            <a:xfrm>
              <a:off x="8993397" y="1902449"/>
              <a:ext cx="0" cy="2032805"/>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31" name="Line 5">
              <a:extLst>
                <a:ext uri="{FF2B5EF4-FFF2-40B4-BE49-F238E27FC236}">
                  <a16:creationId xmlns:a16="http://schemas.microsoft.com/office/drawing/2014/main" id="{A60E03A3-19DC-4EB3-A60C-527EF607C500}"/>
                </a:ext>
              </a:extLst>
            </p:cNvPr>
            <p:cNvSpPr>
              <a:spLocks noChangeShapeType="1"/>
            </p:cNvSpPr>
            <p:nvPr/>
          </p:nvSpPr>
          <p:spPr bwMode="auto">
            <a:xfrm>
              <a:off x="2970900" y="3899367"/>
              <a:ext cx="60350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800">
                <a:solidFill>
                  <a:srgbClr val="00B050"/>
                </a:solidFill>
                <a:latin typeface="Times New Roman" panose="02020603050405020304" pitchFamily="18" charset="0"/>
                <a:cs typeface="Times New Roman" panose="02020603050405020304" pitchFamily="18" charset="0"/>
              </a:endParaRPr>
            </a:p>
          </p:txBody>
        </p:sp>
        <p:sp>
          <p:nvSpPr>
            <p:cNvPr id="32" name="Line 5">
              <a:extLst>
                <a:ext uri="{FF2B5EF4-FFF2-40B4-BE49-F238E27FC236}">
                  <a16:creationId xmlns:a16="http://schemas.microsoft.com/office/drawing/2014/main" id="{E7C12C74-2879-41BA-9E69-1F6F7546BF09}"/>
                </a:ext>
              </a:extLst>
            </p:cNvPr>
            <p:cNvSpPr>
              <a:spLocks noChangeShapeType="1"/>
            </p:cNvSpPr>
            <p:nvPr/>
          </p:nvSpPr>
          <p:spPr bwMode="auto">
            <a:xfrm>
              <a:off x="2306118" y="1837333"/>
              <a:ext cx="22368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800">
                <a:solidFill>
                  <a:srgbClr val="00B050"/>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FCA7A3A3-AA00-41CC-BFD7-DE1FC0ABC27B}"/>
                </a:ext>
              </a:extLst>
            </p:cNvPr>
            <p:cNvCxnSpPr/>
            <p:nvPr/>
          </p:nvCxnSpPr>
          <p:spPr>
            <a:xfrm>
              <a:off x="1447800" y="4191480"/>
              <a:ext cx="0" cy="861694"/>
            </a:xfrm>
            <a:prstGeom prst="straightConnector1">
              <a:avLst/>
            </a:prstGeom>
            <a:ln w="38100">
              <a:solidFill>
                <a:srgbClr val="1757F7"/>
              </a:solidFill>
              <a:tailEnd type="triangle"/>
            </a:ln>
          </p:spPr>
          <p:style>
            <a:lnRef idx="1">
              <a:schemeClr val="accent1"/>
            </a:lnRef>
            <a:fillRef idx="0">
              <a:schemeClr val="accent1"/>
            </a:fillRef>
            <a:effectRef idx="0">
              <a:schemeClr val="accent1"/>
            </a:effectRef>
            <a:fontRef idx="minor">
              <a:schemeClr val="tx1"/>
            </a:fontRef>
          </p:style>
        </p:cxnSp>
        <p:sp>
          <p:nvSpPr>
            <p:cNvPr id="34" name="Line 12">
              <a:extLst>
                <a:ext uri="{FF2B5EF4-FFF2-40B4-BE49-F238E27FC236}">
                  <a16:creationId xmlns:a16="http://schemas.microsoft.com/office/drawing/2014/main" id="{3AACAA51-2DEB-4012-B89A-A94D45BFD157}"/>
                </a:ext>
              </a:extLst>
            </p:cNvPr>
            <p:cNvSpPr>
              <a:spLocks noChangeShapeType="1"/>
            </p:cNvSpPr>
            <p:nvPr/>
          </p:nvSpPr>
          <p:spPr bwMode="auto">
            <a:xfrm flipV="1">
              <a:off x="2194290" y="5345496"/>
              <a:ext cx="2122922"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sp>
          <p:nvSpPr>
            <p:cNvPr id="35" name="Line 12">
              <a:extLst>
                <a:ext uri="{FF2B5EF4-FFF2-40B4-BE49-F238E27FC236}">
                  <a16:creationId xmlns:a16="http://schemas.microsoft.com/office/drawing/2014/main" id="{BE88C072-442D-4272-B4C2-62025B562A87}"/>
                </a:ext>
              </a:extLst>
            </p:cNvPr>
            <p:cNvSpPr>
              <a:spLocks noChangeShapeType="1"/>
            </p:cNvSpPr>
            <p:nvPr/>
          </p:nvSpPr>
          <p:spPr bwMode="auto">
            <a:xfrm flipV="1">
              <a:off x="6795288" y="5328790"/>
              <a:ext cx="430166"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1500">
                <a:solidFill>
                  <a:srgbClr val="FF0000"/>
                </a:solidFill>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A613658A-CA5B-4E1C-A5D1-A04D982B18BA}"/>
              </a:ext>
            </a:extLst>
          </p:cNvPr>
          <p:cNvGrpSpPr/>
          <p:nvPr/>
        </p:nvGrpSpPr>
        <p:grpSpPr>
          <a:xfrm>
            <a:off x="663388" y="-16713"/>
            <a:ext cx="8104087" cy="646443"/>
            <a:chOff x="2171100" y="231172"/>
            <a:chExt cx="7849804" cy="659226"/>
          </a:xfrm>
        </p:grpSpPr>
        <p:sp>
          <p:nvSpPr>
            <p:cNvPr id="41" name="Flowchart: Delay 40">
              <a:extLst>
                <a:ext uri="{FF2B5EF4-FFF2-40B4-BE49-F238E27FC236}">
                  <a16:creationId xmlns:a16="http://schemas.microsoft.com/office/drawing/2014/main" id="{E4DAFFAE-DD4C-47EC-8CF3-B0E1779525EC}"/>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2" name="Channel URL">
              <a:extLst>
                <a:ext uri="{FF2B5EF4-FFF2-40B4-BE49-F238E27FC236}">
                  <a16:creationId xmlns:a16="http://schemas.microsoft.com/office/drawing/2014/main" id="{39390627-115A-4177-B36F-A087FDA55D59}"/>
                </a:ext>
              </a:extLst>
            </p:cNvPr>
            <p:cNvSpPr txBox="1"/>
            <p:nvPr/>
          </p:nvSpPr>
          <p:spPr>
            <a:xfrm>
              <a:off x="2248504" y="231172"/>
              <a:ext cx="7772400" cy="51159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5. </a:t>
              </a:r>
              <a:r>
                <a:rPr lang="en-US" sz="28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Sử</a:t>
              </a:r>
              <a:r>
                <a:rPr lang="en-US" sz="28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dụng</a:t>
              </a:r>
              <a:r>
                <a:rPr lang="en-US" sz="28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hạn</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chế</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phì</a:t>
              </a:r>
              <a:endParaRPr kumimoji="0" lang="vi-VN"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4397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613658A-CA5B-4E1C-A5D1-A04D982B18BA}"/>
              </a:ext>
            </a:extLst>
          </p:cNvPr>
          <p:cNvGrpSpPr/>
          <p:nvPr/>
        </p:nvGrpSpPr>
        <p:grpSpPr>
          <a:xfrm>
            <a:off x="663388" y="-16713"/>
            <a:ext cx="8104087" cy="646443"/>
            <a:chOff x="2171100" y="231172"/>
            <a:chExt cx="7849804" cy="659226"/>
          </a:xfrm>
        </p:grpSpPr>
        <p:sp>
          <p:nvSpPr>
            <p:cNvPr id="41" name="Flowchart: Delay 40">
              <a:extLst>
                <a:ext uri="{FF2B5EF4-FFF2-40B4-BE49-F238E27FC236}">
                  <a16:creationId xmlns:a16="http://schemas.microsoft.com/office/drawing/2014/main" id="{E4DAFFAE-DD4C-47EC-8CF3-B0E1779525EC}"/>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2" name="Channel URL">
              <a:extLst>
                <a:ext uri="{FF2B5EF4-FFF2-40B4-BE49-F238E27FC236}">
                  <a16:creationId xmlns:a16="http://schemas.microsoft.com/office/drawing/2014/main" id="{39390627-115A-4177-B36F-A087FDA55D59}"/>
                </a:ext>
              </a:extLst>
            </p:cNvPr>
            <p:cNvSpPr txBox="1"/>
            <p:nvPr/>
          </p:nvSpPr>
          <p:spPr>
            <a:xfrm>
              <a:off x="2248504" y="231172"/>
              <a:ext cx="7772400" cy="511596"/>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5. </a:t>
              </a:r>
              <a:r>
                <a:rPr lang="en-US" sz="28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Sử</a:t>
              </a:r>
              <a:r>
                <a:rPr lang="en-US" sz="28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2E515D"/>
                  </a:solidFill>
                  <a:latin typeface="Times New Roman" panose="02020603050405020304" pitchFamily="18" charset="0"/>
                  <a:ea typeface="Tahoma" panose="020B0604030504040204" pitchFamily="34" charset="0"/>
                  <a:cs typeface="Times New Roman" panose="02020603050405020304" pitchFamily="18" charset="0"/>
                </a:rPr>
                <a:t>dụng</a:t>
              </a:r>
              <a:r>
                <a:rPr lang="en-US" sz="2800" b="1" kern="1200" dirty="0">
                  <a:solidFill>
                    <a:srgbClr val="2E515D"/>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hạn</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chế</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béo</a:t>
              </a:r>
              <a:r>
                <a:rPr kumimoji="0" lang="en-US"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phì</a:t>
              </a:r>
              <a:endParaRPr kumimoji="0" lang="vi-VN" sz="28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0397D3BA-0FF4-4CD7-BD09-B748A5FD34CB}"/>
              </a:ext>
            </a:extLst>
          </p:cNvPr>
          <p:cNvPicPr>
            <a:picLocks noChangeAspect="1"/>
          </p:cNvPicPr>
          <p:nvPr/>
        </p:nvPicPr>
        <p:blipFill>
          <a:blip r:embed="rId2"/>
          <a:stretch>
            <a:fillRect/>
          </a:stretch>
        </p:blipFill>
        <p:spPr>
          <a:xfrm>
            <a:off x="1474474" y="647823"/>
            <a:ext cx="6561826" cy="4374551"/>
          </a:xfrm>
          <a:prstGeom prst="rect">
            <a:avLst/>
          </a:prstGeom>
        </p:spPr>
      </p:pic>
    </p:spTree>
    <p:extLst>
      <p:ext uri="{BB962C8B-B14F-4D97-AF65-F5344CB8AC3E}">
        <p14:creationId xmlns:p14="http://schemas.microsoft.com/office/powerpoint/2010/main" val="1679056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grpSp>
        <p:nvGrpSpPr>
          <p:cNvPr id="1203" name="Google Shape;1203;p54"/>
          <p:cNvGrpSpPr/>
          <p:nvPr/>
        </p:nvGrpSpPr>
        <p:grpSpPr>
          <a:xfrm>
            <a:off x="336354" y="-7"/>
            <a:ext cx="1765735" cy="1734915"/>
            <a:chOff x="5841474" y="2334821"/>
            <a:chExt cx="1349847" cy="1326286"/>
          </a:xfrm>
        </p:grpSpPr>
        <p:sp>
          <p:nvSpPr>
            <p:cNvPr id="1204" name="Google Shape;1204;p54"/>
            <p:cNvSpPr/>
            <p:nvPr/>
          </p:nvSpPr>
          <p:spPr>
            <a:xfrm>
              <a:off x="5841474" y="2334821"/>
              <a:ext cx="1349847" cy="1326286"/>
            </a:xfrm>
            <a:custGeom>
              <a:avLst/>
              <a:gdLst/>
              <a:ahLst/>
              <a:cxnLst/>
              <a:rect l="l" t="t" r="r" b="b"/>
              <a:pathLst>
                <a:path w="41937" h="41205" extrusionOk="0">
                  <a:moveTo>
                    <a:pt x="544" y="0"/>
                  </a:moveTo>
                  <a:cubicBezTo>
                    <a:pt x="544" y="0"/>
                    <a:pt x="316" y="13412"/>
                    <a:pt x="141" y="23668"/>
                  </a:cubicBezTo>
                  <a:cubicBezTo>
                    <a:pt x="123" y="24352"/>
                    <a:pt x="123" y="25035"/>
                    <a:pt x="106" y="25684"/>
                  </a:cubicBezTo>
                  <a:cubicBezTo>
                    <a:pt x="88" y="26999"/>
                    <a:pt x="71" y="28244"/>
                    <a:pt x="53" y="29348"/>
                  </a:cubicBezTo>
                  <a:cubicBezTo>
                    <a:pt x="36" y="30453"/>
                    <a:pt x="36" y="31434"/>
                    <a:pt x="18" y="32258"/>
                  </a:cubicBezTo>
                  <a:cubicBezTo>
                    <a:pt x="18" y="33082"/>
                    <a:pt x="18" y="33731"/>
                    <a:pt x="1" y="34187"/>
                  </a:cubicBezTo>
                  <a:cubicBezTo>
                    <a:pt x="1" y="34643"/>
                    <a:pt x="1" y="34888"/>
                    <a:pt x="1" y="34888"/>
                  </a:cubicBezTo>
                  <a:lnTo>
                    <a:pt x="53" y="34888"/>
                  </a:lnTo>
                  <a:cubicBezTo>
                    <a:pt x="123" y="34888"/>
                    <a:pt x="193" y="34871"/>
                    <a:pt x="264" y="34871"/>
                  </a:cubicBezTo>
                  <a:cubicBezTo>
                    <a:pt x="299" y="34853"/>
                    <a:pt x="334" y="34853"/>
                    <a:pt x="369" y="34853"/>
                  </a:cubicBezTo>
                  <a:lnTo>
                    <a:pt x="562" y="34853"/>
                  </a:lnTo>
                  <a:cubicBezTo>
                    <a:pt x="807" y="34836"/>
                    <a:pt x="982" y="34748"/>
                    <a:pt x="1070" y="34713"/>
                  </a:cubicBezTo>
                  <a:cubicBezTo>
                    <a:pt x="1088" y="34695"/>
                    <a:pt x="1105" y="34678"/>
                    <a:pt x="1140" y="34660"/>
                  </a:cubicBezTo>
                  <a:cubicBezTo>
                    <a:pt x="1175" y="34669"/>
                    <a:pt x="1215" y="34673"/>
                    <a:pt x="1256" y="34673"/>
                  </a:cubicBezTo>
                  <a:cubicBezTo>
                    <a:pt x="1298" y="34673"/>
                    <a:pt x="1342" y="34669"/>
                    <a:pt x="1386" y="34660"/>
                  </a:cubicBezTo>
                  <a:cubicBezTo>
                    <a:pt x="1473" y="34660"/>
                    <a:pt x="1561" y="34643"/>
                    <a:pt x="1631" y="34625"/>
                  </a:cubicBezTo>
                  <a:cubicBezTo>
                    <a:pt x="1666" y="34853"/>
                    <a:pt x="1771" y="35081"/>
                    <a:pt x="1999" y="35239"/>
                  </a:cubicBezTo>
                  <a:cubicBezTo>
                    <a:pt x="2082" y="35289"/>
                    <a:pt x="2291" y="35433"/>
                    <a:pt x="2612" y="35433"/>
                  </a:cubicBezTo>
                  <a:cubicBezTo>
                    <a:pt x="2629" y="35433"/>
                    <a:pt x="2647" y="35433"/>
                    <a:pt x="2665" y="35432"/>
                  </a:cubicBezTo>
                  <a:cubicBezTo>
                    <a:pt x="2771" y="35414"/>
                    <a:pt x="2876" y="35379"/>
                    <a:pt x="2963" y="35344"/>
                  </a:cubicBezTo>
                  <a:cubicBezTo>
                    <a:pt x="3016" y="35362"/>
                    <a:pt x="3069" y="35362"/>
                    <a:pt x="3121" y="35362"/>
                  </a:cubicBezTo>
                  <a:cubicBezTo>
                    <a:pt x="3174" y="35484"/>
                    <a:pt x="3262" y="35589"/>
                    <a:pt x="3367" y="35677"/>
                  </a:cubicBezTo>
                  <a:cubicBezTo>
                    <a:pt x="3419" y="35712"/>
                    <a:pt x="3454" y="35730"/>
                    <a:pt x="3507" y="35747"/>
                  </a:cubicBezTo>
                  <a:cubicBezTo>
                    <a:pt x="3542" y="35765"/>
                    <a:pt x="3577" y="35782"/>
                    <a:pt x="3612" y="35800"/>
                  </a:cubicBezTo>
                  <a:cubicBezTo>
                    <a:pt x="3717" y="35852"/>
                    <a:pt x="3858" y="35905"/>
                    <a:pt x="4015" y="35940"/>
                  </a:cubicBezTo>
                  <a:cubicBezTo>
                    <a:pt x="4134" y="35980"/>
                    <a:pt x="4252" y="35999"/>
                    <a:pt x="4378" y="35999"/>
                  </a:cubicBezTo>
                  <a:cubicBezTo>
                    <a:pt x="4420" y="35999"/>
                    <a:pt x="4462" y="35997"/>
                    <a:pt x="4506" y="35993"/>
                  </a:cubicBezTo>
                  <a:cubicBezTo>
                    <a:pt x="4611" y="35975"/>
                    <a:pt x="4717" y="35940"/>
                    <a:pt x="4822" y="35905"/>
                  </a:cubicBezTo>
                  <a:cubicBezTo>
                    <a:pt x="4892" y="36010"/>
                    <a:pt x="4997" y="36115"/>
                    <a:pt x="5137" y="36203"/>
                  </a:cubicBezTo>
                  <a:cubicBezTo>
                    <a:pt x="5172" y="36221"/>
                    <a:pt x="5225" y="36256"/>
                    <a:pt x="5260" y="36273"/>
                  </a:cubicBezTo>
                  <a:cubicBezTo>
                    <a:pt x="5499" y="36446"/>
                    <a:pt x="5737" y="36498"/>
                    <a:pt x="5946" y="36498"/>
                  </a:cubicBezTo>
                  <a:cubicBezTo>
                    <a:pt x="6013" y="36498"/>
                    <a:pt x="6077" y="36492"/>
                    <a:pt x="6137" y="36484"/>
                  </a:cubicBezTo>
                  <a:cubicBezTo>
                    <a:pt x="6242" y="36466"/>
                    <a:pt x="6347" y="36449"/>
                    <a:pt x="6470" y="36396"/>
                  </a:cubicBezTo>
                  <a:cubicBezTo>
                    <a:pt x="6522" y="36378"/>
                    <a:pt x="6575" y="36361"/>
                    <a:pt x="6610" y="36343"/>
                  </a:cubicBezTo>
                  <a:cubicBezTo>
                    <a:pt x="6671" y="36352"/>
                    <a:pt x="6733" y="36356"/>
                    <a:pt x="6788" y="36356"/>
                  </a:cubicBezTo>
                  <a:cubicBezTo>
                    <a:pt x="6842" y="36356"/>
                    <a:pt x="6891" y="36352"/>
                    <a:pt x="6926" y="36343"/>
                  </a:cubicBezTo>
                  <a:cubicBezTo>
                    <a:pt x="7031" y="36343"/>
                    <a:pt x="7119" y="36308"/>
                    <a:pt x="7189" y="36291"/>
                  </a:cubicBezTo>
                  <a:lnTo>
                    <a:pt x="7241" y="36291"/>
                  </a:lnTo>
                  <a:cubicBezTo>
                    <a:pt x="7381" y="36273"/>
                    <a:pt x="7539" y="36221"/>
                    <a:pt x="7662" y="36150"/>
                  </a:cubicBezTo>
                  <a:cubicBezTo>
                    <a:pt x="7732" y="36168"/>
                    <a:pt x="7820" y="36186"/>
                    <a:pt x="7890" y="36186"/>
                  </a:cubicBezTo>
                  <a:cubicBezTo>
                    <a:pt x="8118" y="36431"/>
                    <a:pt x="8416" y="36589"/>
                    <a:pt x="8749" y="36659"/>
                  </a:cubicBezTo>
                  <a:cubicBezTo>
                    <a:pt x="8749" y="36676"/>
                    <a:pt x="8766" y="36694"/>
                    <a:pt x="8766" y="36712"/>
                  </a:cubicBezTo>
                  <a:cubicBezTo>
                    <a:pt x="8872" y="37010"/>
                    <a:pt x="9117" y="37220"/>
                    <a:pt x="9433" y="37273"/>
                  </a:cubicBezTo>
                  <a:cubicBezTo>
                    <a:pt x="9503" y="37290"/>
                    <a:pt x="9590" y="37308"/>
                    <a:pt x="9643" y="37465"/>
                  </a:cubicBezTo>
                  <a:cubicBezTo>
                    <a:pt x="9778" y="37803"/>
                    <a:pt x="10093" y="38027"/>
                    <a:pt x="10429" y="38027"/>
                  </a:cubicBezTo>
                  <a:cubicBezTo>
                    <a:pt x="10442" y="38027"/>
                    <a:pt x="10454" y="38027"/>
                    <a:pt x="10467" y="38026"/>
                  </a:cubicBezTo>
                  <a:lnTo>
                    <a:pt x="10642" y="38026"/>
                  </a:lnTo>
                  <a:cubicBezTo>
                    <a:pt x="10958" y="38026"/>
                    <a:pt x="11256" y="37886"/>
                    <a:pt x="11466" y="37623"/>
                  </a:cubicBezTo>
                  <a:cubicBezTo>
                    <a:pt x="11519" y="37588"/>
                    <a:pt x="11572" y="37553"/>
                    <a:pt x="11624" y="37518"/>
                  </a:cubicBezTo>
                  <a:cubicBezTo>
                    <a:pt x="11677" y="37483"/>
                    <a:pt x="11712" y="37465"/>
                    <a:pt x="11729" y="37448"/>
                  </a:cubicBezTo>
                  <a:cubicBezTo>
                    <a:pt x="11764" y="37430"/>
                    <a:pt x="11782" y="37430"/>
                    <a:pt x="11817" y="37413"/>
                  </a:cubicBezTo>
                  <a:lnTo>
                    <a:pt x="11905" y="37413"/>
                  </a:lnTo>
                  <a:cubicBezTo>
                    <a:pt x="11940" y="37395"/>
                    <a:pt x="11957" y="37395"/>
                    <a:pt x="11992" y="37395"/>
                  </a:cubicBezTo>
                  <a:cubicBezTo>
                    <a:pt x="12062" y="37395"/>
                    <a:pt x="12115" y="37413"/>
                    <a:pt x="12168" y="37448"/>
                  </a:cubicBezTo>
                  <a:cubicBezTo>
                    <a:pt x="12185" y="37465"/>
                    <a:pt x="12203" y="37465"/>
                    <a:pt x="12220" y="37483"/>
                  </a:cubicBezTo>
                  <a:cubicBezTo>
                    <a:pt x="12220" y="37483"/>
                    <a:pt x="12238" y="37500"/>
                    <a:pt x="12238" y="37500"/>
                  </a:cubicBezTo>
                  <a:cubicBezTo>
                    <a:pt x="12238" y="37500"/>
                    <a:pt x="12255" y="37518"/>
                    <a:pt x="12273" y="37571"/>
                  </a:cubicBezTo>
                  <a:cubicBezTo>
                    <a:pt x="12361" y="37711"/>
                    <a:pt x="12466" y="37851"/>
                    <a:pt x="12606" y="37939"/>
                  </a:cubicBezTo>
                  <a:cubicBezTo>
                    <a:pt x="12676" y="38184"/>
                    <a:pt x="12834" y="38342"/>
                    <a:pt x="12974" y="38465"/>
                  </a:cubicBezTo>
                  <a:cubicBezTo>
                    <a:pt x="13114" y="38815"/>
                    <a:pt x="13412" y="39061"/>
                    <a:pt x="13746" y="39078"/>
                  </a:cubicBezTo>
                  <a:cubicBezTo>
                    <a:pt x="13772" y="39087"/>
                    <a:pt x="13798" y="39091"/>
                    <a:pt x="13824" y="39091"/>
                  </a:cubicBezTo>
                  <a:cubicBezTo>
                    <a:pt x="13851" y="39091"/>
                    <a:pt x="13877" y="39087"/>
                    <a:pt x="13903" y="39078"/>
                  </a:cubicBezTo>
                  <a:cubicBezTo>
                    <a:pt x="14044" y="39078"/>
                    <a:pt x="14184" y="39043"/>
                    <a:pt x="14324" y="38991"/>
                  </a:cubicBezTo>
                  <a:cubicBezTo>
                    <a:pt x="14377" y="38956"/>
                    <a:pt x="14429" y="38938"/>
                    <a:pt x="14482" y="38903"/>
                  </a:cubicBezTo>
                  <a:cubicBezTo>
                    <a:pt x="14552" y="38938"/>
                    <a:pt x="14640" y="38956"/>
                    <a:pt x="14692" y="38973"/>
                  </a:cubicBezTo>
                  <a:cubicBezTo>
                    <a:pt x="14797" y="39043"/>
                    <a:pt x="14920" y="39078"/>
                    <a:pt x="15043" y="39096"/>
                  </a:cubicBezTo>
                  <a:lnTo>
                    <a:pt x="15166" y="39096"/>
                  </a:lnTo>
                  <a:cubicBezTo>
                    <a:pt x="15183" y="39096"/>
                    <a:pt x="15218" y="39096"/>
                    <a:pt x="15236" y="39113"/>
                  </a:cubicBezTo>
                  <a:cubicBezTo>
                    <a:pt x="15253" y="39113"/>
                    <a:pt x="15271" y="39113"/>
                    <a:pt x="15306" y="39131"/>
                  </a:cubicBezTo>
                  <a:cubicBezTo>
                    <a:pt x="15306" y="39131"/>
                    <a:pt x="15323" y="39148"/>
                    <a:pt x="15341" y="39148"/>
                  </a:cubicBezTo>
                  <a:cubicBezTo>
                    <a:pt x="15376" y="39166"/>
                    <a:pt x="15411" y="39219"/>
                    <a:pt x="15429" y="39254"/>
                  </a:cubicBezTo>
                  <a:cubicBezTo>
                    <a:pt x="15516" y="39394"/>
                    <a:pt x="15639" y="39517"/>
                    <a:pt x="15762" y="39587"/>
                  </a:cubicBezTo>
                  <a:cubicBezTo>
                    <a:pt x="15762" y="39622"/>
                    <a:pt x="15762" y="39657"/>
                    <a:pt x="15762" y="39692"/>
                  </a:cubicBezTo>
                  <a:cubicBezTo>
                    <a:pt x="15762" y="40078"/>
                    <a:pt x="15955" y="40428"/>
                    <a:pt x="16253" y="40604"/>
                  </a:cubicBezTo>
                  <a:cubicBezTo>
                    <a:pt x="16253" y="40604"/>
                    <a:pt x="16270" y="40621"/>
                    <a:pt x="16288" y="40639"/>
                  </a:cubicBezTo>
                  <a:cubicBezTo>
                    <a:pt x="16375" y="40726"/>
                    <a:pt x="16463" y="40796"/>
                    <a:pt x="16551" y="40831"/>
                  </a:cubicBezTo>
                  <a:cubicBezTo>
                    <a:pt x="16586" y="40867"/>
                    <a:pt x="16621" y="40902"/>
                    <a:pt x="16656" y="40937"/>
                  </a:cubicBezTo>
                  <a:cubicBezTo>
                    <a:pt x="16814" y="41094"/>
                    <a:pt x="17006" y="41200"/>
                    <a:pt x="17217" y="41200"/>
                  </a:cubicBezTo>
                  <a:cubicBezTo>
                    <a:pt x="17239" y="41203"/>
                    <a:pt x="17261" y="41204"/>
                    <a:pt x="17283" y="41204"/>
                  </a:cubicBezTo>
                  <a:cubicBezTo>
                    <a:pt x="17389" y="41204"/>
                    <a:pt x="17502" y="41173"/>
                    <a:pt x="17603" y="41129"/>
                  </a:cubicBezTo>
                  <a:cubicBezTo>
                    <a:pt x="17655" y="41094"/>
                    <a:pt x="17725" y="41059"/>
                    <a:pt x="17778" y="41007"/>
                  </a:cubicBezTo>
                  <a:cubicBezTo>
                    <a:pt x="17848" y="41024"/>
                    <a:pt x="17936" y="41042"/>
                    <a:pt x="18006" y="41059"/>
                  </a:cubicBezTo>
                  <a:cubicBezTo>
                    <a:pt x="18041" y="41059"/>
                    <a:pt x="18076" y="41059"/>
                    <a:pt x="18111" y="41042"/>
                  </a:cubicBezTo>
                  <a:cubicBezTo>
                    <a:pt x="18374" y="41024"/>
                    <a:pt x="18602" y="40867"/>
                    <a:pt x="18742" y="40639"/>
                  </a:cubicBezTo>
                  <a:lnTo>
                    <a:pt x="18777" y="40568"/>
                  </a:lnTo>
                  <a:cubicBezTo>
                    <a:pt x="19128" y="40358"/>
                    <a:pt x="19426" y="39955"/>
                    <a:pt x="19286" y="39166"/>
                  </a:cubicBezTo>
                  <a:lnTo>
                    <a:pt x="19286" y="39096"/>
                  </a:lnTo>
                  <a:cubicBezTo>
                    <a:pt x="19303" y="39078"/>
                    <a:pt x="19338" y="39061"/>
                    <a:pt x="19356" y="39043"/>
                  </a:cubicBezTo>
                  <a:cubicBezTo>
                    <a:pt x="19496" y="39236"/>
                    <a:pt x="19706" y="39394"/>
                    <a:pt x="19969" y="39411"/>
                  </a:cubicBezTo>
                  <a:lnTo>
                    <a:pt x="20267" y="39411"/>
                  </a:lnTo>
                  <a:cubicBezTo>
                    <a:pt x="20294" y="39420"/>
                    <a:pt x="20320" y="39425"/>
                    <a:pt x="20346" y="39425"/>
                  </a:cubicBezTo>
                  <a:cubicBezTo>
                    <a:pt x="20373" y="39425"/>
                    <a:pt x="20399" y="39420"/>
                    <a:pt x="20425" y="39411"/>
                  </a:cubicBezTo>
                  <a:cubicBezTo>
                    <a:pt x="20776" y="39411"/>
                    <a:pt x="21039" y="39289"/>
                    <a:pt x="21249" y="39131"/>
                  </a:cubicBezTo>
                  <a:cubicBezTo>
                    <a:pt x="21267" y="39183"/>
                    <a:pt x="21284" y="39236"/>
                    <a:pt x="21302" y="39306"/>
                  </a:cubicBezTo>
                  <a:lnTo>
                    <a:pt x="21337" y="39482"/>
                  </a:lnTo>
                  <a:cubicBezTo>
                    <a:pt x="21389" y="39657"/>
                    <a:pt x="21477" y="39815"/>
                    <a:pt x="21617" y="39937"/>
                  </a:cubicBezTo>
                  <a:cubicBezTo>
                    <a:pt x="21793" y="40078"/>
                    <a:pt x="22003" y="40130"/>
                    <a:pt x="22213" y="40130"/>
                  </a:cubicBezTo>
                  <a:cubicBezTo>
                    <a:pt x="22406" y="40113"/>
                    <a:pt x="22564" y="40043"/>
                    <a:pt x="22634" y="39990"/>
                  </a:cubicBezTo>
                  <a:cubicBezTo>
                    <a:pt x="22862" y="39902"/>
                    <a:pt x="23037" y="39762"/>
                    <a:pt x="23160" y="39657"/>
                  </a:cubicBezTo>
                  <a:cubicBezTo>
                    <a:pt x="23195" y="39639"/>
                    <a:pt x="23213" y="39622"/>
                    <a:pt x="23248" y="39604"/>
                  </a:cubicBezTo>
                  <a:cubicBezTo>
                    <a:pt x="23423" y="39587"/>
                    <a:pt x="23598" y="39534"/>
                    <a:pt x="23756" y="39482"/>
                  </a:cubicBezTo>
                  <a:cubicBezTo>
                    <a:pt x="23896" y="39534"/>
                    <a:pt x="24054" y="39569"/>
                    <a:pt x="24212" y="39569"/>
                  </a:cubicBezTo>
                  <a:lnTo>
                    <a:pt x="24300" y="39569"/>
                  </a:lnTo>
                  <a:cubicBezTo>
                    <a:pt x="24492" y="39552"/>
                    <a:pt x="24685" y="39499"/>
                    <a:pt x="24861" y="39411"/>
                  </a:cubicBezTo>
                  <a:cubicBezTo>
                    <a:pt x="24913" y="39376"/>
                    <a:pt x="24966" y="39341"/>
                    <a:pt x="25018" y="39306"/>
                  </a:cubicBezTo>
                  <a:cubicBezTo>
                    <a:pt x="25106" y="39324"/>
                    <a:pt x="25194" y="39324"/>
                    <a:pt x="25316" y="39324"/>
                  </a:cubicBezTo>
                  <a:cubicBezTo>
                    <a:pt x="25667" y="39306"/>
                    <a:pt x="25983" y="39131"/>
                    <a:pt x="26228" y="38868"/>
                  </a:cubicBezTo>
                  <a:cubicBezTo>
                    <a:pt x="26386" y="39008"/>
                    <a:pt x="26614" y="39078"/>
                    <a:pt x="26842" y="39078"/>
                  </a:cubicBezTo>
                  <a:cubicBezTo>
                    <a:pt x="26859" y="39078"/>
                    <a:pt x="26859" y="39061"/>
                    <a:pt x="26877" y="39061"/>
                  </a:cubicBezTo>
                  <a:lnTo>
                    <a:pt x="27000" y="39061"/>
                  </a:lnTo>
                  <a:cubicBezTo>
                    <a:pt x="27175" y="39236"/>
                    <a:pt x="27403" y="39376"/>
                    <a:pt x="27736" y="39376"/>
                  </a:cubicBezTo>
                  <a:cubicBezTo>
                    <a:pt x="27806" y="39376"/>
                    <a:pt x="27876" y="39359"/>
                    <a:pt x="27946" y="39359"/>
                  </a:cubicBezTo>
                  <a:cubicBezTo>
                    <a:pt x="28069" y="39429"/>
                    <a:pt x="28209" y="39464"/>
                    <a:pt x="28367" y="39464"/>
                  </a:cubicBezTo>
                  <a:lnTo>
                    <a:pt x="28420" y="39464"/>
                  </a:lnTo>
                  <a:cubicBezTo>
                    <a:pt x="28577" y="39464"/>
                    <a:pt x="28735" y="39429"/>
                    <a:pt x="28875" y="39359"/>
                  </a:cubicBezTo>
                  <a:cubicBezTo>
                    <a:pt x="29033" y="39359"/>
                    <a:pt x="29191" y="39394"/>
                    <a:pt x="29349" y="39429"/>
                  </a:cubicBezTo>
                  <a:cubicBezTo>
                    <a:pt x="29401" y="39446"/>
                    <a:pt x="29471" y="39446"/>
                    <a:pt x="29542" y="39464"/>
                  </a:cubicBezTo>
                  <a:lnTo>
                    <a:pt x="29770" y="39464"/>
                  </a:lnTo>
                  <a:cubicBezTo>
                    <a:pt x="29910" y="39552"/>
                    <a:pt x="30085" y="39604"/>
                    <a:pt x="30260" y="39622"/>
                  </a:cubicBezTo>
                  <a:cubicBezTo>
                    <a:pt x="30280" y="39628"/>
                    <a:pt x="30313" y="39632"/>
                    <a:pt x="30356" y="39632"/>
                  </a:cubicBezTo>
                  <a:cubicBezTo>
                    <a:pt x="30431" y="39632"/>
                    <a:pt x="30535" y="39620"/>
                    <a:pt x="30646" y="39587"/>
                  </a:cubicBezTo>
                  <a:cubicBezTo>
                    <a:pt x="30734" y="39622"/>
                    <a:pt x="30839" y="39657"/>
                    <a:pt x="30944" y="39657"/>
                  </a:cubicBezTo>
                  <a:cubicBezTo>
                    <a:pt x="30985" y="39662"/>
                    <a:pt x="31029" y="39666"/>
                    <a:pt x="31076" y="39666"/>
                  </a:cubicBezTo>
                  <a:cubicBezTo>
                    <a:pt x="31326" y="39666"/>
                    <a:pt x="31642" y="39568"/>
                    <a:pt x="31908" y="39183"/>
                  </a:cubicBezTo>
                  <a:cubicBezTo>
                    <a:pt x="31943" y="39148"/>
                    <a:pt x="31961" y="39113"/>
                    <a:pt x="31996" y="39096"/>
                  </a:cubicBezTo>
                  <a:cubicBezTo>
                    <a:pt x="32066" y="39078"/>
                    <a:pt x="32154" y="39043"/>
                    <a:pt x="32224" y="39026"/>
                  </a:cubicBezTo>
                  <a:cubicBezTo>
                    <a:pt x="32259" y="39043"/>
                    <a:pt x="32294" y="39043"/>
                    <a:pt x="32347" y="39061"/>
                  </a:cubicBezTo>
                  <a:cubicBezTo>
                    <a:pt x="32469" y="39148"/>
                    <a:pt x="32627" y="39201"/>
                    <a:pt x="32803" y="39219"/>
                  </a:cubicBezTo>
                  <a:cubicBezTo>
                    <a:pt x="32908" y="39219"/>
                    <a:pt x="33030" y="39219"/>
                    <a:pt x="33153" y="39183"/>
                  </a:cubicBezTo>
                  <a:cubicBezTo>
                    <a:pt x="33241" y="39148"/>
                    <a:pt x="33311" y="39148"/>
                    <a:pt x="33399" y="39148"/>
                  </a:cubicBezTo>
                  <a:cubicBezTo>
                    <a:pt x="33416" y="39148"/>
                    <a:pt x="33451" y="39148"/>
                    <a:pt x="33469" y="39166"/>
                  </a:cubicBezTo>
                  <a:cubicBezTo>
                    <a:pt x="33504" y="39166"/>
                    <a:pt x="33556" y="39183"/>
                    <a:pt x="33609" y="39183"/>
                  </a:cubicBezTo>
                  <a:cubicBezTo>
                    <a:pt x="33630" y="39185"/>
                    <a:pt x="33650" y="39186"/>
                    <a:pt x="33671" y="39186"/>
                  </a:cubicBezTo>
                  <a:cubicBezTo>
                    <a:pt x="33896" y="39186"/>
                    <a:pt x="34116" y="39100"/>
                    <a:pt x="34293" y="38956"/>
                  </a:cubicBezTo>
                  <a:cubicBezTo>
                    <a:pt x="34328" y="38938"/>
                    <a:pt x="34345" y="38921"/>
                    <a:pt x="34363" y="38903"/>
                  </a:cubicBezTo>
                  <a:cubicBezTo>
                    <a:pt x="34468" y="38903"/>
                    <a:pt x="34573" y="38885"/>
                    <a:pt x="34678" y="38850"/>
                  </a:cubicBezTo>
                  <a:cubicBezTo>
                    <a:pt x="34713" y="38850"/>
                    <a:pt x="34766" y="38850"/>
                    <a:pt x="34819" y="38833"/>
                  </a:cubicBezTo>
                  <a:cubicBezTo>
                    <a:pt x="34889" y="38850"/>
                    <a:pt x="34924" y="38868"/>
                    <a:pt x="34924" y="38868"/>
                  </a:cubicBezTo>
                  <a:cubicBezTo>
                    <a:pt x="35047" y="38938"/>
                    <a:pt x="35187" y="38973"/>
                    <a:pt x="35345" y="38973"/>
                  </a:cubicBezTo>
                  <a:lnTo>
                    <a:pt x="35362" y="38973"/>
                  </a:lnTo>
                  <a:lnTo>
                    <a:pt x="35765" y="38991"/>
                  </a:lnTo>
                  <a:cubicBezTo>
                    <a:pt x="35923" y="39166"/>
                    <a:pt x="36116" y="39236"/>
                    <a:pt x="36274" y="39271"/>
                  </a:cubicBezTo>
                  <a:cubicBezTo>
                    <a:pt x="36450" y="39399"/>
                    <a:pt x="36656" y="39484"/>
                    <a:pt x="36878" y="39484"/>
                  </a:cubicBezTo>
                  <a:cubicBezTo>
                    <a:pt x="36898" y="39484"/>
                    <a:pt x="36919" y="39483"/>
                    <a:pt x="36940" y="39482"/>
                  </a:cubicBezTo>
                  <a:cubicBezTo>
                    <a:pt x="37028" y="39482"/>
                    <a:pt x="37115" y="39482"/>
                    <a:pt x="37203" y="39464"/>
                  </a:cubicBezTo>
                  <a:cubicBezTo>
                    <a:pt x="37238" y="39446"/>
                    <a:pt x="37256" y="39446"/>
                    <a:pt x="37291" y="39446"/>
                  </a:cubicBezTo>
                  <a:cubicBezTo>
                    <a:pt x="37448" y="39499"/>
                    <a:pt x="37624" y="39517"/>
                    <a:pt x="37782" y="39517"/>
                  </a:cubicBezTo>
                  <a:cubicBezTo>
                    <a:pt x="38027" y="39517"/>
                    <a:pt x="38272" y="39464"/>
                    <a:pt x="38500" y="39376"/>
                  </a:cubicBezTo>
                  <a:cubicBezTo>
                    <a:pt x="38991" y="39376"/>
                    <a:pt x="39465" y="39166"/>
                    <a:pt x="39833" y="38780"/>
                  </a:cubicBezTo>
                  <a:cubicBezTo>
                    <a:pt x="39833" y="38780"/>
                    <a:pt x="39850" y="38763"/>
                    <a:pt x="39868" y="38745"/>
                  </a:cubicBezTo>
                  <a:cubicBezTo>
                    <a:pt x="39903" y="38763"/>
                    <a:pt x="39938" y="38763"/>
                    <a:pt x="39991" y="38763"/>
                  </a:cubicBezTo>
                  <a:cubicBezTo>
                    <a:pt x="40026" y="38763"/>
                    <a:pt x="40061" y="38763"/>
                    <a:pt x="40096" y="38745"/>
                  </a:cubicBezTo>
                  <a:cubicBezTo>
                    <a:pt x="40218" y="38745"/>
                    <a:pt x="40341" y="38728"/>
                    <a:pt x="40464" y="38710"/>
                  </a:cubicBezTo>
                  <a:lnTo>
                    <a:pt x="40639" y="38693"/>
                  </a:lnTo>
                  <a:cubicBezTo>
                    <a:pt x="40815" y="38658"/>
                    <a:pt x="40972" y="38587"/>
                    <a:pt x="41113" y="38465"/>
                  </a:cubicBezTo>
                  <a:cubicBezTo>
                    <a:pt x="41218" y="38377"/>
                    <a:pt x="41533" y="38044"/>
                    <a:pt x="41446" y="37500"/>
                  </a:cubicBezTo>
                  <a:cubicBezTo>
                    <a:pt x="41411" y="37290"/>
                    <a:pt x="41323" y="37115"/>
                    <a:pt x="41270" y="36974"/>
                  </a:cubicBezTo>
                  <a:cubicBezTo>
                    <a:pt x="41253" y="36957"/>
                    <a:pt x="41235" y="36922"/>
                    <a:pt x="41235" y="36904"/>
                  </a:cubicBezTo>
                  <a:cubicBezTo>
                    <a:pt x="41253" y="36729"/>
                    <a:pt x="41253" y="36571"/>
                    <a:pt x="41218" y="36396"/>
                  </a:cubicBezTo>
                  <a:cubicBezTo>
                    <a:pt x="41305" y="36291"/>
                    <a:pt x="41358" y="36150"/>
                    <a:pt x="41376" y="35993"/>
                  </a:cubicBezTo>
                  <a:cubicBezTo>
                    <a:pt x="41411" y="35782"/>
                    <a:pt x="41393" y="35572"/>
                    <a:pt x="41305" y="35362"/>
                  </a:cubicBezTo>
                  <a:cubicBezTo>
                    <a:pt x="41288" y="35309"/>
                    <a:pt x="41270" y="35256"/>
                    <a:pt x="41235" y="35204"/>
                  </a:cubicBezTo>
                  <a:cubicBezTo>
                    <a:pt x="41323" y="34765"/>
                    <a:pt x="41200" y="34345"/>
                    <a:pt x="40885" y="34029"/>
                  </a:cubicBezTo>
                  <a:cubicBezTo>
                    <a:pt x="41007" y="33871"/>
                    <a:pt x="41078" y="33643"/>
                    <a:pt x="41042" y="33398"/>
                  </a:cubicBezTo>
                  <a:lnTo>
                    <a:pt x="41042" y="33380"/>
                  </a:lnTo>
                  <a:cubicBezTo>
                    <a:pt x="41042" y="33363"/>
                    <a:pt x="41042" y="33328"/>
                    <a:pt x="41025" y="33293"/>
                  </a:cubicBezTo>
                  <a:cubicBezTo>
                    <a:pt x="41165" y="33135"/>
                    <a:pt x="41270" y="32925"/>
                    <a:pt x="41253" y="32627"/>
                  </a:cubicBezTo>
                  <a:cubicBezTo>
                    <a:pt x="41253" y="32521"/>
                    <a:pt x="41235" y="32416"/>
                    <a:pt x="41218" y="32346"/>
                  </a:cubicBezTo>
                  <a:cubicBezTo>
                    <a:pt x="41270" y="32206"/>
                    <a:pt x="41288" y="32031"/>
                    <a:pt x="41270" y="31855"/>
                  </a:cubicBezTo>
                  <a:cubicBezTo>
                    <a:pt x="41253" y="31697"/>
                    <a:pt x="41183" y="31540"/>
                    <a:pt x="41113" y="31399"/>
                  </a:cubicBezTo>
                  <a:cubicBezTo>
                    <a:pt x="41095" y="31242"/>
                    <a:pt x="41095" y="31084"/>
                    <a:pt x="41113" y="30926"/>
                  </a:cubicBezTo>
                  <a:cubicBezTo>
                    <a:pt x="41130" y="30803"/>
                    <a:pt x="41130" y="30663"/>
                    <a:pt x="41095" y="30488"/>
                  </a:cubicBezTo>
                  <a:cubicBezTo>
                    <a:pt x="41235" y="30225"/>
                    <a:pt x="41253" y="29892"/>
                    <a:pt x="41130" y="29594"/>
                  </a:cubicBezTo>
                  <a:cubicBezTo>
                    <a:pt x="41183" y="29436"/>
                    <a:pt x="41200" y="29278"/>
                    <a:pt x="41183" y="29103"/>
                  </a:cubicBezTo>
                  <a:cubicBezTo>
                    <a:pt x="41148" y="28787"/>
                    <a:pt x="40972" y="28489"/>
                    <a:pt x="40692" y="28261"/>
                  </a:cubicBezTo>
                  <a:cubicBezTo>
                    <a:pt x="40674" y="28226"/>
                    <a:pt x="40639" y="28209"/>
                    <a:pt x="40604" y="28174"/>
                  </a:cubicBezTo>
                  <a:cubicBezTo>
                    <a:pt x="40587" y="28103"/>
                    <a:pt x="40569" y="28016"/>
                    <a:pt x="40534" y="27928"/>
                  </a:cubicBezTo>
                  <a:cubicBezTo>
                    <a:pt x="40552" y="27893"/>
                    <a:pt x="40569" y="27858"/>
                    <a:pt x="40587" y="27823"/>
                  </a:cubicBezTo>
                  <a:cubicBezTo>
                    <a:pt x="40744" y="27595"/>
                    <a:pt x="40797" y="27297"/>
                    <a:pt x="40727" y="27017"/>
                  </a:cubicBezTo>
                  <a:cubicBezTo>
                    <a:pt x="40709" y="26911"/>
                    <a:pt x="40709" y="26789"/>
                    <a:pt x="40727" y="26701"/>
                  </a:cubicBezTo>
                  <a:cubicBezTo>
                    <a:pt x="40815" y="26420"/>
                    <a:pt x="40762" y="26105"/>
                    <a:pt x="40587" y="25877"/>
                  </a:cubicBezTo>
                  <a:cubicBezTo>
                    <a:pt x="40569" y="25859"/>
                    <a:pt x="40569" y="25842"/>
                    <a:pt x="40552" y="25807"/>
                  </a:cubicBezTo>
                  <a:cubicBezTo>
                    <a:pt x="40552" y="25719"/>
                    <a:pt x="40534" y="25614"/>
                    <a:pt x="40516" y="25526"/>
                  </a:cubicBezTo>
                  <a:cubicBezTo>
                    <a:pt x="40516" y="25474"/>
                    <a:pt x="40516" y="25421"/>
                    <a:pt x="40516" y="25386"/>
                  </a:cubicBezTo>
                  <a:cubicBezTo>
                    <a:pt x="40534" y="25316"/>
                    <a:pt x="40552" y="25281"/>
                    <a:pt x="40552" y="25281"/>
                  </a:cubicBezTo>
                  <a:cubicBezTo>
                    <a:pt x="40639" y="25158"/>
                    <a:pt x="40692" y="25018"/>
                    <a:pt x="40727" y="24860"/>
                  </a:cubicBezTo>
                  <a:lnTo>
                    <a:pt x="40779" y="24474"/>
                  </a:lnTo>
                  <a:cubicBezTo>
                    <a:pt x="40867" y="24404"/>
                    <a:pt x="40955" y="24317"/>
                    <a:pt x="41025" y="24194"/>
                  </a:cubicBezTo>
                  <a:cubicBezTo>
                    <a:pt x="41060" y="24124"/>
                    <a:pt x="41095" y="24054"/>
                    <a:pt x="41130" y="23984"/>
                  </a:cubicBezTo>
                  <a:cubicBezTo>
                    <a:pt x="41358" y="23756"/>
                    <a:pt x="41481" y="23423"/>
                    <a:pt x="41463" y="23089"/>
                  </a:cubicBezTo>
                  <a:cubicBezTo>
                    <a:pt x="41463" y="23072"/>
                    <a:pt x="41463" y="23037"/>
                    <a:pt x="41463" y="23002"/>
                  </a:cubicBezTo>
                  <a:cubicBezTo>
                    <a:pt x="41639" y="22634"/>
                    <a:pt x="41674" y="22230"/>
                    <a:pt x="41568" y="21827"/>
                  </a:cubicBezTo>
                  <a:cubicBezTo>
                    <a:pt x="41621" y="21459"/>
                    <a:pt x="41551" y="21108"/>
                    <a:pt x="41376" y="20793"/>
                  </a:cubicBezTo>
                  <a:cubicBezTo>
                    <a:pt x="41393" y="20758"/>
                    <a:pt x="41393" y="20740"/>
                    <a:pt x="41393" y="20723"/>
                  </a:cubicBezTo>
                  <a:cubicBezTo>
                    <a:pt x="41551" y="20547"/>
                    <a:pt x="41674" y="20354"/>
                    <a:pt x="41744" y="20127"/>
                  </a:cubicBezTo>
                  <a:cubicBezTo>
                    <a:pt x="41866" y="19846"/>
                    <a:pt x="41884" y="19566"/>
                    <a:pt x="41866" y="19303"/>
                  </a:cubicBezTo>
                  <a:lnTo>
                    <a:pt x="41937" y="19303"/>
                  </a:lnTo>
                  <a:cubicBezTo>
                    <a:pt x="41937" y="19303"/>
                    <a:pt x="41937" y="18075"/>
                    <a:pt x="41919" y="16235"/>
                  </a:cubicBezTo>
                  <a:cubicBezTo>
                    <a:pt x="41902" y="15323"/>
                    <a:pt x="41884" y="14253"/>
                    <a:pt x="41849" y="13114"/>
                  </a:cubicBezTo>
                  <a:cubicBezTo>
                    <a:pt x="41744" y="7451"/>
                    <a:pt x="41603" y="0"/>
                    <a:pt x="41603"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4"/>
            <p:cNvSpPr/>
            <p:nvPr/>
          </p:nvSpPr>
          <p:spPr>
            <a:xfrm>
              <a:off x="5858984" y="2334821"/>
              <a:ext cx="1321619" cy="1280419"/>
            </a:xfrm>
            <a:custGeom>
              <a:avLst/>
              <a:gdLst/>
              <a:ahLst/>
              <a:cxnLst/>
              <a:rect l="l" t="t" r="r" b="b"/>
              <a:pathLst>
                <a:path w="41060" h="39780" extrusionOk="0">
                  <a:moveTo>
                    <a:pt x="0" y="0"/>
                  </a:moveTo>
                  <a:lnTo>
                    <a:pt x="0" y="23124"/>
                  </a:lnTo>
                  <a:lnTo>
                    <a:pt x="0" y="25053"/>
                  </a:lnTo>
                  <a:cubicBezTo>
                    <a:pt x="0" y="26315"/>
                    <a:pt x="0" y="27490"/>
                    <a:pt x="0" y="28542"/>
                  </a:cubicBezTo>
                  <a:cubicBezTo>
                    <a:pt x="0" y="29594"/>
                    <a:pt x="18" y="30523"/>
                    <a:pt x="18" y="31294"/>
                  </a:cubicBezTo>
                  <a:cubicBezTo>
                    <a:pt x="35" y="32837"/>
                    <a:pt x="35" y="33766"/>
                    <a:pt x="35" y="33766"/>
                  </a:cubicBezTo>
                  <a:lnTo>
                    <a:pt x="88" y="33766"/>
                  </a:lnTo>
                  <a:cubicBezTo>
                    <a:pt x="158" y="33749"/>
                    <a:pt x="210" y="33749"/>
                    <a:pt x="281" y="33749"/>
                  </a:cubicBezTo>
                  <a:cubicBezTo>
                    <a:pt x="316" y="33731"/>
                    <a:pt x="351" y="33731"/>
                    <a:pt x="386" y="33731"/>
                  </a:cubicBezTo>
                  <a:lnTo>
                    <a:pt x="579" y="33731"/>
                  </a:lnTo>
                  <a:cubicBezTo>
                    <a:pt x="807" y="33731"/>
                    <a:pt x="982" y="33643"/>
                    <a:pt x="1052" y="33608"/>
                  </a:cubicBezTo>
                  <a:cubicBezTo>
                    <a:pt x="1070" y="33591"/>
                    <a:pt x="1087" y="33573"/>
                    <a:pt x="1122" y="33573"/>
                  </a:cubicBezTo>
                  <a:lnTo>
                    <a:pt x="1350" y="33573"/>
                  </a:lnTo>
                  <a:cubicBezTo>
                    <a:pt x="1438" y="33573"/>
                    <a:pt x="1525" y="33556"/>
                    <a:pt x="1595" y="33538"/>
                  </a:cubicBezTo>
                  <a:cubicBezTo>
                    <a:pt x="1631" y="33749"/>
                    <a:pt x="1736" y="33977"/>
                    <a:pt x="1964" y="34117"/>
                  </a:cubicBezTo>
                  <a:cubicBezTo>
                    <a:pt x="2030" y="34167"/>
                    <a:pt x="2238" y="34311"/>
                    <a:pt x="2544" y="34311"/>
                  </a:cubicBezTo>
                  <a:cubicBezTo>
                    <a:pt x="2560" y="34311"/>
                    <a:pt x="2577" y="34311"/>
                    <a:pt x="2595" y="34310"/>
                  </a:cubicBezTo>
                  <a:cubicBezTo>
                    <a:pt x="2682" y="34310"/>
                    <a:pt x="2788" y="34275"/>
                    <a:pt x="2875" y="34240"/>
                  </a:cubicBezTo>
                  <a:cubicBezTo>
                    <a:pt x="2910" y="34257"/>
                    <a:pt x="2963" y="34257"/>
                    <a:pt x="3016" y="34257"/>
                  </a:cubicBezTo>
                  <a:cubicBezTo>
                    <a:pt x="3068" y="34380"/>
                    <a:pt x="3156" y="34503"/>
                    <a:pt x="3261" y="34573"/>
                  </a:cubicBezTo>
                  <a:cubicBezTo>
                    <a:pt x="3296" y="34608"/>
                    <a:pt x="3331" y="34625"/>
                    <a:pt x="3366" y="34660"/>
                  </a:cubicBezTo>
                  <a:cubicBezTo>
                    <a:pt x="3401" y="34678"/>
                    <a:pt x="3436" y="34678"/>
                    <a:pt x="3471" y="34695"/>
                  </a:cubicBezTo>
                  <a:cubicBezTo>
                    <a:pt x="3577" y="34748"/>
                    <a:pt x="3717" y="34818"/>
                    <a:pt x="3840" y="34853"/>
                  </a:cubicBezTo>
                  <a:cubicBezTo>
                    <a:pt x="3960" y="34907"/>
                    <a:pt x="4081" y="34930"/>
                    <a:pt x="4201" y="34930"/>
                  </a:cubicBezTo>
                  <a:cubicBezTo>
                    <a:pt x="4238" y="34930"/>
                    <a:pt x="4276" y="34927"/>
                    <a:pt x="4313" y="34923"/>
                  </a:cubicBezTo>
                  <a:cubicBezTo>
                    <a:pt x="4418" y="34923"/>
                    <a:pt x="4506" y="34906"/>
                    <a:pt x="4611" y="34871"/>
                  </a:cubicBezTo>
                  <a:cubicBezTo>
                    <a:pt x="4681" y="34976"/>
                    <a:pt x="4786" y="35081"/>
                    <a:pt x="4909" y="35169"/>
                  </a:cubicBezTo>
                  <a:cubicBezTo>
                    <a:pt x="4944" y="35186"/>
                    <a:pt x="4997" y="35221"/>
                    <a:pt x="5032" y="35239"/>
                  </a:cubicBezTo>
                  <a:cubicBezTo>
                    <a:pt x="5273" y="35450"/>
                    <a:pt x="5528" y="35506"/>
                    <a:pt x="5740" y="35506"/>
                  </a:cubicBezTo>
                  <a:cubicBezTo>
                    <a:pt x="5774" y="35506"/>
                    <a:pt x="5807" y="35504"/>
                    <a:pt x="5838" y="35502"/>
                  </a:cubicBezTo>
                  <a:cubicBezTo>
                    <a:pt x="5943" y="35484"/>
                    <a:pt x="6049" y="35467"/>
                    <a:pt x="6154" y="35432"/>
                  </a:cubicBezTo>
                  <a:cubicBezTo>
                    <a:pt x="6206" y="35414"/>
                    <a:pt x="6241" y="35397"/>
                    <a:pt x="6276" y="35397"/>
                  </a:cubicBezTo>
                  <a:cubicBezTo>
                    <a:pt x="6399" y="35414"/>
                    <a:pt x="6504" y="35414"/>
                    <a:pt x="6592" y="35414"/>
                  </a:cubicBezTo>
                  <a:cubicBezTo>
                    <a:pt x="6680" y="35414"/>
                    <a:pt x="6767" y="35397"/>
                    <a:pt x="6820" y="35379"/>
                  </a:cubicBezTo>
                  <a:lnTo>
                    <a:pt x="6873" y="35379"/>
                  </a:lnTo>
                  <a:cubicBezTo>
                    <a:pt x="7013" y="35362"/>
                    <a:pt x="7153" y="35327"/>
                    <a:pt x="7276" y="35274"/>
                  </a:cubicBezTo>
                  <a:cubicBezTo>
                    <a:pt x="7346" y="35291"/>
                    <a:pt x="7416" y="35309"/>
                    <a:pt x="7486" y="35309"/>
                  </a:cubicBezTo>
                  <a:cubicBezTo>
                    <a:pt x="7714" y="35554"/>
                    <a:pt x="7995" y="35712"/>
                    <a:pt x="8310" y="35800"/>
                  </a:cubicBezTo>
                  <a:cubicBezTo>
                    <a:pt x="8310" y="35817"/>
                    <a:pt x="8310" y="35835"/>
                    <a:pt x="8328" y="35835"/>
                  </a:cubicBezTo>
                  <a:cubicBezTo>
                    <a:pt x="8433" y="36115"/>
                    <a:pt x="8678" y="36326"/>
                    <a:pt x="8976" y="36378"/>
                  </a:cubicBezTo>
                  <a:cubicBezTo>
                    <a:pt x="9046" y="36396"/>
                    <a:pt x="9117" y="36431"/>
                    <a:pt x="9187" y="36571"/>
                  </a:cubicBezTo>
                  <a:cubicBezTo>
                    <a:pt x="9327" y="36887"/>
                    <a:pt x="9643" y="37097"/>
                    <a:pt x="9993" y="37097"/>
                  </a:cubicBezTo>
                  <a:cubicBezTo>
                    <a:pt x="10028" y="37097"/>
                    <a:pt x="10046" y="37097"/>
                    <a:pt x="10081" y="37080"/>
                  </a:cubicBezTo>
                  <a:lnTo>
                    <a:pt x="10169" y="37080"/>
                  </a:lnTo>
                  <a:cubicBezTo>
                    <a:pt x="10467" y="37080"/>
                    <a:pt x="10747" y="36939"/>
                    <a:pt x="10957" y="36712"/>
                  </a:cubicBezTo>
                  <a:cubicBezTo>
                    <a:pt x="11010" y="36676"/>
                    <a:pt x="11063" y="36641"/>
                    <a:pt x="11115" y="36606"/>
                  </a:cubicBezTo>
                  <a:cubicBezTo>
                    <a:pt x="11150" y="36571"/>
                    <a:pt x="11185" y="36554"/>
                    <a:pt x="11220" y="36536"/>
                  </a:cubicBezTo>
                  <a:cubicBezTo>
                    <a:pt x="11238" y="36536"/>
                    <a:pt x="11273" y="36519"/>
                    <a:pt x="11291" y="36501"/>
                  </a:cubicBezTo>
                  <a:lnTo>
                    <a:pt x="11378" y="36501"/>
                  </a:lnTo>
                  <a:cubicBezTo>
                    <a:pt x="11413" y="36484"/>
                    <a:pt x="11448" y="36484"/>
                    <a:pt x="11483" y="36484"/>
                  </a:cubicBezTo>
                  <a:cubicBezTo>
                    <a:pt x="11536" y="36484"/>
                    <a:pt x="11606" y="36501"/>
                    <a:pt x="11659" y="36536"/>
                  </a:cubicBezTo>
                  <a:cubicBezTo>
                    <a:pt x="11659" y="36536"/>
                    <a:pt x="11676" y="36554"/>
                    <a:pt x="11694" y="36554"/>
                  </a:cubicBezTo>
                  <a:cubicBezTo>
                    <a:pt x="11694" y="36554"/>
                    <a:pt x="11711" y="36571"/>
                    <a:pt x="11711" y="36571"/>
                  </a:cubicBezTo>
                  <a:cubicBezTo>
                    <a:pt x="11711" y="36589"/>
                    <a:pt x="11729" y="36589"/>
                    <a:pt x="11746" y="36624"/>
                  </a:cubicBezTo>
                  <a:cubicBezTo>
                    <a:pt x="11834" y="36764"/>
                    <a:pt x="11957" y="36887"/>
                    <a:pt x="12079" y="36957"/>
                  </a:cubicBezTo>
                  <a:cubicBezTo>
                    <a:pt x="12167" y="37185"/>
                    <a:pt x="12325" y="37325"/>
                    <a:pt x="12465" y="37413"/>
                  </a:cubicBezTo>
                  <a:cubicBezTo>
                    <a:pt x="12605" y="37728"/>
                    <a:pt x="12921" y="37939"/>
                    <a:pt x="13254" y="37956"/>
                  </a:cubicBezTo>
                  <a:lnTo>
                    <a:pt x="13394" y="37956"/>
                  </a:lnTo>
                  <a:cubicBezTo>
                    <a:pt x="13535" y="37939"/>
                    <a:pt x="13675" y="37886"/>
                    <a:pt x="13815" y="37834"/>
                  </a:cubicBezTo>
                  <a:cubicBezTo>
                    <a:pt x="13868" y="37816"/>
                    <a:pt x="13920" y="37781"/>
                    <a:pt x="13973" y="37763"/>
                  </a:cubicBezTo>
                  <a:cubicBezTo>
                    <a:pt x="14061" y="37781"/>
                    <a:pt x="14131" y="37798"/>
                    <a:pt x="14183" y="37816"/>
                  </a:cubicBezTo>
                  <a:cubicBezTo>
                    <a:pt x="14288" y="37869"/>
                    <a:pt x="14411" y="37904"/>
                    <a:pt x="14534" y="37904"/>
                  </a:cubicBezTo>
                  <a:lnTo>
                    <a:pt x="14657" y="37904"/>
                  </a:lnTo>
                  <a:cubicBezTo>
                    <a:pt x="14674" y="37904"/>
                    <a:pt x="14709" y="37904"/>
                    <a:pt x="14727" y="37921"/>
                  </a:cubicBezTo>
                  <a:lnTo>
                    <a:pt x="14797" y="37921"/>
                  </a:lnTo>
                  <a:cubicBezTo>
                    <a:pt x="14797" y="37939"/>
                    <a:pt x="14814" y="37939"/>
                    <a:pt x="14832" y="37939"/>
                  </a:cubicBezTo>
                  <a:cubicBezTo>
                    <a:pt x="14867" y="37974"/>
                    <a:pt x="14902" y="38009"/>
                    <a:pt x="14920" y="38044"/>
                  </a:cubicBezTo>
                  <a:cubicBezTo>
                    <a:pt x="15007" y="38167"/>
                    <a:pt x="15130" y="38272"/>
                    <a:pt x="15253" y="38342"/>
                  </a:cubicBezTo>
                  <a:cubicBezTo>
                    <a:pt x="15253" y="38359"/>
                    <a:pt x="15253" y="38395"/>
                    <a:pt x="15253" y="38430"/>
                  </a:cubicBezTo>
                  <a:cubicBezTo>
                    <a:pt x="15270" y="38780"/>
                    <a:pt x="15463" y="39096"/>
                    <a:pt x="15744" y="39254"/>
                  </a:cubicBezTo>
                  <a:cubicBezTo>
                    <a:pt x="15761" y="39254"/>
                    <a:pt x="15761" y="39254"/>
                    <a:pt x="15779" y="39271"/>
                  </a:cubicBezTo>
                  <a:cubicBezTo>
                    <a:pt x="15866" y="39341"/>
                    <a:pt x="15954" y="39411"/>
                    <a:pt x="16042" y="39446"/>
                  </a:cubicBezTo>
                  <a:cubicBezTo>
                    <a:pt x="16077" y="39482"/>
                    <a:pt x="16112" y="39517"/>
                    <a:pt x="16147" y="39534"/>
                  </a:cubicBezTo>
                  <a:cubicBezTo>
                    <a:pt x="16305" y="39692"/>
                    <a:pt x="16497" y="39762"/>
                    <a:pt x="16690" y="39780"/>
                  </a:cubicBezTo>
                  <a:cubicBezTo>
                    <a:pt x="16813" y="39780"/>
                    <a:pt x="16936" y="39762"/>
                    <a:pt x="17059" y="39692"/>
                  </a:cubicBezTo>
                  <a:cubicBezTo>
                    <a:pt x="17129" y="39674"/>
                    <a:pt x="17181" y="39639"/>
                    <a:pt x="17234" y="39587"/>
                  </a:cubicBezTo>
                  <a:cubicBezTo>
                    <a:pt x="17304" y="39622"/>
                    <a:pt x="17374" y="39622"/>
                    <a:pt x="17462" y="39622"/>
                  </a:cubicBezTo>
                  <a:cubicBezTo>
                    <a:pt x="17473" y="39628"/>
                    <a:pt x="17485" y="39630"/>
                    <a:pt x="17496" y="39630"/>
                  </a:cubicBezTo>
                  <a:cubicBezTo>
                    <a:pt x="17518" y="39630"/>
                    <a:pt x="17538" y="39622"/>
                    <a:pt x="17549" y="39622"/>
                  </a:cubicBezTo>
                  <a:cubicBezTo>
                    <a:pt x="17812" y="39604"/>
                    <a:pt x="18040" y="39464"/>
                    <a:pt x="18181" y="39236"/>
                  </a:cubicBezTo>
                  <a:lnTo>
                    <a:pt x="18198" y="39183"/>
                  </a:lnTo>
                  <a:cubicBezTo>
                    <a:pt x="18549" y="39008"/>
                    <a:pt x="18829" y="38640"/>
                    <a:pt x="18689" y="37904"/>
                  </a:cubicBezTo>
                  <a:lnTo>
                    <a:pt x="18689" y="37834"/>
                  </a:lnTo>
                  <a:cubicBezTo>
                    <a:pt x="18706" y="37816"/>
                    <a:pt x="18742" y="37798"/>
                    <a:pt x="18759" y="37763"/>
                  </a:cubicBezTo>
                  <a:cubicBezTo>
                    <a:pt x="18882" y="37974"/>
                    <a:pt x="19110" y="38114"/>
                    <a:pt x="19355" y="38149"/>
                  </a:cubicBezTo>
                  <a:cubicBezTo>
                    <a:pt x="19443" y="38167"/>
                    <a:pt x="19548" y="38167"/>
                    <a:pt x="19618" y="38167"/>
                  </a:cubicBezTo>
                  <a:lnTo>
                    <a:pt x="19636" y="38184"/>
                  </a:lnTo>
                  <a:lnTo>
                    <a:pt x="19793" y="38184"/>
                  </a:lnTo>
                  <a:cubicBezTo>
                    <a:pt x="19822" y="38186"/>
                    <a:pt x="19850" y="38186"/>
                    <a:pt x="19877" y="38186"/>
                  </a:cubicBezTo>
                  <a:cubicBezTo>
                    <a:pt x="20168" y="38186"/>
                    <a:pt x="20390" y="38102"/>
                    <a:pt x="20582" y="37974"/>
                  </a:cubicBezTo>
                  <a:cubicBezTo>
                    <a:pt x="20582" y="38026"/>
                    <a:pt x="20600" y="38079"/>
                    <a:pt x="20617" y="38149"/>
                  </a:cubicBezTo>
                  <a:lnTo>
                    <a:pt x="20653" y="38307"/>
                  </a:lnTo>
                  <a:cubicBezTo>
                    <a:pt x="20705" y="38482"/>
                    <a:pt x="20793" y="38640"/>
                    <a:pt x="20933" y="38763"/>
                  </a:cubicBezTo>
                  <a:cubicBezTo>
                    <a:pt x="21073" y="38903"/>
                    <a:pt x="21284" y="38973"/>
                    <a:pt x="21494" y="38991"/>
                  </a:cubicBezTo>
                  <a:cubicBezTo>
                    <a:pt x="21669" y="38991"/>
                    <a:pt x="21810" y="38938"/>
                    <a:pt x="21880" y="38903"/>
                  </a:cubicBezTo>
                  <a:cubicBezTo>
                    <a:pt x="22090" y="38833"/>
                    <a:pt x="22248" y="38728"/>
                    <a:pt x="22371" y="38640"/>
                  </a:cubicBezTo>
                  <a:cubicBezTo>
                    <a:pt x="22388" y="38622"/>
                    <a:pt x="22423" y="38605"/>
                    <a:pt x="22441" y="38587"/>
                  </a:cubicBezTo>
                  <a:cubicBezTo>
                    <a:pt x="22599" y="38587"/>
                    <a:pt x="22774" y="38570"/>
                    <a:pt x="22932" y="38517"/>
                  </a:cubicBezTo>
                  <a:cubicBezTo>
                    <a:pt x="23054" y="38587"/>
                    <a:pt x="23195" y="38640"/>
                    <a:pt x="23352" y="38640"/>
                  </a:cubicBezTo>
                  <a:cubicBezTo>
                    <a:pt x="23370" y="38640"/>
                    <a:pt x="23405" y="38658"/>
                    <a:pt x="23423" y="38658"/>
                  </a:cubicBezTo>
                  <a:cubicBezTo>
                    <a:pt x="23598" y="38658"/>
                    <a:pt x="23773" y="38605"/>
                    <a:pt x="23948" y="38535"/>
                  </a:cubicBezTo>
                  <a:cubicBezTo>
                    <a:pt x="24001" y="38517"/>
                    <a:pt x="24036" y="38482"/>
                    <a:pt x="24089" y="38447"/>
                  </a:cubicBezTo>
                  <a:cubicBezTo>
                    <a:pt x="24159" y="38465"/>
                    <a:pt x="24247" y="38482"/>
                    <a:pt x="24369" y="38482"/>
                  </a:cubicBezTo>
                  <a:cubicBezTo>
                    <a:pt x="24685" y="38482"/>
                    <a:pt x="24983" y="38342"/>
                    <a:pt x="25193" y="38114"/>
                  </a:cubicBezTo>
                  <a:cubicBezTo>
                    <a:pt x="25351" y="38237"/>
                    <a:pt x="25561" y="38307"/>
                    <a:pt x="25772" y="38307"/>
                  </a:cubicBezTo>
                  <a:lnTo>
                    <a:pt x="25930" y="38307"/>
                  </a:lnTo>
                  <a:cubicBezTo>
                    <a:pt x="26105" y="38482"/>
                    <a:pt x="26315" y="38605"/>
                    <a:pt x="26631" y="38605"/>
                  </a:cubicBezTo>
                  <a:cubicBezTo>
                    <a:pt x="26701" y="38605"/>
                    <a:pt x="26771" y="38587"/>
                    <a:pt x="26841" y="38587"/>
                  </a:cubicBezTo>
                  <a:cubicBezTo>
                    <a:pt x="26964" y="38640"/>
                    <a:pt x="27104" y="38675"/>
                    <a:pt x="27244" y="38675"/>
                  </a:cubicBezTo>
                  <a:lnTo>
                    <a:pt x="27297" y="38675"/>
                  </a:lnTo>
                  <a:cubicBezTo>
                    <a:pt x="27455" y="38675"/>
                    <a:pt x="27595" y="38622"/>
                    <a:pt x="27735" y="38552"/>
                  </a:cubicBezTo>
                  <a:cubicBezTo>
                    <a:pt x="27876" y="38552"/>
                    <a:pt x="28033" y="38570"/>
                    <a:pt x="28191" y="38605"/>
                  </a:cubicBezTo>
                  <a:cubicBezTo>
                    <a:pt x="28244" y="38605"/>
                    <a:pt x="28314" y="38622"/>
                    <a:pt x="28384" y="38622"/>
                  </a:cubicBezTo>
                  <a:cubicBezTo>
                    <a:pt x="28454" y="38622"/>
                    <a:pt x="28524" y="38622"/>
                    <a:pt x="28612" y="38605"/>
                  </a:cubicBezTo>
                  <a:cubicBezTo>
                    <a:pt x="28752" y="38693"/>
                    <a:pt x="28910" y="38728"/>
                    <a:pt x="29085" y="38728"/>
                  </a:cubicBezTo>
                  <a:cubicBezTo>
                    <a:pt x="29138" y="38728"/>
                    <a:pt x="29296" y="38728"/>
                    <a:pt x="29471" y="38675"/>
                  </a:cubicBezTo>
                  <a:cubicBezTo>
                    <a:pt x="29559" y="38693"/>
                    <a:pt x="29664" y="38710"/>
                    <a:pt x="29769" y="38710"/>
                  </a:cubicBezTo>
                  <a:cubicBezTo>
                    <a:pt x="29789" y="38711"/>
                    <a:pt x="29810" y="38712"/>
                    <a:pt x="29831" y="38712"/>
                  </a:cubicBezTo>
                  <a:cubicBezTo>
                    <a:pt x="30088" y="38712"/>
                    <a:pt x="30424" y="38606"/>
                    <a:pt x="30716" y="38202"/>
                  </a:cubicBezTo>
                  <a:cubicBezTo>
                    <a:pt x="30733" y="38167"/>
                    <a:pt x="30751" y="38149"/>
                    <a:pt x="30768" y="38114"/>
                  </a:cubicBezTo>
                  <a:cubicBezTo>
                    <a:pt x="30856" y="38097"/>
                    <a:pt x="30926" y="38061"/>
                    <a:pt x="30996" y="38026"/>
                  </a:cubicBezTo>
                  <a:cubicBezTo>
                    <a:pt x="31031" y="38044"/>
                    <a:pt x="31084" y="38061"/>
                    <a:pt x="31119" y="38061"/>
                  </a:cubicBezTo>
                  <a:cubicBezTo>
                    <a:pt x="31259" y="38149"/>
                    <a:pt x="31399" y="38184"/>
                    <a:pt x="31557" y="38184"/>
                  </a:cubicBezTo>
                  <a:cubicBezTo>
                    <a:pt x="31590" y="38189"/>
                    <a:pt x="31622" y="38191"/>
                    <a:pt x="31653" y="38191"/>
                  </a:cubicBezTo>
                  <a:cubicBezTo>
                    <a:pt x="31738" y="38191"/>
                    <a:pt x="31818" y="38175"/>
                    <a:pt x="31908" y="38149"/>
                  </a:cubicBezTo>
                  <a:cubicBezTo>
                    <a:pt x="31959" y="38123"/>
                    <a:pt x="32011" y="38107"/>
                    <a:pt x="32062" y="38107"/>
                  </a:cubicBezTo>
                  <a:cubicBezTo>
                    <a:pt x="32081" y="38107"/>
                    <a:pt x="32099" y="38109"/>
                    <a:pt x="32118" y="38114"/>
                  </a:cubicBezTo>
                  <a:lnTo>
                    <a:pt x="32188" y="38114"/>
                  </a:lnTo>
                  <a:cubicBezTo>
                    <a:pt x="32241" y="38132"/>
                    <a:pt x="32276" y="38132"/>
                    <a:pt x="32329" y="38132"/>
                  </a:cubicBezTo>
                  <a:cubicBezTo>
                    <a:pt x="32557" y="38132"/>
                    <a:pt x="32784" y="38061"/>
                    <a:pt x="32960" y="37904"/>
                  </a:cubicBezTo>
                  <a:cubicBezTo>
                    <a:pt x="32977" y="37886"/>
                    <a:pt x="32995" y="37869"/>
                    <a:pt x="33012" y="37851"/>
                  </a:cubicBezTo>
                  <a:cubicBezTo>
                    <a:pt x="33118" y="37834"/>
                    <a:pt x="33205" y="37816"/>
                    <a:pt x="33293" y="37798"/>
                  </a:cubicBezTo>
                  <a:cubicBezTo>
                    <a:pt x="33345" y="37798"/>
                    <a:pt x="33381" y="37798"/>
                    <a:pt x="33433" y="37781"/>
                  </a:cubicBezTo>
                  <a:cubicBezTo>
                    <a:pt x="33503" y="37798"/>
                    <a:pt x="33521" y="37798"/>
                    <a:pt x="33521" y="37798"/>
                  </a:cubicBezTo>
                  <a:cubicBezTo>
                    <a:pt x="33661" y="37869"/>
                    <a:pt x="33801" y="37921"/>
                    <a:pt x="33942" y="37921"/>
                  </a:cubicBezTo>
                  <a:lnTo>
                    <a:pt x="34327" y="37939"/>
                  </a:lnTo>
                  <a:cubicBezTo>
                    <a:pt x="34503" y="38114"/>
                    <a:pt x="34678" y="38184"/>
                    <a:pt x="34836" y="38219"/>
                  </a:cubicBezTo>
                  <a:cubicBezTo>
                    <a:pt x="35029" y="38359"/>
                    <a:pt x="35256" y="38447"/>
                    <a:pt x="35502" y="38465"/>
                  </a:cubicBezTo>
                  <a:cubicBezTo>
                    <a:pt x="35572" y="38465"/>
                    <a:pt x="35660" y="38447"/>
                    <a:pt x="35730" y="38430"/>
                  </a:cubicBezTo>
                  <a:lnTo>
                    <a:pt x="35817" y="38430"/>
                  </a:lnTo>
                  <a:cubicBezTo>
                    <a:pt x="35975" y="38482"/>
                    <a:pt x="36133" y="38500"/>
                    <a:pt x="36291" y="38517"/>
                  </a:cubicBezTo>
                  <a:cubicBezTo>
                    <a:pt x="36519" y="38517"/>
                    <a:pt x="36747" y="38482"/>
                    <a:pt x="36940" y="38395"/>
                  </a:cubicBezTo>
                  <a:cubicBezTo>
                    <a:pt x="37413" y="38395"/>
                    <a:pt x="37834" y="38202"/>
                    <a:pt x="38132" y="37834"/>
                  </a:cubicBezTo>
                  <a:cubicBezTo>
                    <a:pt x="38149" y="37816"/>
                    <a:pt x="38149" y="37816"/>
                    <a:pt x="38167" y="37798"/>
                  </a:cubicBezTo>
                  <a:lnTo>
                    <a:pt x="38289" y="37798"/>
                  </a:lnTo>
                  <a:cubicBezTo>
                    <a:pt x="38301" y="37804"/>
                    <a:pt x="38313" y="37806"/>
                    <a:pt x="38325" y="37806"/>
                  </a:cubicBezTo>
                  <a:cubicBezTo>
                    <a:pt x="38348" y="37806"/>
                    <a:pt x="38371" y="37798"/>
                    <a:pt x="38395" y="37798"/>
                  </a:cubicBezTo>
                  <a:cubicBezTo>
                    <a:pt x="38517" y="37781"/>
                    <a:pt x="38640" y="37763"/>
                    <a:pt x="38763" y="37746"/>
                  </a:cubicBezTo>
                  <a:lnTo>
                    <a:pt x="38921" y="37728"/>
                  </a:lnTo>
                  <a:cubicBezTo>
                    <a:pt x="39096" y="37711"/>
                    <a:pt x="39254" y="37623"/>
                    <a:pt x="39376" y="37500"/>
                  </a:cubicBezTo>
                  <a:cubicBezTo>
                    <a:pt x="39482" y="37413"/>
                    <a:pt x="39762" y="37080"/>
                    <a:pt x="39587" y="36554"/>
                  </a:cubicBezTo>
                  <a:cubicBezTo>
                    <a:pt x="39534" y="36326"/>
                    <a:pt x="39429" y="36150"/>
                    <a:pt x="39359" y="36028"/>
                  </a:cubicBezTo>
                  <a:cubicBezTo>
                    <a:pt x="39341" y="35993"/>
                    <a:pt x="39324" y="35975"/>
                    <a:pt x="39324" y="35940"/>
                  </a:cubicBezTo>
                  <a:cubicBezTo>
                    <a:pt x="39324" y="35782"/>
                    <a:pt x="39306" y="35607"/>
                    <a:pt x="39289" y="35449"/>
                  </a:cubicBezTo>
                  <a:cubicBezTo>
                    <a:pt x="39359" y="35327"/>
                    <a:pt x="39411" y="35186"/>
                    <a:pt x="39429" y="35046"/>
                  </a:cubicBezTo>
                  <a:cubicBezTo>
                    <a:pt x="39464" y="34836"/>
                    <a:pt x="39447" y="34625"/>
                    <a:pt x="39376" y="34432"/>
                  </a:cubicBezTo>
                  <a:cubicBezTo>
                    <a:pt x="39341" y="34380"/>
                    <a:pt x="39324" y="34327"/>
                    <a:pt x="39289" y="34275"/>
                  </a:cubicBezTo>
                  <a:cubicBezTo>
                    <a:pt x="39429" y="33836"/>
                    <a:pt x="39324" y="33433"/>
                    <a:pt x="39043" y="33135"/>
                  </a:cubicBezTo>
                  <a:cubicBezTo>
                    <a:pt x="39201" y="32977"/>
                    <a:pt x="39289" y="32767"/>
                    <a:pt x="39289" y="32539"/>
                  </a:cubicBezTo>
                  <a:lnTo>
                    <a:pt x="39306" y="32504"/>
                  </a:lnTo>
                  <a:cubicBezTo>
                    <a:pt x="39306" y="32486"/>
                    <a:pt x="39306" y="32451"/>
                    <a:pt x="39306" y="32416"/>
                  </a:cubicBezTo>
                  <a:cubicBezTo>
                    <a:pt x="39482" y="32276"/>
                    <a:pt x="39604" y="32083"/>
                    <a:pt x="39657" y="31803"/>
                  </a:cubicBezTo>
                  <a:cubicBezTo>
                    <a:pt x="39657" y="31697"/>
                    <a:pt x="39657" y="31610"/>
                    <a:pt x="39657" y="31540"/>
                  </a:cubicBezTo>
                  <a:cubicBezTo>
                    <a:pt x="39745" y="31399"/>
                    <a:pt x="39780" y="31259"/>
                    <a:pt x="39797" y="31101"/>
                  </a:cubicBezTo>
                  <a:cubicBezTo>
                    <a:pt x="39797" y="30944"/>
                    <a:pt x="39762" y="30786"/>
                    <a:pt x="39710" y="30646"/>
                  </a:cubicBezTo>
                  <a:cubicBezTo>
                    <a:pt x="39727" y="30505"/>
                    <a:pt x="39745" y="30365"/>
                    <a:pt x="39797" y="30207"/>
                  </a:cubicBezTo>
                  <a:cubicBezTo>
                    <a:pt x="39832" y="30102"/>
                    <a:pt x="39850" y="29962"/>
                    <a:pt x="39832" y="29787"/>
                  </a:cubicBezTo>
                  <a:cubicBezTo>
                    <a:pt x="40008" y="29541"/>
                    <a:pt x="40060" y="29225"/>
                    <a:pt x="39990" y="28945"/>
                  </a:cubicBezTo>
                  <a:cubicBezTo>
                    <a:pt x="40043" y="28805"/>
                    <a:pt x="40078" y="28647"/>
                    <a:pt x="40060" y="28472"/>
                  </a:cubicBezTo>
                  <a:cubicBezTo>
                    <a:pt x="40060" y="28174"/>
                    <a:pt x="39902" y="27893"/>
                    <a:pt x="39639" y="27665"/>
                  </a:cubicBezTo>
                  <a:cubicBezTo>
                    <a:pt x="39604" y="27630"/>
                    <a:pt x="39587" y="27613"/>
                    <a:pt x="39552" y="27595"/>
                  </a:cubicBezTo>
                  <a:cubicBezTo>
                    <a:pt x="39534" y="27507"/>
                    <a:pt x="39517" y="27437"/>
                    <a:pt x="39499" y="27350"/>
                  </a:cubicBezTo>
                  <a:cubicBezTo>
                    <a:pt x="39517" y="27315"/>
                    <a:pt x="39517" y="27279"/>
                    <a:pt x="39534" y="27244"/>
                  </a:cubicBezTo>
                  <a:cubicBezTo>
                    <a:pt x="39692" y="27034"/>
                    <a:pt x="39762" y="26754"/>
                    <a:pt x="39710" y="26473"/>
                  </a:cubicBezTo>
                  <a:cubicBezTo>
                    <a:pt x="39674" y="26368"/>
                    <a:pt x="39674" y="26263"/>
                    <a:pt x="39710" y="26175"/>
                  </a:cubicBezTo>
                  <a:cubicBezTo>
                    <a:pt x="39797" y="25912"/>
                    <a:pt x="39745" y="25614"/>
                    <a:pt x="39587" y="25386"/>
                  </a:cubicBezTo>
                  <a:cubicBezTo>
                    <a:pt x="39569" y="25369"/>
                    <a:pt x="39552" y="25351"/>
                    <a:pt x="39534" y="25316"/>
                  </a:cubicBezTo>
                  <a:cubicBezTo>
                    <a:pt x="39534" y="25228"/>
                    <a:pt x="39534" y="25141"/>
                    <a:pt x="39517" y="25053"/>
                  </a:cubicBezTo>
                  <a:cubicBezTo>
                    <a:pt x="39517" y="25000"/>
                    <a:pt x="39517" y="24948"/>
                    <a:pt x="39517" y="24913"/>
                  </a:cubicBezTo>
                  <a:cubicBezTo>
                    <a:pt x="39534" y="24843"/>
                    <a:pt x="39552" y="24825"/>
                    <a:pt x="39552" y="24808"/>
                  </a:cubicBezTo>
                  <a:cubicBezTo>
                    <a:pt x="39639" y="24702"/>
                    <a:pt x="39710" y="24562"/>
                    <a:pt x="39727" y="24422"/>
                  </a:cubicBezTo>
                  <a:lnTo>
                    <a:pt x="39780" y="24036"/>
                  </a:lnTo>
                  <a:cubicBezTo>
                    <a:pt x="39885" y="23966"/>
                    <a:pt x="39955" y="23878"/>
                    <a:pt x="40043" y="23773"/>
                  </a:cubicBezTo>
                  <a:cubicBezTo>
                    <a:pt x="40078" y="23703"/>
                    <a:pt x="40113" y="23633"/>
                    <a:pt x="40130" y="23563"/>
                  </a:cubicBezTo>
                  <a:cubicBezTo>
                    <a:pt x="40376" y="23352"/>
                    <a:pt x="40498" y="23037"/>
                    <a:pt x="40481" y="22721"/>
                  </a:cubicBezTo>
                  <a:cubicBezTo>
                    <a:pt x="40481" y="22686"/>
                    <a:pt x="40481" y="22651"/>
                    <a:pt x="40481" y="22634"/>
                  </a:cubicBezTo>
                  <a:cubicBezTo>
                    <a:pt x="40674" y="22283"/>
                    <a:pt x="40709" y="21880"/>
                    <a:pt x="40621" y="21494"/>
                  </a:cubicBezTo>
                  <a:cubicBezTo>
                    <a:pt x="40674" y="21143"/>
                    <a:pt x="40621" y="20793"/>
                    <a:pt x="40446" y="20495"/>
                  </a:cubicBezTo>
                  <a:cubicBezTo>
                    <a:pt x="40446" y="20460"/>
                    <a:pt x="40463" y="20442"/>
                    <a:pt x="40463" y="20407"/>
                  </a:cubicBezTo>
                  <a:cubicBezTo>
                    <a:pt x="40621" y="20249"/>
                    <a:pt x="40744" y="20056"/>
                    <a:pt x="40832" y="19846"/>
                  </a:cubicBezTo>
                  <a:cubicBezTo>
                    <a:pt x="40937" y="19566"/>
                    <a:pt x="40972" y="19303"/>
                    <a:pt x="40972" y="19040"/>
                  </a:cubicBezTo>
                  <a:lnTo>
                    <a:pt x="41024" y="19040"/>
                  </a:lnTo>
                  <a:cubicBezTo>
                    <a:pt x="41024" y="19040"/>
                    <a:pt x="41059" y="17847"/>
                    <a:pt x="41059" y="16059"/>
                  </a:cubicBezTo>
                  <a:lnTo>
                    <a:pt x="41059" y="13009"/>
                  </a:lnTo>
                  <a:lnTo>
                    <a:pt x="410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4"/>
            <p:cNvSpPr/>
            <p:nvPr/>
          </p:nvSpPr>
          <p:spPr>
            <a:xfrm>
              <a:off x="5858405" y="2334821"/>
              <a:ext cx="1322198" cy="1264068"/>
            </a:xfrm>
            <a:custGeom>
              <a:avLst/>
              <a:gdLst/>
              <a:ahLst/>
              <a:cxnLst/>
              <a:rect l="l" t="t" r="r" b="b"/>
              <a:pathLst>
                <a:path w="41078" h="39272" extrusionOk="0">
                  <a:moveTo>
                    <a:pt x="1" y="0"/>
                  </a:moveTo>
                  <a:lnTo>
                    <a:pt x="1" y="32942"/>
                  </a:lnTo>
                  <a:cubicBezTo>
                    <a:pt x="71" y="32960"/>
                    <a:pt x="141" y="32942"/>
                    <a:pt x="211" y="32942"/>
                  </a:cubicBezTo>
                  <a:lnTo>
                    <a:pt x="211" y="32942"/>
                  </a:lnTo>
                  <a:cubicBezTo>
                    <a:pt x="316" y="32942"/>
                    <a:pt x="421" y="32942"/>
                    <a:pt x="527" y="32960"/>
                  </a:cubicBezTo>
                  <a:lnTo>
                    <a:pt x="527" y="32960"/>
                  </a:lnTo>
                  <a:cubicBezTo>
                    <a:pt x="579" y="32960"/>
                    <a:pt x="614" y="32942"/>
                    <a:pt x="667" y="32907"/>
                  </a:cubicBezTo>
                  <a:lnTo>
                    <a:pt x="667" y="32907"/>
                  </a:lnTo>
                  <a:cubicBezTo>
                    <a:pt x="667" y="32907"/>
                    <a:pt x="667" y="32872"/>
                    <a:pt x="667" y="32855"/>
                  </a:cubicBezTo>
                  <a:lnTo>
                    <a:pt x="667" y="32855"/>
                  </a:lnTo>
                  <a:cubicBezTo>
                    <a:pt x="842" y="32802"/>
                    <a:pt x="1000" y="32767"/>
                    <a:pt x="1193" y="32819"/>
                  </a:cubicBezTo>
                  <a:lnTo>
                    <a:pt x="1193" y="32819"/>
                  </a:lnTo>
                  <a:cubicBezTo>
                    <a:pt x="1386" y="32855"/>
                    <a:pt x="1561" y="32784"/>
                    <a:pt x="1736" y="32697"/>
                  </a:cubicBezTo>
                  <a:lnTo>
                    <a:pt x="1736" y="32697"/>
                  </a:lnTo>
                  <a:cubicBezTo>
                    <a:pt x="1754" y="32697"/>
                    <a:pt x="1754" y="32679"/>
                    <a:pt x="1754" y="32662"/>
                  </a:cubicBezTo>
                  <a:lnTo>
                    <a:pt x="1754" y="32662"/>
                  </a:lnTo>
                  <a:lnTo>
                    <a:pt x="2525" y="33205"/>
                  </a:lnTo>
                  <a:cubicBezTo>
                    <a:pt x="2525" y="33205"/>
                    <a:pt x="2525" y="33205"/>
                    <a:pt x="2508" y="33223"/>
                  </a:cubicBezTo>
                  <a:lnTo>
                    <a:pt x="2508" y="33223"/>
                  </a:lnTo>
                  <a:cubicBezTo>
                    <a:pt x="2490" y="33328"/>
                    <a:pt x="2455" y="33416"/>
                    <a:pt x="2437" y="33521"/>
                  </a:cubicBezTo>
                  <a:lnTo>
                    <a:pt x="2437" y="33521"/>
                  </a:lnTo>
                  <a:cubicBezTo>
                    <a:pt x="2420" y="33556"/>
                    <a:pt x="2437" y="33591"/>
                    <a:pt x="2437" y="33608"/>
                  </a:cubicBezTo>
                  <a:lnTo>
                    <a:pt x="2437" y="33608"/>
                  </a:lnTo>
                  <a:cubicBezTo>
                    <a:pt x="2473" y="33626"/>
                    <a:pt x="2508" y="33661"/>
                    <a:pt x="2525" y="33661"/>
                  </a:cubicBezTo>
                  <a:lnTo>
                    <a:pt x="2525" y="33661"/>
                  </a:lnTo>
                  <a:cubicBezTo>
                    <a:pt x="2613" y="33626"/>
                    <a:pt x="2718" y="33608"/>
                    <a:pt x="2788" y="33521"/>
                  </a:cubicBezTo>
                  <a:lnTo>
                    <a:pt x="2788" y="33521"/>
                  </a:lnTo>
                  <a:cubicBezTo>
                    <a:pt x="2858" y="33451"/>
                    <a:pt x="2911" y="33486"/>
                    <a:pt x="2999" y="33608"/>
                  </a:cubicBezTo>
                  <a:lnTo>
                    <a:pt x="2999" y="33608"/>
                  </a:lnTo>
                  <a:cubicBezTo>
                    <a:pt x="3016" y="33626"/>
                    <a:pt x="3051" y="33643"/>
                    <a:pt x="3051" y="33643"/>
                  </a:cubicBezTo>
                  <a:lnTo>
                    <a:pt x="3051" y="33643"/>
                  </a:lnTo>
                  <a:cubicBezTo>
                    <a:pt x="3104" y="33538"/>
                    <a:pt x="3209" y="33573"/>
                    <a:pt x="3297" y="33591"/>
                  </a:cubicBezTo>
                  <a:lnTo>
                    <a:pt x="3297" y="33591"/>
                  </a:lnTo>
                  <a:cubicBezTo>
                    <a:pt x="3367" y="33626"/>
                    <a:pt x="3454" y="33643"/>
                    <a:pt x="3507" y="33608"/>
                  </a:cubicBezTo>
                  <a:lnTo>
                    <a:pt x="3507" y="33608"/>
                  </a:lnTo>
                  <a:cubicBezTo>
                    <a:pt x="3577" y="33573"/>
                    <a:pt x="3647" y="33521"/>
                    <a:pt x="3735" y="33556"/>
                  </a:cubicBezTo>
                  <a:lnTo>
                    <a:pt x="3735" y="33556"/>
                  </a:lnTo>
                  <a:cubicBezTo>
                    <a:pt x="3875" y="33626"/>
                    <a:pt x="3980" y="33521"/>
                    <a:pt x="4103" y="33503"/>
                  </a:cubicBezTo>
                  <a:lnTo>
                    <a:pt x="4103" y="33503"/>
                  </a:lnTo>
                  <a:cubicBezTo>
                    <a:pt x="4173" y="33486"/>
                    <a:pt x="4243" y="33468"/>
                    <a:pt x="4313" y="33468"/>
                  </a:cubicBezTo>
                  <a:lnTo>
                    <a:pt x="4313" y="33468"/>
                  </a:lnTo>
                  <a:cubicBezTo>
                    <a:pt x="4331" y="33486"/>
                    <a:pt x="4348" y="33503"/>
                    <a:pt x="4366" y="33503"/>
                  </a:cubicBezTo>
                  <a:lnTo>
                    <a:pt x="4366" y="33503"/>
                  </a:lnTo>
                  <a:cubicBezTo>
                    <a:pt x="4419" y="33573"/>
                    <a:pt x="4506" y="33661"/>
                    <a:pt x="4489" y="33766"/>
                  </a:cubicBezTo>
                  <a:lnTo>
                    <a:pt x="4489" y="33766"/>
                  </a:lnTo>
                  <a:cubicBezTo>
                    <a:pt x="4471" y="33836"/>
                    <a:pt x="4419" y="33906"/>
                    <a:pt x="4366" y="33906"/>
                  </a:cubicBezTo>
                  <a:lnTo>
                    <a:pt x="4366" y="33906"/>
                  </a:lnTo>
                  <a:cubicBezTo>
                    <a:pt x="4243" y="33889"/>
                    <a:pt x="4138" y="33889"/>
                    <a:pt x="4085" y="34029"/>
                  </a:cubicBezTo>
                  <a:lnTo>
                    <a:pt x="4085" y="34029"/>
                  </a:lnTo>
                  <a:cubicBezTo>
                    <a:pt x="3980" y="34029"/>
                    <a:pt x="3893" y="34012"/>
                    <a:pt x="3787" y="34029"/>
                  </a:cubicBezTo>
                  <a:lnTo>
                    <a:pt x="3787" y="34029"/>
                  </a:lnTo>
                  <a:cubicBezTo>
                    <a:pt x="3770" y="34029"/>
                    <a:pt x="3752" y="34099"/>
                    <a:pt x="3770" y="34134"/>
                  </a:cubicBezTo>
                  <a:lnTo>
                    <a:pt x="3770" y="34134"/>
                  </a:lnTo>
                  <a:cubicBezTo>
                    <a:pt x="3787" y="34204"/>
                    <a:pt x="3770" y="34204"/>
                    <a:pt x="3770" y="34204"/>
                  </a:cubicBezTo>
                  <a:lnTo>
                    <a:pt x="3770" y="34204"/>
                  </a:lnTo>
                  <a:cubicBezTo>
                    <a:pt x="3770" y="34204"/>
                    <a:pt x="3770" y="34204"/>
                    <a:pt x="3787" y="34204"/>
                  </a:cubicBezTo>
                  <a:lnTo>
                    <a:pt x="3787" y="34204"/>
                  </a:lnTo>
                  <a:cubicBezTo>
                    <a:pt x="3910" y="34275"/>
                    <a:pt x="4033" y="34345"/>
                    <a:pt x="4138" y="34397"/>
                  </a:cubicBezTo>
                  <a:lnTo>
                    <a:pt x="4138" y="34397"/>
                  </a:lnTo>
                  <a:cubicBezTo>
                    <a:pt x="4208" y="34432"/>
                    <a:pt x="4278" y="34432"/>
                    <a:pt x="4313" y="34362"/>
                  </a:cubicBezTo>
                  <a:lnTo>
                    <a:pt x="4313" y="34362"/>
                  </a:lnTo>
                  <a:cubicBezTo>
                    <a:pt x="4366" y="34292"/>
                    <a:pt x="4419" y="34275"/>
                    <a:pt x="4489" y="34310"/>
                  </a:cubicBezTo>
                  <a:lnTo>
                    <a:pt x="4489" y="34310"/>
                  </a:lnTo>
                  <a:cubicBezTo>
                    <a:pt x="4629" y="34362"/>
                    <a:pt x="4752" y="34432"/>
                    <a:pt x="4822" y="34222"/>
                  </a:cubicBezTo>
                  <a:lnTo>
                    <a:pt x="4822" y="34222"/>
                  </a:lnTo>
                  <a:cubicBezTo>
                    <a:pt x="4927" y="34240"/>
                    <a:pt x="5050" y="34292"/>
                    <a:pt x="5155" y="34222"/>
                  </a:cubicBezTo>
                  <a:lnTo>
                    <a:pt x="5155" y="34222"/>
                  </a:lnTo>
                  <a:cubicBezTo>
                    <a:pt x="5208" y="34187"/>
                    <a:pt x="5243" y="34275"/>
                    <a:pt x="5278" y="34345"/>
                  </a:cubicBezTo>
                  <a:lnTo>
                    <a:pt x="5278" y="34345"/>
                  </a:lnTo>
                  <a:cubicBezTo>
                    <a:pt x="5330" y="34432"/>
                    <a:pt x="5295" y="34467"/>
                    <a:pt x="5260" y="34520"/>
                  </a:cubicBezTo>
                  <a:lnTo>
                    <a:pt x="5260" y="34520"/>
                  </a:lnTo>
                  <a:cubicBezTo>
                    <a:pt x="5190" y="34625"/>
                    <a:pt x="5225" y="34783"/>
                    <a:pt x="5348" y="34871"/>
                  </a:cubicBezTo>
                  <a:lnTo>
                    <a:pt x="5348" y="34871"/>
                  </a:lnTo>
                  <a:cubicBezTo>
                    <a:pt x="5400" y="34906"/>
                    <a:pt x="5453" y="34923"/>
                    <a:pt x="5488" y="34976"/>
                  </a:cubicBezTo>
                  <a:lnTo>
                    <a:pt x="5488" y="34976"/>
                  </a:lnTo>
                  <a:cubicBezTo>
                    <a:pt x="5611" y="35116"/>
                    <a:pt x="5733" y="35116"/>
                    <a:pt x="5839" y="35081"/>
                  </a:cubicBezTo>
                  <a:lnTo>
                    <a:pt x="5839" y="35081"/>
                  </a:lnTo>
                  <a:cubicBezTo>
                    <a:pt x="5944" y="35064"/>
                    <a:pt x="6031" y="34993"/>
                    <a:pt x="6137" y="34958"/>
                  </a:cubicBezTo>
                  <a:lnTo>
                    <a:pt x="6137" y="34958"/>
                  </a:lnTo>
                  <a:cubicBezTo>
                    <a:pt x="6172" y="34941"/>
                    <a:pt x="6242" y="34906"/>
                    <a:pt x="6277" y="34941"/>
                  </a:cubicBezTo>
                  <a:lnTo>
                    <a:pt x="6277" y="34941"/>
                  </a:lnTo>
                  <a:cubicBezTo>
                    <a:pt x="6382" y="35081"/>
                    <a:pt x="6470" y="35064"/>
                    <a:pt x="6575" y="35046"/>
                  </a:cubicBezTo>
                  <a:lnTo>
                    <a:pt x="6575" y="35046"/>
                  </a:lnTo>
                  <a:cubicBezTo>
                    <a:pt x="6610" y="35028"/>
                    <a:pt x="6645" y="35028"/>
                    <a:pt x="6698" y="35028"/>
                  </a:cubicBezTo>
                  <a:lnTo>
                    <a:pt x="6698" y="35028"/>
                  </a:lnTo>
                  <a:cubicBezTo>
                    <a:pt x="6891" y="35064"/>
                    <a:pt x="6908" y="34976"/>
                    <a:pt x="6838" y="34625"/>
                  </a:cubicBezTo>
                  <a:lnTo>
                    <a:pt x="6838" y="34625"/>
                  </a:lnTo>
                  <a:cubicBezTo>
                    <a:pt x="6908" y="34608"/>
                    <a:pt x="6978" y="34573"/>
                    <a:pt x="7048" y="34520"/>
                  </a:cubicBezTo>
                  <a:lnTo>
                    <a:pt x="7048" y="34520"/>
                  </a:lnTo>
                  <a:cubicBezTo>
                    <a:pt x="7118" y="34450"/>
                    <a:pt x="7189" y="34520"/>
                    <a:pt x="7224" y="34695"/>
                  </a:cubicBezTo>
                  <a:lnTo>
                    <a:pt x="7224" y="34695"/>
                  </a:lnTo>
                  <a:cubicBezTo>
                    <a:pt x="7241" y="34765"/>
                    <a:pt x="7259" y="34836"/>
                    <a:pt x="7276" y="34923"/>
                  </a:cubicBezTo>
                  <a:lnTo>
                    <a:pt x="7276" y="34923"/>
                  </a:lnTo>
                  <a:cubicBezTo>
                    <a:pt x="7311" y="34906"/>
                    <a:pt x="7346" y="34941"/>
                    <a:pt x="7399" y="34958"/>
                  </a:cubicBezTo>
                  <a:lnTo>
                    <a:pt x="7399" y="34958"/>
                  </a:lnTo>
                  <a:cubicBezTo>
                    <a:pt x="7452" y="35011"/>
                    <a:pt x="7504" y="35046"/>
                    <a:pt x="7539" y="34993"/>
                  </a:cubicBezTo>
                  <a:lnTo>
                    <a:pt x="7539" y="34993"/>
                  </a:lnTo>
                  <a:cubicBezTo>
                    <a:pt x="7574" y="34976"/>
                    <a:pt x="7574" y="34923"/>
                    <a:pt x="7592" y="34871"/>
                  </a:cubicBezTo>
                  <a:lnTo>
                    <a:pt x="7592" y="34871"/>
                  </a:lnTo>
                  <a:cubicBezTo>
                    <a:pt x="7697" y="34871"/>
                    <a:pt x="7785" y="35011"/>
                    <a:pt x="7872" y="35081"/>
                  </a:cubicBezTo>
                  <a:lnTo>
                    <a:pt x="7872" y="35081"/>
                  </a:lnTo>
                  <a:cubicBezTo>
                    <a:pt x="7872" y="35099"/>
                    <a:pt x="7890" y="35099"/>
                    <a:pt x="7890" y="35099"/>
                  </a:cubicBezTo>
                  <a:lnTo>
                    <a:pt x="7890" y="35099"/>
                  </a:lnTo>
                  <a:cubicBezTo>
                    <a:pt x="7925" y="35169"/>
                    <a:pt x="7960" y="35239"/>
                    <a:pt x="8013" y="35291"/>
                  </a:cubicBezTo>
                  <a:lnTo>
                    <a:pt x="8013" y="35291"/>
                  </a:lnTo>
                  <a:cubicBezTo>
                    <a:pt x="8153" y="35467"/>
                    <a:pt x="8346" y="35572"/>
                    <a:pt x="8539" y="35607"/>
                  </a:cubicBezTo>
                  <a:lnTo>
                    <a:pt x="8539" y="35607"/>
                  </a:lnTo>
                  <a:cubicBezTo>
                    <a:pt x="8644" y="35677"/>
                    <a:pt x="8749" y="35712"/>
                    <a:pt x="8872" y="35747"/>
                  </a:cubicBezTo>
                  <a:lnTo>
                    <a:pt x="8872" y="35747"/>
                  </a:lnTo>
                  <a:cubicBezTo>
                    <a:pt x="8889" y="35782"/>
                    <a:pt x="8924" y="35817"/>
                    <a:pt x="8959" y="35835"/>
                  </a:cubicBezTo>
                  <a:lnTo>
                    <a:pt x="8959" y="35835"/>
                  </a:lnTo>
                  <a:cubicBezTo>
                    <a:pt x="8959" y="35958"/>
                    <a:pt x="8977" y="36063"/>
                    <a:pt x="9012" y="36168"/>
                  </a:cubicBezTo>
                  <a:lnTo>
                    <a:pt x="9012" y="36168"/>
                  </a:lnTo>
                  <a:cubicBezTo>
                    <a:pt x="9363" y="36238"/>
                    <a:pt x="9661" y="36466"/>
                    <a:pt x="9836" y="36869"/>
                  </a:cubicBezTo>
                  <a:lnTo>
                    <a:pt x="9836" y="36869"/>
                  </a:lnTo>
                  <a:cubicBezTo>
                    <a:pt x="9888" y="36852"/>
                    <a:pt x="9941" y="36852"/>
                    <a:pt x="9994" y="36852"/>
                  </a:cubicBezTo>
                  <a:lnTo>
                    <a:pt x="9994" y="36852"/>
                  </a:lnTo>
                  <a:cubicBezTo>
                    <a:pt x="10081" y="36852"/>
                    <a:pt x="10134" y="36799"/>
                    <a:pt x="10187" y="36729"/>
                  </a:cubicBezTo>
                  <a:lnTo>
                    <a:pt x="10187" y="36729"/>
                  </a:lnTo>
                  <a:cubicBezTo>
                    <a:pt x="10187" y="36712"/>
                    <a:pt x="10204" y="36694"/>
                    <a:pt x="10204" y="36676"/>
                  </a:cubicBezTo>
                  <a:lnTo>
                    <a:pt x="10204" y="36676"/>
                  </a:lnTo>
                  <a:cubicBezTo>
                    <a:pt x="10274" y="36641"/>
                    <a:pt x="10327" y="36606"/>
                    <a:pt x="10397" y="36571"/>
                  </a:cubicBezTo>
                  <a:lnTo>
                    <a:pt x="10397" y="36571"/>
                  </a:lnTo>
                  <a:cubicBezTo>
                    <a:pt x="10397" y="36571"/>
                    <a:pt x="10397" y="36571"/>
                    <a:pt x="10397" y="36589"/>
                  </a:cubicBezTo>
                  <a:lnTo>
                    <a:pt x="10397" y="36589"/>
                  </a:lnTo>
                  <a:cubicBezTo>
                    <a:pt x="10485" y="36519"/>
                    <a:pt x="10572" y="36449"/>
                    <a:pt x="10677" y="36396"/>
                  </a:cubicBezTo>
                  <a:lnTo>
                    <a:pt x="10677" y="36396"/>
                  </a:lnTo>
                  <a:cubicBezTo>
                    <a:pt x="10677" y="36378"/>
                    <a:pt x="10677" y="36361"/>
                    <a:pt x="10660" y="36343"/>
                  </a:cubicBezTo>
                  <a:lnTo>
                    <a:pt x="10660" y="36343"/>
                  </a:lnTo>
                  <a:cubicBezTo>
                    <a:pt x="10730" y="36273"/>
                    <a:pt x="10783" y="36186"/>
                    <a:pt x="10818" y="36115"/>
                  </a:cubicBezTo>
                  <a:lnTo>
                    <a:pt x="10818" y="36115"/>
                  </a:lnTo>
                  <a:cubicBezTo>
                    <a:pt x="10905" y="36186"/>
                    <a:pt x="10975" y="36238"/>
                    <a:pt x="11063" y="36273"/>
                  </a:cubicBezTo>
                  <a:lnTo>
                    <a:pt x="11063" y="36273"/>
                  </a:lnTo>
                  <a:cubicBezTo>
                    <a:pt x="11344" y="36221"/>
                    <a:pt x="11624" y="36256"/>
                    <a:pt x="11887" y="36396"/>
                  </a:cubicBezTo>
                  <a:lnTo>
                    <a:pt x="11887" y="36396"/>
                  </a:lnTo>
                  <a:cubicBezTo>
                    <a:pt x="11887" y="36378"/>
                    <a:pt x="11905" y="36361"/>
                    <a:pt x="11905" y="36343"/>
                  </a:cubicBezTo>
                  <a:lnTo>
                    <a:pt x="11905" y="36343"/>
                  </a:lnTo>
                  <a:lnTo>
                    <a:pt x="12133" y="36449"/>
                  </a:lnTo>
                  <a:cubicBezTo>
                    <a:pt x="12150" y="36501"/>
                    <a:pt x="12168" y="36571"/>
                    <a:pt x="12185" y="36624"/>
                  </a:cubicBezTo>
                  <a:lnTo>
                    <a:pt x="12185" y="36624"/>
                  </a:lnTo>
                  <a:cubicBezTo>
                    <a:pt x="12238" y="36676"/>
                    <a:pt x="12290" y="36747"/>
                    <a:pt x="12325" y="36817"/>
                  </a:cubicBezTo>
                  <a:lnTo>
                    <a:pt x="12325" y="36817"/>
                  </a:lnTo>
                  <a:cubicBezTo>
                    <a:pt x="12343" y="36817"/>
                    <a:pt x="12360" y="36817"/>
                    <a:pt x="12378" y="36799"/>
                  </a:cubicBezTo>
                  <a:lnTo>
                    <a:pt x="12378" y="36799"/>
                  </a:lnTo>
                  <a:cubicBezTo>
                    <a:pt x="12413" y="36782"/>
                    <a:pt x="12448" y="36729"/>
                    <a:pt x="12483" y="36694"/>
                  </a:cubicBezTo>
                  <a:lnTo>
                    <a:pt x="12483" y="36694"/>
                  </a:lnTo>
                  <a:cubicBezTo>
                    <a:pt x="12536" y="36676"/>
                    <a:pt x="12623" y="36729"/>
                    <a:pt x="12676" y="36817"/>
                  </a:cubicBezTo>
                  <a:lnTo>
                    <a:pt x="12676" y="36817"/>
                  </a:lnTo>
                  <a:cubicBezTo>
                    <a:pt x="12711" y="36887"/>
                    <a:pt x="12711" y="36957"/>
                    <a:pt x="12711" y="37027"/>
                  </a:cubicBezTo>
                  <a:lnTo>
                    <a:pt x="12711" y="37027"/>
                  </a:lnTo>
                  <a:cubicBezTo>
                    <a:pt x="12711" y="37062"/>
                    <a:pt x="12711" y="37080"/>
                    <a:pt x="12711" y="37097"/>
                  </a:cubicBezTo>
                  <a:lnTo>
                    <a:pt x="12711" y="37097"/>
                  </a:lnTo>
                  <a:cubicBezTo>
                    <a:pt x="12711" y="37255"/>
                    <a:pt x="12711" y="37290"/>
                    <a:pt x="12816" y="37290"/>
                  </a:cubicBezTo>
                  <a:lnTo>
                    <a:pt x="12816" y="37290"/>
                  </a:lnTo>
                  <a:cubicBezTo>
                    <a:pt x="12904" y="37308"/>
                    <a:pt x="12974" y="37360"/>
                    <a:pt x="13027" y="37500"/>
                  </a:cubicBezTo>
                  <a:lnTo>
                    <a:pt x="13027" y="37500"/>
                  </a:lnTo>
                  <a:cubicBezTo>
                    <a:pt x="13044" y="37553"/>
                    <a:pt x="13062" y="37588"/>
                    <a:pt x="13079" y="37641"/>
                  </a:cubicBezTo>
                  <a:lnTo>
                    <a:pt x="13079" y="37641"/>
                  </a:lnTo>
                  <a:cubicBezTo>
                    <a:pt x="13149" y="37623"/>
                    <a:pt x="13220" y="37606"/>
                    <a:pt x="13290" y="37571"/>
                  </a:cubicBezTo>
                  <a:lnTo>
                    <a:pt x="13290" y="37571"/>
                  </a:lnTo>
                  <a:cubicBezTo>
                    <a:pt x="13325" y="37553"/>
                    <a:pt x="13360" y="37500"/>
                    <a:pt x="13377" y="37430"/>
                  </a:cubicBezTo>
                  <a:lnTo>
                    <a:pt x="13377" y="37430"/>
                  </a:lnTo>
                  <a:cubicBezTo>
                    <a:pt x="13412" y="37343"/>
                    <a:pt x="13447" y="37237"/>
                    <a:pt x="13465" y="37150"/>
                  </a:cubicBezTo>
                  <a:lnTo>
                    <a:pt x="13465" y="37150"/>
                  </a:lnTo>
                  <a:cubicBezTo>
                    <a:pt x="13623" y="37150"/>
                    <a:pt x="13781" y="37150"/>
                    <a:pt x="13938" y="37132"/>
                  </a:cubicBezTo>
                  <a:lnTo>
                    <a:pt x="13938" y="37132"/>
                  </a:lnTo>
                  <a:cubicBezTo>
                    <a:pt x="13956" y="37308"/>
                    <a:pt x="13973" y="37465"/>
                    <a:pt x="14096" y="37465"/>
                  </a:cubicBezTo>
                  <a:lnTo>
                    <a:pt x="14096" y="37465"/>
                  </a:lnTo>
                  <a:cubicBezTo>
                    <a:pt x="14184" y="37465"/>
                    <a:pt x="14271" y="37448"/>
                    <a:pt x="14359" y="37535"/>
                  </a:cubicBezTo>
                  <a:lnTo>
                    <a:pt x="14359" y="37535"/>
                  </a:lnTo>
                  <a:cubicBezTo>
                    <a:pt x="14482" y="37518"/>
                    <a:pt x="14587" y="37518"/>
                    <a:pt x="14692" y="37535"/>
                  </a:cubicBezTo>
                  <a:lnTo>
                    <a:pt x="14692" y="37535"/>
                  </a:lnTo>
                  <a:cubicBezTo>
                    <a:pt x="14710" y="37518"/>
                    <a:pt x="14727" y="37500"/>
                    <a:pt x="14745" y="37465"/>
                  </a:cubicBezTo>
                  <a:lnTo>
                    <a:pt x="14745" y="37465"/>
                  </a:lnTo>
                  <a:cubicBezTo>
                    <a:pt x="14780" y="37500"/>
                    <a:pt x="14832" y="37518"/>
                    <a:pt x="14885" y="37553"/>
                  </a:cubicBezTo>
                  <a:lnTo>
                    <a:pt x="14885" y="37553"/>
                  </a:lnTo>
                  <a:cubicBezTo>
                    <a:pt x="14955" y="37571"/>
                    <a:pt x="15025" y="37588"/>
                    <a:pt x="15095" y="37606"/>
                  </a:cubicBezTo>
                  <a:lnTo>
                    <a:pt x="15095" y="37606"/>
                  </a:lnTo>
                  <a:cubicBezTo>
                    <a:pt x="15078" y="37623"/>
                    <a:pt x="15060" y="37623"/>
                    <a:pt x="15043" y="37641"/>
                  </a:cubicBezTo>
                  <a:lnTo>
                    <a:pt x="15043" y="37641"/>
                  </a:lnTo>
                  <a:cubicBezTo>
                    <a:pt x="15201" y="37711"/>
                    <a:pt x="15341" y="37834"/>
                    <a:pt x="15464" y="37991"/>
                  </a:cubicBezTo>
                  <a:lnTo>
                    <a:pt x="15464" y="37991"/>
                  </a:lnTo>
                  <a:cubicBezTo>
                    <a:pt x="15621" y="37781"/>
                    <a:pt x="16007" y="37851"/>
                    <a:pt x="16007" y="38149"/>
                  </a:cubicBezTo>
                  <a:lnTo>
                    <a:pt x="16007" y="38149"/>
                  </a:lnTo>
                  <a:cubicBezTo>
                    <a:pt x="15990" y="38395"/>
                    <a:pt x="15972" y="38622"/>
                    <a:pt x="15990" y="38868"/>
                  </a:cubicBezTo>
                  <a:lnTo>
                    <a:pt x="15990" y="38868"/>
                  </a:lnTo>
                  <a:cubicBezTo>
                    <a:pt x="16077" y="38903"/>
                    <a:pt x="16147" y="38956"/>
                    <a:pt x="16235" y="39026"/>
                  </a:cubicBezTo>
                  <a:lnTo>
                    <a:pt x="16235" y="39026"/>
                  </a:lnTo>
                  <a:cubicBezTo>
                    <a:pt x="16305" y="39026"/>
                    <a:pt x="16375" y="39043"/>
                    <a:pt x="16428" y="39113"/>
                  </a:cubicBezTo>
                  <a:lnTo>
                    <a:pt x="16428" y="39113"/>
                  </a:lnTo>
                  <a:cubicBezTo>
                    <a:pt x="16480" y="39166"/>
                    <a:pt x="16515" y="39201"/>
                    <a:pt x="16551" y="39219"/>
                  </a:cubicBezTo>
                  <a:lnTo>
                    <a:pt x="16551" y="39219"/>
                  </a:lnTo>
                  <a:cubicBezTo>
                    <a:pt x="16551" y="39219"/>
                    <a:pt x="16551" y="39236"/>
                    <a:pt x="16568" y="39236"/>
                  </a:cubicBezTo>
                  <a:lnTo>
                    <a:pt x="16568" y="39236"/>
                  </a:lnTo>
                  <a:cubicBezTo>
                    <a:pt x="16568" y="39236"/>
                    <a:pt x="16586" y="39254"/>
                    <a:pt x="16603" y="39271"/>
                  </a:cubicBezTo>
                  <a:lnTo>
                    <a:pt x="16603" y="39271"/>
                  </a:lnTo>
                  <a:lnTo>
                    <a:pt x="16603" y="39271"/>
                  </a:lnTo>
                  <a:lnTo>
                    <a:pt x="16603" y="39271"/>
                  </a:lnTo>
                  <a:cubicBezTo>
                    <a:pt x="16603" y="39236"/>
                    <a:pt x="16568" y="39148"/>
                    <a:pt x="16551" y="38991"/>
                  </a:cubicBezTo>
                  <a:lnTo>
                    <a:pt x="16551" y="38991"/>
                  </a:lnTo>
                  <a:cubicBezTo>
                    <a:pt x="16551" y="38675"/>
                    <a:pt x="17077" y="38587"/>
                    <a:pt x="17129" y="38921"/>
                  </a:cubicBezTo>
                  <a:lnTo>
                    <a:pt x="17129" y="38921"/>
                  </a:lnTo>
                  <a:cubicBezTo>
                    <a:pt x="17147" y="38956"/>
                    <a:pt x="17164" y="38973"/>
                    <a:pt x="17164" y="39008"/>
                  </a:cubicBezTo>
                  <a:lnTo>
                    <a:pt x="17164" y="39008"/>
                  </a:lnTo>
                  <a:cubicBezTo>
                    <a:pt x="17252" y="38991"/>
                    <a:pt x="17339" y="39026"/>
                    <a:pt x="17392" y="39096"/>
                  </a:cubicBezTo>
                  <a:lnTo>
                    <a:pt x="17392" y="39096"/>
                  </a:lnTo>
                  <a:cubicBezTo>
                    <a:pt x="17445" y="39026"/>
                    <a:pt x="17480" y="38973"/>
                    <a:pt x="17515" y="38903"/>
                  </a:cubicBezTo>
                  <a:lnTo>
                    <a:pt x="17515" y="38903"/>
                  </a:lnTo>
                  <a:cubicBezTo>
                    <a:pt x="17567" y="38815"/>
                    <a:pt x="17620" y="38798"/>
                    <a:pt x="17690" y="38780"/>
                  </a:cubicBezTo>
                  <a:lnTo>
                    <a:pt x="17690" y="38780"/>
                  </a:lnTo>
                  <a:cubicBezTo>
                    <a:pt x="17830" y="38710"/>
                    <a:pt x="17865" y="38675"/>
                    <a:pt x="17813" y="38395"/>
                  </a:cubicBezTo>
                  <a:lnTo>
                    <a:pt x="17813" y="38395"/>
                  </a:lnTo>
                  <a:cubicBezTo>
                    <a:pt x="17778" y="38237"/>
                    <a:pt x="17743" y="38079"/>
                    <a:pt x="17708" y="37939"/>
                  </a:cubicBezTo>
                  <a:lnTo>
                    <a:pt x="17708" y="37939"/>
                  </a:lnTo>
                  <a:cubicBezTo>
                    <a:pt x="17690" y="37886"/>
                    <a:pt x="17708" y="37816"/>
                    <a:pt x="17708" y="37781"/>
                  </a:cubicBezTo>
                  <a:lnTo>
                    <a:pt x="17708" y="37781"/>
                  </a:lnTo>
                  <a:cubicBezTo>
                    <a:pt x="17725" y="37728"/>
                    <a:pt x="17743" y="37693"/>
                    <a:pt x="17760" y="37676"/>
                  </a:cubicBezTo>
                  <a:lnTo>
                    <a:pt x="17760" y="37676"/>
                  </a:lnTo>
                  <a:cubicBezTo>
                    <a:pt x="17778" y="37500"/>
                    <a:pt x="17953" y="37378"/>
                    <a:pt x="18128" y="37430"/>
                  </a:cubicBezTo>
                  <a:lnTo>
                    <a:pt x="18128" y="37430"/>
                  </a:lnTo>
                  <a:cubicBezTo>
                    <a:pt x="18163" y="37325"/>
                    <a:pt x="18216" y="37237"/>
                    <a:pt x="18269" y="37150"/>
                  </a:cubicBezTo>
                  <a:lnTo>
                    <a:pt x="18269" y="37150"/>
                  </a:lnTo>
                  <a:cubicBezTo>
                    <a:pt x="18269" y="37132"/>
                    <a:pt x="18269" y="37115"/>
                    <a:pt x="18269" y="37115"/>
                  </a:cubicBezTo>
                  <a:lnTo>
                    <a:pt x="18269" y="37115"/>
                  </a:lnTo>
                  <a:lnTo>
                    <a:pt x="18304" y="37115"/>
                  </a:lnTo>
                  <a:cubicBezTo>
                    <a:pt x="18321" y="37097"/>
                    <a:pt x="18339" y="37062"/>
                    <a:pt x="18339" y="37045"/>
                  </a:cubicBezTo>
                  <a:lnTo>
                    <a:pt x="18339" y="37045"/>
                  </a:lnTo>
                  <a:cubicBezTo>
                    <a:pt x="18497" y="36887"/>
                    <a:pt x="18777" y="36834"/>
                    <a:pt x="18987" y="36939"/>
                  </a:cubicBezTo>
                  <a:lnTo>
                    <a:pt x="18987" y="36939"/>
                  </a:lnTo>
                  <a:cubicBezTo>
                    <a:pt x="19163" y="37045"/>
                    <a:pt x="19198" y="37255"/>
                    <a:pt x="19338" y="37378"/>
                  </a:cubicBezTo>
                  <a:lnTo>
                    <a:pt x="19338" y="37378"/>
                  </a:lnTo>
                  <a:cubicBezTo>
                    <a:pt x="19408" y="37430"/>
                    <a:pt x="19443" y="37500"/>
                    <a:pt x="19443" y="37571"/>
                  </a:cubicBezTo>
                  <a:lnTo>
                    <a:pt x="19443" y="37571"/>
                  </a:lnTo>
                  <a:cubicBezTo>
                    <a:pt x="19548" y="37571"/>
                    <a:pt x="19671" y="37571"/>
                    <a:pt x="19706" y="37588"/>
                  </a:cubicBezTo>
                  <a:lnTo>
                    <a:pt x="19706" y="37588"/>
                  </a:lnTo>
                  <a:cubicBezTo>
                    <a:pt x="19987" y="37606"/>
                    <a:pt x="20162" y="37571"/>
                    <a:pt x="20302" y="37290"/>
                  </a:cubicBezTo>
                  <a:lnTo>
                    <a:pt x="20302" y="37290"/>
                  </a:lnTo>
                  <a:cubicBezTo>
                    <a:pt x="20495" y="36939"/>
                    <a:pt x="20741" y="36694"/>
                    <a:pt x="21179" y="36904"/>
                  </a:cubicBezTo>
                  <a:lnTo>
                    <a:pt x="21179" y="36904"/>
                  </a:lnTo>
                  <a:cubicBezTo>
                    <a:pt x="21442" y="37027"/>
                    <a:pt x="21547" y="37185"/>
                    <a:pt x="21547" y="37343"/>
                  </a:cubicBezTo>
                  <a:lnTo>
                    <a:pt x="21547" y="37343"/>
                  </a:lnTo>
                  <a:cubicBezTo>
                    <a:pt x="21547" y="37343"/>
                    <a:pt x="21565" y="37343"/>
                    <a:pt x="21565" y="37343"/>
                  </a:cubicBezTo>
                  <a:lnTo>
                    <a:pt x="21565" y="37343"/>
                  </a:lnTo>
                  <a:cubicBezTo>
                    <a:pt x="21617" y="37360"/>
                    <a:pt x="21652" y="37430"/>
                    <a:pt x="21652" y="37518"/>
                  </a:cubicBezTo>
                  <a:lnTo>
                    <a:pt x="21652" y="37518"/>
                  </a:lnTo>
                  <a:cubicBezTo>
                    <a:pt x="21652" y="37588"/>
                    <a:pt x="21652" y="37676"/>
                    <a:pt x="21600" y="37728"/>
                  </a:cubicBezTo>
                  <a:lnTo>
                    <a:pt x="21600" y="37728"/>
                  </a:lnTo>
                  <a:cubicBezTo>
                    <a:pt x="21600" y="37746"/>
                    <a:pt x="21582" y="37763"/>
                    <a:pt x="21565" y="37763"/>
                  </a:cubicBezTo>
                  <a:lnTo>
                    <a:pt x="21565" y="37763"/>
                  </a:lnTo>
                  <a:cubicBezTo>
                    <a:pt x="21530" y="37781"/>
                    <a:pt x="21477" y="37798"/>
                    <a:pt x="21424" y="37798"/>
                  </a:cubicBezTo>
                  <a:lnTo>
                    <a:pt x="21424" y="37798"/>
                  </a:lnTo>
                  <a:cubicBezTo>
                    <a:pt x="21424" y="37798"/>
                    <a:pt x="21424" y="37798"/>
                    <a:pt x="21424" y="37798"/>
                  </a:cubicBezTo>
                  <a:lnTo>
                    <a:pt x="21424" y="37798"/>
                  </a:lnTo>
                  <a:cubicBezTo>
                    <a:pt x="21477" y="37974"/>
                    <a:pt x="21512" y="38149"/>
                    <a:pt x="21565" y="38324"/>
                  </a:cubicBezTo>
                  <a:lnTo>
                    <a:pt x="21565" y="38324"/>
                  </a:lnTo>
                  <a:cubicBezTo>
                    <a:pt x="21600" y="38359"/>
                    <a:pt x="21635" y="38324"/>
                    <a:pt x="21687" y="38307"/>
                  </a:cubicBezTo>
                  <a:lnTo>
                    <a:pt x="21687" y="38307"/>
                  </a:lnTo>
                  <a:cubicBezTo>
                    <a:pt x="21845" y="38254"/>
                    <a:pt x="21968" y="38132"/>
                    <a:pt x="22126" y="38044"/>
                  </a:cubicBezTo>
                  <a:lnTo>
                    <a:pt x="22126" y="38044"/>
                  </a:lnTo>
                  <a:cubicBezTo>
                    <a:pt x="22161" y="38009"/>
                    <a:pt x="22196" y="37939"/>
                    <a:pt x="22231" y="37869"/>
                  </a:cubicBezTo>
                  <a:lnTo>
                    <a:pt x="22231" y="37869"/>
                  </a:lnTo>
                  <a:cubicBezTo>
                    <a:pt x="22546" y="37991"/>
                    <a:pt x="22915" y="37904"/>
                    <a:pt x="23142" y="37658"/>
                  </a:cubicBezTo>
                  <a:lnTo>
                    <a:pt x="23142" y="37658"/>
                  </a:lnTo>
                  <a:cubicBezTo>
                    <a:pt x="23178" y="37676"/>
                    <a:pt x="23213" y="37676"/>
                    <a:pt x="23265" y="37658"/>
                  </a:cubicBezTo>
                  <a:lnTo>
                    <a:pt x="23265" y="37658"/>
                  </a:lnTo>
                  <a:cubicBezTo>
                    <a:pt x="23318" y="37623"/>
                    <a:pt x="23335" y="37711"/>
                    <a:pt x="23353" y="37781"/>
                  </a:cubicBezTo>
                  <a:lnTo>
                    <a:pt x="23353" y="37781"/>
                  </a:lnTo>
                  <a:cubicBezTo>
                    <a:pt x="23388" y="37921"/>
                    <a:pt x="23458" y="37956"/>
                    <a:pt x="23546" y="37974"/>
                  </a:cubicBezTo>
                  <a:lnTo>
                    <a:pt x="23546" y="37974"/>
                  </a:lnTo>
                  <a:cubicBezTo>
                    <a:pt x="23581" y="37974"/>
                    <a:pt x="23633" y="37956"/>
                    <a:pt x="23686" y="37939"/>
                  </a:cubicBezTo>
                  <a:lnTo>
                    <a:pt x="23686" y="37939"/>
                  </a:lnTo>
                  <a:cubicBezTo>
                    <a:pt x="23721" y="37921"/>
                    <a:pt x="23774" y="37886"/>
                    <a:pt x="23809" y="37834"/>
                  </a:cubicBezTo>
                  <a:lnTo>
                    <a:pt x="23809" y="37834"/>
                  </a:lnTo>
                  <a:cubicBezTo>
                    <a:pt x="23966" y="37658"/>
                    <a:pt x="24124" y="37623"/>
                    <a:pt x="24300" y="37728"/>
                  </a:cubicBezTo>
                  <a:lnTo>
                    <a:pt x="24300" y="37728"/>
                  </a:lnTo>
                  <a:cubicBezTo>
                    <a:pt x="24317" y="37746"/>
                    <a:pt x="24352" y="37763"/>
                    <a:pt x="24387" y="37763"/>
                  </a:cubicBezTo>
                  <a:lnTo>
                    <a:pt x="24387" y="37763"/>
                  </a:lnTo>
                  <a:cubicBezTo>
                    <a:pt x="24510" y="37798"/>
                    <a:pt x="24633" y="37816"/>
                    <a:pt x="24720" y="37588"/>
                  </a:cubicBezTo>
                  <a:lnTo>
                    <a:pt x="24720" y="37588"/>
                  </a:lnTo>
                  <a:cubicBezTo>
                    <a:pt x="24720" y="37571"/>
                    <a:pt x="24738" y="37553"/>
                    <a:pt x="24755" y="37535"/>
                  </a:cubicBezTo>
                  <a:lnTo>
                    <a:pt x="24755" y="37535"/>
                  </a:lnTo>
                  <a:cubicBezTo>
                    <a:pt x="24755" y="37500"/>
                    <a:pt x="24738" y="37448"/>
                    <a:pt x="24755" y="37413"/>
                  </a:cubicBezTo>
                  <a:lnTo>
                    <a:pt x="24755" y="37413"/>
                  </a:lnTo>
                  <a:cubicBezTo>
                    <a:pt x="24773" y="37290"/>
                    <a:pt x="24808" y="37202"/>
                    <a:pt x="24843" y="37115"/>
                  </a:cubicBezTo>
                  <a:lnTo>
                    <a:pt x="24843" y="37115"/>
                  </a:lnTo>
                  <a:cubicBezTo>
                    <a:pt x="25018" y="37080"/>
                    <a:pt x="25141" y="36922"/>
                    <a:pt x="25299" y="36834"/>
                  </a:cubicBezTo>
                  <a:lnTo>
                    <a:pt x="25299" y="36834"/>
                  </a:lnTo>
                  <a:cubicBezTo>
                    <a:pt x="25387" y="36887"/>
                    <a:pt x="25457" y="36939"/>
                    <a:pt x="25422" y="36712"/>
                  </a:cubicBezTo>
                  <a:lnTo>
                    <a:pt x="25422" y="36712"/>
                  </a:lnTo>
                  <a:cubicBezTo>
                    <a:pt x="25404" y="36676"/>
                    <a:pt x="25422" y="36624"/>
                    <a:pt x="25457" y="36606"/>
                  </a:cubicBezTo>
                  <a:lnTo>
                    <a:pt x="25457" y="36606"/>
                  </a:lnTo>
                  <a:cubicBezTo>
                    <a:pt x="25509" y="36571"/>
                    <a:pt x="25562" y="36554"/>
                    <a:pt x="25614" y="36519"/>
                  </a:cubicBezTo>
                  <a:lnTo>
                    <a:pt x="25614" y="36519"/>
                  </a:lnTo>
                  <a:cubicBezTo>
                    <a:pt x="25632" y="36519"/>
                    <a:pt x="25650" y="36554"/>
                    <a:pt x="25667" y="36571"/>
                  </a:cubicBezTo>
                  <a:lnTo>
                    <a:pt x="25667" y="36571"/>
                  </a:lnTo>
                  <a:cubicBezTo>
                    <a:pt x="25790" y="36729"/>
                    <a:pt x="25913" y="36852"/>
                    <a:pt x="26000" y="37062"/>
                  </a:cubicBezTo>
                  <a:lnTo>
                    <a:pt x="26000" y="37062"/>
                  </a:lnTo>
                  <a:cubicBezTo>
                    <a:pt x="26018" y="37080"/>
                    <a:pt x="26018" y="37132"/>
                    <a:pt x="26018" y="37150"/>
                  </a:cubicBezTo>
                  <a:lnTo>
                    <a:pt x="26018" y="37150"/>
                  </a:lnTo>
                  <a:cubicBezTo>
                    <a:pt x="26000" y="37185"/>
                    <a:pt x="25983" y="37220"/>
                    <a:pt x="25948" y="37273"/>
                  </a:cubicBezTo>
                  <a:lnTo>
                    <a:pt x="25948" y="37273"/>
                  </a:lnTo>
                  <a:cubicBezTo>
                    <a:pt x="25948" y="37413"/>
                    <a:pt x="25930" y="37535"/>
                    <a:pt x="25895" y="37606"/>
                  </a:cubicBezTo>
                  <a:lnTo>
                    <a:pt x="25895" y="37606"/>
                  </a:lnTo>
                  <a:cubicBezTo>
                    <a:pt x="26035" y="37606"/>
                    <a:pt x="26175" y="37606"/>
                    <a:pt x="26263" y="37465"/>
                  </a:cubicBezTo>
                  <a:lnTo>
                    <a:pt x="26263" y="37465"/>
                  </a:lnTo>
                  <a:cubicBezTo>
                    <a:pt x="26281" y="37448"/>
                    <a:pt x="26333" y="37465"/>
                    <a:pt x="26351" y="37483"/>
                  </a:cubicBezTo>
                  <a:lnTo>
                    <a:pt x="26351" y="37483"/>
                  </a:lnTo>
                  <a:cubicBezTo>
                    <a:pt x="26368" y="37483"/>
                    <a:pt x="26386" y="37518"/>
                    <a:pt x="26403" y="37535"/>
                  </a:cubicBezTo>
                  <a:lnTo>
                    <a:pt x="26403" y="37535"/>
                  </a:lnTo>
                  <a:cubicBezTo>
                    <a:pt x="26719" y="37991"/>
                    <a:pt x="26719" y="37991"/>
                    <a:pt x="26947" y="37746"/>
                  </a:cubicBezTo>
                  <a:lnTo>
                    <a:pt x="26947" y="37746"/>
                  </a:lnTo>
                  <a:cubicBezTo>
                    <a:pt x="27035" y="37658"/>
                    <a:pt x="27105" y="37711"/>
                    <a:pt x="27175" y="37781"/>
                  </a:cubicBezTo>
                  <a:lnTo>
                    <a:pt x="27175" y="37781"/>
                  </a:lnTo>
                  <a:cubicBezTo>
                    <a:pt x="27245" y="37851"/>
                    <a:pt x="27298" y="37921"/>
                    <a:pt x="27350" y="37991"/>
                  </a:cubicBezTo>
                  <a:lnTo>
                    <a:pt x="27350" y="37991"/>
                  </a:lnTo>
                  <a:cubicBezTo>
                    <a:pt x="27368" y="37939"/>
                    <a:pt x="27385" y="37904"/>
                    <a:pt x="27403" y="37851"/>
                  </a:cubicBezTo>
                  <a:lnTo>
                    <a:pt x="27403" y="37851"/>
                  </a:lnTo>
                  <a:cubicBezTo>
                    <a:pt x="27420" y="37851"/>
                    <a:pt x="27438" y="37869"/>
                    <a:pt x="27455" y="37869"/>
                  </a:cubicBezTo>
                  <a:lnTo>
                    <a:pt x="27455" y="37869"/>
                  </a:lnTo>
                  <a:cubicBezTo>
                    <a:pt x="27771" y="37834"/>
                    <a:pt x="28086" y="37851"/>
                    <a:pt x="28402" y="37904"/>
                  </a:cubicBezTo>
                  <a:lnTo>
                    <a:pt x="28402" y="37904"/>
                  </a:lnTo>
                  <a:cubicBezTo>
                    <a:pt x="28472" y="37921"/>
                    <a:pt x="28525" y="37904"/>
                    <a:pt x="28595" y="37869"/>
                  </a:cubicBezTo>
                  <a:lnTo>
                    <a:pt x="28595" y="37869"/>
                  </a:lnTo>
                  <a:cubicBezTo>
                    <a:pt x="28753" y="37781"/>
                    <a:pt x="28893" y="37816"/>
                    <a:pt x="29033" y="37956"/>
                  </a:cubicBezTo>
                  <a:lnTo>
                    <a:pt x="29033" y="37956"/>
                  </a:lnTo>
                  <a:cubicBezTo>
                    <a:pt x="29051" y="37974"/>
                    <a:pt x="29068" y="37991"/>
                    <a:pt x="29068" y="37991"/>
                  </a:cubicBezTo>
                  <a:lnTo>
                    <a:pt x="29068" y="37991"/>
                  </a:lnTo>
                  <a:cubicBezTo>
                    <a:pt x="29156" y="38044"/>
                    <a:pt x="29208" y="38009"/>
                    <a:pt x="29244" y="37834"/>
                  </a:cubicBezTo>
                  <a:lnTo>
                    <a:pt x="29244" y="37834"/>
                  </a:lnTo>
                  <a:cubicBezTo>
                    <a:pt x="29279" y="37693"/>
                    <a:pt x="29331" y="37623"/>
                    <a:pt x="29401" y="37553"/>
                  </a:cubicBezTo>
                  <a:lnTo>
                    <a:pt x="29401" y="37553"/>
                  </a:lnTo>
                  <a:cubicBezTo>
                    <a:pt x="29436" y="37465"/>
                    <a:pt x="29507" y="37465"/>
                    <a:pt x="29559" y="37500"/>
                  </a:cubicBezTo>
                  <a:lnTo>
                    <a:pt x="29559" y="37500"/>
                  </a:lnTo>
                  <a:cubicBezTo>
                    <a:pt x="29577" y="37518"/>
                    <a:pt x="29577" y="37553"/>
                    <a:pt x="29577" y="37571"/>
                  </a:cubicBezTo>
                  <a:lnTo>
                    <a:pt x="29577" y="37571"/>
                  </a:lnTo>
                  <a:cubicBezTo>
                    <a:pt x="29577" y="37763"/>
                    <a:pt x="29629" y="37886"/>
                    <a:pt x="29717" y="37956"/>
                  </a:cubicBezTo>
                  <a:lnTo>
                    <a:pt x="29717" y="37956"/>
                  </a:lnTo>
                  <a:cubicBezTo>
                    <a:pt x="29822" y="38026"/>
                    <a:pt x="29892" y="37939"/>
                    <a:pt x="29962" y="37834"/>
                  </a:cubicBezTo>
                  <a:lnTo>
                    <a:pt x="29962" y="37834"/>
                  </a:lnTo>
                  <a:cubicBezTo>
                    <a:pt x="30050" y="37711"/>
                    <a:pt x="30103" y="37553"/>
                    <a:pt x="30173" y="37413"/>
                  </a:cubicBezTo>
                  <a:lnTo>
                    <a:pt x="30173" y="37413"/>
                  </a:lnTo>
                  <a:cubicBezTo>
                    <a:pt x="30190" y="37395"/>
                    <a:pt x="30190" y="37395"/>
                    <a:pt x="30190" y="37378"/>
                  </a:cubicBezTo>
                  <a:lnTo>
                    <a:pt x="30190" y="37378"/>
                  </a:lnTo>
                  <a:cubicBezTo>
                    <a:pt x="30418" y="37413"/>
                    <a:pt x="30664" y="37343"/>
                    <a:pt x="30839" y="37132"/>
                  </a:cubicBezTo>
                  <a:lnTo>
                    <a:pt x="30839" y="37132"/>
                  </a:lnTo>
                  <a:cubicBezTo>
                    <a:pt x="30909" y="37150"/>
                    <a:pt x="30979" y="37167"/>
                    <a:pt x="31032" y="37185"/>
                  </a:cubicBezTo>
                  <a:lnTo>
                    <a:pt x="31032" y="37185"/>
                  </a:lnTo>
                  <a:cubicBezTo>
                    <a:pt x="31190" y="37273"/>
                    <a:pt x="31400" y="37308"/>
                    <a:pt x="31575" y="37273"/>
                  </a:cubicBezTo>
                  <a:lnTo>
                    <a:pt x="31575" y="37273"/>
                  </a:lnTo>
                  <a:cubicBezTo>
                    <a:pt x="31575" y="37308"/>
                    <a:pt x="31558" y="37343"/>
                    <a:pt x="31540" y="37378"/>
                  </a:cubicBezTo>
                  <a:lnTo>
                    <a:pt x="31540" y="37378"/>
                  </a:lnTo>
                  <a:cubicBezTo>
                    <a:pt x="31786" y="37273"/>
                    <a:pt x="32049" y="37237"/>
                    <a:pt x="32294" y="37273"/>
                  </a:cubicBezTo>
                  <a:lnTo>
                    <a:pt x="32294" y="37273"/>
                  </a:lnTo>
                  <a:cubicBezTo>
                    <a:pt x="32417" y="37150"/>
                    <a:pt x="32557" y="37062"/>
                    <a:pt x="32715" y="36992"/>
                  </a:cubicBezTo>
                  <a:lnTo>
                    <a:pt x="32715" y="36992"/>
                  </a:lnTo>
                  <a:cubicBezTo>
                    <a:pt x="32838" y="36992"/>
                    <a:pt x="32960" y="36957"/>
                    <a:pt x="33065" y="36904"/>
                  </a:cubicBezTo>
                  <a:lnTo>
                    <a:pt x="33065" y="36904"/>
                  </a:lnTo>
                  <a:cubicBezTo>
                    <a:pt x="33153" y="36904"/>
                    <a:pt x="33223" y="36887"/>
                    <a:pt x="33311" y="36869"/>
                  </a:cubicBezTo>
                  <a:lnTo>
                    <a:pt x="33311" y="36869"/>
                  </a:lnTo>
                  <a:cubicBezTo>
                    <a:pt x="33504" y="36869"/>
                    <a:pt x="33714" y="36904"/>
                    <a:pt x="33889" y="36992"/>
                  </a:cubicBezTo>
                  <a:lnTo>
                    <a:pt x="33889" y="36992"/>
                  </a:lnTo>
                  <a:lnTo>
                    <a:pt x="34766" y="36992"/>
                  </a:lnTo>
                  <a:lnTo>
                    <a:pt x="34766" y="36992"/>
                  </a:lnTo>
                  <a:cubicBezTo>
                    <a:pt x="34766" y="37010"/>
                    <a:pt x="34784" y="37027"/>
                    <a:pt x="34784" y="37045"/>
                  </a:cubicBezTo>
                  <a:lnTo>
                    <a:pt x="34784" y="37045"/>
                  </a:lnTo>
                  <a:cubicBezTo>
                    <a:pt x="34836" y="37202"/>
                    <a:pt x="34889" y="37308"/>
                    <a:pt x="35011" y="37255"/>
                  </a:cubicBezTo>
                  <a:lnTo>
                    <a:pt x="35011" y="37255"/>
                  </a:lnTo>
                  <a:cubicBezTo>
                    <a:pt x="35099" y="37220"/>
                    <a:pt x="35169" y="37237"/>
                    <a:pt x="35257" y="37378"/>
                  </a:cubicBezTo>
                  <a:lnTo>
                    <a:pt x="35257" y="37378"/>
                  </a:lnTo>
                  <a:cubicBezTo>
                    <a:pt x="35310" y="37465"/>
                    <a:pt x="35415" y="37500"/>
                    <a:pt x="35467" y="37465"/>
                  </a:cubicBezTo>
                  <a:lnTo>
                    <a:pt x="35467" y="37465"/>
                  </a:lnTo>
                  <a:cubicBezTo>
                    <a:pt x="35572" y="37448"/>
                    <a:pt x="35695" y="37483"/>
                    <a:pt x="35765" y="37343"/>
                  </a:cubicBezTo>
                  <a:lnTo>
                    <a:pt x="35765" y="37343"/>
                  </a:lnTo>
                  <a:cubicBezTo>
                    <a:pt x="36028" y="37571"/>
                    <a:pt x="36414" y="37571"/>
                    <a:pt x="36712" y="37343"/>
                  </a:cubicBezTo>
                  <a:lnTo>
                    <a:pt x="36712" y="37343"/>
                  </a:lnTo>
                  <a:cubicBezTo>
                    <a:pt x="36958" y="37413"/>
                    <a:pt x="37220" y="37360"/>
                    <a:pt x="37448" y="37097"/>
                  </a:cubicBezTo>
                  <a:lnTo>
                    <a:pt x="37448" y="37097"/>
                  </a:lnTo>
                  <a:cubicBezTo>
                    <a:pt x="37483" y="37062"/>
                    <a:pt x="37519" y="37010"/>
                    <a:pt x="37519" y="36974"/>
                  </a:cubicBezTo>
                  <a:lnTo>
                    <a:pt x="37519" y="36974"/>
                  </a:lnTo>
                  <a:lnTo>
                    <a:pt x="37536" y="36974"/>
                  </a:lnTo>
                  <a:lnTo>
                    <a:pt x="37536" y="36974"/>
                  </a:lnTo>
                  <a:cubicBezTo>
                    <a:pt x="37536" y="36904"/>
                    <a:pt x="37536" y="36852"/>
                    <a:pt x="37554" y="36799"/>
                  </a:cubicBezTo>
                  <a:lnTo>
                    <a:pt x="37554" y="36799"/>
                  </a:lnTo>
                  <a:cubicBezTo>
                    <a:pt x="37834" y="36782"/>
                    <a:pt x="37834" y="36782"/>
                    <a:pt x="37834" y="36659"/>
                  </a:cubicBezTo>
                  <a:lnTo>
                    <a:pt x="37834" y="36659"/>
                  </a:lnTo>
                  <a:cubicBezTo>
                    <a:pt x="37852" y="36624"/>
                    <a:pt x="37834" y="36589"/>
                    <a:pt x="37834" y="36554"/>
                  </a:cubicBezTo>
                  <a:lnTo>
                    <a:pt x="37834" y="36554"/>
                  </a:lnTo>
                  <a:cubicBezTo>
                    <a:pt x="37869" y="36519"/>
                    <a:pt x="37922" y="36484"/>
                    <a:pt x="38009" y="36501"/>
                  </a:cubicBezTo>
                  <a:lnTo>
                    <a:pt x="38009" y="36501"/>
                  </a:lnTo>
                  <a:cubicBezTo>
                    <a:pt x="38097" y="36501"/>
                    <a:pt x="38185" y="36519"/>
                    <a:pt x="38220" y="36571"/>
                  </a:cubicBezTo>
                  <a:lnTo>
                    <a:pt x="38220" y="36571"/>
                  </a:lnTo>
                  <a:cubicBezTo>
                    <a:pt x="38237" y="36589"/>
                    <a:pt x="38255" y="36606"/>
                    <a:pt x="38255" y="36606"/>
                  </a:cubicBezTo>
                  <a:lnTo>
                    <a:pt x="38255" y="36606"/>
                  </a:lnTo>
                  <a:cubicBezTo>
                    <a:pt x="38272" y="36659"/>
                    <a:pt x="38290" y="36712"/>
                    <a:pt x="38272" y="36764"/>
                  </a:cubicBezTo>
                  <a:lnTo>
                    <a:pt x="38272" y="36764"/>
                  </a:lnTo>
                  <a:cubicBezTo>
                    <a:pt x="38272" y="36764"/>
                    <a:pt x="38272" y="36764"/>
                    <a:pt x="38272" y="36764"/>
                  </a:cubicBezTo>
                  <a:lnTo>
                    <a:pt x="38272" y="36764"/>
                  </a:lnTo>
                  <a:cubicBezTo>
                    <a:pt x="38465" y="36747"/>
                    <a:pt x="38641" y="36712"/>
                    <a:pt x="38816" y="36694"/>
                  </a:cubicBezTo>
                  <a:lnTo>
                    <a:pt x="38816" y="36694"/>
                  </a:lnTo>
                  <a:cubicBezTo>
                    <a:pt x="38851" y="36659"/>
                    <a:pt x="38816" y="36606"/>
                    <a:pt x="38816" y="36571"/>
                  </a:cubicBezTo>
                  <a:lnTo>
                    <a:pt x="38816" y="36571"/>
                  </a:lnTo>
                  <a:cubicBezTo>
                    <a:pt x="38781" y="36413"/>
                    <a:pt x="38676" y="36256"/>
                    <a:pt x="38605" y="36098"/>
                  </a:cubicBezTo>
                  <a:lnTo>
                    <a:pt x="38605" y="36098"/>
                  </a:lnTo>
                  <a:cubicBezTo>
                    <a:pt x="38588" y="36063"/>
                    <a:pt x="38500" y="36010"/>
                    <a:pt x="38448" y="35975"/>
                  </a:cubicBezTo>
                  <a:lnTo>
                    <a:pt x="38448" y="35975"/>
                  </a:lnTo>
                  <a:cubicBezTo>
                    <a:pt x="38605" y="35677"/>
                    <a:pt x="38570" y="35291"/>
                    <a:pt x="38360" y="35028"/>
                  </a:cubicBezTo>
                  <a:lnTo>
                    <a:pt x="38360" y="35028"/>
                  </a:lnTo>
                  <a:cubicBezTo>
                    <a:pt x="38378" y="34993"/>
                    <a:pt x="38395" y="34958"/>
                    <a:pt x="38378" y="34923"/>
                  </a:cubicBezTo>
                  <a:lnTo>
                    <a:pt x="38378" y="34923"/>
                  </a:lnTo>
                  <a:cubicBezTo>
                    <a:pt x="38343" y="34853"/>
                    <a:pt x="38430" y="34853"/>
                    <a:pt x="38500" y="34836"/>
                  </a:cubicBezTo>
                  <a:lnTo>
                    <a:pt x="38500" y="34836"/>
                  </a:lnTo>
                  <a:cubicBezTo>
                    <a:pt x="38658" y="34818"/>
                    <a:pt x="38693" y="34765"/>
                    <a:pt x="38711" y="34678"/>
                  </a:cubicBezTo>
                  <a:lnTo>
                    <a:pt x="38711" y="34678"/>
                  </a:lnTo>
                  <a:cubicBezTo>
                    <a:pt x="38728" y="34643"/>
                    <a:pt x="38728" y="34590"/>
                    <a:pt x="38711" y="34538"/>
                  </a:cubicBezTo>
                  <a:lnTo>
                    <a:pt x="38711" y="34538"/>
                  </a:lnTo>
                  <a:cubicBezTo>
                    <a:pt x="38693" y="34503"/>
                    <a:pt x="38658" y="34450"/>
                    <a:pt x="38623" y="34397"/>
                  </a:cubicBezTo>
                  <a:lnTo>
                    <a:pt x="38623" y="34397"/>
                  </a:lnTo>
                  <a:cubicBezTo>
                    <a:pt x="38465" y="34222"/>
                    <a:pt x="38448" y="34064"/>
                    <a:pt x="38570" y="33906"/>
                  </a:cubicBezTo>
                  <a:lnTo>
                    <a:pt x="38570" y="33906"/>
                  </a:lnTo>
                  <a:cubicBezTo>
                    <a:pt x="38588" y="33871"/>
                    <a:pt x="38623" y="33854"/>
                    <a:pt x="38623" y="33819"/>
                  </a:cubicBezTo>
                  <a:lnTo>
                    <a:pt x="38623" y="33819"/>
                  </a:lnTo>
                  <a:cubicBezTo>
                    <a:pt x="38676" y="33696"/>
                    <a:pt x="38711" y="33591"/>
                    <a:pt x="38500" y="33468"/>
                  </a:cubicBezTo>
                  <a:lnTo>
                    <a:pt x="38500" y="33468"/>
                  </a:lnTo>
                  <a:cubicBezTo>
                    <a:pt x="38465" y="33451"/>
                    <a:pt x="38465" y="33433"/>
                    <a:pt x="38448" y="33416"/>
                  </a:cubicBezTo>
                  <a:lnTo>
                    <a:pt x="38448" y="33416"/>
                  </a:lnTo>
                  <a:cubicBezTo>
                    <a:pt x="38413" y="33433"/>
                    <a:pt x="38360" y="33416"/>
                    <a:pt x="38325" y="33416"/>
                  </a:cubicBezTo>
                  <a:lnTo>
                    <a:pt x="38325" y="33416"/>
                  </a:lnTo>
                  <a:cubicBezTo>
                    <a:pt x="38220" y="33363"/>
                    <a:pt x="38132" y="33310"/>
                    <a:pt x="38027" y="33275"/>
                  </a:cubicBezTo>
                  <a:lnTo>
                    <a:pt x="38027" y="33275"/>
                  </a:lnTo>
                  <a:cubicBezTo>
                    <a:pt x="38044" y="33100"/>
                    <a:pt x="37887" y="32960"/>
                    <a:pt x="37817" y="32802"/>
                  </a:cubicBezTo>
                  <a:lnTo>
                    <a:pt x="37817" y="32802"/>
                  </a:lnTo>
                  <a:cubicBezTo>
                    <a:pt x="37887" y="32714"/>
                    <a:pt x="37939" y="32644"/>
                    <a:pt x="37729" y="32662"/>
                  </a:cubicBezTo>
                  <a:lnTo>
                    <a:pt x="37729" y="32662"/>
                  </a:lnTo>
                  <a:cubicBezTo>
                    <a:pt x="37676" y="32662"/>
                    <a:pt x="37641" y="32644"/>
                    <a:pt x="37624" y="32609"/>
                  </a:cubicBezTo>
                  <a:lnTo>
                    <a:pt x="37624" y="32609"/>
                  </a:lnTo>
                  <a:cubicBezTo>
                    <a:pt x="37589" y="32557"/>
                    <a:pt x="37571" y="32504"/>
                    <a:pt x="37554" y="32434"/>
                  </a:cubicBezTo>
                  <a:lnTo>
                    <a:pt x="37554" y="32434"/>
                  </a:lnTo>
                  <a:cubicBezTo>
                    <a:pt x="37554" y="32416"/>
                    <a:pt x="37589" y="32399"/>
                    <a:pt x="37606" y="32399"/>
                  </a:cubicBezTo>
                  <a:lnTo>
                    <a:pt x="37606" y="32399"/>
                  </a:lnTo>
                  <a:cubicBezTo>
                    <a:pt x="37781" y="32294"/>
                    <a:pt x="37922" y="32188"/>
                    <a:pt x="38150" y="32136"/>
                  </a:cubicBezTo>
                  <a:lnTo>
                    <a:pt x="38150" y="32136"/>
                  </a:lnTo>
                  <a:cubicBezTo>
                    <a:pt x="38167" y="32118"/>
                    <a:pt x="38220" y="32118"/>
                    <a:pt x="38220" y="32118"/>
                  </a:cubicBezTo>
                  <a:lnTo>
                    <a:pt x="38220" y="32118"/>
                  </a:lnTo>
                  <a:cubicBezTo>
                    <a:pt x="38255" y="32153"/>
                    <a:pt x="38290" y="32171"/>
                    <a:pt x="38343" y="32206"/>
                  </a:cubicBezTo>
                  <a:lnTo>
                    <a:pt x="38343" y="32206"/>
                  </a:lnTo>
                  <a:cubicBezTo>
                    <a:pt x="38483" y="32241"/>
                    <a:pt x="38588" y="32258"/>
                    <a:pt x="38676" y="32311"/>
                  </a:cubicBezTo>
                  <a:lnTo>
                    <a:pt x="38676" y="32311"/>
                  </a:lnTo>
                  <a:cubicBezTo>
                    <a:pt x="38676" y="32171"/>
                    <a:pt x="38711" y="32031"/>
                    <a:pt x="38570" y="31908"/>
                  </a:cubicBezTo>
                  <a:lnTo>
                    <a:pt x="38570" y="31908"/>
                  </a:lnTo>
                  <a:cubicBezTo>
                    <a:pt x="38553" y="31890"/>
                    <a:pt x="38588" y="31855"/>
                    <a:pt x="38605" y="31820"/>
                  </a:cubicBezTo>
                  <a:lnTo>
                    <a:pt x="38605" y="31820"/>
                  </a:lnTo>
                  <a:cubicBezTo>
                    <a:pt x="38605" y="31820"/>
                    <a:pt x="38641" y="31803"/>
                    <a:pt x="38658" y="31785"/>
                  </a:cubicBezTo>
                  <a:lnTo>
                    <a:pt x="38658" y="31785"/>
                  </a:lnTo>
                  <a:cubicBezTo>
                    <a:pt x="39149" y="31540"/>
                    <a:pt x="39167" y="31522"/>
                    <a:pt x="38939" y="31277"/>
                  </a:cubicBezTo>
                  <a:lnTo>
                    <a:pt x="38939" y="31277"/>
                  </a:lnTo>
                  <a:cubicBezTo>
                    <a:pt x="38868" y="31189"/>
                    <a:pt x="38921" y="31119"/>
                    <a:pt x="39009" y="31049"/>
                  </a:cubicBezTo>
                  <a:lnTo>
                    <a:pt x="39009" y="31049"/>
                  </a:lnTo>
                  <a:cubicBezTo>
                    <a:pt x="39079" y="30996"/>
                    <a:pt x="39149" y="30961"/>
                    <a:pt x="39237" y="30909"/>
                  </a:cubicBezTo>
                  <a:lnTo>
                    <a:pt x="39237" y="30909"/>
                  </a:lnTo>
                  <a:cubicBezTo>
                    <a:pt x="39202" y="30891"/>
                    <a:pt x="39149" y="30856"/>
                    <a:pt x="39096" y="30838"/>
                  </a:cubicBezTo>
                  <a:lnTo>
                    <a:pt x="39096" y="30838"/>
                  </a:lnTo>
                  <a:cubicBezTo>
                    <a:pt x="39114" y="30821"/>
                    <a:pt x="39131" y="30821"/>
                    <a:pt x="39131" y="30803"/>
                  </a:cubicBezTo>
                  <a:lnTo>
                    <a:pt x="39131" y="30803"/>
                  </a:lnTo>
                  <a:cubicBezTo>
                    <a:pt x="39131" y="30470"/>
                    <a:pt x="39202" y="30155"/>
                    <a:pt x="39289" y="29839"/>
                  </a:cubicBezTo>
                  <a:lnTo>
                    <a:pt x="39289" y="29839"/>
                  </a:lnTo>
                  <a:cubicBezTo>
                    <a:pt x="39307" y="29787"/>
                    <a:pt x="39307" y="29716"/>
                    <a:pt x="39272" y="29664"/>
                  </a:cubicBezTo>
                  <a:lnTo>
                    <a:pt x="39272" y="29664"/>
                  </a:lnTo>
                  <a:cubicBezTo>
                    <a:pt x="39219" y="29506"/>
                    <a:pt x="39272" y="29366"/>
                    <a:pt x="39429" y="29243"/>
                  </a:cubicBezTo>
                  <a:lnTo>
                    <a:pt x="39429" y="29243"/>
                  </a:lnTo>
                  <a:cubicBezTo>
                    <a:pt x="39447" y="29225"/>
                    <a:pt x="39447" y="29208"/>
                    <a:pt x="39465" y="29190"/>
                  </a:cubicBezTo>
                  <a:lnTo>
                    <a:pt x="39465" y="29190"/>
                  </a:lnTo>
                  <a:cubicBezTo>
                    <a:pt x="39517" y="29120"/>
                    <a:pt x="39500" y="29068"/>
                    <a:pt x="39324" y="29015"/>
                  </a:cubicBezTo>
                  <a:lnTo>
                    <a:pt x="39324" y="29015"/>
                  </a:lnTo>
                  <a:cubicBezTo>
                    <a:pt x="39184" y="28963"/>
                    <a:pt x="39131" y="28892"/>
                    <a:pt x="39061" y="28822"/>
                  </a:cubicBezTo>
                  <a:lnTo>
                    <a:pt x="39061" y="28822"/>
                  </a:lnTo>
                  <a:cubicBezTo>
                    <a:pt x="38991" y="28770"/>
                    <a:pt x="38991" y="28700"/>
                    <a:pt x="39026" y="28647"/>
                  </a:cubicBezTo>
                  <a:lnTo>
                    <a:pt x="39026" y="28647"/>
                  </a:lnTo>
                  <a:cubicBezTo>
                    <a:pt x="39061" y="28647"/>
                    <a:pt x="39096" y="28647"/>
                    <a:pt x="39114" y="28647"/>
                  </a:cubicBezTo>
                  <a:lnTo>
                    <a:pt x="39114" y="28647"/>
                  </a:lnTo>
                  <a:cubicBezTo>
                    <a:pt x="39289" y="28682"/>
                    <a:pt x="39429" y="28647"/>
                    <a:pt x="39500" y="28559"/>
                  </a:cubicBezTo>
                  <a:lnTo>
                    <a:pt x="39500" y="28559"/>
                  </a:lnTo>
                  <a:cubicBezTo>
                    <a:pt x="39587" y="28472"/>
                    <a:pt x="39517" y="28366"/>
                    <a:pt x="39412" y="28296"/>
                  </a:cubicBezTo>
                  <a:lnTo>
                    <a:pt x="39412" y="28296"/>
                  </a:lnTo>
                  <a:cubicBezTo>
                    <a:pt x="39307" y="28191"/>
                    <a:pt x="39167" y="28121"/>
                    <a:pt x="39026" y="28033"/>
                  </a:cubicBezTo>
                  <a:lnTo>
                    <a:pt x="39026" y="28033"/>
                  </a:lnTo>
                  <a:cubicBezTo>
                    <a:pt x="39026" y="28016"/>
                    <a:pt x="39009" y="28016"/>
                    <a:pt x="39009" y="28016"/>
                  </a:cubicBezTo>
                  <a:lnTo>
                    <a:pt x="39009" y="28016"/>
                  </a:lnTo>
                  <a:cubicBezTo>
                    <a:pt x="39061" y="27788"/>
                    <a:pt x="39026" y="27542"/>
                    <a:pt x="38833" y="27332"/>
                  </a:cubicBezTo>
                  <a:lnTo>
                    <a:pt x="38833" y="27332"/>
                  </a:lnTo>
                  <a:cubicBezTo>
                    <a:pt x="38868" y="27279"/>
                    <a:pt x="38886" y="27209"/>
                    <a:pt x="38921" y="27157"/>
                  </a:cubicBezTo>
                  <a:lnTo>
                    <a:pt x="38921" y="27157"/>
                  </a:lnTo>
                  <a:cubicBezTo>
                    <a:pt x="39044" y="26999"/>
                    <a:pt x="39079" y="26806"/>
                    <a:pt x="39079" y="26631"/>
                  </a:cubicBezTo>
                  <a:lnTo>
                    <a:pt x="39079" y="26631"/>
                  </a:lnTo>
                  <a:cubicBezTo>
                    <a:pt x="39114" y="26631"/>
                    <a:pt x="39149" y="26648"/>
                    <a:pt x="39167" y="26666"/>
                  </a:cubicBezTo>
                  <a:lnTo>
                    <a:pt x="39167" y="26666"/>
                  </a:lnTo>
                  <a:cubicBezTo>
                    <a:pt x="39114" y="26420"/>
                    <a:pt x="39114" y="26157"/>
                    <a:pt x="39184" y="25912"/>
                  </a:cubicBezTo>
                  <a:lnTo>
                    <a:pt x="39184" y="25912"/>
                  </a:lnTo>
                  <a:cubicBezTo>
                    <a:pt x="39079" y="25789"/>
                    <a:pt x="38991" y="25632"/>
                    <a:pt x="38939" y="25456"/>
                  </a:cubicBezTo>
                  <a:lnTo>
                    <a:pt x="38939" y="25456"/>
                  </a:lnTo>
                  <a:cubicBezTo>
                    <a:pt x="38956" y="25333"/>
                    <a:pt x="38939" y="25211"/>
                    <a:pt x="38904" y="25106"/>
                  </a:cubicBezTo>
                  <a:lnTo>
                    <a:pt x="38904" y="25106"/>
                  </a:lnTo>
                  <a:cubicBezTo>
                    <a:pt x="38921" y="25018"/>
                    <a:pt x="38921" y="24948"/>
                    <a:pt x="38904" y="24860"/>
                  </a:cubicBezTo>
                  <a:lnTo>
                    <a:pt x="38904" y="24860"/>
                  </a:lnTo>
                  <a:cubicBezTo>
                    <a:pt x="38939" y="24667"/>
                    <a:pt x="38991" y="24457"/>
                    <a:pt x="39114" y="24299"/>
                  </a:cubicBezTo>
                  <a:lnTo>
                    <a:pt x="39114" y="24299"/>
                  </a:lnTo>
                  <a:cubicBezTo>
                    <a:pt x="39149" y="24019"/>
                    <a:pt x="39184" y="23721"/>
                    <a:pt x="39219" y="23440"/>
                  </a:cubicBezTo>
                  <a:lnTo>
                    <a:pt x="39219" y="23440"/>
                  </a:lnTo>
                  <a:cubicBezTo>
                    <a:pt x="39237" y="23423"/>
                    <a:pt x="39254" y="23423"/>
                    <a:pt x="39272" y="23405"/>
                  </a:cubicBezTo>
                  <a:lnTo>
                    <a:pt x="39272" y="23405"/>
                  </a:lnTo>
                  <a:cubicBezTo>
                    <a:pt x="39429" y="23387"/>
                    <a:pt x="39552" y="23335"/>
                    <a:pt x="39517" y="23230"/>
                  </a:cubicBezTo>
                  <a:lnTo>
                    <a:pt x="39517" y="23230"/>
                  </a:lnTo>
                  <a:cubicBezTo>
                    <a:pt x="39482" y="23124"/>
                    <a:pt x="39517" y="23054"/>
                    <a:pt x="39657" y="22984"/>
                  </a:cubicBezTo>
                  <a:lnTo>
                    <a:pt x="39657" y="22984"/>
                  </a:lnTo>
                  <a:cubicBezTo>
                    <a:pt x="39745" y="22949"/>
                    <a:pt x="39798" y="22862"/>
                    <a:pt x="39780" y="22791"/>
                  </a:cubicBezTo>
                  <a:lnTo>
                    <a:pt x="39780" y="22791"/>
                  </a:lnTo>
                  <a:cubicBezTo>
                    <a:pt x="39763" y="22686"/>
                    <a:pt x="39833" y="22581"/>
                    <a:pt x="39692" y="22493"/>
                  </a:cubicBezTo>
                  <a:lnTo>
                    <a:pt x="39692" y="22493"/>
                  </a:lnTo>
                  <a:cubicBezTo>
                    <a:pt x="39955" y="22248"/>
                    <a:pt x="40008" y="21880"/>
                    <a:pt x="39833" y="21547"/>
                  </a:cubicBezTo>
                  <a:lnTo>
                    <a:pt x="39833" y="21547"/>
                  </a:lnTo>
                  <a:cubicBezTo>
                    <a:pt x="39920" y="21301"/>
                    <a:pt x="39903" y="21038"/>
                    <a:pt x="39675" y="20793"/>
                  </a:cubicBezTo>
                  <a:lnTo>
                    <a:pt x="39675" y="20793"/>
                  </a:lnTo>
                  <a:cubicBezTo>
                    <a:pt x="39640" y="20740"/>
                    <a:pt x="39587" y="20705"/>
                    <a:pt x="39552" y="20688"/>
                  </a:cubicBezTo>
                  <a:lnTo>
                    <a:pt x="39552" y="20688"/>
                  </a:lnTo>
                  <a:cubicBezTo>
                    <a:pt x="39552" y="20653"/>
                    <a:pt x="39570" y="20617"/>
                    <a:pt x="39570" y="20582"/>
                  </a:cubicBezTo>
                  <a:lnTo>
                    <a:pt x="39570" y="20582"/>
                  </a:lnTo>
                  <a:cubicBezTo>
                    <a:pt x="39605" y="20530"/>
                    <a:pt x="39640" y="20460"/>
                    <a:pt x="39640" y="20425"/>
                  </a:cubicBezTo>
                  <a:lnTo>
                    <a:pt x="39640" y="20425"/>
                  </a:lnTo>
                  <a:cubicBezTo>
                    <a:pt x="39692" y="20267"/>
                    <a:pt x="39710" y="20127"/>
                    <a:pt x="39728" y="19969"/>
                  </a:cubicBezTo>
                  <a:lnTo>
                    <a:pt x="39728" y="19969"/>
                  </a:lnTo>
                  <a:cubicBezTo>
                    <a:pt x="39885" y="19864"/>
                    <a:pt x="40008" y="19723"/>
                    <a:pt x="40078" y="19530"/>
                  </a:cubicBezTo>
                  <a:lnTo>
                    <a:pt x="40078" y="19530"/>
                  </a:lnTo>
                  <a:cubicBezTo>
                    <a:pt x="40183" y="19250"/>
                    <a:pt x="40131" y="18952"/>
                    <a:pt x="40061" y="18671"/>
                  </a:cubicBezTo>
                  <a:lnTo>
                    <a:pt x="40061" y="18671"/>
                  </a:lnTo>
                  <a:cubicBezTo>
                    <a:pt x="40078" y="18654"/>
                    <a:pt x="40078" y="18654"/>
                    <a:pt x="40096" y="18636"/>
                  </a:cubicBezTo>
                  <a:lnTo>
                    <a:pt x="40096" y="18636"/>
                  </a:lnTo>
                  <a:cubicBezTo>
                    <a:pt x="40183" y="18566"/>
                    <a:pt x="40236" y="18496"/>
                    <a:pt x="40271" y="18391"/>
                  </a:cubicBezTo>
                  <a:lnTo>
                    <a:pt x="40271" y="18391"/>
                  </a:lnTo>
                  <a:cubicBezTo>
                    <a:pt x="40324" y="18303"/>
                    <a:pt x="40359" y="18216"/>
                    <a:pt x="40376" y="18110"/>
                  </a:cubicBezTo>
                  <a:lnTo>
                    <a:pt x="40376" y="18110"/>
                  </a:lnTo>
                  <a:cubicBezTo>
                    <a:pt x="40411" y="18110"/>
                    <a:pt x="40429" y="18110"/>
                    <a:pt x="40446" y="18093"/>
                  </a:cubicBezTo>
                  <a:lnTo>
                    <a:pt x="40446" y="18093"/>
                  </a:lnTo>
                  <a:cubicBezTo>
                    <a:pt x="40552" y="18075"/>
                    <a:pt x="40657" y="18023"/>
                    <a:pt x="40744" y="17970"/>
                  </a:cubicBezTo>
                  <a:lnTo>
                    <a:pt x="40744" y="17970"/>
                  </a:lnTo>
                  <a:cubicBezTo>
                    <a:pt x="40779" y="18040"/>
                    <a:pt x="40867" y="18110"/>
                    <a:pt x="41042" y="18145"/>
                  </a:cubicBezTo>
                  <a:lnTo>
                    <a:pt x="41042" y="18145"/>
                  </a:lnTo>
                  <a:cubicBezTo>
                    <a:pt x="41060" y="18145"/>
                    <a:pt x="41060" y="18163"/>
                    <a:pt x="41077" y="18163"/>
                  </a:cubicBezTo>
                  <a:lnTo>
                    <a:pt x="41077" y="18163"/>
                  </a:lnTo>
                  <a:lnTo>
                    <a:pt x="41077" y="0"/>
                  </a:lnTo>
                  <a:close/>
                  <a:moveTo>
                    <a:pt x="3770" y="34204"/>
                  </a:moveTo>
                  <a:lnTo>
                    <a:pt x="3770" y="34204"/>
                  </a:lnTo>
                  <a:lnTo>
                    <a:pt x="3770" y="34204"/>
                  </a:lnTo>
                  <a:cubicBezTo>
                    <a:pt x="3770" y="34204"/>
                    <a:pt x="3770" y="34204"/>
                    <a:pt x="3770" y="34204"/>
                  </a:cubicBezTo>
                  <a:lnTo>
                    <a:pt x="3770" y="34204"/>
                  </a:lnTo>
                  <a:cubicBezTo>
                    <a:pt x="3770" y="34204"/>
                    <a:pt x="3770" y="34204"/>
                    <a:pt x="3770" y="34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54"/>
            <p:cNvGrpSpPr/>
            <p:nvPr/>
          </p:nvGrpSpPr>
          <p:grpSpPr>
            <a:xfrm>
              <a:off x="5857688" y="2434475"/>
              <a:ext cx="1329438" cy="1028375"/>
              <a:chOff x="5857688" y="2434475"/>
              <a:chExt cx="1329438" cy="1028375"/>
            </a:xfrm>
          </p:grpSpPr>
          <p:cxnSp>
            <p:nvCxnSpPr>
              <p:cNvPr id="1208" name="Google Shape;1208;p54"/>
              <p:cNvCxnSpPr/>
              <p:nvPr/>
            </p:nvCxnSpPr>
            <p:spPr>
              <a:xfrm>
                <a:off x="5862925" y="2434475"/>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54"/>
              <p:cNvCxnSpPr/>
              <p:nvPr/>
            </p:nvCxnSpPr>
            <p:spPr>
              <a:xfrm>
                <a:off x="5857688" y="2551550"/>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54"/>
              <p:cNvCxnSpPr/>
              <p:nvPr/>
            </p:nvCxnSpPr>
            <p:spPr>
              <a:xfrm>
                <a:off x="5866082" y="2661150"/>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54"/>
              <p:cNvCxnSpPr/>
              <p:nvPr/>
            </p:nvCxnSpPr>
            <p:spPr>
              <a:xfrm>
                <a:off x="5860875" y="277822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54"/>
              <p:cNvCxnSpPr/>
              <p:nvPr/>
            </p:nvCxnSpPr>
            <p:spPr>
              <a:xfrm>
                <a:off x="5863482" y="288997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54"/>
              <p:cNvCxnSpPr/>
              <p:nvPr/>
            </p:nvCxnSpPr>
            <p:spPr>
              <a:xfrm>
                <a:off x="5858275" y="3007050"/>
                <a:ext cx="12747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54"/>
              <p:cNvCxnSpPr/>
              <p:nvPr/>
            </p:nvCxnSpPr>
            <p:spPr>
              <a:xfrm>
                <a:off x="5867382" y="3116950"/>
                <a:ext cx="12456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54"/>
              <p:cNvCxnSpPr/>
              <p:nvPr/>
            </p:nvCxnSpPr>
            <p:spPr>
              <a:xfrm>
                <a:off x="5862175" y="3234025"/>
                <a:ext cx="12528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54"/>
              <p:cNvCxnSpPr/>
              <p:nvPr/>
            </p:nvCxnSpPr>
            <p:spPr>
              <a:xfrm>
                <a:off x="5864782" y="3345775"/>
                <a:ext cx="12429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54"/>
              <p:cNvCxnSpPr/>
              <p:nvPr/>
            </p:nvCxnSpPr>
            <p:spPr>
              <a:xfrm>
                <a:off x="6120900" y="3462850"/>
                <a:ext cx="979500" cy="0"/>
              </a:xfrm>
              <a:prstGeom prst="straightConnector1">
                <a:avLst/>
              </a:prstGeom>
              <a:noFill/>
              <a:ln w="9525" cap="flat" cmpd="sng">
                <a:solidFill>
                  <a:schemeClr val="dk2"/>
                </a:solidFill>
                <a:prstDash val="solid"/>
                <a:round/>
                <a:headEnd type="none" w="med" len="med"/>
                <a:tailEnd type="none" w="med" len="med"/>
              </a:ln>
            </p:spPr>
          </p:cxnSp>
        </p:grpSp>
      </p:grpSp>
      <p:pic>
        <p:nvPicPr>
          <p:cNvPr id="1224" name="Google Shape;1224;p54"/>
          <p:cNvPicPr preferRelativeResize="0">
            <a:picLocks noGrp="1"/>
          </p:cNvPicPr>
          <p:nvPr>
            <p:ph type="pic" idx="6"/>
          </p:nvPr>
        </p:nvPicPr>
        <p:blipFill rotWithShape="1">
          <a:blip r:embed="rId3">
            <a:alphaModFix/>
          </a:blip>
          <a:srcRect l="22479" r="1138"/>
          <a:stretch/>
        </p:blipFill>
        <p:spPr>
          <a:xfrm>
            <a:off x="865625" y="541775"/>
            <a:ext cx="2327101" cy="4062300"/>
          </a:xfrm>
          <a:prstGeom prst="rect">
            <a:avLst/>
          </a:prstGeom>
        </p:spPr>
      </p:pic>
      <p:grpSp>
        <p:nvGrpSpPr>
          <p:cNvPr id="1225" name="Google Shape;1225;p54"/>
          <p:cNvGrpSpPr/>
          <p:nvPr/>
        </p:nvGrpSpPr>
        <p:grpSpPr>
          <a:xfrm>
            <a:off x="441492" y="330207"/>
            <a:ext cx="848259" cy="811428"/>
            <a:chOff x="7191325" y="3743800"/>
            <a:chExt cx="1128604" cy="1079601"/>
          </a:xfrm>
        </p:grpSpPr>
        <p:sp>
          <p:nvSpPr>
            <p:cNvPr id="1226" name="Google Shape;1226;p54"/>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54"/>
            <p:cNvGrpSpPr/>
            <p:nvPr/>
          </p:nvGrpSpPr>
          <p:grpSpPr>
            <a:xfrm>
              <a:off x="7474311" y="3990367"/>
              <a:ext cx="562631" cy="586468"/>
              <a:chOff x="6515800" y="1598275"/>
              <a:chExt cx="424275" cy="442250"/>
            </a:xfrm>
          </p:grpSpPr>
          <p:sp>
            <p:nvSpPr>
              <p:cNvPr id="1228" name="Google Shape;1228;p54"/>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4"/>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4"/>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4"/>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4" name="Google Shape;1234;p54"/>
          <p:cNvGrpSpPr/>
          <p:nvPr/>
        </p:nvGrpSpPr>
        <p:grpSpPr>
          <a:xfrm rot="-469271">
            <a:off x="941214" y="3869045"/>
            <a:ext cx="2726974" cy="1297235"/>
            <a:chOff x="5539588" y="871417"/>
            <a:chExt cx="1897196" cy="902505"/>
          </a:xfrm>
        </p:grpSpPr>
        <p:sp>
          <p:nvSpPr>
            <p:cNvPr id="1235" name="Google Shape;1235;p54"/>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4"/>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4"/>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3657565" y="919612"/>
            <a:ext cx="5101971" cy="3025700"/>
          </a:xfrm>
          <a:prstGeom prst="rect">
            <a:avLst/>
          </a:prstGeom>
          <a:ln w="57150">
            <a:solidFill>
              <a:srgbClr val="FFFF66"/>
            </a:solidFill>
          </a:ln>
        </p:spPr>
        <p:txBody>
          <a:bodyPr wrap="square">
            <a:spAutoFit/>
          </a:bodyPr>
          <a:lstStyle/>
          <a:p>
            <a:pPr lvl="0">
              <a:lnSpc>
                <a:spcPct val="115000"/>
              </a:lnSpc>
              <a:buClr>
                <a:srgbClr val="2B2928"/>
              </a:buClr>
              <a:buSzPts val="1100"/>
              <a:tabLst>
                <a:tab pos="331470" algn="l"/>
              </a:tabLst>
            </a:pPr>
            <a:r>
              <a:rPr lang="en-US" sz="28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Lipid là những hợp chất hữu cơ có trong tế bào sống, không tan trong nước, nhưng tan được trong một số dung môi hữu cơ như: xăng, dầu hoả,... Một só loại lipid điển hình là chất béo và sáp.</a:t>
            </a:r>
          </a:p>
        </p:txBody>
      </p:sp>
      <p:sp>
        <p:nvSpPr>
          <p:cNvPr id="34" name="Rectangle 33"/>
          <p:cNvSpPr/>
          <p:nvPr/>
        </p:nvSpPr>
        <p:spPr>
          <a:xfrm>
            <a:off x="4991400" y="241982"/>
            <a:ext cx="2579552" cy="584775"/>
          </a:xfrm>
          <a:prstGeom prst="rect">
            <a:avLst/>
          </a:prstGeom>
        </p:spPr>
        <p:txBody>
          <a:bodyPr wrap="none">
            <a:spAutoFit/>
          </a:bodyPr>
          <a:lstStyle/>
          <a:p>
            <a:r>
              <a:rPr lang="en-US" sz="3200" b="1" dirty="0">
                <a:solidFill>
                  <a:srgbClr val="00B050"/>
                </a:solidFill>
                <a:latin typeface="Times New Roman" panose="02020603050405020304" pitchFamily="18" charset="0"/>
                <a:cs typeface="Times New Roman" panose="02020603050405020304" pitchFamily="18" charset="0"/>
              </a:rPr>
              <a:t>EM ĐÃ HỌC</a:t>
            </a:r>
            <a:endParaRPr lang="en-US" sz="3200" b="1" dirty="0">
              <a:solidFill>
                <a:srgbClr val="00B050"/>
              </a:solidFill>
            </a:endParaRPr>
          </a:p>
        </p:txBody>
      </p:sp>
    </p:spTree>
    <p:extLst>
      <p:ext uri="{BB962C8B-B14F-4D97-AF65-F5344CB8AC3E}">
        <p14:creationId xmlns:p14="http://schemas.microsoft.com/office/powerpoint/2010/main" val="551610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grpSp>
        <p:nvGrpSpPr>
          <p:cNvPr id="1203" name="Google Shape;1203;p54"/>
          <p:cNvGrpSpPr/>
          <p:nvPr/>
        </p:nvGrpSpPr>
        <p:grpSpPr>
          <a:xfrm>
            <a:off x="336354" y="-7"/>
            <a:ext cx="1765735" cy="1734915"/>
            <a:chOff x="5841474" y="2334821"/>
            <a:chExt cx="1349847" cy="1326286"/>
          </a:xfrm>
        </p:grpSpPr>
        <p:sp>
          <p:nvSpPr>
            <p:cNvPr id="1204" name="Google Shape;1204;p54"/>
            <p:cNvSpPr/>
            <p:nvPr/>
          </p:nvSpPr>
          <p:spPr>
            <a:xfrm>
              <a:off x="5841474" y="2334821"/>
              <a:ext cx="1349847" cy="1326286"/>
            </a:xfrm>
            <a:custGeom>
              <a:avLst/>
              <a:gdLst/>
              <a:ahLst/>
              <a:cxnLst/>
              <a:rect l="l" t="t" r="r" b="b"/>
              <a:pathLst>
                <a:path w="41937" h="41205" extrusionOk="0">
                  <a:moveTo>
                    <a:pt x="544" y="0"/>
                  </a:moveTo>
                  <a:cubicBezTo>
                    <a:pt x="544" y="0"/>
                    <a:pt x="316" y="13412"/>
                    <a:pt x="141" y="23668"/>
                  </a:cubicBezTo>
                  <a:cubicBezTo>
                    <a:pt x="123" y="24352"/>
                    <a:pt x="123" y="25035"/>
                    <a:pt x="106" y="25684"/>
                  </a:cubicBezTo>
                  <a:cubicBezTo>
                    <a:pt x="88" y="26999"/>
                    <a:pt x="71" y="28244"/>
                    <a:pt x="53" y="29348"/>
                  </a:cubicBezTo>
                  <a:cubicBezTo>
                    <a:pt x="36" y="30453"/>
                    <a:pt x="36" y="31434"/>
                    <a:pt x="18" y="32258"/>
                  </a:cubicBezTo>
                  <a:cubicBezTo>
                    <a:pt x="18" y="33082"/>
                    <a:pt x="18" y="33731"/>
                    <a:pt x="1" y="34187"/>
                  </a:cubicBezTo>
                  <a:cubicBezTo>
                    <a:pt x="1" y="34643"/>
                    <a:pt x="1" y="34888"/>
                    <a:pt x="1" y="34888"/>
                  </a:cubicBezTo>
                  <a:lnTo>
                    <a:pt x="53" y="34888"/>
                  </a:lnTo>
                  <a:cubicBezTo>
                    <a:pt x="123" y="34888"/>
                    <a:pt x="193" y="34871"/>
                    <a:pt x="264" y="34871"/>
                  </a:cubicBezTo>
                  <a:cubicBezTo>
                    <a:pt x="299" y="34853"/>
                    <a:pt x="334" y="34853"/>
                    <a:pt x="369" y="34853"/>
                  </a:cubicBezTo>
                  <a:lnTo>
                    <a:pt x="562" y="34853"/>
                  </a:lnTo>
                  <a:cubicBezTo>
                    <a:pt x="807" y="34836"/>
                    <a:pt x="982" y="34748"/>
                    <a:pt x="1070" y="34713"/>
                  </a:cubicBezTo>
                  <a:cubicBezTo>
                    <a:pt x="1088" y="34695"/>
                    <a:pt x="1105" y="34678"/>
                    <a:pt x="1140" y="34660"/>
                  </a:cubicBezTo>
                  <a:cubicBezTo>
                    <a:pt x="1175" y="34669"/>
                    <a:pt x="1215" y="34673"/>
                    <a:pt x="1256" y="34673"/>
                  </a:cubicBezTo>
                  <a:cubicBezTo>
                    <a:pt x="1298" y="34673"/>
                    <a:pt x="1342" y="34669"/>
                    <a:pt x="1386" y="34660"/>
                  </a:cubicBezTo>
                  <a:cubicBezTo>
                    <a:pt x="1473" y="34660"/>
                    <a:pt x="1561" y="34643"/>
                    <a:pt x="1631" y="34625"/>
                  </a:cubicBezTo>
                  <a:cubicBezTo>
                    <a:pt x="1666" y="34853"/>
                    <a:pt x="1771" y="35081"/>
                    <a:pt x="1999" y="35239"/>
                  </a:cubicBezTo>
                  <a:cubicBezTo>
                    <a:pt x="2082" y="35289"/>
                    <a:pt x="2291" y="35433"/>
                    <a:pt x="2612" y="35433"/>
                  </a:cubicBezTo>
                  <a:cubicBezTo>
                    <a:pt x="2629" y="35433"/>
                    <a:pt x="2647" y="35433"/>
                    <a:pt x="2665" y="35432"/>
                  </a:cubicBezTo>
                  <a:cubicBezTo>
                    <a:pt x="2771" y="35414"/>
                    <a:pt x="2876" y="35379"/>
                    <a:pt x="2963" y="35344"/>
                  </a:cubicBezTo>
                  <a:cubicBezTo>
                    <a:pt x="3016" y="35362"/>
                    <a:pt x="3069" y="35362"/>
                    <a:pt x="3121" y="35362"/>
                  </a:cubicBezTo>
                  <a:cubicBezTo>
                    <a:pt x="3174" y="35484"/>
                    <a:pt x="3262" y="35589"/>
                    <a:pt x="3367" y="35677"/>
                  </a:cubicBezTo>
                  <a:cubicBezTo>
                    <a:pt x="3419" y="35712"/>
                    <a:pt x="3454" y="35730"/>
                    <a:pt x="3507" y="35747"/>
                  </a:cubicBezTo>
                  <a:cubicBezTo>
                    <a:pt x="3542" y="35765"/>
                    <a:pt x="3577" y="35782"/>
                    <a:pt x="3612" y="35800"/>
                  </a:cubicBezTo>
                  <a:cubicBezTo>
                    <a:pt x="3717" y="35852"/>
                    <a:pt x="3858" y="35905"/>
                    <a:pt x="4015" y="35940"/>
                  </a:cubicBezTo>
                  <a:cubicBezTo>
                    <a:pt x="4134" y="35980"/>
                    <a:pt x="4252" y="35999"/>
                    <a:pt x="4378" y="35999"/>
                  </a:cubicBezTo>
                  <a:cubicBezTo>
                    <a:pt x="4420" y="35999"/>
                    <a:pt x="4462" y="35997"/>
                    <a:pt x="4506" y="35993"/>
                  </a:cubicBezTo>
                  <a:cubicBezTo>
                    <a:pt x="4611" y="35975"/>
                    <a:pt x="4717" y="35940"/>
                    <a:pt x="4822" y="35905"/>
                  </a:cubicBezTo>
                  <a:cubicBezTo>
                    <a:pt x="4892" y="36010"/>
                    <a:pt x="4997" y="36115"/>
                    <a:pt x="5137" y="36203"/>
                  </a:cubicBezTo>
                  <a:cubicBezTo>
                    <a:pt x="5172" y="36221"/>
                    <a:pt x="5225" y="36256"/>
                    <a:pt x="5260" y="36273"/>
                  </a:cubicBezTo>
                  <a:cubicBezTo>
                    <a:pt x="5499" y="36446"/>
                    <a:pt x="5737" y="36498"/>
                    <a:pt x="5946" y="36498"/>
                  </a:cubicBezTo>
                  <a:cubicBezTo>
                    <a:pt x="6013" y="36498"/>
                    <a:pt x="6077" y="36492"/>
                    <a:pt x="6137" y="36484"/>
                  </a:cubicBezTo>
                  <a:cubicBezTo>
                    <a:pt x="6242" y="36466"/>
                    <a:pt x="6347" y="36449"/>
                    <a:pt x="6470" y="36396"/>
                  </a:cubicBezTo>
                  <a:cubicBezTo>
                    <a:pt x="6522" y="36378"/>
                    <a:pt x="6575" y="36361"/>
                    <a:pt x="6610" y="36343"/>
                  </a:cubicBezTo>
                  <a:cubicBezTo>
                    <a:pt x="6671" y="36352"/>
                    <a:pt x="6733" y="36356"/>
                    <a:pt x="6788" y="36356"/>
                  </a:cubicBezTo>
                  <a:cubicBezTo>
                    <a:pt x="6842" y="36356"/>
                    <a:pt x="6891" y="36352"/>
                    <a:pt x="6926" y="36343"/>
                  </a:cubicBezTo>
                  <a:cubicBezTo>
                    <a:pt x="7031" y="36343"/>
                    <a:pt x="7119" y="36308"/>
                    <a:pt x="7189" y="36291"/>
                  </a:cubicBezTo>
                  <a:lnTo>
                    <a:pt x="7241" y="36291"/>
                  </a:lnTo>
                  <a:cubicBezTo>
                    <a:pt x="7381" y="36273"/>
                    <a:pt x="7539" y="36221"/>
                    <a:pt x="7662" y="36150"/>
                  </a:cubicBezTo>
                  <a:cubicBezTo>
                    <a:pt x="7732" y="36168"/>
                    <a:pt x="7820" y="36186"/>
                    <a:pt x="7890" y="36186"/>
                  </a:cubicBezTo>
                  <a:cubicBezTo>
                    <a:pt x="8118" y="36431"/>
                    <a:pt x="8416" y="36589"/>
                    <a:pt x="8749" y="36659"/>
                  </a:cubicBezTo>
                  <a:cubicBezTo>
                    <a:pt x="8749" y="36676"/>
                    <a:pt x="8766" y="36694"/>
                    <a:pt x="8766" y="36712"/>
                  </a:cubicBezTo>
                  <a:cubicBezTo>
                    <a:pt x="8872" y="37010"/>
                    <a:pt x="9117" y="37220"/>
                    <a:pt x="9433" y="37273"/>
                  </a:cubicBezTo>
                  <a:cubicBezTo>
                    <a:pt x="9503" y="37290"/>
                    <a:pt x="9590" y="37308"/>
                    <a:pt x="9643" y="37465"/>
                  </a:cubicBezTo>
                  <a:cubicBezTo>
                    <a:pt x="9778" y="37803"/>
                    <a:pt x="10093" y="38027"/>
                    <a:pt x="10429" y="38027"/>
                  </a:cubicBezTo>
                  <a:cubicBezTo>
                    <a:pt x="10442" y="38027"/>
                    <a:pt x="10454" y="38027"/>
                    <a:pt x="10467" y="38026"/>
                  </a:cubicBezTo>
                  <a:lnTo>
                    <a:pt x="10642" y="38026"/>
                  </a:lnTo>
                  <a:cubicBezTo>
                    <a:pt x="10958" y="38026"/>
                    <a:pt x="11256" y="37886"/>
                    <a:pt x="11466" y="37623"/>
                  </a:cubicBezTo>
                  <a:cubicBezTo>
                    <a:pt x="11519" y="37588"/>
                    <a:pt x="11572" y="37553"/>
                    <a:pt x="11624" y="37518"/>
                  </a:cubicBezTo>
                  <a:cubicBezTo>
                    <a:pt x="11677" y="37483"/>
                    <a:pt x="11712" y="37465"/>
                    <a:pt x="11729" y="37448"/>
                  </a:cubicBezTo>
                  <a:cubicBezTo>
                    <a:pt x="11764" y="37430"/>
                    <a:pt x="11782" y="37430"/>
                    <a:pt x="11817" y="37413"/>
                  </a:cubicBezTo>
                  <a:lnTo>
                    <a:pt x="11905" y="37413"/>
                  </a:lnTo>
                  <a:cubicBezTo>
                    <a:pt x="11940" y="37395"/>
                    <a:pt x="11957" y="37395"/>
                    <a:pt x="11992" y="37395"/>
                  </a:cubicBezTo>
                  <a:cubicBezTo>
                    <a:pt x="12062" y="37395"/>
                    <a:pt x="12115" y="37413"/>
                    <a:pt x="12168" y="37448"/>
                  </a:cubicBezTo>
                  <a:cubicBezTo>
                    <a:pt x="12185" y="37465"/>
                    <a:pt x="12203" y="37465"/>
                    <a:pt x="12220" y="37483"/>
                  </a:cubicBezTo>
                  <a:cubicBezTo>
                    <a:pt x="12220" y="37483"/>
                    <a:pt x="12238" y="37500"/>
                    <a:pt x="12238" y="37500"/>
                  </a:cubicBezTo>
                  <a:cubicBezTo>
                    <a:pt x="12238" y="37500"/>
                    <a:pt x="12255" y="37518"/>
                    <a:pt x="12273" y="37571"/>
                  </a:cubicBezTo>
                  <a:cubicBezTo>
                    <a:pt x="12361" y="37711"/>
                    <a:pt x="12466" y="37851"/>
                    <a:pt x="12606" y="37939"/>
                  </a:cubicBezTo>
                  <a:cubicBezTo>
                    <a:pt x="12676" y="38184"/>
                    <a:pt x="12834" y="38342"/>
                    <a:pt x="12974" y="38465"/>
                  </a:cubicBezTo>
                  <a:cubicBezTo>
                    <a:pt x="13114" y="38815"/>
                    <a:pt x="13412" y="39061"/>
                    <a:pt x="13746" y="39078"/>
                  </a:cubicBezTo>
                  <a:cubicBezTo>
                    <a:pt x="13772" y="39087"/>
                    <a:pt x="13798" y="39091"/>
                    <a:pt x="13824" y="39091"/>
                  </a:cubicBezTo>
                  <a:cubicBezTo>
                    <a:pt x="13851" y="39091"/>
                    <a:pt x="13877" y="39087"/>
                    <a:pt x="13903" y="39078"/>
                  </a:cubicBezTo>
                  <a:cubicBezTo>
                    <a:pt x="14044" y="39078"/>
                    <a:pt x="14184" y="39043"/>
                    <a:pt x="14324" y="38991"/>
                  </a:cubicBezTo>
                  <a:cubicBezTo>
                    <a:pt x="14377" y="38956"/>
                    <a:pt x="14429" y="38938"/>
                    <a:pt x="14482" y="38903"/>
                  </a:cubicBezTo>
                  <a:cubicBezTo>
                    <a:pt x="14552" y="38938"/>
                    <a:pt x="14640" y="38956"/>
                    <a:pt x="14692" y="38973"/>
                  </a:cubicBezTo>
                  <a:cubicBezTo>
                    <a:pt x="14797" y="39043"/>
                    <a:pt x="14920" y="39078"/>
                    <a:pt x="15043" y="39096"/>
                  </a:cubicBezTo>
                  <a:lnTo>
                    <a:pt x="15166" y="39096"/>
                  </a:lnTo>
                  <a:cubicBezTo>
                    <a:pt x="15183" y="39096"/>
                    <a:pt x="15218" y="39096"/>
                    <a:pt x="15236" y="39113"/>
                  </a:cubicBezTo>
                  <a:cubicBezTo>
                    <a:pt x="15253" y="39113"/>
                    <a:pt x="15271" y="39113"/>
                    <a:pt x="15306" y="39131"/>
                  </a:cubicBezTo>
                  <a:cubicBezTo>
                    <a:pt x="15306" y="39131"/>
                    <a:pt x="15323" y="39148"/>
                    <a:pt x="15341" y="39148"/>
                  </a:cubicBezTo>
                  <a:cubicBezTo>
                    <a:pt x="15376" y="39166"/>
                    <a:pt x="15411" y="39219"/>
                    <a:pt x="15429" y="39254"/>
                  </a:cubicBezTo>
                  <a:cubicBezTo>
                    <a:pt x="15516" y="39394"/>
                    <a:pt x="15639" y="39517"/>
                    <a:pt x="15762" y="39587"/>
                  </a:cubicBezTo>
                  <a:cubicBezTo>
                    <a:pt x="15762" y="39622"/>
                    <a:pt x="15762" y="39657"/>
                    <a:pt x="15762" y="39692"/>
                  </a:cubicBezTo>
                  <a:cubicBezTo>
                    <a:pt x="15762" y="40078"/>
                    <a:pt x="15955" y="40428"/>
                    <a:pt x="16253" y="40604"/>
                  </a:cubicBezTo>
                  <a:cubicBezTo>
                    <a:pt x="16253" y="40604"/>
                    <a:pt x="16270" y="40621"/>
                    <a:pt x="16288" y="40639"/>
                  </a:cubicBezTo>
                  <a:cubicBezTo>
                    <a:pt x="16375" y="40726"/>
                    <a:pt x="16463" y="40796"/>
                    <a:pt x="16551" y="40831"/>
                  </a:cubicBezTo>
                  <a:cubicBezTo>
                    <a:pt x="16586" y="40867"/>
                    <a:pt x="16621" y="40902"/>
                    <a:pt x="16656" y="40937"/>
                  </a:cubicBezTo>
                  <a:cubicBezTo>
                    <a:pt x="16814" y="41094"/>
                    <a:pt x="17006" y="41200"/>
                    <a:pt x="17217" y="41200"/>
                  </a:cubicBezTo>
                  <a:cubicBezTo>
                    <a:pt x="17239" y="41203"/>
                    <a:pt x="17261" y="41204"/>
                    <a:pt x="17283" y="41204"/>
                  </a:cubicBezTo>
                  <a:cubicBezTo>
                    <a:pt x="17389" y="41204"/>
                    <a:pt x="17502" y="41173"/>
                    <a:pt x="17603" y="41129"/>
                  </a:cubicBezTo>
                  <a:cubicBezTo>
                    <a:pt x="17655" y="41094"/>
                    <a:pt x="17725" y="41059"/>
                    <a:pt x="17778" y="41007"/>
                  </a:cubicBezTo>
                  <a:cubicBezTo>
                    <a:pt x="17848" y="41024"/>
                    <a:pt x="17936" y="41042"/>
                    <a:pt x="18006" y="41059"/>
                  </a:cubicBezTo>
                  <a:cubicBezTo>
                    <a:pt x="18041" y="41059"/>
                    <a:pt x="18076" y="41059"/>
                    <a:pt x="18111" y="41042"/>
                  </a:cubicBezTo>
                  <a:cubicBezTo>
                    <a:pt x="18374" y="41024"/>
                    <a:pt x="18602" y="40867"/>
                    <a:pt x="18742" y="40639"/>
                  </a:cubicBezTo>
                  <a:lnTo>
                    <a:pt x="18777" y="40568"/>
                  </a:lnTo>
                  <a:cubicBezTo>
                    <a:pt x="19128" y="40358"/>
                    <a:pt x="19426" y="39955"/>
                    <a:pt x="19286" y="39166"/>
                  </a:cubicBezTo>
                  <a:lnTo>
                    <a:pt x="19286" y="39096"/>
                  </a:lnTo>
                  <a:cubicBezTo>
                    <a:pt x="19303" y="39078"/>
                    <a:pt x="19338" y="39061"/>
                    <a:pt x="19356" y="39043"/>
                  </a:cubicBezTo>
                  <a:cubicBezTo>
                    <a:pt x="19496" y="39236"/>
                    <a:pt x="19706" y="39394"/>
                    <a:pt x="19969" y="39411"/>
                  </a:cubicBezTo>
                  <a:lnTo>
                    <a:pt x="20267" y="39411"/>
                  </a:lnTo>
                  <a:cubicBezTo>
                    <a:pt x="20294" y="39420"/>
                    <a:pt x="20320" y="39425"/>
                    <a:pt x="20346" y="39425"/>
                  </a:cubicBezTo>
                  <a:cubicBezTo>
                    <a:pt x="20373" y="39425"/>
                    <a:pt x="20399" y="39420"/>
                    <a:pt x="20425" y="39411"/>
                  </a:cubicBezTo>
                  <a:cubicBezTo>
                    <a:pt x="20776" y="39411"/>
                    <a:pt x="21039" y="39289"/>
                    <a:pt x="21249" y="39131"/>
                  </a:cubicBezTo>
                  <a:cubicBezTo>
                    <a:pt x="21267" y="39183"/>
                    <a:pt x="21284" y="39236"/>
                    <a:pt x="21302" y="39306"/>
                  </a:cubicBezTo>
                  <a:lnTo>
                    <a:pt x="21337" y="39482"/>
                  </a:lnTo>
                  <a:cubicBezTo>
                    <a:pt x="21389" y="39657"/>
                    <a:pt x="21477" y="39815"/>
                    <a:pt x="21617" y="39937"/>
                  </a:cubicBezTo>
                  <a:cubicBezTo>
                    <a:pt x="21793" y="40078"/>
                    <a:pt x="22003" y="40130"/>
                    <a:pt x="22213" y="40130"/>
                  </a:cubicBezTo>
                  <a:cubicBezTo>
                    <a:pt x="22406" y="40113"/>
                    <a:pt x="22564" y="40043"/>
                    <a:pt x="22634" y="39990"/>
                  </a:cubicBezTo>
                  <a:cubicBezTo>
                    <a:pt x="22862" y="39902"/>
                    <a:pt x="23037" y="39762"/>
                    <a:pt x="23160" y="39657"/>
                  </a:cubicBezTo>
                  <a:cubicBezTo>
                    <a:pt x="23195" y="39639"/>
                    <a:pt x="23213" y="39622"/>
                    <a:pt x="23248" y="39604"/>
                  </a:cubicBezTo>
                  <a:cubicBezTo>
                    <a:pt x="23423" y="39587"/>
                    <a:pt x="23598" y="39534"/>
                    <a:pt x="23756" y="39482"/>
                  </a:cubicBezTo>
                  <a:cubicBezTo>
                    <a:pt x="23896" y="39534"/>
                    <a:pt x="24054" y="39569"/>
                    <a:pt x="24212" y="39569"/>
                  </a:cubicBezTo>
                  <a:lnTo>
                    <a:pt x="24300" y="39569"/>
                  </a:lnTo>
                  <a:cubicBezTo>
                    <a:pt x="24492" y="39552"/>
                    <a:pt x="24685" y="39499"/>
                    <a:pt x="24861" y="39411"/>
                  </a:cubicBezTo>
                  <a:cubicBezTo>
                    <a:pt x="24913" y="39376"/>
                    <a:pt x="24966" y="39341"/>
                    <a:pt x="25018" y="39306"/>
                  </a:cubicBezTo>
                  <a:cubicBezTo>
                    <a:pt x="25106" y="39324"/>
                    <a:pt x="25194" y="39324"/>
                    <a:pt x="25316" y="39324"/>
                  </a:cubicBezTo>
                  <a:cubicBezTo>
                    <a:pt x="25667" y="39306"/>
                    <a:pt x="25983" y="39131"/>
                    <a:pt x="26228" y="38868"/>
                  </a:cubicBezTo>
                  <a:cubicBezTo>
                    <a:pt x="26386" y="39008"/>
                    <a:pt x="26614" y="39078"/>
                    <a:pt x="26842" y="39078"/>
                  </a:cubicBezTo>
                  <a:cubicBezTo>
                    <a:pt x="26859" y="39078"/>
                    <a:pt x="26859" y="39061"/>
                    <a:pt x="26877" y="39061"/>
                  </a:cubicBezTo>
                  <a:lnTo>
                    <a:pt x="27000" y="39061"/>
                  </a:lnTo>
                  <a:cubicBezTo>
                    <a:pt x="27175" y="39236"/>
                    <a:pt x="27403" y="39376"/>
                    <a:pt x="27736" y="39376"/>
                  </a:cubicBezTo>
                  <a:cubicBezTo>
                    <a:pt x="27806" y="39376"/>
                    <a:pt x="27876" y="39359"/>
                    <a:pt x="27946" y="39359"/>
                  </a:cubicBezTo>
                  <a:cubicBezTo>
                    <a:pt x="28069" y="39429"/>
                    <a:pt x="28209" y="39464"/>
                    <a:pt x="28367" y="39464"/>
                  </a:cubicBezTo>
                  <a:lnTo>
                    <a:pt x="28420" y="39464"/>
                  </a:lnTo>
                  <a:cubicBezTo>
                    <a:pt x="28577" y="39464"/>
                    <a:pt x="28735" y="39429"/>
                    <a:pt x="28875" y="39359"/>
                  </a:cubicBezTo>
                  <a:cubicBezTo>
                    <a:pt x="29033" y="39359"/>
                    <a:pt x="29191" y="39394"/>
                    <a:pt x="29349" y="39429"/>
                  </a:cubicBezTo>
                  <a:cubicBezTo>
                    <a:pt x="29401" y="39446"/>
                    <a:pt x="29471" y="39446"/>
                    <a:pt x="29542" y="39464"/>
                  </a:cubicBezTo>
                  <a:lnTo>
                    <a:pt x="29770" y="39464"/>
                  </a:lnTo>
                  <a:cubicBezTo>
                    <a:pt x="29910" y="39552"/>
                    <a:pt x="30085" y="39604"/>
                    <a:pt x="30260" y="39622"/>
                  </a:cubicBezTo>
                  <a:cubicBezTo>
                    <a:pt x="30280" y="39628"/>
                    <a:pt x="30313" y="39632"/>
                    <a:pt x="30356" y="39632"/>
                  </a:cubicBezTo>
                  <a:cubicBezTo>
                    <a:pt x="30431" y="39632"/>
                    <a:pt x="30535" y="39620"/>
                    <a:pt x="30646" y="39587"/>
                  </a:cubicBezTo>
                  <a:cubicBezTo>
                    <a:pt x="30734" y="39622"/>
                    <a:pt x="30839" y="39657"/>
                    <a:pt x="30944" y="39657"/>
                  </a:cubicBezTo>
                  <a:cubicBezTo>
                    <a:pt x="30985" y="39662"/>
                    <a:pt x="31029" y="39666"/>
                    <a:pt x="31076" y="39666"/>
                  </a:cubicBezTo>
                  <a:cubicBezTo>
                    <a:pt x="31326" y="39666"/>
                    <a:pt x="31642" y="39568"/>
                    <a:pt x="31908" y="39183"/>
                  </a:cubicBezTo>
                  <a:cubicBezTo>
                    <a:pt x="31943" y="39148"/>
                    <a:pt x="31961" y="39113"/>
                    <a:pt x="31996" y="39096"/>
                  </a:cubicBezTo>
                  <a:cubicBezTo>
                    <a:pt x="32066" y="39078"/>
                    <a:pt x="32154" y="39043"/>
                    <a:pt x="32224" y="39026"/>
                  </a:cubicBezTo>
                  <a:cubicBezTo>
                    <a:pt x="32259" y="39043"/>
                    <a:pt x="32294" y="39043"/>
                    <a:pt x="32347" y="39061"/>
                  </a:cubicBezTo>
                  <a:cubicBezTo>
                    <a:pt x="32469" y="39148"/>
                    <a:pt x="32627" y="39201"/>
                    <a:pt x="32803" y="39219"/>
                  </a:cubicBezTo>
                  <a:cubicBezTo>
                    <a:pt x="32908" y="39219"/>
                    <a:pt x="33030" y="39219"/>
                    <a:pt x="33153" y="39183"/>
                  </a:cubicBezTo>
                  <a:cubicBezTo>
                    <a:pt x="33241" y="39148"/>
                    <a:pt x="33311" y="39148"/>
                    <a:pt x="33399" y="39148"/>
                  </a:cubicBezTo>
                  <a:cubicBezTo>
                    <a:pt x="33416" y="39148"/>
                    <a:pt x="33451" y="39148"/>
                    <a:pt x="33469" y="39166"/>
                  </a:cubicBezTo>
                  <a:cubicBezTo>
                    <a:pt x="33504" y="39166"/>
                    <a:pt x="33556" y="39183"/>
                    <a:pt x="33609" y="39183"/>
                  </a:cubicBezTo>
                  <a:cubicBezTo>
                    <a:pt x="33630" y="39185"/>
                    <a:pt x="33650" y="39186"/>
                    <a:pt x="33671" y="39186"/>
                  </a:cubicBezTo>
                  <a:cubicBezTo>
                    <a:pt x="33896" y="39186"/>
                    <a:pt x="34116" y="39100"/>
                    <a:pt x="34293" y="38956"/>
                  </a:cubicBezTo>
                  <a:cubicBezTo>
                    <a:pt x="34328" y="38938"/>
                    <a:pt x="34345" y="38921"/>
                    <a:pt x="34363" y="38903"/>
                  </a:cubicBezTo>
                  <a:cubicBezTo>
                    <a:pt x="34468" y="38903"/>
                    <a:pt x="34573" y="38885"/>
                    <a:pt x="34678" y="38850"/>
                  </a:cubicBezTo>
                  <a:cubicBezTo>
                    <a:pt x="34713" y="38850"/>
                    <a:pt x="34766" y="38850"/>
                    <a:pt x="34819" y="38833"/>
                  </a:cubicBezTo>
                  <a:cubicBezTo>
                    <a:pt x="34889" y="38850"/>
                    <a:pt x="34924" y="38868"/>
                    <a:pt x="34924" y="38868"/>
                  </a:cubicBezTo>
                  <a:cubicBezTo>
                    <a:pt x="35047" y="38938"/>
                    <a:pt x="35187" y="38973"/>
                    <a:pt x="35345" y="38973"/>
                  </a:cubicBezTo>
                  <a:lnTo>
                    <a:pt x="35362" y="38973"/>
                  </a:lnTo>
                  <a:lnTo>
                    <a:pt x="35765" y="38991"/>
                  </a:lnTo>
                  <a:cubicBezTo>
                    <a:pt x="35923" y="39166"/>
                    <a:pt x="36116" y="39236"/>
                    <a:pt x="36274" y="39271"/>
                  </a:cubicBezTo>
                  <a:cubicBezTo>
                    <a:pt x="36450" y="39399"/>
                    <a:pt x="36656" y="39484"/>
                    <a:pt x="36878" y="39484"/>
                  </a:cubicBezTo>
                  <a:cubicBezTo>
                    <a:pt x="36898" y="39484"/>
                    <a:pt x="36919" y="39483"/>
                    <a:pt x="36940" y="39482"/>
                  </a:cubicBezTo>
                  <a:cubicBezTo>
                    <a:pt x="37028" y="39482"/>
                    <a:pt x="37115" y="39482"/>
                    <a:pt x="37203" y="39464"/>
                  </a:cubicBezTo>
                  <a:cubicBezTo>
                    <a:pt x="37238" y="39446"/>
                    <a:pt x="37256" y="39446"/>
                    <a:pt x="37291" y="39446"/>
                  </a:cubicBezTo>
                  <a:cubicBezTo>
                    <a:pt x="37448" y="39499"/>
                    <a:pt x="37624" y="39517"/>
                    <a:pt x="37782" y="39517"/>
                  </a:cubicBezTo>
                  <a:cubicBezTo>
                    <a:pt x="38027" y="39517"/>
                    <a:pt x="38272" y="39464"/>
                    <a:pt x="38500" y="39376"/>
                  </a:cubicBezTo>
                  <a:cubicBezTo>
                    <a:pt x="38991" y="39376"/>
                    <a:pt x="39465" y="39166"/>
                    <a:pt x="39833" y="38780"/>
                  </a:cubicBezTo>
                  <a:cubicBezTo>
                    <a:pt x="39833" y="38780"/>
                    <a:pt x="39850" y="38763"/>
                    <a:pt x="39868" y="38745"/>
                  </a:cubicBezTo>
                  <a:cubicBezTo>
                    <a:pt x="39903" y="38763"/>
                    <a:pt x="39938" y="38763"/>
                    <a:pt x="39991" y="38763"/>
                  </a:cubicBezTo>
                  <a:cubicBezTo>
                    <a:pt x="40026" y="38763"/>
                    <a:pt x="40061" y="38763"/>
                    <a:pt x="40096" y="38745"/>
                  </a:cubicBezTo>
                  <a:cubicBezTo>
                    <a:pt x="40218" y="38745"/>
                    <a:pt x="40341" y="38728"/>
                    <a:pt x="40464" y="38710"/>
                  </a:cubicBezTo>
                  <a:lnTo>
                    <a:pt x="40639" y="38693"/>
                  </a:lnTo>
                  <a:cubicBezTo>
                    <a:pt x="40815" y="38658"/>
                    <a:pt x="40972" y="38587"/>
                    <a:pt x="41113" y="38465"/>
                  </a:cubicBezTo>
                  <a:cubicBezTo>
                    <a:pt x="41218" y="38377"/>
                    <a:pt x="41533" y="38044"/>
                    <a:pt x="41446" y="37500"/>
                  </a:cubicBezTo>
                  <a:cubicBezTo>
                    <a:pt x="41411" y="37290"/>
                    <a:pt x="41323" y="37115"/>
                    <a:pt x="41270" y="36974"/>
                  </a:cubicBezTo>
                  <a:cubicBezTo>
                    <a:pt x="41253" y="36957"/>
                    <a:pt x="41235" y="36922"/>
                    <a:pt x="41235" y="36904"/>
                  </a:cubicBezTo>
                  <a:cubicBezTo>
                    <a:pt x="41253" y="36729"/>
                    <a:pt x="41253" y="36571"/>
                    <a:pt x="41218" y="36396"/>
                  </a:cubicBezTo>
                  <a:cubicBezTo>
                    <a:pt x="41305" y="36291"/>
                    <a:pt x="41358" y="36150"/>
                    <a:pt x="41376" y="35993"/>
                  </a:cubicBezTo>
                  <a:cubicBezTo>
                    <a:pt x="41411" y="35782"/>
                    <a:pt x="41393" y="35572"/>
                    <a:pt x="41305" y="35362"/>
                  </a:cubicBezTo>
                  <a:cubicBezTo>
                    <a:pt x="41288" y="35309"/>
                    <a:pt x="41270" y="35256"/>
                    <a:pt x="41235" y="35204"/>
                  </a:cubicBezTo>
                  <a:cubicBezTo>
                    <a:pt x="41323" y="34765"/>
                    <a:pt x="41200" y="34345"/>
                    <a:pt x="40885" y="34029"/>
                  </a:cubicBezTo>
                  <a:cubicBezTo>
                    <a:pt x="41007" y="33871"/>
                    <a:pt x="41078" y="33643"/>
                    <a:pt x="41042" y="33398"/>
                  </a:cubicBezTo>
                  <a:lnTo>
                    <a:pt x="41042" y="33380"/>
                  </a:lnTo>
                  <a:cubicBezTo>
                    <a:pt x="41042" y="33363"/>
                    <a:pt x="41042" y="33328"/>
                    <a:pt x="41025" y="33293"/>
                  </a:cubicBezTo>
                  <a:cubicBezTo>
                    <a:pt x="41165" y="33135"/>
                    <a:pt x="41270" y="32925"/>
                    <a:pt x="41253" y="32627"/>
                  </a:cubicBezTo>
                  <a:cubicBezTo>
                    <a:pt x="41253" y="32521"/>
                    <a:pt x="41235" y="32416"/>
                    <a:pt x="41218" y="32346"/>
                  </a:cubicBezTo>
                  <a:cubicBezTo>
                    <a:pt x="41270" y="32206"/>
                    <a:pt x="41288" y="32031"/>
                    <a:pt x="41270" y="31855"/>
                  </a:cubicBezTo>
                  <a:cubicBezTo>
                    <a:pt x="41253" y="31697"/>
                    <a:pt x="41183" y="31540"/>
                    <a:pt x="41113" y="31399"/>
                  </a:cubicBezTo>
                  <a:cubicBezTo>
                    <a:pt x="41095" y="31242"/>
                    <a:pt x="41095" y="31084"/>
                    <a:pt x="41113" y="30926"/>
                  </a:cubicBezTo>
                  <a:cubicBezTo>
                    <a:pt x="41130" y="30803"/>
                    <a:pt x="41130" y="30663"/>
                    <a:pt x="41095" y="30488"/>
                  </a:cubicBezTo>
                  <a:cubicBezTo>
                    <a:pt x="41235" y="30225"/>
                    <a:pt x="41253" y="29892"/>
                    <a:pt x="41130" y="29594"/>
                  </a:cubicBezTo>
                  <a:cubicBezTo>
                    <a:pt x="41183" y="29436"/>
                    <a:pt x="41200" y="29278"/>
                    <a:pt x="41183" y="29103"/>
                  </a:cubicBezTo>
                  <a:cubicBezTo>
                    <a:pt x="41148" y="28787"/>
                    <a:pt x="40972" y="28489"/>
                    <a:pt x="40692" y="28261"/>
                  </a:cubicBezTo>
                  <a:cubicBezTo>
                    <a:pt x="40674" y="28226"/>
                    <a:pt x="40639" y="28209"/>
                    <a:pt x="40604" y="28174"/>
                  </a:cubicBezTo>
                  <a:cubicBezTo>
                    <a:pt x="40587" y="28103"/>
                    <a:pt x="40569" y="28016"/>
                    <a:pt x="40534" y="27928"/>
                  </a:cubicBezTo>
                  <a:cubicBezTo>
                    <a:pt x="40552" y="27893"/>
                    <a:pt x="40569" y="27858"/>
                    <a:pt x="40587" y="27823"/>
                  </a:cubicBezTo>
                  <a:cubicBezTo>
                    <a:pt x="40744" y="27595"/>
                    <a:pt x="40797" y="27297"/>
                    <a:pt x="40727" y="27017"/>
                  </a:cubicBezTo>
                  <a:cubicBezTo>
                    <a:pt x="40709" y="26911"/>
                    <a:pt x="40709" y="26789"/>
                    <a:pt x="40727" y="26701"/>
                  </a:cubicBezTo>
                  <a:cubicBezTo>
                    <a:pt x="40815" y="26420"/>
                    <a:pt x="40762" y="26105"/>
                    <a:pt x="40587" y="25877"/>
                  </a:cubicBezTo>
                  <a:cubicBezTo>
                    <a:pt x="40569" y="25859"/>
                    <a:pt x="40569" y="25842"/>
                    <a:pt x="40552" y="25807"/>
                  </a:cubicBezTo>
                  <a:cubicBezTo>
                    <a:pt x="40552" y="25719"/>
                    <a:pt x="40534" y="25614"/>
                    <a:pt x="40516" y="25526"/>
                  </a:cubicBezTo>
                  <a:cubicBezTo>
                    <a:pt x="40516" y="25474"/>
                    <a:pt x="40516" y="25421"/>
                    <a:pt x="40516" y="25386"/>
                  </a:cubicBezTo>
                  <a:cubicBezTo>
                    <a:pt x="40534" y="25316"/>
                    <a:pt x="40552" y="25281"/>
                    <a:pt x="40552" y="25281"/>
                  </a:cubicBezTo>
                  <a:cubicBezTo>
                    <a:pt x="40639" y="25158"/>
                    <a:pt x="40692" y="25018"/>
                    <a:pt x="40727" y="24860"/>
                  </a:cubicBezTo>
                  <a:lnTo>
                    <a:pt x="40779" y="24474"/>
                  </a:lnTo>
                  <a:cubicBezTo>
                    <a:pt x="40867" y="24404"/>
                    <a:pt x="40955" y="24317"/>
                    <a:pt x="41025" y="24194"/>
                  </a:cubicBezTo>
                  <a:cubicBezTo>
                    <a:pt x="41060" y="24124"/>
                    <a:pt x="41095" y="24054"/>
                    <a:pt x="41130" y="23984"/>
                  </a:cubicBezTo>
                  <a:cubicBezTo>
                    <a:pt x="41358" y="23756"/>
                    <a:pt x="41481" y="23423"/>
                    <a:pt x="41463" y="23089"/>
                  </a:cubicBezTo>
                  <a:cubicBezTo>
                    <a:pt x="41463" y="23072"/>
                    <a:pt x="41463" y="23037"/>
                    <a:pt x="41463" y="23002"/>
                  </a:cubicBezTo>
                  <a:cubicBezTo>
                    <a:pt x="41639" y="22634"/>
                    <a:pt x="41674" y="22230"/>
                    <a:pt x="41568" y="21827"/>
                  </a:cubicBezTo>
                  <a:cubicBezTo>
                    <a:pt x="41621" y="21459"/>
                    <a:pt x="41551" y="21108"/>
                    <a:pt x="41376" y="20793"/>
                  </a:cubicBezTo>
                  <a:cubicBezTo>
                    <a:pt x="41393" y="20758"/>
                    <a:pt x="41393" y="20740"/>
                    <a:pt x="41393" y="20723"/>
                  </a:cubicBezTo>
                  <a:cubicBezTo>
                    <a:pt x="41551" y="20547"/>
                    <a:pt x="41674" y="20354"/>
                    <a:pt x="41744" y="20127"/>
                  </a:cubicBezTo>
                  <a:cubicBezTo>
                    <a:pt x="41866" y="19846"/>
                    <a:pt x="41884" y="19566"/>
                    <a:pt x="41866" y="19303"/>
                  </a:cubicBezTo>
                  <a:lnTo>
                    <a:pt x="41937" y="19303"/>
                  </a:lnTo>
                  <a:cubicBezTo>
                    <a:pt x="41937" y="19303"/>
                    <a:pt x="41937" y="18075"/>
                    <a:pt x="41919" y="16235"/>
                  </a:cubicBezTo>
                  <a:cubicBezTo>
                    <a:pt x="41902" y="15323"/>
                    <a:pt x="41884" y="14253"/>
                    <a:pt x="41849" y="13114"/>
                  </a:cubicBezTo>
                  <a:cubicBezTo>
                    <a:pt x="41744" y="7451"/>
                    <a:pt x="41603" y="0"/>
                    <a:pt x="41603"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4"/>
            <p:cNvSpPr/>
            <p:nvPr/>
          </p:nvSpPr>
          <p:spPr>
            <a:xfrm>
              <a:off x="5858984" y="2334821"/>
              <a:ext cx="1321619" cy="1280419"/>
            </a:xfrm>
            <a:custGeom>
              <a:avLst/>
              <a:gdLst/>
              <a:ahLst/>
              <a:cxnLst/>
              <a:rect l="l" t="t" r="r" b="b"/>
              <a:pathLst>
                <a:path w="41060" h="39780" extrusionOk="0">
                  <a:moveTo>
                    <a:pt x="0" y="0"/>
                  </a:moveTo>
                  <a:lnTo>
                    <a:pt x="0" y="23124"/>
                  </a:lnTo>
                  <a:lnTo>
                    <a:pt x="0" y="25053"/>
                  </a:lnTo>
                  <a:cubicBezTo>
                    <a:pt x="0" y="26315"/>
                    <a:pt x="0" y="27490"/>
                    <a:pt x="0" y="28542"/>
                  </a:cubicBezTo>
                  <a:cubicBezTo>
                    <a:pt x="0" y="29594"/>
                    <a:pt x="18" y="30523"/>
                    <a:pt x="18" y="31294"/>
                  </a:cubicBezTo>
                  <a:cubicBezTo>
                    <a:pt x="35" y="32837"/>
                    <a:pt x="35" y="33766"/>
                    <a:pt x="35" y="33766"/>
                  </a:cubicBezTo>
                  <a:lnTo>
                    <a:pt x="88" y="33766"/>
                  </a:lnTo>
                  <a:cubicBezTo>
                    <a:pt x="158" y="33749"/>
                    <a:pt x="210" y="33749"/>
                    <a:pt x="281" y="33749"/>
                  </a:cubicBezTo>
                  <a:cubicBezTo>
                    <a:pt x="316" y="33731"/>
                    <a:pt x="351" y="33731"/>
                    <a:pt x="386" y="33731"/>
                  </a:cubicBezTo>
                  <a:lnTo>
                    <a:pt x="579" y="33731"/>
                  </a:lnTo>
                  <a:cubicBezTo>
                    <a:pt x="807" y="33731"/>
                    <a:pt x="982" y="33643"/>
                    <a:pt x="1052" y="33608"/>
                  </a:cubicBezTo>
                  <a:cubicBezTo>
                    <a:pt x="1070" y="33591"/>
                    <a:pt x="1087" y="33573"/>
                    <a:pt x="1122" y="33573"/>
                  </a:cubicBezTo>
                  <a:lnTo>
                    <a:pt x="1350" y="33573"/>
                  </a:lnTo>
                  <a:cubicBezTo>
                    <a:pt x="1438" y="33573"/>
                    <a:pt x="1525" y="33556"/>
                    <a:pt x="1595" y="33538"/>
                  </a:cubicBezTo>
                  <a:cubicBezTo>
                    <a:pt x="1631" y="33749"/>
                    <a:pt x="1736" y="33977"/>
                    <a:pt x="1964" y="34117"/>
                  </a:cubicBezTo>
                  <a:cubicBezTo>
                    <a:pt x="2030" y="34167"/>
                    <a:pt x="2238" y="34311"/>
                    <a:pt x="2544" y="34311"/>
                  </a:cubicBezTo>
                  <a:cubicBezTo>
                    <a:pt x="2560" y="34311"/>
                    <a:pt x="2577" y="34311"/>
                    <a:pt x="2595" y="34310"/>
                  </a:cubicBezTo>
                  <a:cubicBezTo>
                    <a:pt x="2682" y="34310"/>
                    <a:pt x="2788" y="34275"/>
                    <a:pt x="2875" y="34240"/>
                  </a:cubicBezTo>
                  <a:cubicBezTo>
                    <a:pt x="2910" y="34257"/>
                    <a:pt x="2963" y="34257"/>
                    <a:pt x="3016" y="34257"/>
                  </a:cubicBezTo>
                  <a:cubicBezTo>
                    <a:pt x="3068" y="34380"/>
                    <a:pt x="3156" y="34503"/>
                    <a:pt x="3261" y="34573"/>
                  </a:cubicBezTo>
                  <a:cubicBezTo>
                    <a:pt x="3296" y="34608"/>
                    <a:pt x="3331" y="34625"/>
                    <a:pt x="3366" y="34660"/>
                  </a:cubicBezTo>
                  <a:cubicBezTo>
                    <a:pt x="3401" y="34678"/>
                    <a:pt x="3436" y="34678"/>
                    <a:pt x="3471" y="34695"/>
                  </a:cubicBezTo>
                  <a:cubicBezTo>
                    <a:pt x="3577" y="34748"/>
                    <a:pt x="3717" y="34818"/>
                    <a:pt x="3840" y="34853"/>
                  </a:cubicBezTo>
                  <a:cubicBezTo>
                    <a:pt x="3960" y="34907"/>
                    <a:pt x="4081" y="34930"/>
                    <a:pt x="4201" y="34930"/>
                  </a:cubicBezTo>
                  <a:cubicBezTo>
                    <a:pt x="4238" y="34930"/>
                    <a:pt x="4276" y="34927"/>
                    <a:pt x="4313" y="34923"/>
                  </a:cubicBezTo>
                  <a:cubicBezTo>
                    <a:pt x="4418" y="34923"/>
                    <a:pt x="4506" y="34906"/>
                    <a:pt x="4611" y="34871"/>
                  </a:cubicBezTo>
                  <a:cubicBezTo>
                    <a:pt x="4681" y="34976"/>
                    <a:pt x="4786" y="35081"/>
                    <a:pt x="4909" y="35169"/>
                  </a:cubicBezTo>
                  <a:cubicBezTo>
                    <a:pt x="4944" y="35186"/>
                    <a:pt x="4997" y="35221"/>
                    <a:pt x="5032" y="35239"/>
                  </a:cubicBezTo>
                  <a:cubicBezTo>
                    <a:pt x="5273" y="35450"/>
                    <a:pt x="5528" y="35506"/>
                    <a:pt x="5740" y="35506"/>
                  </a:cubicBezTo>
                  <a:cubicBezTo>
                    <a:pt x="5774" y="35506"/>
                    <a:pt x="5807" y="35504"/>
                    <a:pt x="5838" y="35502"/>
                  </a:cubicBezTo>
                  <a:cubicBezTo>
                    <a:pt x="5943" y="35484"/>
                    <a:pt x="6049" y="35467"/>
                    <a:pt x="6154" y="35432"/>
                  </a:cubicBezTo>
                  <a:cubicBezTo>
                    <a:pt x="6206" y="35414"/>
                    <a:pt x="6241" y="35397"/>
                    <a:pt x="6276" y="35397"/>
                  </a:cubicBezTo>
                  <a:cubicBezTo>
                    <a:pt x="6399" y="35414"/>
                    <a:pt x="6504" y="35414"/>
                    <a:pt x="6592" y="35414"/>
                  </a:cubicBezTo>
                  <a:cubicBezTo>
                    <a:pt x="6680" y="35414"/>
                    <a:pt x="6767" y="35397"/>
                    <a:pt x="6820" y="35379"/>
                  </a:cubicBezTo>
                  <a:lnTo>
                    <a:pt x="6873" y="35379"/>
                  </a:lnTo>
                  <a:cubicBezTo>
                    <a:pt x="7013" y="35362"/>
                    <a:pt x="7153" y="35327"/>
                    <a:pt x="7276" y="35274"/>
                  </a:cubicBezTo>
                  <a:cubicBezTo>
                    <a:pt x="7346" y="35291"/>
                    <a:pt x="7416" y="35309"/>
                    <a:pt x="7486" y="35309"/>
                  </a:cubicBezTo>
                  <a:cubicBezTo>
                    <a:pt x="7714" y="35554"/>
                    <a:pt x="7995" y="35712"/>
                    <a:pt x="8310" y="35800"/>
                  </a:cubicBezTo>
                  <a:cubicBezTo>
                    <a:pt x="8310" y="35817"/>
                    <a:pt x="8310" y="35835"/>
                    <a:pt x="8328" y="35835"/>
                  </a:cubicBezTo>
                  <a:cubicBezTo>
                    <a:pt x="8433" y="36115"/>
                    <a:pt x="8678" y="36326"/>
                    <a:pt x="8976" y="36378"/>
                  </a:cubicBezTo>
                  <a:cubicBezTo>
                    <a:pt x="9046" y="36396"/>
                    <a:pt x="9117" y="36431"/>
                    <a:pt x="9187" y="36571"/>
                  </a:cubicBezTo>
                  <a:cubicBezTo>
                    <a:pt x="9327" y="36887"/>
                    <a:pt x="9643" y="37097"/>
                    <a:pt x="9993" y="37097"/>
                  </a:cubicBezTo>
                  <a:cubicBezTo>
                    <a:pt x="10028" y="37097"/>
                    <a:pt x="10046" y="37097"/>
                    <a:pt x="10081" y="37080"/>
                  </a:cubicBezTo>
                  <a:lnTo>
                    <a:pt x="10169" y="37080"/>
                  </a:lnTo>
                  <a:cubicBezTo>
                    <a:pt x="10467" y="37080"/>
                    <a:pt x="10747" y="36939"/>
                    <a:pt x="10957" y="36712"/>
                  </a:cubicBezTo>
                  <a:cubicBezTo>
                    <a:pt x="11010" y="36676"/>
                    <a:pt x="11063" y="36641"/>
                    <a:pt x="11115" y="36606"/>
                  </a:cubicBezTo>
                  <a:cubicBezTo>
                    <a:pt x="11150" y="36571"/>
                    <a:pt x="11185" y="36554"/>
                    <a:pt x="11220" y="36536"/>
                  </a:cubicBezTo>
                  <a:cubicBezTo>
                    <a:pt x="11238" y="36536"/>
                    <a:pt x="11273" y="36519"/>
                    <a:pt x="11291" y="36501"/>
                  </a:cubicBezTo>
                  <a:lnTo>
                    <a:pt x="11378" y="36501"/>
                  </a:lnTo>
                  <a:cubicBezTo>
                    <a:pt x="11413" y="36484"/>
                    <a:pt x="11448" y="36484"/>
                    <a:pt x="11483" y="36484"/>
                  </a:cubicBezTo>
                  <a:cubicBezTo>
                    <a:pt x="11536" y="36484"/>
                    <a:pt x="11606" y="36501"/>
                    <a:pt x="11659" y="36536"/>
                  </a:cubicBezTo>
                  <a:cubicBezTo>
                    <a:pt x="11659" y="36536"/>
                    <a:pt x="11676" y="36554"/>
                    <a:pt x="11694" y="36554"/>
                  </a:cubicBezTo>
                  <a:cubicBezTo>
                    <a:pt x="11694" y="36554"/>
                    <a:pt x="11711" y="36571"/>
                    <a:pt x="11711" y="36571"/>
                  </a:cubicBezTo>
                  <a:cubicBezTo>
                    <a:pt x="11711" y="36589"/>
                    <a:pt x="11729" y="36589"/>
                    <a:pt x="11746" y="36624"/>
                  </a:cubicBezTo>
                  <a:cubicBezTo>
                    <a:pt x="11834" y="36764"/>
                    <a:pt x="11957" y="36887"/>
                    <a:pt x="12079" y="36957"/>
                  </a:cubicBezTo>
                  <a:cubicBezTo>
                    <a:pt x="12167" y="37185"/>
                    <a:pt x="12325" y="37325"/>
                    <a:pt x="12465" y="37413"/>
                  </a:cubicBezTo>
                  <a:cubicBezTo>
                    <a:pt x="12605" y="37728"/>
                    <a:pt x="12921" y="37939"/>
                    <a:pt x="13254" y="37956"/>
                  </a:cubicBezTo>
                  <a:lnTo>
                    <a:pt x="13394" y="37956"/>
                  </a:lnTo>
                  <a:cubicBezTo>
                    <a:pt x="13535" y="37939"/>
                    <a:pt x="13675" y="37886"/>
                    <a:pt x="13815" y="37834"/>
                  </a:cubicBezTo>
                  <a:cubicBezTo>
                    <a:pt x="13868" y="37816"/>
                    <a:pt x="13920" y="37781"/>
                    <a:pt x="13973" y="37763"/>
                  </a:cubicBezTo>
                  <a:cubicBezTo>
                    <a:pt x="14061" y="37781"/>
                    <a:pt x="14131" y="37798"/>
                    <a:pt x="14183" y="37816"/>
                  </a:cubicBezTo>
                  <a:cubicBezTo>
                    <a:pt x="14288" y="37869"/>
                    <a:pt x="14411" y="37904"/>
                    <a:pt x="14534" y="37904"/>
                  </a:cubicBezTo>
                  <a:lnTo>
                    <a:pt x="14657" y="37904"/>
                  </a:lnTo>
                  <a:cubicBezTo>
                    <a:pt x="14674" y="37904"/>
                    <a:pt x="14709" y="37904"/>
                    <a:pt x="14727" y="37921"/>
                  </a:cubicBezTo>
                  <a:lnTo>
                    <a:pt x="14797" y="37921"/>
                  </a:lnTo>
                  <a:cubicBezTo>
                    <a:pt x="14797" y="37939"/>
                    <a:pt x="14814" y="37939"/>
                    <a:pt x="14832" y="37939"/>
                  </a:cubicBezTo>
                  <a:cubicBezTo>
                    <a:pt x="14867" y="37974"/>
                    <a:pt x="14902" y="38009"/>
                    <a:pt x="14920" y="38044"/>
                  </a:cubicBezTo>
                  <a:cubicBezTo>
                    <a:pt x="15007" y="38167"/>
                    <a:pt x="15130" y="38272"/>
                    <a:pt x="15253" y="38342"/>
                  </a:cubicBezTo>
                  <a:cubicBezTo>
                    <a:pt x="15253" y="38359"/>
                    <a:pt x="15253" y="38395"/>
                    <a:pt x="15253" y="38430"/>
                  </a:cubicBezTo>
                  <a:cubicBezTo>
                    <a:pt x="15270" y="38780"/>
                    <a:pt x="15463" y="39096"/>
                    <a:pt x="15744" y="39254"/>
                  </a:cubicBezTo>
                  <a:cubicBezTo>
                    <a:pt x="15761" y="39254"/>
                    <a:pt x="15761" y="39254"/>
                    <a:pt x="15779" y="39271"/>
                  </a:cubicBezTo>
                  <a:cubicBezTo>
                    <a:pt x="15866" y="39341"/>
                    <a:pt x="15954" y="39411"/>
                    <a:pt x="16042" y="39446"/>
                  </a:cubicBezTo>
                  <a:cubicBezTo>
                    <a:pt x="16077" y="39482"/>
                    <a:pt x="16112" y="39517"/>
                    <a:pt x="16147" y="39534"/>
                  </a:cubicBezTo>
                  <a:cubicBezTo>
                    <a:pt x="16305" y="39692"/>
                    <a:pt x="16497" y="39762"/>
                    <a:pt x="16690" y="39780"/>
                  </a:cubicBezTo>
                  <a:cubicBezTo>
                    <a:pt x="16813" y="39780"/>
                    <a:pt x="16936" y="39762"/>
                    <a:pt x="17059" y="39692"/>
                  </a:cubicBezTo>
                  <a:cubicBezTo>
                    <a:pt x="17129" y="39674"/>
                    <a:pt x="17181" y="39639"/>
                    <a:pt x="17234" y="39587"/>
                  </a:cubicBezTo>
                  <a:cubicBezTo>
                    <a:pt x="17304" y="39622"/>
                    <a:pt x="17374" y="39622"/>
                    <a:pt x="17462" y="39622"/>
                  </a:cubicBezTo>
                  <a:cubicBezTo>
                    <a:pt x="17473" y="39628"/>
                    <a:pt x="17485" y="39630"/>
                    <a:pt x="17496" y="39630"/>
                  </a:cubicBezTo>
                  <a:cubicBezTo>
                    <a:pt x="17518" y="39630"/>
                    <a:pt x="17538" y="39622"/>
                    <a:pt x="17549" y="39622"/>
                  </a:cubicBezTo>
                  <a:cubicBezTo>
                    <a:pt x="17812" y="39604"/>
                    <a:pt x="18040" y="39464"/>
                    <a:pt x="18181" y="39236"/>
                  </a:cubicBezTo>
                  <a:lnTo>
                    <a:pt x="18198" y="39183"/>
                  </a:lnTo>
                  <a:cubicBezTo>
                    <a:pt x="18549" y="39008"/>
                    <a:pt x="18829" y="38640"/>
                    <a:pt x="18689" y="37904"/>
                  </a:cubicBezTo>
                  <a:lnTo>
                    <a:pt x="18689" y="37834"/>
                  </a:lnTo>
                  <a:cubicBezTo>
                    <a:pt x="18706" y="37816"/>
                    <a:pt x="18742" y="37798"/>
                    <a:pt x="18759" y="37763"/>
                  </a:cubicBezTo>
                  <a:cubicBezTo>
                    <a:pt x="18882" y="37974"/>
                    <a:pt x="19110" y="38114"/>
                    <a:pt x="19355" y="38149"/>
                  </a:cubicBezTo>
                  <a:cubicBezTo>
                    <a:pt x="19443" y="38167"/>
                    <a:pt x="19548" y="38167"/>
                    <a:pt x="19618" y="38167"/>
                  </a:cubicBezTo>
                  <a:lnTo>
                    <a:pt x="19636" y="38184"/>
                  </a:lnTo>
                  <a:lnTo>
                    <a:pt x="19793" y="38184"/>
                  </a:lnTo>
                  <a:cubicBezTo>
                    <a:pt x="19822" y="38186"/>
                    <a:pt x="19850" y="38186"/>
                    <a:pt x="19877" y="38186"/>
                  </a:cubicBezTo>
                  <a:cubicBezTo>
                    <a:pt x="20168" y="38186"/>
                    <a:pt x="20390" y="38102"/>
                    <a:pt x="20582" y="37974"/>
                  </a:cubicBezTo>
                  <a:cubicBezTo>
                    <a:pt x="20582" y="38026"/>
                    <a:pt x="20600" y="38079"/>
                    <a:pt x="20617" y="38149"/>
                  </a:cubicBezTo>
                  <a:lnTo>
                    <a:pt x="20653" y="38307"/>
                  </a:lnTo>
                  <a:cubicBezTo>
                    <a:pt x="20705" y="38482"/>
                    <a:pt x="20793" y="38640"/>
                    <a:pt x="20933" y="38763"/>
                  </a:cubicBezTo>
                  <a:cubicBezTo>
                    <a:pt x="21073" y="38903"/>
                    <a:pt x="21284" y="38973"/>
                    <a:pt x="21494" y="38991"/>
                  </a:cubicBezTo>
                  <a:cubicBezTo>
                    <a:pt x="21669" y="38991"/>
                    <a:pt x="21810" y="38938"/>
                    <a:pt x="21880" y="38903"/>
                  </a:cubicBezTo>
                  <a:cubicBezTo>
                    <a:pt x="22090" y="38833"/>
                    <a:pt x="22248" y="38728"/>
                    <a:pt x="22371" y="38640"/>
                  </a:cubicBezTo>
                  <a:cubicBezTo>
                    <a:pt x="22388" y="38622"/>
                    <a:pt x="22423" y="38605"/>
                    <a:pt x="22441" y="38587"/>
                  </a:cubicBezTo>
                  <a:cubicBezTo>
                    <a:pt x="22599" y="38587"/>
                    <a:pt x="22774" y="38570"/>
                    <a:pt x="22932" y="38517"/>
                  </a:cubicBezTo>
                  <a:cubicBezTo>
                    <a:pt x="23054" y="38587"/>
                    <a:pt x="23195" y="38640"/>
                    <a:pt x="23352" y="38640"/>
                  </a:cubicBezTo>
                  <a:cubicBezTo>
                    <a:pt x="23370" y="38640"/>
                    <a:pt x="23405" y="38658"/>
                    <a:pt x="23423" y="38658"/>
                  </a:cubicBezTo>
                  <a:cubicBezTo>
                    <a:pt x="23598" y="38658"/>
                    <a:pt x="23773" y="38605"/>
                    <a:pt x="23948" y="38535"/>
                  </a:cubicBezTo>
                  <a:cubicBezTo>
                    <a:pt x="24001" y="38517"/>
                    <a:pt x="24036" y="38482"/>
                    <a:pt x="24089" y="38447"/>
                  </a:cubicBezTo>
                  <a:cubicBezTo>
                    <a:pt x="24159" y="38465"/>
                    <a:pt x="24247" y="38482"/>
                    <a:pt x="24369" y="38482"/>
                  </a:cubicBezTo>
                  <a:cubicBezTo>
                    <a:pt x="24685" y="38482"/>
                    <a:pt x="24983" y="38342"/>
                    <a:pt x="25193" y="38114"/>
                  </a:cubicBezTo>
                  <a:cubicBezTo>
                    <a:pt x="25351" y="38237"/>
                    <a:pt x="25561" y="38307"/>
                    <a:pt x="25772" y="38307"/>
                  </a:cubicBezTo>
                  <a:lnTo>
                    <a:pt x="25930" y="38307"/>
                  </a:lnTo>
                  <a:cubicBezTo>
                    <a:pt x="26105" y="38482"/>
                    <a:pt x="26315" y="38605"/>
                    <a:pt x="26631" y="38605"/>
                  </a:cubicBezTo>
                  <a:cubicBezTo>
                    <a:pt x="26701" y="38605"/>
                    <a:pt x="26771" y="38587"/>
                    <a:pt x="26841" y="38587"/>
                  </a:cubicBezTo>
                  <a:cubicBezTo>
                    <a:pt x="26964" y="38640"/>
                    <a:pt x="27104" y="38675"/>
                    <a:pt x="27244" y="38675"/>
                  </a:cubicBezTo>
                  <a:lnTo>
                    <a:pt x="27297" y="38675"/>
                  </a:lnTo>
                  <a:cubicBezTo>
                    <a:pt x="27455" y="38675"/>
                    <a:pt x="27595" y="38622"/>
                    <a:pt x="27735" y="38552"/>
                  </a:cubicBezTo>
                  <a:cubicBezTo>
                    <a:pt x="27876" y="38552"/>
                    <a:pt x="28033" y="38570"/>
                    <a:pt x="28191" y="38605"/>
                  </a:cubicBezTo>
                  <a:cubicBezTo>
                    <a:pt x="28244" y="38605"/>
                    <a:pt x="28314" y="38622"/>
                    <a:pt x="28384" y="38622"/>
                  </a:cubicBezTo>
                  <a:cubicBezTo>
                    <a:pt x="28454" y="38622"/>
                    <a:pt x="28524" y="38622"/>
                    <a:pt x="28612" y="38605"/>
                  </a:cubicBezTo>
                  <a:cubicBezTo>
                    <a:pt x="28752" y="38693"/>
                    <a:pt x="28910" y="38728"/>
                    <a:pt x="29085" y="38728"/>
                  </a:cubicBezTo>
                  <a:cubicBezTo>
                    <a:pt x="29138" y="38728"/>
                    <a:pt x="29296" y="38728"/>
                    <a:pt x="29471" y="38675"/>
                  </a:cubicBezTo>
                  <a:cubicBezTo>
                    <a:pt x="29559" y="38693"/>
                    <a:pt x="29664" y="38710"/>
                    <a:pt x="29769" y="38710"/>
                  </a:cubicBezTo>
                  <a:cubicBezTo>
                    <a:pt x="29789" y="38711"/>
                    <a:pt x="29810" y="38712"/>
                    <a:pt x="29831" y="38712"/>
                  </a:cubicBezTo>
                  <a:cubicBezTo>
                    <a:pt x="30088" y="38712"/>
                    <a:pt x="30424" y="38606"/>
                    <a:pt x="30716" y="38202"/>
                  </a:cubicBezTo>
                  <a:cubicBezTo>
                    <a:pt x="30733" y="38167"/>
                    <a:pt x="30751" y="38149"/>
                    <a:pt x="30768" y="38114"/>
                  </a:cubicBezTo>
                  <a:cubicBezTo>
                    <a:pt x="30856" y="38097"/>
                    <a:pt x="30926" y="38061"/>
                    <a:pt x="30996" y="38026"/>
                  </a:cubicBezTo>
                  <a:cubicBezTo>
                    <a:pt x="31031" y="38044"/>
                    <a:pt x="31084" y="38061"/>
                    <a:pt x="31119" y="38061"/>
                  </a:cubicBezTo>
                  <a:cubicBezTo>
                    <a:pt x="31259" y="38149"/>
                    <a:pt x="31399" y="38184"/>
                    <a:pt x="31557" y="38184"/>
                  </a:cubicBezTo>
                  <a:cubicBezTo>
                    <a:pt x="31590" y="38189"/>
                    <a:pt x="31622" y="38191"/>
                    <a:pt x="31653" y="38191"/>
                  </a:cubicBezTo>
                  <a:cubicBezTo>
                    <a:pt x="31738" y="38191"/>
                    <a:pt x="31818" y="38175"/>
                    <a:pt x="31908" y="38149"/>
                  </a:cubicBezTo>
                  <a:cubicBezTo>
                    <a:pt x="31959" y="38123"/>
                    <a:pt x="32011" y="38107"/>
                    <a:pt x="32062" y="38107"/>
                  </a:cubicBezTo>
                  <a:cubicBezTo>
                    <a:pt x="32081" y="38107"/>
                    <a:pt x="32099" y="38109"/>
                    <a:pt x="32118" y="38114"/>
                  </a:cubicBezTo>
                  <a:lnTo>
                    <a:pt x="32188" y="38114"/>
                  </a:lnTo>
                  <a:cubicBezTo>
                    <a:pt x="32241" y="38132"/>
                    <a:pt x="32276" y="38132"/>
                    <a:pt x="32329" y="38132"/>
                  </a:cubicBezTo>
                  <a:cubicBezTo>
                    <a:pt x="32557" y="38132"/>
                    <a:pt x="32784" y="38061"/>
                    <a:pt x="32960" y="37904"/>
                  </a:cubicBezTo>
                  <a:cubicBezTo>
                    <a:pt x="32977" y="37886"/>
                    <a:pt x="32995" y="37869"/>
                    <a:pt x="33012" y="37851"/>
                  </a:cubicBezTo>
                  <a:cubicBezTo>
                    <a:pt x="33118" y="37834"/>
                    <a:pt x="33205" y="37816"/>
                    <a:pt x="33293" y="37798"/>
                  </a:cubicBezTo>
                  <a:cubicBezTo>
                    <a:pt x="33345" y="37798"/>
                    <a:pt x="33381" y="37798"/>
                    <a:pt x="33433" y="37781"/>
                  </a:cubicBezTo>
                  <a:cubicBezTo>
                    <a:pt x="33503" y="37798"/>
                    <a:pt x="33521" y="37798"/>
                    <a:pt x="33521" y="37798"/>
                  </a:cubicBezTo>
                  <a:cubicBezTo>
                    <a:pt x="33661" y="37869"/>
                    <a:pt x="33801" y="37921"/>
                    <a:pt x="33942" y="37921"/>
                  </a:cubicBezTo>
                  <a:lnTo>
                    <a:pt x="34327" y="37939"/>
                  </a:lnTo>
                  <a:cubicBezTo>
                    <a:pt x="34503" y="38114"/>
                    <a:pt x="34678" y="38184"/>
                    <a:pt x="34836" y="38219"/>
                  </a:cubicBezTo>
                  <a:cubicBezTo>
                    <a:pt x="35029" y="38359"/>
                    <a:pt x="35256" y="38447"/>
                    <a:pt x="35502" y="38465"/>
                  </a:cubicBezTo>
                  <a:cubicBezTo>
                    <a:pt x="35572" y="38465"/>
                    <a:pt x="35660" y="38447"/>
                    <a:pt x="35730" y="38430"/>
                  </a:cubicBezTo>
                  <a:lnTo>
                    <a:pt x="35817" y="38430"/>
                  </a:lnTo>
                  <a:cubicBezTo>
                    <a:pt x="35975" y="38482"/>
                    <a:pt x="36133" y="38500"/>
                    <a:pt x="36291" y="38517"/>
                  </a:cubicBezTo>
                  <a:cubicBezTo>
                    <a:pt x="36519" y="38517"/>
                    <a:pt x="36747" y="38482"/>
                    <a:pt x="36940" y="38395"/>
                  </a:cubicBezTo>
                  <a:cubicBezTo>
                    <a:pt x="37413" y="38395"/>
                    <a:pt x="37834" y="38202"/>
                    <a:pt x="38132" y="37834"/>
                  </a:cubicBezTo>
                  <a:cubicBezTo>
                    <a:pt x="38149" y="37816"/>
                    <a:pt x="38149" y="37816"/>
                    <a:pt x="38167" y="37798"/>
                  </a:cubicBezTo>
                  <a:lnTo>
                    <a:pt x="38289" y="37798"/>
                  </a:lnTo>
                  <a:cubicBezTo>
                    <a:pt x="38301" y="37804"/>
                    <a:pt x="38313" y="37806"/>
                    <a:pt x="38325" y="37806"/>
                  </a:cubicBezTo>
                  <a:cubicBezTo>
                    <a:pt x="38348" y="37806"/>
                    <a:pt x="38371" y="37798"/>
                    <a:pt x="38395" y="37798"/>
                  </a:cubicBezTo>
                  <a:cubicBezTo>
                    <a:pt x="38517" y="37781"/>
                    <a:pt x="38640" y="37763"/>
                    <a:pt x="38763" y="37746"/>
                  </a:cubicBezTo>
                  <a:lnTo>
                    <a:pt x="38921" y="37728"/>
                  </a:lnTo>
                  <a:cubicBezTo>
                    <a:pt x="39096" y="37711"/>
                    <a:pt x="39254" y="37623"/>
                    <a:pt x="39376" y="37500"/>
                  </a:cubicBezTo>
                  <a:cubicBezTo>
                    <a:pt x="39482" y="37413"/>
                    <a:pt x="39762" y="37080"/>
                    <a:pt x="39587" y="36554"/>
                  </a:cubicBezTo>
                  <a:cubicBezTo>
                    <a:pt x="39534" y="36326"/>
                    <a:pt x="39429" y="36150"/>
                    <a:pt x="39359" y="36028"/>
                  </a:cubicBezTo>
                  <a:cubicBezTo>
                    <a:pt x="39341" y="35993"/>
                    <a:pt x="39324" y="35975"/>
                    <a:pt x="39324" y="35940"/>
                  </a:cubicBezTo>
                  <a:cubicBezTo>
                    <a:pt x="39324" y="35782"/>
                    <a:pt x="39306" y="35607"/>
                    <a:pt x="39289" y="35449"/>
                  </a:cubicBezTo>
                  <a:cubicBezTo>
                    <a:pt x="39359" y="35327"/>
                    <a:pt x="39411" y="35186"/>
                    <a:pt x="39429" y="35046"/>
                  </a:cubicBezTo>
                  <a:cubicBezTo>
                    <a:pt x="39464" y="34836"/>
                    <a:pt x="39447" y="34625"/>
                    <a:pt x="39376" y="34432"/>
                  </a:cubicBezTo>
                  <a:cubicBezTo>
                    <a:pt x="39341" y="34380"/>
                    <a:pt x="39324" y="34327"/>
                    <a:pt x="39289" y="34275"/>
                  </a:cubicBezTo>
                  <a:cubicBezTo>
                    <a:pt x="39429" y="33836"/>
                    <a:pt x="39324" y="33433"/>
                    <a:pt x="39043" y="33135"/>
                  </a:cubicBezTo>
                  <a:cubicBezTo>
                    <a:pt x="39201" y="32977"/>
                    <a:pt x="39289" y="32767"/>
                    <a:pt x="39289" y="32539"/>
                  </a:cubicBezTo>
                  <a:lnTo>
                    <a:pt x="39306" y="32504"/>
                  </a:lnTo>
                  <a:cubicBezTo>
                    <a:pt x="39306" y="32486"/>
                    <a:pt x="39306" y="32451"/>
                    <a:pt x="39306" y="32416"/>
                  </a:cubicBezTo>
                  <a:cubicBezTo>
                    <a:pt x="39482" y="32276"/>
                    <a:pt x="39604" y="32083"/>
                    <a:pt x="39657" y="31803"/>
                  </a:cubicBezTo>
                  <a:cubicBezTo>
                    <a:pt x="39657" y="31697"/>
                    <a:pt x="39657" y="31610"/>
                    <a:pt x="39657" y="31540"/>
                  </a:cubicBezTo>
                  <a:cubicBezTo>
                    <a:pt x="39745" y="31399"/>
                    <a:pt x="39780" y="31259"/>
                    <a:pt x="39797" y="31101"/>
                  </a:cubicBezTo>
                  <a:cubicBezTo>
                    <a:pt x="39797" y="30944"/>
                    <a:pt x="39762" y="30786"/>
                    <a:pt x="39710" y="30646"/>
                  </a:cubicBezTo>
                  <a:cubicBezTo>
                    <a:pt x="39727" y="30505"/>
                    <a:pt x="39745" y="30365"/>
                    <a:pt x="39797" y="30207"/>
                  </a:cubicBezTo>
                  <a:cubicBezTo>
                    <a:pt x="39832" y="30102"/>
                    <a:pt x="39850" y="29962"/>
                    <a:pt x="39832" y="29787"/>
                  </a:cubicBezTo>
                  <a:cubicBezTo>
                    <a:pt x="40008" y="29541"/>
                    <a:pt x="40060" y="29225"/>
                    <a:pt x="39990" y="28945"/>
                  </a:cubicBezTo>
                  <a:cubicBezTo>
                    <a:pt x="40043" y="28805"/>
                    <a:pt x="40078" y="28647"/>
                    <a:pt x="40060" y="28472"/>
                  </a:cubicBezTo>
                  <a:cubicBezTo>
                    <a:pt x="40060" y="28174"/>
                    <a:pt x="39902" y="27893"/>
                    <a:pt x="39639" y="27665"/>
                  </a:cubicBezTo>
                  <a:cubicBezTo>
                    <a:pt x="39604" y="27630"/>
                    <a:pt x="39587" y="27613"/>
                    <a:pt x="39552" y="27595"/>
                  </a:cubicBezTo>
                  <a:cubicBezTo>
                    <a:pt x="39534" y="27507"/>
                    <a:pt x="39517" y="27437"/>
                    <a:pt x="39499" y="27350"/>
                  </a:cubicBezTo>
                  <a:cubicBezTo>
                    <a:pt x="39517" y="27315"/>
                    <a:pt x="39517" y="27279"/>
                    <a:pt x="39534" y="27244"/>
                  </a:cubicBezTo>
                  <a:cubicBezTo>
                    <a:pt x="39692" y="27034"/>
                    <a:pt x="39762" y="26754"/>
                    <a:pt x="39710" y="26473"/>
                  </a:cubicBezTo>
                  <a:cubicBezTo>
                    <a:pt x="39674" y="26368"/>
                    <a:pt x="39674" y="26263"/>
                    <a:pt x="39710" y="26175"/>
                  </a:cubicBezTo>
                  <a:cubicBezTo>
                    <a:pt x="39797" y="25912"/>
                    <a:pt x="39745" y="25614"/>
                    <a:pt x="39587" y="25386"/>
                  </a:cubicBezTo>
                  <a:cubicBezTo>
                    <a:pt x="39569" y="25369"/>
                    <a:pt x="39552" y="25351"/>
                    <a:pt x="39534" y="25316"/>
                  </a:cubicBezTo>
                  <a:cubicBezTo>
                    <a:pt x="39534" y="25228"/>
                    <a:pt x="39534" y="25141"/>
                    <a:pt x="39517" y="25053"/>
                  </a:cubicBezTo>
                  <a:cubicBezTo>
                    <a:pt x="39517" y="25000"/>
                    <a:pt x="39517" y="24948"/>
                    <a:pt x="39517" y="24913"/>
                  </a:cubicBezTo>
                  <a:cubicBezTo>
                    <a:pt x="39534" y="24843"/>
                    <a:pt x="39552" y="24825"/>
                    <a:pt x="39552" y="24808"/>
                  </a:cubicBezTo>
                  <a:cubicBezTo>
                    <a:pt x="39639" y="24702"/>
                    <a:pt x="39710" y="24562"/>
                    <a:pt x="39727" y="24422"/>
                  </a:cubicBezTo>
                  <a:lnTo>
                    <a:pt x="39780" y="24036"/>
                  </a:lnTo>
                  <a:cubicBezTo>
                    <a:pt x="39885" y="23966"/>
                    <a:pt x="39955" y="23878"/>
                    <a:pt x="40043" y="23773"/>
                  </a:cubicBezTo>
                  <a:cubicBezTo>
                    <a:pt x="40078" y="23703"/>
                    <a:pt x="40113" y="23633"/>
                    <a:pt x="40130" y="23563"/>
                  </a:cubicBezTo>
                  <a:cubicBezTo>
                    <a:pt x="40376" y="23352"/>
                    <a:pt x="40498" y="23037"/>
                    <a:pt x="40481" y="22721"/>
                  </a:cubicBezTo>
                  <a:cubicBezTo>
                    <a:pt x="40481" y="22686"/>
                    <a:pt x="40481" y="22651"/>
                    <a:pt x="40481" y="22634"/>
                  </a:cubicBezTo>
                  <a:cubicBezTo>
                    <a:pt x="40674" y="22283"/>
                    <a:pt x="40709" y="21880"/>
                    <a:pt x="40621" y="21494"/>
                  </a:cubicBezTo>
                  <a:cubicBezTo>
                    <a:pt x="40674" y="21143"/>
                    <a:pt x="40621" y="20793"/>
                    <a:pt x="40446" y="20495"/>
                  </a:cubicBezTo>
                  <a:cubicBezTo>
                    <a:pt x="40446" y="20460"/>
                    <a:pt x="40463" y="20442"/>
                    <a:pt x="40463" y="20407"/>
                  </a:cubicBezTo>
                  <a:cubicBezTo>
                    <a:pt x="40621" y="20249"/>
                    <a:pt x="40744" y="20056"/>
                    <a:pt x="40832" y="19846"/>
                  </a:cubicBezTo>
                  <a:cubicBezTo>
                    <a:pt x="40937" y="19566"/>
                    <a:pt x="40972" y="19303"/>
                    <a:pt x="40972" y="19040"/>
                  </a:cubicBezTo>
                  <a:lnTo>
                    <a:pt x="41024" y="19040"/>
                  </a:lnTo>
                  <a:cubicBezTo>
                    <a:pt x="41024" y="19040"/>
                    <a:pt x="41059" y="17847"/>
                    <a:pt x="41059" y="16059"/>
                  </a:cubicBezTo>
                  <a:lnTo>
                    <a:pt x="41059" y="13009"/>
                  </a:lnTo>
                  <a:lnTo>
                    <a:pt x="410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4"/>
            <p:cNvSpPr/>
            <p:nvPr/>
          </p:nvSpPr>
          <p:spPr>
            <a:xfrm>
              <a:off x="5858405" y="2334821"/>
              <a:ext cx="1322198" cy="1264068"/>
            </a:xfrm>
            <a:custGeom>
              <a:avLst/>
              <a:gdLst/>
              <a:ahLst/>
              <a:cxnLst/>
              <a:rect l="l" t="t" r="r" b="b"/>
              <a:pathLst>
                <a:path w="41078" h="39272" extrusionOk="0">
                  <a:moveTo>
                    <a:pt x="1" y="0"/>
                  </a:moveTo>
                  <a:lnTo>
                    <a:pt x="1" y="32942"/>
                  </a:lnTo>
                  <a:cubicBezTo>
                    <a:pt x="71" y="32960"/>
                    <a:pt x="141" y="32942"/>
                    <a:pt x="211" y="32942"/>
                  </a:cubicBezTo>
                  <a:lnTo>
                    <a:pt x="211" y="32942"/>
                  </a:lnTo>
                  <a:cubicBezTo>
                    <a:pt x="316" y="32942"/>
                    <a:pt x="421" y="32942"/>
                    <a:pt x="527" y="32960"/>
                  </a:cubicBezTo>
                  <a:lnTo>
                    <a:pt x="527" y="32960"/>
                  </a:lnTo>
                  <a:cubicBezTo>
                    <a:pt x="579" y="32960"/>
                    <a:pt x="614" y="32942"/>
                    <a:pt x="667" y="32907"/>
                  </a:cubicBezTo>
                  <a:lnTo>
                    <a:pt x="667" y="32907"/>
                  </a:lnTo>
                  <a:cubicBezTo>
                    <a:pt x="667" y="32907"/>
                    <a:pt x="667" y="32872"/>
                    <a:pt x="667" y="32855"/>
                  </a:cubicBezTo>
                  <a:lnTo>
                    <a:pt x="667" y="32855"/>
                  </a:lnTo>
                  <a:cubicBezTo>
                    <a:pt x="842" y="32802"/>
                    <a:pt x="1000" y="32767"/>
                    <a:pt x="1193" y="32819"/>
                  </a:cubicBezTo>
                  <a:lnTo>
                    <a:pt x="1193" y="32819"/>
                  </a:lnTo>
                  <a:cubicBezTo>
                    <a:pt x="1386" y="32855"/>
                    <a:pt x="1561" y="32784"/>
                    <a:pt x="1736" y="32697"/>
                  </a:cubicBezTo>
                  <a:lnTo>
                    <a:pt x="1736" y="32697"/>
                  </a:lnTo>
                  <a:cubicBezTo>
                    <a:pt x="1754" y="32697"/>
                    <a:pt x="1754" y="32679"/>
                    <a:pt x="1754" y="32662"/>
                  </a:cubicBezTo>
                  <a:lnTo>
                    <a:pt x="1754" y="32662"/>
                  </a:lnTo>
                  <a:lnTo>
                    <a:pt x="2525" y="33205"/>
                  </a:lnTo>
                  <a:cubicBezTo>
                    <a:pt x="2525" y="33205"/>
                    <a:pt x="2525" y="33205"/>
                    <a:pt x="2508" y="33223"/>
                  </a:cubicBezTo>
                  <a:lnTo>
                    <a:pt x="2508" y="33223"/>
                  </a:lnTo>
                  <a:cubicBezTo>
                    <a:pt x="2490" y="33328"/>
                    <a:pt x="2455" y="33416"/>
                    <a:pt x="2437" y="33521"/>
                  </a:cubicBezTo>
                  <a:lnTo>
                    <a:pt x="2437" y="33521"/>
                  </a:lnTo>
                  <a:cubicBezTo>
                    <a:pt x="2420" y="33556"/>
                    <a:pt x="2437" y="33591"/>
                    <a:pt x="2437" y="33608"/>
                  </a:cubicBezTo>
                  <a:lnTo>
                    <a:pt x="2437" y="33608"/>
                  </a:lnTo>
                  <a:cubicBezTo>
                    <a:pt x="2473" y="33626"/>
                    <a:pt x="2508" y="33661"/>
                    <a:pt x="2525" y="33661"/>
                  </a:cubicBezTo>
                  <a:lnTo>
                    <a:pt x="2525" y="33661"/>
                  </a:lnTo>
                  <a:cubicBezTo>
                    <a:pt x="2613" y="33626"/>
                    <a:pt x="2718" y="33608"/>
                    <a:pt x="2788" y="33521"/>
                  </a:cubicBezTo>
                  <a:lnTo>
                    <a:pt x="2788" y="33521"/>
                  </a:lnTo>
                  <a:cubicBezTo>
                    <a:pt x="2858" y="33451"/>
                    <a:pt x="2911" y="33486"/>
                    <a:pt x="2999" y="33608"/>
                  </a:cubicBezTo>
                  <a:lnTo>
                    <a:pt x="2999" y="33608"/>
                  </a:lnTo>
                  <a:cubicBezTo>
                    <a:pt x="3016" y="33626"/>
                    <a:pt x="3051" y="33643"/>
                    <a:pt x="3051" y="33643"/>
                  </a:cubicBezTo>
                  <a:lnTo>
                    <a:pt x="3051" y="33643"/>
                  </a:lnTo>
                  <a:cubicBezTo>
                    <a:pt x="3104" y="33538"/>
                    <a:pt x="3209" y="33573"/>
                    <a:pt x="3297" y="33591"/>
                  </a:cubicBezTo>
                  <a:lnTo>
                    <a:pt x="3297" y="33591"/>
                  </a:lnTo>
                  <a:cubicBezTo>
                    <a:pt x="3367" y="33626"/>
                    <a:pt x="3454" y="33643"/>
                    <a:pt x="3507" y="33608"/>
                  </a:cubicBezTo>
                  <a:lnTo>
                    <a:pt x="3507" y="33608"/>
                  </a:lnTo>
                  <a:cubicBezTo>
                    <a:pt x="3577" y="33573"/>
                    <a:pt x="3647" y="33521"/>
                    <a:pt x="3735" y="33556"/>
                  </a:cubicBezTo>
                  <a:lnTo>
                    <a:pt x="3735" y="33556"/>
                  </a:lnTo>
                  <a:cubicBezTo>
                    <a:pt x="3875" y="33626"/>
                    <a:pt x="3980" y="33521"/>
                    <a:pt x="4103" y="33503"/>
                  </a:cubicBezTo>
                  <a:lnTo>
                    <a:pt x="4103" y="33503"/>
                  </a:lnTo>
                  <a:cubicBezTo>
                    <a:pt x="4173" y="33486"/>
                    <a:pt x="4243" y="33468"/>
                    <a:pt x="4313" y="33468"/>
                  </a:cubicBezTo>
                  <a:lnTo>
                    <a:pt x="4313" y="33468"/>
                  </a:lnTo>
                  <a:cubicBezTo>
                    <a:pt x="4331" y="33486"/>
                    <a:pt x="4348" y="33503"/>
                    <a:pt x="4366" y="33503"/>
                  </a:cubicBezTo>
                  <a:lnTo>
                    <a:pt x="4366" y="33503"/>
                  </a:lnTo>
                  <a:cubicBezTo>
                    <a:pt x="4419" y="33573"/>
                    <a:pt x="4506" y="33661"/>
                    <a:pt x="4489" y="33766"/>
                  </a:cubicBezTo>
                  <a:lnTo>
                    <a:pt x="4489" y="33766"/>
                  </a:lnTo>
                  <a:cubicBezTo>
                    <a:pt x="4471" y="33836"/>
                    <a:pt x="4419" y="33906"/>
                    <a:pt x="4366" y="33906"/>
                  </a:cubicBezTo>
                  <a:lnTo>
                    <a:pt x="4366" y="33906"/>
                  </a:lnTo>
                  <a:cubicBezTo>
                    <a:pt x="4243" y="33889"/>
                    <a:pt x="4138" y="33889"/>
                    <a:pt x="4085" y="34029"/>
                  </a:cubicBezTo>
                  <a:lnTo>
                    <a:pt x="4085" y="34029"/>
                  </a:lnTo>
                  <a:cubicBezTo>
                    <a:pt x="3980" y="34029"/>
                    <a:pt x="3893" y="34012"/>
                    <a:pt x="3787" y="34029"/>
                  </a:cubicBezTo>
                  <a:lnTo>
                    <a:pt x="3787" y="34029"/>
                  </a:lnTo>
                  <a:cubicBezTo>
                    <a:pt x="3770" y="34029"/>
                    <a:pt x="3752" y="34099"/>
                    <a:pt x="3770" y="34134"/>
                  </a:cubicBezTo>
                  <a:lnTo>
                    <a:pt x="3770" y="34134"/>
                  </a:lnTo>
                  <a:cubicBezTo>
                    <a:pt x="3787" y="34204"/>
                    <a:pt x="3770" y="34204"/>
                    <a:pt x="3770" y="34204"/>
                  </a:cubicBezTo>
                  <a:lnTo>
                    <a:pt x="3770" y="34204"/>
                  </a:lnTo>
                  <a:cubicBezTo>
                    <a:pt x="3770" y="34204"/>
                    <a:pt x="3770" y="34204"/>
                    <a:pt x="3787" y="34204"/>
                  </a:cubicBezTo>
                  <a:lnTo>
                    <a:pt x="3787" y="34204"/>
                  </a:lnTo>
                  <a:cubicBezTo>
                    <a:pt x="3910" y="34275"/>
                    <a:pt x="4033" y="34345"/>
                    <a:pt x="4138" y="34397"/>
                  </a:cubicBezTo>
                  <a:lnTo>
                    <a:pt x="4138" y="34397"/>
                  </a:lnTo>
                  <a:cubicBezTo>
                    <a:pt x="4208" y="34432"/>
                    <a:pt x="4278" y="34432"/>
                    <a:pt x="4313" y="34362"/>
                  </a:cubicBezTo>
                  <a:lnTo>
                    <a:pt x="4313" y="34362"/>
                  </a:lnTo>
                  <a:cubicBezTo>
                    <a:pt x="4366" y="34292"/>
                    <a:pt x="4419" y="34275"/>
                    <a:pt x="4489" y="34310"/>
                  </a:cubicBezTo>
                  <a:lnTo>
                    <a:pt x="4489" y="34310"/>
                  </a:lnTo>
                  <a:cubicBezTo>
                    <a:pt x="4629" y="34362"/>
                    <a:pt x="4752" y="34432"/>
                    <a:pt x="4822" y="34222"/>
                  </a:cubicBezTo>
                  <a:lnTo>
                    <a:pt x="4822" y="34222"/>
                  </a:lnTo>
                  <a:cubicBezTo>
                    <a:pt x="4927" y="34240"/>
                    <a:pt x="5050" y="34292"/>
                    <a:pt x="5155" y="34222"/>
                  </a:cubicBezTo>
                  <a:lnTo>
                    <a:pt x="5155" y="34222"/>
                  </a:lnTo>
                  <a:cubicBezTo>
                    <a:pt x="5208" y="34187"/>
                    <a:pt x="5243" y="34275"/>
                    <a:pt x="5278" y="34345"/>
                  </a:cubicBezTo>
                  <a:lnTo>
                    <a:pt x="5278" y="34345"/>
                  </a:lnTo>
                  <a:cubicBezTo>
                    <a:pt x="5330" y="34432"/>
                    <a:pt x="5295" y="34467"/>
                    <a:pt x="5260" y="34520"/>
                  </a:cubicBezTo>
                  <a:lnTo>
                    <a:pt x="5260" y="34520"/>
                  </a:lnTo>
                  <a:cubicBezTo>
                    <a:pt x="5190" y="34625"/>
                    <a:pt x="5225" y="34783"/>
                    <a:pt x="5348" y="34871"/>
                  </a:cubicBezTo>
                  <a:lnTo>
                    <a:pt x="5348" y="34871"/>
                  </a:lnTo>
                  <a:cubicBezTo>
                    <a:pt x="5400" y="34906"/>
                    <a:pt x="5453" y="34923"/>
                    <a:pt x="5488" y="34976"/>
                  </a:cubicBezTo>
                  <a:lnTo>
                    <a:pt x="5488" y="34976"/>
                  </a:lnTo>
                  <a:cubicBezTo>
                    <a:pt x="5611" y="35116"/>
                    <a:pt x="5733" y="35116"/>
                    <a:pt x="5839" y="35081"/>
                  </a:cubicBezTo>
                  <a:lnTo>
                    <a:pt x="5839" y="35081"/>
                  </a:lnTo>
                  <a:cubicBezTo>
                    <a:pt x="5944" y="35064"/>
                    <a:pt x="6031" y="34993"/>
                    <a:pt x="6137" y="34958"/>
                  </a:cubicBezTo>
                  <a:lnTo>
                    <a:pt x="6137" y="34958"/>
                  </a:lnTo>
                  <a:cubicBezTo>
                    <a:pt x="6172" y="34941"/>
                    <a:pt x="6242" y="34906"/>
                    <a:pt x="6277" y="34941"/>
                  </a:cubicBezTo>
                  <a:lnTo>
                    <a:pt x="6277" y="34941"/>
                  </a:lnTo>
                  <a:cubicBezTo>
                    <a:pt x="6382" y="35081"/>
                    <a:pt x="6470" y="35064"/>
                    <a:pt x="6575" y="35046"/>
                  </a:cubicBezTo>
                  <a:lnTo>
                    <a:pt x="6575" y="35046"/>
                  </a:lnTo>
                  <a:cubicBezTo>
                    <a:pt x="6610" y="35028"/>
                    <a:pt x="6645" y="35028"/>
                    <a:pt x="6698" y="35028"/>
                  </a:cubicBezTo>
                  <a:lnTo>
                    <a:pt x="6698" y="35028"/>
                  </a:lnTo>
                  <a:cubicBezTo>
                    <a:pt x="6891" y="35064"/>
                    <a:pt x="6908" y="34976"/>
                    <a:pt x="6838" y="34625"/>
                  </a:cubicBezTo>
                  <a:lnTo>
                    <a:pt x="6838" y="34625"/>
                  </a:lnTo>
                  <a:cubicBezTo>
                    <a:pt x="6908" y="34608"/>
                    <a:pt x="6978" y="34573"/>
                    <a:pt x="7048" y="34520"/>
                  </a:cubicBezTo>
                  <a:lnTo>
                    <a:pt x="7048" y="34520"/>
                  </a:lnTo>
                  <a:cubicBezTo>
                    <a:pt x="7118" y="34450"/>
                    <a:pt x="7189" y="34520"/>
                    <a:pt x="7224" y="34695"/>
                  </a:cubicBezTo>
                  <a:lnTo>
                    <a:pt x="7224" y="34695"/>
                  </a:lnTo>
                  <a:cubicBezTo>
                    <a:pt x="7241" y="34765"/>
                    <a:pt x="7259" y="34836"/>
                    <a:pt x="7276" y="34923"/>
                  </a:cubicBezTo>
                  <a:lnTo>
                    <a:pt x="7276" y="34923"/>
                  </a:lnTo>
                  <a:cubicBezTo>
                    <a:pt x="7311" y="34906"/>
                    <a:pt x="7346" y="34941"/>
                    <a:pt x="7399" y="34958"/>
                  </a:cubicBezTo>
                  <a:lnTo>
                    <a:pt x="7399" y="34958"/>
                  </a:lnTo>
                  <a:cubicBezTo>
                    <a:pt x="7452" y="35011"/>
                    <a:pt x="7504" y="35046"/>
                    <a:pt x="7539" y="34993"/>
                  </a:cubicBezTo>
                  <a:lnTo>
                    <a:pt x="7539" y="34993"/>
                  </a:lnTo>
                  <a:cubicBezTo>
                    <a:pt x="7574" y="34976"/>
                    <a:pt x="7574" y="34923"/>
                    <a:pt x="7592" y="34871"/>
                  </a:cubicBezTo>
                  <a:lnTo>
                    <a:pt x="7592" y="34871"/>
                  </a:lnTo>
                  <a:cubicBezTo>
                    <a:pt x="7697" y="34871"/>
                    <a:pt x="7785" y="35011"/>
                    <a:pt x="7872" y="35081"/>
                  </a:cubicBezTo>
                  <a:lnTo>
                    <a:pt x="7872" y="35081"/>
                  </a:lnTo>
                  <a:cubicBezTo>
                    <a:pt x="7872" y="35099"/>
                    <a:pt x="7890" y="35099"/>
                    <a:pt x="7890" y="35099"/>
                  </a:cubicBezTo>
                  <a:lnTo>
                    <a:pt x="7890" y="35099"/>
                  </a:lnTo>
                  <a:cubicBezTo>
                    <a:pt x="7925" y="35169"/>
                    <a:pt x="7960" y="35239"/>
                    <a:pt x="8013" y="35291"/>
                  </a:cubicBezTo>
                  <a:lnTo>
                    <a:pt x="8013" y="35291"/>
                  </a:lnTo>
                  <a:cubicBezTo>
                    <a:pt x="8153" y="35467"/>
                    <a:pt x="8346" y="35572"/>
                    <a:pt x="8539" y="35607"/>
                  </a:cubicBezTo>
                  <a:lnTo>
                    <a:pt x="8539" y="35607"/>
                  </a:lnTo>
                  <a:cubicBezTo>
                    <a:pt x="8644" y="35677"/>
                    <a:pt x="8749" y="35712"/>
                    <a:pt x="8872" y="35747"/>
                  </a:cubicBezTo>
                  <a:lnTo>
                    <a:pt x="8872" y="35747"/>
                  </a:lnTo>
                  <a:cubicBezTo>
                    <a:pt x="8889" y="35782"/>
                    <a:pt x="8924" y="35817"/>
                    <a:pt x="8959" y="35835"/>
                  </a:cubicBezTo>
                  <a:lnTo>
                    <a:pt x="8959" y="35835"/>
                  </a:lnTo>
                  <a:cubicBezTo>
                    <a:pt x="8959" y="35958"/>
                    <a:pt x="8977" y="36063"/>
                    <a:pt x="9012" y="36168"/>
                  </a:cubicBezTo>
                  <a:lnTo>
                    <a:pt x="9012" y="36168"/>
                  </a:lnTo>
                  <a:cubicBezTo>
                    <a:pt x="9363" y="36238"/>
                    <a:pt x="9661" y="36466"/>
                    <a:pt x="9836" y="36869"/>
                  </a:cubicBezTo>
                  <a:lnTo>
                    <a:pt x="9836" y="36869"/>
                  </a:lnTo>
                  <a:cubicBezTo>
                    <a:pt x="9888" y="36852"/>
                    <a:pt x="9941" y="36852"/>
                    <a:pt x="9994" y="36852"/>
                  </a:cubicBezTo>
                  <a:lnTo>
                    <a:pt x="9994" y="36852"/>
                  </a:lnTo>
                  <a:cubicBezTo>
                    <a:pt x="10081" y="36852"/>
                    <a:pt x="10134" y="36799"/>
                    <a:pt x="10187" y="36729"/>
                  </a:cubicBezTo>
                  <a:lnTo>
                    <a:pt x="10187" y="36729"/>
                  </a:lnTo>
                  <a:cubicBezTo>
                    <a:pt x="10187" y="36712"/>
                    <a:pt x="10204" y="36694"/>
                    <a:pt x="10204" y="36676"/>
                  </a:cubicBezTo>
                  <a:lnTo>
                    <a:pt x="10204" y="36676"/>
                  </a:lnTo>
                  <a:cubicBezTo>
                    <a:pt x="10274" y="36641"/>
                    <a:pt x="10327" y="36606"/>
                    <a:pt x="10397" y="36571"/>
                  </a:cubicBezTo>
                  <a:lnTo>
                    <a:pt x="10397" y="36571"/>
                  </a:lnTo>
                  <a:cubicBezTo>
                    <a:pt x="10397" y="36571"/>
                    <a:pt x="10397" y="36571"/>
                    <a:pt x="10397" y="36589"/>
                  </a:cubicBezTo>
                  <a:lnTo>
                    <a:pt x="10397" y="36589"/>
                  </a:lnTo>
                  <a:cubicBezTo>
                    <a:pt x="10485" y="36519"/>
                    <a:pt x="10572" y="36449"/>
                    <a:pt x="10677" y="36396"/>
                  </a:cubicBezTo>
                  <a:lnTo>
                    <a:pt x="10677" y="36396"/>
                  </a:lnTo>
                  <a:cubicBezTo>
                    <a:pt x="10677" y="36378"/>
                    <a:pt x="10677" y="36361"/>
                    <a:pt x="10660" y="36343"/>
                  </a:cubicBezTo>
                  <a:lnTo>
                    <a:pt x="10660" y="36343"/>
                  </a:lnTo>
                  <a:cubicBezTo>
                    <a:pt x="10730" y="36273"/>
                    <a:pt x="10783" y="36186"/>
                    <a:pt x="10818" y="36115"/>
                  </a:cubicBezTo>
                  <a:lnTo>
                    <a:pt x="10818" y="36115"/>
                  </a:lnTo>
                  <a:cubicBezTo>
                    <a:pt x="10905" y="36186"/>
                    <a:pt x="10975" y="36238"/>
                    <a:pt x="11063" y="36273"/>
                  </a:cubicBezTo>
                  <a:lnTo>
                    <a:pt x="11063" y="36273"/>
                  </a:lnTo>
                  <a:cubicBezTo>
                    <a:pt x="11344" y="36221"/>
                    <a:pt x="11624" y="36256"/>
                    <a:pt x="11887" y="36396"/>
                  </a:cubicBezTo>
                  <a:lnTo>
                    <a:pt x="11887" y="36396"/>
                  </a:lnTo>
                  <a:cubicBezTo>
                    <a:pt x="11887" y="36378"/>
                    <a:pt x="11905" y="36361"/>
                    <a:pt x="11905" y="36343"/>
                  </a:cubicBezTo>
                  <a:lnTo>
                    <a:pt x="11905" y="36343"/>
                  </a:lnTo>
                  <a:lnTo>
                    <a:pt x="12133" y="36449"/>
                  </a:lnTo>
                  <a:cubicBezTo>
                    <a:pt x="12150" y="36501"/>
                    <a:pt x="12168" y="36571"/>
                    <a:pt x="12185" y="36624"/>
                  </a:cubicBezTo>
                  <a:lnTo>
                    <a:pt x="12185" y="36624"/>
                  </a:lnTo>
                  <a:cubicBezTo>
                    <a:pt x="12238" y="36676"/>
                    <a:pt x="12290" y="36747"/>
                    <a:pt x="12325" y="36817"/>
                  </a:cubicBezTo>
                  <a:lnTo>
                    <a:pt x="12325" y="36817"/>
                  </a:lnTo>
                  <a:cubicBezTo>
                    <a:pt x="12343" y="36817"/>
                    <a:pt x="12360" y="36817"/>
                    <a:pt x="12378" y="36799"/>
                  </a:cubicBezTo>
                  <a:lnTo>
                    <a:pt x="12378" y="36799"/>
                  </a:lnTo>
                  <a:cubicBezTo>
                    <a:pt x="12413" y="36782"/>
                    <a:pt x="12448" y="36729"/>
                    <a:pt x="12483" y="36694"/>
                  </a:cubicBezTo>
                  <a:lnTo>
                    <a:pt x="12483" y="36694"/>
                  </a:lnTo>
                  <a:cubicBezTo>
                    <a:pt x="12536" y="36676"/>
                    <a:pt x="12623" y="36729"/>
                    <a:pt x="12676" y="36817"/>
                  </a:cubicBezTo>
                  <a:lnTo>
                    <a:pt x="12676" y="36817"/>
                  </a:lnTo>
                  <a:cubicBezTo>
                    <a:pt x="12711" y="36887"/>
                    <a:pt x="12711" y="36957"/>
                    <a:pt x="12711" y="37027"/>
                  </a:cubicBezTo>
                  <a:lnTo>
                    <a:pt x="12711" y="37027"/>
                  </a:lnTo>
                  <a:cubicBezTo>
                    <a:pt x="12711" y="37062"/>
                    <a:pt x="12711" y="37080"/>
                    <a:pt x="12711" y="37097"/>
                  </a:cubicBezTo>
                  <a:lnTo>
                    <a:pt x="12711" y="37097"/>
                  </a:lnTo>
                  <a:cubicBezTo>
                    <a:pt x="12711" y="37255"/>
                    <a:pt x="12711" y="37290"/>
                    <a:pt x="12816" y="37290"/>
                  </a:cubicBezTo>
                  <a:lnTo>
                    <a:pt x="12816" y="37290"/>
                  </a:lnTo>
                  <a:cubicBezTo>
                    <a:pt x="12904" y="37308"/>
                    <a:pt x="12974" y="37360"/>
                    <a:pt x="13027" y="37500"/>
                  </a:cubicBezTo>
                  <a:lnTo>
                    <a:pt x="13027" y="37500"/>
                  </a:lnTo>
                  <a:cubicBezTo>
                    <a:pt x="13044" y="37553"/>
                    <a:pt x="13062" y="37588"/>
                    <a:pt x="13079" y="37641"/>
                  </a:cubicBezTo>
                  <a:lnTo>
                    <a:pt x="13079" y="37641"/>
                  </a:lnTo>
                  <a:cubicBezTo>
                    <a:pt x="13149" y="37623"/>
                    <a:pt x="13220" y="37606"/>
                    <a:pt x="13290" y="37571"/>
                  </a:cubicBezTo>
                  <a:lnTo>
                    <a:pt x="13290" y="37571"/>
                  </a:lnTo>
                  <a:cubicBezTo>
                    <a:pt x="13325" y="37553"/>
                    <a:pt x="13360" y="37500"/>
                    <a:pt x="13377" y="37430"/>
                  </a:cubicBezTo>
                  <a:lnTo>
                    <a:pt x="13377" y="37430"/>
                  </a:lnTo>
                  <a:cubicBezTo>
                    <a:pt x="13412" y="37343"/>
                    <a:pt x="13447" y="37237"/>
                    <a:pt x="13465" y="37150"/>
                  </a:cubicBezTo>
                  <a:lnTo>
                    <a:pt x="13465" y="37150"/>
                  </a:lnTo>
                  <a:cubicBezTo>
                    <a:pt x="13623" y="37150"/>
                    <a:pt x="13781" y="37150"/>
                    <a:pt x="13938" y="37132"/>
                  </a:cubicBezTo>
                  <a:lnTo>
                    <a:pt x="13938" y="37132"/>
                  </a:lnTo>
                  <a:cubicBezTo>
                    <a:pt x="13956" y="37308"/>
                    <a:pt x="13973" y="37465"/>
                    <a:pt x="14096" y="37465"/>
                  </a:cubicBezTo>
                  <a:lnTo>
                    <a:pt x="14096" y="37465"/>
                  </a:lnTo>
                  <a:cubicBezTo>
                    <a:pt x="14184" y="37465"/>
                    <a:pt x="14271" y="37448"/>
                    <a:pt x="14359" y="37535"/>
                  </a:cubicBezTo>
                  <a:lnTo>
                    <a:pt x="14359" y="37535"/>
                  </a:lnTo>
                  <a:cubicBezTo>
                    <a:pt x="14482" y="37518"/>
                    <a:pt x="14587" y="37518"/>
                    <a:pt x="14692" y="37535"/>
                  </a:cubicBezTo>
                  <a:lnTo>
                    <a:pt x="14692" y="37535"/>
                  </a:lnTo>
                  <a:cubicBezTo>
                    <a:pt x="14710" y="37518"/>
                    <a:pt x="14727" y="37500"/>
                    <a:pt x="14745" y="37465"/>
                  </a:cubicBezTo>
                  <a:lnTo>
                    <a:pt x="14745" y="37465"/>
                  </a:lnTo>
                  <a:cubicBezTo>
                    <a:pt x="14780" y="37500"/>
                    <a:pt x="14832" y="37518"/>
                    <a:pt x="14885" y="37553"/>
                  </a:cubicBezTo>
                  <a:lnTo>
                    <a:pt x="14885" y="37553"/>
                  </a:lnTo>
                  <a:cubicBezTo>
                    <a:pt x="14955" y="37571"/>
                    <a:pt x="15025" y="37588"/>
                    <a:pt x="15095" y="37606"/>
                  </a:cubicBezTo>
                  <a:lnTo>
                    <a:pt x="15095" y="37606"/>
                  </a:lnTo>
                  <a:cubicBezTo>
                    <a:pt x="15078" y="37623"/>
                    <a:pt x="15060" y="37623"/>
                    <a:pt x="15043" y="37641"/>
                  </a:cubicBezTo>
                  <a:lnTo>
                    <a:pt x="15043" y="37641"/>
                  </a:lnTo>
                  <a:cubicBezTo>
                    <a:pt x="15201" y="37711"/>
                    <a:pt x="15341" y="37834"/>
                    <a:pt x="15464" y="37991"/>
                  </a:cubicBezTo>
                  <a:lnTo>
                    <a:pt x="15464" y="37991"/>
                  </a:lnTo>
                  <a:cubicBezTo>
                    <a:pt x="15621" y="37781"/>
                    <a:pt x="16007" y="37851"/>
                    <a:pt x="16007" y="38149"/>
                  </a:cubicBezTo>
                  <a:lnTo>
                    <a:pt x="16007" y="38149"/>
                  </a:lnTo>
                  <a:cubicBezTo>
                    <a:pt x="15990" y="38395"/>
                    <a:pt x="15972" y="38622"/>
                    <a:pt x="15990" y="38868"/>
                  </a:cubicBezTo>
                  <a:lnTo>
                    <a:pt x="15990" y="38868"/>
                  </a:lnTo>
                  <a:cubicBezTo>
                    <a:pt x="16077" y="38903"/>
                    <a:pt x="16147" y="38956"/>
                    <a:pt x="16235" y="39026"/>
                  </a:cubicBezTo>
                  <a:lnTo>
                    <a:pt x="16235" y="39026"/>
                  </a:lnTo>
                  <a:cubicBezTo>
                    <a:pt x="16305" y="39026"/>
                    <a:pt x="16375" y="39043"/>
                    <a:pt x="16428" y="39113"/>
                  </a:cubicBezTo>
                  <a:lnTo>
                    <a:pt x="16428" y="39113"/>
                  </a:lnTo>
                  <a:cubicBezTo>
                    <a:pt x="16480" y="39166"/>
                    <a:pt x="16515" y="39201"/>
                    <a:pt x="16551" y="39219"/>
                  </a:cubicBezTo>
                  <a:lnTo>
                    <a:pt x="16551" y="39219"/>
                  </a:lnTo>
                  <a:cubicBezTo>
                    <a:pt x="16551" y="39219"/>
                    <a:pt x="16551" y="39236"/>
                    <a:pt x="16568" y="39236"/>
                  </a:cubicBezTo>
                  <a:lnTo>
                    <a:pt x="16568" y="39236"/>
                  </a:lnTo>
                  <a:cubicBezTo>
                    <a:pt x="16568" y="39236"/>
                    <a:pt x="16586" y="39254"/>
                    <a:pt x="16603" y="39271"/>
                  </a:cubicBezTo>
                  <a:lnTo>
                    <a:pt x="16603" y="39271"/>
                  </a:lnTo>
                  <a:lnTo>
                    <a:pt x="16603" y="39271"/>
                  </a:lnTo>
                  <a:lnTo>
                    <a:pt x="16603" y="39271"/>
                  </a:lnTo>
                  <a:cubicBezTo>
                    <a:pt x="16603" y="39236"/>
                    <a:pt x="16568" y="39148"/>
                    <a:pt x="16551" y="38991"/>
                  </a:cubicBezTo>
                  <a:lnTo>
                    <a:pt x="16551" y="38991"/>
                  </a:lnTo>
                  <a:cubicBezTo>
                    <a:pt x="16551" y="38675"/>
                    <a:pt x="17077" y="38587"/>
                    <a:pt x="17129" y="38921"/>
                  </a:cubicBezTo>
                  <a:lnTo>
                    <a:pt x="17129" y="38921"/>
                  </a:lnTo>
                  <a:cubicBezTo>
                    <a:pt x="17147" y="38956"/>
                    <a:pt x="17164" y="38973"/>
                    <a:pt x="17164" y="39008"/>
                  </a:cubicBezTo>
                  <a:lnTo>
                    <a:pt x="17164" y="39008"/>
                  </a:lnTo>
                  <a:cubicBezTo>
                    <a:pt x="17252" y="38991"/>
                    <a:pt x="17339" y="39026"/>
                    <a:pt x="17392" y="39096"/>
                  </a:cubicBezTo>
                  <a:lnTo>
                    <a:pt x="17392" y="39096"/>
                  </a:lnTo>
                  <a:cubicBezTo>
                    <a:pt x="17445" y="39026"/>
                    <a:pt x="17480" y="38973"/>
                    <a:pt x="17515" y="38903"/>
                  </a:cubicBezTo>
                  <a:lnTo>
                    <a:pt x="17515" y="38903"/>
                  </a:lnTo>
                  <a:cubicBezTo>
                    <a:pt x="17567" y="38815"/>
                    <a:pt x="17620" y="38798"/>
                    <a:pt x="17690" y="38780"/>
                  </a:cubicBezTo>
                  <a:lnTo>
                    <a:pt x="17690" y="38780"/>
                  </a:lnTo>
                  <a:cubicBezTo>
                    <a:pt x="17830" y="38710"/>
                    <a:pt x="17865" y="38675"/>
                    <a:pt x="17813" y="38395"/>
                  </a:cubicBezTo>
                  <a:lnTo>
                    <a:pt x="17813" y="38395"/>
                  </a:lnTo>
                  <a:cubicBezTo>
                    <a:pt x="17778" y="38237"/>
                    <a:pt x="17743" y="38079"/>
                    <a:pt x="17708" y="37939"/>
                  </a:cubicBezTo>
                  <a:lnTo>
                    <a:pt x="17708" y="37939"/>
                  </a:lnTo>
                  <a:cubicBezTo>
                    <a:pt x="17690" y="37886"/>
                    <a:pt x="17708" y="37816"/>
                    <a:pt x="17708" y="37781"/>
                  </a:cubicBezTo>
                  <a:lnTo>
                    <a:pt x="17708" y="37781"/>
                  </a:lnTo>
                  <a:cubicBezTo>
                    <a:pt x="17725" y="37728"/>
                    <a:pt x="17743" y="37693"/>
                    <a:pt x="17760" y="37676"/>
                  </a:cubicBezTo>
                  <a:lnTo>
                    <a:pt x="17760" y="37676"/>
                  </a:lnTo>
                  <a:cubicBezTo>
                    <a:pt x="17778" y="37500"/>
                    <a:pt x="17953" y="37378"/>
                    <a:pt x="18128" y="37430"/>
                  </a:cubicBezTo>
                  <a:lnTo>
                    <a:pt x="18128" y="37430"/>
                  </a:lnTo>
                  <a:cubicBezTo>
                    <a:pt x="18163" y="37325"/>
                    <a:pt x="18216" y="37237"/>
                    <a:pt x="18269" y="37150"/>
                  </a:cubicBezTo>
                  <a:lnTo>
                    <a:pt x="18269" y="37150"/>
                  </a:lnTo>
                  <a:cubicBezTo>
                    <a:pt x="18269" y="37132"/>
                    <a:pt x="18269" y="37115"/>
                    <a:pt x="18269" y="37115"/>
                  </a:cubicBezTo>
                  <a:lnTo>
                    <a:pt x="18269" y="37115"/>
                  </a:lnTo>
                  <a:lnTo>
                    <a:pt x="18304" y="37115"/>
                  </a:lnTo>
                  <a:cubicBezTo>
                    <a:pt x="18321" y="37097"/>
                    <a:pt x="18339" y="37062"/>
                    <a:pt x="18339" y="37045"/>
                  </a:cubicBezTo>
                  <a:lnTo>
                    <a:pt x="18339" y="37045"/>
                  </a:lnTo>
                  <a:cubicBezTo>
                    <a:pt x="18497" y="36887"/>
                    <a:pt x="18777" y="36834"/>
                    <a:pt x="18987" y="36939"/>
                  </a:cubicBezTo>
                  <a:lnTo>
                    <a:pt x="18987" y="36939"/>
                  </a:lnTo>
                  <a:cubicBezTo>
                    <a:pt x="19163" y="37045"/>
                    <a:pt x="19198" y="37255"/>
                    <a:pt x="19338" y="37378"/>
                  </a:cubicBezTo>
                  <a:lnTo>
                    <a:pt x="19338" y="37378"/>
                  </a:lnTo>
                  <a:cubicBezTo>
                    <a:pt x="19408" y="37430"/>
                    <a:pt x="19443" y="37500"/>
                    <a:pt x="19443" y="37571"/>
                  </a:cubicBezTo>
                  <a:lnTo>
                    <a:pt x="19443" y="37571"/>
                  </a:lnTo>
                  <a:cubicBezTo>
                    <a:pt x="19548" y="37571"/>
                    <a:pt x="19671" y="37571"/>
                    <a:pt x="19706" y="37588"/>
                  </a:cubicBezTo>
                  <a:lnTo>
                    <a:pt x="19706" y="37588"/>
                  </a:lnTo>
                  <a:cubicBezTo>
                    <a:pt x="19987" y="37606"/>
                    <a:pt x="20162" y="37571"/>
                    <a:pt x="20302" y="37290"/>
                  </a:cubicBezTo>
                  <a:lnTo>
                    <a:pt x="20302" y="37290"/>
                  </a:lnTo>
                  <a:cubicBezTo>
                    <a:pt x="20495" y="36939"/>
                    <a:pt x="20741" y="36694"/>
                    <a:pt x="21179" y="36904"/>
                  </a:cubicBezTo>
                  <a:lnTo>
                    <a:pt x="21179" y="36904"/>
                  </a:lnTo>
                  <a:cubicBezTo>
                    <a:pt x="21442" y="37027"/>
                    <a:pt x="21547" y="37185"/>
                    <a:pt x="21547" y="37343"/>
                  </a:cubicBezTo>
                  <a:lnTo>
                    <a:pt x="21547" y="37343"/>
                  </a:lnTo>
                  <a:cubicBezTo>
                    <a:pt x="21547" y="37343"/>
                    <a:pt x="21565" y="37343"/>
                    <a:pt x="21565" y="37343"/>
                  </a:cubicBezTo>
                  <a:lnTo>
                    <a:pt x="21565" y="37343"/>
                  </a:lnTo>
                  <a:cubicBezTo>
                    <a:pt x="21617" y="37360"/>
                    <a:pt x="21652" y="37430"/>
                    <a:pt x="21652" y="37518"/>
                  </a:cubicBezTo>
                  <a:lnTo>
                    <a:pt x="21652" y="37518"/>
                  </a:lnTo>
                  <a:cubicBezTo>
                    <a:pt x="21652" y="37588"/>
                    <a:pt x="21652" y="37676"/>
                    <a:pt x="21600" y="37728"/>
                  </a:cubicBezTo>
                  <a:lnTo>
                    <a:pt x="21600" y="37728"/>
                  </a:lnTo>
                  <a:cubicBezTo>
                    <a:pt x="21600" y="37746"/>
                    <a:pt x="21582" y="37763"/>
                    <a:pt x="21565" y="37763"/>
                  </a:cubicBezTo>
                  <a:lnTo>
                    <a:pt x="21565" y="37763"/>
                  </a:lnTo>
                  <a:cubicBezTo>
                    <a:pt x="21530" y="37781"/>
                    <a:pt x="21477" y="37798"/>
                    <a:pt x="21424" y="37798"/>
                  </a:cubicBezTo>
                  <a:lnTo>
                    <a:pt x="21424" y="37798"/>
                  </a:lnTo>
                  <a:cubicBezTo>
                    <a:pt x="21424" y="37798"/>
                    <a:pt x="21424" y="37798"/>
                    <a:pt x="21424" y="37798"/>
                  </a:cubicBezTo>
                  <a:lnTo>
                    <a:pt x="21424" y="37798"/>
                  </a:lnTo>
                  <a:cubicBezTo>
                    <a:pt x="21477" y="37974"/>
                    <a:pt x="21512" y="38149"/>
                    <a:pt x="21565" y="38324"/>
                  </a:cubicBezTo>
                  <a:lnTo>
                    <a:pt x="21565" y="38324"/>
                  </a:lnTo>
                  <a:cubicBezTo>
                    <a:pt x="21600" y="38359"/>
                    <a:pt x="21635" y="38324"/>
                    <a:pt x="21687" y="38307"/>
                  </a:cubicBezTo>
                  <a:lnTo>
                    <a:pt x="21687" y="38307"/>
                  </a:lnTo>
                  <a:cubicBezTo>
                    <a:pt x="21845" y="38254"/>
                    <a:pt x="21968" y="38132"/>
                    <a:pt x="22126" y="38044"/>
                  </a:cubicBezTo>
                  <a:lnTo>
                    <a:pt x="22126" y="38044"/>
                  </a:lnTo>
                  <a:cubicBezTo>
                    <a:pt x="22161" y="38009"/>
                    <a:pt x="22196" y="37939"/>
                    <a:pt x="22231" y="37869"/>
                  </a:cubicBezTo>
                  <a:lnTo>
                    <a:pt x="22231" y="37869"/>
                  </a:lnTo>
                  <a:cubicBezTo>
                    <a:pt x="22546" y="37991"/>
                    <a:pt x="22915" y="37904"/>
                    <a:pt x="23142" y="37658"/>
                  </a:cubicBezTo>
                  <a:lnTo>
                    <a:pt x="23142" y="37658"/>
                  </a:lnTo>
                  <a:cubicBezTo>
                    <a:pt x="23178" y="37676"/>
                    <a:pt x="23213" y="37676"/>
                    <a:pt x="23265" y="37658"/>
                  </a:cubicBezTo>
                  <a:lnTo>
                    <a:pt x="23265" y="37658"/>
                  </a:lnTo>
                  <a:cubicBezTo>
                    <a:pt x="23318" y="37623"/>
                    <a:pt x="23335" y="37711"/>
                    <a:pt x="23353" y="37781"/>
                  </a:cubicBezTo>
                  <a:lnTo>
                    <a:pt x="23353" y="37781"/>
                  </a:lnTo>
                  <a:cubicBezTo>
                    <a:pt x="23388" y="37921"/>
                    <a:pt x="23458" y="37956"/>
                    <a:pt x="23546" y="37974"/>
                  </a:cubicBezTo>
                  <a:lnTo>
                    <a:pt x="23546" y="37974"/>
                  </a:lnTo>
                  <a:cubicBezTo>
                    <a:pt x="23581" y="37974"/>
                    <a:pt x="23633" y="37956"/>
                    <a:pt x="23686" y="37939"/>
                  </a:cubicBezTo>
                  <a:lnTo>
                    <a:pt x="23686" y="37939"/>
                  </a:lnTo>
                  <a:cubicBezTo>
                    <a:pt x="23721" y="37921"/>
                    <a:pt x="23774" y="37886"/>
                    <a:pt x="23809" y="37834"/>
                  </a:cubicBezTo>
                  <a:lnTo>
                    <a:pt x="23809" y="37834"/>
                  </a:lnTo>
                  <a:cubicBezTo>
                    <a:pt x="23966" y="37658"/>
                    <a:pt x="24124" y="37623"/>
                    <a:pt x="24300" y="37728"/>
                  </a:cubicBezTo>
                  <a:lnTo>
                    <a:pt x="24300" y="37728"/>
                  </a:lnTo>
                  <a:cubicBezTo>
                    <a:pt x="24317" y="37746"/>
                    <a:pt x="24352" y="37763"/>
                    <a:pt x="24387" y="37763"/>
                  </a:cubicBezTo>
                  <a:lnTo>
                    <a:pt x="24387" y="37763"/>
                  </a:lnTo>
                  <a:cubicBezTo>
                    <a:pt x="24510" y="37798"/>
                    <a:pt x="24633" y="37816"/>
                    <a:pt x="24720" y="37588"/>
                  </a:cubicBezTo>
                  <a:lnTo>
                    <a:pt x="24720" y="37588"/>
                  </a:lnTo>
                  <a:cubicBezTo>
                    <a:pt x="24720" y="37571"/>
                    <a:pt x="24738" y="37553"/>
                    <a:pt x="24755" y="37535"/>
                  </a:cubicBezTo>
                  <a:lnTo>
                    <a:pt x="24755" y="37535"/>
                  </a:lnTo>
                  <a:cubicBezTo>
                    <a:pt x="24755" y="37500"/>
                    <a:pt x="24738" y="37448"/>
                    <a:pt x="24755" y="37413"/>
                  </a:cubicBezTo>
                  <a:lnTo>
                    <a:pt x="24755" y="37413"/>
                  </a:lnTo>
                  <a:cubicBezTo>
                    <a:pt x="24773" y="37290"/>
                    <a:pt x="24808" y="37202"/>
                    <a:pt x="24843" y="37115"/>
                  </a:cubicBezTo>
                  <a:lnTo>
                    <a:pt x="24843" y="37115"/>
                  </a:lnTo>
                  <a:cubicBezTo>
                    <a:pt x="25018" y="37080"/>
                    <a:pt x="25141" y="36922"/>
                    <a:pt x="25299" y="36834"/>
                  </a:cubicBezTo>
                  <a:lnTo>
                    <a:pt x="25299" y="36834"/>
                  </a:lnTo>
                  <a:cubicBezTo>
                    <a:pt x="25387" y="36887"/>
                    <a:pt x="25457" y="36939"/>
                    <a:pt x="25422" y="36712"/>
                  </a:cubicBezTo>
                  <a:lnTo>
                    <a:pt x="25422" y="36712"/>
                  </a:lnTo>
                  <a:cubicBezTo>
                    <a:pt x="25404" y="36676"/>
                    <a:pt x="25422" y="36624"/>
                    <a:pt x="25457" y="36606"/>
                  </a:cubicBezTo>
                  <a:lnTo>
                    <a:pt x="25457" y="36606"/>
                  </a:lnTo>
                  <a:cubicBezTo>
                    <a:pt x="25509" y="36571"/>
                    <a:pt x="25562" y="36554"/>
                    <a:pt x="25614" y="36519"/>
                  </a:cubicBezTo>
                  <a:lnTo>
                    <a:pt x="25614" y="36519"/>
                  </a:lnTo>
                  <a:cubicBezTo>
                    <a:pt x="25632" y="36519"/>
                    <a:pt x="25650" y="36554"/>
                    <a:pt x="25667" y="36571"/>
                  </a:cubicBezTo>
                  <a:lnTo>
                    <a:pt x="25667" y="36571"/>
                  </a:lnTo>
                  <a:cubicBezTo>
                    <a:pt x="25790" y="36729"/>
                    <a:pt x="25913" y="36852"/>
                    <a:pt x="26000" y="37062"/>
                  </a:cubicBezTo>
                  <a:lnTo>
                    <a:pt x="26000" y="37062"/>
                  </a:lnTo>
                  <a:cubicBezTo>
                    <a:pt x="26018" y="37080"/>
                    <a:pt x="26018" y="37132"/>
                    <a:pt x="26018" y="37150"/>
                  </a:cubicBezTo>
                  <a:lnTo>
                    <a:pt x="26018" y="37150"/>
                  </a:lnTo>
                  <a:cubicBezTo>
                    <a:pt x="26000" y="37185"/>
                    <a:pt x="25983" y="37220"/>
                    <a:pt x="25948" y="37273"/>
                  </a:cubicBezTo>
                  <a:lnTo>
                    <a:pt x="25948" y="37273"/>
                  </a:lnTo>
                  <a:cubicBezTo>
                    <a:pt x="25948" y="37413"/>
                    <a:pt x="25930" y="37535"/>
                    <a:pt x="25895" y="37606"/>
                  </a:cubicBezTo>
                  <a:lnTo>
                    <a:pt x="25895" y="37606"/>
                  </a:lnTo>
                  <a:cubicBezTo>
                    <a:pt x="26035" y="37606"/>
                    <a:pt x="26175" y="37606"/>
                    <a:pt x="26263" y="37465"/>
                  </a:cubicBezTo>
                  <a:lnTo>
                    <a:pt x="26263" y="37465"/>
                  </a:lnTo>
                  <a:cubicBezTo>
                    <a:pt x="26281" y="37448"/>
                    <a:pt x="26333" y="37465"/>
                    <a:pt x="26351" y="37483"/>
                  </a:cubicBezTo>
                  <a:lnTo>
                    <a:pt x="26351" y="37483"/>
                  </a:lnTo>
                  <a:cubicBezTo>
                    <a:pt x="26368" y="37483"/>
                    <a:pt x="26386" y="37518"/>
                    <a:pt x="26403" y="37535"/>
                  </a:cubicBezTo>
                  <a:lnTo>
                    <a:pt x="26403" y="37535"/>
                  </a:lnTo>
                  <a:cubicBezTo>
                    <a:pt x="26719" y="37991"/>
                    <a:pt x="26719" y="37991"/>
                    <a:pt x="26947" y="37746"/>
                  </a:cubicBezTo>
                  <a:lnTo>
                    <a:pt x="26947" y="37746"/>
                  </a:lnTo>
                  <a:cubicBezTo>
                    <a:pt x="27035" y="37658"/>
                    <a:pt x="27105" y="37711"/>
                    <a:pt x="27175" y="37781"/>
                  </a:cubicBezTo>
                  <a:lnTo>
                    <a:pt x="27175" y="37781"/>
                  </a:lnTo>
                  <a:cubicBezTo>
                    <a:pt x="27245" y="37851"/>
                    <a:pt x="27298" y="37921"/>
                    <a:pt x="27350" y="37991"/>
                  </a:cubicBezTo>
                  <a:lnTo>
                    <a:pt x="27350" y="37991"/>
                  </a:lnTo>
                  <a:cubicBezTo>
                    <a:pt x="27368" y="37939"/>
                    <a:pt x="27385" y="37904"/>
                    <a:pt x="27403" y="37851"/>
                  </a:cubicBezTo>
                  <a:lnTo>
                    <a:pt x="27403" y="37851"/>
                  </a:lnTo>
                  <a:cubicBezTo>
                    <a:pt x="27420" y="37851"/>
                    <a:pt x="27438" y="37869"/>
                    <a:pt x="27455" y="37869"/>
                  </a:cubicBezTo>
                  <a:lnTo>
                    <a:pt x="27455" y="37869"/>
                  </a:lnTo>
                  <a:cubicBezTo>
                    <a:pt x="27771" y="37834"/>
                    <a:pt x="28086" y="37851"/>
                    <a:pt x="28402" y="37904"/>
                  </a:cubicBezTo>
                  <a:lnTo>
                    <a:pt x="28402" y="37904"/>
                  </a:lnTo>
                  <a:cubicBezTo>
                    <a:pt x="28472" y="37921"/>
                    <a:pt x="28525" y="37904"/>
                    <a:pt x="28595" y="37869"/>
                  </a:cubicBezTo>
                  <a:lnTo>
                    <a:pt x="28595" y="37869"/>
                  </a:lnTo>
                  <a:cubicBezTo>
                    <a:pt x="28753" y="37781"/>
                    <a:pt x="28893" y="37816"/>
                    <a:pt x="29033" y="37956"/>
                  </a:cubicBezTo>
                  <a:lnTo>
                    <a:pt x="29033" y="37956"/>
                  </a:lnTo>
                  <a:cubicBezTo>
                    <a:pt x="29051" y="37974"/>
                    <a:pt x="29068" y="37991"/>
                    <a:pt x="29068" y="37991"/>
                  </a:cubicBezTo>
                  <a:lnTo>
                    <a:pt x="29068" y="37991"/>
                  </a:lnTo>
                  <a:cubicBezTo>
                    <a:pt x="29156" y="38044"/>
                    <a:pt x="29208" y="38009"/>
                    <a:pt x="29244" y="37834"/>
                  </a:cubicBezTo>
                  <a:lnTo>
                    <a:pt x="29244" y="37834"/>
                  </a:lnTo>
                  <a:cubicBezTo>
                    <a:pt x="29279" y="37693"/>
                    <a:pt x="29331" y="37623"/>
                    <a:pt x="29401" y="37553"/>
                  </a:cubicBezTo>
                  <a:lnTo>
                    <a:pt x="29401" y="37553"/>
                  </a:lnTo>
                  <a:cubicBezTo>
                    <a:pt x="29436" y="37465"/>
                    <a:pt x="29507" y="37465"/>
                    <a:pt x="29559" y="37500"/>
                  </a:cubicBezTo>
                  <a:lnTo>
                    <a:pt x="29559" y="37500"/>
                  </a:lnTo>
                  <a:cubicBezTo>
                    <a:pt x="29577" y="37518"/>
                    <a:pt x="29577" y="37553"/>
                    <a:pt x="29577" y="37571"/>
                  </a:cubicBezTo>
                  <a:lnTo>
                    <a:pt x="29577" y="37571"/>
                  </a:lnTo>
                  <a:cubicBezTo>
                    <a:pt x="29577" y="37763"/>
                    <a:pt x="29629" y="37886"/>
                    <a:pt x="29717" y="37956"/>
                  </a:cubicBezTo>
                  <a:lnTo>
                    <a:pt x="29717" y="37956"/>
                  </a:lnTo>
                  <a:cubicBezTo>
                    <a:pt x="29822" y="38026"/>
                    <a:pt x="29892" y="37939"/>
                    <a:pt x="29962" y="37834"/>
                  </a:cubicBezTo>
                  <a:lnTo>
                    <a:pt x="29962" y="37834"/>
                  </a:lnTo>
                  <a:cubicBezTo>
                    <a:pt x="30050" y="37711"/>
                    <a:pt x="30103" y="37553"/>
                    <a:pt x="30173" y="37413"/>
                  </a:cubicBezTo>
                  <a:lnTo>
                    <a:pt x="30173" y="37413"/>
                  </a:lnTo>
                  <a:cubicBezTo>
                    <a:pt x="30190" y="37395"/>
                    <a:pt x="30190" y="37395"/>
                    <a:pt x="30190" y="37378"/>
                  </a:cubicBezTo>
                  <a:lnTo>
                    <a:pt x="30190" y="37378"/>
                  </a:lnTo>
                  <a:cubicBezTo>
                    <a:pt x="30418" y="37413"/>
                    <a:pt x="30664" y="37343"/>
                    <a:pt x="30839" y="37132"/>
                  </a:cubicBezTo>
                  <a:lnTo>
                    <a:pt x="30839" y="37132"/>
                  </a:lnTo>
                  <a:cubicBezTo>
                    <a:pt x="30909" y="37150"/>
                    <a:pt x="30979" y="37167"/>
                    <a:pt x="31032" y="37185"/>
                  </a:cubicBezTo>
                  <a:lnTo>
                    <a:pt x="31032" y="37185"/>
                  </a:lnTo>
                  <a:cubicBezTo>
                    <a:pt x="31190" y="37273"/>
                    <a:pt x="31400" y="37308"/>
                    <a:pt x="31575" y="37273"/>
                  </a:cubicBezTo>
                  <a:lnTo>
                    <a:pt x="31575" y="37273"/>
                  </a:lnTo>
                  <a:cubicBezTo>
                    <a:pt x="31575" y="37308"/>
                    <a:pt x="31558" y="37343"/>
                    <a:pt x="31540" y="37378"/>
                  </a:cubicBezTo>
                  <a:lnTo>
                    <a:pt x="31540" y="37378"/>
                  </a:lnTo>
                  <a:cubicBezTo>
                    <a:pt x="31786" y="37273"/>
                    <a:pt x="32049" y="37237"/>
                    <a:pt x="32294" y="37273"/>
                  </a:cubicBezTo>
                  <a:lnTo>
                    <a:pt x="32294" y="37273"/>
                  </a:lnTo>
                  <a:cubicBezTo>
                    <a:pt x="32417" y="37150"/>
                    <a:pt x="32557" y="37062"/>
                    <a:pt x="32715" y="36992"/>
                  </a:cubicBezTo>
                  <a:lnTo>
                    <a:pt x="32715" y="36992"/>
                  </a:lnTo>
                  <a:cubicBezTo>
                    <a:pt x="32838" y="36992"/>
                    <a:pt x="32960" y="36957"/>
                    <a:pt x="33065" y="36904"/>
                  </a:cubicBezTo>
                  <a:lnTo>
                    <a:pt x="33065" y="36904"/>
                  </a:lnTo>
                  <a:cubicBezTo>
                    <a:pt x="33153" y="36904"/>
                    <a:pt x="33223" y="36887"/>
                    <a:pt x="33311" y="36869"/>
                  </a:cubicBezTo>
                  <a:lnTo>
                    <a:pt x="33311" y="36869"/>
                  </a:lnTo>
                  <a:cubicBezTo>
                    <a:pt x="33504" y="36869"/>
                    <a:pt x="33714" y="36904"/>
                    <a:pt x="33889" y="36992"/>
                  </a:cubicBezTo>
                  <a:lnTo>
                    <a:pt x="33889" y="36992"/>
                  </a:lnTo>
                  <a:lnTo>
                    <a:pt x="34766" y="36992"/>
                  </a:lnTo>
                  <a:lnTo>
                    <a:pt x="34766" y="36992"/>
                  </a:lnTo>
                  <a:cubicBezTo>
                    <a:pt x="34766" y="37010"/>
                    <a:pt x="34784" y="37027"/>
                    <a:pt x="34784" y="37045"/>
                  </a:cubicBezTo>
                  <a:lnTo>
                    <a:pt x="34784" y="37045"/>
                  </a:lnTo>
                  <a:cubicBezTo>
                    <a:pt x="34836" y="37202"/>
                    <a:pt x="34889" y="37308"/>
                    <a:pt x="35011" y="37255"/>
                  </a:cubicBezTo>
                  <a:lnTo>
                    <a:pt x="35011" y="37255"/>
                  </a:lnTo>
                  <a:cubicBezTo>
                    <a:pt x="35099" y="37220"/>
                    <a:pt x="35169" y="37237"/>
                    <a:pt x="35257" y="37378"/>
                  </a:cubicBezTo>
                  <a:lnTo>
                    <a:pt x="35257" y="37378"/>
                  </a:lnTo>
                  <a:cubicBezTo>
                    <a:pt x="35310" y="37465"/>
                    <a:pt x="35415" y="37500"/>
                    <a:pt x="35467" y="37465"/>
                  </a:cubicBezTo>
                  <a:lnTo>
                    <a:pt x="35467" y="37465"/>
                  </a:lnTo>
                  <a:cubicBezTo>
                    <a:pt x="35572" y="37448"/>
                    <a:pt x="35695" y="37483"/>
                    <a:pt x="35765" y="37343"/>
                  </a:cubicBezTo>
                  <a:lnTo>
                    <a:pt x="35765" y="37343"/>
                  </a:lnTo>
                  <a:cubicBezTo>
                    <a:pt x="36028" y="37571"/>
                    <a:pt x="36414" y="37571"/>
                    <a:pt x="36712" y="37343"/>
                  </a:cubicBezTo>
                  <a:lnTo>
                    <a:pt x="36712" y="37343"/>
                  </a:lnTo>
                  <a:cubicBezTo>
                    <a:pt x="36958" y="37413"/>
                    <a:pt x="37220" y="37360"/>
                    <a:pt x="37448" y="37097"/>
                  </a:cubicBezTo>
                  <a:lnTo>
                    <a:pt x="37448" y="37097"/>
                  </a:lnTo>
                  <a:cubicBezTo>
                    <a:pt x="37483" y="37062"/>
                    <a:pt x="37519" y="37010"/>
                    <a:pt x="37519" y="36974"/>
                  </a:cubicBezTo>
                  <a:lnTo>
                    <a:pt x="37519" y="36974"/>
                  </a:lnTo>
                  <a:lnTo>
                    <a:pt x="37536" y="36974"/>
                  </a:lnTo>
                  <a:lnTo>
                    <a:pt x="37536" y="36974"/>
                  </a:lnTo>
                  <a:cubicBezTo>
                    <a:pt x="37536" y="36904"/>
                    <a:pt x="37536" y="36852"/>
                    <a:pt x="37554" y="36799"/>
                  </a:cubicBezTo>
                  <a:lnTo>
                    <a:pt x="37554" y="36799"/>
                  </a:lnTo>
                  <a:cubicBezTo>
                    <a:pt x="37834" y="36782"/>
                    <a:pt x="37834" y="36782"/>
                    <a:pt x="37834" y="36659"/>
                  </a:cubicBezTo>
                  <a:lnTo>
                    <a:pt x="37834" y="36659"/>
                  </a:lnTo>
                  <a:cubicBezTo>
                    <a:pt x="37852" y="36624"/>
                    <a:pt x="37834" y="36589"/>
                    <a:pt x="37834" y="36554"/>
                  </a:cubicBezTo>
                  <a:lnTo>
                    <a:pt x="37834" y="36554"/>
                  </a:lnTo>
                  <a:cubicBezTo>
                    <a:pt x="37869" y="36519"/>
                    <a:pt x="37922" y="36484"/>
                    <a:pt x="38009" y="36501"/>
                  </a:cubicBezTo>
                  <a:lnTo>
                    <a:pt x="38009" y="36501"/>
                  </a:lnTo>
                  <a:cubicBezTo>
                    <a:pt x="38097" y="36501"/>
                    <a:pt x="38185" y="36519"/>
                    <a:pt x="38220" y="36571"/>
                  </a:cubicBezTo>
                  <a:lnTo>
                    <a:pt x="38220" y="36571"/>
                  </a:lnTo>
                  <a:cubicBezTo>
                    <a:pt x="38237" y="36589"/>
                    <a:pt x="38255" y="36606"/>
                    <a:pt x="38255" y="36606"/>
                  </a:cubicBezTo>
                  <a:lnTo>
                    <a:pt x="38255" y="36606"/>
                  </a:lnTo>
                  <a:cubicBezTo>
                    <a:pt x="38272" y="36659"/>
                    <a:pt x="38290" y="36712"/>
                    <a:pt x="38272" y="36764"/>
                  </a:cubicBezTo>
                  <a:lnTo>
                    <a:pt x="38272" y="36764"/>
                  </a:lnTo>
                  <a:cubicBezTo>
                    <a:pt x="38272" y="36764"/>
                    <a:pt x="38272" y="36764"/>
                    <a:pt x="38272" y="36764"/>
                  </a:cubicBezTo>
                  <a:lnTo>
                    <a:pt x="38272" y="36764"/>
                  </a:lnTo>
                  <a:cubicBezTo>
                    <a:pt x="38465" y="36747"/>
                    <a:pt x="38641" y="36712"/>
                    <a:pt x="38816" y="36694"/>
                  </a:cubicBezTo>
                  <a:lnTo>
                    <a:pt x="38816" y="36694"/>
                  </a:lnTo>
                  <a:cubicBezTo>
                    <a:pt x="38851" y="36659"/>
                    <a:pt x="38816" y="36606"/>
                    <a:pt x="38816" y="36571"/>
                  </a:cubicBezTo>
                  <a:lnTo>
                    <a:pt x="38816" y="36571"/>
                  </a:lnTo>
                  <a:cubicBezTo>
                    <a:pt x="38781" y="36413"/>
                    <a:pt x="38676" y="36256"/>
                    <a:pt x="38605" y="36098"/>
                  </a:cubicBezTo>
                  <a:lnTo>
                    <a:pt x="38605" y="36098"/>
                  </a:lnTo>
                  <a:cubicBezTo>
                    <a:pt x="38588" y="36063"/>
                    <a:pt x="38500" y="36010"/>
                    <a:pt x="38448" y="35975"/>
                  </a:cubicBezTo>
                  <a:lnTo>
                    <a:pt x="38448" y="35975"/>
                  </a:lnTo>
                  <a:cubicBezTo>
                    <a:pt x="38605" y="35677"/>
                    <a:pt x="38570" y="35291"/>
                    <a:pt x="38360" y="35028"/>
                  </a:cubicBezTo>
                  <a:lnTo>
                    <a:pt x="38360" y="35028"/>
                  </a:lnTo>
                  <a:cubicBezTo>
                    <a:pt x="38378" y="34993"/>
                    <a:pt x="38395" y="34958"/>
                    <a:pt x="38378" y="34923"/>
                  </a:cubicBezTo>
                  <a:lnTo>
                    <a:pt x="38378" y="34923"/>
                  </a:lnTo>
                  <a:cubicBezTo>
                    <a:pt x="38343" y="34853"/>
                    <a:pt x="38430" y="34853"/>
                    <a:pt x="38500" y="34836"/>
                  </a:cubicBezTo>
                  <a:lnTo>
                    <a:pt x="38500" y="34836"/>
                  </a:lnTo>
                  <a:cubicBezTo>
                    <a:pt x="38658" y="34818"/>
                    <a:pt x="38693" y="34765"/>
                    <a:pt x="38711" y="34678"/>
                  </a:cubicBezTo>
                  <a:lnTo>
                    <a:pt x="38711" y="34678"/>
                  </a:lnTo>
                  <a:cubicBezTo>
                    <a:pt x="38728" y="34643"/>
                    <a:pt x="38728" y="34590"/>
                    <a:pt x="38711" y="34538"/>
                  </a:cubicBezTo>
                  <a:lnTo>
                    <a:pt x="38711" y="34538"/>
                  </a:lnTo>
                  <a:cubicBezTo>
                    <a:pt x="38693" y="34503"/>
                    <a:pt x="38658" y="34450"/>
                    <a:pt x="38623" y="34397"/>
                  </a:cubicBezTo>
                  <a:lnTo>
                    <a:pt x="38623" y="34397"/>
                  </a:lnTo>
                  <a:cubicBezTo>
                    <a:pt x="38465" y="34222"/>
                    <a:pt x="38448" y="34064"/>
                    <a:pt x="38570" y="33906"/>
                  </a:cubicBezTo>
                  <a:lnTo>
                    <a:pt x="38570" y="33906"/>
                  </a:lnTo>
                  <a:cubicBezTo>
                    <a:pt x="38588" y="33871"/>
                    <a:pt x="38623" y="33854"/>
                    <a:pt x="38623" y="33819"/>
                  </a:cubicBezTo>
                  <a:lnTo>
                    <a:pt x="38623" y="33819"/>
                  </a:lnTo>
                  <a:cubicBezTo>
                    <a:pt x="38676" y="33696"/>
                    <a:pt x="38711" y="33591"/>
                    <a:pt x="38500" y="33468"/>
                  </a:cubicBezTo>
                  <a:lnTo>
                    <a:pt x="38500" y="33468"/>
                  </a:lnTo>
                  <a:cubicBezTo>
                    <a:pt x="38465" y="33451"/>
                    <a:pt x="38465" y="33433"/>
                    <a:pt x="38448" y="33416"/>
                  </a:cubicBezTo>
                  <a:lnTo>
                    <a:pt x="38448" y="33416"/>
                  </a:lnTo>
                  <a:cubicBezTo>
                    <a:pt x="38413" y="33433"/>
                    <a:pt x="38360" y="33416"/>
                    <a:pt x="38325" y="33416"/>
                  </a:cubicBezTo>
                  <a:lnTo>
                    <a:pt x="38325" y="33416"/>
                  </a:lnTo>
                  <a:cubicBezTo>
                    <a:pt x="38220" y="33363"/>
                    <a:pt x="38132" y="33310"/>
                    <a:pt x="38027" y="33275"/>
                  </a:cubicBezTo>
                  <a:lnTo>
                    <a:pt x="38027" y="33275"/>
                  </a:lnTo>
                  <a:cubicBezTo>
                    <a:pt x="38044" y="33100"/>
                    <a:pt x="37887" y="32960"/>
                    <a:pt x="37817" y="32802"/>
                  </a:cubicBezTo>
                  <a:lnTo>
                    <a:pt x="37817" y="32802"/>
                  </a:lnTo>
                  <a:cubicBezTo>
                    <a:pt x="37887" y="32714"/>
                    <a:pt x="37939" y="32644"/>
                    <a:pt x="37729" y="32662"/>
                  </a:cubicBezTo>
                  <a:lnTo>
                    <a:pt x="37729" y="32662"/>
                  </a:lnTo>
                  <a:cubicBezTo>
                    <a:pt x="37676" y="32662"/>
                    <a:pt x="37641" y="32644"/>
                    <a:pt x="37624" y="32609"/>
                  </a:cubicBezTo>
                  <a:lnTo>
                    <a:pt x="37624" y="32609"/>
                  </a:lnTo>
                  <a:cubicBezTo>
                    <a:pt x="37589" y="32557"/>
                    <a:pt x="37571" y="32504"/>
                    <a:pt x="37554" y="32434"/>
                  </a:cubicBezTo>
                  <a:lnTo>
                    <a:pt x="37554" y="32434"/>
                  </a:lnTo>
                  <a:cubicBezTo>
                    <a:pt x="37554" y="32416"/>
                    <a:pt x="37589" y="32399"/>
                    <a:pt x="37606" y="32399"/>
                  </a:cubicBezTo>
                  <a:lnTo>
                    <a:pt x="37606" y="32399"/>
                  </a:lnTo>
                  <a:cubicBezTo>
                    <a:pt x="37781" y="32294"/>
                    <a:pt x="37922" y="32188"/>
                    <a:pt x="38150" y="32136"/>
                  </a:cubicBezTo>
                  <a:lnTo>
                    <a:pt x="38150" y="32136"/>
                  </a:lnTo>
                  <a:cubicBezTo>
                    <a:pt x="38167" y="32118"/>
                    <a:pt x="38220" y="32118"/>
                    <a:pt x="38220" y="32118"/>
                  </a:cubicBezTo>
                  <a:lnTo>
                    <a:pt x="38220" y="32118"/>
                  </a:lnTo>
                  <a:cubicBezTo>
                    <a:pt x="38255" y="32153"/>
                    <a:pt x="38290" y="32171"/>
                    <a:pt x="38343" y="32206"/>
                  </a:cubicBezTo>
                  <a:lnTo>
                    <a:pt x="38343" y="32206"/>
                  </a:lnTo>
                  <a:cubicBezTo>
                    <a:pt x="38483" y="32241"/>
                    <a:pt x="38588" y="32258"/>
                    <a:pt x="38676" y="32311"/>
                  </a:cubicBezTo>
                  <a:lnTo>
                    <a:pt x="38676" y="32311"/>
                  </a:lnTo>
                  <a:cubicBezTo>
                    <a:pt x="38676" y="32171"/>
                    <a:pt x="38711" y="32031"/>
                    <a:pt x="38570" y="31908"/>
                  </a:cubicBezTo>
                  <a:lnTo>
                    <a:pt x="38570" y="31908"/>
                  </a:lnTo>
                  <a:cubicBezTo>
                    <a:pt x="38553" y="31890"/>
                    <a:pt x="38588" y="31855"/>
                    <a:pt x="38605" y="31820"/>
                  </a:cubicBezTo>
                  <a:lnTo>
                    <a:pt x="38605" y="31820"/>
                  </a:lnTo>
                  <a:cubicBezTo>
                    <a:pt x="38605" y="31820"/>
                    <a:pt x="38641" y="31803"/>
                    <a:pt x="38658" y="31785"/>
                  </a:cubicBezTo>
                  <a:lnTo>
                    <a:pt x="38658" y="31785"/>
                  </a:lnTo>
                  <a:cubicBezTo>
                    <a:pt x="39149" y="31540"/>
                    <a:pt x="39167" y="31522"/>
                    <a:pt x="38939" y="31277"/>
                  </a:cubicBezTo>
                  <a:lnTo>
                    <a:pt x="38939" y="31277"/>
                  </a:lnTo>
                  <a:cubicBezTo>
                    <a:pt x="38868" y="31189"/>
                    <a:pt x="38921" y="31119"/>
                    <a:pt x="39009" y="31049"/>
                  </a:cubicBezTo>
                  <a:lnTo>
                    <a:pt x="39009" y="31049"/>
                  </a:lnTo>
                  <a:cubicBezTo>
                    <a:pt x="39079" y="30996"/>
                    <a:pt x="39149" y="30961"/>
                    <a:pt x="39237" y="30909"/>
                  </a:cubicBezTo>
                  <a:lnTo>
                    <a:pt x="39237" y="30909"/>
                  </a:lnTo>
                  <a:cubicBezTo>
                    <a:pt x="39202" y="30891"/>
                    <a:pt x="39149" y="30856"/>
                    <a:pt x="39096" y="30838"/>
                  </a:cubicBezTo>
                  <a:lnTo>
                    <a:pt x="39096" y="30838"/>
                  </a:lnTo>
                  <a:cubicBezTo>
                    <a:pt x="39114" y="30821"/>
                    <a:pt x="39131" y="30821"/>
                    <a:pt x="39131" y="30803"/>
                  </a:cubicBezTo>
                  <a:lnTo>
                    <a:pt x="39131" y="30803"/>
                  </a:lnTo>
                  <a:cubicBezTo>
                    <a:pt x="39131" y="30470"/>
                    <a:pt x="39202" y="30155"/>
                    <a:pt x="39289" y="29839"/>
                  </a:cubicBezTo>
                  <a:lnTo>
                    <a:pt x="39289" y="29839"/>
                  </a:lnTo>
                  <a:cubicBezTo>
                    <a:pt x="39307" y="29787"/>
                    <a:pt x="39307" y="29716"/>
                    <a:pt x="39272" y="29664"/>
                  </a:cubicBezTo>
                  <a:lnTo>
                    <a:pt x="39272" y="29664"/>
                  </a:lnTo>
                  <a:cubicBezTo>
                    <a:pt x="39219" y="29506"/>
                    <a:pt x="39272" y="29366"/>
                    <a:pt x="39429" y="29243"/>
                  </a:cubicBezTo>
                  <a:lnTo>
                    <a:pt x="39429" y="29243"/>
                  </a:lnTo>
                  <a:cubicBezTo>
                    <a:pt x="39447" y="29225"/>
                    <a:pt x="39447" y="29208"/>
                    <a:pt x="39465" y="29190"/>
                  </a:cubicBezTo>
                  <a:lnTo>
                    <a:pt x="39465" y="29190"/>
                  </a:lnTo>
                  <a:cubicBezTo>
                    <a:pt x="39517" y="29120"/>
                    <a:pt x="39500" y="29068"/>
                    <a:pt x="39324" y="29015"/>
                  </a:cubicBezTo>
                  <a:lnTo>
                    <a:pt x="39324" y="29015"/>
                  </a:lnTo>
                  <a:cubicBezTo>
                    <a:pt x="39184" y="28963"/>
                    <a:pt x="39131" y="28892"/>
                    <a:pt x="39061" y="28822"/>
                  </a:cubicBezTo>
                  <a:lnTo>
                    <a:pt x="39061" y="28822"/>
                  </a:lnTo>
                  <a:cubicBezTo>
                    <a:pt x="38991" y="28770"/>
                    <a:pt x="38991" y="28700"/>
                    <a:pt x="39026" y="28647"/>
                  </a:cubicBezTo>
                  <a:lnTo>
                    <a:pt x="39026" y="28647"/>
                  </a:lnTo>
                  <a:cubicBezTo>
                    <a:pt x="39061" y="28647"/>
                    <a:pt x="39096" y="28647"/>
                    <a:pt x="39114" y="28647"/>
                  </a:cubicBezTo>
                  <a:lnTo>
                    <a:pt x="39114" y="28647"/>
                  </a:lnTo>
                  <a:cubicBezTo>
                    <a:pt x="39289" y="28682"/>
                    <a:pt x="39429" y="28647"/>
                    <a:pt x="39500" y="28559"/>
                  </a:cubicBezTo>
                  <a:lnTo>
                    <a:pt x="39500" y="28559"/>
                  </a:lnTo>
                  <a:cubicBezTo>
                    <a:pt x="39587" y="28472"/>
                    <a:pt x="39517" y="28366"/>
                    <a:pt x="39412" y="28296"/>
                  </a:cubicBezTo>
                  <a:lnTo>
                    <a:pt x="39412" y="28296"/>
                  </a:lnTo>
                  <a:cubicBezTo>
                    <a:pt x="39307" y="28191"/>
                    <a:pt x="39167" y="28121"/>
                    <a:pt x="39026" y="28033"/>
                  </a:cubicBezTo>
                  <a:lnTo>
                    <a:pt x="39026" y="28033"/>
                  </a:lnTo>
                  <a:cubicBezTo>
                    <a:pt x="39026" y="28016"/>
                    <a:pt x="39009" y="28016"/>
                    <a:pt x="39009" y="28016"/>
                  </a:cubicBezTo>
                  <a:lnTo>
                    <a:pt x="39009" y="28016"/>
                  </a:lnTo>
                  <a:cubicBezTo>
                    <a:pt x="39061" y="27788"/>
                    <a:pt x="39026" y="27542"/>
                    <a:pt x="38833" y="27332"/>
                  </a:cubicBezTo>
                  <a:lnTo>
                    <a:pt x="38833" y="27332"/>
                  </a:lnTo>
                  <a:cubicBezTo>
                    <a:pt x="38868" y="27279"/>
                    <a:pt x="38886" y="27209"/>
                    <a:pt x="38921" y="27157"/>
                  </a:cubicBezTo>
                  <a:lnTo>
                    <a:pt x="38921" y="27157"/>
                  </a:lnTo>
                  <a:cubicBezTo>
                    <a:pt x="39044" y="26999"/>
                    <a:pt x="39079" y="26806"/>
                    <a:pt x="39079" y="26631"/>
                  </a:cubicBezTo>
                  <a:lnTo>
                    <a:pt x="39079" y="26631"/>
                  </a:lnTo>
                  <a:cubicBezTo>
                    <a:pt x="39114" y="26631"/>
                    <a:pt x="39149" y="26648"/>
                    <a:pt x="39167" y="26666"/>
                  </a:cubicBezTo>
                  <a:lnTo>
                    <a:pt x="39167" y="26666"/>
                  </a:lnTo>
                  <a:cubicBezTo>
                    <a:pt x="39114" y="26420"/>
                    <a:pt x="39114" y="26157"/>
                    <a:pt x="39184" y="25912"/>
                  </a:cubicBezTo>
                  <a:lnTo>
                    <a:pt x="39184" y="25912"/>
                  </a:lnTo>
                  <a:cubicBezTo>
                    <a:pt x="39079" y="25789"/>
                    <a:pt x="38991" y="25632"/>
                    <a:pt x="38939" y="25456"/>
                  </a:cubicBezTo>
                  <a:lnTo>
                    <a:pt x="38939" y="25456"/>
                  </a:lnTo>
                  <a:cubicBezTo>
                    <a:pt x="38956" y="25333"/>
                    <a:pt x="38939" y="25211"/>
                    <a:pt x="38904" y="25106"/>
                  </a:cubicBezTo>
                  <a:lnTo>
                    <a:pt x="38904" y="25106"/>
                  </a:lnTo>
                  <a:cubicBezTo>
                    <a:pt x="38921" y="25018"/>
                    <a:pt x="38921" y="24948"/>
                    <a:pt x="38904" y="24860"/>
                  </a:cubicBezTo>
                  <a:lnTo>
                    <a:pt x="38904" y="24860"/>
                  </a:lnTo>
                  <a:cubicBezTo>
                    <a:pt x="38939" y="24667"/>
                    <a:pt x="38991" y="24457"/>
                    <a:pt x="39114" y="24299"/>
                  </a:cubicBezTo>
                  <a:lnTo>
                    <a:pt x="39114" y="24299"/>
                  </a:lnTo>
                  <a:cubicBezTo>
                    <a:pt x="39149" y="24019"/>
                    <a:pt x="39184" y="23721"/>
                    <a:pt x="39219" y="23440"/>
                  </a:cubicBezTo>
                  <a:lnTo>
                    <a:pt x="39219" y="23440"/>
                  </a:lnTo>
                  <a:cubicBezTo>
                    <a:pt x="39237" y="23423"/>
                    <a:pt x="39254" y="23423"/>
                    <a:pt x="39272" y="23405"/>
                  </a:cubicBezTo>
                  <a:lnTo>
                    <a:pt x="39272" y="23405"/>
                  </a:lnTo>
                  <a:cubicBezTo>
                    <a:pt x="39429" y="23387"/>
                    <a:pt x="39552" y="23335"/>
                    <a:pt x="39517" y="23230"/>
                  </a:cubicBezTo>
                  <a:lnTo>
                    <a:pt x="39517" y="23230"/>
                  </a:lnTo>
                  <a:cubicBezTo>
                    <a:pt x="39482" y="23124"/>
                    <a:pt x="39517" y="23054"/>
                    <a:pt x="39657" y="22984"/>
                  </a:cubicBezTo>
                  <a:lnTo>
                    <a:pt x="39657" y="22984"/>
                  </a:lnTo>
                  <a:cubicBezTo>
                    <a:pt x="39745" y="22949"/>
                    <a:pt x="39798" y="22862"/>
                    <a:pt x="39780" y="22791"/>
                  </a:cubicBezTo>
                  <a:lnTo>
                    <a:pt x="39780" y="22791"/>
                  </a:lnTo>
                  <a:cubicBezTo>
                    <a:pt x="39763" y="22686"/>
                    <a:pt x="39833" y="22581"/>
                    <a:pt x="39692" y="22493"/>
                  </a:cubicBezTo>
                  <a:lnTo>
                    <a:pt x="39692" y="22493"/>
                  </a:lnTo>
                  <a:cubicBezTo>
                    <a:pt x="39955" y="22248"/>
                    <a:pt x="40008" y="21880"/>
                    <a:pt x="39833" y="21547"/>
                  </a:cubicBezTo>
                  <a:lnTo>
                    <a:pt x="39833" y="21547"/>
                  </a:lnTo>
                  <a:cubicBezTo>
                    <a:pt x="39920" y="21301"/>
                    <a:pt x="39903" y="21038"/>
                    <a:pt x="39675" y="20793"/>
                  </a:cubicBezTo>
                  <a:lnTo>
                    <a:pt x="39675" y="20793"/>
                  </a:lnTo>
                  <a:cubicBezTo>
                    <a:pt x="39640" y="20740"/>
                    <a:pt x="39587" y="20705"/>
                    <a:pt x="39552" y="20688"/>
                  </a:cubicBezTo>
                  <a:lnTo>
                    <a:pt x="39552" y="20688"/>
                  </a:lnTo>
                  <a:cubicBezTo>
                    <a:pt x="39552" y="20653"/>
                    <a:pt x="39570" y="20617"/>
                    <a:pt x="39570" y="20582"/>
                  </a:cubicBezTo>
                  <a:lnTo>
                    <a:pt x="39570" y="20582"/>
                  </a:lnTo>
                  <a:cubicBezTo>
                    <a:pt x="39605" y="20530"/>
                    <a:pt x="39640" y="20460"/>
                    <a:pt x="39640" y="20425"/>
                  </a:cubicBezTo>
                  <a:lnTo>
                    <a:pt x="39640" y="20425"/>
                  </a:lnTo>
                  <a:cubicBezTo>
                    <a:pt x="39692" y="20267"/>
                    <a:pt x="39710" y="20127"/>
                    <a:pt x="39728" y="19969"/>
                  </a:cubicBezTo>
                  <a:lnTo>
                    <a:pt x="39728" y="19969"/>
                  </a:lnTo>
                  <a:cubicBezTo>
                    <a:pt x="39885" y="19864"/>
                    <a:pt x="40008" y="19723"/>
                    <a:pt x="40078" y="19530"/>
                  </a:cubicBezTo>
                  <a:lnTo>
                    <a:pt x="40078" y="19530"/>
                  </a:lnTo>
                  <a:cubicBezTo>
                    <a:pt x="40183" y="19250"/>
                    <a:pt x="40131" y="18952"/>
                    <a:pt x="40061" y="18671"/>
                  </a:cubicBezTo>
                  <a:lnTo>
                    <a:pt x="40061" y="18671"/>
                  </a:lnTo>
                  <a:cubicBezTo>
                    <a:pt x="40078" y="18654"/>
                    <a:pt x="40078" y="18654"/>
                    <a:pt x="40096" y="18636"/>
                  </a:cubicBezTo>
                  <a:lnTo>
                    <a:pt x="40096" y="18636"/>
                  </a:lnTo>
                  <a:cubicBezTo>
                    <a:pt x="40183" y="18566"/>
                    <a:pt x="40236" y="18496"/>
                    <a:pt x="40271" y="18391"/>
                  </a:cubicBezTo>
                  <a:lnTo>
                    <a:pt x="40271" y="18391"/>
                  </a:lnTo>
                  <a:cubicBezTo>
                    <a:pt x="40324" y="18303"/>
                    <a:pt x="40359" y="18216"/>
                    <a:pt x="40376" y="18110"/>
                  </a:cubicBezTo>
                  <a:lnTo>
                    <a:pt x="40376" y="18110"/>
                  </a:lnTo>
                  <a:cubicBezTo>
                    <a:pt x="40411" y="18110"/>
                    <a:pt x="40429" y="18110"/>
                    <a:pt x="40446" y="18093"/>
                  </a:cubicBezTo>
                  <a:lnTo>
                    <a:pt x="40446" y="18093"/>
                  </a:lnTo>
                  <a:cubicBezTo>
                    <a:pt x="40552" y="18075"/>
                    <a:pt x="40657" y="18023"/>
                    <a:pt x="40744" y="17970"/>
                  </a:cubicBezTo>
                  <a:lnTo>
                    <a:pt x="40744" y="17970"/>
                  </a:lnTo>
                  <a:cubicBezTo>
                    <a:pt x="40779" y="18040"/>
                    <a:pt x="40867" y="18110"/>
                    <a:pt x="41042" y="18145"/>
                  </a:cubicBezTo>
                  <a:lnTo>
                    <a:pt x="41042" y="18145"/>
                  </a:lnTo>
                  <a:cubicBezTo>
                    <a:pt x="41060" y="18145"/>
                    <a:pt x="41060" y="18163"/>
                    <a:pt x="41077" y="18163"/>
                  </a:cubicBezTo>
                  <a:lnTo>
                    <a:pt x="41077" y="18163"/>
                  </a:lnTo>
                  <a:lnTo>
                    <a:pt x="41077" y="0"/>
                  </a:lnTo>
                  <a:close/>
                  <a:moveTo>
                    <a:pt x="3770" y="34204"/>
                  </a:moveTo>
                  <a:lnTo>
                    <a:pt x="3770" y="34204"/>
                  </a:lnTo>
                  <a:lnTo>
                    <a:pt x="3770" y="34204"/>
                  </a:lnTo>
                  <a:cubicBezTo>
                    <a:pt x="3770" y="34204"/>
                    <a:pt x="3770" y="34204"/>
                    <a:pt x="3770" y="34204"/>
                  </a:cubicBezTo>
                  <a:lnTo>
                    <a:pt x="3770" y="34204"/>
                  </a:lnTo>
                  <a:cubicBezTo>
                    <a:pt x="3770" y="34204"/>
                    <a:pt x="3770" y="34204"/>
                    <a:pt x="3770" y="34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54"/>
            <p:cNvGrpSpPr/>
            <p:nvPr/>
          </p:nvGrpSpPr>
          <p:grpSpPr>
            <a:xfrm>
              <a:off x="5857688" y="2434475"/>
              <a:ext cx="1329438" cy="1028375"/>
              <a:chOff x="5857688" y="2434475"/>
              <a:chExt cx="1329438" cy="1028375"/>
            </a:xfrm>
          </p:grpSpPr>
          <p:cxnSp>
            <p:nvCxnSpPr>
              <p:cNvPr id="1208" name="Google Shape;1208;p54"/>
              <p:cNvCxnSpPr/>
              <p:nvPr/>
            </p:nvCxnSpPr>
            <p:spPr>
              <a:xfrm>
                <a:off x="5862925" y="2434475"/>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54"/>
              <p:cNvCxnSpPr/>
              <p:nvPr/>
            </p:nvCxnSpPr>
            <p:spPr>
              <a:xfrm>
                <a:off x="5857688" y="2551550"/>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54"/>
              <p:cNvCxnSpPr/>
              <p:nvPr/>
            </p:nvCxnSpPr>
            <p:spPr>
              <a:xfrm>
                <a:off x="5866082" y="2661150"/>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54"/>
              <p:cNvCxnSpPr/>
              <p:nvPr/>
            </p:nvCxnSpPr>
            <p:spPr>
              <a:xfrm>
                <a:off x="5860875" y="277822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54"/>
              <p:cNvCxnSpPr/>
              <p:nvPr/>
            </p:nvCxnSpPr>
            <p:spPr>
              <a:xfrm>
                <a:off x="5863482" y="288997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54"/>
              <p:cNvCxnSpPr/>
              <p:nvPr/>
            </p:nvCxnSpPr>
            <p:spPr>
              <a:xfrm>
                <a:off x="5858275" y="3007050"/>
                <a:ext cx="12747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54"/>
              <p:cNvCxnSpPr/>
              <p:nvPr/>
            </p:nvCxnSpPr>
            <p:spPr>
              <a:xfrm>
                <a:off x="5867382" y="3116950"/>
                <a:ext cx="12456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54"/>
              <p:cNvCxnSpPr/>
              <p:nvPr/>
            </p:nvCxnSpPr>
            <p:spPr>
              <a:xfrm>
                <a:off x="5862175" y="3234025"/>
                <a:ext cx="12528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54"/>
              <p:cNvCxnSpPr/>
              <p:nvPr/>
            </p:nvCxnSpPr>
            <p:spPr>
              <a:xfrm>
                <a:off x="5864782" y="3345775"/>
                <a:ext cx="12429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54"/>
              <p:cNvCxnSpPr/>
              <p:nvPr/>
            </p:nvCxnSpPr>
            <p:spPr>
              <a:xfrm>
                <a:off x="6120900" y="3462850"/>
                <a:ext cx="979500" cy="0"/>
              </a:xfrm>
              <a:prstGeom prst="straightConnector1">
                <a:avLst/>
              </a:prstGeom>
              <a:noFill/>
              <a:ln w="9525" cap="flat" cmpd="sng">
                <a:solidFill>
                  <a:schemeClr val="dk2"/>
                </a:solidFill>
                <a:prstDash val="solid"/>
                <a:round/>
                <a:headEnd type="none" w="med" len="med"/>
                <a:tailEnd type="none" w="med" len="med"/>
              </a:ln>
            </p:spPr>
          </p:cxnSp>
        </p:grpSp>
      </p:grpSp>
      <p:pic>
        <p:nvPicPr>
          <p:cNvPr id="1224" name="Google Shape;1224;p54"/>
          <p:cNvPicPr preferRelativeResize="0">
            <a:picLocks noGrp="1"/>
          </p:cNvPicPr>
          <p:nvPr>
            <p:ph type="pic" idx="6"/>
          </p:nvPr>
        </p:nvPicPr>
        <p:blipFill rotWithShape="1">
          <a:blip r:embed="rId3">
            <a:alphaModFix/>
          </a:blip>
          <a:srcRect l="22479" r="1138"/>
          <a:stretch/>
        </p:blipFill>
        <p:spPr>
          <a:xfrm>
            <a:off x="865625" y="541775"/>
            <a:ext cx="2327101" cy="4062300"/>
          </a:xfrm>
          <a:prstGeom prst="rect">
            <a:avLst/>
          </a:prstGeom>
        </p:spPr>
      </p:pic>
      <p:grpSp>
        <p:nvGrpSpPr>
          <p:cNvPr id="1225" name="Google Shape;1225;p54"/>
          <p:cNvGrpSpPr/>
          <p:nvPr/>
        </p:nvGrpSpPr>
        <p:grpSpPr>
          <a:xfrm>
            <a:off x="441492" y="330207"/>
            <a:ext cx="848259" cy="811428"/>
            <a:chOff x="7191325" y="3743800"/>
            <a:chExt cx="1128604" cy="1079601"/>
          </a:xfrm>
        </p:grpSpPr>
        <p:sp>
          <p:nvSpPr>
            <p:cNvPr id="1226" name="Google Shape;1226;p54"/>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54"/>
            <p:cNvGrpSpPr/>
            <p:nvPr/>
          </p:nvGrpSpPr>
          <p:grpSpPr>
            <a:xfrm>
              <a:off x="7474311" y="3990367"/>
              <a:ext cx="562631" cy="586468"/>
              <a:chOff x="6515800" y="1598275"/>
              <a:chExt cx="424275" cy="442250"/>
            </a:xfrm>
          </p:grpSpPr>
          <p:sp>
            <p:nvSpPr>
              <p:cNvPr id="1228" name="Google Shape;1228;p54"/>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4"/>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4"/>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4"/>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4" name="Google Shape;1234;p54"/>
          <p:cNvGrpSpPr/>
          <p:nvPr/>
        </p:nvGrpSpPr>
        <p:grpSpPr>
          <a:xfrm rot="-469271">
            <a:off x="941214" y="3869045"/>
            <a:ext cx="2726974" cy="1297235"/>
            <a:chOff x="5539588" y="871417"/>
            <a:chExt cx="1897196" cy="902505"/>
          </a:xfrm>
        </p:grpSpPr>
        <p:sp>
          <p:nvSpPr>
            <p:cNvPr id="1235" name="Google Shape;1235;p54"/>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4"/>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4"/>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3435742" y="1193187"/>
            <a:ext cx="5633982" cy="3736472"/>
          </a:xfrm>
          <a:prstGeom prst="rect">
            <a:avLst/>
          </a:prstGeom>
          <a:ln w="57150">
            <a:solidFill>
              <a:srgbClr val="FFFF66"/>
            </a:solidFill>
          </a:ln>
        </p:spPr>
        <p:txBody>
          <a:bodyPr wrap="square">
            <a:spAutoFit/>
          </a:bodyPr>
          <a:lstStyle/>
          <a:p>
            <a:pPr lvl="0" algn="just">
              <a:lnSpc>
                <a:spcPct val="115000"/>
              </a:lnSpc>
              <a:buClr>
                <a:srgbClr val="2B2928"/>
              </a:buClr>
              <a:buSzPts val="1100"/>
              <a:tabLst>
                <a:tab pos="331470" algn="l"/>
              </a:tabLst>
            </a:pPr>
            <a:r>
              <a:rPr lang="en-US"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Chất béo là triester của glycerol và các acid béo, có công thức (RCOO)</a:t>
            </a:r>
            <a:r>
              <a:rPr lang="vi-VN" sz="2600" baseline="-250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600" baseline="-250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600" baseline="-250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Phản ứng hoá học đặc trưng của chất béo là phản ứng xà phòng hoá.</a:t>
            </a:r>
          </a:p>
          <a:p>
            <a:pPr lvl="0" algn="just">
              <a:lnSpc>
                <a:spcPct val="115000"/>
              </a:lnSpc>
              <a:buClr>
                <a:srgbClr val="2B2928"/>
              </a:buClr>
              <a:buSzPts val="1100"/>
              <a:tabLst>
                <a:tab pos="331470" algn="l"/>
              </a:tabLst>
            </a:pPr>
            <a:r>
              <a:rPr lang="en-US"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2B2928"/>
                </a:solidFill>
                <a:latin typeface="Times New Roman" panose="02020603050405020304" pitchFamily="18" charset="0"/>
                <a:ea typeface="Times New Roman" panose="02020603050405020304" pitchFamily="18" charset="0"/>
                <a:cs typeface="Times New Roman" panose="02020603050405020304" pitchFamily="18" charset="0"/>
              </a:rPr>
              <a:t>Chất béo có nhiều ứng dụng trong công nghiệp thực phẩm, dược phẩm, làm nhiên liệu, nguyên liệu sản xuất xà phòng,...</a:t>
            </a:r>
          </a:p>
        </p:txBody>
      </p:sp>
      <p:sp>
        <p:nvSpPr>
          <p:cNvPr id="35" name="Rectangle 34">
            <a:extLst>
              <a:ext uri="{FF2B5EF4-FFF2-40B4-BE49-F238E27FC236}">
                <a16:creationId xmlns:a16="http://schemas.microsoft.com/office/drawing/2014/main" id="{586AB107-F8B1-4B8E-B381-CC67826D0AB6}"/>
              </a:ext>
            </a:extLst>
          </p:cNvPr>
          <p:cNvSpPr/>
          <p:nvPr/>
        </p:nvSpPr>
        <p:spPr>
          <a:xfrm>
            <a:off x="4962957" y="426864"/>
            <a:ext cx="2579552" cy="584775"/>
          </a:xfrm>
          <a:prstGeom prst="rect">
            <a:avLst/>
          </a:prstGeom>
        </p:spPr>
        <p:txBody>
          <a:bodyPr wrap="none">
            <a:spAutoFit/>
          </a:bodyPr>
          <a:lstStyle/>
          <a:p>
            <a:r>
              <a:rPr lang="en-US" sz="3200" b="1" dirty="0">
                <a:solidFill>
                  <a:srgbClr val="00B050"/>
                </a:solidFill>
                <a:latin typeface="Times New Roman" panose="02020603050405020304" pitchFamily="18" charset="0"/>
                <a:cs typeface="Times New Roman" panose="02020603050405020304" pitchFamily="18" charset="0"/>
              </a:rPr>
              <a:t>EM ĐÃ HỌC</a:t>
            </a:r>
            <a:endParaRPr lang="en-US" sz="3200" b="1" dirty="0">
              <a:solidFill>
                <a:srgbClr val="00B05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1" name="Google Shape;681;p40"/>
          <p:cNvSpPr txBox="1">
            <a:spLocks noGrp="1"/>
          </p:cNvSpPr>
          <p:nvPr>
            <p:ph type="title"/>
          </p:nvPr>
        </p:nvSpPr>
        <p:spPr>
          <a:xfrm>
            <a:off x="351545" y="3280598"/>
            <a:ext cx="4513753" cy="915900"/>
          </a:xfrm>
          <a:prstGeom prst="rect">
            <a:avLst/>
          </a:prstGeom>
        </p:spPr>
        <p:txBody>
          <a:bodyPr spcFirstLastPara="1" wrap="square" lIns="91425" tIns="91425" rIns="91425" bIns="91425" anchor="b" anchorCtr="0">
            <a:noAutofit/>
          </a:bodyPr>
          <a:lstStyle/>
          <a:p>
            <a:pPr indent="177800" algn="ctr">
              <a:spcBef>
                <a:spcPts val="400"/>
              </a:spcBef>
              <a:spcAft>
                <a:spcPts val="250"/>
              </a:spcAft>
            </a:pPr>
            <a:r>
              <a:rPr lang="en-US" sz="5400" dirty="0">
                <a:latin typeface="Times New Roman" panose="02020603050405020304" pitchFamily="18" charset="0"/>
                <a:cs typeface="Times New Roman" panose="02020603050405020304" pitchFamily="18" charset="0"/>
              </a:rPr>
              <a:t>CỦNG CỐ</a:t>
            </a:r>
            <a:endParaRPr lang="vi-VN" sz="5400" dirty="0">
              <a:latin typeface="Times New Roman" panose="02020603050405020304" pitchFamily="18" charset="0"/>
              <a:cs typeface="Times New Roman" panose="02020603050405020304" pitchFamily="18" charset="0"/>
            </a:endParaRPr>
          </a:p>
        </p:txBody>
      </p:sp>
      <p:sp>
        <p:nvSpPr>
          <p:cNvPr id="682" name="Google Shape;682;p40"/>
          <p:cNvSpPr txBox="1">
            <a:spLocks noGrp="1"/>
          </p:cNvSpPr>
          <p:nvPr>
            <p:ph type="title" idx="2"/>
          </p:nvPr>
        </p:nvSpPr>
        <p:spPr>
          <a:xfrm>
            <a:off x="1920924" y="2267847"/>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2E515D"/>
                </a:solidFill>
                <a:latin typeface="Times New Roman" panose="02020603050405020304" pitchFamily="18" charset="0"/>
                <a:cs typeface="Times New Roman" panose="02020603050405020304" pitchFamily="18" charset="0"/>
              </a:rPr>
              <a:t>III.</a:t>
            </a:r>
            <a:endParaRPr sz="8000" dirty="0">
              <a:solidFill>
                <a:srgbClr val="2E515D"/>
              </a:solidFill>
              <a:latin typeface="Times New Roman" panose="02020603050405020304" pitchFamily="18" charset="0"/>
              <a:cs typeface="Times New Roman" panose="02020603050405020304" pitchFamily="18" charset="0"/>
            </a:endParaRPr>
          </a:p>
        </p:txBody>
      </p:sp>
      <p:cxnSp>
        <p:nvCxnSpPr>
          <p:cNvPr id="684" name="Google Shape;684;p40"/>
          <p:cNvCxnSpPr/>
          <p:nvPr/>
        </p:nvCxnSpPr>
        <p:spPr>
          <a:xfrm>
            <a:off x="638740" y="4293349"/>
            <a:ext cx="4804200" cy="0"/>
          </a:xfrm>
          <a:prstGeom prst="straightConnector1">
            <a:avLst/>
          </a:prstGeom>
          <a:noFill/>
          <a:ln w="9525" cap="flat" cmpd="sng">
            <a:solidFill>
              <a:schemeClr val="accent1"/>
            </a:solidFill>
            <a:prstDash val="solid"/>
            <a:round/>
            <a:headEnd type="none" w="med" len="med"/>
            <a:tailEnd type="none" w="med" len="med"/>
          </a:ln>
        </p:spPr>
      </p:cxnSp>
      <p:pic>
        <p:nvPicPr>
          <p:cNvPr id="63" name="Google Shape;1034;p49">
            <a:extLst>
              <a:ext uri="{FF2B5EF4-FFF2-40B4-BE49-F238E27FC236}">
                <a16:creationId xmlns:a16="http://schemas.microsoft.com/office/drawing/2014/main" id="{EC93623C-4FAE-46B2-A0CD-5F341578046F}"/>
              </a:ext>
            </a:extLst>
          </p:cNvPr>
          <p:cNvPicPr preferRelativeResize="0">
            <a:picLocks/>
          </p:cNvPicPr>
          <p:nvPr/>
        </p:nvPicPr>
        <p:blipFill rotWithShape="1">
          <a:blip r:embed="rId3">
            <a:alphaModFix/>
          </a:blip>
          <a:srcRect l="9340" r="39451"/>
          <a:stretch/>
        </p:blipFill>
        <p:spPr>
          <a:xfrm>
            <a:off x="5309650" y="541775"/>
            <a:ext cx="3121198" cy="4062301"/>
          </a:xfrm>
          <a:prstGeom prst="rect">
            <a:avLst/>
          </a:prstGeom>
          <a:solidFill>
            <a:schemeClr val="accent1"/>
          </a:solidFill>
          <a:ln>
            <a:noFill/>
          </a:ln>
        </p:spPr>
      </p:pic>
      <p:grpSp>
        <p:nvGrpSpPr>
          <p:cNvPr id="64" name="Google Shape;1035;p49">
            <a:extLst>
              <a:ext uri="{FF2B5EF4-FFF2-40B4-BE49-F238E27FC236}">
                <a16:creationId xmlns:a16="http://schemas.microsoft.com/office/drawing/2014/main" id="{D7C2E60F-607C-45A9-9A56-8BE0EB0375AA}"/>
              </a:ext>
            </a:extLst>
          </p:cNvPr>
          <p:cNvGrpSpPr/>
          <p:nvPr/>
        </p:nvGrpSpPr>
        <p:grpSpPr>
          <a:xfrm>
            <a:off x="4375741" y="-712382"/>
            <a:ext cx="1765735" cy="1734915"/>
            <a:chOff x="5841474" y="2334821"/>
            <a:chExt cx="1349847" cy="1326286"/>
          </a:xfrm>
        </p:grpSpPr>
        <p:sp>
          <p:nvSpPr>
            <p:cNvPr id="65" name="Google Shape;1036;p49">
              <a:extLst>
                <a:ext uri="{FF2B5EF4-FFF2-40B4-BE49-F238E27FC236}">
                  <a16:creationId xmlns:a16="http://schemas.microsoft.com/office/drawing/2014/main" id="{6C09804C-94D2-4710-8F20-6EE1F9982340}"/>
                </a:ext>
              </a:extLst>
            </p:cNvPr>
            <p:cNvSpPr/>
            <p:nvPr/>
          </p:nvSpPr>
          <p:spPr>
            <a:xfrm>
              <a:off x="5841474" y="2334821"/>
              <a:ext cx="1349847" cy="1326286"/>
            </a:xfrm>
            <a:custGeom>
              <a:avLst/>
              <a:gdLst/>
              <a:ahLst/>
              <a:cxnLst/>
              <a:rect l="l" t="t" r="r" b="b"/>
              <a:pathLst>
                <a:path w="41937" h="41205" extrusionOk="0">
                  <a:moveTo>
                    <a:pt x="544" y="0"/>
                  </a:moveTo>
                  <a:cubicBezTo>
                    <a:pt x="544" y="0"/>
                    <a:pt x="316" y="13412"/>
                    <a:pt x="141" y="23668"/>
                  </a:cubicBezTo>
                  <a:cubicBezTo>
                    <a:pt x="123" y="24352"/>
                    <a:pt x="123" y="25035"/>
                    <a:pt x="106" y="25684"/>
                  </a:cubicBezTo>
                  <a:cubicBezTo>
                    <a:pt x="88" y="26999"/>
                    <a:pt x="71" y="28244"/>
                    <a:pt x="53" y="29348"/>
                  </a:cubicBezTo>
                  <a:cubicBezTo>
                    <a:pt x="36" y="30453"/>
                    <a:pt x="36" y="31434"/>
                    <a:pt x="18" y="32258"/>
                  </a:cubicBezTo>
                  <a:cubicBezTo>
                    <a:pt x="18" y="33082"/>
                    <a:pt x="18" y="33731"/>
                    <a:pt x="1" y="34187"/>
                  </a:cubicBezTo>
                  <a:cubicBezTo>
                    <a:pt x="1" y="34643"/>
                    <a:pt x="1" y="34888"/>
                    <a:pt x="1" y="34888"/>
                  </a:cubicBezTo>
                  <a:lnTo>
                    <a:pt x="53" y="34888"/>
                  </a:lnTo>
                  <a:cubicBezTo>
                    <a:pt x="123" y="34888"/>
                    <a:pt x="193" y="34871"/>
                    <a:pt x="264" y="34871"/>
                  </a:cubicBezTo>
                  <a:cubicBezTo>
                    <a:pt x="299" y="34853"/>
                    <a:pt x="334" y="34853"/>
                    <a:pt x="369" y="34853"/>
                  </a:cubicBezTo>
                  <a:lnTo>
                    <a:pt x="562" y="34853"/>
                  </a:lnTo>
                  <a:cubicBezTo>
                    <a:pt x="807" y="34836"/>
                    <a:pt x="982" y="34748"/>
                    <a:pt x="1070" y="34713"/>
                  </a:cubicBezTo>
                  <a:cubicBezTo>
                    <a:pt x="1088" y="34695"/>
                    <a:pt x="1105" y="34678"/>
                    <a:pt x="1140" y="34660"/>
                  </a:cubicBezTo>
                  <a:cubicBezTo>
                    <a:pt x="1175" y="34669"/>
                    <a:pt x="1215" y="34673"/>
                    <a:pt x="1256" y="34673"/>
                  </a:cubicBezTo>
                  <a:cubicBezTo>
                    <a:pt x="1298" y="34673"/>
                    <a:pt x="1342" y="34669"/>
                    <a:pt x="1386" y="34660"/>
                  </a:cubicBezTo>
                  <a:cubicBezTo>
                    <a:pt x="1473" y="34660"/>
                    <a:pt x="1561" y="34643"/>
                    <a:pt x="1631" y="34625"/>
                  </a:cubicBezTo>
                  <a:cubicBezTo>
                    <a:pt x="1666" y="34853"/>
                    <a:pt x="1771" y="35081"/>
                    <a:pt x="1999" y="35239"/>
                  </a:cubicBezTo>
                  <a:cubicBezTo>
                    <a:pt x="2082" y="35289"/>
                    <a:pt x="2291" y="35433"/>
                    <a:pt x="2612" y="35433"/>
                  </a:cubicBezTo>
                  <a:cubicBezTo>
                    <a:pt x="2629" y="35433"/>
                    <a:pt x="2647" y="35433"/>
                    <a:pt x="2665" y="35432"/>
                  </a:cubicBezTo>
                  <a:cubicBezTo>
                    <a:pt x="2771" y="35414"/>
                    <a:pt x="2876" y="35379"/>
                    <a:pt x="2963" y="35344"/>
                  </a:cubicBezTo>
                  <a:cubicBezTo>
                    <a:pt x="3016" y="35362"/>
                    <a:pt x="3069" y="35362"/>
                    <a:pt x="3121" y="35362"/>
                  </a:cubicBezTo>
                  <a:cubicBezTo>
                    <a:pt x="3174" y="35484"/>
                    <a:pt x="3262" y="35589"/>
                    <a:pt x="3367" y="35677"/>
                  </a:cubicBezTo>
                  <a:cubicBezTo>
                    <a:pt x="3419" y="35712"/>
                    <a:pt x="3454" y="35730"/>
                    <a:pt x="3507" y="35747"/>
                  </a:cubicBezTo>
                  <a:cubicBezTo>
                    <a:pt x="3542" y="35765"/>
                    <a:pt x="3577" y="35782"/>
                    <a:pt x="3612" y="35800"/>
                  </a:cubicBezTo>
                  <a:cubicBezTo>
                    <a:pt x="3717" y="35852"/>
                    <a:pt x="3858" y="35905"/>
                    <a:pt x="4015" y="35940"/>
                  </a:cubicBezTo>
                  <a:cubicBezTo>
                    <a:pt x="4134" y="35980"/>
                    <a:pt x="4252" y="35999"/>
                    <a:pt x="4378" y="35999"/>
                  </a:cubicBezTo>
                  <a:cubicBezTo>
                    <a:pt x="4420" y="35999"/>
                    <a:pt x="4462" y="35997"/>
                    <a:pt x="4506" y="35993"/>
                  </a:cubicBezTo>
                  <a:cubicBezTo>
                    <a:pt x="4611" y="35975"/>
                    <a:pt x="4717" y="35940"/>
                    <a:pt x="4822" y="35905"/>
                  </a:cubicBezTo>
                  <a:cubicBezTo>
                    <a:pt x="4892" y="36010"/>
                    <a:pt x="4997" y="36115"/>
                    <a:pt x="5137" y="36203"/>
                  </a:cubicBezTo>
                  <a:cubicBezTo>
                    <a:pt x="5172" y="36221"/>
                    <a:pt x="5225" y="36256"/>
                    <a:pt x="5260" y="36273"/>
                  </a:cubicBezTo>
                  <a:cubicBezTo>
                    <a:pt x="5499" y="36446"/>
                    <a:pt x="5737" y="36498"/>
                    <a:pt x="5946" y="36498"/>
                  </a:cubicBezTo>
                  <a:cubicBezTo>
                    <a:pt x="6013" y="36498"/>
                    <a:pt x="6077" y="36492"/>
                    <a:pt x="6137" y="36484"/>
                  </a:cubicBezTo>
                  <a:cubicBezTo>
                    <a:pt x="6242" y="36466"/>
                    <a:pt x="6347" y="36449"/>
                    <a:pt x="6470" y="36396"/>
                  </a:cubicBezTo>
                  <a:cubicBezTo>
                    <a:pt x="6522" y="36378"/>
                    <a:pt x="6575" y="36361"/>
                    <a:pt x="6610" y="36343"/>
                  </a:cubicBezTo>
                  <a:cubicBezTo>
                    <a:pt x="6671" y="36352"/>
                    <a:pt x="6733" y="36356"/>
                    <a:pt x="6788" y="36356"/>
                  </a:cubicBezTo>
                  <a:cubicBezTo>
                    <a:pt x="6842" y="36356"/>
                    <a:pt x="6891" y="36352"/>
                    <a:pt x="6926" y="36343"/>
                  </a:cubicBezTo>
                  <a:cubicBezTo>
                    <a:pt x="7031" y="36343"/>
                    <a:pt x="7119" y="36308"/>
                    <a:pt x="7189" y="36291"/>
                  </a:cubicBezTo>
                  <a:lnTo>
                    <a:pt x="7241" y="36291"/>
                  </a:lnTo>
                  <a:cubicBezTo>
                    <a:pt x="7381" y="36273"/>
                    <a:pt x="7539" y="36221"/>
                    <a:pt x="7662" y="36150"/>
                  </a:cubicBezTo>
                  <a:cubicBezTo>
                    <a:pt x="7732" y="36168"/>
                    <a:pt x="7820" y="36186"/>
                    <a:pt x="7890" y="36186"/>
                  </a:cubicBezTo>
                  <a:cubicBezTo>
                    <a:pt x="8118" y="36431"/>
                    <a:pt x="8416" y="36589"/>
                    <a:pt x="8749" y="36659"/>
                  </a:cubicBezTo>
                  <a:cubicBezTo>
                    <a:pt x="8749" y="36676"/>
                    <a:pt x="8766" y="36694"/>
                    <a:pt x="8766" y="36712"/>
                  </a:cubicBezTo>
                  <a:cubicBezTo>
                    <a:pt x="8872" y="37010"/>
                    <a:pt x="9117" y="37220"/>
                    <a:pt x="9433" y="37273"/>
                  </a:cubicBezTo>
                  <a:cubicBezTo>
                    <a:pt x="9503" y="37290"/>
                    <a:pt x="9590" y="37308"/>
                    <a:pt x="9643" y="37465"/>
                  </a:cubicBezTo>
                  <a:cubicBezTo>
                    <a:pt x="9778" y="37803"/>
                    <a:pt x="10093" y="38027"/>
                    <a:pt x="10429" y="38027"/>
                  </a:cubicBezTo>
                  <a:cubicBezTo>
                    <a:pt x="10442" y="38027"/>
                    <a:pt x="10454" y="38027"/>
                    <a:pt x="10467" y="38026"/>
                  </a:cubicBezTo>
                  <a:lnTo>
                    <a:pt x="10642" y="38026"/>
                  </a:lnTo>
                  <a:cubicBezTo>
                    <a:pt x="10958" y="38026"/>
                    <a:pt x="11256" y="37886"/>
                    <a:pt x="11466" y="37623"/>
                  </a:cubicBezTo>
                  <a:cubicBezTo>
                    <a:pt x="11519" y="37588"/>
                    <a:pt x="11572" y="37553"/>
                    <a:pt x="11624" y="37518"/>
                  </a:cubicBezTo>
                  <a:cubicBezTo>
                    <a:pt x="11677" y="37483"/>
                    <a:pt x="11712" y="37465"/>
                    <a:pt x="11729" y="37448"/>
                  </a:cubicBezTo>
                  <a:cubicBezTo>
                    <a:pt x="11764" y="37430"/>
                    <a:pt x="11782" y="37430"/>
                    <a:pt x="11817" y="37413"/>
                  </a:cubicBezTo>
                  <a:lnTo>
                    <a:pt x="11905" y="37413"/>
                  </a:lnTo>
                  <a:cubicBezTo>
                    <a:pt x="11940" y="37395"/>
                    <a:pt x="11957" y="37395"/>
                    <a:pt x="11992" y="37395"/>
                  </a:cubicBezTo>
                  <a:cubicBezTo>
                    <a:pt x="12062" y="37395"/>
                    <a:pt x="12115" y="37413"/>
                    <a:pt x="12168" y="37448"/>
                  </a:cubicBezTo>
                  <a:cubicBezTo>
                    <a:pt x="12185" y="37465"/>
                    <a:pt x="12203" y="37465"/>
                    <a:pt x="12220" y="37483"/>
                  </a:cubicBezTo>
                  <a:cubicBezTo>
                    <a:pt x="12220" y="37483"/>
                    <a:pt x="12238" y="37500"/>
                    <a:pt x="12238" y="37500"/>
                  </a:cubicBezTo>
                  <a:cubicBezTo>
                    <a:pt x="12238" y="37500"/>
                    <a:pt x="12255" y="37518"/>
                    <a:pt x="12273" y="37571"/>
                  </a:cubicBezTo>
                  <a:cubicBezTo>
                    <a:pt x="12361" y="37711"/>
                    <a:pt x="12466" y="37851"/>
                    <a:pt x="12606" y="37939"/>
                  </a:cubicBezTo>
                  <a:cubicBezTo>
                    <a:pt x="12676" y="38184"/>
                    <a:pt x="12834" y="38342"/>
                    <a:pt x="12974" y="38465"/>
                  </a:cubicBezTo>
                  <a:cubicBezTo>
                    <a:pt x="13114" y="38815"/>
                    <a:pt x="13412" y="39061"/>
                    <a:pt x="13746" y="39078"/>
                  </a:cubicBezTo>
                  <a:cubicBezTo>
                    <a:pt x="13772" y="39087"/>
                    <a:pt x="13798" y="39091"/>
                    <a:pt x="13824" y="39091"/>
                  </a:cubicBezTo>
                  <a:cubicBezTo>
                    <a:pt x="13851" y="39091"/>
                    <a:pt x="13877" y="39087"/>
                    <a:pt x="13903" y="39078"/>
                  </a:cubicBezTo>
                  <a:cubicBezTo>
                    <a:pt x="14044" y="39078"/>
                    <a:pt x="14184" y="39043"/>
                    <a:pt x="14324" y="38991"/>
                  </a:cubicBezTo>
                  <a:cubicBezTo>
                    <a:pt x="14377" y="38956"/>
                    <a:pt x="14429" y="38938"/>
                    <a:pt x="14482" y="38903"/>
                  </a:cubicBezTo>
                  <a:cubicBezTo>
                    <a:pt x="14552" y="38938"/>
                    <a:pt x="14640" y="38956"/>
                    <a:pt x="14692" y="38973"/>
                  </a:cubicBezTo>
                  <a:cubicBezTo>
                    <a:pt x="14797" y="39043"/>
                    <a:pt x="14920" y="39078"/>
                    <a:pt x="15043" y="39096"/>
                  </a:cubicBezTo>
                  <a:lnTo>
                    <a:pt x="15166" y="39096"/>
                  </a:lnTo>
                  <a:cubicBezTo>
                    <a:pt x="15183" y="39096"/>
                    <a:pt x="15218" y="39096"/>
                    <a:pt x="15236" y="39113"/>
                  </a:cubicBezTo>
                  <a:cubicBezTo>
                    <a:pt x="15253" y="39113"/>
                    <a:pt x="15271" y="39113"/>
                    <a:pt x="15306" y="39131"/>
                  </a:cubicBezTo>
                  <a:cubicBezTo>
                    <a:pt x="15306" y="39131"/>
                    <a:pt x="15323" y="39148"/>
                    <a:pt x="15341" y="39148"/>
                  </a:cubicBezTo>
                  <a:cubicBezTo>
                    <a:pt x="15376" y="39166"/>
                    <a:pt x="15411" y="39219"/>
                    <a:pt x="15429" y="39254"/>
                  </a:cubicBezTo>
                  <a:cubicBezTo>
                    <a:pt x="15516" y="39394"/>
                    <a:pt x="15639" y="39517"/>
                    <a:pt x="15762" y="39587"/>
                  </a:cubicBezTo>
                  <a:cubicBezTo>
                    <a:pt x="15762" y="39622"/>
                    <a:pt x="15762" y="39657"/>
                    <a:pt x="15762" y="39692"/>
                  </a:cubicBezTo>
                  <a:cubicBezTo>
                    <a:pt x="15762" y="40078"/>
                    <a:pt x="15955" y="40428"/>
                    <a:pt x="16253" y="40604"/>
                  </a:cubicBezTo>
                  <a:cubicBezTo>
                    <a:pt x="16253" y="40604"/>
                    <a:pt x="16270" y="40621"/>
                    <a:pt x="16288" y="40639"/>
                  </a:cubicBezTo>
                  <a:cubicBezTo>
                    <a:pt x="16375" y="40726"/>
                    <a:pt x="16463" y="40796"/>
                    <a:pt x="16551" y="40831"/>
                  </a:cubicBezTo>
                  <a:cubicBezTo>
                    <a:pt x="16586" y="40867"/>
                    <a:pt x="16621" y="40902"/>
                    <a:pt x="16656" y="40937"/>
                  </a:cubicBezTo>
                  <a:cubicBezTo>
                    <a:pt x="16814" y="41094"/>
                    <a:pt x="17006" y="41200"/>
                    <a:pt x="17217" y="41200"/>
                  </a:cubicBezTo>
                  <a:cubicBezTo>
                    <a:pt x="17239" y="41203"/>
                    <a:pt x="17261" y="41204"/>
                    <a:pt x="17283" y="41204"/>
                  </a:cubicBezTo>
                  <a:cubicBezTo>
                    <a:pt x="17389" y="41204"/>
                    <a:pt x="17502" y="41173"/>
                    <a:pt x="17603" y="41129"/>
                  </a:cubicBezTo>
                  <a:cubicBezTo>
                    <a:pt x="17655" y="41094"/>
                    <a:pt x="17725" y="41059"/>
                    <a:pt x="17778" y="41007"/>
                  </a:cubicBezTo>
                  <a:cubicBezTo>
                    <a:pt x="17848" y="41024"/>
                    <a:pt x="17936" y="41042"/>
                    <a:pt x="18006" y="41059"/>
                  </a:cubicBezTo>
                  <a:cubicBezTo>
                    <a:pt x="18041" y="41059"/>
                    <a:pt x="18076" y="41059"/>
                    <a:pt x="18111" y="41042"/>
                  </a:cubicBezTo>
                  <a:cubicBezTo>
                    <a:pt x="18374" y="41024"/>
                    <a:pt x="18602" y="40867"/>
                    <a:pt x="18742" y="40639"/>
                  </a:cubicBezTo>
                  <a:lnTo>
                    <a:pt x="18777" y="40568"/>
                  </a:lnTo>
                  <a:cubicBezTo>
                    <a:pt x="19128" y="40358"/>
                    <a:pt x="19426" y="39955"/>
                    <a:pt x="19286" y="39166"/>
                  </a:cubicBezTo>
                  <a:lnTo>
                    <a:pt x="19286" y="39096"/>
                  </a:lnTo>
                  <a:cubicBezTo>
                    <a:pt x="19303" y="39078"/>
                    <a:pt x="19338" y="39061"/>
                    <a:pt x="19356" y="39043"/>
                  </a:cubicBezTo>
                  <a:cubicBezTo>
                    <a:pt x="19496" y="39236"/>
                    <a:pt x="19706" y="39394"/>
                    <a:pt x="19969" y="39411"/>
                  </a:cubicBezTo>
                  <a:lnTo>
                    <a:pt x="20267" y="39411"/>
                  </a:lnTo>
                  <a:cubicBezTo>
                    <a:pt x="20294" y="39420"/>
                    <a:pt x="20320" y="39425"/>
                    <a:pt x="20346" y="39425"/>
                  </a:cubicBezTo>
                  <a:cubicBezTo>
                    <a:pt x="20373" y="39425"/>
                    <a:pt x="20399" y="39420"/>
                    <a:pt x="20425" y="39411"/>
                  </a:cubicBezTo>
                  <a:cubicBezTo>
                    <a:pt x="20776" y="39411"/>
                    <a:pt x="21039" y="39289"/>
                    <a:pt x="21249" y="39131"/>
                  </a:cubicBezTo>
                  <a:cubicBezTo>
                    <a:pt x="21267" y="39183"/>
                    <a:pt x="21284" y="39236"/>
                    <a:pt x="21302" y="39306"/>
                  </a:cubicBezTo>
                  <a:lnTo>
                    <a:pt x="21337" y="39482"/>
                  </a:lnTo>
                  <a:cubicBezTo>
                    <a:pt x="21389" y="39657"/>
                    <a:pt x="21477" y="39815"/>
                    <a:pt x="21617" y="39937"/>
                  </a:cubicBezTo>
                  <a:cubicBezTo>
                    <a:pt x="21793" y="40078"/>
                    <a:pt x="22003" y="40130"/>
                    <a:pt x="22213" y="40130"/>
                  </a:cubicBezTo>
                  <a:cubicBezTo>
                    <a:pt x="22406" y="40113"/>
                    <a:pt x="22564" y="40043"/>
                    <a:pt x="22634" y="39990"/>
                  </a:cubicBezTo>
                  <a:cubicBezTo>
                    <a:pt x="22862" y="39902"/>
                    <a:pt x="23037" y="39762"/>
                    <a:pt x="23160" y="39657"/>
                  </a:cubicBezTo>
                  <a:cubicBezTo>
                    <a:pt x="23195" y="39639"/>
                    <a:pt x="23213" y="39622"/>
                    <a:pt x="23248" y="39604"/>
                  </a:cubicBezTo>
                  <a:cubicBezTo>
                    <a:pt x="23423" y="39587"/>
                    <a:pt x="23598" y="39534"/>
                    <a:pt x="23756" y="39482"/>
                  </a:cubicBezTo>
                  <a:cubicBezTo>
                    <a:pt x="23896" y="39534"/>
                    <a:pt x="24054" y="39569"/>
                    <a:pt x="24212" y="39569"/>
                  </a:cubicBezTo>
                  <a:lnTo>
                    <a:pt x="24300" y="39569"/>
                  </a:lnTo>
                  <a:cubicBezTo>
                    <a:pt x="24492" y="39552"/>
                    <a:pt x="24685" y="39499"/>
                    <a:pt x="24861" y="39411"/>
                  </a:cubicBezTo>
                  <a:cubicBezTo>
                    <a:pt x="24913" y="39376"/>
                    <a:pt x="24966" y="39341"/>
                    <a:pt x="25018" y="39306"/>
                  </a:cubicBezTo>
                  <a:cubicBezTo>
                    <a:pt x="25106" y="39324"/>
                    <a:pt x="25194" y="39324"/>
                    <a:pt x="25316" y="39324"/>
                  </a:cubicBezTo>
                  <a:cubicBezTo>
                    <a:pt x="25667" y="39306"/>
                    <a:pt x="25983" y="39131"/>
                    <a:pt x="26228" y="38868"/>
                  </a:cubicBezTo>
                  <a:cubicBezTo>
                    <a:pt x="26386" y="39008"/>
                    <a:pt x="26614" y="39078"/>
                    <a:pt x="26842" y="39078"/>
                  </a:cubicBezTo>
                  <a:cubicBezTo>
                    <a:pt x="26859" y="39078"/>
                    <a:pt x="26859" y="39061"/>
                    <a:pt x="26877" y="39061"/>
                  </a:cubicBezTo>
                  <a:lnTo>
                    <a:pt x="27000" y="39061"/>
                  </a:lnTo>
                  <a:cubicBezTo>
                    <a:pt x="27175" y="39236"/>
                    <a:pt x="27403" y="39376"/>
                    <a:pt x="27736" y="39376"/>
                  </a:cubicBezTo>
                  <a:cubicBezTo>
                    <a:pt x="27806" y="39376"/>
                    <a:pt x="27876" y="39359"/>
                    <a:pt x="27946" y="39359"/>
                  </a:cubicBezTo>
                  <a:cubicBezTo>
                    <a:pt x="28069" y="39429"/>
                    <a:pt x="28209" y="39464"/>
                    <a:pt x="28367" y="39464"/>
                  </a:cubicBezTo>
                  <a:lnTo>
                    <a:pt x="28420" y="39464"/>
                  </a:lnTo>
                  <a:cubicBezTo>
                    <a:pt x="28577" y="39464"/>
                    <a:pt x="28735" y="39429"/>
                    <a:pt x="28875" y="39359"/>
                  </a:cubicBezTo>
                  <a:cubicBezTo>
                    <a:pt x="29033" y="39359"/>
                    <a:pt x="29191" y="39394"/>
                    <a:pt x="29349" y="39429"/>
                  </a:cubicBezTo>
                  <a:cubicBezTo>
                    <a:pt x="29401" y="39446"/>
                    <a:pt x="29471" y="39446"/>
                    <a:pt x="29542" y="39464"/>
                  </a:cubicBezTo>
                  <a:lnTo>
                    <a:pt x="29770" y="39464"/>
                  </a:lnTo>
                  <a:cubicBezTo>
                    <a:pt x="29910" y="39552"/>
                    <a:pt x="30085" y="39604"/>
                    <a:pt x="30260" y="39622"/>
                  </a:cubicBezTo>
                  <a:cubicBezTo>
                    <a:pt x="30280" y="39628"/>
                    <a:pt x="30313" y="39632"/>
                    <a:pt x="30356" y="39632"/>
                  </a:cubicBezTo>
                  <a:cubicBezTo>
                    <a:pt x="30431" y="39632"/>
                    <a:pt x="30535" y="39620"/>
                    <a:pt x="30646" y="39587"/>
                  </a:cubicBezTo>
                  <a:cubicBezTo>
                    <a:pt x="30734" y="39622"/>
                    <a:pt x="30839" y="39657"/>
                    <a:pt x="30944" y="39657"/>
                  </a:cubicBezTo>
                  <a:cubicBezTo>
                    <a:pt x="30985" y="39662"/>
                    <a:pt x="31029" y="39666"/>
                    <a:pt x="31076" y="39666"/>
                  </a:cubicBezTo>
                  <a:cubicBezTo>
                    <a:pt x="31326" y="39666"/>
                    <a:pt x="31642" y="39568"/>
                    <a:pt x="31908" y="39183"/>
                  </a:cubicBezTo>
                  <a:cubicBezTo>
                    <a:pt x="31943" y="39148"/>
                    <a:pt x="31961" y="39113"/>
                    <a:pt x="31996" y="39096"/>
                  </a:cubicBezTo>
                  <a:cubicBezTo>
                    <a:pt x="32066" y="39078"/>
                    <a:pt x="32154" y="39043"/>
                    <a:pt x="32224" y="39026"/>
                  </a:cubicBezTo>
                  <a:cubicBezTo>
                    <a:pt x="32259" y="39043"/>
                    <a:pt x="32294" y="39043"/>
                    <a:pt x="32347" y="39061"/>
                  </a:cubicBezTo>
                  <a:cubicBezTo>
                    <a:pt x="32469" y="39148"/>
                    <a:pt x="32627" y="39201"/>
                    <a:pt x="32803" y="39219"/>
                  </a:cubicBezTo>
                  <a:cubicBezTo>
                    <a:pt x="32908" y="39219"/>
                    <a:pt x="33030" y="39219"/>
                    <a:pt x="33153" y="39183"/>
                  </a:cubicBezTo>
                  <a:cubicBezTo>
                    <a:pt x="33241" y="39148"/>
                    <a:pt x="33311" y="39148"/>
                    <a:pt x="33399" y="39148"/>
                  </a:cubicBezTo>
                  <a:cubicBezTo>
                    <a:pt x="33416" y="39148"/>
                    <a:pt x="33451" y="39148"/>
                    <a:pt x="33469" y="39166"/>
                  </a:cubicBezTo>
                  <a:cubicBezTo>
                    <a:pt x="33504" y="39166"/>
                    <a:pt x="33556" y="39183"/>
                    <a:pt x="33609" y="39183"/>
                  </a:cubicBezTo>
                  <a:cubicBezTo>
                    <a:pt x="33630" y="39185"/>
                    <a:pt x="33650" y="39186"/>
                    <a:pt x="33671" y="39186"/>
                  </a:cubicBezTo>
                  <a:cubicBezTo>
                    <a:pt x="33896" y="39186"/>
                    <a:pt x="34116" y="39100"/>
                    <a:pt x="34293" y="38956"/>
                  </a:cubicBezTo>
                  <a:cubicBezTo>
                    <a:pt x="34328" y="38938"/>
                    <a:pt x="34345" y="38921"/>
                    <a:pt x="34363" y="38903"/>
                  </a:cubicBezTo>
                  <a:cubicBezTo>
                    <a:pt x="34468" y="38903"/>
                    <a:pt x="34573" y="38885"/>
                    <a:pt x="34678" y="38850"/>
                  </a:cubicBezTo>
                  <a:cubicBezTo>
                    <a:pt x="34713" y="38850"/>
                    <a:pt x="34766" y="38850"/>
                    <a:pt x="34819" y="38833"/>
                  </a:cubicBezTo>
                  <a:cubicBezTo>
                    <a:pt x="34889" y="38850"/>
                    <a:pt x="34924" y="38868"/>
                    <a:pt x="34924" y="38868"/>
                  </a:cubicBezTo>
                  <a:cubicBezTo>
                    <a:pt x="35047" y="38938"/>
                    <a:pt x="35187" y="38973"/>
                    <a:pt x="35345" y="38973"/>
                  </a:cubicBezTo>
                  <a:lnTo>
                    <a:pt x="35362" y="38973"/>
                  </a:lnTo>
                  <a:lnTo>
                    <a:pt x="35765" y="38991"/>
                  </a:lnTo>
                  <a:cubicBezTo>
                    <a:pt x="35923" y="39166"/>
                    <a:pt x="36116" y="39236"/>
                    <a:pt x="36274" y="39271"/>
                  </a:cubicBezTo>
                  <a:cubicBezTo>
                    <a:pt x="36450" y="39399"/>
                    <a:pt x="36656" y="39484"/>
                    <a:pt x="36878" y="39484"/>
                  </a:cubicBezTo>
                  <a:cubicBezTo>
                    <a:pt x="36898" y="39484"/>
                    <a:pt x="36919" y="39483"/>
                    <a:pt x="36940" y="39482"/>
                  </a:cubicBezTo>
                  <a:cubicBezTo>
                    <a:pt x="37028" y="39482"/>
                    <a:pt x="37115" y="39482"/>
                    <a:pt x="37203" y="39464"/>
                  </a:cubicBezTo>
                  <a:cubicBezTo>
                    <a:pt x="37238" y="39446"/>
                    <a:pt x="37256" y="39446"/>
                    <a:pt x="37291" y="39446"/>
                  </a:cubicBezTo>
                  <a:cubicBezTo>
                    <a:pt x="37448" y="39499"/>
                    <a:pt x="37624" y="39517"/>
                    <a:pt x="37782" y="39517"/>
                  </a:cubicBezTo>
                  <a:cubicBezTo>
                    <a:pt x="38027" y="39517"/>
                    <a:pt x="38272" y="39464"/>
                    <a:pt x="38500" y="39376"/>
                  </a:cubicBezTo>
                  <a:cubicBezTo>
                    <a:pt x="38991" y="39376"/>
                    <a:pt x="39465" y="39166"/>
                    <a:pt x="39833" y="38780"/>
                  </a:cubicBezTo>
                  <a:cubicBezTo>
                    <a:pt x="39833" y="38780"/>
                    <a:pt x="39850" y="38763"/>
                    <a:pt x="39868" y="38745"/>
                  </a:cubicBezTo>
                  <a:cubicBezTo>
                    <a:pt x="39903" y="38763"/>
                    <a:pt x="39938" y="38763"/>
                    <a:pt x="39991" y="38763"/>
                  </a:cubicBezTo>
                  <a:cubicBezTo>
                    <a:pt x="40026" y="38763"/>
                    <a:pt x="40061" y="38763"/>
                    <a:pt x="40096" y="38745"/>
                  </a:cubicBezTo>
                  <a:cubicBezTo>
                    <a:pt x="40218" y="38745"/>
                    <a:pt x="40341" y="38728"/>
                    <a:pt x="40464" y="38710"/>
                  </a:cubicBezTo>
                  <a:lnTo>
                    <a:pt x="40639" y="38693"/>
                  </a:lnTo>
                  <a:cubicBezTo>
                    <a:pt x="40815" y="38658"/>
                    <a:pt x="40972" y="38587"/>
                    <a:pt x="41113" y="38465"/>
                  </a:cubicBezTo>
                  <a:cubicBezTo>
                    <a:pt x="41218" y="38377"/>
                    <a:pt x="41533" y="38044"/>
                    <a:pt x="41446" y="37500"/>
                  </a:cubicBezTo>
                  <a:cubicBezTo>
                    <a:pt x="41411" y="37290"/>
                    <a:pt x="41323" y="37115"/>
                    <a:pt x="41270" y="36974"/>
                  </a:cubicBezTo>
                  <a:cubicBezTo>
                    <a:pt x="41253" y="36957"/>
                    <a:pt x="41235" y="36922"/>
                    <a:pt x="41235" y="36904"/>
                  </a:cubicBezTo>
                  <a:cubicBezTo>
                    <a:pt x="41253" y="36729"/>
                    <a:pt x="41253" y="36571"/>
                    <a:pt x="41218" y="36396"/>
                  </a:cubicBezTo>
                  <a:cubicBezTo>
                    <a:pt x="41305" y="36291"/>
                    <a:pt x="41358" y="36150"/>
                    <a:pt x="41376" y="35993"/>
                  </a:cubicBezTo>
                  <a:cubicBezTo>
                    <a:pt x="41411" y="35782"/>
                    <a:pt x="41393" y="35572"/>
                    <a:pt x="41305" y="35362"/>
                  </a:cubicBezTo>
                  <a:cubicBezTo>
                    <a:pt x="41288" y="35309"/>
                    <a:pt x="41270" y="35256"/>
                    <a:pt x="41235" y="35204"/>
                  </a:cubicBezTo>
                  <a:cubicBezTo>
                    <a:pt x="41323" y="34765"/>
                    <a:pt x="41200" y="34345"/>
                    <a:pt x="40885" y="34029"/>
                  </a:cubicBezTo>
                  <a:cubicBezTo>
                    <a:pt x="41007" y="33871"/>
                    <a:pt x="41078" y="33643"/>
                    <a:pt x="41042" y="33398"/>
                  </a:cubicBezTo>
                  <a:lnTo>
                    <a:pt x="41042" y="33380"/>
                  </a:lnTo>
                  <a:cubicBezTo>
                    <a:pt x="41042" y="33363"/>
                    <a:pt x="41042" y="33328"/>
                    <a:pt x="41025" y="33293"/>
                  </a:cubicBezTo>
                  <a:cubicBezTo>
                    <a:pt x="41165" y="33135"/>
                    <a:pt x="41270" y="32925"/>
                    <a:pt x="41253" y="32627"/>
                  </a:cubicBezTo>
                  <a:cubicBezTo>
                    <a:pt x="41253" y="32521"/>
                    <a:pt x="41235" y="32416"/>
                    <a:pt x="41218" y="32346"/>
                  </a:cubicBezTo>
                  <a:cubicBezTo>
                    <a:pt x="41270" y="32206"/>
                    <a:pt x="41288" y="32031"/>
                    <a:pt x="41270" y="31855"/>
                  </a:cubicBezTo>
                  <a:cubicBezTo>
                    <a:pt x="41253" y="31697"/>
                    <a:pt x="41183" y="31540"/>
                    <a:pt x="41113" y="31399"/>
                  </a:cubicBezTo>
                  <a:cubicBezTo>
                    <a:pt x="41095" y="31242"/>
                    <a:pt x="41095" y="31084"/>
                    <a:pt x="41113" y="30926"/>
                  </a:cubicBezTo>
                  <a:cubicBezTo>
                    <a:pt x="41130" y="30803"/>
                    <a:pt x="41130" y="30663"/>
                    <a:pt x="41095" y="30488"/>
                  </a:cubicBezTo>
                  <a:cubicBezTo>
                    <a:pt x="41235" y="30225"/>
                    <a:pt x="41253" y="29892"/>
                    <a:pt x="41130" y="29594"/>
                  </a:cubicBezTo>
                  <a:cubicBezTo>
                    <a:pt x="41183" y="29436"/>
                    <a:pt x="41200" y="29278"/>
                    <a:pt x="41183" y="29103"/>
                  </a:cubicBezTo>
                  <a:cubicBezTo>
                    <a:pt x="41148" y="28787"/>
                    <a:pt x="40972" y="28489"/>
                    <a:pt x="40692" y="28261"/>
                  </a:cubicBezTo>
                  <a:cubicBezTo>
                    <a:pt x="40674" y="28226"/>
                    <a:pt x="40639" y="28209"/>
                    <a:pt x="40604" y="28174"/>
                  </a:cubicBezTo>
                  <a:cubicBezTo>
                    <a:pt x="40587" y="28103"/>
                    <a:pt x="40569" y="28016"/>
                    <a:pt x="40534" y="27928"/>
                  </a:cubicBezTo>
                  <a:cubicBezTo>
                    <a:pt x="40552" y="27893"/>
                    <a:pt x="40569" y="27858"/>
                    <a:pt x="40587" y="27823"/>
                  </a:cubicBezTo>
                  <a:cubicBezTo>
                    <a:pt x="40744" y="27595"/>
                    <a:pt x="40797" y="27297"/>
                    <a:pt x="40727" y="27017"/>
                  </a:cubicBezTo>
                  <a:cubicBezTo>
                    <a:pt x="40709" y="26911"/>
                    <a:pt x="40709" y="26789"/>
                    <a:pt x="40727" y="26701"/>
                  </a:cubicBezTo>
                  <a:cubicBezTo>
                    <a:pt x="40815" y="26420"/>
                    <a:pt x="40762" y="26105"/>
                    <a:pt x="40587" y="25877"/>
                  </a:cubicBezTo>
                  <a:cubicBezTo>
                    <a:pt x="40569" y="25859"/>
                    <a:pt x="40569" y="25842"/>
                    <a:pt x="40552" y="25807"/>
                  </a:cubicBezTo>
                  <a:cubicBezTo>
                    <a:pt x="40552" y="25719"/>
                    <a:pt x="40534" y="25614"/>
                    <a:pt x="40516" y="25526"/>
                  </a:cubicBezTo>
                  <a:cubicBezTo>
                    <a:pt x="40516" y="25474"/>
                    <a:pt x="40516" y="25421"/>
                    <a:pt x="40516" y="25386"/>
                  </a:cubicBezTo>
                  <a:cubicBezTo>
                    <a:pt x="40534" y="25316"/>
                    <a:pt x="40552" y="25281"/>
                    <a:pt x="40552" y="25281"/>
                  </a:cubicBezTo>
                  <a:cubicBezTo>
                    <a:pt x="40639" y="25158"/>
                    <a:pt x="40692" y="25018"/>
                    <a:pt x="40727" y="24860"/>
                  </a:cubicBezTo>
                  <a:lnTo>
                    <a:pt x="40779" y="24474"/>
                  </a:lnTo>
                  <a:cubicBezTo>
                    <a:pt x="40867" y="24404"/>
                    <a:pt x="40955" y="24317"/>
                    <a:pt x="41025" y="24194"/>
                  </a:cubicBezTo>
                  <a:cubicBezTo>
                    <a:pt x="41060" y="24124"/>
                    <a:pt x="41095" y="24054"/>
                    <a:pt x="41130" y="23984"/>
                  </a:cubicBezTo>
                  <a:cubicBezTo>
                    <a:pt x="41358" y="23756"/>
                    <a:pt x="41481" y="23423"/>
                    <a:pt x="41463" y="23089"/>
                  </a:cubicBezTo>
                  <a:cubicBezTo>
                    <a:pt x="41463" y="23072"/>
                    <a:pt x="41463" y="23037"/>
                    <a:pt x="41463" y="23002"/>
                  </a:cubicBezTo>
                  <a:cubicBezTo>
                    <a:pt x="41639" y="22634"/>
                    <a:pt x="41674" y="22230"/>
                    <a:pt x="41568" y="21827"/>
                  </a:cubicBezTo>
                  <a:cubicBezTo>
                    <a:pt x="41621" y="21459"/>
                    <a:pt x="41551" y="21108"/>
                    <a:pt x="41376" y="20793"/>
                  </a:cubicBezTo>
                  <a:cubicBezTo>
                    <a:pt x="41393" y="20758"/>
                    <a:pt x="41393" y="20740"/>
                    <a:pt x="41393" y="20723"/>
                  </a:cubicBezTo>
                  <a:cubicBezTo>
                    <a:pt x="41551" y="20547"/>
                    <a:pt x="41674" y="20354"/>
                    <a:pt x="41744" y="20127"/>
                  </a:cubicBezTo>
                  <a:cubicBezTo>
                    <a:pt x="41866" y="19846"/>
                    <a:pt x="41884" y="19566"/>
                    <a:pt x="41866" y="19303"/>
                  </a:cubicBezTo>
                  <a:lnTo>
                    <a:pt x="41937" y="19303"/>
                  </a:lnTo>
                  <a:cubicBezTo>
                    <a:pt x="41937" y="19303"/>
                    <a:pt x="41937" y="18075"/>
                    <a:pt x="41919" y="16235"/>
                  </a:cubicBezTo>
                  <a:cubicBezTo>
                    <a:pt x="41902" y="15323"/>
                    <a:pt x="41884" y="14253"/>
                    <a:pt x="41849" y="13114"/>
                  </a:cubicBezTo>
                  <a:cubicBezTo>
                    <a:pt x="41744" y="7451"/>
                    <a:pt x="41603" y="0"/>
                    <a:pt x="41603"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37;p49">
              <a:extLst>
                <a:ext uri="{FF2B5EF4-FFF2-40B4-BE49-F238E27FC236}">
                  <a16:creationId xmlns:a16="http://schemas.microsoft.com/office/drawing/2014/main" id="{16AEA240-8D78-46B7-A785-05C43B1BC36B}"/>
                </a:ext>
              </a:extLst>
            </p:cNvPr>
            <p:cNvSpPr/>
            <p:nvPr/>
          </p:nvSpPr>
          <p:spPr>
            <a:xfrm>
              <a:off x="5858984" y="2334821"/>
              <a:ext cx="1321619" cy="1280419"/>
            </a:xfrm>
            <a:custGeom>
              <a:avLst/>
              <a:gdLst/>
              <a:ahLst/>
              <a:cxnLst/>
              <a:rect l="l" t="t" r="r" b="b"/>
              <a:pathLst>
                <a:path w="41060" h="39780" extrusionOk="0">
                  <a:moveTo>
                    <a:pt x="0" y="0"/>
                  </a:moveTo>
                  <a:lnTo>
                    <a:pt x="0" y="23124"/>
                  </a:lnTo>
                  <a:lnTo>
                    <a:pt x="0" y="25053"/>
                  </a:lnTo>
                  <a:cubicBezTo>
                    <a:pt x="0" y="26315"/>
                    <a:pt x="0" y="27490"/>
                    <a:pt x="0" y="28542"/>
                  </a:cubicBezTo>
                  <a:cubicBezTo>
                    <a:pt x="0" y="29594"/>
                    <a:pt x="18" y="30523"/>
                    <a:pt x="18" y="31294"/>
                  </a:cubicBezTo>
                  <a:cubicBezTo>
                    <a:pt x="35" y="32837"/>
                    <a:pt x="35" y="33766"/>
                    <a:pt x="35" y="33766"/>
                  </a:cubicBezTo>
                  <a:lnTo>
                    <a:pt x="88" y="33766"/>
                  </a:lnTo>
                  <a:cubicBezTo>
                    <a:pt x="158" y="33749"/>
                    <a:pt x="210" y="33749"/>
                    <a:pt x="281" y="33749"/>
                  </a:cubicBezTo>
                  <a:cubicBezTo>
                    <a:pt x="316" y="33731"/>
                    <a:pt x="351" y="33731"/>
                    <a:pt x="386" y="33731"/>
                  </a:cubicBezTo>
                  <a:lnTo>
                    <a:pt x="579" y="33731"/>
                  </a:lnTo>
                  <a:cubicBezTo>
                    <a:pt x="807" y="33731"/>
                    <a:pt x="982" y="33643"/>
                    <a:pt x="1052" y="33608"/>
                  </a:cubicBezTo>
                  <a:cubicBezTo>
                    <a:pt x="1070" y="33591"/>
                    <a:pt x="1087" y="33573"/>
                    <a:pt x="1122" y="33573"/>
                  </a:cubicBezTo>
                  <a:lnTo>
                    <a:pt x="1350" y="33573"/>
                  </a:lnTo>
                  <a:cubicBezTo>
                    <a:pt x="1438" y="33573"/>
                    <a:pt x="1525" y="33556"/>
                    <a:pt x="1595" y="33538"/>
                  </a:cubicBezTo>
                  <a:cubicBezTo>
                    <a:pt x="1631" y="33749"/>
                    <a:pt x="1736" y="33977"/>
                    <a:pt x="1964" y="34117"/>
                  </a:cubicBezTo>
                  <a:cubicBezTo>
                    <a:pt x="2030" y="34167"/>
                    <a:pt x="2238" y="34311"/>
                    <a:pt x="2544" y="34311"/>
                  </a:cubicBezTo>
                  <a:cubicBezTo>
                    <a:pt x="2560" y="34311"/>
                    <a:pt x="2577" y="34311"/>
                    <a:pt x="2595" y="34310"/>
                  </a:cubicBezTo>
                  <a:cubicBezTo>
                    <a:pt x="2682" y="34310"/>
                    <a:pt x="2788" y="34275"/>
                    <a:pt x="2875" y="34240"/>
                  </a:cubicBezTo>
                  <a:cubicBezTo>
                    <a:pt x="2910" y="34257"/>
                    <a:pt x="2963" y="34257"/>
                    <a:pt x="3016" y="34257"/>
                  </a:cubicBezTo>
                  <a:cubicBezTo>
                    <a:pt x="3068" y="34380"/>
                    <a:pt x="3156" y="34503"/>
                    <a:pt x="3261" y="34573"/>
                  </a:cubicBezTo>
                  <a:cubicBezTo>
                    <a:pt x="3296" y="34608"/>
                    <a:pt x="3331" y="34625"/>
                    <a:pt x="3366" y="34660"/>
                  </a:cubicBezTo>
                  <a:cubicBezTo>
                    <a:pt x="3401" y="34678"/>
                    <a:pt x="3436" y="34678"/>
                    <a:pt x="3471" y="34695"/>
                  </a:cubicBezTo>
                  <a:cubicBezTo>
                    <a:pt x="3577" y="34748"/>
                    <a:pt x="3717" y="34818"/>
                    <a:pt x="3840" y="34853"/>
                  </a:cubicBezTo>
                  <a:cubicBezTo>
                    <a:pt x="3960" y="34907"/>
                    <a:pt x="4081" y="34930"/>
                    <a:pt x="4201" y="34930"/>
                  </a:cubicBezTo>
                  <a:cubicBezTo>
                    <a:pt x="4238" y="34930"/>
                    <a:pt x="4276" y="34927"/>
                    <a:pt x="4313" y="34923"/>
                  </a:cubicBezTo>
                  <a:cubicBezTo>
                    <a:pt x="4418" y="34923"/>
                    <a:pt x="4506" y="34906"/>
                    <a:pt x="4611" y="34871"/>
                  </a:cubicBezTo>
                  <a:cubicBezTo>
                    <a:pt x="4681" y="34976"/>
                    <a:pt x="4786" y="35081"/>
                    <a:pt x="4909" y="35169"/>
                  </a:cubicBezTo>
                  <a:cubicBezTo>
                    <a:pt x="4944" y="35186"/>
                    <a:pt x="4997" y="35221"/>
                    <a:pt x="5032" y="35239"/>
                  </a:cubicBezTo>
                  <a:cubicBezTo>
                    <a:pt x="5273" y="35450"/>
                    <a:pt x="5528" y="35506"/>
                    <a:pt x="5740" y="35506"/>
                  </a:cubicBezTo>
                  <a:cubicBezTo>
                    <a:pt x="5774" y="35506"/>
                    <a:pt x="5807" y="35504"/>
                    <a:pt x="5838" y="35502"/>
                  </a:cubicBezTo>
                  <a:cubicBezTo>
                    <a:pt x="5943" y="35484"/>
                    <a:pt x="6049" y="35467"/>
                    <a:pt x="6154" y="35432"/>
                  </a:cubicBezTo>
                  <a:cubicBezTo>
                    <a:pt x="6206" y="35414"/>
                    <a:pt x="6241" y="35397"/>
                    <a:pt x="6276" y="35397"/>
                  </a:cubicBezTo>
                  <a:cubicBezTo>
                    <a:pt x="6399" y="35414"/>
                    <a:pt x="6504" y="35414"/>
                    <a:pt x="6592" y="35414"/>
                  </a:cubicBezTo>
                  <a:cubicBezTo>
                    <a:pt x="6680" y="35414"/>
                    <a:pt x="6767" y="35397"/>
                    <a:pt x="6820" y="35379"/>
                  </a:cubicBezTo>
                  <a:lnTo>
                    <a:pt x="6873" y="35379"/>
                  </a:lnTo>
                  <a:cubicBezTo>
                    <a:pt x="7013" y="35362"/>
                    <a:pt x="7153" y="35327"/>
                    <a:pt x="7276" y="35274"/>
                  </a:cubicBezTo>
                  <a:cubicBezTo>
                    <a:pt x="7346" y="35291"/>
                    <a:pt x="7416" y="35309"/>
                    <a:pt x="7486" y="35309"/>
                  </a:cubicBezTo>
                  <a:cubicBezTo>
                    <a:pt x="7714" y="35554"/>
                    <a:pt x="7995" y="35712"/>
                    <a:pt x="8310" y="35800"/>
                  </a:cubicBezTo>
                  <a:cubicBezTo>
                    <a:pt x="8310" y="35817"/>
                    <a:pt x="8310" y="35835"/>
                    <a:pt x="8328" y="35835"/>
                  </a:cubicBezTo>
                  <a:cubicBezTo>
                    <a:pt x="8433" y="36115"/>
                    <a:pt x="8678" y="36326"/>
                    <a:pt x="8976" y="36378"/>
                  </a:cubicBezTo>
                  <a:cubicBezTo>
                    <a:pt x="9046" y="36396"/>
                    <a:pt x="9117" y="36431"/>
                    <a:pt x="9187" y="36571"/>
                  </a:cubicBezTo>
                  <a:cubicBezTo>
                    <a:pt x="9327" y="36887"/>
                    <a:pt x="9643" y="37097"/>
                    <a:pt x="9993" y="37097"/>
                  </a:cubicBezTo>
                  <a:cubicBezTo>
                    <a:pt x="10028" y="37097"/>
                    <a:pt x="10046" y="37097"/>
                    <a:pt x="10081" y="37080"/>
                  </a:cubicBezTo>
                  <a:lnTo>
                    <a:pt x="10169" y="37080"/>
                  </a:lnTo>
                  <a:cubicBezTo>
                    <a:pt x="10467" y="37080"/>
                    <a:pt x="10747" y="36939"/>
                    <a:pt x="10957" y="36712"/>
                  </a:cubicBezTo>
                  <a:cubicBezTo>
                    <a:pt x="11010" y="36676"/>
                    <a:pt x="11063" y="36641"/>
                    <a:pt x="11115" y="36606"/>
                  </a:cubicBezTo>
                  <a:cubicBezTo>
                    <a:pt x="11150" y="36571"/>
                    <a:pt x="11185" y="36554"/>
                    <a:pt x="11220" y="36536"/>
                  </a:cubicBezTo>
                  <a:cubicBezTo>
                    <a:pt x="11238" y="36536"/>
                    <a:pt x="11273" y="36519"/>
                    <a:pt x="11291" y="36501"/>
                  </a:cubicBezTo>
                  <a:lnTo>
                    <a:pt x="11378" y="36501"/>
                  </a:lnTo>
                  <a:cubicBezTo>
                    <a:pt x="11413" y="36484"/>
                    <a:pt x="11448" y="36484"/>
                    <a:pt x="11483" y="36484"/>
                  </a:cubicBezTo>
                  <a:cubicBezTo>
                    <a:pt x="11536" y="36484"/>
                    <a:pt x="11606" y="36501"/>
                    <a:pt x="11659" y="36536"/>
                  </a:cubicBezTo>
                  <a:cubicBezTo>
                    <a:pt x="11659" y="36536"/>
                    <a:pt x="11676" y="36554"/>
                    <a:pt x="11694" y="36554"/>
                  </a:cubicBezTo>
                  <a:cubicBezTo>
                    <a:pt x="11694" y="36554"/>
                    <a:pt x="11711" y="36571"/>
                    <a:pt x="11711" y="36571"/>
                  </a:cubicBezTo>
                  <a:cubicBezTo>
                    <a:pt x="11711" y="36589"/>
                    <a:pt x="11729" y="36589"/>
                    <a:pt x="11746" y="36624"/>
                  </a:cubicBezTo>
                  <a:cubicBezTo>
                    <a:pt x="11834" y="36764"/>
                    <a:pt x="11957" y="36887"/>
                    <a:pt x="12079" y="36957"/>
                  </a:cubicBezTo>
                  <a:cubicBezTo>
                    <a:pt x="12167" y="37185"/>
                    <a:pt x="12325" y="37325"/>
                    <a:pt x="12465" y="37413"/>
                  </a:cubicBezTo>
                  <a:cubicBezTo>
                    <a:pt x="12605" y="37728"/>
                    <a:pt x="12921" y="37939"/>
                    <a:pt x="13254" y="37956"/>
                  </a:cubicBezTo>
                  <a:lnTo>
                    <a:pt x="13394" y="37956"/>
                  </a:lnTo>
                  <a:cubicBezTo>
                    <a:pt x="13535" y="37939"/>
                    <a:pt x="13675" y="37886"/>
                    <a:pt x="13815" y="37834"/>
                  </a:cubicBezTo>
                  <a:cubicBezTo>
                    <a:pt x="13868" y="37816"/>
                    <a:pt x="13920" y="37781"/>
                    <a:pt x="13973" y="37763"/>
                  </a:cubicBezTo>
                  <a:cubicBezTo>
                    <a:pt x="14061" y="37781"/>
                    <a:pt x="14131" y="37798"/>
                    <a:pt x="14183" y="37816"/>
                  </a:cubicBezTo>
                  <a:cubicBezTo>
                    <a:pt x="14288" y="37869"/>
                    <a:pt x="14411" y="37904"/>
                    <a:pt x="14534" y="37904"/>
                  </a:cubicBezTo>
                  <a:lnTo>
                    <a:pt x="14657" y="37904"/>
                  </a:lnTo>
                  <a:cubicBezTo>
                    <a:pt x="14674" y="37904"/>
                    <a:pt x="14709" y="37904"/>
                    <a:pt x="14727" y="37921"/>
                  </a:cubicBezTo>
                  <a:lnTo>
                    <a:pt x="14797" y="37921"/>
                  </a:lnTo>
                  <a:cubicBezTo>
                    <a:pt x="14797" y="37939"/>
                    <a:pt x="14814" y="37939"/>
                    <a:pt x="14832" y="37939"/>
                  </a:cubicBezTo>
                  <a:cubicBezTo>
                    <a:pt x="14867" y="37974"/>
                    <a:pt x="14902" y="38009"/>
                    <a:pt x="14920" y="38044"/>
                  </a:cubicBezTo>
                  <a:cubicBezTo>
                    <a:pt x="15007" y="38167"/>
                    <a:pt x="15130" y="38272"/>
                    <a:pt x="15253" y="38342"/>
                  </a:cubicBezTo>
                  <a:cubicBezTo>
                    <a:pt x="15253" y="38359"/>
                    <a:pt x="15253" y="38395"/>
                    <a:pt x="15253" y="38430"/>
                  </a:cubicBezTo>
                  <a:cubicBezTo>
                    <a:pt x="15270" y="38780"/>
                    <a:pt x="15463" y="39096"/>
                    <a:pt x="15744" y="39254"/>
                  </a:cubicBezTo>
                  <a:cubicBezTo>
                    <a:pt x="15761" y="39254"/>
                    <a:pt x="15761" y="39254"/>
                    <a:pt x="15779" y="39271"/>
                  </a:cubicBezTo>
                  <a:cubicBezTo>
                    <a:pt x="15866" y="39341"/>
                    <a:pt x="15954" y="39411"/>
                    <a:pt x="16042" y="39446"/>
                  </a:cubicBezTo>
                  <a:cubicBezTo>
                    <a:pt x="16077" y="39482"/>
                    <a:pt x="16112" y="39517"/>
                    <a:pt x="16147" y="39534"/>
                  </a:cubicBezTo>
                  <a:cubicBezTo>
                    <a:pt x="16305" y="39692"/>
                    <a:pt x="16497" y="39762"/>
                    <a:pt x="16690" y="39780"/>
                  </a:cubicBezTo>
                  <a:cubicBezTo>
                    <a:pt x="16813" y="39780"/>
                    <a:pt x="16936" y="39762"/>
                    <a:pt x="17059" y="39692"/>
                  </a:cubicBezTo>
                  <a:cubicBezTo>
                    <a:pt x="17129" y="39674"/>
                    <a:pt x="17181" y="39639"/>
                    <a:pt x="17234" y="39587"/>
                  </a:cubicBezTo>
                  <a:cubicBezTo>
                    <a:pt x="17304" y="39622"/>
                    <a:pt x="17374" y="39622"/>
                    <a:pt x="17462" y="39622"/>
                  </a:cubicBezTo>
                  <a:cubicBezTo>
                    <a:pt x="17473" y="39628"/>
                    <a:pt x="17485" y="39630"/>
                    <a:pt x="17496" y="39630"/>
                  </a:cubicBezTo>
                  <a:cubicBezTo>
                    <a:pt x="17518" y="39630"/>
                    <a:pt x="17538" y="39622"/>
                    <a:pt x="17549" y="39622"/>
                  </a:cubicBezTo>
                  <a:cubicBezTo>
                    <a:pt x="17812" y="39604"/>
                    <a:pt x="18040" y="39464"/>
                    <a:pt x="18181" y="39236"/>
                  </a:cubicBezTo>
                  <a:lnTo>
                    <a:pt x="18198" y="39183"/>
                  </a:lnTo>
                  <a:cubicBezTo>
                    <a:pt x="18549" y="39008"/>
                    <a:pt x="18829" y="38640"/>
                    <a:pt x="18689" y="37904"/>
                  </a:cubicBezTo>
                  <a:lnTo>
                    <a:pt x="18689" y="37834"/>
                  </a:lnTo>
                  <a:cubicBezTo>
                    <a:pt x="18706" y="37816"/>
                    <a:pt x="18742" y="37798"/>
                    <a:pt x="18759" y="37763"/>
                  </a:cubicBezTo>
                  <a:cubicBezTo>
                    <a:pt x="18882" y="37974"/>
                    <a:pt x="19110" y="38114"/>
                    <a:pt x="19355" y="38149"/>
                  </a:cubicBezTo>
                  <a:cubicBezTo>
                    <a:pt x="19443" y="38167"/>
                    <a:pt x="19548" y="38167"/>
                    <a:pt x="19618" y="38167"/>
                  </a:cubicBezTo>
                  <a:lnTo>
                    <a:pt x="19636" y="38184"/>
                  </a:lnTo>
                  <a:lnTo>
                    <a:pt x="19793" y="38184"/>
                  </a:lnTo>
                  <a:cubicBezTo>
                    <a:pt x="19822" y="38186"/>
                    <a:pt x="19850" y="38186"/>
                    <a:pt x="19877" y="38186"/>
                  </a:cubicBezTo>
                  <a:cubicBezTo>
                    <a:pt x="20168" y="38186"/>
                    <a:pt x="20390" y="38102"/>
                    <a:pt x="20582" y="37974"/>
                  </a:cubicBezTo>
                  <a:cubicBezTo>
                    <a:pt x="20582" y="38026"/>
                    <a:pt x="20600" y="38079"/>
                    <a:pt x="20617" y="38149"/>
                  </a:cubicBezTo>
                  <a:lnTo>
                    <a:pt x="20653" y="38307"/>
                  </a:lnTo>
                  <a:cubicBezTo>
                    <a:pt x="20705" y="38482"/>
                    <a:pt x="20793" y="38640"/>
                    <a:pt x="20933" y="38763"/>
                  </a:cubicBezTo>
                  <a:cubicBezTo>
                    <a:pt x="21073" y="38903"/>
                    <a:pt x="21284" y="38973"/>
                    <a:pt x="21494" y="38991"/>
                  </a:cubicBezTo>
                  <a:cubicBezTo>
                    <a:pt x="21669" y="38991"/>
                    <a:pt x="21810" y="38938"/>
                    <a:pt x="21880" y="38903"/>
                  </a:cubicBezTo>
                  <a:cubicBezTo>
                    <a:pt x="22090" y="38833"/>
                    <a:pt x="22248" y="38728"/>
                    <a:pt x="22371" y="38640"/>
                  </a:cubicBezTo>
                  <a:cubicBezTo>
                    <a:pt x="22388" y="38622"/>
                    <a:pt x="22423" y="38605"/>
                    <a:pt x="22441" y="38587"/>
                  </a:cubicBezTo>
                  <a:cubicBezTo>
                    <a:pt x="22599" y="38587"/>
                    <a:pt x="22774" y="38570"/>
                    <a:pt x="22932" y="38517"/>
                  </a:cubicBezTo>
                  <a:cubicBezTo>
                    <a:pt x="23054" y="38587"/>
                    <a:pt x="23195" y="38640"/>
                    <a:pt x="23352" y="38640"/>
                  </a:cubicBezTo>
                  <a:cubicBezTo>
                    <a:pt x="23370" y="38640"/>
                    <a:pt x="23405" y="38658"/>
                    <a:pt x="23423" y="38658"/>
                  </a:cubicBezTo>
                  <a:cubicBezTo>
                    <a:pt x="23598" y="38658"/>
                    <a:pt x="23773" y="38605"/>
                    <a:pt x="23948" y="38535"/>
                  </a:cubicBezTo>
                  <a:cubicBezTo>
                    <a:pt x="24001" y="38517"/>
                    <a:pt x="24036" y="38482"/>
                    <a:pt x="24089" y="38447"/>
                  </a:cubicBezTo>
                  <a:cubicBezTo>
                    <a:pt x="24159" y="38465"/>
                    <a:pt x="24247" y="38482"/>
                    <a:pt x="24369" y="38482"/>
                  </a:cubicBezTo>
                  <a:cubicBezTo>
                    <a:pt x="24685" y="38482"/>
                    <a:pt x="24983" y="38342"/>
                    <a:pt x="25193" y="38114"/>
                  </a:cubicBezTo>
                  <a:cubicBezTo>
                    <a:pt x="25351" y="38237"/>
                    <a:pt x="25561" y="38307"/>
                    <a:pt x="25772" y="38307"/>
                  </a:cubicBezTo>
                  <a:lnTo>
                    <a:pt x="25930" y="38307"/>
                  </a:lnTo>
                  <a:cubicBezTo>
                    <a:pt x="26105" y="38482"/>
                    <a:pt x="26315" y="38605"/>
                    <a:pt x="26631" y="38605"/>
                  </a:cubicBezTo>
                  <a:cubicBezTo>
                    <a:pt x="26701" y="38605"/>
                    <a:pt x="26771" y="38587"/>
                    <a:pt x="26841" y="38587"/>
                  </a:cubicBezTo>
                  <a:cubicBezTo>
                    <a:pt x="26964" y="38640"/>
                    <a:pt x="27104" y="38675"/>
                    <a:pt x="27244" y="38675"/>
                  </a:cubicBezTo>
                  <a:lnTo>
                    <a:pt x="27297" y="38675"/>
                  </a:lnTo>
                  <a:cubicBezTo>
                    <a:pt x="27455" y="38675"/>
                    <a:pt x="27595" y="38622"/>
                    <a:pt x="27735" y="38552"/>
                  </a:cubicBezTo>
                  <a:cubicBezTo>
                    <a:pt x="27876" y="38552"/>
                    <a:pt x="28033" y="38570"/>
                    <a:pt x="28191" y="38605"/>
                  </a:cubicBezTo>
                  <a:cubicBezTo>
                    <a:pt x="28244" y="38605"/>
                    <a:pt x="28314" y="38622"/>
                    <a:pt x="28384" y="38622"/>
                  </a:cubicBezTo>
                  <a:cubicBezTo>
                    <a:pt x="28454" y="38622"/>
                    <a:pt x="28524" y="38622"/>
                    <a:pt x="28612" y="38605"/>
                  </a:cubicBezTo>
                  <a:cubicBezTo>
                    <a:pt x="28752" y="38693"/>
                    <a:pt x="28910" y="38728"/>
                    <a:pt x="29085" y="38728"/>
                  </a:cubicBezTo>
                  <a:cubicBezTo>
                    <a:pt x="29138" y="38728"/>
                    <a:pt x="29296" y="38728"/>
                    <a:pt x="29471" y="38675"/>
                  </a:cubicBezTo>
                  <a:cubicBezTo>
                    <a:pt x="29559" y="38693"/>
                    <a:pt x="29664" y="38710"/>
                    <a:pt x="29769" y="38710"/>
                  </a:cubicBezTo>
                  <a:cubicBezTo>
                    <a:pt x="29789" y="38711"/>
                    <a:pt x="29810" y="38712"/>
                    <a:pt x="29831" y="38712"/>
                  </a:cubicBezTo>
                  <a:cubicBezTo>
                    <a:pt x="30088" y="38712"/>
                    <a:pt x="30424" y="38606"/>
                    <a:pt x="30716" y="38202"/>
                  </a:cubicBezTo>
                  <a:cubicBezTo>
                    <a:pt x="30733" y="38167"/>
                    <a:pt x="30751" y="38149"/>
                    <a:pt x="30768" y="38114"/>
                  </a:cubicBezTo>
                  <a:cubicBezTo>
                    <a:pt x="30856" y="38097"/>
                    <a:pt x="30926" y="38061"/>
                    <a:pt x="30996" y="38026"/>
                  </a:cubicBezTo>
                  <a:cubicBezTo>
                    <a:pt x="31031" y="38044"/>
                    <a:pt x="31084" y="38061"/>
                    <a:pt x="31119" y="38061"/>
                  </a:cubicBezTo>
                  <a:cubicBezTo>
                    <a:pt x="31259" y="38149"/>
                    <a:pt x="31399" y="38184"/>
                    <a:pt x="31557" y="38184"/>
                  </a:cubicBezTo>
                  <a:cubicBezTo>
                    <a:pt x="31590" y="38189"/>
                    <a:pt x="31622" y="38191"/>
                    <a:pt x="31653" y="38191"/>
                  </a:cubicBezTo>
                  <a:cubicBezTo>
                    <a:pt x="31738" y="38191"/>
                    <a:pt x="31818" y="38175"/>
                    <a:pt x="31908" y="38149"/>
                  </a:cubicBezTo>
                  <a:cubicBezTo>
                    <a:pt x="31959" y="38123"/>
                    <a:pt x="32011" y="38107"/>
                    <a:pt x="32062" y="38107"/>
                  </a:cubicBezTo>
                  <a:cubicBezTo>
                    <a:pt x="32081" y="38107"/>
                    <a:pt x="32099" y="38109"/>
                    <a:pt x="32118" y="38114"/>
                  </a:cubicBezTo>
                  <a:lnTo>
                    <a:pt x="32188" y="38114"/>
                  </a:lnTo>
                  <a:cubicBezTo>
                    <a:pt x="32241" y="38132"/>
                    <a:pt x="32276" y="38132"/>
                    <a:pt x="32329" y="38132"/>
                  </a:cubicBezTo>
                  <a:cubicBezTo>
                    <a:pt x="32557" y="38132"/>
                    <a:pt x="32784" y="38061"/>
                    <a:pt x="32960" y="37904"/>
                  </a:cubicBezTo>
                  <a:cubicBezTo>
                    <a:pt x="32977" y="37886"/>
                    <a:pt x="32995" y="37869"/>
                    <a:pt x="33012" y="37851"/>
                  </a:cubicBezTo>
                  <a:cubicBezTo>
                    <a:pt x="33118" y="37834"/>
                    <a:pt x="33205" y="37816"/>
                    <a:pt x="33293" y="37798"/>
                  </a:cubicBezTo>
                  <a:cubicBezTo>
                    <a:pt x="33345" y="37798"/>
                    <a:pt x="33381" y="37798"/>
                    <a:pt x="33433" y="37781"/>
                  </a:cubicBezTo>
                  <a:cubicBezTo>
                    <a:pt x="33503" y="37798"/>
                    <a:pt x="33521" y="37798"/>
                    <a:pt x="33521" y="37798"/>
                  </a:cubicBezTo>
                  <a:cubicBezTo>
                    <a:pt x="33661" y="37869"/>
                    <a:pt x="33801" y="37921"/>
                    <a:pt x="33942" y="37921"/>
                  </a:cubicBezTo>
                  <a:lnTo>
                    <a:pt x="34327" y="37939"/>
                  </a:lnTo>
                  <a:cubicBezTo>
                    <a:pt x="34503" y="38114"/>
                    <a:pt x="34678" y="38184"/>
                    <a:pt x="34836" y="38219"/>
                  </a:cubicBezTo>
                  <a:cubicBezTo>
                    <a:pt x="35029" y="38359"/>
                    <a:pt x="35256" y="38447"/>
                    <a:pt x="35502" y="38465"/>
                  </a:cubicBezTo>
                  <a:cubicBezTo>
                    <a:pt x="35572" y="38465"/>
                    <a:pt x="35660" y="38447"/>
                    <a:pt x="35730" y="38430"/>
                  </a:cubicBezTo>
                  <a:lnTo>
                    <a:pt x="35817" y="38430"/>
                  </a:lnTo>
                  <a:cubicBezTo>
                    <a:pt x="35975" y="38482"/>
                    <a:pt x="36133" y="38500"/>
                    <a:pt x="36291" y="38517"/>
                  </a:cubicBezTo>
                  <a:cubicBezTo>
                    <a:pt x="36519" y="38517"/>
                    <a:pt x="36747" y="38482"/>
                    <a:pt x="36940" y="38395"/>
                  </a:cubicBezTo>
                  <a:cubicBezTo>
                    <a:pt x="37413" y="38395"/>
                    <a:pt x="37834" y="38202"/>
                    <a:pt x="38132" y="37834"/>
                  </a:cubicBezTo>
                  <a:cubicBezTo>
                    <a:pt x="38149" y="37816"/>
                    <a:pt x="38149" y="37816"/>
                    <a:pt x="38167" y="37798"/>
                  </a:cubicBezTo>
                  <a:lnTo>
                    <a:pt x="38289" y="37798"/>
                  </a:lnTo>
                  <a:cubicBezTo>
                    <a:pt x="38301" y="37804"/>
                    <a:pt x="38313" y="37806"/>
                    <a:pt x="38325" y="37806"/>
                  </a:cubicBezTo>
                  <a:cubicBezTo>
                    <a:pt x="38348" y="37806"/>
                    <a:pt x="38371" y="37798"/>
                    <a:pt x="38395" y="37798"/>
                  </a:cubicBezTo>
                  <a:cubicBezTo>
                    <a:pt x="38517" y="37781"/>
                    <a:pt x="38640" y="37763"/>
                    <a:pt x="38763" y="37746"/>
                  </a:cubicBezTo>
                  <a:lnTo>
                    <a:pt x="38921" y="37728"/>
                  </a:lnTo>
                  <a:cubicBezTo>
                    <a:pt x="39096" y="37711"/>
                    <a:pt x="39254" y="37623"/>
                    <a:pt x="39376" y="37500"/>
                  </a:cubicBezTo>
                  <a:cubicBezTo>
                    <a:pt x="39482" y="37413"/>
                    <a:pt x="39762" y="37080"/>
                    <a:pt x="39587" y="36554"/>
                  </a:cubicBezTo>
                  <a:cubicBezTo>
                    <a:pt x="39534" y="36326"/>
                    <a:pt x="39429" y="36150"/>
                    <a:pt x="39359" y="36028"/>
                  </a:cubicBezTo>
                  <a:cubicBezTo>
                    <a:pt x="39341" y="35993"/>
                    <a:pt x="39324" y="35975"/>
                    <a:pt x="39324" y="35940"/>
                  </a:cubicBezTo>
                  <a:cubicBezTo>
                    <a:pt x="39324" y="35782"/>
                    <a:pt x="39306" y="35607"/>
                    <a:pt x="39289" y="35449"/>
                  </a:cubicBezTo>
                  <a:cubicBezTo>
                    <a:pt x="39359" y="35327"/>
                    <a:pt x="39411" y="35186"/>
                    <a:pt x="39429" y="35046"/>
                  </a:cubicBezTo>
                  <a:cubicBezTo>
                    <a:pt x="39464" y="34836"/>
                    <a:pt x="39447" y="34625"/>
                    <a:pt x="39376" y="34432"/>
                  </a:cubicBezTo>
                  <a:cubicBezTo>
                    <a:pt x="39341" y="34380"/>
                    <a:pt x="39324" y="34327"/>
                    <a:pt x="39289" y="34275"/>
                  </a:cubicBezTo>
                  <a:cubicBezTo>
                    <a:pt x="39429" y="33836"/>
                    <a:pt x="39324" y="33433"/>
                    <a:pt x="39043" y="33135"/>
                  </a:cubicBezTo>
                  <a:cubicBezTo>
                    <a:pt x="39201" y="32977"/>
                    <a:pt x="39289" y="32767"/>
                    <a:pt x="39289" y="32539"/>
                  </a:cubicBezTo>
                  <a:lnTo>
                    <a:pt x="39306" y="32504"/>
                  </a:lnTo>
                  <a:cubicBezTo>
                    <a:pt x="39306" y="32486"/>
                    <a:pt x="39306" y="32451"/>
                    <a:pt x="39306" y="32416"/>
                  </a:cubicBezTo>
                  <a:cubicBezTo>
                    <a:pt x="39482" y="32276"/>
                    <a:pt x="39604" y="32083"/>
                    <a:pt x="39657" y="31803"/>
                  </a:cubicBezTo>
                  <a:cubicBezTo>
                    <a:pt x="39657" y="31697"/>
                    <a:pt x="39657" y="31610"/>
                    <a:pt x="39657" y="31540"/>
                  </a:cubicBezTo>
                  <a:cubicBezTo>
                    <a:pt x="39745" y="31399"/>
                    <a:pt x="39780" y="31259"/>
                    <a:pt x="39797" y="31101"/>
                  </a:cubicBezTo>
                  <a:cubicBezTo>
                    <a:pt x="39797" y="30944"/>
                    <a:pt x="39762" y="30786"/>
                    <a:pt x="39710" y="30646"/>
                  </a:cubicBezTo>
                  <a:cubicBezTo>
                    <a:pt x="39727" y="30505"/>
                    <a:pt x="39745" y="30365"/>
                    <a:pt x="39797" y="30207"/>
                  </a:cubicBezTo>
                  <a:cubicBezTo>
                    <a:pt x="39832" y="30102"/>
                    <a:pt x="39850" y="29962"/>
                    <a:pt x="39832" y="29787"/>
                  </a:cubicBezTo>
                  <a:cubicBezTo>
                    <a:pt x="40008" y="29541"/>
                    <a:pt x="40060" y="29225"/>
                    <a:pt x="39990" y="28945"/>
                  </a:cubicBezTo>
                  <a:cubicBezTo>
                    <a:pt x="40043" y="28805"/>
                    <a:pt x="40078" y="28647"/>
                    <a:pt x="40060" y="28472"/>
                  </a:cubicBezTo>
                  <a:cubicBezTo>
                    <a:pt x="40060" y="28174"/>
                    <a:pt x="39902" y="27893"/>
                    <a:pt x="39639" y="27665"/>
                  </a:cubicBezTo>
                  <a:cubicBezTo>
                    <a:pt x="39604" y="27630"/>
                    <a:pt x="39587" y="27613"/>
                    <a:pt x="39552" y="27595"/>
                  </a:cubicBezTo>
                  <a:cubicBezTo>
                    <a:pt x="39534" y="27507"/>
                    <a:pt x="39517" y="27437"/>
                    <a:pt x="39499" y="27350"/>
                  </a:cubicBezTo>
                  <a:cubicBezTo>
                    <a:pt x="39517" y="27315"/>
                    <a:pt x="39517" y="27279"/>
                    <a:pt x="39534" y="27244"/>
                  </a:cubicBezTo>
                  <a:cubicBezTo>
                    <a:pt x="39692" y="27034"/>
                    <a:pt x="39762" y="26754"/>
                    <a:pt x="39710" y="26473"/>
                  </a:cubicBezTo>
                  <a:cubicBezTo>
                    <a:pt x="39674" y="26368"/>
                    <a:pt x="39674" y="26263"/>
                    <a:pt x="39710" y="26175"/>
                  </a:cubicBezTo>
                  <a:cubicBezTo>
                    <a:pt x="39797" y="25912"/>
                    <a:pt x="39745" y="25614"/>
                    <a:pt x="39587" y="25386"/>
                  </a:cubicBezTo>
                  <a:cubicBezTo>
                    <a:pt x="39569" y="25369"/>
                    <a:pt x="39552" y="25351"/>
                    <a:pt x="39534" y="25316"/>
                  </a:cubicBezTo>
                  <a:cubicBezTo>
                    <a:pt x="39534" y="25228"/>
                    <a:pt x="39534" y="25141"/>
                    <a:pt x="39517" y="25053"/>
                  </a:cubicBezTo>
                  <a:cubicBezTo>
                    <a:pt x="39517" y="25000"/>
                    <a:pt x="39517" y="24948"/>
                    <a:pt x="39517" y="24913"/>
                  </a:cubicBezTo>
                  <a:cubicBezTo>
                    <a:pt x="39534" y="24843"/>
                    <a:pt x="39552" y="24825"/>
                    <a:pt x="39552" y="24808"/>
                  </a:cubicBezTo>
                  <a:cubicBezTo>
                    <a:pt x="39639" y="24702"/>
                    <a:pt x="39710" y="24562"/>
                    <a:pt x="39727" y="24422"/>
                  </a:cubicBezTo>
                  <a:lnTo>
                    <a:pt x="39780" y="24036"/>
                  </a:lnTo>
                  <a:cubicBezTo>
                    <a:pt x="39885" y="23966"/>
                    <a:pt x="39955" y="23878"/>
                    <a:pt x="40043" y="23773"/>
                  </a:cubicBezTo>
                  <a:cubicBezTo>
                    <a:pt x="40078" y="23703"/>
                    <a:pt x="40113" y="23633"/>
                    <a:pt x="40130" y="23563"/>
                  </a:cubicBezTo>
                  <a:cubicBezTo>
                    <a:pt x="40376" y="23352"/>
                    <a:pt x="40498" y="23037"/>
                    <a:pt x="40481" y="22721"/>
                  </a:cubicBezTo>
                  <a:cubicBezTo>
                    <a:pt x="40481" y="22686"/>
                    <a:pt x="40481" y="22651"/>
                    <a:pt x="40481" y="22634"/>
                  </a:cubicBezTo>
                  <a:cubicBezTo>
                    <a:pt x="40674" y="22283"/>
                    <a:pt x="40709" y="21880"/>
                    <a:pt x="40621" y="21494"/>
                  </a:cubicBezTo>
                  <a:cubicBezTo>
                    <a:pt x="40674" y="21143"/>
                    <a:pt x="40621" y="20793"/>
                    <a:pt x="40446" y="20495"/>
                  </a:cubicBezTo>
                  <a:cubicBezTo>
                    <a:pt x="40446" y="20460"/>
                    <a:pt x="40463" y="20442"/>
                    <a:pt x="40463" y="20407"/>
                  </a:cubicBezTo>
                  <a:cubicBezTo>
                    <a:pt x="40621" y="20249"/>
                    <a:pt x="40744" y="20056"/>
                    <a:pt x="40832" y="19846"/>
                  </a:cubicBezTo>
                  <a:cubicBezTo>
                    <a:pt x="40937" y="19566"/>
                    <a:pt x="40972" y="19303"/>
                    <a:pt x="40972" y="19040"/>
                  </a:cubicBezTo>
                  <a:lnTo>
                    <a:pt x="41024" y="19040"/>
                  </a:lnTo>
                  <a:cubicBezTo>
                    <a:pt x="41024" y="19040"/>
                    <a:pt x="41059" y="17847"/>
                    <a:pt x="41059" y="16059"/>
                  </a:cubicBezTo>
                  <a:lnTo>
                    <a:pt x="41059" y="13009"/>
                  </a:lnTo>
                  <a:lnTo>
                    <a:pt x="410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38;p49">
              <a:extLst>
                <a:ext uri="{FF2B5EF4-FFF2-40B4-BE49-F238E27FC236}">
                  <a16:creationId xmlns:a16="http://schemas.microsoft.com/office/drawing/2014/main" id="{0EF7273F-7901-48C5-AC9A-06B333923A39}"/>
                </a:ext>
              </a:extLst>
            </p:cNvPr>
            <p:cNvSpPr/>
            <p:nvPr/>
          </p:nvSpPr>
          <p:spPr>
            <a:xfrm>
              <a:off x="5858405" y="2334821"/>
              <a:ext cx="1322198" cy="1264068"/>
            </a:xfrm>
            <a:custGeom>
              <a:avLst/>
              <a:gdLst/>
              <a:ahLst/>
              <a:cxnLst/>
              <a:rect l="l" t="t" r="r" b="b"/>
              <a:pathLst>
                <a:path w="41078" h="39272" extrusionOk="0">
                  <a:moveTo>
                    <a:pt x="1" y="0"/>
                  </a:moveTo>
                  <a:lnTo>
                    <a:pt x="1" y="32942"/>
                  </a:lnTo>
                  <a:cubicBezTo>
                    <a:pt x="71" y="32960"/>
                    <a:pt x="141" y="32942"/>
                    <a:pt x="211" y="32942"/>
                  </a:cubicBezTo>
                  <a:lnTo>
                    <a:pt x="211" y="32942"/>
                  </a:lnTo>
                  <a:cubicBezTo>
                    <a:pt x="316" y="32942"/>
                    <a:pt x="421" y="32942"/>
                    <a:pt x="527" y="32960"/>
                  </a:cubicBezTo>
                  <a:lnTo>
                    <a:pt x="527" y="32960"/>
                  </a:lnTo>
                  <a:cubicBezTo>
                    <a:pt x="579" y="32960"/>
                    <a:pt x="614" y="32942"/>
                    <a:pt x="667" y="32907"/>
                  </a:cubicBezTo>
                  <a:lnTo>
                    <a:pt x="667" y="32907"/>
                  </a:lnTo>
                  <a:cubicBezTo>
                    <a:pt x="667" y="32907"/>
                    <a:pt x="667" y="32872"/>
                    <a:pt x="667" y="32855"/>
                  </a:cubicBezTo>
                  <a:lnTo>
                    <a:pt x="667" y="32855"/>
                  </a:lnTo>
                  <a:cubicBezTo>
                    <a:pt x="842" y="32802"/>
                    <a:pt x="1000" y="32767"/>
                    <a:pt x="1193" y="32819"/>
                  </a:cubicBezTo>
                  <a:lnTo>
                    <a:pt x="1193" y="32819"/>
                  </a:lnTo>
                  <a:cubicBezTo>
                    <a:pt x="1386" y="32855"/>
                    <a:pt x="1561" y="32784"/>
                    <a:pt x="1736" y="32697"/>
                  </a:cubicBezTo>
                  <a:lnTo>
                    <a:pt x="1736" y="32697"/>
                  </a:lnTo>
                  <a:cubicBezTo>
                    <a:pt x="1754" y="32697"/>
                    <a:pt x="1754" y="32679"/>
                    <a:pt x="1754" y="32662"/>
                  </a:cubicBezTo>
                  <a:lnTo>
                    <a:pt x="1754" y="32662"/>
                  </a:lnTo>
                  <a:lnTo>
                    <a:pt x="2525" y="33205"/>
                  </a:lnTo>
                  <a:cubicBezTo>
                    <a:pt x="2525" y="33205"/>
                    <a:pt x="2525" y="33205"/>
                    <a:pt x="2508" y="33223"/>
                  </a:cubicBezTo>
                  <a:lnTo>
                    <a:pt x="2508" y="33223"/>
                  </a:lnTo>
                  <a:cubicBezTo>
                    <a:pt x="2490" y="33328"/>
                    <a:pt x="2455" y="33416"/>
                    <a:pt x="2437" y="33521"/>
                  </a:cubicBezTo>
                  <a:lnTo>
                    <a:pt x="2437" y="33521"/>
                  </a:lnTo>
                  <a:cubicBezTo>
                    <a:pt x="2420" y="33556"/>
                    <a:pt x="2437" y="33591"/>
                    <a:pt x="2437" y="33608"/>
                  </a:cubicBezTo>
                  <a:lnTo>
                    <a:pt x="2437" y="33608"/>
                  </a:lnTo>
                  <a:cubicBezTo>
                    <a:pt x="2473" y="33626"/>
                    <a:pt x="2508" y="33661"/>
                    <a:pt x="2525" y="33661"/>
                  </a:cubicBezTo>
                  <a:lnTo>
                    <a:pt x="2525" y="33661"/>
                  </a:lnTo>
                  <a:cubicBezTo>
                    <a:pt x="2613" y="33626"/>
                    <a:pt x="2718" y="33608"/>
                    <a:pt x="2788" y="33521"/>
                  </a:cubicBezTo>
                  <a:lnTo>
                    <a:pt x="2788" y="33521"/>
                  </a:lnTo>
                  <a:cubicBezTo>
                    <a:pt x="2858" y="33451"/>
                    <a:pt x="2911" y="33486"/>
                    <a:pt x="2999" y="33608"/>
                  </a:cubicBezTo>
                  <a:lnTo>
                    <a:pt x="2999" y="33608"/>
                  </a:lnTo>
                  <a:cubicBezTo>
                    <a:pt x="3016" y="33626"/>
                    <a:pt x="3051" y="33643"/>
                    <a:pt x="3051" y="33643"/>
                  </a:cubicBezTo>
                  <a:lnTo>
                    <a:pt x="3051" y="33643"/>
                  </a:lnTo>
                  <a:cubicBezTo>
                    <a:pt x="3104" y="33538"/>
                    <a:pt x="3209" y="33573"/>
                    <a:pt x="3297" y="33591"/>
                  </a:cubicBezTo>
                  <a:lnTo>
                    <a:pt x="3297" y="33591"/>
                  </a:lnTo>
                  <a:cubicBezTo>
                    <a:pt x="3367" y="33626"/>
                    <a:pt x="3454" y="33643"/>
                    <a:pt x="3507" y="33608"/>
                  </a:cubicBezTo>
                  <a:lnTo>
                    <a:pt x="3507" y="33608"/>
                  </a:lnTo>
                  <a:cubicBezTo>
                    <a:pt x="3577" y="33573"/>
                    <a:pt x="3647" y="33521"/>
                    <a:pt x="3735" y="33556"/>
                  </a:cubicBezTo>
                  <a:lnTo>
                    <a:pt x="3735" y="33556"/>
                  </a:lnTo>
                  <a:cubicBezTo>
                    <a:pt x="3875" y="33626"/>
                    <a:pt x="3980" y="33521"/>
                    <a:pt x="4103" y="33503"/>
                  </a:cubicBezTo>
                  <a:lnTo>
                    <a:pt x="4103" y="33503"/>
                  </a:lnTo>
                  <a:cubicBezTo>
                    <a:pt x="4173" y="33486"/>
                    <a:pt x="4243" y="33468"/>
                    <a:pt x="4313" y="33468"/>
                  </a:cubicBezTo>
                  <a:lnTo>
                    <a:pt x="4313" y="33468"/>
                  </a:lnTo>
                  <a:cubicBezTo>
                    <a:pt x="4331" y="33486"/>
                    <a:pt x="4348" y="33503"/>
                    <a:pt x="4366" y="33503"/>
                  </a:cubicBezTo>
                  <a:lnTo>
                    <a:pt x="4366" y="33503"/>
                  </a:lnTo>
                  <a:cubicBezTo>
                    <a:pt x="4419" y="33573"/>
                    <a:pt x="4506" y="33661"/>
                    <a:pt x="4489" y="33766"/>
                  </a:cubicBezTo>
                  <a:lnTo>
                    <a:pt x="4489" y="33766"/>
                  </a:lnTo>
                  <a:cubicBezTo>
                    <a:pt x="4471" y="33836"/>
                    <a:pt x="4419" y="33906"/>
                    <a:pt x="4366" y="33906"/>
                  </a:cubicBezTo>
                  <a:lnTo>
                    <a:pt x="4366" y="33906"/>
                  </a:lnTo>
                  <a:cubicBezTo>
                    <a:pt x="4243" y="33889"/>
                    <a:pt x="4138" y="33889"/>
                    <a:pt x="4085" y="34029"/>
                  </a:cubicBezTo>
                  <a:lnTo>
                    <a:pt x="4085" y="34029"/>
                  </a:lnTo>
                  <a:cubicBezTo>
                    <a:pt x="3980" y="34029"/>
                    <a:pt x="3893" y="34012"/>
                    <a:pt x="3787" y="34029"/>
                  </a:cubicBezTo>
                  <a:lnTo>
                    <a:pt x="3787" y="34029"/>
                  </a:lnTo>
                  <a:cubicBezTo>
                    <a:pt x="3770" y="34029"/>
                    <a:pt x="3752" y="34099"/>
                    <a:pt x="3770" y="34134"/>
                  </a:cubicBezTo>
                  <a:lnTo>
                    <a:pt x="3770" y="34134"/>
                  </a:lnTo>
                  <a:cubicBezTo>
                    <a:pt x="3787" y="34204"/>
                    <a:pt x="3770" y="34204"/>
                    <a:pt x="3770" y="34204"/>
                  </a:cubicBezTo>
                  <a:lnTo>
                    <a:pt x="3770" y="34204"/>
                  </a:lnTo>
                  <a:cubicBezTo>
                    <a:pt x="3770" y="34204"/>
                    <a:pt x="3770" y="34204"/>
                    <a:pt x="3787" y="34204"/>
                  </a:cubicBezTo>
                  <a:lnTo>
                    <a:pt x="3787" y="34204"/>
                  </a:lnTo>
                  <a:cubicBezTo>
                    <a:pt x="3910" y="34275"/>
                    <a:pt x="4033" y="34345"/>
                    <a:pt x="4138" y="34397"/>
                  </a:cubicBezTo>
                  <a:lnTo>
                    <a:pt x="4138" y="34397"/>
                  </a:lnTo>
                  <a:cubicBezTo>
                    <a:pt x="4208" y="34432"/>
                    <a:pt x="4278" y="34432"/>
                    <a:pt x="4313" y="34362"/>
                  </a:cubicBezTo>
                  <a:lnTo>
                    <a:pt x="4313" y="34362"/>
                  </a:lnTo>
                  <a:cubicBezTo>
                    <a:pt x="4366" y="34292"/>
                    <a:pt x="4419" y="34275"/>
                    <a:pt x="4489" y="34310"/>
                  </a:cubicBezTo>
                  <a:lnTo>
                    <a:pt x="4489" y="34310"/>
                  </a:lnTo>
                  <a:cubicBezTo>
                    <a:pt x="4629" y="34362"/>
                    <a:pt x="4752" y="34432"/>
                    <a:pt x="4822" y="34222"/>
                  </a:cubicBezTo>
                  <a:lnTo>
                    <a:pt x="4822" y="34222"/>
                  </a:lnTo>
                  <a:cubicBezTo>
                    <a:pt x="4927" y="34240"/>
                    <a:pt x="5050" y="34292"/>
                    <a:pt x="5155" y="34222"/>
                  </a:cubicBezTo>
                  <a:lnTo>
                    <a:pt x="5155" y="34222"/>
                  </a:lnTo>
                  <a:cubicBezTo>
                    <a:pt x="5208" y="34187"/>
                    <a:pt x="5243" y="34275"/>
                    <a:pt x="5278" y="34345"/>
                  </a:cubicBezTo>
                  <a:lnTo>
                    <a:pt x="5278" y="34345"/>
                  </a:lnTo>
                  <a:cubicBezTo>
                    <a:pt x="5330" y="34432"/>
                    <a:pt x="5295" y="34467"/>
                    <a:pt x="5260" y="34520"/>
                  </a:cubicBezTo>
                  <a:lnTo>
                    <a:pt x="5260" y="34520"/>
                  </a:lnTo>
                  <a:cubicBezTo>
                    <a:pt x="5190" y="34625"/>
                    <a:pt x="5225" y="34783"/>
                    <a:pt x="5348" y="34871"/>
                  </a:cubicBezTo>
                  <a:lnTo>
                    <a:pt x="5348" y="34871"/>
                  </a:lnTo>
                  <a:cubicBezTo>
                    <a:pt x="5400" y="34906"/>
                    <a:pt x="5453" y="34923"/>
                    <a:pt x="5488" y="34976"/>
                  </a:cubicBezTo>
                  <a:lnTo>
                    <a:pt x="5488" y="34976"/>
                  </a:lnTo>
                  <a:cubicBezTo>
                    <a:pt x="5611" y="35116"/>
                    <a:pt x="5733" y="35116"/>
                    <a:pt x="5839" y="35081"/>
                  </a:cubicBezTo>
                  <a:lnTo>
                    <a:pt x="5839" y="35081"/>
                  </a:lnTo>
                  <a:cubicBezTo>
                    <a:pt x="5944" y="35064"/>
                    <a:pt x="6031" y="34993"/>
                    <a:pt x="6137" y="34958"/>
                  </a:cubicBezTo>
                  <a:lnTo>
                    <a:pt x="6137" y="34958"/>
                  </a:lnTo>
                  <a:cubicBezTo>
                    <a:pt x="6172" y="34941"/>
                    <a:pt x="6242" y="34906"/>
                    <a:pt x="6277" y="34941"/>
                  </a:cubicBezTo>
                  <a:lnTo>
                    <a:pt x="6277" y="34941"/>
                  </a:lnTo>
                  <a:cubicBezTo>
                    <a:pt x="6382" y="35081"/>
                    <a:pt x="6470" y="35064"/>
                    <a:pt x="6575" y="35046"/>
                  </a:cubicBezTo>
                  <a:lnTo>
                    <a:pt x="6575" y="35046"/>
                  </a:lnTo>
                  <a:cubicBezTo>
                    <a:pt x="6610" y="35028"/>
                    <a:pt x="6645" y="35028"/>
                    <a:pt x="6698" y="35028"/>
                  </a:cubicBezTo>
                  <a:lnTo>
                    <a:pt x="6698" y="35028"/>
                  </a:lnTo>
                  <a:cubicBezTo>
                    <a:pt x="6891" y="35064"/>
                    <a:pt x="6908" y="34976"/>
                    <a:pt x="6838" y="34625"/>
                  </a:cubicBezTo>
                  <a:lnTo>
                    <a:pt x="6838" y="34625"/>
                  </a:lnTo>
                  <a:cubicBezTo>
                    <a:pt x="6908" y="34608"/>
                    <a:pt x="6978" y="34573"/>
                    <a:pt x="7048" y="34520"/>
                  </a:cubicBezTo>
                  <a:lnTo>
                    <a:pt x="7048" y="34520"/>
                  </a:lnTo>
                  <a:cubicBezTo>
                    <a:pt x="7118" y="34450"/>
                    <a:pt x="7189" y="34520"/>
                    <a:pt x="7224" y="34695"/>
                  </a:cubicBezTo>
                  <a:lnTo>
                    <a:pt x="7224" y="34695"/>
                  </a:lnTo>
                  <a:cubicBezTo>
                    <a:pt x="7241" y="34765"/>
                    <a:pt x="7259" y="34836"/>
                    <a:pt x="7276" y="34923"/>
                  </a:cubicBezTo>
                  <a:lnTo>
                    <a:pt x="7276" y="34923"/>
                  </a:lnTo>
                  <a:cubicBezTo>
                    <a:pt x="7311" y="34906"/>
                    <a:pt x="7346" y="34941"/>
                    <a:pt x="7399" y="34958"/>
                  </a:cubicBezTo>
                  <a:lnTo>
                    <a:pt x="7399" y="34958"/>
                  </a:lnTo>
                  <a:cubicBezTo>
                    <a:pt x="7452" y="35011"/>
                    <a:pt x="7504" y="35046"/>
                    <a:pt x="7539" y="34993"/>
                  </a:cubicBezTo>
                  <a:lnTo>
                    <a:pt x="7539" y="34993"/>
                  </a:lnTo>
                  <a:cubicBezTo>
                    <a:pt x="7574" y="34976"/>
                    <a:pt x="7574" y="34923"/>
                    <a:pt x="7592" y="34871"/>
                  </a:cubicBezTo>
                  <a:lnTo>
                    <a:pt x="7592" y="34871"/>
                  </a:lnTo>
                  <a:cubicBezTo>
                    <a:pt x="7697" y="34871"/>
                    <a:pt x="7785" y="35011"/>
                    <a:pt x="7872" y="35081"/>
                  </a:cubicBezTo>
                  <a:lnTo>
                    <a:pt x="7872" y="35081"/>
                  </a:lnTo>
                  <a:cubicBezTo>
                    <a:pt x="7872" y="35099"/>
                    <a:pt x="7890" y="35099"/>
                    <a:pt x="7890" y="35099"/>
                  </a:cubicBezTo>
                  <a:lnTo>
                    <a:pt x="7890" y="35099"/>
                  </a:lnTo>
                  <a:cubicBezTo>
                    <a:pt x="7925" y="35169"/>
                    <a:pt x="7960" y="35239"/>
                    <a:pt x="8013" y="35291"/>
                  </a:cubicBezTo>
                  <a:lnTo>
                    <a:pt x="8013" y="35291"/>
                  </a:lnTo>
                  <a:cubicBezTo>
                    <a:pt x="8153" y="35467"/>
                    <a:pt x="8346" y="35572"/>
                    <a:pt x="8539" y="35607"/>
                  </a:cubicBezTo>
                  <a:lnTo>
                    <a:pt x="8539" y="35607"/>
                  </a:lnTo>
                  <a:cubicBezTo>
                    <a:pt x="8644" y="35677"/>
                    <a:pt x="8749" y="35712"/>
                    <a:pt x="8872" y="35747"/>
                  </a:cubicBezTo>
                  <a:lnTo>
                    <a:pt x="8872" y="35747"/>
                  </a:lnTo>
                  <a:cubicBezTo>
                    <a:pt x="8889" y="35782"/>
                    <a:pt x="8924" y="35817"/>
                    <a:pt x="8959" y="35835"/>
                  </a:cubicBezTo>
                  <a:lnTo>
                    <a:pt x="8959" y="35835"/>
                  </a:lnTo>
                  <a:cubicBezTo>
                    <a:pt x="8959" y="35958"/>
                    <a:pt x="8977" y="36063"/>
                    <a:pt x="9012" y="36168"/>
                  </a:cubicBezTo>
                  <a:lnTo>
                    <a:pt x="9012" y="36168"/>
                  </a:lnTo>
                  <a:cubicBezTo>
                    <a:pt x="9363" y="36238"/>
                    <a:pt x="9661" y="36466"/>
                    <a:pt x="9836" y="36869"/>
                  </a:cubicBezTo>
                  <a:lnTo>
                    <a:pt x="9836" y="36869"/>
                  </a:lnTo>
                  <a:cubicBezTo>
                    <a:pt x="9888" y="36852"/>
                    <a:pt x="9941" y="36852"/>
                    <a:pt x="9994" y="36852"/>
                  </a:cubicBezTo>
                  <a:lnTo>
                    <a:pt x="9994" y="36852"/>
                  </a:lnTo>
                  <a:cubicBezTo>
                    <a:pt x="10081" y="36852"/>
                    <a:pt x="10134" y="36799"/>
                    <a:pt x="10187" y="36729"/>
                  </a:cubicBezTo>
                  <a:lnTo>
                    <a:pt x="10187" y="36729"/>
                  </a:lnTo>
                  <a:cubicBezTo>
                    <a:pt x="10187" y="36712"/>
                    <a:pt x="10204" y="36694"/>
                    <a:pt x="10204" y="36676"/>
                  </a:cubicBezTo>
                  <a:lnTo>
                    <a:pt x="10204" y="36676"/>
                  </a:lnTo>
                  <a:cubicBezTo>
                    <a:pt x="10274" y="36641"/>
                    <a:pt x="10327" y="36606"/>
                    <a:pt x="10397" y="36571"/>
                  </a:cubicBezTo>
                  <a:lnTo>
                    <a:pt x="10397" y="36571"/>
                  </a:lnTo>
                  <a:cubicBezTo>
                    <a:pt x="10397" y="36571"/>
                    <a:pt x="10397" y="36571"/>
                    <a:pt x="10397" y="36589"/>
                  </a:cubicBezTo>
                  <a:lnTo>
                    <a:pt x="10397" y="36589"/>
                  </a:lnTo>
                  <a:cubicBezTo>
                    <a:pt x="10485" y="36519"/>
                    <a:pt x="10572" y="36449"/>
                    <a:pt x="10677" y="36396"/>
                  </a:cubicBezTo>
                  <a:lnTo>
                    <a:pt x="10677" y="36396"/>
                  </a:lnTo>
                  <a:cubicBezTo>
                    <a:pt x="10677" y="36378"/>
                    <a:pt x="10677" y="36361"/>
                    <a:pt x="10660" y="36343"/>
                  </a:cubicBezTo>
                  <a:lnTo>
                    <a:pt x="10660" y="36343"/>
                  </a:lnTo>
                  <a:cubicBezTo>
                    <a:pt x="10730" y="36273"/>
                    <a:pt x="10783" y="36186"/>
                    <a:pt x="10818" y="36115"/>
                  </a:cubicBezTo>
                  <a:lnTo>
                    <a:pt x="10818" y="36115"/>
                  </a:lnTo>
                  <a:cubicBezTo>
                    <a:pt x="10905" y="36186"/>
                    <a:pt x="10975" y="36238"/>
                    <a:pt x="11063" y="36273"/>
                  </a:cubicBezTo>
                  <a:lnTo>
                    <a:pt x="11063" y="36273"/>
                  </a:lnTo>
                  <a:cubicBezTo>
                    <a:pt x="11344" y="36221"/>
                    <a:pt x="11624" y="36256"/>
                    <a:pt x="11887" y="36396"/>
                  </a:cubicBezTo>
                  <a:lnTo>
                    <a:pt x="11887" y="36396"/>
                  </a:lnTo>
                  <a:cubicBezTo>
                    <a:pt x="11887" y="36378"/>
                    <a:pt x="11905" y="36361"/>
                    <a:pt x="11905" y="36343"/>
                  </a:cubicBezTo>
                  <a:lnTo>
                    <a:pt x="11905" y="36343"/>
                  </a:lnTo>
                  <a:lnTo>
                    <a:pt x="12133" y="36449"/>
                  </a:lnTo>
                  <a:cubicBezTo>
                    <a:pt x="12150" y="36501"/>
                    <a:pt x="12168" y="36571"/>
                    <a:pt x="12185" y="36624"/>
                  </a:cubicBezTo>
                  <a:lnTo>
                    <a:pt x="12185" y="36624"/>
                  </a:lnTo>
                  <a:cubicBezTo>
                    <a:pt x="12238" y="36676"/>
                    <a:pt x="12290" y="36747"/>
                    <a:pt x="12325" y="36817"/>
                  </a:cubicBezTo>
                  <a:lnTo>
                    <a:pt x="12325" y="36817"/>
                  </a:lnTo>
                  <a:cubicBezTo>
                    <a:pt x="12343" y="36817"/>
                    <a:pt x="12360" y="36817"/>
                    <a:pt x="12378" y="36799"/>
                  </a:cubicBezTo>
                  <a:lnTo>
                    <a:pt x="12378" y="36799"/>
                  </a:lnTo>
                  <a:cubicBezTo>
                    <a:pt x="12413" y="36782"/>
                    <a:pt x="12448" y="36729"/>
                    <a:pt x="12483" y="36694"/>
                  </a:cubicBezTo>
                  <a:lnTo>
                    <a:pt x="12483" y="36694"/>
                  </a:lnTo>
                  <a:cubicBezTo>
                    <a:pt x="12536" y="36676"/>
                    <a:pt x="12623" y="36729"/>
                    <a:pt x="12676" y="36817"/>
                  </a:cubicBezTo>
                  <a:lnTo>
                    <a:pt x="12676" y="36817"/>
                  </a:lnTo>
                  <a:cubicBezTo>
                    <a:pt x="12711" y="36887"/>
                    <a:pt x="12711" y="36957"/>
                    <a:pt x="12711" y="37027"/>
                  </a:cubicBezTo>
                  <a:lnTo>
                    <a:pt x="12711" y="37027"/>
                  </a:lnTo>
                  <a:cubicBezTo>
                    <a:pt x="12711" y="37062"/>
                    <a:pt x="12711" y="37080"/>
                    <a:pt x="12711" y="37097"/>
                  </a:cubicBezTo>
                  <a:lnTo>
                    <a:pt x="12711" y="37097"/>
                  </a:lnTo>
                  <a:cubicBezTo>
                    <a:pt x="12711" y="37255"/>
                    <a:pt x="12711" y="37290"/>
                    <a:pt x="12816" y="37290"/>
                  </a:cubicBezTo>
                  <a:lnTo>
                    <a:pt x="12816" y="37290"/>
                  </a:lnTo>
                  <a:cubicBezTo>
                    <a:pt x="12904" y="37308"/>
                    <a:pt x="12974" y="37360"/>
                    <a:pt x="13027" y="37500"/>
                  </a:cubicBezTo>
                  <a:lnTo>
                    <a:pt x="13027" y="37500"/>
                  </a:lnTo>
                  <a:cubicBezTo>
                    <a:pt x="13044" y="37553"/>
                    <a:pt x="13062" y="37588"/>
                    <a:pt x="13079" y="37641"/>
                  </a:cubicBezTo>
                  <a:lnTo>
                    <a:pt x="13079" y="37641"/>
                  </a:lnTo>
                  <a:cubicBezTo>
                    <a:pt x="13149" y="37623"/>
                    <a:pt x="13220" y="37606"/>
                    <a:pt x="13290" y="37571"/>
                  </a:cubicBezTo>
                  <a:lnTo>
                    <a:pt x="13290" y="37571"/>
                  </a:lnTo>
                  <a:cubicBezTo>
                    <a:pt x="13325" y="37553"/>
                    <a:pt x="13360" y="37500"/>
                    <a:pt x="13377" y="37430"/>
                  </a:cubicBezTo>
                  <a:lnTo>
                    <a:pt x="13377" y="37430"/>
                  </a:lnTo>
                  <a:cubicBezTo>
                    <a:pt x="13412" y="37343"/>
                    <a:pt x="13447" y="37237"/>
                    <a:pt x="13465" y="37150"/>
                  </a:cubicBezTo>
                  <a:lnTo>
                    <a:pt x="13465" y="37150"/>
                  </a:lnTo>
                  <a:cubicBezTo>
                    <a:pt x="13623" y="37150"/>
                    <a:pt x="13781" y="37150"/>
                    <a:pt x="13938" y="37132"/>
                  </a:cubicBezTo>
                  <a:lnTo>
                    <a:pt x="13938" y="37132"/>
                  </a:lnTo>
                  <a:cubicBezTo>
                    <a:pt x="13956" y="37308"/>
                    <a:pt x="13973" y="37465"/>
                    <a:pt x="14096" y="37465"/>
                  </a:cubicBezTo>
                  <a:lnTo>
                    <a:pt x="14096" y="37465"/>
                  </a:lnTo>
                  <a:cubicBezTo>
                    <a:pt x="14184" y="37465"/>
                    <a:pt x="14271" y="37448"/>
                    <a:pt x="14359" y="37535"/>
                  </a:cubicBezTo>
                  <a:lnTo>
                    <a:pt x="14359" y="37535"/>
                  </a:lnTo>
                  <a:cubicBezTo>
                    <a:pt x="14482" y="37518"/>
                    <a:pt x="14587" y="37518"/>
                    <a:pt x="14692" y="37535"/>
                  </a:cubicBezTo>
                  <a:lnTo>
                    <a:pt x="14692" y="37535"/>
                  </a:lnTo>
                  <a:cubicBezTo>
                    <a:pt x="14710" y="37518"/>
                    <a:pt x="14727" y="37500"/>
                    <a:pt x="14745" y="37465"/>
                  </a:cubicBezTo>
                  <a:lnTo>
                    <a:pt x="14745" y="37465"/>
                  </a:lnTo>
                  <a:cubicBezTo>
                    <a:pt x="14780" y="37500"/>
                    <a:pt x="14832" y="37518"/>
                    <a:pt x="14885" y="37553"/>
                  </a:cubicBezTo>
                  <a:lnTo>
                    <a:pt x="14885" y="37553"/>
                  </a:lnTo>
                  <a:cubicBezTo>
                    <a:pt x="14955" y="37571"/>
                    <a:pt x="15025" y="37588"/>
                    <a:pt x="15095" y="37606"/>
                  </a:cubicBezTo>
                  <a:lnTo>
                    <a:pt x="15095" y="37606"/>
                  </a:lnTo>
                  <a:cubicBezTo>
                    <a:pt x="15078" y="37623"/>
                    <a:pt x="15060" y="37623"/>
                    <a:pt x="15043" y="37641"/>
                  </a:cubicBezTo>
                  <a:lnTo>
                    <a:pt x="15043" y="37641"/>
                  </a:lnTo>
                  <a:cubicBezTo>
                    <a:pt x="15201" y="37711"/>
                    <a:pt x="15341" y="37834"/>
                    <a:pt x="15464" y="37991"/>
                  </a:cubicBezTo>
                  <a:lnTo>
                    <a:pt x="15464" y="37991"/>
                  </a:lnTo>
                  <a:cubicBezTo>
                    <a:pt x="15621" y="37781"/>
                    <a:pt x="16007" y="37851"/>
                    <a:pt x="16007" y="38149"/>
                  </a:cubicBezTo>
                  <a:lnTo>
                    <a:pt x="16007" y="38149"/>
                  </a:lnTo>
                  <a:cubicBezTo>
                    <a:pt x="15990" y="38395"/>
                    <a:pt x="15972" y="38622"/>
                    <a:pt x="15990" y="38868"/>
                  </a:cubicBezTo>
                  <a:lnTo>
                    <a:pt x="15990" y="38868"/>
                  </a:lnTo>
                  <a:cubicBezTo>
                    <a:pt x="16077" y="38903"/>
                    <a:pt x="16147" y="38956"/>
                    <a:pt x="16235" y="39026"/>
                  </a:cubicBezTo>
                  <a:lnTo>
                    <a:pt x="16235" y="39026"/>
                  </a:lnTo>
                  <a:cubicBezTo>
                    <a:pt x="16305" y="39026"/>
                    <a:pt x="16375" y="39043"/>
                    <a:pt x="16428" y="39113"/>
                  </a:cubicBezTo>
                  <a:lnTo>
                    <a:pt x="16428" y="39113"/>
                  </a:lnTo>
                  <a:cubicBezTo>
                    <a:pt x="16480" y="39166"/>
                    <a:pt x="16515" y="39201"/>
                    <a:pt x="16551" y="39219"/>
                  </a:cubicBezTo>
                  <a:lnTo>
                    <a:pt x="16551" y="39219"/>
                  </a:lnTo>
                  <a:cubicBezTo>
                    <a:pt x="16551" y="39219"/>
                    <a:pt x="16551" y="39236"/>
                    <a:pt x="16568" y="39236"/>
                  </a:cubicBezTo>
                  <a:lnTo>
                    <a:pt x="16568" y="39236"/>
                  </a:lnTo>
                  <a:cubicBezTo>
                    <a:pt x="16568" y="39236"/>
                    <a:pt x="16586" y="39254"/>
                    <a:pt x="16603" y="39271"/>
                  </a:cubicBezTo>
                  <a:lnTo>
                    <a:pt x="16603" y="39271"/>
                  </a:lnTo>
                  <a:lnTo>
                    <a:pt x="16603" y="39271"/>
                  </a:lnTo>
                  <a:lnTo>
                    <a:pt x="16603" y="39271"/>
                  </a:lnTo>
                  <a:cubicBezTo>
                    <a:pt x="16603" y="39236"/>
                    <a:pt x="16568" y="39148"/>
                    <a:pt x="16551" y="38991"/>
                  </a:cubicBezTo>
                  <a:lnTo>
                    <a:pt x="16551" y="38991"/>
                  </a:lnTo>
                  <a:cubicBezTo>
                    <a:pt x="16551" y="38675"/>
                    <a:pt x="17077" y="38587"/>
                    <a:pt x="17129" y="38921"/>
                  </a:cubicBezTo>
                  <a:lnTo>
                    <a:pt x="17129" y="38921"/>
                  </a:lnTo>
                  <a:cubicBezTo>
                    <a:pt x="17147" y="38956"/>
                    <a:pt x="17164" y="38973"/>
                    <a:pt x="17164" y="39008"/>
                  </a:cubicBezTo>
                  <a:lnTo>
                    <a:pt x="17164" y="39008"/>
                  </a:lnTo>
                  <a:cubicBezTo>
                    <a:pt x="17252" y="38991"/>
                    <a:pt x="17339" y="39026"/>
                    <a:pt x="17392" y="39096"/>
                  </a:cubicBezTo>
                  <a:lnTo>
                    <a:pt x="17392" y="39096"/>
                  </a:lnTo>
                  <a:cubicBezTo>
                    <a:pt x="17445" y="39026"/>
                    <a:pt x="17480" y="38973"/>
                    <a:pt x="17515" y="38903"/>
                  </a:cubicBezTo>
                  <a:lnTo>
                    <a:pt x="17515" y="38903"/>
                  </a:lnTo>
                  <a:cubicBezTo>
                    <a:pt x="17567" y="38815"/>
                    <a:pt x="17620" y="38798"/>
                    <a:pt x="17690" y="38780"/>
                  </a:cubicBezTo>
                  <a:lnTo>
                    <a:pt x="17690" y="38780"/>
                  </a:lnTo>
                  <a:cubicBezTo>
                    <a:pt x="17830" y="38710"/>
                    <a:pt x="17865" y="38675"/>
                    <a:pt x="17813" y="38395"/>
                  </a:cubicBezTo>
                  <a:lnTo>
                    <a:pt x="17813" y="38395"/>
                  </a:lnTo>
                  <a:cubicBezTo>
                    <a:pt x="17778" y="38237"/>
                    <a:pt x="17743" y="38079"/>
                    <a:pt x="17708" y="37939"/>
                  </a:cubicBezTo>
                  <a:lnTo>
                    <a:pt x="17708" y="37939"/>
                  </a:lnTo>
                  <a:cubicBezTo>
                    <a:pt x="17690" y="37886"/>
                    <a:pt x="17708" y="37816"/>
                    <a:pt x="17708" y="37781"/>
                  </a:cubicBezTo>
                  <a:lnTo>
                    <a:pt x="17708" y="37781"/>
                  </a:lnTo>
                  <a:cubicBezTo>
                    <a:pt x="17725" y="37728"/>
                    <a:pt x="17743" y="37693"/>
                    <a:pt x="17760" y="37676"/>
                  </a:cubicBezTo>
                  <a:lnTo>
                    <a:pt x="17760" y="37676"/>
                  </a:lnTo>
                  <a:cubicBezTo>
                    <a:pt x="17778" y="37500"/>
                    <a:pt x="17953" y="37378"/>
                    <a:pt x="18128" y="37430"/>
                  </a:cubicBezTo>
                  <a:lnTo>
                    <a:pt x="18128" y="37430"/>
                  </a:lnTo>
                  <a:cubicBezTo>
                    <a:pt x="18163" y="37325"/>
                    <a:pt x="18216" y="37237"/>
                    <a:pt x="18269" y="37150"/>
                  </a:cubicBezTo>
                  <a:lnTo>
                    <a:pt x="18269" y="37150"/>
                  </a:lnTo>
                  <a:cubicBezTo>
                    <a:pt x="18269" y="37132"/>
                    <a:pt x="18269" y="37115"/>
                    <a:pt x="18269" y="37115"/>
                  </a:cubicBezTo>
                  <a:lnTo>
                    <a:pt x="18269" y="37115"/>
                  </a:lnTo>
                  <a:lnTo>
                    <a:pt x="18304" y="37115"/>
                  </a:lnTo>
                  <a:cubicBezTo>
                    <a:pt x="18321" y="37097"/>
                    <a:pt x="18339" y="37062"/>
                    <a:pt x="18339" y="37045"/>
                  </a:cubicBezTo>
                  <a:lnTo>
                    <a:pt x="18339" y="37045"/>
                  </a:lnTo>
                  <a:cubicBezTo>
                    <a:pt x="18497" y="36887"/>
                    <a:pt x="18777" y="36834"/>
                    <a:pt x="18987" y="36939"/>
                  </a:cubicBezTo>
                  <a:lnTo>
                    <a:pt x="18987" y="36939"/>
                  </a:lnTo>
                  <a:cubicBezTo>
                    <a:pt x="19163" y="37045"/>
                    <a:pt x="19198" y="37255"/>
                    <a:pt x="19338" y="37378"/>
                  </a:cubicBezTo>
                  <a:lnTo>
                    <a:pt x="19338" y="37378"/>
                  </a:lnTo>
                  <a:cubicBezTo>
                    <a:pt x="19408" y="37430"/>
                    <a:pt x="19443" y="37500"/>
                    <a:pt x="19443" y="37571"/>
                  </a:cubicBezTo>
                  <a:lnTo>
                    <a:pt x="19443" y="37571"/>
                  </a:lnTo>
                  <a:cubicBezTo>
                    <a:pt x="19548" y="37571"/>
                    <a:pt x="19671" y="37571"/>
                    <a:pt x="19706" y="37588"/>
                  </a:cubicBezTo>
                  <a:lnTo>
                    <a:pt x="19706" y="37588"/>
                  </a:lnTo>
                  <a:cubicBezTo>
                    <a:pt x="19987" y="37606"/>
                    <a:pt x="20162" y="37571"/>
                    <a:pt x="20302" y="37290"/>
                  </a:cubicBezTo>
                  <a:lnTo>
                    <a:pt x="20302" y="37290"/>
                  </a:lnTo>
                  <a:cubicBezTo>
                    <a:pt x="20495" y="36939"/>
                    <a:pt x="20741" y="36694"/>
                    <a:pt x="21179" y="36904"/>
                  </a:cubicBezTo>
                  <a:lnTo>
                    <a:pt x="21179" y="36904"/>
                  </a:lnTo>
                  <a:cubicBezTo>
                    <a:pt x="21442" y="37027"/>
                    <a:pt x="21547" y="37185"/>
                    <a:pt x="21547" y="37343"/>
                  </a:cubicBezTo>
                  <a:lnTo>
                    <a:pt x="21547" y="37343"/>
                  </a:lnTo>
                  <a:cubicBezTo>
                    <a:pt x="21547" y="37343"/>
                    <a:pt x="21565" y="37343"/>
                    <a:pt x="21565" y="37343"/>
                  </a:cubicBezTo>
                  <a:lnTo>
                    <a:pt x="21565" y="37343"/>
                  </a:lnTo>
                  <a:cubicBezTo>
                    <a:pt x="21617" y="37360"/>
                    <a:pt x="21652" y="37430"/>
                    <a:pt x="21652" y="37518"/>
                  </a:cubicBezTo>
                  <a:lnTo>
                    <a:pt x="21652" y="37518"/>
                  </a:lnTo>
                  <a:cubicBezTo>
                    <a:pt x="21652" y="37588"/>
                    <a:pt x="21652" y="37676"/>
                    <a:pt x="21600" y="37728"/>
                  </a:cubicBezTo>
                  <a:lnTo>
                    <a:pt x="21600" y="37728"/>
                  </a:lnTo>
                  <a:cubicBezTo>
                    <a:pt x="21600" y="37746"/>
                    <a:pt x="21582" y="37763"/>
                    <a:pt x="21565" y="37763"/>
                  </a:cubicBezTo>
                  <a:lnTo>
                    <a:pt x="21565" y="37763"/>
                  </a:lnTo>
                  <a:cubicBezTo>
                    <a:pt x="21530" y="37781"/>
                    <a:pt x="21477" y="37798"/>
                    <a:pt x="21424" y="37798"/>
                  </a:cubicBezTo>
                  <a:lnTo>
                    <a:pt x="21424" y="37798"/>
                  </a:lnTo>
                  <a:cubicBezTo>
                    <a:pt x="21424" y="37798"/>
                    <a:pt x="21424" y="37798"/>
                    <a:pt x="21424" y="37798"/>
                  </a:cubicBezTo>
                  <a:lnTo>
                    <a:pt x="21424" y="37798"/>
                  </a:lnTo>
                  <a:cubicBezTo>
                    <a:pt x="21477" y="37974"/>
                    <a:pt x="21512" y="38149"/>
                    <a:pt x="21565" y="38324"/>
                  </a:cubicBezTo>
                  <a:lnTo>
                    <a:pt x="21565" y="38324"/>
                  </a:lnTo>
                  <a:cubicBezTo>
                    <a:pt x="21600" y="38359"/>
                    <a:pt x="21635" y="38324"/>
                    <a:pt x="21687" y="38307"/>
                  </a:cubicBezTo>
                  <a:lnTo>
                    <a:pt x="21687" y="38307"/>
                  </a:lnTo>
                  <a:cubicBezTo>
                    <a:pt x="21845" y="38254"/>
                    <a:pt x="21968" y="38132"/>
                    <a:pt x="22126" y="38044"/>
                  </a:cubicBezTo>
                  <a:lnTo>
                    <a:pt x="22126" y="38044"/>
                  </a:lnTo>
                  <a:cubicBezTo>
                    <a:pt x="22161" y="38009"/>
                    <a:pt x="22196" y="37939"/>
                    <a:pt x="22231" y="37869"/>
                  </a:cubicBezTo>
                  <a:lnTo>
                    <a:pt x="22231" y="37869"/>
                  </a:lnTo>
                  <a:cubicBezTo>
                    <a:pt x="22546" y="37991"/>
                    <a:pt x="22915" y="37904"/>
                    <a:pt x="23142" y="37658"/>
                  </a:cubicBezTo>
                  <a:lnTo>
                    <a:pt x="23142" y="37658"/>
                  </a:lnTo>
                  <a:cubicBezTo>
                    <a:pt x="23178" y="37676"/>
                    <a:pt x="23213" y="37676"/>
                    <a:pt x="23265" y="37658"/>
                  </a:cubicBezTo>
                  <a:lnTo>
                    <a:pt x="23265" y="37658"/>
                  </a:lnTo>
                  <a:cubicBezTo>
                    <a:pt x="23318" y="37623"/>
                    <a:pt x="23335" y="37711"/>
                    <a:pt x="23353" y="37781"/>
                  </a:cubicBezTo>
                  <a:lnTo>
                    <a:pt x="23353" y="37781"/>
                  </a:lnTo>
                  <a:cubicBezTo>
                    <a:pt x="23388" y="37921"/>
                    <a:pt x="23458" y="37956"/>
                    <a:pt x="23546" y="37974"/>
                  </a:cubicBezTo>
                  <a:lnTo>
                    <a:pt x="23546" y="37974"/>
                  </a:lnTo>
                  <a:cubicBezTo>
                    <a:pt x="23581" y="37974"/>
                    <a:pt x="23633" y="37956"/>
                    <a:pt x="23686" y="37939"/>
                  </a:cubicBezTo>
                  <a:lnTo>
                    <a:pt x="23686" y="37939"/>
                  </a:lnTo>
                  <a:cubicBezTo>
                    <a:pt x="23721" y="37921"/>
                    <a:pt x="23774" y="37886"/>
                    <a:pt x="23809" y="37834"/>
                  </a:cubicBezTo>
                  <a:lnTo>
                    <a:pt x="23809" y="37834"/>
                  </a:lnTo>
                  <a:cubicBezTo>
                    <a:pt x="23966" y="37658"/>
                    <a:pt x="24124" y="37623"/>
                    <a:pt x="24300" y="37728"/>
                  </a:cubicBezTo>
                  <a:lnTo>
                    <a:pt x="24300" y="37728"/>
                  </a:lnTo>
                  <a:cubicBezTo>
                    <a:pt x="24317" y="37746"/>
                    <a:pt x="24352" y="37763"/>
                    <a:pt x="24387" y="37763"/>
                  </a:cubicBezTo>
                  <a:lnTo>
                    <a:pt x="24387" y="37763"/>
                  </a:lnTo>
                  <a:cubicBezTo>
                    <a:pt x="24510" y="37798"/>
                    <a:pt x="24633" y="37816"/>
                    <a:pt x="24720" y="37588"/>
                  </a:cubicBezTo>
                  <a:lnTo>
                    <a:pt x="24720" y="37588"/>
                  </a:lnTo>
                  <a:cubicBezTo>
                    <a:pt x="24720" y="37571"/>
                    <a:pt x="24738" y="37553"/>
                    <a:pt x="24755" y="37535"/>
                  </a:cubicBezTo>
                  <a:lnTo>
                    <a:pt x="24755" y="37535"/>
                  </a:lnTo>
                  <a:cubicBezTo>
                    <a:pt x="24755" y="37500"/>
                    <a:pt x="24738" y="37448"/>
                    <a:pt x="24755" y="37413"/>
                  </a:cubicBezTo>
                  <a:lnTo>
                    <a:pt x="24755" y="37413"/>
                  </a:lnTo>
                  <a:cubicBezTo>
                    <a:pt x="24773" y="37290"/>
                    <a:pt x="24808" y="37202"/>
                    <a:pt x="24843" y="37115"/>
                  </a:cubicBezTo>
                  <a:lnTo>
                    <a:pt x="24843" y="37115"/>
                  </a:lnTo>
                  <a:cubicBezTo>
                    <a:pt x="25018" y="37080"/>
                    <a:pt x="25141" y="36922"/>
                    <a:pt x="25299" y="36834"/>
                  </a:cubicBezTo>
                  <a:lnTo>
                    <a:pt x="25299" y="36834"/>
                  </a:lnTo>
                  <a:cubicBezTo>
                    <a:pt x="25387" y="36887"/>
                    <a:pt x="25457" y="36939"/>
                    <a:pt x="25422" y="36712"/>
                  </a:cubicBezTo>
                  <a:lnTo>
                    <a:pt x="25422" y="36712"/>
                  </a:lnTo>
                  <a:cubicBezTo>
                    <a:pt x="25404" y="36676"/>
                    <a:pt x="25422" y="36624"/>
                    <a:pt x="25457" y="36606"/>
                  </a:cubicBezTo>
                  <a:lnTo>
                    <a:pt x="25457" y="36606"/>
                  </a:lnTo>
                  <a:cubicBezTo>
                    <a:pt x="25509" y="36571"/>
                    <a:pt x="25562" y="36554"/>
                    <a:pt x="25614" y="36519"/>
                  </a:cubicBezTo>
                  <a:lnTo>
                    <a:pt x="25614" y="36519"/>
                  </a:lnTo>
                  <a:cubicBezTo>
                    <a:pt x="25632" y="36519"/>
                    <a:pt x="25650" y="36554"/>
                    <a:pt x="25667" y="36571"/>
                  </a:cubicBezTo>
                  <a:lnTo>
                    <a:pt x="25667" y="36571"/>
                  </a:lnTo>
                  <a:cubicBezTo>
                    <a:pt x="25790" y="36729"/>
                    <a:pt x="25913" y="36852"/>
                    <a:pt x="26000" y="37062"/>
                  </a:cubicBezTo>
                  <a:lnTo>
                    <a:pt x="26000" y="37062"/>
                  </a:lnTo>
                  <a:cubicBezTo>
                    <a:pt x="26018" y="37080"/>
                    <a:pt x="26018" y="37132"/>
                    <a:pt x="26018" y="37150"/>
                  </a:cubicBezTo>
                  <a:lnTo>
                    <a:pt x="26018" y="37150"/>
                  </a:lnTo>
                  <a:cubicBezTo>
                    <a:pt x="26000" y="37185"/>
                    <a:pt x="25983" y="37220"/>
                    <a:pt x="25948" y="37273"/>
                  </a:cubicBezTo>
                  <a:lnTo>
                    <a:pt x="25948" y="37273"/>
                  </a:lnTo>
                  <a:cubicBezTo>
                    <a:pt x="25948" y="37413"/>
                    <a:pt x="25930" y="37535"/>
                    <a:pt x="25895" y="37606"/>
                  </a:cubicBezTo>
                  <a:lnTo>
                    <a:pt x="25895" y="37606"/>
                  </a:lnTo>
                  <a:cubicBezTo>
                    <a:pt x="26035" y="37606"/>
                    <a:pt x="26175" y="37606"/>
                    <a:pt x="26263" y="37465"/>
                  </a:cubicBezTo>
                  <a:lnTo>
                    <a:pt x="26263" y="37465"/>
                  </a:lnTo>
                  <a:cubicBezTo>
                    <a:pt x="26281" y="37448"/>
                    <a:pt x="26333" y="37465"/>
                    <a:pt x="26351" y="37483"/>
                  </a:cubicBezTo>
                  <a:lnTo>
                    <a:pt x="26351" y="37483"/>
                  </a:lnTo>
                  <a:cubicBezTo>
                    <a:pt x="26368" y="37483"/>
                    <a:pt x="26386" y="37518"/>
                    <a:pt x="26403" y="37535"/>
                  </a:cubicBezTo>
                  <a:lnTo>
                    <a:pt x="26403" y="37535"/>
                  </a:lnTo>
                  <a:cubicBezTo>
                    <a:pt x="26719" y="37991"/>
                    <a:pt x="26719" y="37991"/>
                    <a:pt x="26947" y="37746"/>
                  </a:cubicBezTo>
                  <a:lnTo>
                    <a:pt x="26947" y="37746"/>
                  </a:lnTo>
                  <a:cubicBezTo>
                    <a:pt x="27035" y="37658"/>
                    <a:pt x="27105" y="37711"/>
                    <a:pt x="27175" y="37781"/>
                  </a:cubicBezTo>
                  <a:lnTo>
                    <a:pt x="27175" y="37781"/>
                  </a:lnTo>
                  <a:cubicBezTo>
                    <a:pt x="27245" y="37851"/>
                    <a:pt x="27298" y="37921"/>
                    <a:pt x="27350" y="37991"/>
                  </a:cubicBezTo>
                  <a:lnTo>
                    <a:pt x="27350" y="37991"/>
                  </a:lnTo>
                  <a:cubicBezTo>
                    <a:pt x="27368" y="37939"/>
                    <a:pt x="27385" y="37904"/>
                    <a:pt x="27403" y="37851"/>
                  </a:cubicBezTo>
                  <a:lnTo>
                    <a:pt x="27403" y="37851"/>
                  </a:lnTo>
                  <a:cubicBezTo>
                    <a:pt x="27420" y="37851"/>
                    <a:pt x="27438" y="37869"/>
                    <a:pt x="27455" y="37869"/>
                  </a:cubicBezTo>
                  <a:lnTo>
                    <a:pt x="27455" y="37869"/>
                  </a:lnTo>
                  <a:cubicBezTo>
                    <a:pt x="27771" y="37834"/>
                    <a:pt x="28086" y="37851"/>
                    <a:pt x="28402" y="37904"/>
                  </a:cubicBezTo>
                  <a:lnTo>
                    <a:pt x="28402" y="37904"/>
                  </a:lnTo>
                  <a:cubicBezTo>
                    <a:pt x="28472" y="37921"/>
                    <a:pt x="28525" y="37904"/>
                    <a:pt x="28595" y="37869"/>
                  </a:cubicBezTo>
                  <a:lnTo>
                    <a:pt x="28595" y="37869"/>
                  </a:lnTo>
                  <a:cubicBezTo>
                    <a:pt x="28753" y="37781"/>
                    <a:pt x="28893" y="37816"/>
                    <a:pt x="29033" y="37956"/>
                  </a:cubicBezTo>
                  <a:lnTo>
                    <a:pt x="29033" y="37956"/>
                  </a:lnTo>
                  <a:cubicBezTo>
                    <a:pt x="29051" y="37974"/>
                    <a:pt x="29068" y="37991"/>
                    <a:pt x="29068" y="37991"/>
                  </a:cubicBezTo>
                  <a:lnTo>
                    <a:pt x="29068" y="37991"/>
                  </a:lnTo>
                  <a:cubicBezTo>
                    <a:pt x="29156" y="38044"/>
                    <a:pt x="29208" y="38009"/>
                    <a:pt x="29244" y="37834"/>
                  </a:cubicBezTo>
                  <a:lnTo>
                    <a:pt x="29244" y="37834"/>
                  </a:lnTo>
                  <a:cubicBezTo>
                    <a:pt x="29279" y="37693"/>
                    <a:pt x="29331" y="37623"/>
                    <a:pt x="29401" y="37553"/>
                  </a:cubicBezTo>
                  <a:lnTo>
                    <a:pt x="29401" y="37553"/>
                  </a:lnTo>
                  <a:cubicBezTo>
                    <a:pt x="29436" y="37465"/>
                    <a:pt x="29507" y="37465"/>
                    <a:pt x="29559" y="37500"/>
                  </a:cubicBezTo>
                  <a:lnTo>
                    <a:pt x="29559" y="37500"/>
                  </a:lnTo>
                  <a:cubicBezTo>
                    <a:pt x="29577" y="37518"/>
                    <a:pt x="29577" y="37553"/>
                    <a:pt x="29577" y="37571"/>
                  </a:cubicBezTo>
                  <a:lnTo>
                    <a:pt x="29577" y="37571"/>
                  </a:lnTo>
                  <a:cubicBezTo>
                    <a:pt x="29577" y="37763"/>
                    <a:pt x="29629" y="37886"/>
                    <a:pt x="29717" y="37956"/>
                  </a:cubicBezTo>
                  <a:lnTo>
                    <a:pt x="29717" y="37956"/>
                  </a:lnTo>
                  <a:cubicBezTo>
                    <a:pt x="29822" y="38026"/>
                    <a:pt x="29892" y="37939"/>
                    <a:pt x="29962" y="37834"/>
                  </a:cubicBezTo>
                  <a:lnTo>
                    <a:pt x="29962" y="37834"/>
                  </a:lnTo>
                  <a:cubicBezTo>
                    <a:pt x="30050" y="37711"/>
                    <a:pt x="30103" y="37553"/>
                    <a:pt x="30173" y="37413"/>
                  </a:cubicBezTo>
                  <a:lnTo>
                    <a:pt x="30173" y="37413"/>
                  </a:lnTo>
                  <a:cubicBezTo>
                    <a:pt x="30190" y="37395"/>
                    <a:pt x="30190" y="37395"/>
                    <a:pt x="30190" y="37378"/>
                  </a:cubicBezTo>
                  <a:lnTo>
                    <a:pt x="30190" y="37378"/>
                  </a:lnTo>
                  <a:cubicBezTo>
                    <a:pt x="30418" y="37413"/>
                    <a:pt x="30664" y="37343"/>
                    <a:pt x="30839" y="37132"/>
                  </a:cubicBezTo>
                  <a:lnTo>
                    <a:pt x="30839" y="37132"/>
                  </a:lnTo>
                  <a:cubicBezTo>
                    <a:pt x="30909" y="37150"/>
                    <a:pt x="30979" y="37167"/>
                    <a:pt x="31032" y="37185"/>
                  </a:cubicBezTo>
                  <a:lnTo>
                    <a:pt x="31032" y="37185"/>
                  </a:lnTo>
                  <a:cubicBezTo>
                    <a:pt x="31190" y="37273"/>
                    <a:pt x="31400" y="37308"/>
                    <a:pt x="31575" y="37273"/>
                  </a:cubicBezTo>
                  <a:lnTo>
                    <a:pt x="31575" y="37273"/>
                  </a:lnTo>
                  <a:cubicBezTo>
                    <a:pt x="31575" y="37308"/>
                    <a:pt x="31558" y="37343"/>
                    <a:pt x="31540" y="37378"/>
                  </a:cubicBezTo>
                  <a:lnTo>
                    <a:pt x="31540" y="37378"/>
                  </a:lnTo>
                  <a:cubicBezTo>
                    <a:pt x="31786" y="37273"/>
                    <a:pt x="32049" y="37237"/>
                    <a:pt x="32294" y="37273"/>
                  </a:cubicBezTo>
                  <a:lnTo>
                    <a:pt x="32294" y="37273"/>
                  </a:lnTo>
                  <a:cubicBezTo>
                    <a:pt x="32417" y="37150"/>
                    <a:pt x="32557" y="37062"/>
                    <a:pt x="32715" y="36992"/>
                  </a:cubicBezTo>
                  <a:lnTo>
                    <a:pt x="32715" y="36992"/>
                  </a:lnTo>
                  <a:cubicBezTo>
                    <a:pt x="32838" y="36992"/>
                    <a:pt x="32960" y="36957"/>
                    <a:pt x="33065" y="36904"/>
                  </a:cubicBezTo>
                  <a:lnTo>
                    <a:pt x="33065" y="36904"/>
                  </a:lnTo>
                  <a:cubicBezTo>
                    <a:pt x="33153" y="36904"/>
                    <a:pt x="33223" y="36887"/>
                    <a:pt x="33311" y="36869"/>
                  </a:cubicBezTo>
                  <a:lnTo>
                    <a:pt x="33311" y="36869"/>
                  </a:lnTo>
                  <a:cubicBezTo>
                    <a:pt x="33504" y="36869"/>
                    <a:pt x="33714" y="36904"/>
                    <a:pt x="33889" y="36992"/>
                  </a:cubicBezTo>
                  <a:lnTo>
                    <a:pt x="33889" y="36992"/>
                  </a:lnTo>
                  <a:lnTo>
                    <a:pt x="34766" y="36992"/>
                  </a:lnTo>
                  <a:lnTo>
                    <a:pt x="34766" y="36992"/>
                  </a:lnTo>
                  <a:cubicBezTo>
                    <a:pt x="34766" y="37010"/>
                    <a:pt x="34784" y="37027"/>
                    <a:pt x="34784" y="37045"/>
                  </a:cubicBezTo>
                  <a:lnTo>
                    <a:pt x="34784" y="37045"/>
                  </a:lnTo>
                  <a:cubicBezTo>
                    <a:pt x="34836" y="37202"/>
                    <a:pt x="34889" y="37308"/>
                    <a:pt x="35011" y="37255"/>
                  </a:cubicBezTo>
                  <a:lnTo>
                    <a:pt x="35011" y="37255"/>
                  </a:lnTo>
                  <a:cubicBezTo>
                    <a:pt x="35099" y="37220"/>
                    <a:pt x="35169" y="37237"/>
                    <a:pt x="35257" y="37378"/>
                  </a:cubicBezTo>
                  <a:lnTo>
                    <a:pt x="35257" y="37378"/>
                  </a:lnTo>
                  <a:cubicBezTo>
                    <a:pt x="35310" y="37465"/>
                    <a:pt x="35415" y="37500"/>
                    <a:pt x="35467" y="37465"/>
                  </a:cubicBezTo>
                  <a:lnTo>
                    <a:pt x="35467" y="37465"/>
                  </a:lnTo>
                  <a:cubicBezTo>
                    <a:pt x="35572" y="37448"/>
                    <a:pt x="35695" y="37483"/>
                    <a:pt x="35765" y="37343"/>
                  </a:cubicBezTo>
                  <a:lnTo>
                    <a:pt x="35765" y="37343"/>
                  </a:lnTo>
                  <a:cubicBezTo>
                    <a:pt x="36028" y="37571"/>
                    <a:pt x="36414" y="37571"/>
                    <a:pt x="36712" y="37343"/>
                  </a:cubicBezTo>
                  <a:lnTo>
                    <a:pt x="36712" y="37343"/>
                  </a:lnTo>
                  <a:cubicBezTo>
                    <a:pt x="36958" y="37413"/>
                    <a:pt x="37220" y="37360"/>
                    <a:pt x="37448" y="37097"/>
                  </a:cubicBezTo>
                  <a:lnTo>
                    <a:pt x="37448" y="37097"/>
                  </a:lnTo>
                  <a:cubicBezTo>
                    <a:pt x="37483" y="37062"/>
                    <a:pt x="37519" y="37010"/>
                    <a:pt x="37519" y="36974"/>
                  </a:cubicBezTo>
                  <a:lnTo>
                    <a:pt x="37519" y="36974"/>
                  </a:lnTo>
                  <a:lnTo>
                    <a:pt x="37536" y="36974"/>
                  </a:lnTo>
                  <a:lnTo>
                    <a:pt x="37536" y="36974"/>
                  </a:lnTo>
                  <a:cubicBezTo>
                    <a:pt x="37536" y="36904"/>
                    <a:pt x="37536" y="36852"/>
                    <a:pt x="37554" y="36799"/>
                  </a:cubicBezTo>
                  <a:lnTo>
                    <a:pt x="37554" y="36799"/>
                  </a:lnTo>
                  <a:cubicBezTo>
                    <a:pt x="37834" y="36782"/>
                    <a:pt x="37834" y="36782"/>
                    <a:pt x="37834" y="36659"/>
                  </a:cubicBezTo>
                  <a:lnTo>
                    <a:pt x="37834" y="36659"/>
                  </a:lnTo>
                  <a:cubicBezTo>
                    <a:pt x="37852" y="36624"/>
                    <a:pt x="37834" y="36589"/>
                    <a:pt x="37834" y="36554"/>
                  </a:cubicBezTo>
                  <a:lnTo>
                    <a:pt x="37834" y="36554"/>
                  </a:lnTo>
                  <a:cubicBezTo>
                    <a:pt x="37869" y="36519"/>
                    <a:pt x="37922" y="36484"/>
                    <a:pt x="38009" y="36501"/>
                  </a:cubicBezTo>
                  <a:lnTo>
                    <a:pt x="38009" y="36501"/>
                  </a:lnTo>
                  <a:cubicBezTo>
                    <a:pt x="38097" y="36501"/>
                    <a:pt x="38185" y="36519"/>
                    <a:pt x="38220" y="36571"/>
                  </a:cubicBezTo>
                  <a:lnTo>
                    <a:pt x="38220" y="36571"/>
                  </a:lnTo>
                  <a:cubicBezTo>
                    <a:pt x="38237" y="36589"/>
                    <a:pt x="38255" y="36606"/>
                    <a:pt x="38255" y="36606"/>
                  </a:cubicBezTo>
                  <a:lnTo>
                    <a:pt x="38255" y="36606"/>
                  </a:lnTo>
                  <a:cubicBezTo>
                    <a:pt x="38272" y="36659"/>
                    <a:pt x="38290" y="36712"/>
                    <a:pt x="38272" y="36764"/>
                  </a:cubicBezTo>
                  <a:lnTo>
                    <a:pt x="38272" y="36764"/>
                  </a:lnTo>
                  <a:cubicBezTo>
                    <a:pt x="38272" y="36764"/>
                    <a:pt x="38272" y="36764"/>
                    <a:pt x="38272" y="36764"/>
                  </a:cubicBezTo>
                  <a:lnTo>
                    <a:pt x="38272" y="36764"/>
                  </a:lnTo>
                  <a:cubicBezTo>
                    <a:pt x="38465" y="36747"/>
                    <a:pt x="38641" y="36712"/>
                    <a:pt x="38816" y="36694"/>
                  </a:cubicBezTo>
                  <a:lnTo>
                    <a:pt x="38816" y="36694"/>
                  </a:lnTo>
                  <a:cubicBezTo>
                    <a:pt x="38851" y="36659"/>
                    <a:pt x="38816" y="36606"/>
                    <a:pt x="38816" y="36571"/>
                  </a:cubicBezTo>
                  <a:lnTo>
                    <a:pt x="38816" y="36571"/>
                  </a:lnTo>
                  <a:cubicBezTo>
                    <a:pt x="38781" y="36413"/>
                    <a:pt x="38676" y="36256"/>
                    <a:pt x="38605" y="36098"/>
                  </a:cubicBezTo>
                  <a:lnTo>
                    <a:pt x="38605" y="36098"/>
                  </a:lnTo>
                  <a:cubicBezTo>
                    <a:pt x="38588" y="36063"/>
                    <a:pt x="38500" y="36010"/>
                    <a:pt x="38448" y="35975"/>
                  </a:cubicBezTo>
                  <a:lnTo>
                    <a:pt x="38448" y="35975"/>
                  </a:lnTo>
                  <a:cubicBezTo>
                    <a:pt x="38605" y="35677"/>
                    <a:pt x="38570" y="35291"/>
                    <a:pt x="38360" y="35028"/>
                  </a:cubicBezTo>
                  <a:lnTo>
                    <a:pt x="38360" y="35028"/>
                  </a:lnTo>
                  <a:cubicBezTo>
                    <a:pt x="38378" y="34993"/>
                    <a:pt x="38395" y="34958"/>
                    <a:pt x="38378" y="34923"/>
                  </a:cubicBezTo>
                  <a:lnTo>
                    <a:pt x="38378" y="34923"/>
                  </a:lnTo>
                  <a:cubicBezTo>
                    <a:pt x="38343" y="34853"/>
                    <a:pt x="38430" y="34853"/>
                    <a:pt x="38500" y="34836"/>
                  </a:cubicBezTo>
                  <a:lnTo>
                    <a:pt x="38500" y="34836"/>
                  </a:lnTo>
                  <a:cubicBezTo>
                    <a:pt x="38658" y="34818"/>
                    <a:pt x="38693" y="34765"/>
                    <a:pt x="38711" y="34678"/>
                  </a:cubicBezTo>
                  <a:lnTo>
                    <a:pt x="38711" y="34678"/>
                  </a:lnTo>
                  <a:cubicBezTo>
                    <a:pt x="38728" y="34643"/>
                    <a:pt x="38728" y="34590"/>
                    <a:pt x="38711" y="34538"/>
                  </a:cubicBezTo>
                  <a:lnTo>
                    <a:pt x="38711" y="34538"/>
                  </a:lnTo>
                  <a:cubicBezTo>
                    <a:pt x="38693" y="34503"/>
                    <a:pt x="38658" y="34450"/>
                    <a:pt x="38623" y="34397"/>
                  </a:cubicBezTo>
                  <a:lnTo>
                    <a:pt x="38623" y="34397"/>
                  </a:lnTo>
                  <a:cubicBezTo>
                    <a:pt x="38465" y="34222"/>
                    <a:pt x="38448" y="34064"/>
                    <a:pt x="38570" y="33906"/>
                  </a:cubicBezTo>
                  <a:lnTo>
                    <a:pt x="38570" y="33906"/>
                  </a:lnTo>
                  <a:cubicBezTo>
                    <a:pt x="38588" y="33871"/>
                    <a:pt x="38623" y="33854"/>
                    <a:pt x="38623" y="33819"/>
                  </a:cubicBezTo>
                  <a:lnTo>
                    <a:pt x="38623" y="33819"/>
                  </a:lnTo>
                  <a:cubicBezTo>
                    <a:pt x="38676" y="33696"/>
                    <a:pt x="38711" y="33591"/>
                    <a:pt x="38500" y="33468"/>
                  </a:cubicBezTo>
                  <a:lnTo>
                    <a:pt x="38500" y="33468"/>
                  </a:lnTo>
                  <a:cubicBezTo>
                    <a:pt x="38465" y="33451"/>
                    <a:pt x="38465" y="33433"/>
                    <a:pt x="38448" y="33416"/>
                  </a:cubicBezTo>
                  <a:lnTo>
                    <a:pt x="38448" y="33416"/>
                  </a:lnTo>
                  <a:cubicBezTo>
                    <a:pt x="38413" y="33433"/>
                    <a:pt x="38360" y="33416"/>
                    <a:pt x="38325" y="33416"/>
                  </a:cubicBezTo>
                  <a:lnTo>
                    <a:pt x="38325" y="33416"/>
                  </a:lnTo>
                  <a:cubicBezTo>
                    <a:pt x="38220" y="33363"/>
                    <a:pt x="38132" y="33310"/>
                    <a:pt x="38027" y="33275"/>
                  </a:cubicBezTo>
                  <a:lnTo>
                    <a:pt x="38027" y="33275"/>
                  </a:lnTo>
                  <a:cubicBezTo>
                    <a:pt x="38044" y="33100"/>
                    <a:pt x="37887" y="32960"/>
                    <a:pt x="37817" y="32802"/>
                  </a:cubicBezTo>
                  <a:lnTo>
                    <a:pt x="37817" y="32802"/>
                  </a:lnTo>
                  <a:cubicBezTo>
                    <a:pt x="37887" y="32714"/>
                    <a:pt x="37939" y="32644"/>
                    <a:pt x="37729" y="32662"/>
                  </a:cubicBezTo>
                  <a:lnTo>
                    <a:pt x="37729" y="32662"/>
                  </a:lnTo>
                  <a:cubicBezTo>
                    <a:pt x="37676" y="32662"/>
                    <a:pt x="37641" y="32644"/>
                    <a:pt x="37624" y="32609"/>
                  </a:cubicBezTo>
                  <a:lnTo>
                    <a:pt x="37624" y="32609"/>
                  </a:lnTo>
                  <a:cubicBezTo>
                    <a:pt x="37589" y="32557"/>
                    <a:pt x="37571" y="32504"/>
                    <a:pt x="37554" y="32434"/>
                  </a:cubicBezTo>
                  <a:lnTo>
                    <a:pt x="37554" y="32434"/>
                  </a:lnTo>
                  <a:cubicBezTo>
                    <a:pt x="37554" y="32416"/>
                    <a:pt x="37589" y="32399"/>
                    <a:pt x="37606" y="32399"/>
                  </a:cubicBezTo>
                  <a:lnTo>
                    <a:pt x="37606" y="32399"/>
                  </a:lnTo>
                  <a:cubicBezTo>
                    <a:pt x="37781" y="32294"/>
                    <a:pt x="37922" y="32188"/>
                    <a:pt x="38150" y="32136"/>
                  </a:cubicBezTo>
                  <a:lnTo>
                    <a:pt x="38150" y="32136"/>
                  </a:lnTo>
                  <a:cubicBezTo>
                    <a:pt x="38167" y="32118"/>
                    <a:pt x="38220" y="32118"/>
                    <a:pt x="38220" y="32118"/>
                  </a:cubicBezTo>
                  <a:lnTo>
                    <a:pt x="38220" y="32118"/>
                  </a:lnTo>
                  <a:cubicBezTo>
                    <a:pt x="38255" y="32153"/>
                    <a:pt x="38290" y="32171"/>
                    <a:pt x="38343" y="32206"/>
                  </a:cubicBezTo>
                  <a:lnTo>
                    <a:pt x="38343" y="32206"/>
                  </a:lnTo>
                  <a:cubicBezTo>
                    <a:pt x="38483" y="32241"/>
                    <a:pt x="38588" y="32258"/>
                    <a:pt x="38676" y="32311"/>
                  </a:cubicBezTo>
                  <a:lnTo>
                    <a:pt x="38676" y="32311"/>
                  </a:lnTo>
                  <a:cubicBezTo>
                    <a:pt x="38676" y="32171"/>
                    <a:pt x="38711" y="32031"/>
                    <a:pt x="38570" y="31908"/>
                  </a:cubicBezTo>
                  <a:lnTo>
                    <a:pt x="38570" y="31908"/>
                  </a:lnTo>
                  <a:cubicBezTo>
                    <a:pt x="38553" y="31890"/>
                    <a:pt x="38588" y="31855"/>
                    <a:pt x="38605" y="31820"/>
                  </a:cubicBezTo>
                  <a:lnTo>
                    <a:pt x="38605" y="31820"/>
                  </a:lnTo>
                  <a:cubicBezTo>
                    <a:pt x="38605" y="31820"/>
                    <a:pt x="38641" y="31803"/>
                    <a:pt x="38658" y="31785"/>
                  </a:cubicBezTo>
                  <a:lnTo>
                    <a:pt x="38658" y="31785"/>
                  </a:lnTo>
                  <a:cubicBezTo>
                    <a:pt x="39149" y="31540"/>
                    <a:pt x="39167" y="31522"/>
                    <a:pt x="38939" y="31277"/>
                  </a:cubicBezTo>
                  <a:lnTo>
                    <a:pt x="38939" y="31277"/>
                  </a:lnTo>
                  <a:cubicBezTo>
                    <a:pt x="38868" y="31189"/>
                    <a:pt x="38921" y="31119"/>
                    <a:pt x="39009" y="31049"/>
                  </a:cubicBezTo>
                  <a:lnTo>
                    <a:pt x="39009" y="31049"/>
                  </a:lnTo>
                  <a:cubicBezTo>
                    <a:pt x="39079" y="30996"/>
                    <a:pt x="39149" y="30961"/>
                    <a:pt x="39237" y="30909"/>
                  </a:cubicBezTo>
                  <a:lnTo>
                    <a:pt x="39237" y="30909"/>
                  </a:lnTo>
                  <a:cubicBezTo>
                    <a:pt x="39202" y="30891"/>
                    <a:pt x="39149" y="30856"/>
                    <a:pt x="39096" y="30838"/>
                  </a:cubicBezTo>
                  <a:lnTo>
                    <a:pt x="39096" y="30838"/>
                  </a:lnTo>
                  <a:cubicBezTo>
                    <a:pt x="39114" y="30821"/>
                    <a:pt x="39131" y="30821"/>
                    <a:pt x="39131" y="30803"/>
                  </a:cubicBezTo>
                  <a:lnTo>
                    <a:pt x="39131" y="30803"/>
                  </a:lnTo>
                  <a:cubicBezTo>
                    <a:pt x="39131" y="30470"/>
                    <a:pt x="39202" y="30155"/>
                    <a:pt x="39289" y="29839"/>
                  </a:cubicBezTo>
                  <a:lnTo>
                    <a:pt x="39289" y="29839"/>
                  </a:lnTo>
                  <a:cubicBezTo>
                    <a:pt x="39307" y="29787"/>
                    <a:pt x="39307" y="29716"/>
                    <a:pt x="39272" y="29664"/>
                  </a:cubicBezTo>
                  <a:lnTo>
                    <a:pt x="39272" y="29664"/>
                  </a:lnTo>
                  <a:cubicBezTo>
                    <a:pt x="39219" y="29506"/>
                    <a:pt x="39272" y="29366"/>
                    <a:pt x="39429" y="29243"/>
                  </a:cubicBezTo>
                  <a:lnTo>
                    <a:pt x="39429" y="29243"/>
                  </a:lnTo>
                  <a:cubicBezTo>
                    <a:pt x="39447" y="29225"/>
                    <a:pt x="39447" y="29208"/>
                    <a:pt x="39465" y="29190"/>
                  </a:cubicBezTo>
                  <a:lnTo>
                    <a:pt x="39465" y="29190"/>
                  </a:lnTo>
                  <a:cubicBezTo>
                    <a:pt x="39517" y="29120"/>
                    <a:pt x="39500" y="29068"/>
                    <a:pt x="39324" y="29015"/>
                  </a:cubicBezTo>
                  <a:lnTo>
                    <a:pt x="39324" y="29015"/>
                  </a:lnTo>
                  <a:cubicBezTo>
                    <a:pt x="39184" y="28963"/>
                    <a:pt x="39131" y="28892"/>
                    <a:pt x="39061" y="28822"/>
                  </a:cubicBezTo>
                  <a:lnTo>
                    <a:pt x="39061" y="28822"/>
                  </a:lnTo>
                  <a:cubicBezTo>
                    <a:pt x="38991" y="28770"/>
                    <a:pt x="38991" y="28700"/>
                    <a:pt x="39026" y="28647"/>
                  </a:cubicBezTo>
                  <a:lnTo>
                    <a:pt x="39026" y="28647"/>
                  </a:lnTo>
                  <a:cubicBezTo>
                    <a:pt x="39061" y="28647"/>
                    <a:pt x="39096" y="28647"/>
                    <a:pt x="39114" y="28647"/>
                  </a:cubicBezTo>
                  <a:lnTo>
                    <a:pt x="39114" y="28647"/>
                  </a:lnTo>
                  <a:cubicBezTo>
                    <a:pt x="39289" y="28682"/>
                    <a:pt x="39429" y="28647"/>
                    <a:pt x="39500" y="28559"/>
                  </a:cubicBezTo>
                  <a:lnTo>
                    <a:pt x="39500" y="28559"/>
                  </a:lnTo>
                  <a:cubicBezTo>
                    <a:pt x="39587" y="28472"/>
                    <a:pt x="39517" y="28366"/>
                    <a:pt x="39412" y="28296"/>
                  </a:cubicBezTo>
                  <a:lnTo>
                    <a:pt x="39412" y="28296"/>
                  </a:lnTo>
                  <a:cubicBezTo>
                    <a:pt x="39307" y="28191"/>
                    <a:pt x="39167" y="28121"/>
                    <a:pt x="39026" y="28033"/>
                  </a:cubicBezTo>
                  <a:lnTo>
                    <a:pt x="39026" y="28033"/>
                  </a:lnTo>
                  <a:cubicBezTo>
                    <a:pt x="39026" y="28016"/>
                    <a:pt x="39009" y="28016"/>
                    <a:pt x="39009" y="28016"/>
                  </a:cubicBezTo>
                  <a:lnTo>
                    <a:pt x="39009" y="28016"/>
                  </a:lnTo>
                  <a:cubicBezTo>
                    <a:pt x="39061" y="27788"/>
                    <a:pt x="39026" y="27542"/>
                    <a:pt x="38833" y="27332"/>
                  </a:cubicBezTo>
                  <a:lnTo>
                    <a:pt x="38833" y="27332"/>
                  </a:lnTo>
                  <a:cubicBezTo>
                    <a:pt x="38868" y="27279"/>
                    <a:pt x="38886" y="27209"/>
                    <a:pt x="38921" y="27157"/>
                  </a:cubicBezTo>
                  <a:lnTo>
                    <a:pt x="38921" y="27157"/>
                  </a:lnTo>
                  <a:cubicBezTo>
                    <a:pt x="39044" y="26999"/>
                    <a:pt x="39079" y="26806"/>
                    <a:pt x="39079" y="26631"/>
                  </a:cubicBezTo>
                  <a:lnTo>
                    <a:pt x="39079" y="26631"/>
                  </a:lnTo>
                  <a:cubicBezTo>
                    <a:pt x="39114" y="26631"/>
                    <a:pt x="39149" y="26648"/>
                    <a:pt x="39167" y="26666"/>
                  </a:cubicBezTo>
                  <a:lnTo>
                    <a:pt x="39167" y="26666"/>
                  </a:lnTo>
                  <a:cubicBezTo>
                    <a:pt x="39114" y="26420"/>
                    <a:pt x="39114" y="26157"/>
                    <a:pt x="39184" y="25912"/>
                  </a:cubicBezTo>
                  <a:lnTo>
                    <a:pt x="39184" y="25912"/>
                  </a:lnTo>
                  <a:cubicBezTo>
                    <a:pt x="39079" y="25789"/>
                    <a:pt x="38991" y="25632"/>
                    <a:pt x="38939" y="25456"/>
                  </a:cubicBezTo>
                  <a:lnTo>
                    <a:pt x="38939" y="25456"/>
                  </a:lnTo>
                  <a:cubicBezTo>
                    <a:pt x="38956" y="25333"/>
                    <a:pt x="38939" y="25211"/>
                    <a:pt x="38904" y="25106"/>
                  </a:cubicBezTo>
                  <a:lnTo>
                    <a:pt x="38904" y="25106"/>
                  </a:lnTo>
                  <a:cubicBezTo>
                    <a:pt x="38921" y="25018"/>
                    <a:pt x="38921" y="24948"/>
                    <a:pt x="38904" y="24860"/>
                  </a:cubicBezTo>
                  <a:lnTo>
                    <a:pt x="38904" y="24860"/>
                  </a:lnTo>
                  <a:cubicBezTo>
                    <a:pt x="38939" y="24667"/>
                    <a:pt x="38991" y="24457"/>
                    <a:pt x="39114" y="24299"/>
                  </a:cubicBezTo>
                  <a:lnTo>
                    <a:pt x="39114" y="24299"/>
                  </a:lnTo>
                  <a:cubicBezTo>
                    <a:pt x="39149" y="24019"/>
                    <a:pt x="39184" y="23721"/>
                    <a:pt x="39219" y="23440"/>
                  </a:cubicBezTo>
                  <a:lnTo>
                    <a:pt x="39219" y="23440"/>
                  </a:lnTo>
                  <a:cubicBezTo>
                    <a:pt x="39237" y="23423"/>
                    <a:pt x="39254" y="23423"/>
                    <a:pt x="39272" y="23405"/>
                  </a:cubicBezTo>
                  <a:lnTo>
                    <a:pt x="39272" y="23405"/>
                  </a:lnTo>
                  <a:cubicBezTo>
                    <a:pt x="39429" y="23387"/>
                    <a:pt x="39552" y="23335"/>
                    <a:pt x="39517" y="23230"/>
                  </a:cubicBezTo>
                  <a:lnTo>
                    <a:pt x="39517" y="23230"/>
                  </a:lnTo>
                  <a:cubicBezTo>
                    <a:pt x="39482" y="23124"/>
                    <a:pt x="39517" y="23054"/>
                    <a:pt x="39657" y="22984"/>
                  </a:cubicBezTo>
                  <a:lnTo>
                    <a:pt x="39657" y="22984"/>
                  </a:lnTo>
                  <a:cubicBezTo>
                    <a:pt x="39745" y="22949"/>
                    <a:pt x="39798" y="22862"/>
                    <a:pt x="39780" y="22791"/>
                  </a:cubicBezTo>
                  <a:lnTo>
                    <a:pt x="39780" y="22791"/>
                  </a:lnTo>
                  <a:cubicBezTo>
                    <a:pt x="39763" y="22686"/>
                    <a:pt x="39833" y="22581"/>
                    <a:pt x="39692" y="22493"/>
                  </a:cubicBezTo>
                  <a:lnTo>
                    <a:pt x="39692" y="22493"/>
                  </a:lnTo>
                  <a:cubicBezTo>
                    <a:pt x="39955" y="22248"/>
                    <a:pt x="40008" y="21880"/>
                    <a:pt x="39833" y="21547"/>
                  </a:cubicBezTo>
                  <a:lnTo>
                    <a:pt x="39833" y="21547"/>
                  </a:lnTo>
                  <a:cubicBezTo>
                    <a:pt x="39920" y="21301"/>
                    <a:pt x="39903" y="21038"/>
                    <a:pt x="39675" y="20793"/>
                  </a:cubicBezTo>
                  <a:lnTo>
                    <a:pt x="39675" y="20793"/>
                  </a:lnTo>
                  <a:cubicBezTo>
                    <a:pt x="39640" y="20740"/>
                    <a:pt x="39587" y="20705"/>
                    <a:pt x="39552" y="20688"/>
                  </a:cubicBezTo>
                  <a:lnTo>
                    <a:pt x="39552" y="20688"/>
                  </a:lnTo>
                  <a:cubicBezTo>
                    <a:pt x="39552" y="20653"/>
                    <a:pt x="39570" y="20617"/>
                    <a:pt x="39570" y="20582"/>
                  </a:cubicBezTo>
                  <a:lnTo>
                    <a:pt x="39570" y="20582"/>
                  </a:lnTo>
                  <a:cubicBezTo>
                    <a:pt x="39605" y="20530"/>
                    <a:pt x="39640" y="20460"/>
                    <a:pt x="39640" y="20425"/>
                  </a:cubicBezTo>
                  <a:lnTo>
                    <a:pt x="39640" y="20425"/>
                  </a:lnTo>
                  <a:cubicBezTo>
                    <a:pt x="39692" y="20267"/>
                    <a:pt x="39710" y="20127"/>
                    <a:pt x="39728" y="19969"/>
                  </a:cubicBezTo>
                  <a:lnTo>
                    <a:pt x="39728" y="19969"/>
                  </a:lnTo>
                  <a:cubicBezTo>
                    <a:pt x="39885" y="19864"/>
                    <a:pt x="40008" y="19723"/>
                    <a:pt x="40078" y="19530"/>
                  </a:cubicBezTo>
                  <a:lnTo>
                    <a:pt x="40078" y="19530"/>
                  </a:lnTo>
                  <a:cubicBezTo>
                    <a:pt x="40183" y="19250"/>
                    <a:pt x="40131" y="18952"/>
                    <a:pt x="40061" y="18671"/>
                  </a:cubicBezTo>
                  <a:lnTo>
                    <a:pt x="40061" y="18671"/>
                  </a:lnTo>
                  <a:cubicBezTo>
                    <a:pt x="40078" y="18654"/>
                    <a:pt x="40078" y="18654"/>
                    <a:pt x="40096" y="18636"/>
                  </a:cubicBezTo>
                  <a:lnTo>
                    <a:pt x="40096" y="18636"/>
                  </a:lnTo>
                  <a:cubicBezTo>
                    <a:pt x="40183" y="18566"/>
                    <a:pt x="40236" y="18496"/>
                    <a:pt x="40271" y="18391"/>
                  </a:cubicBezTo>
                  <a:lnTo>
                    <a:pt x="40271" y="18391"/>
                  </a:lnTo>
                  <a:cubicBezTo>
                    <a:pt x="40324" y="18303"/>
                    <a:pt x="40359" y="18216"/>
                    <a:pt x="40376" y="18110"/>
                  </a:cubicBezTo>
                  <a:lnTo>
                    <a:pt x="40376" y="18110"/>
                  </a:lnTo>
                  <a:cubicBezTo>
                    <a:pt x="40411" y="18110"/>
                    <a:pt x="40429" y="18110"/>
                    <a:pt x="40446" y="18093"/>
                  </a:cubicBezTo>
                  <a:lnTo>
                    <a:pt x="40446" y="18093"/>
                  </a:lnTo>
                  <a:cubicBezTo>
                    <a:pt x="40552" y="18075"/>
                    <a:pt x="40657" y="18023"/>
                    <a:pt x="40744" y="17970"/>
                  </a:cubicBezTo>
                  <a:lnTo>
                    <a:pt x="40744" y="17970"/>
                  </a:lnTo>
                  <a:cubicBezTo>
                    <a:pt x="40779" y="18040"/>
                    <a:pt x="40867" y="18110"/>
                    <a:pt x="41042" y="18145"/>
                  </a:cubicBezTo>
                  <a:lnTo>
                    <a:pt x="41042" y="18145"/>
                  </a:lnTo>
                  <a:cubicBezTo>
                    <a:pt x="41060" y="18145"/>
                    <a:pt x="41060" y="18163"/>
                    <a:pt x="41077" y="18163"/>
                  </a:cubicBezTo>
                  <a:lnTo>
                    <a:pt x="41077" y="18163"/>
                  </a:lnTo>
                  <a:lnTo>
                    <a:pt x="41077" y="0"/>
                  </a:lnTo>
                  <a:close/>
                  <a:moveTo>
                    <a:pt x="3770" y="34204"/>
                  </a:moveTo>
                  <a:lnTo>
                    <a:pt x="3770" y="34204"/>
                  </a:lnTo>
                  <a:lnTo>
                    <a:pt x="3770" y="34204"/>
                  </a:lnTo>
                  <a:cubicBezTo>
                    <a:pt x="3770" y="34204"/>
                    <a:pt x="3770" y="34204"/>
                    <a:pt x="3770" y="34204"/>
                  </a:cubicBezTo>
                  <a:lnTo>
                    <a:pt x="3770" y="34204"/>
                  </a:lnTo>
                  <a:cubicBezTo>
                    <a:pt x="3770" y="34204"/>
                    <a:pt x="3770" y="34204"/>
                    <a:pt x="3770" y="34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1039;p49">
              <a:extLst>
                <a:ext uri="{FF2B5EF4-FFF2-40B4-BE49-F238E27FC236}">
                  <a16:creationId xmlns:a16="http://schemas.microsoft.com/office/drawing/2014/main" id="{AFB3012C-A782-432C-91BA-38B1889C6743}"/>
                </a:ext>
              </a:extLst>
            </p:cNvPr>
            <p:cNvGrpSpPr/>
            <p:nvPr/>
          </p:nvGrpSpPr>
          <p:grpSpPr>
            <a:xfrm>
              <a:off x="5857688" y="2434475"/>
              <a:ext cx="1329438" cy="1028375"/>
              <a:chOff x="5857688" y="2434475"/>
              <a:chExt cx="1329438" cy="1028375"/>
            </a:xfrm>
          </p:grpSpPr>
          <p:cxnSp>
            <p:nvCxnSpPr>
              <p:cNvPr id="69" name="Google Shape;1040;p49">
                <a:extLst>
                  <a:ext uri="{FF2B5EF4-FFF2-40B4-BE49-F238E27FC236}">
                    <a16:creationId xmlns:a16="http://schemas.microsoft.com/office/drawing/2014/main" id="{D7B6DCDA-5407-42B1-842D-4493853C0153}"/>
                  </a:ext>
                </a:extLst>
              </p:cNvPr>
              <p:cNvCxnSpPr/>
              <p:nvPr/>
            </p:nvCxnSpPr>
            <p:spPr>
              <a:xfrm>
                <a:off x="5862925" y="2434475"/>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1041;p49">
                <a:extLst>
                  <a:ext uri="{FF2B5EF4-FFF2-40B4-BE49-F238E27FC236}">
                    <a16:creationId xmlns:a16="http://schemas.microsoft.com/office/drawing/2014/main" id="{797203A8-F118-4224-82A8-30FD830C3FDC}"/>
                  </a:ext>
                </a:extLst>
              </p:cNvPr>
              <p:cNvCxnSpPr/>
              <p:nvPr/>
            </p:nvCxnSpPr>
            <p:spPr>
              <a:xfrm>
                <a:off x="5857688" y="2551550"/>
                <a:ext cx="1324200" cy="0"/>
              </a:xfrm>
              <a:prstGeom prst="straightConnector1">
                <a:avLst/>
              </a:prstGeom>
              <a:noFill/>
              <a:ln w="9525" cap="flat" cmpd="sng">
                <a:solidFill>
                  <a:schemeClr val="dk2"/>
                </a:solidFill>
                <a:prstDash val="solid"/>
                <a:round/>
                <a:headEnd type="none" w="med" len="med"/>
                <a:tailEnd type="none" w="med" len="med"/>
              </a:ln>
            </p:spPr>
          </p:cxnSp>
          <p:cxnSp>
            <p:nvCxnSpPr>
              <p:cNvPr id="71" name="Google Shape;1042;p49">
                <a:extLst>
                  <a:ext uri="{FF2B5EF4-FFF2-40B4-BE49-F238E27FC236}">
                    <a16:creationId xmlns:a16="http://schemas.microsoft.com/office/drawing/2014/main" id="{D0D4AC0D-89EE-4534-BC53-0F147F0AB834}"/>
                  </a:ext>
                </a:extLst>
              </p:cNvPr>
              <p:cNvCxnSpPr/>
              <p:nvPr/>
            </p:nvCxnSpPr>
            <p:spPr>
              <a:xfrm>
                <a:off x="5866082" y="2661150"/>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1043;p49">
                <a:extLst>
                  <a:ext uri="{FF2B5EF4-FFF2-40B4-BE49-F238E27FC236}">
                    <a16:creationId xmlns:a16="http://schemas.microsoft.com/office/drawing/2014/main" id="{79CC5F41-5015-48B6-90E2-A4440E1BA3AB}"/>
                  </a:ext>
                </a:extLst>
              </p:cNvPr>
              <p:cNvCxnSpPr/>
              <p:nvPr/>
            </p:nvCxnSpPr>
            <p:spPr>
              <a:xfrm>
                <a:off x="5860875" y="277822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1044;p49">
                <a:extLst>
                  <a:ext uri="{FF2B5EF4-FFF2-40B4-BE49-F238E27FC236}">
                    <a16:creationId xmlns:a16="http://schemas.microsoft.com/office/drawing/2014/main" id="{77573CB6-9825-486B-8E3A-6842E72A583D}"/>
                  </a:ext>
                </a:extLst>
              </p:cNvPr>
              <p:cNvCxnSpPr/>
              <p:nvPr/>
            </p:nvCxnSpPr>
            <p:spPr>
              <a:xfrm>
                <a:off x="5863482" y="2889975"/>
                <a:ext cx="1316400" cy="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1045;p49">
                <a:extLst>
                  <a:ext uri="{FF2B5EF4-FFF2-40B4-BE49-F238E27FC236}">
                    <a16:creationId xmlns:a16="http://schemas.microsoft.com/office/drawing/2014/main" id="{06423D2D-9B45-4DD0-B068-54F145EEA96B}"/>
                  </a:ext>
                </a:extLst>
              </p:cNvPr>
              <p:cNvCxnSpPr/>
              <p:nvPr/>
            </p:nvCxnSpPr>
            <p:spPr>
              <a:xfrm>
                <a:off x="5858275" y="3007050"/>
                <a:ext cx="1274700" cy="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1046;p49">
                <a:extLst>
                  <a:ext uri="{FF2B5EF4-FFF2-40B4-BE49-F238E27FC236}">
                    <a16:creationId xmlns:a16="http://schemas.microsoft.com/office/drawing/2014/main" id="{FFA8C9AD-EB9C-4539-AE6B-D30CBF32EB0D}"/>
                  </a:ext>
                </a:extLst>
              </p:cNvPr>
              <p:cNvCxnSpPr/>
              <p:nvPr/>
            </p:nvCxnSpPr>
            <p:spPr>
              <a:xfrm>
                <a:off x="5867382" y="3116950"/>
                <a:ext cx="1245600" cy="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1047;p49">
                <a:extLst>
                  <a:ext uri="{FF2B5EF4-FFF2-40B4-BE49-F238E27FC236}">
                    <a16:creationId xmlns:a16="http://schemas.microsoft.com/office/drawing/2014/main" id="{35A6773B-7F30-41B2-A51F-2AA8C8222B13}"/>
                  </a:ext>
                </a:extLst>
              </p:cNvPr>
              <p:cNvCxnSpPr/>
              <p:nvPr/>
            </p:nvCxnSpPr>
            <p:spPr>
              <a:xfrm>
                <a:off x="5862175" y="3234025"/>
                <a:ext cx="1252800" cy="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1048;p49">
                <a:extLst>
                  <a:ext uri="{FF2B5EF4-FFF2-40B4-BE49-F238E27FC236}">
                    <a16:creationId xmlns:a16="http://schemas.microsoft.com/office/drawing/2014/main" id="{F7DFA18B-2EF9-4557-84F7-9D8502D8D8FF}"/>
                  </a:ext>
                </a:extLst>
              </p:cNvPr>
              <p:cNvCxnSpPr/>
              <p:nvPr/>
            </p:nvCxnSpPr>
            <p:spPr>
              <a:xfrm>
                <a:off x="5864782" y="3345775"/>
                <a:ext cx="1242900" cy="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1049;p49">
                <a:extLst>
                  <a:ext uri="{FF2B5EF4-FFF2-40B4-BE49-F238E27FC236}">
                    <a16:creationId xmlns:a16="http://schemas.microsoft.com/office/drawing/2014/main" id="{25906B75-6333-4620-A2FA-4258CEA43861}"/>
                  </a:ext>
                </a:extLst>
              </p:cNvPr>
              <p:cNvCxnSpPr/>
              <p:nvPr/>
            </p:nvCxnSpPr>
            <p:spPr>
              <a:xfrm>
                <a:off x="6120900" y="3462850"/>
                <a:ext cx="979500" cy="0"/>
              </a:xfrm>
              <a:prstGeom prst="straightConnector1">
                <a:avLst/>
              </a:prstGeom>
              <a:noFill/>
              <a:ln w="9525" cap="flat" cmpd="sng">
                <a:solidFill>
                  <a:schemeClr val="dk2"/>
                </a:solidFill>
                <a:prstDash val="solid"/>
                <a:round/>
                <a:headEnd type="none" w="med" len="med"/>
                <a:tailEnd type="none" w="med" len="med"/>
              </a:ln>
            </p:spPr>
          </p:cxnSp>
        </p:grpSp>
      </p:grpSp>
      <p:grpSp>
        <p:nvGrpSpPr>
          <p:cNvPr id="79" name="Google Shape;1050;p49">
            <a:extLst>
              <a:ext uri="{FF2B5EF4-FFF2-40B4-BE49-F238E27FC236}">
                <a16:creationId xmlns:a16="http://schemas.microsoft.com/office/drawing/2014/main" id="{8A7EC1C4-5435-43BF-B641-FFA4532C8228}"/>
              </a:ext>
            </a:extLst>
          </p:cNvPr>
          <p:cNvGrpSpPr/>
          <p:nvPr/>
        </p:nvGrpSpPr>
        <p:grpSpPr>
          <a:xfrm>
            <a:off x="7911792" y="301307"/>
            <a:ext cx="848259" cy="811428"/>
            <a:chOff x="7191325" y="3743800"/>
            <a:chExt cx="1128604" cy="1079601"/>
          </a:xfrm>
        </p:grpSpPr>
        <p:sp>
          <p:nvSpPr>
            <p:cNvPr id="80" name="Google Shape;1051;p49">
              <a:extLst>
                <a:ext uri="{FF2B5EF4-FFF2-40B4-BE49-F238E27FC236}">
                  <a16:creationId xmlns:a16="http://schemas.microsoft.com/office/drawing/2014/main" id="{D028F156-24C7-46E1-A246-C440F180805A}"/>
                </a:ext>
              </a:extLst>
            </p:cNvPr>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052;p49">
              <a:extLst>
                <a:ext uri="{FF2B5EF4-FFF2-40B4-BE49-F238E27FC236}">
                  <a16:creationId xmlns:a16="http://schemas.microsoft.com/office/drawing/2014/main" id="{2AF22E87-722E-4B2B-B62B-B1601E43CE02}"/>
                </a:ext>
              </a:extLst>
            </p:cNvPr>
            <p:cNvGrpSpPr/>
            <p:nvPr/>
          </p:nvGrpSpPr>
          <p:grpSpPr>
            <a:xfrm>
              <a:off x="7474311" y="3990367"/>
              <a:ext cx="562631" cy="586468"/>
              <a:chOff x="6515800" y="1598275"/>
              <a:chExt cx="424275" cy="442250"/>
            </a:xfrm>
          </p:grpSpPr>
          <p:sp>
            <p:nvSpPr>
              <p:cNvPr id="82" name="Google Shape;1053;p49">
                <a:extLst>
                  <a:ext uri="{FF2B5EF4-FFF2-40B4-BE49-F238E27FC236}">
                    <a16:creationId xmlns:a16="http://schemas.microsoft.com/office/drawing/2014/main" id="{B409B944-CA15-4D05-B007-DC0CD67FAAD4}"/>
                  </a:ext>
                </a:extLst>
              </p:cNvPr>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54;p49">
                <a:extLst>
                  <a:ext uri="{FF2B5EF4-FFF2-40B4-BE49-F238E27FC236}">
                    <a16:creationId xmlns:a16="http://schemas.microsoft.com/office/drawing/2014/main" id="{2BD1ADBE-8845-40CB-9021-84B0A5C7B315}"/>
                  </a:ext>
                </a:extLst>
              </p:cNvPr>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55;p49">
                <a:extLst>
                  <a:ext uri="{FF2B5EF4-FFF2-40B4-BE49-F238E27FC236}">
                    <a16:creationId xmlns:a16="http://schemas.microsoft.com/office/drawing/2014/main" id="{0435D7E4-4D2A-4021-8574-E79D2043E4C8}"/>
                  </a:ext>
                </a:extLst>
              </p:cNvPr>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56;p49">
                <a:extLst>
                  <a:ext uri="{FF2B5EF4-FFF2-40B4-BE49-F238E27FC236}">
                    <a16:creationId xmlns:a16="http://schemas.microsoft.com/office/drawing/2014/main" id="{97742DC0-62E7-4623-87B9-DD26F30B0B4F}"/>
                  </a:ext>
                </a:extLst>
              </p:cNvPr>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57;p49">
                <a:extLst>
                  <a:ext uri="{FF2B5EF4-FFF2-40B4-BE49-F238E27FC236}">
                    <a16:creationId xmlns:a16="http://schemas.microsoft.com/office/drawing/2014/main" id="{5D877585-E949-4B37-9199-69661D67BE8A}"/>
                  </a:ext>
                </a:extLst>
              </p:cNvPr>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58;p49">
                <a:extLst>
                  <a:ext uri="{FF2B5EF4-FFF2-40B4-BE49-F238E27FC236}">
                    <a16:creationId xmlns:a16="http://schemas.microsoft.com/office/drawing/2014/main" id="{ECD4F932-A952-4C3C-9D2E-B593AE2D050C}"/>
                  </a:ext>
                </a:extLst>
              </p:cNvPr>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 name="Google Shape;1059;p49">
            <a:extLst>
              <a:ext uri="{FF2B5EF4-FFF2-40B4-BE49-F238E27FC236}">
                <a16:creationId xmlns:a16="http://schemas.microsoft.com/office/drawing/2014/main" id="{EBCD0C0F-72A3-4FDC-A5B6-97BECEA384EB}"/>
              </a:ext>
            </a:extLst>
          </p:cNvPr>
          <p:cNvGrpSpPr/>
          <p:nvPr/>
        </p:nvGrpSpPr>
        <p:grpSpPr>
          <a:xfrm rot="-469271">
            <a:off x="4451339" y="4031995"/>
            <a:ext cx="2726974" cy="1297235"/>
            <a:chOff x="5539588" y="871417"/>
            <a:chExt cx="1897196" cy="902505"/>
          </a:xfrm>
        </p:grpSpPr>
        <p:sp>
          <p:nvSpPr>
            <p:cNvPr id="89" name="Google Shape;1060;p49">
              <a:extLst>
                <a:ext uri="{FF2B5EF4-FFF2-40B4-BE49-F238E27FC236}">
                  <a16:creationId xmlns:a16="http://schemas.microsoft.com/office/drawing/2014/main" id="{4CD82342-386C-4EF8-9A5A-1983856A80D2}"/>
                </a:ext>
              </a:extLst>
            </p:cNvPr>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61;p49">
              <a:extLst>
                <a:ext uri="{FF2B5EF4-FFF2-40B4-BE49-F238E27FC236}">
                  <a16:creationId xmlns:a16="http://schemas.microsoft.com/office/drawing/2014/main" id="{25E99E3E-A0CA-4BC4-A6F3-3D4389EAE326}"/>
                </a:ext>
              </a:extLst>
            </p:cNvPr>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62;p49">
              <a:extLst>
                <a:ext uri="{FF2B5EF4-FFF2-40B4-BE49-F238E27FC236}">
                  <a16:creationId xmlns:a16="http://schemas.microsoft.com/office/drawing/2014/main" id="{CD13114C-1994-47D3-84E6-DCE9D2BD4678}"/>
                </a:ext>
              </a:extLst>
            </p:cNvPr>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63;p49">
              <a:extLst>
                <a:ext uri="{FF2B5EF4-FFF2-40B4-BE49-F238E27FC236}">
                  <a16:creationId xmlns:a16="http://schemas.microsoft.com/office/drawing/2014/main" id="{D377ECA8-EB07-429C-9169-3A2D5CC9613F}"/>
                </a:ext>
              </a:extLst>
            </p:cNvPr>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64;p49">
              <a:extLst>
                <a:ext uri="{FF2B5EF4-FFF2-40B4-BE49-F238E27FC236}">
                  <a16:creationId xmlns:a16="http://schemas.microsoft.com/office/drawing/2014/main" id="{3AE78A3B-5163-4AD9-BD62-A81E68E1F00B}"/>
                </a:ext>
              </a:extLst>
            </p:cNvPr>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Google Shape;1065;p49">
            <a:extLst>
              <a:ext uri="{FF2B5EF4-FFF2-40B4-BE49-F238E27FC236}">
                <a16:creationId xmlns:a16="http://schemas.microsoft.com/office/drawing/2014/main" id="{DA088416-DE55-4BB0-BD49-84ED6A90F59A}"/>
              </a:ext>
            </a:extLst>
          </p:cNvPr>
          <p:cNvPicPr preferRelativeResize="0">
            <a:picLocks noGrp="1"/>
          </p:cNvPicPr>
          <p:nvPr>
            <p:ph type="pic" idx="3"/>
          </p:nvPr>
        </p:nvPicPr>
        <p:blipFill rotWithShape="1">
          <a:blip r:embed="rId4">
            <a:alphaModFix/>
          </a:blip>
          <a:srcRect l="2858" t="34555" r="66269" b="10559"/>
          <a:stretch/>
        </p:blipFill>
        <p:spPr>
          <a:xfrm>
            <a:off x="836025" y="209000"/>
            <a:ext cx="1769400" cy="1769400"/>
          </a:xfrm>
          <a:prstGeom prst="ellipse">
            <a:avLst/>
          </a:prstGeom>
        </p:spPr>
      </p:pic>
    </p:spTree>
    <p:extLst>
      <p:ext uri="{BB962C8B-B14F-4D97-AF65-F5344CB8AC3E}">
        <p14:creationId xmlns:p14="http://schemas.microsoft.com/office/powerpoint/2010/main" val="17852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463805" y="26158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sp>
        <p:nvSpPr>
          <p:cNvPr id="32" name="Rectangle 31">
            <a:extLst>
              <a:ext uri="{FF2B5EF4-FFF2-40B4-BE49-F238E27FC236}">
                <a16:creationId xmlns:a16="http://schemas.microsoft.com/office/drawing/2014/main" id="{5E9385F7-07A6-405A-9A08-7F6FD24DEE44}"/>
              </a:ext>
            </a:extLst>
          </p:cNvPr>
          <p:cNvSpPr/>
          <p:nvPr/>
        </p:nvSpPr>
        <p:spPr>
          <a:xfrm>
            <a:off x="1868297" y="548612"/>
            <a:ext cx="1305486"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1</a:t>
            </a:r>
          </a:p>
        </p:txBody>
      </p:sp>
      <p:sp>
        <p:nvSpPr>
          <p:cNvPr id="5" name="TextBox 4">
            <a:extLst>
              <a:ext uri="{FF2B5EF4-FFF2-40B4-BE49-F238E27FC236}">
                <a16:creationId xmlns:a16="http://schemas.microsoft.com/office/drawing/2014/main" id="{BF4E0FD1-8CD7-4C0A-ACDE-D0084D09CD0B}"/>
              </a:ext>
            </a:extLst>
          </p:cNvPr>
          <p:cNvSpPr txBox="1"/>
          <p:nvPr/>
        </p:nvSpPr>
        <p:spPr>
          <a:xfrm>
            <a:off x="869201" y="1576211"/>
            <a:ext cx="7609781"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Dầu ăn không tan được trong chất nào sau đây?</a:t>
            </a:r>
          </a:p>
        </p:txBody>
      </p:sp>
      <p:sp>
        <p:nvSpPr>
          <p:cNvPr id="7" name="Oval 6">
            <a:extLst>
              <a:ext uri="{FF2B5EF4-FFF2-40B4-BE49-F238E27FC236}">
                <a16:creationId xmlns:a16="http://schemas.microsoft.com/office/drawing/2014/main" id="{8369BF43-5FE7-4A43-953C-AD7B7EB56A8F}"/>
              </a:ext>
            </a:extLst>
          </p:cNvPr>
          <p:cNvSpPr/>
          <p:nvPr/>
        </p:nvSpPr>
        <p:spPr>
          <a:xfrm>
            <a:off x="1091807" y="3033982"/>
            <a:ext cx="503057" cy="482984"/>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图片 2124">
            <a:hlinkClick r:id="rId4" action="ppaction://hlinksldjump"/>
            <a:extLst>
              <a:ext uri="{FF2B5EF4-FFF2-40B4-BE49-F238E27FC236}">
                <a16:creationId xmlns:a16="http://schemas.microsoft.com/office/drawing/2014/main" id="{EC28DE3B-D244-4230-AAFF-ABACC2C2B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7" y="2542177"/>
            <a:ext cx="1974355" cy="1316237"/>
          </a:xfrm>
          <a:prstGeom prst="rect">
            <a:avLst/>
          </a:prstGeom>
        </p:spPr>
      </p:pic>
      <p:sp>
        <p:nvSpPr>
          <p:cNvPr id="2" name="Rectangle 1"/>
          <p:cNvSpPr/>
          <p:nvPr/>
        </p:nvSpPr>
        <p:spPr>
          <a:xfrm>
            <a:off x="1078407" y="2272619"/>
            <a:ext cx="6099464" cy="1269322"/>
          </a:xfrm>
          <a:prstGeom prst="rect">
            <a:avLst/>
          </a:prstGeom>
        </p:spPr>
        <p:txBody>
          <a:bodyPr wrap="square">
            <a:spAutoFit/>
          </a:bodyPr>
          <a:lstStyle/>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A. </a:t>
            </a:r>
            <a:r>
              <a:rPr lang="en-US" sz="3200" dirty="0">
                <a:latin typeface="Times New Roman" panose="02020603050405020304" pitchFamily="18" charset="0"/>
                <a:ea typeface="Calibri" panose="020F0502020204030204" pitchFamily="34" charset="0"/>
              </a:rPr>
              <a:t>benzene.</a:t>
            </a:r>
            <a:r>
              <a:rPr lang="en-US" sz="3200" b="1" dirty="0">
                <a:latin typeface="Times New Roman" panose="02020603050405020304" pitchFamily="18" charset="0"/>
                <a:ea typeface="Calibri" panose="020F0502020204030204" pitchFamily="34" charset="0"/>
              </a:rPr>
              <a:t>	B. </a:t>
            </a:r>
            <a:r>
              <a:rPr lang="en-US" sz="3200" dirty="0">
                <a:latin typeface="Times New Roman" panose="02020603050405020304" pitchFamily="18" charset="0"/>
                <a:ea typeface="Calibri" panose="020F0502020204030204" pitchFamily="34" charset="0"/>
              </a:rPr>
              <a:t>xăng.</a:t>
            </a:r>
            <a:r>
              <a:rPr lang="en-US" sz="3200" b="1" dirty="0">
                <a:latin typeface="Times New Roman" panose="02020603050405020304" pitchFamily="18" charset="0"/>
                <a:ea typeface="Calibri" panose="020F0502020204030204" pitchFamily="34" charset="0"/>
              </a:rPr>
              <a:t>	</a:t>
            </a:r>
          </a:p>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C. </a:t>
            </a:r>
            <a:r>
              <a:rPr lang="en-US" sz="3200" dirty="0">
                <a:latin typeface="Times New Roman" panose="02020603050405020304" pitchFamily="18" charset="0"/>
                <a:ea typeface="Calibri" panose="020F0502020204030204" pitchFamily="34" charset="0"/>
              </a:rPr>
              <a:t>nước.</a:t>
            </a:r>
            <a:r>
              <a:rPr lang="en-US" sz="3200" b="1" dirty="0">
                <a:latin typeface="Times New Roman" panose="02020603050405020304" pitchFamily="18" charset="0"/>
                <a:ea typeface="Calibri" panose="020F0502020204030204" pitchFamily="34" charset="0"/>
              </a:rPr>
              <a:t>		D. </a:t>
            </a:r>
            <a:r>
              <a:rPr lang="en-US" sz="3200" dirty="0">
                <a:latin typeface="Times New Roman" panose="02020603050405020304" pitchFamily="18" charset="0"/>
                <a:ea typeface="Calibri" panose="020F0502020204030204" pitchFamily="34" charset="0"/>
              </a:rPr>
              <a:t>dầu hỏa.</a:t>
            </a:r>
          </a:p>
        </p:txBody>
      </p:sp>
    </p:spTree>
    <p:extLst>
      <p:ext uri="{BB962C8B-B14F-4D97-AF65-F5344CB8AC3E}">
        <p14:creationId xmlns:p14="http://schemas.microsoft.com/office/powerpoint/2010/main" val="76337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560623" y="58431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pic>
        <p:nvPicPr>
          <p:cNvPr id="52" name="图片 2124">
            <a:hlinkClick r:id="rId4" action="ppaction://hlinksldjump"/>
            <a:extLst>
              <a:ext uri="{FF2B5EF4-FFF2-40B4-BE49-F238E27FC236}">
                <a16:creationId xmlns:a16="http://schemas.microsoft.com/office/drawing/2014/main" id="{99BEE351-C5BE-4BB0-A782-1CAE1DE97C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645" y="2864907"/>
            <a:ext cx="1974355" cy="1316237"/>
          </a:xfrm>
          <a:prstGeom prst="rect">
            <a:avLst/>
          </a:prstGeom>
        </p:spPr>
      </p:pic>
      <p:sp>
        <p:nvSpPr>
          <p:cNvPr id="32" name="Rectangle 31">
            <a:extLst>
              <a:ext uri="{FF2B5EF4-FFF2-40B4-BE49-F238E27FC236}">
                <a16:creationId xmlns:a16="http://schemas.microsoft.com/office/drawing/2014/main" id="{5E9385F7-07A6-405A-9A08-7F6FD24DEE44}"/>
              </a:ext>
            </a:extLst>
          </p:cNvPr>
          <p:cNvSpPr/>
          <p:nvPr/>
        </p:nvSpPr>
        <p:spPr>
          <a:xfrm>
            <a:off x="1965115" y="871342"/>
            <a:ext cx="1305486" cy="623248"/>
          </a:xfrm>
          <a:prstGeom prst="rect">
            <a:avLst/>
          </a:prstGeom>
          <a:noFill/>
        </p:spPr>
        <p:txBody>
          <a:bodyPr wrap="none" lIns="68580" tIns="34290" rIns="68580" bIns="3429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2</a:t>
            </a:r>
          </a:p>
        </p:txBody>
      </p:sp>
      <p:sp>
        <p:nvSpPr>
          <p:cNvPr id="5" name="TextBox 4">
            <a:extLst>
              <a:ext uri="{FF2B5EF4-FFF2-40B4-BE49-F238E27FC236}">
                <a16:creationId xmlns:a16="http://schemas.microsoft.com/office/drawing/2014/main" id="{BF4E0FD1-8CD7-4C0A-ACDE-D0084D09CD0B}"/>
              </a:ext>
            </a:extLst>
          </p:cNvPr>
          <p:cNvSpPr txBox="1"/>
          <p:nvPr/>
        </p:nvSpPr>
        <p:spPr>
          <a:xfrm>
            <a:off x="1175225" y="1751137"/>
            <a:ext cx="7583279"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Chất nào sau đây không phải là chất béo.</a:t>
            </a:r>
          </a:p>
        </p:txBody>
      </p:sp>
      <p:sp>
        <p:nvSpPr>
          <p:cNvPr id="2" name="Rectangle 1"/>
          <p:cNvSpPr/>
          <p:nvPr/>
        </p:nvSpPr>
        <p:spPr>
          <a:xfrm>
            <a:off x="753036" y="2503125"/>
            <a:ext cx="6497618" cy="1269322"/>
          </a:xfrm>
          <a:prstGeom prst="rect">
            <a:avLst/>
          </a:prstGeom>
        </p:spPr>
        <p:txBody>
          <a:bodyPr wrap="square">
            <a:spAutoFit/>
          </a:bodyPr>
          <a:lstStyle/>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A. </a:t>
            </a:r>
            <a:r>
              <a:rPr lang="en-US" sz="3200" dirty="0">
                <a:latin typeface="Times New Roman" panose="02020603050405020304" pitchFamily="18" charset="0"/>
                <a:ea typeface="Calibri" panose="020F0502020204030204" pitchFamily="34" charset="0"/>
              </a:rPr>
              <a:t>Dầu lyn (nhớt)</a:t>
            </a:r>
            <a:r>
              <a:rPr lang="en-US" sz="3200" b="1" dirty="0">
                <a:latin typeface="Times New Roman" panose="02020603050405020304" pitchFamily="18" charset="0"/>
                <a:ea typeface="Calibri" panose="020F0502020204030204" pitchFamily="34" charset="0"/>
              </a:rPr>
              <a:t>	B. </a:t>
            </a:r>
            <a:r>
              <a:rPr lang="en-US" sz="3200" dirty="0">
                <a:latin typeface="Times New Roman" panose="02020603050405020304" pitchFamily="18" charset="0"/>
                <a:ea typeface="Calibri" panose="020F0502020204030204" pitchFamily="34" charset="0"/>
              </a:rPr>
              <a:t>Dầu ăn.</a:t>
            </a:r>
            <a:r>
              <a:rPr lang="en-US" sz="3200" b="1" dirty="0">
                <a:latin typeface="Times New Roman" panose="02020603050405020304" pitchFamily="18" charset="0"/>
                <a:ea typeface="Calibri" panose="020F0502020204030204" pitchFamily="34" charset="0"/>
              </a:rPr>
              <a:t>	</a:t>
            </a:r>
          </a:p>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C. </a:t>
            </a:r>
            <a:r>
              <a:rPr lang="en-US" sz="3200" dirty="0">
                <a:latin typeface="Times New Roman" panose="02020603050405020304" pitchFamily="18" charset="0"/>
                <a:ea typeface="Calibri" panose="020F0502020204030204" pitchFamily="34" charset="0"/>
              </a:rPr>
              <a:t>Dầu điều.</a:t>
            </a:r>
            <a:r>
              <a:rPr lang="en-US" sz="3200" b="1" dirty="0">
                <a:latin typeface="Times New Roman" panose="02020603050405020304" pitchFamily="18" charset="0"/>
                <a:ea typeface="Calibri" panose="020F0502020204030204" pitchFamily="34" charset="0"/>
              </a:rPr>
              <a:t>	D. </a:t>
            </a:r>
            <a:r>
              <a:rPr lang="en-US" sz="3200" dirty="0">
                <a:latin typeface="Times New Roman" panose="02020603050405020304" pitchFamily="18" charset="0"/>
                <a:ea typeface="Calibri" panose="020F0502020204030204" pitchFamily="34" charset="0"/>
              </a:rPr>
              <a:t>Dầu olive.</a:t>
            </a:r>
          </a:p>
        </p:txBody>
      </p:sp>
      <p:sp>
        <p:nvSpPr>
          <p:cNvPr id="25" name="Oval 24">
            <a:extLst>
              <a:ext uri="{FF2B5EF4-FFF2-40B4-BE49-F238E27FC236}">
                <a16:creationId xmlns:a16="http://schemas.microsoft.com/office/drawing/2014/main" id="{8369BF43-5FE7-4A43-953C-AD7B7EB56A8F}"/>
              </a:ext>
            </a:extLst>
          </p:cNvPr>
          <p:cNvSpPr/>
          <p:nvPr/>
        </p:nvSpPr>
        <p:spPr>
          <a:xfrm>
            <a:off x="753036" y="2623415"/>
            <a:ext cx="503057" cy="482984"/>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95416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463805" y="26158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sp>
        <p:nvSpPr>
          <p:cNvPr id="32" name="Rectangle 31">
            <a:extLst>
              <a:ext uri="{FF2B5EF4-FFF2-40B4-BE49-F238E27FC236}">
                <a16:creationId xmlns:a16="http://schemas.microsoft.com/office/drawing/2014/main" id="{5E9385F7-07A6-405A-9A08-7F6FD24DEE44}"/>
              </a:ext>
            </a:extLst>
          </p:cNvPr>
          <p:cNvSpPr/>
          <p:nvPr/>
        </p:nvSpPr>
        <p:spPr>
          <a:xfrm>
            <a:off x="1868296" y="548612"/>
            <a:ext cx="1305487"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3</a:t>
            </a:r>
          </a:p>
        </p:txBody>
      </p:sp>
      <p:sp>
        <p:nvSpPr>
          <p:cNvPr id="5" name="TextBox 4">
            <a:extLst>
              <a:ext uri="{FF2B5EF4-FFF2-40B4-BE49-F238E27FC236}">
                <a16:creationId xmlns:a16="http://schemas.microsoft.com/office/drawing/2014/main" id="{BF4E0FD1-8CD7-4C0A-ACDE-D0084D09CD0B}"/>
              </a:ext>
            </a:extLst>
          </p:cNvPr>
          <p:cNvSpPr txBox="1"/>
          <p:nvPr/>
        </p:nvSpPr>
        <p:spPr>
          <a:xfrm>
            <a:off x="869201" y="1399771"/>
            <a:ext cx="7609781" cy="954107"/>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Để tẩy sạch các vết bẩn dầu mỡ bám trên quần áo người ta thường sử dụng</a:t>
            </a:r>
          </a:p>
        </p:txBody>
      </p:sp>
      <p:sp>
        <p:nvSpPr>
          <p:cNvPr id="7" name="Oval 6">
            <a:extLst>
              <a:ext uri="{FF2B5EF4-FFF2-40B4-BE49-F238E27FC236}">
                <a16:creationId xmlns:a16="http://schemas.microsoft.com/office/drawing/2014/main" id="{8369BF43-5FE7-4A43-953C-AD7B7EB56A8F}"/>
              </a:ext>
            </a:extLst>
          </p:cNvPr>
          <p:cNvSpPr/>
          <p:nvPr/>
        </p:nvSpPr>
        <p:spPr>
          <a:xfrm>
            <a:off x="4753103" y="2413780"/>
            <a:ext cx="503057" cy="482821"/>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图片 2124">
            <a:hlinkClick r:id="rId4" action="ppaction://hlinksldjump"/>
            <a:extLst>
              <a:ext uri="{FF2B5EF4-FFF2-40B4-BE49-F238E27FC236}">
                <a16:creationId xmlns:a16="http://schemas.microsoft.com/office/drawing/2014/main" id="{EC28DE3B-D244-4230-AAFF-ABACC2C2B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7" y="2542177"/>
            <a:ext cx="1974355" cy="1316237"/>
          </a:xfrm>
          <a:prstGeom prst="rect">
            <a:avLst/>
          </a:prstGeom>
        </p:spPr>
      </p:pic>
      <p:sp>
        <p:nvSpPr>
          <p:cNvPr id="2" name="Rectangle 1"/>
          <p:cNvSpPr/>
          <p:nvPr/>
        </p:nvSpPr>
        <p:spPr>
          <a:xfrm>
            <a:off x="1325678" y="2378289"/>
            <a:ext cx="6099464" cy="1269322"/>
          </a:xfrm>
          <a:prstGeom prst="rect">
            <a:avLst/>
          </a:prstGeom>
        </p:spPr>
        <p:txBody>
          <a:bodyPr wrap="square">
            <a:spAutoFit/>
          </a:bodyPr>
          <a:lstStyle/>
          <a:p>
            <a:pPr algn="just">
              <a:lnSpc>
                <a:spcPct val="115000"/>
              </a:lnSpc>
              <a:spcBef>
                <a:spcPts val="720"/>
              </a:spcBef>
              <a:tabLst>
                <a:tab pos="1800225" algn="l"/>
                <a:tab pos="3420745" algn="l"/>
                <a:tab pos="5040630" algn="l"/>
              </a:tabLst>
            </a:pPr>
            <a:r>
              <a:rPr lang="vi-VN" sz="3200" b="1" dirty="0">
                <a:latin typeface="Times New Roman" panose="02020603050405020304" pitchFamily="18" charset="0"/>
                <a:ea typeface="Calibri" panose="020F0502020204030204" pitchFamily="34" charset="0"/>
              </a:rPr>
              <a:t>A. </a:t>
            </a:r>
            <a:r>
              <a:rPr lang="en-US" sz="3200" b="1" dirty="0">
                <a:latin typeface="Times New Roman" panose="02020603050405020304" pitchFamily="18" charset="0"/>
                <a:ea typeface="Calibri" panose="020F0502020204030204" pitchFamily="34" charset="0"/>
              </a:rPr>
              <a:t>Nước sạch</a:t>
            </a:r>
            <a:r>
              <a:rPr lang="vi-VN" sz="3200" b="1" dirty="0">
                <a:latin typeface="Times New Roman" panose="02020603050405020304" pitchFamily="18" charset="0"/>
                <a:ea typeface="Calibri" panose="020F0502020204030204" pitchFamily="34" charset="0"/>
              </a:rPr>
              <a:t>.	B. </a:t>
            </a:r>
            <a:r>
              <a:rPr lang="en-US" sz="3200" b="1" dirty="0">
                <a:latin typeface="Times New Roman" panose="02020603050405020304" pitchFamily="18" charset="0"/>
                <a:ea typeface="Calibri" panose="020F0502020204030204" pitchFamily="34" charset="0"/>
              </a:rPr>
              <a:t>Dầu hỏa</a:t>
            </a:r>
            <a:r>
              <a:rPr lang="vi-VN" sz="3200" b="1" dirty="0">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Calibri" panose="020F0502020204030204" pitchFamily="34" charset="0"/>
            </a:endParaRPr>
          </a:p>
          <a:p>
            <a:pPr algn="just">
              <a:lnSpc>
                <a:spcPct val="115000"/>
              </a:lnSpc>
              <a:spcBef>
                <a:spcPts val="720"/>
              </a:spcBef>
              <a:tabLst>
                <a:tab pos="1800225" algn="l"/>
                <a:tab pos="3420745" algn="l"/>
                <a:tab pos="5040630" algn="l"/>
              </a:tabLst>
            </a:pPr>
            <a:r>
              <a:rPr lang="vi-VN" sz="3200" b="1" dirty="0">
                <a:latin typeface="Times New Roman" panose="02020603050405020304" pitchFamily="18" charset="0"/>
                <a:ea typeface="Calibri" panose="020F0502020204030204" pitchFamily="34" charset="0"/>
              </a:rPr>
              <a:t>C. cồn.	</a:t>
            </a:r>
            <a:r>
              <a:rPr lang="en-US" sz="3200" b="1" dirty="0">
                <a:latin typeface="Times New Roman" panose="02020603050405020304" pitchFamily="18" charset="0"/>
                <a:ea typeface="Calibri" panose="020F0502020204030204" pitchFamily="34" charset="0"/>
              </a:rPr>
              <a:t>	</a:t>
            </a:r>
            <a:r>
              <a:rPr lang="vi-VN" sz="3200" b="1" dirty="0">
                <a:latin typeface="Times New Roman" panose="02020603050405020304" pitchFamily="18" charset="0"/>
                <a:ea typeface="Calibri" panose="020F0502020204030204" pitchFamily="34" charset="0"/>
              </a:rPr>
              <a:t>D. giấm ăn.</a:t>
            </a:r>
            <a:endParaRPr lang="en-US" sz="3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1619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42" name="Google Shape;581;p37">
            <a:extLst>
              <a:ext uri="{FF2B5EF4-FFF2-40B4-BE49-F238E27FC236}">
                <a16:creationId xmlns:a16="http://schemas.microsoft.com/office/drawing/2014/main" id="{2A255B1F-5984-4EBE-81D0-1B855B367C0D}"/>
              </a:ext>
            </a:extLst>
          </p:cNvPr>
          <p:cNvPicPr preferRelativeResize="0">
            <a:picLocks/>
          </p:cNvPicPr>
          <p:nvPr/>
        </p:nvPicPr>
        <p:blipFill rotWithShape="1">
          <a:blip r:embed="rId3"/>
          <a:srcRect l="21963" r="2723"/>
          <a:stretch/>
        </p:blipFill>
        <p:spPr>
          <a:xfrm>
            <a:off x="6536156" y="2764679"/>
            <a:ext cx="2384761" cy="1995675"/>
          </a:xfrm>
          <a:prstGeom prst="rect">
            <a:avLst/>
          </a:prstGeom>
          <a:noFill/>
          <a:ln w="114300" cap="flat" cmpd="sng">
            <a:solidFill>
              <a:schemeClr val="lt2"/>
            </a:solidFill>
            <a:prstDash val="solid"/>
            <a:round/>
            <a:headEnd type="none" w="sm" len="sm"/>
            <a:tailEnd type="none" w="sm" len="sm"/>
          </a:ln>
        </p:spPr>
      </p:pic>
      <p:pic>
        <p:nvPicPr>
          <p:cNvPr id="581" name="Google Shape;581;p37"/>
          <p:cNvPicPr preferRelativeResize="0">
            <a:picLocks noGrp="1"/>
          </p:cNvPicPr>
          <p:nvPr>
            <p:ph type="pic" idx="2"/>
          </p:nvPr>
        </p:nvPicPr>
        <p:blipFill>
          <a:blip r:embed="rId4"/>
          <a:srcRect t="12340" b="12340"/>
          <a:stretch/>
        </p:blipFill>
        <p:spPr>
          <a:xfrm>
            <a:off x="5781175" y="548650"/>
            <a:ext cx="2649599" cy="1995675"/>
          </a:xfrm>
          <a:prstGeom prst="rect">
            <a:avLst/>
          </a:prstGeom>
          <a:ln w="114300" cap="flat" cmpd="sng">
            <a:solidFill>
              <a:schemeClr val="lt2"/>
            </a:solidFill>
            <a:prstDash val="solid"/>
            <a:round/>
            <a:headEnd type="none" w="sm" len="sm"/>
            <a:tailEnd type="none" w="sm" len="sm"/>
          </a:ln>
        </p:spPr>
      </p:pic>
      <p:pic>
        <p:nvPicPr>
          <p:cNvPr id="582" name="Google Shape;582;p37"/>
          <p:cNvPicPr preferRelativeResize="0">
            <a:picLocks noGrp="1"/>
          </p:cNvPicPr>
          <p:nvPr>
            <p:ph type="pic" idx="3"/>
          </p:nvPr>
        </p:nvPicPr>
        <p:blipFill rotWithShape="1">
          <a:blip r:embed="rId5">
            <a:alphaModFix/>
          </a:blip>
          <a:srcRect l="28471" t="20953" r="28475" b="25251"/>
          <a:stretch/>
        </p:blipFill>
        <p:spPr>
          <a:xfrm>
            <a:off x="4896475" y="2650043"/>
            <a:ext cx="1769400" cy="1769400"/>
          </a:xfrm>
          <a:prstGeom prst="ellipse">
            <a:avLst/>
          </a:prstGeom>
          <a:ln w="114300" cap="flat" cmpd="sng">
            <a:solidFill>
              <a:schemeClr val="lt2"/>
            </a:solidFill>
            <a:prstDash val="solid"/>
            <a:round/>
            <a:headEnd type="none" w="sm" len="sm"/>
            <a:tailEnd type="none" w="sm" len="sm"/>
          </a:ln>
        </p:spPr>
      </p:pic>
      <p:grpSp>
        <p:nvGrpSpPr>
          <p:cNvPr id="583" name="Google Shape;583;p37"/>
          <p:cNvGrpSpPr/>
          <p:nvPr/>
        </p:nvGrpSpPr>
        <p:grpSpPr>
          <a:xfrm rot="338095">
            <a:off x="3588776" y="-932946"/>
            <a:ext cx="3718821" cy="2032652"/>
            <a:chOff x="3506947" y="883950"/>
            <a:chExt cx="1645554" cy="899435"/>
          </a:xfrm>
        </p:grpSpPr>
        <p:sp>
          <p:nvSpPr>
            <p:cNvPr id="584" name="Google Shape;584;p37"/>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37"/>
            <p:cNvGrpSpPr/>
            <p:nvPr/>
          </p:nvGrpSpPr>
          <p:grpSpPr>
            <a:xfrm>
              <a:off x="3662075" y="883950"/>
              <a:ext cx="1339575" cy="855075"/>
              <a:chOff x="3662075" y="883950"/>
              <a:chExt cx="1339575" cy="855075"/>
            </a:xfrm>
          </p:grpSpPr>
          <p:cxnSp>
            <p:nvCxnSpPr>
              <p:cNvPr id="588" name="Google Shape;588;p37"/>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p37"/>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37"/>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37"/>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37"/>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37"/>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37"/>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p37"/>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37"/>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37"/>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grpSp>
        <p:nvGrpSpPr>
          <p:cNvPr id="598" name="Google Shape;598;p37"/>
          <p:cNvGrpSpPr/>
          <p:nvPr/>
        </p:nvGrpSpPr>
        <p:grpSpPr>
          <a:xfrm>
            <a:off x="7732636" y="164814"/>
            <a:ext cx="1033801" cy="988915"/>
            <a:chOff x="7191325" y="3743800"/>
            <a:chExt cx="1128604" cy="1079601"/>
          </a:xfrm>
        </p:grpSpPr>
        <p:sp>
          <p:nvSpPr>
            <p:cNvPr id="599" name="Google Shape;599;p37"/>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37"/>
            <p:cNvGrpSpPr/>
            <p:nvPr/>
          </p:nvGrpSpPr>
          <p:grpSpPr>
            <a:xfrm>
              <a:off x="7474311" y="3990367"/>
              <a:ext cx="562631" cy="586468"/>
              <a:chOff x="6515800" y="1598275"/>
              <a:chExt cx="424275" cy="442250"/>
            </a:xfrm>
          </p:grpSpPr>
          <p:sp>
            <p:nvSpPr>
              <p:cNvPr id="601" name="Google Shape;601;p37"/>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1">
            <a:extLst>
              <a:ext uri="{FF2B5EF4-FFF2-40B4-BE49-F238E27FC236}">
                <a16:creationId xmlns:a16="http://schemas.microsoft.com/office/drawing/2014/main" id="{8E1C5518-C498-4F77-943B-B84F21703F84}"/>
              </a:ext>
            </a:extLst>
          </p:cNvPr>
          <p:cNvSpPr>
            <a:spLocks noChangeArrowheads="1"/>
          </p:cNvSpPr>
          <p:nvPr/>
        </p:nvSpPr>
        <p:spPr bwMode="auto">
          <a:xfrm>
            <a:off x="3176588"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49A823AF-F84E-4351-AD4D-863AAAB3D40D}"/>
              </a:ext>
            </a:extLst>
          </p:cNvPr>
          <p:cNvSpPr>
            <a:spLocks noChangeArrowheads="1"/>
          </p:cNvSpPr>
          <p:nvPr/>
        </p:nvSpPr>
        <p:spPr bwMode="auto">
          <a:xfrm>
            <a:off x="3190875" y="2770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8E736A3F-A71F-4FF7-88BE-11D1EE38CDDA}"/>
              </a:ext>
            </a:extLst>
          </p:cNvPr>
          <p:cNvSpPr>
            <a:spLocks noChangeArrowheads="1"/>
          </p:cNvSpPr>
          <p:nvPr/>
        </p:nvSpPr>
        <p:spPr bwMode="auto">
          <a:xfrm>
            <a:off x="3833813" y="2770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Box 38">
            <a:extLst>
              <a:ext uri="{FF2B5EF4-FFF2-40B4-BE49-F238E27FC236}">
                <a16:creationId xmlns:a16="http://schemas.microsoft.com/office/drawing/2014/main" id="{86F98678-0E05-4FAE-B6A4-AB80EA4299FA}"/>
              </a:ext>
            </a:extLst>
          </p:cNvPr>
          <p:cNvSpPr txBox="1"/>
          <p:nvPr/>
        </p:nvSpPr>
        <p:spPr>
          <a:xfrm>
            <a:off x="379562" y="1402897"/>
            <a:ext cx="4674077" cy="3046988"/>
          </a:xfrm>
          <a:prstGeom prst="rect">
            <a:avLst/>
          </a:prstGeom>
          <a:noFill/>
          <a:ln w="38100">
            <a:solidFill>
              <a:srgbClr val="00B050"/>
            </a:solidFill>
            <a:prstDash val="lgDashDotDot"/>
          </a:ln>
        </p:spPr>
        <p:txBody>
          <a:bodyPr wrap="square">
            <a:spAutoFit/>
          </a:bodyPr>
          <a:lstStyle/>
          <a:p>
            <a:pPr>
              <a:spcAft>
                <a:spcPts val="200"/>
              </a:spcAft>
            </a:pPr>
            <a:r>
              <a:rPr lang="vi-VN" sz="2400" i="1">
                <a:solidFill>
                  <a:srgbClr val="7030A0"/>
                </a:solidFill>
                <a:latin typeface="Times New Roman" panose="02020603050405020304" pitchFamily="18" charset="0"/>
                <a:cs typeface="Times New Roman" panose="02020603050405020304" pitchFamily="18" charset="0"/>
              </a:rPr>
              <a:t>Dầu thực vật và mỡ động vật là loại lipid được sử dụng phổ biến hằng ngày để ch</a:t>
            </a:r>
            <a:r>
              <a:rPr lang="en-US" sz="2400" i="1">
                <a:solidFill>
                  <a:srgbClr val="7030A0"/>
                </a:solidFill>
                <a:latin typeface="Times New Roman" panose="02020603050405020304" pitchFamily="18" charset="0"/>
                <a:cs typeface="Times New Roman" panose="02020603050405020304" pitchFamily="18" charset="0"/>
              </a:rPr>
              <a:t>ế </a:t>
            </a:r>
            <a:r>
              <a:rPr lang="vi-VN" sz="2400" i="1">
                <a:solidFill>
                  <a:srgbClr val="7030A0"/>
                </a:solidFill>
                <a:latin typeface="Times New Roman" panose="02020603050405020304" pitchFamily="18" charset="0"/>
                <a:cs typeface="Times New Roman" panose="02020603050405020304" pitchFamily="18" charset="0"/>
              </a:rPr>
              <a:t>biến thực phẩm. Vai trò của chúng trong cơ thể sinh vật là gì? Tại sao tuỳ theo độ tuổi, cơ thể cần được cung c</a:t>
            </a:r>
            <a:r>
              <a:rPr lang="en-US" sz="2400" i="1">
                <a:solidFill>
                  <a:srgbClr val="7030A0"/>
                </a:solidFill>
                <a:latin typeface="Times New Roman" panose="02020603050405020304" pitchFamily="18" charset="0"/>
                <a:cs typeface="Times New Roman" panose="02020603050405020304" pitchFamily="18" charset="0"/>
              </a:rPr>
              <a:t>ấ</a:t>
            </a:r>
            <a:r>
              <a:rPr lang="vi-VN" sz="2400" i="1">
                <a:solidFill>
                  <a:srgbClr val="7030A0"/>
                </a:solidFill>
                <a:latin typeface="Times New Roman" panose="02020603050405020304" pitchFamily="18" charset="0"/>
                <a:cs typeface="Times New Roman" panose="02020603050405020304" pitchFamily="18" charset="0"/>
              </a:rPr>
              <a:t>p một lượng dầu và mỡ phù hợp? Lipid còn có những ứng dụng gì khác?</a:t>
            </a:r>
            <a:endParaRPr lang="en-US" sz="2400" i="1" dirty="0">
              <a:solidFill>
                <a:srgbClr val="7030A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560623" y="58431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pic>
        <p:nvPicPr>
          <p:cNvPr id="52" name="图片 2124">
            <a:hlinkClick r:id="rId4" action="ppaction://hlinksldjump"/>
            <a:extLst>
              <a:ext uri="{FF2B5EF4-FFF2-40B4-BE49-F238E27FC236}">
                <a16:creationId xmlns:a16="http://schemas.microsoft.com/office/drawing/2014/main" id="{99BEE351-C5BE-4BB0-A782-1CAE1DE97C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645" y="2864907"/>
            <a:ext cx="1974355" cy="1316237"/>
          </a:xfrm>
          <a:prstGeom prst="rect">
            <a:avLst/>
          </a:prstGeom>
        </p:spPr>
      </p:pic>
      <p:sp>
        <p:nvSpPr>
          <p:cNvPr id="32" name="Rectangle 31">
            <a:extLst>
              <a:ext uri="{FF2B5EF4-FFF2-40B4-BE49-F238E27FC236}">
                <a16:creationId xmlns:a16="http://schemas.microsoft.com/office/drawing/2014/main" id="{5E9385F7-07A6-405A-9A08-7F6FD24DEE44}"/>
              </a:ext>
            </a:extLst>
          </p:cNvPr>
          <p:cNvSpPr/>
          <p:nvPr/>
        </p:nvSpPr>
        <p:spPr>
          <a:xfrm>
            <a:off x="1965114" y="871342"/>
            <a:ext cx="1305487"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4</a:t>
            </a:r>
          </a:p>
        </p:txBody>
      </p:sp>
      <p:sp>
        <p:nvSpPr>
          <p:cNvPr id="5" name="TextBox 4">
            <a:extLst>
              <a:ext uri="{FF2B5EF4-FFF2-40B4-BE49-F238E27FC236}">
                <a16:creationId xmlns:a16="http://schemas.microsoft.com/office/drawing/2014/main" id="{BF4E0FD1-8CD7-4C0A-ACDE-D0084D09CD0B}"/>
              </a:ext>
            </a:extLst>
          </p:cNvPr>
          <p:cNvSpPr txBox="1"/>
          <p:nvPr/>
        </p:nvSpPr>
        <p:spPr>
          <a:xfrm>
            <a:off x="1175225" y="1751137"/>
            <a:ext cx="7583279"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Công thức hóa học chung của chất béo là</a:t>
            </a:r>
          </a:p>
        </p:txBody>
      </p:sp>
      <p:sp>
        <p:nvSpPr>
          <p:cNvPr id="2" name="Rectangle 1"/>
          <p:cNvSpPr/>
          <p:nvPr/>
        </p:nvSpPr>
        <p:spPr>
          <a:xfrm>
            <a:off x="1007918" y="2552848"/>
            <a:ext cx="6757416"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(R-COO)</a:t>
            </a:r>
            <a:r>
              <a:rPr lang="en-US"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C</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H</a:t>
            </a:r>
            <a:r>
              <a:rPr lang="vi-VN" sz="2800" baseline="-25000" dirty="0">
                <a:latin typeface="Times New Roman" panose="02020603050405020304" pitchFamily="18" charset="0"/>
                <a:cs typeface="Times New Roman" panose="02020603050405020304" pitchFamily="18" charset="0"/>
              </a:rPr>
              <a:t>5</a:t>
            </a:r>
            <a:r>
              <a:rPr lang="en-US" sz="2800" b="1" dirty="0">
                <a:latin typeface="Times New Roman" panose="02020603050405020304" pitchFamily="18" charset="0"/>
                <a:cs typeface="Times New Roman" panose="02020603050405020304" pitchFamily="18" charset="0"/>
              </a:rPr>
              <a:t>		B. </a:t>
            </a:r>
            <a:r>
              <a:rPr lang="vi-VN" sz="2800" dirty="0">
                <a:latin typeface="Times New Roman" panose="02020603050405020304" pitchFamily="18" charset="0"/>
                <a:cs typeface="Times New Roman" panose="02020603050405020304" pitchFamily="18" charset="0"/>
              </a:rPr>
              <a:t>(R-COO)</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H</a:t>
            </a:r>
            <a:r>
              <a:rPr lang="vi-VN" sz="2800" baseline="-25000" dirty="0">
                <a:latin typeface="Times New Roman" panose="02020603050405020304" pitchFamily="18" charset="0"/>
                <a:cs typeface="Times New Roman" panose="02020603050405020304" pitchFamily="18" charset="0"/>
              </a:rPr>
              <a:t>5</a:t>
            </a:r>
            <a:endParaRPr lang="en-US" sz="2800" baseline="-250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R-COO</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C</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H</a:t>
            </a:r>
            <a:r>
              <a:rPr lang="vi-VN" sz="2800" baseline="-250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D. </a:t>
            </a:r>
            <a:r>
              <a:rPr lang="vi-VN" sz="2800" dirty="0">
                <a:latin typeface="Times New Roman" panose="02020603050405020304" pitchFamily="18" charset="0"/>
                <a:cs typeface="Times New Roman" panose="02020603050405020304" pitchFamily="18" charset="0"/>
              </a:rPr>
              <a:t>(R-COO)</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C</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H</a:t>
            </a:r>
            <a:r>
              <a:rPr lang="vi-VN" sz="2800" baseline="-250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id="{8369BF43-5FE7-4A43-953C-AD7B7EB56A8F}"/>
              </a:ext>
            </a:extLst>
          </p:cNvPr>
          <p:cNvSpPr/>
          <p:nvPr/>
        </p:nvSpPr>
        <p:spPr>
          <a:xfrm>
            <a:off x="4659563" y="3063582"/>
            <a:ext cx="503057" cy="482984"/>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89360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463805" y="26158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sp>
        <p:nvSpPr>
          <p:cNvPr id="32" name="Rectangle 31">
            <a:extLst>
              <a:ext uri="{FF2B5EF4-FFF2-40B4-BE49-F238E27FC236}">
                <a16:creationId xmlns:a16="http://schemas.microsoft.com/office/drawing/2014/main" id="{5E9385F7-07A6-405A-9A08-7F6FD24DEE44}"/>
              </a:ext>
            </a:extLst>
          </p:cNvPr>
          <p:cNvSpPr/>
          <p:nvPr/>
        </p:nvSpPr>
        <p:spPr>
          <a:xfrm>
            <a:off x="1868296" y="548612"/>
            <a:ext cx="1305487"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5</a:t>
            </a:r>
          </a:p>
        </p:txBody>
      </p:sp>
      <p:sp>
        <p:nvSpPr>
          <p:cNvPr id="5" name="TextBox 4">
            <a:extLst>
              <a:ext uri="{FF2B5EF4-FFF2-40B4-BE49-F238E27FC236}">
                <a16:creationId xmlns:a16="http://schemas.microsoft.com/office/drawing/2014/main" id="{BF4E0FD1-8CD7-4C0A-ACDE-D0084D09CD0B}"/>
              </a:ext>
            </a:extLst>
          </p:cNvPr>
          <p:cNvSpPr txBox="1"/>
          <p:nvPr/>
        </p:nvSpPr>
        <p:spPr>
          <a:xfrm>
            <a:off x="666153" y="1348250"/>
            <a:ext cx="7793183" cy="523220"/>
          </a:xfrm>
          <a:prstGeom prst="rect">
            <a:avLst/>
          </a:prstGeom>
          <a:noFill/>
        </p:spPr>
        <p:txBody>
          <a:bodyPr wrap="square" rtlCol="0">
            <a:spAutoFit/>
          </a:bodyPr>
          <a:lstStyle/>
          <a:p>
            <a:r>
              <a:rPr lang="vi-VN" sz="2800" dirty="0">
                <a:solidFill>
                  <a:srgbClr val="0070C0"/>
                </a:solidFill>
                <a:latin typeface="Times New Roman" panose="02020603050405020304" pitchFamily="18" charset="0"/>
                <a:cs typeface="Times New Roman" panose="02020603050405020304" pitchFamily="18" charset="0"/>
              </a:rPr>
              <a:t>Thủy phân chất béo trong môi trường kiềm thu được </a:t>
            </a:r>
          </a:p>
        </p:txBody>
      </p:sp>
      <p:sp>
        <p:nvSpPr>
          <p:cNvPr id="7" name="Oval 6">
            <a:extLst>
              <a:ext uri="{FF2B5EF4-FFF2-40B4-BE49-F238E27FC236}">
                <a16:creationId xmlns:a16="http://schemas.microsoft.com/office/drawing/2014/main" id="{8369BF43-5FE7-4A43-953C-AD7B7EB56A8F}"/>
              </a:ext>
            </a:extLst>
          </p:cNvPr>
          <p:cNvSpPr/>
          <p:nvPr/>
        </p:nvSpPr>
        <p:spPr>
          <a:xfrm>
            <a:off x="1677738" y="3393515"/>
            <a:ext cx="503057" cy="482984"/>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图片 2124">
            <a:hlinkClick r:id="rId4" action="ppaction://hlinksldjump"/>
            <a:extLst>
              <a:ext uri="{FF2B5EF4-FFF2-40B4-BE49-F238E27FC236}">
                <a16:creationId xmlns:a16="http://schemas.microsoft.com/office/drawing/2014/main" id="{EC28DE3B-D244-4230-AAFF-ABACC2C2B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7" y="2542177"/>
            <a:ext cx="1974355" cy="1316237"/>
          </a:xfrm>
          <a:prstGeom prst="rect">
            <a:avLst/>
          </a:prstGeom>
        </p:spPr>
      </p:pic>
      <p:sp>
        <p:nvSpPr>
          <p:cNvPr id="6" name="Rectangle 5"/>
          <p:cNvSpPr/>
          <p:nvPr/>
        </p:nvSpPr>
        <p:spPr>
          <a:xfrm>
            <a:off x="1677738" y="1791313"/>
            <a:ext cx="6382266" cy="2085186"/>
          </a:xfrm>
          <a:prstGeom prst="rect">
            <a:avLst/>
          </a:prstGeom>
        </p:spPr>
        <p:txBody>
          <a:bodyPr wrap="square">
            <a:spAutoFit/>
          </a:bodyPr>
          <a:lstStyle/>
          <a:p>
            <a:pPr marL="228600" indent="-228600" algn="just">
              <a:spcBef>
                <a:spcPts val="720"/>
              </a:spcBef>
              <a:tabLst>
                <a:tab pos="3420745" algn="l"/>
              </a:tabLst>
            </a:pPr>
            <a:r>
              <a:rPr lang="en-US" sz="2800" b="1" dirty="0">
                <a:latin typeface="Times New Roman" panose="02020603050405020304" pitchFamily="18" charset="0"/>
                <a:ea typeface="Calibri" panose="020F0502020204030204" pitchFamily="34" charset="0"/>
              </a:rPr>
              <a:t>A. </a:t>
            </a:r>
            <a:r>
              <a:rPr lang="en-US" sz="2800" dirty="0">
                <a:latin typeface="Times New Roman" panose="02020603050405020304" pitchFamily="18" charset="0"/>
                <a:ea typeface="Calibri" panose="020F0502020204030204" pitchFamily="34" charset="0"/>
              </a:rPr>
              <a:t>glycerol và nước.	</a:t>
            </a:r>
          </a:p>
          <a:p>
            <a:pPr marL="228600" indent="-228600" algn="just">
              <a:spcBef>
                <a:spcPts val="720"/>
              </a:spcBef>
              <a:tabLst>
                <a:tab pos="3420745" algn="l"/>
              </a:tabLst>
            </a:pPr>
            <a:r>
              <a:rPr lang="en-US" sz="2800" b="1" dirty="0">
                <a:latin typeface="Times New Roman" panose="02020603050405020304" pitchFamily="18" charset="0"/>
                <a:ea typeface="Calibri" panose="020F0502020204030204" pitchFamily="34" charset="0"/>
              </a:rPr>
              <a:t>B. </a:t>
            </a:r>
            <a:r>
              <a:rPr lang="en-US" sz="2800" dirty="0">
                <a:latin typeface="Times New Roman" panose="02020603050405020304" pitchFamily="18" charset="0"/>
                <a:ea typeface="Calibri" panose="020F0502020204030204" pitchFamily="34" charset="0"/>
              </a:rPr>
              <a:t>glycerol và acid béo.</a:t>
            </a:r>
          </a:p>
          <a:p>
            <a:pPr marL="228600" indent="-228600" algn="just">
              <a:spcBef>
                <a:spcPts val="720"/>
              </a:spcBef>
              <a:tabLst>
                <a:tab pos="3420745" algn="l"/>
              </a:tabLst>
            </a:pPr>
            <a:r>
              <a:rPr lang="en-US" sz="2800" b="1" dirty="0">
                <a:latin typeface="Times New Roman" panose="02020603050405020304" pitchFamily="18" charset="0"/>
                <a:ea typeface="Calibri" panose="020F0502020204030204" pitchFamily="34" charset="0"/>
              </a:rPr>
              <a:t>C. </a:t>
            </a:r>
            <a:r>
              <a:rPr lang="en-US" sz="2800" dirty="0">
                <a:latin typeface="Times New Roman" panose="02020603050405020304" pitchFamily="18" charset="0"/>
                <a:ea typeface="Calibri" panose="020F0502020204030204" pitchFamily="34" charset="0"/>
              </a:rPr>
              <a:t>glycerol mà một số loại acid béo.	</a:t>
            </a:r>
          </a:p>
          <a:p>
            <a:pPr marL="228600" indent="-228600" algn="just">
              <a:spcBef>
                <a:spcPts val="720"/>
              </a:spcBef>
              <a:tabLst>
                <a:tab pos="3420745" algn="l"/>
              </a:tabLst>
            </a:pPr>
            <a:r>
              <a:rPr lang="en-US" sz="2800" b="1" dirty="0">
                <a:latin typeface="Times New Roman" panose="02020603050405020304" pitchFamily="18" charset="0"/>
                <a:ea typeface="Calibri" panose="020F0502020204030204" pitchFamily="34" charset="0"/>
              </a:rPr>
              <a:t>D. </a:t>
            </a:r>
            <a:r>
              <a:rPr lang="en-US" sz="2800" dirty="0">
                <a:latin typeface="Times New Roman" panose="02020603050405020304" pitchFamily="18" charset="0"/>
                <a:ea typeface="Calibri" panose="020F0502020204030204" pitchFamily="34" charset="0"/>
              </a:rPr>
              <a:t>glycerol và muối của các acid béo.</a:t>
            </a:r>
          </a:p>
        </p:txBody>
      </p:sp>
    </p:spTree>
    <p:extLst>
      <p:ext uri="{BB962C8B-B14F-4D97-AF65-F5344CB8AC3E}">
        <p14:creationId xmlns:p14="http://schemas.microsoft.com/office/powerpoint/2010/main" val="3819331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560623" y="58431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pic>
        <p:nvPicPr>
          <p:cNvPr id="52" name="图片 2124">
            <a:hlinkClick r:id="rId4" action="ppaction://hlinksldjump"/>
            <a:extLst>
              <a:ext uri="{FF2B5EF4-FFF2-40B4-BE49-F238E27FC236}">
                <a16:creationId xmlns:a16="http://schemas.microsoft.com/office/drawing/2014/main" id="{99BEE351-C5BE-4BB0-A782-1CAE1DE97C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645" y="2864907"/>
            <a:ext cx="1974355" cy="1316237"/>
          </a:xfrm>
          <a:prstGeom prst="rect">
            <a:avLst/>
          </a:prstGeom>
        </p:spPr>
      </p:pic>
      <p:sp>
        <p:nvSpPr>
          <p:cNvPr id="32" name="Rectangle 31">
            <a:extLst>
              <a:ext uri="{FF2B5EF4-FFF2-40B4-BE49-F238E27FC236}">
                <a16:creationId xmlns:a16="http://schemas.microsoft.com/office/drawing/2014/main" id="{5E9385F7-07A6-405A-9A08-7F6FD24DEE44}"/>
              </a:ext>
            </a:extLst>
          </p:cNvPr>
          <p:cNvSpPr/>
          <p:nvPr/>
        </p:nvSpPr>
        <p:spPr>
          <a:xfrm>
            <a:off x="1965114" y="871342"/>
            <a:ext cx="1305487"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6</a:t>
            </a:r>
          </a:p>
        </p:txBody>
      </p:sp>
      <p:sp>
        <p:nvSpPr>
          <p:cNvPr id="5" name="TextBox 4">
            <a:extLst>
              <a:ext uri="{FF2B5EF4-FFF2-40B4-BE49-F238E27FC236}">
                <a16:creationId xmlns:a16="http://schemas.microsoft.com/office/drawing/2014/main" id="{BF4E0FD1-8CD7-4C0A-ACDE-D0084D09CD0B}"/>
              </a:ext>
            </a:extLst>
          </p:cNvPr>
          <p:cNvSpPr txBox="1"/>
          <p:nvPr/>
        </p:nvSpPr>
        <p:spPr>
          <a:xfrm>
            <a:off x="1175225" y="1751137"/>
            <a:ext cx="7583279"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Khi để lâu trong không khí, chất béo sẽ </a:t>
            </a:r>
          </a:p>
        </p:txBody>
      </p:sp>
      <p:sp>
        <p:nvSpPr>
          <p:cNvPr id="25" name="Oval 24">
            <a:extLst>
              <a:ext uri="{FF2B5EF4-FFF2-40B4-BE49-F238E27FC236}">
                <a16:creationId xmlns:a16="http://schemas.microsoft.com/office/drawing/2014/main" id="{8369BF43-5FE7-4A43-953C-AD7B7EB56A8F}"/>
              </a:ext>
            </a:extLst>
          </p:cNvPr>
          <p:cNvSpPr/>
          <p:nvPr/>
        </p:nvSpPr>
        <p:spPr>
          <a:xfrm>
            <a:off x="1757388" y="3347522"/>
            <a:ext cx="503057" cy="482984"/>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1757388" y="2247801"/>
            <a:ext cx="5804349" cy="2085186"/>
          </a:xfrm>
          <a:prstGeom prst="rect">
            <a:avLst/>
          </a:prstGeom>
        </p:spPr>
        <p:txBody>
          <a:bodyPr wrap="square">
            <a:spAutoFit/>
          </a:bodyPr>
          <a:lstStyle/>
          <a:p>
            <a:pPr algn="just">
              <a:spcBef>
                <a:spcPts val="720"/>
              </a:spcBef>
              <a:tabLst>
                <a:tab pos="1800225" algn="l"/>
                <a:tab pos="3420745" algn="l"/>
                <a:tab pos="5040630" algn="l"/>
              </a:tabLst>
            </a:pPr>
            <a:r>
              <a:rPr lang="en-US" sz="2800" b="1" dirty="0">
                <a:latin typeface="Times New Roman" panose="02020603050405020304" pitchFamily="18" charset="0"/>
                <a:ea typeface="Calibri" panose="020F0502020204030204" pitchFamily="34" charset="0"/>
              </a:rPr>
              <a:t>A. </a:t>
            </a:r>
            <a:r>
              <a:rPr lang="en-US" sz="2800" dirty="0">
                <a:latin typeface="Times New Roman" panose="02020603050405020304" pitchFamily="18" charset="0"/>
                <a:ea typeface="Calibri" panose="020F0502020204030204" pitchFamily="34" charset="0"/>
              </a:rPr>
              <a:t>thăng hoa.</a:t>
            </a:r>
            <a:r>
              <a:rPr lang="en-US" sz="2800" b="1" dirty="0">
                <a:latin typeface="Times New Roman" panose="02020603050405020304" pitchFamily="18" charset="0"/>
                <a:ea typeface="Calibri" panose="020F0502020204030204" pitchFamily="34" charset="0"/>
              </a:rPr>
              <a:t>		</a:t>
            </a:r>
          </a:p>
          <a:p>
            <a:pPr algn="just">
              <a:spcBef>
                <a:spcPts val="720"/>
              </a:spcBef>
              <a:tabLst>
                <a:tab pos="1800225" algn="l"/>
                <a:tab pos="3420745" algn="l"/>
                <a:tab pos="5040630" algn="l"/>
              </a:tabLst>
            </a:pPr>
            <a:r>
              <a:rPr lang="en-US" sz="2800" b="1" dirty="0">
                <a:latin typeface="Times New Roman" panose="02020603050405020304" pitchFamily="18" charset="0"/>
                <a:ea typeface="Calibri" panose="020F0502020204030204" pitchFamily="34" charset="0"/>
              </a:rPr>
              <a:t>B. </a:t>
            </a:r>
            <a:r>
              <a:rPr lang="en-US" sz="2800" dirty="0">
                <a:latin typeface="Times New Roman" panose="02020603050405020304" pitchFamily="18" charset="0"/>
                <a:ea typeface="Calibri" panose="020F0502020204030204" pitchFamily="34" charset="0"/>
              </a:rPr>
              <a:t>từ thể lỏng sang thể rắn.</a:t>
            </a:r>
          </a:p>
          <a:p>
            <a:pPr algn="just">
              <a:spcBef>
                <a:spcPts val="720"/>
              </a:spcBef>
              <a:tabLst>
                <a:tab pos="1800225" algn="l"/>
                <a:tab pos="3420745" algn="l"/>
                <a:tab pos="5040630" algn="l"/>
              </a:tabLst>
            </a:pPr>
            <a:r>
              <a:rPr lang="en-US" sz="2800" b="1" dirty="0">
                <a:latin typeface="Times New Roman" panose="02020603050405020304" pitchFamily="18" charset="0"/>
                <a:ea typeface="Calibri" panose="020F0502020204030204" pitchFamily="34" charset="0"/>
              </a:rPr>
              <a:t>C. </a:t>
            </a:r>
            <a:r>
              <a:rPr lang="en-US" sz="2800" dirty="0">
                <a:latin typeface="Times New Roman" panose="02020603050405020304" pitchFamily="18" charset="0"/>
                <a:ea typeface="Calibri" panose="020F0502020204030204" pitchFamily="34" charset="0"/>
              </a:rPr>
              <a:t>có mùi ôi.</a:t>
            </a:r>
            <a:r>
              <a:rPr lang="en-US" sz="2800" b="1" dirty="0">
                <a:latin typeface="Times New Roman" panose="02020603050405020304" pitchFamily="18" charset="0"/>
                <a:ea typeface="Calibri" panose="020F0502020204030204" pitchFamily="34" charset="0"/>
              </a:rPr>
              <a:t>		</a:t>
            </a:r>
          </a:p>
          <a:p>
            <a:pPr algn="just">
              <a:spcBef>
                <a:spcPts val="720"/>
              </a:spcBef>
              <a:tabLst>
                <a:tab pos="1800225" algn="l"/>
                <a:tab pos="3420745" algn="l"/>
                <a:tab pos="5040630" algn="l"/>
              </a:tabLst>
            </a:pPr>
            <a:r>
              <a:rPr lang="en-US" sz="2800" b="1" dirty="0">
                <a:latin typeface="Times New Roman" panose="02020603050405020304" pitchFamily="18" charset="0"/>
                <a:ea typeface="Calibri" panose="020F0502020204030204" pitchFamily="34" charset="0"/>
              </a:rPr>
              <a:t>D. </a:t>
            </a:r>
            <a:r>
              <a:rPr lang="en-US" sz="2800" dirty="0">
                <a:latin typeface="Times New Roman" panose="02020603050405020304" pitchFamily="18" charset="0"/>
                <a:ea typeface="Calibri" panose="020F0502020204030204" pitchFamily="34" charset="0"/>
              </a:rPr>
              <a:t>bay hơi.</a:t>
            </a:r>
          </a:p>
        </p:txBody>
      </p:sp>
    </p:spTree>
    <p:extLst>
      <p:ext uri="{BB962C8B-B14F-4D97-AF65-F5344CB8AC3E}">
        <p14:creationId xmlns:p14="http://schemas.microsoft.com/office/powerpoint/2010/main" val="3293336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2FE6D36-AB99-4160-B866-D6A6D97C6693}"/>
              </a:ext>
            </a:extLst>
          </p:cNvPr>
          <p:cNvGrpSpPr/>
          <p:nvPr/>
        </p:nvGrpSpPr>
        <p:grpSpPr>
          <a:xfrm>
            <a:off x="463805" y="261589"/>
            <a:ext cx="8197881" cy="3660557"/>
            <a:chOff x="1584721" y="1998931"/>
            <a:chExt cx="2233521" cy="2687378"/>
          </a:xfrm>
        </p:grpSpPr>
        <p:sp>
          <p:nvSpPr>
            <p:cNvPr id="3" name="MH_Other_1">
              <a:extLst>
                <a:ext uri="{FF2B5EF4-FFF2-40B4-BE49-F238E27FC236}">
                  <a16:creationId xmlns:a16="http://schemas.microsoft.com/office/drawing/2014/main" id="{3D03BE7A-9D72-4CB7-8188-DC83FB58F24F}"/>
                </a:ext>
              </a:extLst>
            </p:cNvPr>
            <p:cNvSpPr/>
            <p:nvPr>
              <p:custDataLst>
                <p:tags r:id="rId1"/>
              </p:custDataLst>
            </p:nvPr>
          </p:nvSpPr>
          <p:spPr>
            <a:xfrm>
              <a:off x="1752170" y="1998931"/>
              <a:ext cx="786093" cy="856613"/>
            </a:xfrm>
            <a:custGeom>
              <a:avLst/>
              <a:gdLst>
                <a:gd name="connsiteX0" fmla="*/ 679281 w 1358563"/>
                <a:gd name="connsiteY0" fmla="*/ 0 h 829714"/>
                <a:gd name="connsiteX1" fmla="*/ 804747 w 1358563"/>
                <a:gd name="connsiteY1" fmla="*/ 51969 h 829714"/>
                <a:gd name="connsiteX2" fmla="*/ 1306594 w 1358563"/>
                <a:gd name="connsiteY2" fmla="*/ 553816 h 829714"/>
                <a:gd name="connsiteX3" fmla="*/ 1306594 w 1358563"/>
                <a:gd name="connsiteY3" fmla="*/ 804747 h 829714"/>
                <a:gd name="connsiteX4" fmla="*/ 1281627 w 1358563"/>
                <a:gd name="connsiteY4" fmla="*/ 829714 h 829714"/>
                <a:gd name="connsiteX5" fmla="*/ 76936 w 1358563"/>
                <a:gd name="connsiteY5" fmla="*/ 829714 h 829714"/>
                <a:gd name="connsiteX6" fmla="*/ 51969 w 1358563"/>
                <a:gd name="connsiteY6" fmla="*/ 804747 h 829714"/>
                <a:gd name="connsiteX7" fmla="*/ 51969 w 1358563"/>
                <a:gd name="connsiteY7" fmla="*/ 553816 h 829714"/>
                <a:gd name="connsiteX8" fmla="*/ 553816 w 1358563"/>
                <a:gd name="connsiteY8" fmla="*/ 51969 h 829714"/>
                <a:gd name="connsiteX9" fmla="*/ 679281 w 1358563"/>
                <a:gd name="connsiteY9" fmla="*/ 0 h 8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63" h="829714">
                  <a:moveTo>
                    <a:pt x="679281" y="0"/>
                  </a:moveTo>
                  <a:cubicBezTo>
                    <a:pt x="724691" y="0"/>
                    <a:pt x="770100" y="17323"/>
                    <a:pt x="804747" y="51969"/>
                  </a:cubicBezTo>
                  <a:lnTo>
                    <a:pt x="1306594" y="553816"/>
                  </a:lnTo>
                  <a:cubicBezTo>
                    <a:pt x="1375886" y="623109"/>
                    <a:pt x="1375886" y="735455"/>
                    <a:pt x="1306594" y="804747"/>
                  </a:cubicBezTo>
                  <a:lnTo>
                    <a:pt x="1281627" y="829714"/>
                  </a:lnTo>
                  <a:lnTo>
                    <a:pt x="76936" y="829714"/>
                  </a:lnTo>
                  <a:lnTo>
                    <a:pt x="51969" y="804747"/>
                  </a:lnTo>
                  <a:cubicBezTo>
                    <a:pt x="-17323" y="735455"/>
                    <a:pt x="-17323" y="623109"/>
                    <a:pt x="51969" y="553816"/>
                  </a:cubicBezTo>
                  <a:lnTo>
                    <a:pt x="553816" y="51969"/>
                  </a:lnTo>
                  <a:cubicBezTo>
                    <a:pt x="588462" y="17323"/>
                    <a:pt x="633871" y="0"/>
                    <a:pt x="679281" y="0"/>
                  </a:cubicBezTo>
                  <a:close/>
                </a:path>
              </a:pathLst>
            </a:custGeom>
            <a:solidFill>
              <a:schemeClr val="accent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189000" anchor="ctr">
              <a:scene3d>
                <a:camera prst="orthographicFront"/>
                <a:lightRig rig="threePt" dir="t"/>
              </a:scene3d>
              <a:sp3d contourW="12700"/>
            </a:bodyPr>
            <a:lstStyle/>
            <a:p>
              <a:pPr algn="ctr">
                <a:defRPr/>
              </a:pPr>
              <a:endParaRPr lang="zh-CN" altLang="en-US" sz="4050" b="1" dirty="0">
                <a:solidFill>
                  <a:srgbClr val="FFFFFF"/>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
          <p:nvSpPr>
            <p:cNvPr id="4" name="MH_SubTitle_1">
              <a:extLst>
                <a:ext uri="{FF2B5EF4-FFF2-40B4-BE49-F238E27FC236}">
                  <a16:creationId xmlns:a16="http://schemas.microsoft.com/office/drawing/2014/main" id="{999918E8-595F-4EB1-B83B-3C258A4B2E96}"/>
                </a:ext>
              </a:extLst>
            </p:cNvPr>
            <p:cNvSpPr/>
            <p:nvPr>
              <p:custDataLst>
                <p:tags r:id="rId2"/>
              </p:custDataLst>
            </p:nvPr>
          </p:nvSpPr>
          <p:spPr>
            <a:xfrm>
              <a:off x="1584721" y="2696282"/>
              <a:ext cx="2233521" cy="1990027"/>
            </a:xfrm>
            <a:prstGeom prst="round2DiagRect">
              <a:avLst/>
            </a:prstGeom>
            <a:solidFill>
              <a:srgbClr val="FFFFFF"/>
            </a:solid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216000" anchor="ctr">
              <a:normAutofit/>
              <a:scene3d>
                <a:camera prst="orthographicFront"/>
                <a:lightRig rig="threePt" dir="t"/>
              </a:scene3d>
              <a:sp3d contourW="12700"/>
            </a:bodyPr>
            <a:lstStyle/>
            <a:p>
              <a:pPr algn="ctr">
                <a:defRPr/>
              </a:pPr>
              <a:endParaRPr lang="zh-CN" altLang="en-US" sz="1500" b="1" dirty="0">
                <a:solidFill>
                  <a:schemeClr val="accent1">
                    <a:lumMod val="75000"/>
                  </a:schemeClr>
                </a:solidFill>
                <a:latin typeface="Times New Roman" panose="02020603050405020304" pitchFamily="18" charset="0"/>
                <a:cs typeface="Times New Roman" panose="02020603050405020304" pitchFamily="18" charset="0"/>
              </a:endParaRPr>
            </a:p>
          </p:txBody>
        </p:sp>
      </p:grpSp>
      <p:sp>
        <p:nvSpPr>
          <p:cNvPr id="32" name="Rectangle 31">
            <a:extLst>
              <a:ext uri="{FF2B5EF4-FFF2-40B4-BE49-F238E27FC236}">
                <a16:creationId xmlns:a16="http://schemas.microsoft.com/office/drawing/2014/main" id="{5E9385F7-07A6-405A-9A08-7F6FD24DEE44}"/>
              </a:ext>
            </a:extLst>
          </p:cNvPr>
          <p:cNvSpPr/>
          <p:nvPr/>
        </p:nvSpPr>
        <p:spPr>
          <a:xfrm>
            <a:off x="1868296" y="548612"/>
            <a:ext cx="1305487"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Câu 7</a:t>
            </a:r>
          </a:p>
        </p:txBody>
      </p:sp>
      <p:sp>
        <p:nvSpPr>
          <p:cNvPr id="5" name="TextBox 4">
            <a:extLst>
              <a:ext uri="{FF2B5EF4-FFF2-40B4-BE49-F238E27FC236}">
                <a16:creationId xmlns:a16="http://schemas.microsoft.com/office/drawing/2014/main" id="{BF4E0FD1-8CD7-4C0A-ACDE-D0084D09CD0B}"/>
              </a:ext>
            </a:extLst>
          </p:cNvPr>
          <p:cNvSpPr txBox="1"/>
          <p:nvPr/>
        </p:nvSpPr>
        <p:spPr>
          <a:xfrm>
            <a:off x="869201" y="1399771"/>
            <a:ext cx="7609781" cy="523220"/>
          </a:xfrm>
          <a:prstGeom prst="rect">
            <a:avLst/>
          </a:prstGeom>
          <a:noFill/>
        </p:spPr>
        <p:txBody>
          <a:bodyPr wrap="square" rtlCol="0">
            <a:spAutoFit/>
          </a:bodyPr>
          <a:lstStyle/>
          <a:p>
            <a:r>
              <a:rPr lang="vi-VN" sz="2800" b="1">
                <a:solidFill>
                  <a:srgbClr val="0070C0"/>
                </a:solidFill>
                <a:latin typeface="Times New Roman" panose="02020603050405020304" pitchFamily="18" charset="0"/>
                <a:cs typeface="Times New Roman" panose="02020603050405020304" pitchFamily="18" charset="0"/>
              </a:rPr>
              <a:t>Khi ăn nhiều chất béo sẽ tăng nguy cơ mắc bệnh</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8369BF43-5FE7-4A43-953C-AD7B7EB56A8F}"/>
              </a:ext>
            </a:extLst>
          </p:cNvPr>
          <p:cNvSpPr/>
          <p:nvPr/>
        </p:nvSpPr>
        <p:spPr>
          <a:xfrm>
            <a:off x="4562745" y="2872873"/>
            <a:ext cx="503057" cy="482821"/>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5" name="图片 2124">
            <a:hlinkClick r:id="rId4" action="ppaction://hlinksldjump"/>
            <a:extLst>
              <a:ext uri="{FF2B5EF4-FFF2-40B4-BE49-F238E27FC236}">
                <a16:creationId xmlns:a16="http://schemas.microsoft.com/office/drawing/2014/main" id="{EC28DE3B-D244-4230-AAFF-ABACC2C2B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7" y="2542177"/>
            <a:ext cx="1974355" cy="1316237"/>
          </a:xfrm>
          <a:prstGeom prst="rect">
            <a:avLst/>
          </a:prstGeom>
        </p:spPr>
      </p:pic>
      <p:sp>
        <p:nvSpPr>
          <p:cNvPr id="6" name="Rectangle 5"/>
          <p:cNvSpPr/>
          <p:nvPr/>
        </p:nvSpPr>
        <p:spPr>
          <a:xfrm>
            <a:off x="1078407" y="2121742"/>
            <a:ext cx="6362872" cy="1314719"/>
          </a:xfrm>
          <a:prstGeom prst="rect">
            <a:avLst/>
          </a:prstGeom>
        </p:spPr>
        <p:txBody>
          <a:bodyPr wrap="square">
            <a:spAutoFit/>
          </a:bodyPr>
          <a:lstStyle/>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A.</a:t>
            </a:r>
            <a:r>
              <a:rPr lang="en-US" sz="3200" dirty="0">
                <a:latin typeface="Times New Roman" panose="02020603050405020304" pitchFamily="18" charset="0"/>
                <a:ea typeface="Calibri" panose="020F0502020204030204" pitchFamily="34" charset="0"/>
              </a:rPr>
              <a:t> còi xương.	</a:t>
            </a:r>
            <a:r>
              <a:rPr lang="en-US" sz="3200" b="1" dirty="0">
                <a:latin typeface="Times New Roman" panose="02020603050405020304" pitchFamily="18" charset="0"/>
                <a:ea typeface="Calibri" panose="020F0502020204030204" pitchFamily="34" charset="0"/>
              </a:rPr>
              <a:t>B. </a:t>
            </a:r>
            <a:r>
              <a:rPr lang="en-US" sz="3200" dirty="0">
                <a:latin typeface="Times New Roman" panose="02020603050405020304" pitchFamily="18" charset="0"/>
                <a:ea typeface="Calibri" panose="020F0502020204030204" pitchFamily="34" charset="0"/>
              </a:rPr>
              <a:t>loãng xương.</a:t>
            </a:r>
          </a:p>
          <a:p>
            <a:pPr algn="just">
              <a:lnSpc>
                <a:spcPct val="115000"/>
              </a:lnSpc>
              <a:spcBef>
                <a:spcPts val="720"/>
              </a:spcBef>
              <a:tabLst>
                <a:tab pos="1800225" algn="l"/>
                <a:tab pos="3420745" algn="l"/>
                <a:tab pos="5040630" algn="l"/>
              </a:tabLst>
            </a:pPr>
            <a:r>
              <a:rPr lang="en-US" sz="3200" b="1" dirty="0">
                <a:latin typeface="Times New Roman" panose="02020603050405020304" pitchFamily="18" charset="0"/>
                <a:ea typeface="Calibri" panose="020F0502020204030204" pitchFamily="34" charset="0"/>
              </a:rPr>
              <a:t>C.</a:t>
            </a:r>
            <a:r>
              <a:rPr lang="en-US" sz="3200" dirty="0">
                <a:latin typeface="Times New Roman" panose="02020603050405020304" pitchFamily="18" charset="0"/>
                <a:ea typeface="Calibri" panose="020F0502020204030204" pitchFamily="34" charset="0"/>
              </a:rPr>
              <a:t> bứu cổ.		</a:t>
            </a:r>
            <a:r>
              <a:rPr lang="en-US" sz="3200" b="1" dirty="0">
                <a:latin typeface="Times New Roman" panose="02020603050405020304" pitchFamily="18" charset="0"/>
                <a:ea typeface="Calibri" panose="020F0502020204030204" pitchFamily="34" charset="0"/>
              </a:rPr>
              <a:t>D. </a:t>
            </a:r>
            <a:r>
              <a:rPr lang="en-US" sz="3200" dirty="0">
                <a:latin typeface="Times New Roman" panose="02020603050405020304" pitchFamily="18" charset="0"/>
                <a:ea typeface="Calibri" panose="020F0502020204030204" pitchFamily="34" charset="0"/>
              </a:rPr>
              <a:t>béo phì.</a:t>
            </a:r>
          </a:p>
        </p:txBody>
      </p:sp>
    </p:spTree>
    <p:extLst>
      <p:ext uri="{BB962C8B-B14F-4D97-AF65-F5344CB8AC3E}">
        <p14:creationId xmlns:p14="http://schemas.microsoft.com/office/powerpoint/2010/main" val="2681398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pic>
        <p:nvPicPr>
          <p:cNvPr id="11" name="Picture 10" descr="F:\1-原创素材\1_mm1102\PPT\PPT_014\materaials\pageimg_g21.png">
            <a:extLst>
              <a:ext uri="{FF2B5EF4-FFF2-40B4-BE49-F238E27FC236}">
                <a16:creationId xmlns:a16="http://schemas.microsoft.com/office/drawing/2014/main" id="{BA61B18D-5D9C-490B-B085-1B598F5E5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AC6DB4-5FB7-4C25-87BE-7B6F8C2C54C6}"/>
              </a:ext>
            </a:extLst>
          </p:cNvPr>
          <p:cNvSpPr txBox="1"/>
          <p:nvPr/>
        </p:nvSpPr>
        <p:spPr>
          <a:xfrm>
            <a:off x="2389909" y="2657549"/>
            <a:ext cx="5409875" cy="1015663"/>
          </a:xfrm>
          <a:prstGeom prst="rect">
            <a:avLst/>
          </a:prstGeom>
          <a:noFill/>
        </p:spPr>
        <p:txBody>
          <a:bodyPr wrap="square" rtlCol="0">
            <a:spAutoFit/>
          </a:bodyPr>
          <a:lstStyle/>
          <a:p>
            <a:r>
              <a:rPr lang="en-US" sz="6000" b="1" i="1" dirty="0">
                <a:solidFill>
                  <a:srgbClr val="FFC000"/>
                </a:solidFill>
                <a:latin typeface="Times New Roman" panose="02020603050405020304" pitchFamily="18" charset="0"/>
                <a:cs typeface="Times New Roman" panose="02020603050405020304" pitchFamily="18" charset="0"/>
              </a:rPr>
              <a:t>Thanks you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lgn="ctr"/>
            <a:r>
              <a:rPr lang="en" dirty="0">
                <a:solidFill>
                  <a:srgbClr val="FF0000"/>
                </a:solidFill>
                <a:latin typeface="Times New Roman" panose="02020603050405020304" pitchFamily="18" charset="0"/>
                <a:cs typeface="Times New Roman" panose="02020603050405020304" pitchFamily="18" charset="0"/>
              </a:rPr>
              <a:t>NỘI DUNG BÀI HỌC</a:t>
            </a:r>
            <a:endParaRPr dirty="0"/>
          </a:p>
        </p:txBody>
      </p:sp>
      <p:sp>
        <p:nvSpPr>
          <p:cNvPr id="618" name="Google Shape;618;p38"/>
          <p:cNvSpPr txBox="1">
            <a:spLocks noGrp="1"/>
          </p:cNvSpPr>
          <p:nvPr>
            <p:ph type="title" idx="7"/>
          </p:nvPr>
        </p:nvSpPr>
        <p:spPr>
          <a:xfrm>
            <a:off x="1316365" y="174873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Times New Roman" panose="02020603050405020304" pitchFamily="18" charset="0"/>
                <a:cs typeface="Times New Roman" panose="02020603050405020304" pitchFamily="18" charset="0"/>
              </a:rPr>
              <a:t>I.</a:t>
            </a:r>
            <a:endParaRPr sz="4000">
              <a:latin typeface="Times New Roman" panose="02020603050405020304" pitchFamily="18" charset="0"/>
              <a:cs typeface="Times New Roman" panose="02020603050405020304" pitchFamily="18" charset="0"/>
            </a:endParaRPr>
          </a:p>
        </p:txBody>
      </p:sp>
      <p:sp>
        <p:nvSpPr>
          <p:cNvPr id="620" name="Google Shape;620;p38"/>
          <p:cNvSpPr txBox="1">
            <a:spLocks noGrp="1"/>
          </p:cNvSpPr>
          <p:nvPr>
            <p:ph type="title" idx="9"/>
          </p:nvPr>
        </p:nvSpPr>
        <p:spPr>
          <a:xfrm>
            <a:off x="4068921" y="178216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Times New Roman" panose="02020603050405020304" pitchFamily="18" charset="0"/>
                <a:cs typeface="Times New Roman" panose="02020603050405020304" pitchFamily="18" charset="0"/>
              </a:rPr>
              <a:t>II.</a:t>
            </a:r>
            <a:endParaRPr sz="4000">
              <a:latin typeface="Times New Roman" panose="02020603050405020304" pitchFamily="18" charset="0"/>
              <a:cs typeface="Times New Roman" panose="02020603050405020304" pitchFamily="18" charset="0"/>
            </a:endParaRPr>
          </a:p>
        </p:txBody>
      </p:sp>
      <p:sp>
        <p:nvSpPr>
          <p:cNvPr id="623" name="Google Shape;623;p38"/>
          <p:cNvSpPr txBox="1">
            <a:spLocks noGrp="1"/>
          </p:cNvSpPr>
          <p:nvPr>
            <p:ph type="title" idx="15"/>
          </p:nvPr>
        </p:nvSpPr>
        <p:spPr>
          <a:xfrm>
            <a:off x="6590208" y="1793265"/>
            <a:ext cx="950119"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Times New Roman" panose="02020603050405020304" pitchFamily="18" charset="0"/>
                <a:cs typeface="Times New Roman" panose="02020603050405020304" pitchFamily="18" charset="0"/>
              </a:rPr>
              <a:t>III.</a:t>
            </a:r>
            <a:endParaRPr sz="4000" dirty="0">
              <a:latin typeface="Times New Roman" panose="02020603050405020304" pitchFamily="18" charset="0"/>
              <a:cs typeface="Times New Roman" panose="02020603050405020304" pitchFamily="18" charset="0"/>
            </a:endParaRPr>
          </a:p>
        </p:txBody>
      </p:sp>
      <p:sp>
        <p:nvSpPr>
          <p:cNvPr id="624" name="Google Shape;624;p38"/>
          <p:cNvSpPr txBox="1">
            <a:spLocks noGrp="1"/>
          </p:cNvSpPr>
          <p:nvPr>
            <p:ph type="subTitle" idx="16"/>
          </p:nvPr>
        </p:nvSpPr>
        <p:spPr>
          <a:xfrm>
            <a:off x="-462921" y="2684941"/>
            <a:ext cx="3834771" cy="484800"/>
          </a:xfrm>
          <a:prstGeom prst="rect">
            <a:avLst/>
          </a:prstGeom>
        </p:spPr>
        <p:txBody>
          <a:bodyPr spcFirstLastPara="1" wrap="square" lIns="91425" tIns="91425" rIns="91425" bIns="91425" anchor="b" anchorCtr="0">
            <a:noAutofit/>
          </a:bodyPr>
          <a:lstStyle/>
          <a:p>
            <a:pPr indent="177800">
              <a:spcBef>
                <a:spcPts val="400"/>
              </a:spcBef>
              <a:spcAft>
                <a:spcPts val="250"/>
              </a:spcAft>
            </a:pPr>
            <a:r>
              <a:rPr lang="vi-VN" sz="3200">
                <a:latin typeface="Times New Roman" panose="02020603050405020304" pitchFamily="18" charset="0"/>
                <a:cs typeface="Times New Roman" panose="02020603050405020304" pitchFamily="18" charset="0"/>
              </a:rPr>
              <a:t>LIPID</a:t>
            </a:r>
            <a:endParaRPr lang="en-US" sz="3200" dirty="0">
              <a:solidFill>
                <a:srgbClr val="2B2928"/>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25" name="Google Shape;625;p38"/>
          <p:cNvSpPr txBox="1">
            <a:spLocks noGrp="1"/>
          </p:cNvSpPr>
          <p:nvPr>
            <p:ph type="subTitle" idx="17"/>
          </p:nvPr>
        </p:nvSpPr>
        <p:spPr>
          <a:xfrm>
            <a:off x="3138192" y="2684941"/>
            <a:ext cx="2699274"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CHẤT </a:t>
            </a:r>
            <a:r>
              <a:rPr lang="en" sz="3200" dirty="0">
                <a:latin typeface="Times New Roman" panose="02020603050405020304" pitchFamily="18" charset="0"/>
                <a:cs typeface="Times New Roman" panose="02020603050405020304" pitchFamily="18" charset="0"/>
              </a:rPr>
              <a:t>BÉO</a:t>
            </a:r>
            <a:endParaRPr sz="3200" dirty="0">
              <a:latin typeface="Times New Roman" panose="02020603050405020304" pitchFamily="18" charset="0"/>
              <a:cs typeface="Times New Roman" panose="02020603050405020304" pitchFamily="18" charset="0"/>
            </a:endParaRPr>
          </a:p>
        </p:txBody>
      </p:sp>
      <p:sp>
        <p:nvSpPr>
          <p:cNvPr id="629" name="Google Shape;629;p38"/>
          <p:cNvSpPr txBox="1">
            <a:spLocks noGrp="1"/>
          </p:cNvSpPr>
          <p:nvPr>
            <p:ph type="subTitle" idx="21"/>
          </p:nvPr>
        </p:nvSpPr>
        <p:spPr>
          <a:xfrm>
            <a:off x="5837466" y="2684941"/>
            <a:ext cx="23055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latin typeface="Times New Roman" panose="02020603050405020304" pitchFamily="18" charset="0"/>
                <a:cs typeface="Times New Roman" panose="02020603050405020304" pitchFamily="18" charset="0"/>
              </a:rPr>
              <a:t>CỦNG CỐ</a:t>
            </a:r>
            <a:endParaRPr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wheel(1)">
                                      <p:cBhvr>
                                        <p:cTn id="7" dur="2000"/>
                                        <p:tgtEl>
                                          <p:spTgt spid="6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20"/>
                                        </p:tgtEl>
                                        <p:attrNameLst>
                                          <p:attrName>style.visibility</p:attrName>
                                        </p:attrNameLst>
                                      </p:cBhvr>
                                      <p:to>
                                        <p:strVal val="visible"/>
                                      </p:to>
                                    </p:set>
                                    <p:animEffect transition="in" filter="wheel(1)">
                                      <p:cBhvr>
                                        <p:cTn id="10" dur="2000"/>
                                        <p:tgtEl>
                                          <p:spTgt spid="62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23"/>
                                        </p:tgtEl>
                                        <p:attrNameLst>
                                          <p:attrName>style.visibility</p:attrName>
                                        </p:attrNameLst>
                                      </p:cBhvr>
                                      <p:to>
                                        <p:strVal val="visible"/>
                                      </p:to>
                                    </p:set>
                                    <p:animEffect transition="in" filter="wheel(1)">
                                      <p:cBhvr>
                                        <p:cTn id="13" dur="2000"/>
                                        <p:tgtEl>
                                          <p:spTgt spid="6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24">
                                            <p:txEl>
                                              <p:pRg st="0" end="0"/>
                                            </p:txEl>
                                          </p:spTgt>
                                        </p:tgtEl>
                                        <p:attrNameLst>
                                          <p:attrName>style.visibility</p:attrName>
                                        </p:attrNameLst>
                                      </p:cBhvr>
                                      <p:to>
                                        <p:strVal val="visible"/>
                                      </p:to>
                                    </p:set>
                                    <p:animEffect transition="in" filter="wheel(1)">
                                      <p:cBhvr>
                                        <p:cTn id="16" dur="2000"/>
                                        <p:tgtEl>
                                          <p:spTgt spid="624">
                                            <p:txEl>
                                              <p:pRg st="0" end="0"/>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25">
                                            <p:txEl>
                                              <p:pRg st="0" end="0"/>
                                            </p:txEl>
                                          </p:spTgt>
                                        </p:tgtEl>
                                        <p:attrNameLst>
                                          <p:attrName>style.visibility</p:attrName>
                                        </p:attrNameLst>
                                      </p:cBhvr>
                                      <p:to>
                                        <p:strVal val="visible"/>
                                      </p:to>
                                    </p:set>
                                    <p:animEffect transition="in" filter="wheel(1)">
                                      <p:cBhvr>
                                        <p:cTn id="19" dur="2000"/>
                                        <p:tgtEl>
                                          <p:spTgt spid="625">
                                            <p:txEl>
                                              <p:pRg st="0" end="0"/>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29">
                                            <p:txEl>
                                              <p:pRg st="0" end="0"/>
                                            </p:txEl>
                                          </p:spTgt>
                                        </p:tgtEl>
                                        <p:attrNameLst>
                                          <p:attrName>style.visibility</p:attrName>
                                        </p:attrNameLst>
                                      </p:cBhvr>
                                      <p:to>
                                        <p:strVal val="visible"/>
                                      </p:to>
                                    </p:set>
                                    <p:animEffect transition="in" filter="wheel(1)">
                                      <p:cBhvr>
                                        <p:cTn id="22" dur="2000"/>
                                        <p:tgtEl>
                                          <p:spTgt spid="6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animBg="1"/>
      <p:bldP spid="620" grpId="0" animBg="1"/>
      <p:bldP spid="623" grpId="0" animBg="1"/>
      <p:bldP spid="624" grpId="0" build="p"/>
      <p:bldP spid="625" grpId="0" build="p"/>
      <p:bldP spid="62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40"/>
          <p:cNvPicPr preferRelativeResize="0">
            <a:picLocks noGrp="1"/>
          </p:cNvPicPr>
          <p:nvPr>
            <p:ph type="pic" idx="3"/>
          </p:nvPr>
        </p:nvPicPr>
        <p:blipFill rotWithShape="1">
          <a:blip r:embed="rId3">
            <a:alphaModFix/>
          </a:blip>
          <a:srcRect l="3797" r="3797"/>
          <a:stretch/>
        </p:blipFill>
        <p:spPr>
          <a:xfrm>
            <a:off x="5781175" y="548650"/>
            <a:ext cx="2649601" cy="4055398"/>
          </a:xfrm>
          <a:prstGeom prst="rect">
            <a:avLst/>
          </a:prstGeom>
        </p:spPr>
      </p:pic>
      <p:sp>
        <p:nvSpPr>
          <p:cNvPr id="681" name="Google Shape;681;p40"/>
          <p:cNvSpPr txBox="1">
            <a:spLocks noGrp="1"/>
          </p:cNvSpPr>
          <p:nvPr>
            <p:ph type="title"/>
          </p:nvPr>
        </p:nvSpPr>
        <p:spPr>
          <a:xfrm>
            <a:off x="778125" y="2537976"/>
            <a:ext cx="5067600" cy="915900"/>
          </a:xfrm>
          <a:prstGeom prst="rect">
            <a:avLst/>
          </a:prstGeom>
        </p:spPr>
        <p:txBody>
          <a:bodyPr spcFirstLastPara="1" wrap="square" lIns="91425" tIns="91425" rIns="91425" bIns="91425" anchor="b" anchorCtr="0">
            <a:noAutofit/>
          </a:bodyPr>
          <a:lstStyle/>
          <a:p>
            <a:pPr indent="177800">
              <a:spcBef>
                <a:spcPts val="400"/>
              </a:spcBef>
              <a:spcAft>
                <a:spcPts val="250"/>
              </a:spcAft>
            </a:pPr>
            <a:r>
              <a:rPr lang="vi-VN" sz="8000">
                <a:solidFill>
                  <a:srgbClr val="2E515D"/>
                </a:solidFill>
                <a:latin typeface="Times New Roman" panose="02020603050405020304" pitchFamily="18" charset="0"/>
                <a:cs typeface="Times New Roman" panose="02020603050405020304" pitchFamily="18" charset="0"/>
              </a:rPr>
              <a:t>LIPID</a:t>
            </a:r>
            <a:endParaRPr lang="en-US" sz="8000" dirty="0">
              <a:solidFill>
                <a:srgbClr val="2E515D"/>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82" name="Google Shape;682;p40"/>
          <p:cNvSpPr txBox="1">
            <a:spLocks noGrp="1"/>
          </p:cNvSpPr>
          <p:nvPr>
            <p:ph type="title" idx="2"/>
          </p:nvPr>
        </p:nvSpPr>
        <p:spPr>
          <a:xfrm>
            <a:off x="713225" y="1012925"/>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2E515D"/>
                </a:solidFill>
                <a:latin typeface="Times New Roman" panose="02020603050405020304" pitchFamily="18" charset="0"/>
                <a:cs typeface="Times New Roman" panose="02020603050405020304" pitchFamily="18" charset="0"/>
              </a:rPr>
              <a:t>I.</a:t>
            </a:r>
            <a:endParaRPr sz="8000" dirty="0">
              <a:solidFill>
                <a:srgbClr val="2E515D"/>
              </a:solidFill>
              <a:latin typeface="Times New Roman" panose="02020603050405020304" pitchFamily="18" charset="0"/>
              <a:cs typeface="Times New Roman" panose="02020603050405020304" pitchFamily="18" charset="0"/>
            </a:endParaRPr>
          </a:p>
        </p:txBody>
      </p:sp>
      <p:cxnSp>
        <p:nvCxnSpPr>
          <p:cNvPr id="684" name="Google Shape;684;p40"/>
          <p:cNvCxnSpPr/>
          <p:nvPr/>
        </p:nvCxnSpPr>
        <p:spPr>
          <a:xfrm>
            <a:off x="655993" y="3836149"/>
            <a:ext cx="4804200" cy="0"/>
          </a:xfrm>
          <a:prstGeom prst="straightConnector1">
            <a:avLst/>
          </a:prstGeom>
          <a:noFill/>
          <a:ln w="9525" cap="flat" cmpd="sng">
            <a:solidFill>
              <a:schemeClr val="accent1"/>
            </a:solidFill>
            <a:prstDash val="solid"/>
            <a:round/>
            <a:headEnd type="none" w="med" len="med"/>
            <a:tailEnd type="none" w="med" len="med"/>
          </a:ln>
        </p:spPr>
      </p:cxnSp>
      <p:grpSp>
        <p:nvGrpSpPr>
          <p:cNvPr id="685" name="Google Shape;685;p40"/>
          <p:cNvGrpSpPr/>
          <p:nvPr/>
        </p:nvGrpSpPr>
        <p:grpSpPr>
          <a:xfrm rot="338095">
            <a:off x="3807051" y="-805921"/>
            <a:ext cx="3718821" cy="2032652"/>
            <a:chOff x="3506947" y="883950"/>
            <a:chExt cx="1645554" cy="899435"/>
          </a:xfrm>
        </p:grpSpPr>
        <p:sp>
          <p:nvSpPr>
            <p:cNvPr id="686" name="Google Shape;686;p40"/>
            <p:cNvSpPr/>
            <p:nvPr/>
          </p:nvSpPr>
          <p:spPr>
            <a:xfrm>
              <a:off x="3506947" y="884549"/>
              <a:ext cx="1645554" cy="898836"/>
            </a:xfrm>
            <a:custGeom>
              <a:avLst/>
              <a:gdLst/>
              <a:ahLst/>
              <a:cxnLst/>
              <a:rect l="l" t="t" r="r" b="b"/>
              <a:pathLst>
                <a:path w="51124" h="27925" extrusionOk="0">
                  <a:moveTo>
                    <a:pt x="18076" y="1"/>
                  </a:moveTo>
                  <a:cubicBezTo>
                    <a:pt x="17375" y="1"/>
                    <a:pt x="16726" y="1"/>
                    <a:pt x="16130" y="18"/>
                  </a:cubicBezTo>
                  <a:cubicBezTo>
                    <a:pt x="15551" y="18"/>
                    <a:pt x="15008" y="36"/>
                    <a:pt x="14552" y="53"/>
                  </a:cubicBezTo>
                  <a:cubicBezTo>
                    <a:pt x="14096" y="71"/>
                    <a:pt x="13711" y="89"/>
                    <a:pt x="13377" y="106"/>
                  </a:cubicBezTo>
                  <a:cubicBezTo>
                    <a:pt x="12746" y="141"/>
                    <a:pt x="12378" y="159"/>
                    <a:pt x="12378" y="159"/>
                  </a:cubicBezTo>
                  <a:cubicBezTo>
                    <a:pt x="12326" y="194"/>
                    <a:pt x="12255" y="246"/>
                    <a:pt x="12203" y="299"/>
                  </a:cubicBezTo>
                  <a:cubicBezTo>
                    <a:pt x="12185" y="299"/>
                    <a:pt x="12185" y="299"/>
                    <a:pt x="12168" y="316"/>
                  </a:cubicBezTo>
                  <a:cubicBezTo>
                    <a:pt x="12133" y="316"/>
                    <a:pt x="12115" y="334"/>
                    <a:pt x="12080" y="352"/>
                  </a:cubicBezTo>
                  <a:cubicBezTo>
                    <a:pt x="12045" y="369"/>
                    <a:pt x="12010" y="387"/>
                    <a:pt x="11975" y="422"/>
                  </a:cubicBezTo>
                  <a:cubicBezTo>
                    <a:pt x="11817" y="439"/>
                    <a:pt x="11677" y="509"/>
                    <a:pt x="11537" y="614"/>
                  </a:cubicBezTo>
                  <a:lnTo>
                    <a:pt x="11519" y="614"/>
                  </a:lnTo>
                  <a:cubicBezTo>
                    <a:pt x="11309" y="632"/>
                    <a:pt x="11116" y="720"/>
                    <a:pt x="10958" y="895"/>
                  </a:cubicBezTo>
                  <a:cubicBezTo>
                    <a:pt x="10906" y="965"/>
                    <a:pt x="10870" y="1053"/>
                    <a:pt x="10835" y="1123"/>
                  </a:cubicBezTo>
                  <a:lnTo>
                    <a:pt x="10765" y="1070"/>
                  </a:lnTo>
                  <a:lnTo>
                    <a:pt x="10625" y="948"/>
                  </a:lnTo>
                  <a:cubicBezTo>
                    <a:pt x="10520" y="860"/>
                    <a:pt x="10380" y="790"/>
                    <a:pt x="10222" y="755"/>
                  </a:cubicBezTo>
                  <a:lnTo>
                    <a:pt x="10082" y="755"/>
                  </a:lnTo>
                  <a:cubicBezTo>
                    <a:pt x="9854" y="755"/>
                    <a:pt x="9661" y="842"/>
                    <a:pt x="9485" y="1018"/>
                  </a:cubicBezTo>
                  <a:cubicBezTo>
                    <a:pt x="9310" y="1175"/>
                    <a:pt x="9205" y="1351"/>
                    <a:pt x="9135" y="1474"/>
                  </a:cubicBezTo>
                  <a:cubicBezTo>
                    <a:pt x="9117" y="1491"/>
                    <a:pt x="9100" y="1526"/>
                    <a:pt x="9082" y="1544"/>
                  </a:cubicBezTo>
                  <a:cubicBezTo>
                    <a:pt x="8872" y="1631"/>
                    <a:pt x="8697" y="1737"/>
                    <a:pt x="8539" y="1877"/>
                  </a:cubicBezTo>
                  <a:cubicBezTo>
                    <a:pt x="8469" y="1859"/>
                    <a:pt x="8416" y="1859"/>
                    <a:pt x="8363" y="1859"/>
                  </a:cubicBezTo>
                  <a:cubicBezTo>
                    <a:pt x="8241" y="1859"/>
                    <a:pt x="8136" y="1877"/>
                    <a:pt x="8030" y="1894"/>
                  </a:cubicBezTo>
                  <a:cubicBezTo>
                    <a:pt x="7837" y="1947"/>
                    <a:pt x="7680" y="2052"/>
                    <a:pt x="7539" y="2175"/>
                  </a:cubicBezTo>
                  <a:cubicBezTo>
                    <a:pt x="7487" y="2227"/>
                    <a:pt x="7452" y="2280"/>
                    <a:pt x="7399" y="2350"/>
                  </a:cubicBezTo>
                  <a:lnTo>
                    <a:pt x="7364" y="2350"/>
                  </a:lnTo>
                  <a:cubicBezTo>
                    <a:pt x="6786" y="2403"/>
                    <a:pt x="6470" y="2736"/>
                    <a:pt x="6365" y="3139"/>
                  </a:cubicBezTo>
                  <a:cubicBezTo>
                    <a:pt x="6225" y="3051"/>
                    <a:pt x="6067" y="2999"/>
                    <a:pt x="5926" y="2981"/>
                  </a:cubicBezTo>
                  <a:cubicBezTo>
                    <a:pt x="5804" y="2981"/>
                    <a:pt x="5699" y="2981"/>
                    <a:pt x="5593" y="3016"/>
                  </a:cubicBezTo>
                  <a:lnTo>
                    <a:pt x="5558" y="3034"/>
                  </a:lnTo>
                  <a:cubicBezTo>
                    <a:pt x="5506" y="3051"/>
                    <a:pt x="5418" y="3069"/>
                    <a:pt x="5330" y="3122"/>
                  </a:cubicBezTo>
                  <a:cubicBezTo>
                    <a:pt x="5155" y="3051"/>
                    <a:pt x="5015" y="2999"/>
                    <a:pt x="4857" y="2999"/>
                  </a:cubicBezTo>
                  <a:cubicBezTo>
                    <a:pt x="4821" y="2996"/>
                    <a:pt x="4785" y="2995"/>
                    <a:pt x="4750" y="2995"/>
                  </a:cubicBezTo>
                  <a:cubicBezTo>
                    <a:pt x="4563" y="2995"/>
                    <a:pt x="4391" y="3036"/>
                    <a:pt x="4243" y="3139"/>
                  </a:cubicBezTo>
                  <a:cubicBezTo>
                    <a:pt x="4191" y="3122"/>
                    <a:pt x="4138" y="3122"/>
                    <a:pt x="4103" y="3122"/>
                  </a:cubicBezTo>
                  <a:cubicBezTo>
                    <a:pt x="4074" y="3119"/>
                    <a:pt x="4045" y="3117"/>
                    <a:pt x="4016" y="3117"/>
                  </a:cubicBezTo>
                  <a:cubicBezTo>
                    <a:pt x="3870" y="3117"/>
                    <a:pt x="3729" y="3154"/>
                    <a:pt x="3612" y="3227"/>
                  </a:cubicBezTo>
                  <a:cubicBezTo>
                    <a:pt x="3525" y="3262"/>
                    <a:pt x="3455" y="3314"/>
                    <a:pt x="3402" y="3384"/>
                  </a:cubicBezTo>
                  <a:cubicBezTo>
                    <a:pt x="3209" y="3437"/>
                    <a:pt x="2981" y="3490"/>
                    <a:pt x="2771" y="3525"/>
                  </a:cubicBezTo>
                  <a:cubicBezTo>
                    <a:pt x="2613" y="3542"/>
                    <a:pt x="2455" y="3595"/>
                    <a:pt x="2332" y="3683"/>
                  </a:cubicBezTo>
                  <a:cubicBezTo>
                    <a:pt x="2280" y="3665"/>
                    <a:pt x="2227" y="3665"/>
                    <a:pt x="2210" y="3665"/>
                  </a:cubicBezTo>
                  <a:lnTo>
                    <a:pt x="2157" y="3665"/>
                  </a:lnTo>
                  <a:cubicBezTo>
                    <a:pt x="2137" y="3664"/>
                    <a:pt x="2116" y="3663"/>
                    <a:pt x="2096" y="3663"/>
                  </a:cubicBezTo>
                  <a:cubicBezTo>
                    <a:pt x="1841" y="3663"/>
                    <a:pt x="1618" y="3764"/>
                    <a:pt x="1456" y="3910"/>
                  </a:cubicBezTo>
                  <a:cubicBezTo>
                    <a:pt x="1246" y="3910"/>
                    <a:pt x="1053" y="3981"/>
                    <a:pt x="877" y="4103"/>
                  </a:cubicBezTo>
                  <a:cubicBezTo>
                    <a:pt x="877" y="4103"/>
                    <a:pt x="860" y="4577"/>
                    <a:pt x="842" y="5383"/>
                  </a:cubicBezTo>
                  <a:cubicBezTo>
                    <a:pt x="825" y="5786"/>
                    <a:pt x="825" y="6260"/>
                    <a:pt x="807" y="6821"/>
                  </a:cubicBezTo>
                  <a:cubicBezTo>
                    <a:pt x="790" y="7382"/>
                    <a:pt x="790" y="8013"/>
                    <a:pt x="772" y="8679"/>
                  </a:cubicBezTo>
                  <a:cubicBezTo>
                    <a:pt x="720" y="10572"/>
                    <a:pt x="667" y="12887"/>
                    <a:pt x="614" y="15218"/>
                  </a:cubicBezTo>
                  <a:cubicBezTo>
                    <a:pt x="597" y="16393"/>
                    <a:pt x="562" y="17568"/>
                    <a:pt x="544" y="18707"/>
                  </a:cubicBezTo>
                  <a:cubicBezTo>
                    <a:pt x="544" y="19373"/>
                    <a:pt x="527" y="20040"/>
                    <a:pt x="492" y="20688"/>
                  </a:cubicBezTo>
                  <a:cubicBezTo>
                    <a:pt x="439" y="21354"/>
                    <a:pt x="369" y="22003"/>
                    <a:pt x="334" y="22617"/>
                  </a:cubicBezTo>
                  <a:cubicBezTo>
                    <a:pt x="281" y="23248"/>
                    <a:pt x="246" y="23826"/>
                    <a:pt x="211" y="24352"/>
                  </a:cubicBezTo>
                  <a:cubicBezTo>
                    <a:pt x="159" y="24878"/>
                    <a:pt x="141" y="25352"/>
                    <a:pt x="106" y="25772"/>
                  </a:cubicBezTo>
                  <a:cubicBezTo>
                    <a:pt x="71" y="26193"/>
                    <a:pt x="53" y="26544"/>
                    <a:pt x="36" y="26842"/>
                  </a:cubicBezTo>
                  <a:cubicBezTo>
                    <a:pt x="18" y="27420"/>
                    <a:pt x="1" y="27736"/>
                    <a:pt x="1" y="27736"/>
                  </a:cubicBezTo>
                  <a:cubicBezTo>
                    <a:pt x="1" y="27736"/>
                    <a:pt x="492" y="27789"/>
                    <a:pt x="1333" y="27859"/>
                  </a:cubicBezTo>
                  <a:cubicBezTo>
                    <a:pt x="1614" y="27876"/>
                    <a:pt x="1947" y="27911"/>
                    <a:pt x="2332" y="27911"/>
                  </a:cubicBezTo>
                  <a:cubicBezTo>
                    <a:pt x="2534" y="27920"/>
                    <a:pt x="2753" y="27924"/>
                    <a:pt x="2990" y="27924"/>
                  </a:cubicBezTo>
                  <a:cubicBezTo>
                    <a:pt x="3227" y="27924"/>
                    <a:pt x="3481" y="27920"/>
                    <a:pt x="3753" y="27911"/>
                  </a:cubicBezTo>
                  <a:cubicBezTo>
                    <a:pt x="4016" y="27911"/>
                    <a:pt x="4314" y="27894"/>
                    <a:pt x="4629" y="27876"/>
                  </a:cubicBezTo>
                  <a:cubicBezTo>
                    <a:pt x="4945" y="27859"/>
                    <a:pt x="5278" y="27841"/>
                    <a:pt x="5646" y="27824"/>
                  </a:cubicBezTo>
                  <a:cubicBezTo>
                    <a:pt x="5997" y="27806"/>
                    <a:pt x="6382" y="27789"/>
                    <a:pt x="6786" y="27753"/>
                  </a:cubicBezTo>
                  <a:cubicBezTo>
                    <a:pt x="7206" y="27736"/>
                    <a:pt x="7627" y="27718"/>
                    <a:pt x="8048" y="27701"/>
                  </a:cubicBezTo>
                  <a:cubicBezTo>
                    <a:pt x="8469" y="27666"/>
                    <a:pt x="8907" y="27666"/>
                    <a:pt x="9328" y="27648"/>
                  </a:cubicBezTo>
                  <a:cubicBezTo>
                    <a:pt x="9748" y="27631"/>
                    <a:pt x="10152" y="27631"/>
                    <a:pt x="10555" y="27631"/>
                  </a:cubicBezTo>
                  <a:cubicBezTo>
                    <a:pt x="10941" y="27631"/>
                    <a:pt x="11326" y="27631"/>
                    <a:pt x="11694" y="27648"/>
                  </a:cubicBezTo>
                  <a:lnTo>
                    <a:pt x="12746" y="27648"/>
                  </a:lnTo>
                  <a:cubicBezTo>
                    <a:pt x="12863" y="27654"/>
                    <a:pt x="12980" y="27656"/>
                    <a:pt x="13096" y="27656"/>
                  </a:cubicBezTo>
                  <a:cubicBezTo>
                    <a:pt x="13329" y="27656"/>
                    <a:pt x="13559" y="27648"/>
                    <a:pt x="13781" y="27648"/>
                  </a:cubicBezTo>
                  <a:cubicBezTo>
                    <a:pt x="14114" y="27648"/>
                    <a:pt x="14447" y="27631"/>
                    <a:pt x="14780" y="27631"/>
                  </a:cubicBezTo>
                  <a:cubicBezTo>
                    <a:pt x="15446" y="27596"/>
                    <a:pt x="16095" y="27561"/>
                    <a:pt x="16726" y="27526"/>
                  </a:cubicBezTo>
                  <a:cubicBezTo>
                    <a:pt x="17340" y="27508"/>
                    <a:pt x="17953" y="27473"/>
                    <a:pt x="18549" y="27455"/>
                  </a:cubicBezTo>
                  <a:cubicBezTo>
                    <a:pt x="18918" y="27455"/>
                    <a:pt x="19286" y="27438"/>
                    <a:pt x="19636" y="27438"/>
                  </a:cubicBezTo>
                  <a:cubicBezTo>
                    <a:pt x="20320" y="27420"/>
                    <a:pt x="20969" y="27403"/>
                    <a:pt x="21530" y="27385"/>
                  </a:cubicBezTo>
                  <a:cubicBezTo>
                    <a:pt x="22108" y="27368"/>
                    <a:pt x="22599" y="27350"/>
                    <a:pt x="23020" y="27333"/>
                  </a:cubicBezTo>
                  <a:cubicBezTo>
                    <a:pt x="23826" y="27298"/>
                    <a:pt x="24300" y="27263"/>
                    <a:pt x="24300" y="27263"/>
                  </a:cubicBezTo>
                  <a:cubicBezTo>
                    <a:pt x="24352" y="27210"/>
                    <a:pt x="24405" y="27157"/>
                    <a:pt x="24440" y="27105"/>
                  </a:cubicBezTo>
                  <a:cubicBezTo>
                    <a:pt x="24458" y="27122"/>
                    <a:pt x="24475" y="27140"/>
                    <a:pt x="24493" y="27157"/>
                  </a:cubicBezTo>
                  <a:lnTo>
                    <a:pt x="24598" y="27245"/>
                  </a:lnTo>
                  <a:lnTo>
                    <a:pt x="25878" y="27175"/>
                  </a:lnTo>
                  <a:cubicBezTo>
                    <a:pt x="25983" y="27087"/>
                    <a:pt x="26053" y="27000"/>
                    <a:pt x="26106" y="26929"/>
                  </a:cubicBezTo>
                  <a:cubicBezTo>
                    <a:pt x="26123" y="26912"/>
                    <a:pt x="26141" y="26877"/>
                    <a:pt x="26158" y="26859"/>
                  </a:cubicBezTo>
                  <a:cubicBezTo>
                    <a:pt x="26369" y="26807"/>
                    <a:pt x="26561" y="26719"/>
                    <a:pt x="26737" y="26614"/>
                  </a:cubicBezTo>
                  <a:cubicBezTo>
                    <a:pt x="26842" y="26631"/>
                    <a:pt x="26930" y="26649"/>
                    <a:pt x="27017" y="26649"/>
                  </a:cubicBezTo>
                  <a:cubicBezTo>
                    <a:pt x="27070" y="26631"/>
                    <a:pt x="27140" y="26631"/>
                    <a:pt x="27193" y="26614"/>
                  </a:cubicBezTo>
                  <a:cubicBezTo>
                    <a:pt x="27368" y="26579"/>
                    <a:pt x="27543" y="26509"/>
                    <a:pt x="27683" y="26404"/>
                  </a:cubicBezTo>
                  <a:cubicBezTo>
                    <a:pt x="27736" y="26351"/>
                    <a:pt x="27789" y="26316"/>
                    <a:pt x="27841" y="26263"/>
                  </a:cubicBezTo>
                  <a:lnTo>
                    <a:pt x="27894" y="26263"/>
                  </a:lnTo>
                  <a:cubicBezTo>
                    <a:pt x="28420" y="26246"/>
                    <a:pt x="28770" y="25965"/>
                    <a:pt x="28963" y="25632"/>
                  </a:cubicBezTo>
                  <a:cubicBezTo>
                    <a:pt x="29086" y="25737"/>
                    <a:pt x="29261" y="25807"/>
                    <a:pt x="29437" y="25807"/>
                  </a:cubicBezTo>
                  <a:cubicBezTo>
                    <a:pt x="29507" y="25807"/>
                    <a:pt x="29594" y="25807"/>
                    <a:pt x="29664" y="25790"/>
                  </a:cubicBezTo>
                  <a:lnTo>
                    <a:pt x="29682" y="25790"/>
                  </a:lnTo>
                  <a:cubicBezTo>
                    <a:pt x="29735" y="25790"/>
                    <a:pt x="29822" y="25772"/>
                    <a:pt x="29927" y="25737"/>
                  </a:cubicBezTo>
                  <a:cubicBezTo>
                    <a:pt x="30120" y="25843"/>
                    <a:pt x="30278" y="25895"/>
                    <a:pt x="30488" y="25913"/>
                  </a:cubicBezTo>
                  <a:cubicBezTo>
                    <a:pt x="30523" y="25916"/>
                    <a:pt x="30556" y="25917"/>
                    <a:pt x="30589" y="25917"/>
                  </a:cubicBezTo>
                  <a:cubicBezTo>
                    <a:pt x="30742" y="25917"/>
                    <a:pt x="30881" y="25886"/>
                    <a:pt x="30997" y="25843"/>
                  </a:cubicBezTo>
                  <a:cubicBezTo>
                    <a:pt x="31085" y="25860"/>
                    <a:pt x="31155" y="25878"/>
                    <a:pt x="31242" y="25895"/>
                  </a:cubicBezTo>
                  <a:cubicBezTo>
                    <a:pt x="31383" y="25895"/>
                    <a:pt x="31523" y="25895"/>
                    <a:pt x="31663" y="25843"/>
                  </a:cubicBezTo>
                  <a:cubicBezTo>
                    <a:pt x="31751" y="25825"/>
                    <a:pt x="31838" y="25772"/>
                    <a:pt x="31909" y="25737"/>
                  </a:cubicBezTo>
                  <a:cubicBezTo>
                    <a:pt x="32136" y="25702"/>
                    <a:pt x="32364" y="25702"/>
                    <a:pt x="32627" y="25702"/>
                  </a:cubicBezTo>
                  <a:cubicBezTo>
                    <a:pt x="32803" y="25702"/>
                    <a:pt x="32960" y="25685"/>
                    <a:pt x="33136" y="25632"/>
                  </a:cubicBezTo>
                  <a:cubicBezTo>
                    <a:pt x="33188" y="25650"/>
                    <a:pt x="33241" y="25650"/>
                    <a:pt x="33259" y="25667"/>
                  </a:cubicBezTo>
                  <a:cubicBezTo>
                    <a:pt x="33329" y="25685"/>
                    <a:pt x="33399" y="25685"/>
                    <a:pt x="33486" y="25702"/>
                  </a:cubicBezTo>
                  <a:cubicBezTo>
                    <a:pt x="33526" y="25705"/>
                    <a:pt x="33566" y="25707"/>
                    <a:pt x="33606" y="25707"/>
                  </a:cubicBezTo>
                  <a:cubicBezTo>
                    <a:pt x="33810" y="25707"/>
                    <a:pt x="34009" y="25668"/>
                    <a:pt x="34170" y="25580"/>
                  </a:cubicBezTo>
                  <a:cubicBezTo>
                    <a:pt x="34223" y="25580"/>
                    <a:pt x="34258" y="25597"/>
                    <a:pt x="34310" y="25597"/>
                  </a:cubicBezTo>
                  <a:cubicBezTo>
                    <a:pt x="34344" y="25600"/>
                    <a:pt x="34379" y="25601"/>
                    <a:pt x="34414" y="25601"/>
                  </a:cubicBezTo>
                  <a:cubicBezTo>
                    <a:pt x="34817" y="25601"/>
                    <a:pt x="35293" y="25412"/>
                    <a:pt x="35503" y="24896"/>
                  </a:cubicBezTo>
                  <a:cubicBezTo>
                    <a:pt x="35590" y="24861"/>
                    <a:pt x="35660" y="24826"/>
                    <a:pt x="35730" y="24773"/>
                  </a:cubicBezTo>
                  <a:cubicBezTo>
                    <a:pt x="35766" y="24791"/>
                    <a:pt x="35783" y="24791"/>
                    <a:pt x="35818" y="24791"/>
                  </a:cubicBezTo>
                  <a:cubicBezTo>
                    <a:pt x="35888" y="24791"/>
                    <a:pt x="35976" y="24791"/>
                    <a:pt x="36064" y="24773"/>
                  </a:cubicBezTo>
                  <a:cubicBezTo>
                    <a:pt x="36134" y="24791"/>
                    <a:pt x="36204" y="24791"/>
                    <a:pt x="36291" y="24791"/>
                  </a:cubicBezTo>
                  <a:cubicBezTo>
                    <a:pt x="36467" y="24791"/>
                    <a:pt x="36642" y="24756"/>
                    <a:pt x="36782" y="24668"/>
                  </a:cubicBezTo>
                  <a:cubicBezTo>
                    <a:pt x="36923" y="24598"/>
                    <a:pt x="37080" y="24545"/>
                    <a:pt x="37256" y="24528"/>
                  </a:cubicBezTo>
                  <a:cubicBezTo>
                    <a:pt x="37536" y="24493"/>
                    <a:pt x="37799" y="24335"/>
                    <a:pt x="37939" y="24107"/>
                  </a:cubicBezTo>
                  <a:cubicBezTo>
                    <a:pt x="37939" y="24107"/>
                    <a:pt x="37957" y="24107"/>
                    <a:pt x="37957" y="24089"/>
                  </a:cubicBezTo>
                  <a:cubicBezTo>
                    <a:pt x="38062" y="24054"/>
                    <a:pt x="38167" y="24019"/>
                    <a:pt x="38255" y="23967"/>
                  </a:cubicBezTo>
                  <a:cubicBezTo>
                    <a:pt x="38325" y="23932"/>
                    <a:pt x="38378" y="23914"/>
                    <a:pt x="38448" y="23897"/>
                  </a:cubicBezTo>
                  <a:cubicBezTo>
                    <a:pt x="38518" y="23879"/>
                    <a:pt x="38606" y="23861"/>
                    <a:pt x="38676" y="23861"/>
                  </a:cubicBezTo>
                  <a:lnTo>
                    <a:pt x="38886" y="23861"/>
                  </a:lnTo>
                  <a:cubicBezTo>
                    <a:pt x="38956" y="23861"/>
                    <a:pt x="39026" y="23861"/>
                    <a:pt x="39097" y="23844"/>
                  </a:cubicBezTo>
                  <a:lnTo>
                    <a:pt x="39587" y="23704"/>
                  </a:lnTo>
                  <a:lnTo>
                    <a:pt x="39693" y="23686"/>
                  </a:lnTo>
                  <a:cubicBezTo>
                    <a:pt x="39814" y="23732"/>
                    <a:pt x="39949" y="23777"/>
                    <a:pt x="40108" y="23777"/>
                  </a:cubicBezTo>
                  <a:cubicBezTo>
                    <a:pt x="40132" y="23777"/>
                    <a:pt x="40158" y="23776"/>
                    <a:pt x="40184" y="23774"/>
                  </a:cubicBezTo>
                  <a:cubicBezTo>
                    <a:pt x="40254" y="23774"/>
                    <a:pt x="40306" y="23774"/>
                    <a:pt x="40376" y="23756"/>
                  </a:cubicBezTo>
                  <a:cubicBezTo>
                    <a:pt x="40499" y="23791"/>
                    <a:pt x="40639" y="23809"/>
                    <a:pt x="40780" y="23809"/>
                  </a:cubicBezTo>
                  <a:cubicBezTo>
                    <a:pt x="40955" y="23809"/>
                    <a:pt x="41113" y="23774"/>
                    <a:pt x="41235" y="23704"/>
                  </a:cubicBezTo>
                  <a:cubicBezTo>
                    <a:pt x="41306" y="23686"/>
                    <a:pt x="41358" y="23669"/>
                    <a:pt x="41393" y="23651"/>
                  </a:cubicBezTo>
                  <a:lnTo>
                    <a:pt x="41498" y="23651"/>
                  </a:lnTo>
                  <a:cubicBezTo>
                    <a:pt x="41902" y="23651"/>
                    <a:pt x="42270" y="23546"/>
                    <a:pt x="42568" y="23353"/>
                  </a:cubicBezTo>
                  <a:cubicBezTo>
                    <a:pt x="43041" y="23283"/>
                    <a:pt x="43339" y="23073"/>
                    <a:pt x="43532" y="22880"/>
                  </a:cubicBezTo>
                  <a:cubicBezTo>
                    <a:pt x="43637" y="22880"/>
                    <a:pt x="43725" y="22862"/>
                    <a:pt x="43813" y="22845"/>
                  </a:cubicBezTo>
                  <a:cubicBezTo>
                    <a:pt x="44023" y="22897"/>
                    <a:pt x="44251" y="22932"/>
                    <a:pt x="44461" y="22950"/>
                  </a:cubicBezTo>
                  <a:lnTo>
                    <a:pt x="44584" y="22950"/>
                  </a:lnTo>
                  <a:cubicBezTo>
                    <a:pt x="44952" y="22950"/>
                    <a:pt x="45268" y="22880"/>
                    <a:pt x="45548" y="22774"/>
                  </a:cubicBezTo>
                  <a:cubicBezTo>
                    <a:pt x="45548" y="22827"/>
                    <a:pt x="45566" y="22880"/>
                    <a:pt x="45583" y="22932"/>
                  </a:cubicBezTo>
                  <a:cubicBezTo>
                    <a:pt x="45706" y="23248"/>
                    <a:pt x="46039" y="23634"/>
                    <a:pt x="46565" y="23704"/>
                  </a:cubicBezTo>
                  <a:lnTo>
                    <a:pt x="46618" y="23704"/>
                  </a:lnTo>
                  <a:cubicBezTo>
                    <a:pt x="46659" y="23709"/>
                    <a:pt x="46700" y="23711"/>
                    <a:pt x="46740" y="23711"/>
                  </a:cubicBezTo>
                  <a:cubicBezTo>
                    <a:pt x="46839" y="23711"/>
                    <a:pt x="46934" y="23699"/>
                    <a:pt x="47021" y="23686"/>
                  </a:cubicBezTo>
                  <a:cubicBezTo>
                    <a:pt x="47196" y="23826"/>
                    <a:pt x="47424" y="23932"/>
                    <a:pt x="47652" y="23949"/>
                  </a:cubicBezTo>
                  <a:cubicBezTo>
                    <a:pt x="47687" y="23967"/>
                    <a:pt x="47705" y="23967"/>
                    <a:pt x="47722" y="23967"/>
                  </a:cubicBezTo>
                  <a:lnTo>
                    <a:pt x="47775" y="23967"/>
                  </a:lnTo>
                  <a:cubicBezTo>
                    <a:pt x="47811" y="23972"/>
                    <a:pt x="47847" y="23974"/>
                    <a:pt x="47883" y="23974"/>
                  </a:cubicBezTo>
                  <a:cubicBezTo>
                    <a:pt x="47969" y="23974"/>
                    <a:pt x="48056" y="23962"/>
                    <a:pt x="48143" y="23949"/>
                  </a:cubicBezTo>
                  <a:cubicBezTo>
                    <a:pt x="48178" y="23932"/>
                    <a:pt x="48248" y="23914"/>
                    <a:pt x="48318" y="23897"/>
                  </a:cubicBezTo>
                  <a:cubicBezTo>
                    <a:pt x="48336" y="23897"/>
                    <a:pt x="48353" y="23897"/>
                    <a:pt x="48371" y="23879"/>
                  </a:cubicBezTo>
                  <a:cubicBezTo>
                    <a:pt x="48406" y="23897"/>
                    <a:pt x="48441" y="23897"/>
                    <a:pt x="48459" y="23897"/>
                  </a:cubicBezTo>
                  <a:lnTo>
                    <a:pt x="48529" y="23897"/>
                  </a:lnTo>
                  <a:cubicBezTo>
                    <a:pt x="48582" y="23902"/>
                    <a:pt x="48635" y="23905"/>
                    <a:pt x="48687" y="23905"/>
                  </a:cubicBezTo>
                  <a:cubicBezTo>
                    <a:pt x="48942" y="23905"/>
                    <a:pt x="49178" y="23835"/>
                    <a:pt x="49353" y="23704"/>
                  </a:cubicBezTo>
                  <a:lnTo>
                    <a:pt x="49370" y="23704"/>
                  </a:lnTo>
                  <a:cubicBezTo>
                    <a:pt x="49493" y="23774"/>
                    <a:pt x="49703" y="23861"/>
                    <a:pt x="49966" y="23879"/>
                  </a:cubicBezTo>
                  <a:cubicBezTo>
                    <a:pt x="49992" y="23884"/>
                    <a:pt x="50021" y="23886"/>
                    <a:pt x="50051" y="23886"/>
                  </a:cubicBezTo>
                  <a:cubicBezTo>
                    <a:pt x="50123" y="23886"/>
                    <a:pt x="50202" y="23874"/>
                    <a:pt x="50264" y="23861"/>
                  </a:cubicBezTo>
                  <a:cubicBezTo>
                    <a:pt x="50387" y="23826"/>
                    <a:pt x="50510" y="23774"/>
                    <a:pt x="50597" y="23704"/>
                  </a:cubicBezTo>
                  <a:cubicBezTo>
                    <a:pt x="50755" y="23809"/>
                    <a:pt x="50948" y="23879"/>
                    <a:pt x="51123" y="23879"/>
                  </a:cubicBezTo>
                  <a:cubicBezTo>
                    <a:pt x="51123" y="23879"/>
                    <a:pt x="51123" y="23388"/>
                    <a:pt x="51088" y="22529"/>
                  </a:cubicBezTo>
                  <a:cubicBezTo>
                    <a:pt x="51088" y="22091"/>
                    <a:pt x="51053" y="21582"/>
                    <a:pt x="51018" y="20986"/>
                  </a:cubicBezTo>
                  <a:cubicBezTo>
                    <a:pt x="51001" y="20408"/>
                    <a:pt x="50948" y="19742"/>
                    <a:pt x="50895" y="19040"/>
                  </a:cubicBezTo>
                  <a:cubicBezTo>
                    <a:pt x="50878" y="18462"/>
                    <a:pt x="50843" y="17848"/>
                    <a:pt x="50808" y="17199"/>
                  </a:cubicBezTo>
                  <a:cubicBezTo>
                    <a:pt x="50790" y="16849"/>
                    <a:pt x="50773" y="16498"/>
                    <a:pt x="50755" y="16130"/>
                  </a:cubicBezTo>
                  <a:cubicBezTo>
                    <a:pt x="50738" y="15762"/>
                    <a:pt x="50720" y="15394"/>
                    <a:pt x="50720" y="15008"/>
                  </a:cubicBezTo>
                  <a:cubicBezTo>
                    <a:pt x="50703" y="14640"/>
                    <a:pt x="50685" y="14254"/>
                    <a:pt x="50668" y="13868"/>
                  </a:cubicBezTo>
                  <a:cubicBezTo>
                    <a:pt x="50668" y="13483"/>
                    <a:pt x="50650" y="13097"/>
                    <a:pt x="50632" y="12711"/>
                  </a:cubicBezTo>
                  <a:cubicBezTo>
                    <a:pt x="50632" y="12326"/>
                    <a:pt x="50615" y="11922"/>
                    <a:pt x="50615" y="11537"/>
                  </a:cubicBezTo>
                  <a:cubicBezTo>
                    <a:pt x="50457" y="5699"/>
                    <a:pt x="50299" y="1"/>
                    <a:pt x="50299"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538008" y="884549"/>
              <a:ext cx="1587391" cy="852711"/>
            </a:xfrm>
            <a:custGeom>
              <a:avLst/>
              <a:gdLst/>
              <a:ahLst/>
              <a:cxnLst/>
              <a:rect l="l" t="t" r="r" b="b"/>
              <a:pathLst>
                <a:path w="49317" h="26492" extrusionOk="0">
                  <a:moveTo>
                    <a:pt x="17444" y="1"/>
                  </a:moveTo>
                  <a:cubicBezTo>
                    <a:pt x="16725" y="1"/>
                    <a:pt x="16077" y="1"/>
                    <a:pt x="15481" y="18"/>
                  </a:cubicBezTo>
                  <a:cubicBezTo>
                    <a:pt x="14867" y="18"/>
                    <a:pt x="14341" y="36"/>
                    <a:pt x="13885" y="53"/>
                  </a:cubicBezTo>
                  <a:cubicBezTo>
                    <a:pt x="13412" y="71"/>
                    <a:pt x="13009" y="89"/>
                    <a:pt x="12693" y="106"/>
                  </a:cubicBezTo>
                  <a:cubicBezTo>
                    <a:pt x="12044" y="141"/>
                    <a:pt x="11676" y="159"/>
                    <a:pt x="11676" y="159"/>
                  </a:cubicBezTo>
                  <a:cubicBezTo>
                    <a:pt x="11606" y="194"/>
                    <a:pt x="11536" y="229"/>
                    <a:pt x="11483" y="299"/>
                  </a:cubicBezTo>
                  <a:lnTo>
                    <a:pt x="11448" y="299"/>
                  </a:lnTo>
                  <a:cubicBezTo>
                    <a:pt x="11431" y="316"/>
                    <a:pt x="11396" y="334"/>
                    <a:pt x="11378" y="334"/>
                  </a:cubicBezTo>
                  <a:cubicBezTo>
                    <a:pt x="11343" y="369"/>
                    <a:pt x="11290" y="387"/>
                    <a:pt x="11255" y="404"/>
                  </a:cubicBezTo>
                  <a:cubicBezTo>
                    <a:pt x="11098" y="439"/>
                    <a:pt x="10957" y="509"/>
                    <a:pt x="10835" y="614"/>
                  </a:cubicBezTo>
                  <a:lnTo>
                    <a:pt x="10800" y="614"/>
                  </a:lnTo>
                  <a:cubicBezTo>
                    <a:pt x="10589" y="614"/>
                    <a:pt x="10396" y="702"/>
                    <a:pt x="10239" y="877"/>
                  </a:cubicBezTo>
                  <a:cubicBezTo>
                    <a:pt x="10186" y="948"/>
                    <a:pt x="10151" y="1018"/>
                    <a:pt x="10116" y="1105"/>
                  </a:cubicBezTo>
                  <a:cubicBezTo>
                    <a:pt x="10081" y="1088"/>
                    <a:pt x="10063" y="1070"/>
                    <a:pt x="10046" y="1053"/>
                  </a:cubicBezTo>
                  <a:lnTo>
                    <a:pt x="9905" y="930"/>
                  </a:lnTo>
                  <a:cubicBezTo>
                    <a:pt x="9783" y="842"/>
                    <a:pt x="9642" y="772"/>
                    <a:pt x="9485" y="737"/>
                  </a:cubicBezTo>
                  <a:lnTo>
                    <a:pt x="9344" y="737"/>
                  </a:lnTo>
                  <a:cubicBezTo>
                    <a:pt x="9117" y="737"/>
                    <a:pt x="8906" y="825"/>
                    <a:pt x="8731" y="1000"/>
                  </a:cubicBezTo>
                  <a:cubicBezTo>
                    <a:pt x="8556" y="1140"/>
                    <a:pt x="8450" y="1316"/>
                    <a:pt x="8380" y="1438"/>
                  </a:cubicBezTo>
                  <a:cubicBezTo>
                    <a:pt x="8363" y="1474"/>
                    <a:pt x="8345" y="1491"/>
                    <a:pt x="8328" y="1509"/>
                  </a:cubicBezTo>
                  <a:cubicBezTo>
                    <a:pt x="8135" y="1596"/>
                    <a:pt x="7942" y="1701"/>
                    <a:pt x="7784" y="1842"/>
                  </a:cubicBezTo>
                  <a:cubicBezTo>
                    <a:pt x="7714" y="1824"/>
                    <a:pt x="7661" y="1824"/>
                    <a:pt x="7609" y="1824"/>
                  </a:cubicBezTo>
                  <a:cubicBezTo>
                    <a:pt x="7576" y="1819"/>
                    <a:pt x="7544" y="1817"/>
                    <a:pt x="7513" y="1817"/>
                  </a:cubicBezTo>
                  <a:cubicBezTo>
                    <a:pt x="7428" y="1817"/>
                    <a:pt x="7348" y="1834"/>
                    <a:pt x="7258" y="1859"/>
                  </a:cubicBezTo>
                  <a:cubicBezTo>
                    <a:pt x="7083" y="1912"/>
                    <a:pt x="6908" y="1999"/>
                    <a:pt x="6785" y="2140"/>
                  </a:cubicBezTo>
                  <a:cubicBezTo>
                    <a:pt x="6732" y="2175"/>
                    <a:pt x="6680" y="2245"/>
                    <a:pt x="6645" y="2298"/>
                  </a:cubicBezTo>
                  <a:lnTo>
                    <a:pt x="6592" y="2298"/>
                  </a:lnTo>
                  <a:cubicBezTo>
                    <a:pt x="5996" y="2350"/>
                    <a:pt x="5698" y="2683"/>
                    <a:pt x="5593" y="3069"/>
                  </a:cubicBezTo>
                  <a:cubicBezTo>
                    <a:pt x="5452" y="2981"/>
                    <a:pt x="5295" y="2929"/>
                    <a:pt x="5137" y="2911"/>
                  </a:cubicBezTo>
                  <a:cubicBezTo>
                    <a:pt x="5014" y="2911"/>
                    <a:pt x="4909" y="2929"/>
                    <a:pt x="4804" y="2964"/>
                  </a:cubicBezTo>
                  <a:lnTo>
                    <a:pt x="4769" y="2964"/>
                  </a:lnTo>
                  <a:cubicBezTo>
                    <a:pt x="4716" y="2981"/>
                    <a:pt x="4628" y="2999"/>
                    <a:pt x="4523" y="3051"/>
                  </a:cubicBezTo>
                  <a:cubicBezTo>
                    <a:pt x="4365" y="2981"/>
                    <a:pt x="4225" y="2946"/>
                    <a:pt x="4067" y="2929"/>
                  </a:cubicBezTo>
                  <a:cubicBezTo>
                    <a:pt x="4036" y="2926"/>
                    <a:pt x="4006" y="2925"/>
                    <a:pt x="3976" y="2925"/>
                  </a:cubicBezTo>
                  <a:cubicBezTo>
                    <a:pt x="3769" y="2925"/>
                    <a:pt x="3589" y="2977"/>
                    <a:pt x="3436" y="3069"/>
                  </a:cubicBezTo>
                  <a:cubicBezTo>
                    <a:pt x="3384" y="3069"/>
                    <a:pt x="3331" y="3051"/>
                    <a:pt x="3278" y="3051"/>
                  </a:cubicBezTo>
                  <a:cubicBezTo>
                    <a:pt x="3249" y="3048"/>
                    <a:pt x="3220" y="3047"/>
                    <a:pt x="3191" y="3047"/>
                  </a:cubicBezTo>
                  <a:cubicBezTo>
                    <a:pt x="3046" y="3047"/>
                    <a:pt x="2904" y="3084"/>
                    <a:pt x="2788" y="3157"/>
                  </a:cubicBezTo>
                  <a:cubicBezTo>
                    <a:pt x="2700" y="3192"/>
                    <a:pt x="2630" y="3244"/>
                    <a:pt x="2577" y="3314"/>
                  </a:cubicBezTo>
                  <a:cubicBezTo>
                    <a:pt x="2367" y="3367"/>
                    <a:pt x="2156" y="3420"/>
                    <a:pt x="1929" y="3455"/>
                  </a:cubicBezTo>
                  <a:cubicBezTo>
                    <a:pt x="1771" y="3472"/>
                    <a:pt x="1613" y="3525"/>
                    <a:pt x="1473" y="3612"/>
                  </a:cubicBezTo>
                  <a:cubicBezTo>
                    <a:pt x="1420" y="3595"/>
                    <a:pt x="1385" y="3595"/>
                    <a:pt x="1367" y="3595"/>
                  </a:cubicBezTo>
                  <a:lnTo>
                    <a:pt x="1297" y="3595"/>
                  </a:lnTo>
                  <a:cubicBezTo>
                    <a:pt x="1274" y="3593"/>
                    <a:pt x="1251" y="3593"/>
                    <a:pt x="1227" y="3593"/>
                  </a:cubicBezTo>
                  <a:cubicBezTo>
                    <a:pt x="976" y="3593"/>
                    <a:pt x="755" y="3680"/>
                    <a:pt x="579" y="3840"/>
                  </a:cubicBezTo>
                  <a:cubicBezTo>
                    <a:pt x="386" y="3840"/>
                    <a:pt x="175" y="3893"/>
                    <a:pt x="0" y="4016"/>
                  </a:cubicBezTo>
                  <a:cubicBezTo>
                    <a:pt x="0" y="4016"/>
                    <a:pt x="0" y="4471"/>
                    <a:pt x="0" y="5260"/>
                  </a:cubicBezTo>
                  <a:cubicBezTo>
                    <a:pt x="0" y="5664"/>
                    <a:pt x="0" y="6137"/>
                    <a:pt x="0" y="6680"/>
                  </a:cubicBezTo>
                  <a:cubicBezTo>
                    <a:pt x="0" y="7206"/>
                    <a:pt x="0" y="7820"/>
                    <a:pt x="0" y="8469"/>
                  </a:cubicBezTo>
                  <a:lnTo>
                    <a:pt x="0" y="26491"/>
                  </a:lnTo>
                  <a:lnTo>
                    <a:pt x="21213" y="26491"/>
                  </a:lnTo>
                  <a:cubicBezTo>
                    <a:pt x="21792" y="26474"/>
                    <a:pt x="22300" y="26474"/>
                    <a:pt x="22721" y="26439"/>
                  </a:cubicBezTo>
                  <a:cubicBezTo>
                    <a:pt x="23545" y="26404"/>
                    <a:pt x="24001" y="26368"/>
                    <a:pt x="24001" y="26368"/>
                  </a:cubicBezTo>
                  <a:cubicBezTo>
                    <a:pt x="24071" y="26333"/>
                    <a:pt x="24124" y="26281"/>
                    <a:pt x="24159" y="26211"/>
                  </a:cubicBezTo>
                  <a:lnTo>
                    <a:pt x="24211" y="26263"/>
                  </a:lnTo>
                  <a:lnTo>
                    <a:pt x="24299" y="26351"/>
                  </a:lnTo>
                  <a:lnTo>
                    <a:pt x="25579" y="26246"/>
                  </a:lnTo>
                  <a:cubicBezTo>
                    <a:pt x="25667" y="26158"/>
                    <a:pt x="25754" y="26070"/>
                    <a:pt x="25807" y="26000"/>
                  </a:cubicBezTo>
                  <a:cubicBezTo>
                    <a:pt x="25824" y="25983"/>
                    <a:pt x="25842" y="25965"/>
                    <a:pt x="25859" y="25948"/>
                  </a:cubicBezTo>
                  <a:cubicBezTo>
                    <a:pt x="26052" y="25878"/>
                    <a:pt x="26228" y="25790"/>
                    <a:pt x="26403" y="25667"/>
                  </a:cubicBezTo>
                  <a:cubicBezTo>
                    <a:pt x="26454" y="25688"/>
                    <a:pt x="26512" y="25696"/>
                    <a:pt x="26564" y="25696"/>
                  </a:cubicBezTo>
                  <a:cubicBezTo>
                    <a:pt x="26602" y="25696"/>
                    <a:pt x="26637" y="25692"/>
                    <a:pt x="26666" y="25685"/>
                  </a:cubicBezTo>
                  <a:cubicBezTo>
                    <a:pt x="26736" y="25685"/>
                    <a:pt x="26789" y="25685"/>
                    <a:pt x="26841" y="25667"/>
                  </a:cubicBezTo>
                  <a:cubicBezTo>
                    <a:pt x="27016" y="25615"/>
                    <a:pt x="27174" y="25544"/>
                    <a:pt x="27314" y="25422"/>
                  </a:cubicBezTo>
                  <a:cubicBezTo>
                    <a:pt x="27350" y="25387"/>
                    <a:pt x="27402" y="25334"/>
                    <a:pt x="27455" y="25282"/>
                  </a:cubicBezTo>
                  <a:lnTo>
                    <a:pt x="27490" y="25282"/>
                  </a:lnTo>
                  <a:cubicBezTo>
                    <a:pt x="27998" y="25246"/>
                    <a:pt x="28331" y="24948"/>
                    <a:pt x="28489" y="24598"/>
                  </a:cubicBezTo>
                  <a:cubicBezTo>
                    <a:pt x="28612" y="24703"/>
                    <a:pt x="28770" y="24756"/>
                    <a:pt x="28945" y="24756"/>
                  </a:cubicBezTo>
                  <a:cubicBezTo>
                    <a:pt x="29015" y="24756"/>
                    <a:pt x="29085" y="24738"/>
                    <a:pt x="29138" y="24721"/>
                  </a:cubicBezTo>
                  <a:lnTo>
                    <a:pt x="29173" y="24721"/>
                  </a:lnTo>
                  <a:cubicBezTo>
                    <a:pt x="29225" y="24703"/>
                    <a:pt x="29296" y="24685"/>
                    <a:pt x="29401" y="24650"/>
                  </a:cubicBezTo>
                  <a:cubicBezTo>
                    <a:pt x="29576" y="24738"/>
                    <a:pt x="29716" y="24791"/>
                    <a:pt x="29909" y="24791"/>
                  </a:cubicBezTo>
                  <a:cubicBezTo>
                    <a:pt x="30085" y="24791"/>
                    <a:pt x="30242" y="24738"/>
                    <a:pt x="30383" y="24668"/>
                  </a:cubicBezTo>
                  <a:cubicBezTo>
                    <a:pt x="30453" y="24703"/>
                    <a:pt x="30523" y="24721"/>
                    <a:pt x="30610" y="24721"/>
                  </a:cubicBezTo>
                  <a:cubicBezTo>
                    <a:pt x="30733" y="24721"/>
                    <a:pt x="30856" y="24703"/>
                    <a:pt x="30979" y="24650"/>
                  </a:cubicBezTo>
                  <a:cubicBezTo>
                    <a:pt x="31066" y="24615"/>
                    <a:pt x="31136" y="24580"/>
                    <a:pt x="31207" y="24528"/>
                  </a:cubicBezTo>
                  <a:cubicBezTo>
                    <a:pt x="31417" y="24475"/>
                    <a:pt x="31627" y="24458"/>
                    <a:pt x="31855" y="24458"/>
                  </a:cubicBezTo>
                  <a:cubicBezTo>
                    <a:pt x="32013" y="24458"/>
                    <a:pt x="32171" y="24422"/>
                    <a:pt x="32329" y="24352"/>
                  </a:cubicBezTo>
                  <a:cubicBezTo>
                    <a:pt x="32364" y="24370"/>
                    <a:pt x="32416" y="24387"/>
                    <a:pt x="32434" y="24387"/>
                  </a:cubicBezTo>
                  <a:cubicBezTo>
                    <a:pt x="32504" y="24405"/>
                    <a:pt x="32574" y="24405"/>
                    <a:pt x="32627" y="24405"/>
                  </a:cubicBezTo>
                  <a:cubicBezTo>
                    <a:pt x="32656" y="24407"/>
                    <a:pt x="32685" y="24408"/>
                    <a:pt x="32713" y="24408"/>
                  </a:cubicBezTo>
                  <a:cubicBezTo>
                    <a:pt x="32912" y="24408"/>
                    <a:pt x="33107" y="24357"/>
                    <a:pt x="33275" y="24265"/>
                  </a:cubicBezTo>
                  <a:cubicBezTo>
                    <a:pt x="33310" y="24265"/>
                    <a:pt x="33345" y="24282"/>
                    <a:pt x="33398" y="24282"/>
                  </a:cubicBezTo>
                  <a:cubicBezTo>
                    <a:pt x="33415" y="24283"/>
                    <a:pt x="33433" y="24283"/>
                    <a:pt x="33450" y="24283"/>
                  </a:cubicBezTo>
                  <a:cubicBezTo>
                    <a:pt x="33828" y="24283"/>
                    <a:pt x="34301" y="24100"/>
                    <a:pt x="34503" y="23581"/>
                  </a:cubicBezTo>
                  <a:cubicBezTo>
                    <a:pt x="34590" y="23546"/>
                    <a:pt x="34660" y="23511"/>
                    <a:pt x="34730" y="23458"/>
                  </a:cubicBezTo>
                  <a:cubicBezTo>
                    <a:pt x="34765" y="23476"/>
                    <a:pt x="34783" y="23476"/>
                    <a:pt x="34801" y="23476"/>
                  </a:cubicBezTo>
                  <a:lnTo>
                    <a:pt x="35046" y="23476"/>
                  </a:lnTo>
                  <a:cubicBezTo>
                    <a:pt x="35116" y="23493"/>
                    <a:pt x="35186" y="23493"/>
                    <a:pt x="35256" y="23511"/>
                  </a:cubicBezTo>
                  <a:cubicBezTo>
                    <a:pt x="35432" y="23511"/>
                    <a:pt x="35589" y="23476"/>
                    <a:pt x="35747" y="23406"/>
                  </a:cubicBezTo>
                  <a:cubicBezTo>
                    <a:pt x="35870" y="23336"/>
                    <a:pt x="36028" y="23300"/>
                    <a:pt x="36186" y="23283"/>
                  </a:cubicBezTo>
                  <a:cubicBezTo>
                    <a:pt x="36466" y="23265"/>
                    <a:pt x="36712" y="23125"/>
                    <a:pt x="36869" y="22915"/>
                  </a:cubicBezTo>
                  <a:cubicBezTo>
                    <a:pt x="36869" y="22915"/>
                    <a:pt x="36869" y="22897"/>
                    <a:pt x="36887" y="22897"/>
                  </a:cubicBezTo>
                  <a:cubicBezTo>
                    <a:pt x="36974" y="22862"/>
                    <a:pt x="37080" y="22827"/>
                    <a:pt x="37167" y="22774"/>
                  </a:cubicBezTo>
                  <a:cubicBezTo>
                    <a:pt x="37237" y="22757"/>
                    <a:pt x="37290" y="22739"/>
                    <a:pt x="37343" y="22722"/>
                  </a:cubicBezTo>
                  <a:cubicBezTo>
                    <a:pt x="37430" y="22704"/>
                    <a:pt x="37500" y="22687"/>
                    <a:pt x="37571" y="22687"/>
                  </a:cubicBezTo>
                  <a:cubicBezTo>
                    <a:pt x="37606" y="22687"/>
                    <a:pt x="37641" y="22704"/>
                    <a:pt x="37658" y="22704"/>
                  </a:cubicBezTo>
                  <a:lnTo>
                    <a:pt x="37781" y="22704"/>
                  </a:lnTo>
                  <a:cubicBezTo>
                    <a:pt x="37851" y="22704"/>
                    <a:pt x="37904" y="22704"/>
                    <a:pt x="37974" y="22687"/>
                  </a:cubicBezTo>
                  <a:lnTo>
                    <a:pt x="38447" y="22582"/>
                  </a:lnTo>
                  <a:lnTo>
                    <a:pt x="38552" y="22564"/>
                  </a:lnTo>
                  <a:cubicBezTo>
                    <a:pt x="38675" y="22634"/>
                    <a:pt x="38833" y="22687"/>
                    <a:pt x="39026" y="22687"/>
                  </a:cubicBezTo>
                  <a:cubicBezTo>
                    <a:pt x="39078" y="22687"/>
                    <a:pt x="39148" y="22669"/>
                    <a:pt x="39201" y="22669"/>
                  </a:cubicBezTo>
                  <a:cubicBezTo>
                    <a:pt x="39324" y="22704"/>
                    <a:pt x="39464" y="22739"/>
                    <a:pt x="39604" y="22739"/>
                  </a:cubicBezTo>
                  <a:cubicBezTo>
                    <a:pt x="39744" y="22739"/>
                    <a:pt x="39902" y="22704"/>
                    <a:pt x="40043" y="22634"/>
                  </a:cubicBezTo>
                  <a:cubicBezTo>
                    <a:pt x="40095" y="22617"/>
                    <a:pt x="40148" y="22599"/>
                    <a:pt x="40200" y="22582"/>
                  </a:cubicBezTo>
                  <a:lnTo>
                    <a:pt x="40288" y="22582"/>
                  </a:lnTo>
                  <a:cubicBezTo>
                    <a:pt x="40674" y="22582"/>
                    <a:pt x="41042" y="22476"/>
                    <a:pt x="41340" y="22266"/>
                  </a:cubicBezTo>
                  <a:cubicBezTo>
                    <a:pt x="41813" y="22196"/>
                    <a:pt x="42094" y="21986"/>
                    <a:pt x="42287" y="21775"/>
                  </a:cubicBezTo>
                  <a:cubicBezTo>
                    <a:pt x="42392" y="21758"/>
                    <a:pt x="42479" y="21740"/>
                    <a:pt x="42567" y="21723"/>
                  </a:cubicBezTo>
                  <a:cubicBezTo>
                    <a:pt x="42777" y="21775"/>
                    <a:pt x="42988" y="21810"/>
                    <a:pt x="43216" y="21810"/>
                  </a:cubicBezTo>
                  <a:lnTo>
                    <a:pt x="43339" y="21810"/>
                  </a:lnTo>
                  <a:cubicBezTo>
                    <a:pt x="43689" y="21793"/>
                    <a:pt x="43987" y="21705"/>
                    <a:pt x="44268" y="21600"/>
                  </a:cubicBezTo>
                  <a:cubicBezTo>
                    <a:pt x="44268" y="21652"/>
                    <a:pt x="44285" y="21688"/>
                    <a:pt x="44303" y="21740"/>
                  </a:cubicBezTo>
                  <a:cubicBezTo>
                    <a:pt x="44425" y="22056"/>
                    <a:pt x="44741" y="22424"/>
                    <a:pt x="45232" y="22441"/>
                  </a:cubicBezTo>
                  <a:lnTo>
                    <a:pt x="45285" y="22441"/>
                  </a:lnTo>
                  <a:cubicBezTo>
                    <a:pt x="45407" y="22441"/>
                    <a:pt x="45548" y="22424"/>
                    <a:pt x="45653" y="22389"/>
                  </a:cubicBezTo>
                  <a:cubicBezTo>
                    <a:pt x="45810" y="22512"/>
                    <a:pt x="46021" y="22599"/>
                    <a:pt x="46231" y="22617"/>
                  </a:cubicBezTo>
                  <a:lnTo>
                    <a:pt x="46354" y="22617"/>
                  </a:lnTo>
                  <a:cubicBezTo>
                    <a:pt x="46459" y="22617"/>
                    <a:pt x="46564" y="22599"/>
                    <a:pt x="46670" y="22564"/>
                  </a:cubicBezTo>
                  <a:cubicBezTo>
                    <a:pt x="46705" y="22547"/>
                    <a:pt x="46757" y="22529"/>
                    <a:pt x="46827" y="22494"/>
                  </a:cubicBezTo>
                  <a:lnTo>
                    <a:pt x="47020" y="22494"/>
                  </a:lnTo>
                  <a:cubicBezTo>
                    <a:pt x="47301" y="22494"/>
                    <a:pt x="47546" y="22406"/>
                    <a:pt x="47739" y="22231"/>
                  </a:cubicBezTo>
                  <a:cubicBezTo>
                    <a:pt x="47739" y="22249"/>
                    <a:pt x="47739" y="22249"/>
                    <a:pt x="47757" y="22249"/>
                  </a:cubicBezTo>
                  <a:cubicBezTo>
                    <a:pt x="47879" y="22301"/>
                    <a:pt x="48055" y="22371"/>
                    <a:pt x="48282" y="22371"/>
                  </a:cubicBezTo>
                  <a:cubicBezTo>
                    <a:pt x="48370" y="22371"/>
                    <a:pt x="48475" y="22371"/>
                    <a:pt x="48545" y="22336"/>
                  </a:cubicBezTo>
                  <a:cubicBezTo>
                    <a:pt x="48668" y="22301"/>
                    <a:pt x="48756" y="22249"/>
                    <a:pt x="48843" y="22178"/>
                  </a:cubicBezTo>
                  <a:cubicBezTo>
                    <a:pt x="49001" y="22284"/>
                    <a:pt x="49159" y="22319"/>
                    <a:pt x="49317" y="22319"/>
                  </a:cubicBezTo>
                  <a:cubicBezTo>
                    <a:pt x="49317" y="22319"/>
                    <a:pt x="49317" y="21863"/>
                    <a:pt x="49317" y="21091"/>
                  </a:cubicBezTo>
                  <a:cubicBezTo>
                    <a:pt x="49317" y="20688"/>
                    <a:pt x="49317" y="20232"/>
                    <a:pt x="49317" y="19689"/>
                  </a:cubicBezTo>
                  <a:lnTo>
                    <a:pt x="49317" y="17901"/>
                  </a:lnTo>
                  <a:lnTo>
                    <a:pt x="49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538008" y="884549"/>
              <a:ext cx="1587970" cy="854964"/>
            </a:xfrm>
            <a:custGeom>
              <a:avLst/>
              <a:gdLst/>
              <a:ahLst/>
              <a:cxnLst/>
              <a:rect l="l" t="t" r="r" b="b"/>
              <a:pathLst>
                <a:path w="49335" h="26562" extrusionOk="0">
                  <a:moveTo>
                    <a:pt x="13675" y="1"/>
                  </a:moveTo>
                  <a:cubicBezTo>
                    <a:pt x="13675" y="18"/>
                    <a:pt x="13675" y="18"/>
                    <a:pt x="13657" y="36"/>
                  </a:cubicBezTo>
                  <a:lnTo>
                    <a:pt x="13657" y="36"/>
                  </a:lnTo>
                  <a:cubicBezTo>
                    <a:pt x="13622" y="89"/>
                    <a:pt x="13570" y="159"/>
                    <a:pt x="13517" y="211"/>
                  </a:cubicBezTo>
                  <a:lnTo>
                    <a:pt x="13517" y="211"/>
                  </a:lnTo>
                  <a:cubicBezTo>
                    <a:pt x="13517" y="211"/>
                    <a:pt x="13517" y="211"/>
                    <a:pt x="13499" y="211"/>
                  </a:cubicBezTo>
                  <a:lnTo>
                    <a:pt x="13499" y="211"/>
                  </a:lnTo>
                  <a:cubicBezTo>
                    <a:pt x="13499" y="211"/>
                    <a:pt x="13482" y="229"/>
                    <a:pt x="13464" y="246"/>
                  </a:cubicBezTo>
                  <a:lnTo>
                    <a:pt x="13464" y="246"/>
                  </a:lnTo>
                  <a:cubicBezTo>
                    <a:pt x="13464" y="264"/>
                    <a:pt x="13482" y="299"/>
                    <a:pt x="13482" y="316"/>
                  </a:cubicBezTo>
                  <a:lnTo>
                    <a:pt x="13482" y="316"/>
                  </a:lnTo>
                  <a:cubicBezTo>
                    <a:pt x="13517" y="422"/>
                    <a:pt x="13464" y="492"/>
                    <a:pt x="13429" y="579"/>
                  </a:cubicBezTo>
                  <a:lnTo>
                    <a:pt x="13429" y="579"/>
                  </a:lnTo>
                  <a:cubicBezTo>
                    <a:pt x="13412" y="632"/>
                    <a:pt x="13359" y="614"/>
                    <a:pt x="13289" y="614"/>
                  </a:cubicBezTo>
                  <a:lnTo>
                    <a:pt x="13289" y="614"/>
                  </a:lnTo>
                  <a:cubicBezTo>
                    <a:pt x="13236" y="614"/>
                    <a:pt x="13166" y="614"/>
                    <a:pt x="13114" y="614"/>
                  </a:cubicBezTo>
                  <a:lnTo>
                    <a:pt x="13114" y="614"/>
                  </a:lnTo>
                  <a:cubicBezTo>
                    <a:pt x="13079" y="614"/>
                    <a:pt x="13061" y="702"/>
                    <a:pt x="13096" y="755"/>
                  </a:cubicBezTo>
                  <a:lnTo>
                    <a:pt x="13096" y="755"/>
                  </a:lnTo>
                  <a:cubicBezTo>
                    <a:pt x="13131" y="842"/>
                    <a:pt x="13184" y="930"/>
                    <a:pt x="13236" y="1018"/>
                  </a:cubicBezTo>
                  <a:lnTo>
                    <a:pt x="13236" y="1018"/>
                  </a:lnTo>
                  <a:cubicBezTo>
                    <a:pt x="13026" y="1088"/>
                    <a:pt x="12833" y="1158"/>
                    <a:pt x="12623" y="1228"/>
                  </a:cubicBezTo>
                  <a:lnTo>
                    <a:pt x="12623" y="1228"/>
                  </a:lnTo>
                  <a:cubicBezTo>
                    <a:pt x="12588" y="1175"/>
                    <a:pt x="12518" y="1123"/>
                    <a:pt x="12500" y="1070"/>
                  </a:cubicBezTo>
                  <a:lnTo>
                    <a:pt x="12500" y="1070"/>
                  </a:lnTo>
                  <a:cubicBezTo>
                    <a:pt x="12465" y="983"/>
                    <a:pt x="12465" y="913"/>
                    <a:pt x="12448" y="825"/>
                  </a:cubicBezTo>
                  <a:lnTo>
                    <a:pt x="12448" y="825"/>
                  </a:lnTo>
                  <a:cubicBezTo>
                    <a:pt x="12430" y="772"/>
                    <a:pt x="12325" y="685"/>
                    <a:pt x="12290" y="702"/>
                  </a:cubicBezTo>
                  <a:lnTo>
                    <a:pt x="12290" y="702"/>
                  </a:lnTo>
                  <a:cubicBezTo>
                    <a:pt x="12167" y="772"/>
                    <a:pt x="12079" y="860"/>
                    <a:pt x="11887" y="807"/>
                  </a:cubicBezTo>
                  <a:lnTo>
                    <a:pt x="11887" y="807"/>
                  </a:lnTo>
                  <a:cubicBezTo>
                    <a:pt x="11781" y="913"/>
                    <a:pt x="11659" y="948"/>
                    <a:pt x="11518" y="983"/>
                  </a:cubicBezTo>
                  <a:lnTo>
                    <a:pt x="11518" y="983"/>
                  </a:lnTo>
                  <a:cubicBezTo>
                    <a:pt x="11431" y="1018"/>
                    <a:pt x="11361" y="1088"/>
                    <a:pt x="11238" y="1088"/>
                  </a:cubicBezTo>
                  <a:lnTo>
                    <a:pt x="11238" y="1088"/>
                  </a:lnTo>
                  <a:cubicBezTo>
                    <a:pt x="11115" y="1088"/>
                    <a:pt x="11027" y="1158"/>
                    <a:pt x="10992" y="1263"/>
                  </a:cubicBezTo>
                  <a:lnTo>
                    <a:pt x="10992" y="1263"/>
                  </a:lnTo>
                  <a:cubicBezTo>
                    <a:pt x="10922" y="1403"/>
                    <a:pt x="10782" y="1403"/>
                    <a:pt x="10589" y="1263"/>
                  </a:cubicBezTo>
                  <a:lnTo>
                    <a:pt x="10589" y="1263"/>
                  </a:lnTo>
                  <a:cubicBezTo>
                    <a:pt x="10659" y="1386"/>
                    <a:pt x="10659" y="1491"/>
                    <a:pt x="10782" y="1614"/>
                  </a:cubicBezTo>
                  <a:lnTo>
                    <a:pt x="10782" y="1614"/>
                  </a:lnTo>
                  <a:cubicBezTo>
                    <a:pt x="10887" y="1701"/>
                    <a:pt x="10887" y="1807"/>
                    <a:pt x="10835" y="1877"/>
                  </a:cubicBezTo>
                  <a:lnTo>
                    <a:pt x="10835" y="1877"/>
                  </a:lnTo>
                  <a:lnTo>
                    <a:pt x="10028" y="2175"/>
                  </a:lnTo>
                  <a:lnTo>
                    <a:pt x="10028" y="2175"/>
                  </a:lnTo>
                  <a:cubicBezTo>
                    <a:pt x="9835" y="1982"/>
                    <a:pt x="9835" y="1982"/>
                    <a:pt x="9695" y="2035"/>
                  </a:cubicBezTo>
                  <a:lnTo>
                    <a:pt x="9695" y="2035"/>
                  </a:lnTo>
                  <a:cubicBezTo>
                    <a:pt x="9660" y="2052"/>
                    <a:pt x="9642" y="2070"/>
                    <a:pt x="9607" y="2087"/>
                  </a:cubicBezTo>
                  <a:lnTo>
                    <a:pt x="9607" y="2087"/>
                  </a:lnTo>
                  <a:cubicBezTo>
                    <a:pt x="9537" y="2087"/>
                    <a:pt x="9467" y="2052"/>
                    <a:pt x="9432" y="1999"/>
                  </a:cubicBezTo>
                  <a:lnTo>
                    <a:pt x="9432" y="1999"/>
                  </a:lnTo>
                  <a:cubicBezTo>
                    <a:pt x="9380" y="1929"/>
                    <a:pt x="9344" y="1877"/>
                    <a:pt x="9362" y="1807"/>
                  </a:cubicBezTo>
                  <a:lnTo>
                    <a:pt x="9362" y="1807"/>
                  </a:lnTo>
                  <a:cubicBezTo>
                    <a:pt x="9380" y="1789"/>
                    <a:pt x="9380" y="1772"/>
                    <a:pt x="9380" y="1772"/>
                  </a:cubicBezTo>
                  <a:lnTo>
                    <a:pt x="9380" y="1772"/>
                  </a:lnTo>
                  <a:cubicBezTo>
                    <a:pt x="9432" y="1737"/>
                    <a:pt x="9467" y="1701"/>
                    <a:pt x="9520" y="1684"/>
                  </a:cubicBezTo>
                  <a:lnTo>
                    <a:pt x="9520" y="1684"/>
                  </a:lnTo>
                  <a:cubicBezTo>
                    <a:pt x="9520" y="1684"/>
                    <a:pt x="9520" y="1684"/>
                    <a:pt x="9520" y="1684"/>
                  </a:cubicBezTo>
                  <a:lnTo>
                    <a:pt x="9520" y="1684"/>
                  </a:lnTo>
                  <a:cubicBezTo>
                    <a:pt x="9380" y="1579"/>
                    <a:pt x="9239" y="1456"/>
                    <a:pt x="9099" y="1351"/>
                  </a:cubicBezTo>
                  <a:lnTo>
                    <a:pt x="9099" y="1351"/>
                  </a:lnTo>
                  <a:cubicBezTo>
                    <a:pt x="9046" y="1351"/>
                    <a:pt x="9029" y="1386"/>
                    <a:pt x="8994" y="1403"/>
                  </a:cubicBezTo>
                  <a:lnTo>
                    <a:pt x="8994" y="1403"/>
                  </a:lnTo>
                  <a:cubicBezTo>
                    <a:pt x="8854" y="1509"/>
                    <a:pt x="8766" y="1649"/>
                    <a:pt x="8661" y="1772"/>
                  </a:cubicBezTo>
                  <a:lnTo>
                    <a:pt x="8661" y="1772"/>
                  </a:lnTo>
                  <a:cubicBezTo>
                    <a:pt x="8626" y="1807"/>
                    <a:pt x="8626" y="1894"/>
                    <a:pt x="8626" y="1947"/>
                  </a:cubicBezTo>
                  <a:lnTo>
                    <a:pt x="8626" y="1947"/>
                  </a:lnTo>
                  <a:cubicBezTo>
                    <a:pt x="8240" y="1964"/>
                    <a:pt x="7872" y="2175"/>
                    <a:pt x="7767" y="2438"/>
                  </a:cubicBezTo>
                  <a:lnTo>
                    <a:pt x="7767" y="2438"/>
                  </a:lnTo>
                  <a:cubicBezTo>
                    <a:pt x="7714" y="2455"/>
                    <a:pt x="7679" y="2455"/>
                    <a:pt x="7644" y="2490"/>
                  </a:cubicBezTo>
                  <a:lnTo>
                    <a:pt x="7644" y="2490"/>
                  </a:lnTo>
                  <a:cubicBezTo>
                    <a:pt x="7591" y="2543"/>
                    <a:pt x="7521" y="2490"/>
                    <a:pt x="7486" y="2438"/>
                  </a:cubicBezTo>
                  <a:lnTo>
                    <a:pt x="7486" y="2438"/>
                  </a:lnTo>
                  <a:cubicBezTo>
                    <a:pt x="7363" y="2350"/>
                    <a:pt x="7276" y="2350"/>
                    <a:pt x="7188" y="2368"/>
                  </a:cubicBezTo>
                  <a:lnTo>
                    <a:pt x="7188" y="2368"/>
                  </a:lnTo>
                  <a:cubicBezTo>
                    <a:pt x="7135" y="2385"/>
                    <a:pt x="7083" y="2403"/>
                    <a:pt x="7048" y="2438"/>
                  </a:cubicBezTo>
                  <a:lnTo>
                    <a:pt x="7048" y="2438"/>
                  </a:lnTo>
                  <a:cubicBezTo>
                    <a:pt x="7013" y="2473"/>
                    <a:pt x="6978" y="2508"/>
                    <a:pt x="6960" y="2560"/>
                  </a:cubicBezTo>
                  <a:lnTo>
                    <a:pt x="6960" y="2560"/>
                  </a:lnTo>
                  <a:cubicBezTo>
                    <a:pt x="6908" y="2753"/>
                    <a:pt x="6750" y="2841"/>
                    <a:pt x="6504" y="2823"/>
                  </a:cubicBezTo>
                  <a:lnTo>
                    <a:pt x="6504" y="2823"/>
                  </a:lnTo>
                  <a:cubicBezTo>
                    <a:pt x="6469" y="2823"/>
                    <a:pt x="6434" y="2823"/>
                    <a:pt x="6382" y="2823"/>
                  </a:cubicBezTo>
                  <a:lnTo>
                    <a:pt x="6382" y="2823"/>
                  </a:lnTo>
                  <a:cubicBezTo>
                    <a:pt x="6241" y="2859"/>
                    <a:pt x="6101" y="2894"/>
                    <a:pt x="6119" y="3086"/>
                  </a:cubicBezTo>
                  <a:lnTo>
                    <a:pt x="6119" y="3086"/>
                  </a:lnTo>
                  <a:cubicBezTo>
                    <a:pt x="6136" y="3104"/>
                    <a:pt x="6119" y="3122"/>
                    <a:pt x="6119" y="3139"/>
                  </a:cubicBezTo>
                  <a:lnTo>
                    <a:pt x="6119" y="3139"/>
                  </a:lnTo>
                  <a:cubicBezTo>
                    <a:pt x="6136" y="3174"/>
                    <a:pt x="6171" y="3209"/>
                    <a:pt x="6171" y="3244"/>
                  </a:cubicBezTo>
                  <a:lnTo>
                    <a:pt x="6171" y="3244"/>
                  </a:lnTo>
                  <a:cubicBezTo>
                    <a:pt x="6206" y="3332"/>
                    <a:pt x="6224" y="3420"/>
                    <a:pt x="6224" y="3490"/>
                  </a:cubicBezTo>
                  <a:lnTo>
                    <a:pt x="6224" y="3490"/>
                  </a:lnTo>
                  <a:cubicBezTo>
                    <a:pt x="6048" y="3577"/>
                    <a:pt x="6013" y="3753"/>
                    <a:pt x="5891" y="3875"/>
                  </a:cubicBezTo>
                  <a:lnTo>
                    <a:pt x="5891" y="3875"/>
                  </a:lnTo>
                  <a:cubicBezTo>
                    <a:pt x="5768" y="3858"/>
                    <a:pt x="5663" y="3858"/>
                    <a:pt x="5821" y="3998"/>
                  </a:cubicBezTo>
                  <a:lnTo>
                    <a:pt x="5821" y="3998"/>
                  </a:lnTo>
                  <a:cubicBezTo>
                    <a:pt x="5856" y="4033"/>
                    <a:pt x="5856" y="4068"/>
                    <a:pt x="5838" y="4086"/>
                  </a:cubicBezTo>
                  <a:lnTo>
                    <a:pt x="5838" y="4086"/>
                  </a:lnTo>
                  <a:cubicBezTo>
                    <a:pt x="5803" y="4138"/>
                    <a:pt x="5768" y="4173"/>
                    <a:pt x="5715" y="4226"/>
                  </a:cubicBezTo>
                  <a:lnTo>
                    <a:pt x="5715" y="4226"/>
                  </a:lnTo>
                  <a:cubicBezTo>
                    <a:pt x="5698" y="4226"/>
                    <a:pt x="5663" y="4226"/>
                    <a:pt x="5645" y="4208"/>
                  </a:cubicBezTo>
                  <a:lnTo>
                    <a:pt x="5645" y="4208"/>
                  </a:lnTo>
                  <a:cubicBezTo>
                    <a:pt x="5435" y="4138"/>
                    <a:pt x="5224" y="4086"/>
                    <a:pt x="5032" y="3963"/>
                  </a:cubicBezTo>
                  <a:lnTo>
                    <a:pt x="5032" y="3963"/>
                  </a:lnTo>
                  <a:cubicBezTo>
                    <a:pt x="4997" y="3945"/>
                    <a:pt x="4961" y="3928"/>
                    <a:pt x="4961" y="3910"/>
                  </a:cubicBezTo>
                  <a:lnTo>
                    <a:pt x="4961" y="3910"/>
                  </a:lnTo>
                  <a:cubicBezTo>
                    <a:pt x="4961" y="3875"/>
                    <a:pt x="4979" y="3840"/>
                    <a:pt x="4979" y="3805"/>
                  </a:cubicBezTo>
                  <a:lnTo>
                    <a:pt x="4979" y="3805"/>
                  </a:lnTo>
                  <a:cubicBezTo>
                    <a:pt x="4909" y="3683"/>
                    <a:pt x="4874" y="3595"/>
                    <a:pt x="4856" y="3525"/>
                  </a:cubicBezTo>
                  <a:lnTo>
                    <a:pt x="4856" y="3525"/>
                  </a:lnTo>
                  <a:cubicBezTo>
                    <a:pt x="4716" y="3577"/>
                    <a:pt x="4558" y="3630"/>
                    <a:pt x="4541" y="3770"/>
                  </a:cubicBezTo>
                  <a:lnTo>
                    <a:pt x="4541" y="3770"/>
                  </a:lnTo>
                  <a:cubicBezTo>
                    <a:pt x="4541" y="3788"/>
                    <a:pt x="4471" y="3788"/>
                    <a:pt x="4436" y="3788"/>
                  </a:cubicBezTo>
                  <a:lnTo>
                    <a:pt x="4436" y="3788"/>
                  </a:lnTo>
                  <a:cubicBezTo>
                    <a:pt x="4418" y="3788"/>
                    <a:pt x="4383" y="3770"/>
                    <a:pt x="4348" y="3770"/>
                  </a:cubicBezTo>
                  <a:lnTo>
                    <a:pt x="4348" y="3770"/>
                  </a:lnTo>
                  <a:cubicBezTo>
                    <a:pt x="3787" y="3560"/>
                    <a:pt x="3787" y="3542"/>
                    <a:pt x="3664" y="3823"/>
                  </a:cubicBezTo>
                  <a:lnTo>
                    <a:pt x="3664" y="3823"/>
                  </a:lnTo>
                  <a:cubicBezTo>
                    <a:pt x="3629" y="3910"/>
                    <a:pt x="3524" y="3893"/>
                    <a:pt x="3401" y="3875"/>
                  </a:cubicBezTo>
                  <a:lnTo>
                    <a:pt x="3401" y="3875"/>
                  </a:lnTo>
                  <a:cubicBezTo>
                    <a:pt x="3314" y="3858"/>
                    <a:pt x="3226" y="3823"/>
                    <a:pt x="3121" y="3788"/>
                  </a:cubicBezTo>
                  <a:lnTo>
                    <a:pt x="3121" y="3788"/>
                  </a:lnTo>
                  <a:cubicBezTo>
                    <a:pt x="3121" y="3823"/>
                    <a:pt x="3121" y="3875"/>
                    <a:pt x="3138" y="3910"/>
                  </a:cubicBezTo>
                  <a:lnTo>
                    <a:pt x="3138" y="3910"/>
                  </a:lnTo>
                  <a:cubicBezTo>
                    <a:pt x="3121" y="3910"/>
                    <a:pt x="3086" y="3910"/>
                    <a:pt x="3068" y="3910"/>
                  </a:cubicBezTo>
                  <a:lnTo>
                    <a:pt x="3068" y="3910"/>
                  </a:lnTo>
                  <a:cubicBezTo>
                    <a:pt x="2752" y="4068"/>
                    <a:pt x="2402" y="4173"/>
                    <a:pt x="2034" y="4244"/>
                  </a:cubicBezTo>
                  <a:lnTo>
                    <a:pt x="2034" y="4244"/>
                  </a:lnTo>
                  <a:cubicBezTo>
                    <a:pt x="1964" y="4261"/>
                    <a:pt x="1911" y="4296"/>
                    <a:pt x="1858" y="4349"/>
                  </a:cubicBezTo>
                  <a:lnTo>
                    <a:pt x="1858" y="4349"/>
                  </a:lnTo>
                  <a:cubicBezTo>
                    <a:pt x="1736" y="4471"/>
                    <a:pt x="1560" y="4489"/>
                    <a:pt x="1332" y="4436"/>
                  </a:cubicBezTo>
                  <a:lnTo>
                    <a:pt x="1332" y="4436"/>
                  </a:lnTo>
                  <a:cubicBezTo>
                    <a:pt x="1315" y="4436"/>
                    <a:pt x="1297" y="4436"/>
                    <a:pt x="1280" y="4436"/>
                  </a:cubicBezTo>
                  <a:lnTo>
                    <a:pt x="1280" y="4436"/>
                  </a:lnTo>
                  <a:cubicBezTo>
                    <a:pt x="1175" y="4436"/>
                    <a:pt x="1140" y="4471"/>
                    <a:pt x="1192" y="4612"/>
                  </a:cubicBezTo>
                  <a:lnTo>
                    <a:pt x="1192" y="4612"/>
                  </a:lnTo>
                  <a:cubicBezTo>
                    <a:pt x="1227" y="4734"/>
                    <a:pt x="1192" y="4805"/>
                    <a:pt x="1175" y="4892"/>
                  </a:cubicBezTo>
                  <a:lnTo>
                    <a:pt x="1175" y="4892"/>
                  </a:lnTo>
                  <a:cubicBezTo>
                    <a:pt x="1157" y="4962"/>
                    <a:pt x="1087" y="4997"/>
                    <a:pt x="1017" y="4997"/>
                  </a:cubicBezTo>
                  <a:lnTo>
                    <a:pt x="1017" y="4997"/>
                  </a:lnTo>
                  <a:cubicBezTo>
                    <a:pt x="999" y="4980"/>
                    <a:pt x="982" y="4962"/>
                    <a:pt x="964" y="4927"/>
                  </a:cubicBezTo>
                  <a:lnTo>
                    <a:pt x="964" y="4927"/>
                  </a:lnTo>
                  <a:cubicBezTo>
                    <a:pt x="877" y="4805"/>
                    <a:pt x="754" y="4734"/>
                    <a:pt x="614" y="4717"/>
                  </a:cubicBezTo>
                  <a:lnTo>
                    <a:pt x="614" y="4717"/>
                  </a:lnTo>
                  <a:cubicBezTo>
                    <a:pt x="473" y="4699"/>
                    <a:pt x="438" y="4787"/>
                    <a:pt x="421" y="4892"/>
                  </a:cubicBezTo>
                  <a:lnTo>
                    <a:pt x="421" y="4892"/>
                  </a:lnTo>
                  <a:cubicBezTo>
                    <a:pt x="386" y="5015"/>
                    <a:pt x="403" y="5155"/>
                    <a:pt x="403" y="5295"/>
                  </a:cubicBezTo>
                  <a:lnTo>
                    <a:pt x="403" y="5295"/>
                  </a:lnTo>
                  <a:cubicBezTo>
                    <a:pt x="403" y="5295"/>
                    <a:pt x="403" y="5313"/>
                    <a:pt x="403" y="5313"/>
                  </a:cubicBezTo>
                  <a:lnTo>
                    <a:pt x="403" y="5313"/>
                  </a:lnTo>
                  <a:cubicBezTo>
                    <a:pt x="245" y="5348"/>
                    <a:pt x="105" y="5418"/>
                    <a:pt x="0" y="5523"/>
                  </a:cubicBezTo>
                  <a:lnTo>
                    <a:pt x="0" y="5523"/>
                  </a:lnTo>
                  <a:lnTo>
                    <a:pt x="0" y="26491"/>
                  </a:lnTo>
                  <a:cubicBezTo>
                    <a:pt x="70" y="26474"/>
                    <a:pt x="158" y="26456"/>
                    <a:pt x="245" y="26456"/>
                  </a:cubicBezTo>
                  <a:lnTo>
                    <a:pt x="245" y="26456"/>
                  </a:lnTo>
                  <a:cubicBezTo>
                    <a:pt x="491" y="26439"/>
                    <a:pt x="649" y="26333"/>
                    <a:pt x="806" y="26228"/>
                  </a:cubicBezTo>
                  <a:lnTo>
                    <a:pt x="806" y="26228"/>
                  </a:lnTo>
                  <a:cubicBezTo>
                    <a:pt x="806" y="26228"/>
                    <a:pt x="806" y="26211"/>
                    <a:pt x="806" y="26211"/>
                  </a:cubicBezTo>
                  <a:lnTo>
                    <a:pt x="806" y="26211"/>
                  </a:lnTo>
                  <a:lnTo>
                    <a:pt x="1876" y="26439"/>
                  </a:lnTo>
                  <a:cubicBezTo>
                    <a:pt x="1876" y="26439"/>
                    <a:pt x="1876" y="26456"/>
                    <a:pt x="1876" y="26456"/>
                  </a:cubicBezTo>
                  <a:lnTo>
                    <a:pt x="1876" y="26456"/>
                  </a:lnTo>
                  <a:cubicBezTo>
                    <a:pt x="1876" y="26491"/>
                    <a:pt x="1876" y="26526"/>
                    <a:pt x="1893" y="26561"/>
                  </a:cubicBezTo>
                  <a:lnTo>
                    <a:pt x="1893" y="26561"/>
                  </a:lnTo>
                  <a:lnTo>
                    <a:pt x="3033" y="26561"/>
                  </a:lnTo>
                  <a:cubicBezTo>
                    <a:pt x="3068" y="26561"/>
                    <a:pt x="3103" y="26544"/>
                    <a:pt x="3138" y="26526"/>
                  </a:cubicBezTo>
                  <a:lnTo>
                    <a:pt x="3138" y="26526"/>
                  </a:lnTo>
                  <a:cubicBezTo>
                    <a:pt x="3191" y="26474"/>
                    <a:pt x="3261" y="26421"/>
                    <a:pt x="3349" y="26439"/>
                  </a:cubicBezTo>
                  <a:lnTo>
                    <a:pt x="3349" y="26439"/>
                  </a:lnTo>
                  <a:cubicBezTo>
                    <a:pt x="3559" y="26456"/>
                    <a:pt x="3612" y="26351"/>
                    <a:pt x="3734" y="26298"/>
                  </a:cubicBezTo>
                  <a:lnTo>
                    <a:pt x="3734" y="26298"/>
                  </a:lnTo>
                  <a:cubicBezTo>
                    <a:pt x="3804" y="26263"/>
                    <a:pt x="3892" y="26246"/>
                    <a:pt x="3962" y="26211"/>
                  </a:cubicBezTo>
                  <a:lnTo>
                    <a:pt x="3962" y="26211"/>
                  </a:lnTo>
                  <a:cubicBezTo>
                    <a:pt x="3980" y="26228"/>
                    <a:pt x="4015" y="26228"/>
                    <a:pt x="4032" y="26246"/>
                  </a:cubicBezTo>
                  <a:lnTo>
                    <a:pt x="4032" y="26246"/>
                  </a:lnTo>
                  <a:cubicBezTo>
                    <a:pt x="4120" y="26281"/>
                    <a:pt x="4260" y="26316"/>
                    <a:pt x="4278" y="26404"/>
                  </a:cubicBezTo>
                  <a:lnTo>
                    <a:pt x="4278" y="26404"/>
                  </a:lnTo>
                  <a:cubicBezTo>
                    <a:pt x="4295" y="26474"/>
                    <a:pt x="4260" y="26561"/>
                    <a:pt x="4190" y="26561"/>
                  </a:cubicBezTo>
                  <a:lnTo>
                    <a:pt x="4190" y="26561"/>
                  </a:lnTo>
                  <a:cubicBezTo>
                    <a:pt x="4190" y="26561"/>
                    <a:pt x="4173" y="26561"/>
                    <a:pt x="4155" y="26561"/>
                  </a:cubicBezTo>
                  <a:lnTo>
                    <a:pt x="4155" y="26561"/>
                  </a:lnTo>
                  <a:lnTo>
                    <a:pt x="7258" y="26561"/>
                  </a:lnTo>
                  <a:cubicBezTo>
                    <a:pt x="7241" y="26561"/>
                    <a:pt x="7241" y="26544"/>
                    <a:pt x="7223" y="26526"/>
                  </a:cubicBezTo>
                  <a:lnTo>
                    <a:pt x="7223" y="26526"/>
                  </a:lnTo>
                  <a:cubicBezTo>
                    <a:pt x="7311" y="26509"/>
                    <a:pt x="7363" y="26456"/>
                    <a:pt x="7416" y="26404"/>
                  </a:cubicBezTo>
                  <a:lnTo>
                    <a:pt x="7416" y="26404"/>
                  </a:lnTo>
                  <a:cubicBezTo>
                    <a:pt x="7469" y="26316"/>
                    <a:pt x="7574" y="26351"/>
                    <a:pt x="7696" y="26491"/>
                  </a:cubicBezTo>
                  <a:lnTo>
                    <a:pt x="7696" y="26491"/>
                  </a:lnTo>
                  <a:cubicBezTo>
                    <a:pt x="7714" y="26509"/>
                    <a:pt x="7732" y="26544"/>
                    <a:pt x="7749" y="26561"/>
                  </a:cubicBezTo>
                  <a:lnTo>
                    <a:pt x="7749" y="26561"/>
                  </a:lnTo>
                  <a:lnTo>
                    <a:pt x="8170" y="26561"/>
                  </a:lnTo>
                  <a:cubicBezTo>
                    <a:pt x="8152" y="26561"/>
                    <a:pt x="8152" y="26561"/>
                    <a:pt x="8152" y="26544"/>
                  </a:cubicBezTo>
                  <a:lnTo>
                    <a:pt x="8152" y="26544"/>
                  </a:lnTo>
                  <a:cubicBezTo>
                    <a:pt x="8205" y="26544"/>
                    <a:pt x="8257" y="26544"/>
                    <a:pt x="8328" y="26561"/>
                  </a:cubicBezTo>
                  <a:lnTo>
                    <a:pt x="8328" y="26561"/>
                  </a:lnTo>
                  <a:lnTo>
                    <a:pt x="20407" y="26561"/>
                  </a:lnTo>
                  <a:cubicBezTo>
                    <a:pt x="20442" y="26544"/>
                    <a:pt x="20460" y="26509"/>
                    <a:pt x="20495" y="26491"/>
                  </a:cubicBezTo>
                  <a:lnTo>
                    <a:pt x="20495" y="26491"/>
                  </a:lnTo>
                  <a:lnTo>
                    <a:pt x="20495" y="26509"/>
                  </a:lnTo>
                  <a:lnTo>
                    <a:pt x="20495" y="26509"/>
                  </a:lnTo>
                  <a:cubicBezTo>
                    <a:pt x="20512" y="26491"/>
                    <a:pt x="20530" y="26474"/>
                    <a:pt x="20565" y="26456"/>
                  </a:cubicBezTo>
                  <a:lnTo>
                    <a:pt x="20565" y="26456"/>
                  </a:lnTo>
                  <a:cubicBezTo>
                    <a:pt x="20547" y="26439"/>
                    <a:pt x="20547" y="26421"/>
                    <a:pt x="20530" y="26404"/>
                  </a:cubicBezTo>
                  <a:lnTo>
                    <a:pt x="20530" y="26404"/>
                  </a:lnTo>
                  <a:cubicBezTo>
                    <a:pt x="20512" y="26281"/>
                    <a:pt x="20565" y="26211"/>
                    <a:pt x="20617" y="26141"/>
                  </a:cubicBezTo>
                  <a:lnTo>
                    <a:pt x="20617" y="26141"/>
                  </a:lnTo>
                  <a:cubicBezTo>
                    <a:pt x="20652" y="26088"/>
                    <a:pt x="20705" y="26106"/>
                    <a:pt x="20758" y="26123"/>
                  </a:cubicBezTo>
                  <a:lnTo>
                    <a:pt x="20758" y="26123"/>
                  </a:lnTo>
                  <a:cubicBezTo>
                    <a:pt x="20828" y="26123"/>
                    <a:pt x="20880" y="26141"/>
                    <a:pt x="20933" y="26141"/>
                  </a:cubicBezTo>
                  <a:lnTo>
                    <a:pt x="20933" y="26141"/>
                  </a:lnTo>
                  <a:cubicBezTo>
                    <a:pt x="20986" y="26141"/>
                    <a:pt x="21003" y="26053"/>
                    <a:pt x="20986" y="26000"/>
                  </a:cubicBezTo>
                  <a:lnTo>
                    <a:pt x="20986" y="26000"/>
                  </a:lnTo>
                  <a:cubicBezTo>
                    <a:pt x="20950" y="25913"/>
                    <a:pt x="20915" y="25825"/>
                    <a:pt x="20880" y="25737"/>
                  </a:cubicBezTo>
                  <a:lnTo>
                    <a:pt x="20880" y="25737"/>
                  </a:lnTo>
                  <a:cubicBezTo>
                    <a:pt x="21091" y="25685"/>
                    <a:pt x="21284" y="25632"/>
                    <a:pt x="21494" y="25597"/>
                  </a:cubicBezTo>
                  <a:lnTo>
                    <a:pt x="21494" y="25597"/>
                  </a:lnTo>
                  <a:cubicBezTo>
                    <a:pt x="21529" y="25650"/>
                    <a:pt x="21599" y="25720"/>
                    <a:pt x="21617" y="25772"/>
                  </a:cubicBezTo>
                  <a:lnTo>
                    <a:pt x="21617" y="25772"/>
                  </a:lnTo>
                  <a:cubicBezTo>
                    <a:pt x="21634" y="25860"/>
                    <a:pt x="21617" y="25930"/>
                    <a:pt x="21634" y="26018"/>
                  </a:cubicBezTo>
                  <a:lnTo>
                    <a:pt x="21634" y="26018"/>
                  </a:lnTo>
                  <a:cubicBezTo>
                    <a:pt x="21634" y="26070"/>
                    <a:pt x="21739" y="26176"/>
                    <a:pt x="21774" y="26158"/>
                  </a:cubicBezTo>
                  <a:lnTo>
                    <a:pt x="21774" y="26158"/>
                  </a:lnTo>
                  <a:cubicBezTo>
                    <a:pt x="21897" y="26106"/>
                    <a:pt x="22002" y="26018"/>
                    <a:pt x="22195" y="26106"/>
                  </a:cubicBezTo>
                  <a:lnTo>
                    <a:pt x="22195" y="26106"/>
                  </a:lnTo>
                  <a:cubicBezTo>
                    <a:pt x="22300" y="26018"/>
                    <a:pt x="22441" y="26000"/>
                    <a:pt x="22563" y="25965"/>
                  </a:cubicBezTo>
                  <a:lnTo>
                    <a:pt x="22563" y="25965"/>
                  </a:lnTo>
                  <a:cubicBezTo>
                    <a:pt x="22669" y="25948"/>
                    <a:pt x="22739" y="25895"/>
                    <a:pt x="22879" y="25895"/>
                  </a:cubicBezTo>
                  <a:lnTo>
                    <a:pt x="22879" y="25895"/>
                  </a:lnTo>
                  <a:cubicBezTo>
                    <a:pt x="22984" y="25913"/>
                    <a:pt x="23072" y="25860"/>
                    <a:pt x="23124" y="25772"/>
                  </a:cubicBezTo>
                  <a:lnTo>
                    <a:pt x="23124" y="25772"/>
                  </a:lnTo>
                  <a:cubicBezTo>
                    <a:pt x="23212" y="25632"/>
                    <a:pt x="23352" y="25650"/>
                    <a:pt x="23528" y="25807"/>
                  </a:cubicBezTo>
                  <a:lnTo>
                    <a:pt x="23528" y="25807"/>
                  </a:lnTo>
                  <a:cubicBezTo>
                    <a:pt x="23475" y="25685"/>
                    <a:pt x="23475" y="25562"/>
                    <a:pt x="23370" y="25439"/>
                  </a:cubicBezTo>
                  <a:lnTo>
                    <a:pt x="23370" y="25439"/>
                  </a:lnTo>
                  <a:cubicBezTo>
                    <a:pt x="23282" y="25352"/>
                    <a:pt x="23300" y="25229"/>
                    <a:pt x="23370" y="25159"/>
                  </a:cubicBezTo>
                  <a:lnTo>
                    <a:pt x="23370" y="25159"/>
                  </a:lnTo>
                  <a:cubicBezTo>
                    <a:pt x="23633" y="25106"/>
                    <a:pt x="23913" y="25036"/>
                    <a:pt x="24194" y="24983"/>
                  </a:cubicBezTo>
                  <a:lnTo>
                    <a:pt x="24194" y="24983"/>
                  </a:lnTo>
                  <a:cubicBezTo>
                    <a:pt x="24369" y="25176"/>
                    <a:pt x="24369" y="25176"/>
                    <a:pt x="24509" y="25159"/>
                  </a:cubicBezTo>
                  <a:lnTo>
                    <a:pt x="24509" y="25159"/>
                  </a:lnTo>
                  <a:cubicBezTo>
                    <a:pt x="24544" y="25141"/>
                    <a:pt x="24562" y="25124"/>
                    <a:pt x="24597" y="25124"/>
                  </a:cubicBezTo>
                  <a:lnTo>
                    <a:pt x="24597" y="25124"/>
                  </a:lnTo>
                  <a:cubicBezTo>
                    <a:pt x="24667" y="25124"/>
                    <a:pt x="24737" y="25159"/>
                    <a:pt x="24772" y="25229"/>
                  </a:cubicBezTo>
                  <a:lnTo>
                    <a:pt x="24772" y="25229"/>
                  </a:lnTo>
                  <a:cubicBezTo>
                    <a:pt x="24807" y="25299"/>
                    <a:pt x="24843" y="25369"/>
                    <a:pt x="24807" y="25422"/>
                  </a:cubicBezTo>
                  <a:lnTo>
                    <a:pt x="24807" y="25422"/>
                  </a:lnTo>
                  <a:cubicBezTo>
                    <a:pt x="24807" y="25422"/>
                    <a:pt x="24790" y="25439"/>
                    <a:pt x="24790" y="25457"/>
                  </a:cubicBezTo>
                  <a:lnTo>
                    <a:pt x="24790" y="25457"/>
                  </a:lnTo>
                  <a:cubicBezTo>
                    <a:pt x="24737" y="25474"/>
                    <a:pt x="24702" y="25509"/>
                    <a:pt x="24650" y="25527"/>
                  </a:cubicBezTo>
                  <a:lnTo>
                    <a:pt x="24650" y="25527"/>
                  </a:lnTo>
                  <a:cubicBezTo>
                    <a:pt x="24650" y="25527"/>
                    <a:pt x="24650" y="25527"/>
                    <a:pt x="24650" y="25527"/>
                  </a:cubicBezTo>
                  <a:lnTo>
                    <a:pt x="24650" y="25527"/>
                  </a:lnTo>
                  <a:cubicBezTo>
                    <a:pt x="24772" y="25650"/>
                    <a:pt x="24895" y="25772"/>
                    <a:pt x="25018" y="25913"/>
                  </a:cubicBezTo>
                  <a:lnTo>
                    <a:pt x="25018" y="25913"/>
                  </a:lnTo>
                  <a:cubicBezTo>
                    <a:pt x="25070" y="25913"/>
                    <a:pt x="25105" y="25878"/>
                    <a:pt x="25141" y="25860"/>
                  </a:cubicBezTo>
                  <a:lnTo>
                    <a:pt x="25141" y="25860"/>
                  </a:lnTo>
                  <a:cubicBezTo>
                    <a:pt x="25281" y="25790"/>
                    <a:pt x="25386" y="25650"/>
                    <a:pt x="25509" y="25544"/>
                  </a:cubicBezTo>
                  <a:lnTo>
                    <a:pt x="25509" y="25544"/>
                  </a:lnTo>
                  <a:cubicBezTo>
                    <a:pt x="25544" y="25509"/>
                    <a:pt x="25544" y="25439"/>
                    <a:pt x="25561" y="25369"/>
                  </a:cubicBezTo>
                  <a:lnTo>
                    <a:pt x="25561" y="25369"/>
                  </a:lnTo>
                  <a:cubicBezTo>
                    <a:pt x="25947" y="25404"/>
                    <a:pt x="26333" y="25229"/>
                    <a:pt x="26473" y="24983"/>
                  </a:cubicBezTo>
                  <a:lnTo>
                    <a:pt x="26473" y="24983"/>
                  </a:lnTo>
                  <a:cubicBezTo>
                    <a:pt x="26526" y="24983"/>
                    <a:pt x="26561" y="24983"/>
                    <a:pt x="26596" y="24948"/>
                  </a:cubicBezTo>
                  <a:lnTo>
                    <a:pt x="26596" y="24948"/>
                  </a:lnTo>
                  <a:cubicBezTo>
                    <a:pt x="26648" y="24913"/>
                    <a:pt x="26718" y="24983"/>
                    <a:pt x="26753" y="25019"/>
                  </a:cubicBezTo>
                  <a:lnTo>
                    <a:pt x="26753" y="25019"/>
                  </a:lnTo>
                  <a:cubicBezTo>
                    <a:pt x="26859" y="25141"/>
                    <a:pt x="26964" y="25141"/>
                    <a:pt x="27052" y="25141"/>
                  </a:cubicBezTo>
                  <a:lnTo>
                    <a:pt x="27052" y="25141"/>
                  </a:lnTo>
                  <a:cubicBezTo>
                    <a:pt x="27104" y="25124"/>
                    <a:pt x="27139" y="25106"/>
                    <a:pt x="27192" y="25071"/>
                  </a:cubicBezTo>
                  <a:lnTo>
                    <a:pt x="27192" y="25071"/>
                  </a:lnTo>
                  <a:cubicBezTo>
                    <a:pt x="27227" y="25054"/>
                    <a:pt x="27262" y="25019"/>
                    <a:pt x="27279" y="24966"/>
                  </a:cubicBezTo>
                  <a:lnTo>
                    <a:pt x="27279" y="24966"/>
                  </a:lnTo>
                  <a:cubicBezTo>
                    <a:pt x="27367" y="24791"/>
                    <a:pt x="27542" y="24721"/>
                    <a:pt x="27770" y="24756"/>
                  </a:cubicBezTo>
                  <a:lnTo>
                    <a:pt x="27770" y="24756"/>
                  </a:lnTo>
                  <a:cubicBezTo>
                    <a:pt x="27805" y="24756"/>
                    <a:pt x="27858" y="24773"/>
                    <a:pt x="27893" y="24773"/>
                  </a:cubicBezTo>
                  <a:lnTo>
                    <a:pt x="27893" y="24773"/>
                  </a:lnTo>
                  <a:cubicBezTo>
                    <a:pt x="28033" y="24773"/>
                    <a:pt x="28174" y="24738"/>
                    <a:pt x="28174" y="24545"/>
                  </a:cubicBezTo>
                  <a:lnTo>
                    <a:pt x="28174" y="24545"/>
                  </a:lnTo>
                  <a:cubicBezTo>
                    <a:pt x="28174" y="24528"/>
                    <a:pt x="28191" y="24510"/>
                    <a:pt x="28209" y="24493"/>
                  </a:cubicBezTo>
                  <a:lnTo>
                    <a:pt x="28209" y="24493"/>
                  </a:lnTo>
                  <a:cubicBezTo>
                    <a:pt x="28174" y="24458"/>
                    <a:pt x="28156" y="24422"/>
                    <a:pt x="28138" y="24387"/>
                  </a:cubicBezTo>
                  <a:lnTo>
                    <a:pt x="28138" y="24387"/>
                  </a:lnTo>
                  <a:cubicBezTo>
                    <a:pt x="28121" y="24300"/>
                    <a:pt x="28138" y="24212"/>
                    <a:pt x="28121" y="24124"/>
                  </a:cubicBezTo>
                  <a:lnTo>
                    <a:pt x="28121" y="24124"/>
                  </a:lnTo>
                  <a:cubicBezTo>
                    <a:pt x="28314" y="24072"/>
                    <a:pt x="28384" y="23914"/>
                    <a:pt x="28507" y="23809"/>
                  </a:cubicBezTo>
                  <a:lnTo>
                    <a:pt x="28507" y="23809"/>
                  </a:lnTo>
                  <a:cubicBezTo>
                    <a:pt x="28629" y="23826"/>
                    <a:pt x="28735" y="23844"/>
                    <a:pt x="28594" y="23686"/>
                  </a:cubicBezTo>
                  <a:lnTo>
                    <a:pt x="28594" y="23686"/>
                  </a:lnTo>
                  <a:cubicBezTo>
                    <a:pt x="28559" y="23651"/>
                    <a:pt x="28559" y="23598"/>
                    <a:pt x="28577" y="23581"/>
                  </a:cubicBezTo>
                  <a:lnTo>
                    <a:pt x="28577" y="23581"/>
                  </a:lnTo>
                  <a:cubicBezTo>
                    <a:pt x="28629" y="23546"/>
                    <a:pt x="28682" y="23511"/>
                    <a:pt x="28735" y="23476"/>
                  </a:cubicBezTo>
                  <a:lnTo>
                    <a:pt x="28735" y="23476"/>
                  </a:lnTo>
                  <a:cubicBezTo>
                    <a:pt x="28735" y="23476"/>
                    <a:pt x="28770" y="23493"/>
                    <a:pt x="28805" y="23493"/>
                  </a:cubicBezTo>
                  <a:lnTo>
                    <a:pt x="28805" y="23493"/>
                  </a:lnTo>
                  <a:cubicBezTo>
                    <a:pt x="28998" y="23598"/>
                    <a:pt x="29190" y="23669"/>
                    <a:pt x="29383" y="23809"/>
                  </a:cubicBezTo>
                  <a:lnTo>
                    <a:pt x="29383" y="23809"/>
                  </a:lnTo>
                  <a:cubicBezTo>
                    <a:pt x="29401" y="23826"/>
                    <a:pt x="29436" y="23861"/>
                    <a:pt x="29436" y="23879"/>
                  </a:cubicBezTo>
                  <a:lnTo>
                    <a:pt x="29436" y="23879"/>
                  </a:lnTo>
                  <a:cubicBezTo>
                    <a:pt x="29418" y="23914"/>
                    <a:pt x="29418" y="23949"/>
                    <a:pt x="29401" y="23984"/>
                  </a:cubicBezTo>
                  <a:lnTo>
                    <a:pt x="29401" y="23984"/>
                  </a:lnTo>
                  <a:cubicBezTo>
                    <a:pt x="29453" y="24107"/>
                    <a:pt x="29488" y="24195"/>
                    <a:pt x="29488" y="24282"/>
                  </a:cubicBezTo>
                  <a:lnTo>
                    <a:pt x="29488" y="24282"/>
                  </a:lnTo>
                  <a:cubicBezTo>
                    <a:pt x="29646" y="24230"/>
                    <a:pt x="29804" y="24212"/>
                    <a:pt x="29839" y="24072"/>
                  </a:cubicBezTo>
                  <a:lnTo>
                    <a:pt x="29839" y="24072"/>
                  </a:lnTo>
                  <a:cubicBezTo>
                    <a:pt x="29839" y="24054"/>
                    <a:pt x="29909" y="24054"/>
                    <a:pt x="29944" y="24054"/>
                  </a:cubicBezTo>
                  <a:lnTo>
                    <a:pt x="29944" y="24054"/>
                  </a:lnTo>
                  <a:cubicBezTo>
                    <a:pt x="29962" y="24072"/>
                    <a:pt x="29997" y="24072"/>
                    <a:pt x="30014" y="24089"/>
                  </a:cubicBezTo>
                  <a:lnTo>
                    <a:pt x="30014" y="24089"/>
                  </a:lnTo>
                  <a:cubicBezTo>
                    <a:pt x="30558" y="24370"/>
                    <a:pt x="30575" y="24387"/>
                    <a:pt x="30716" y="24124"/>
                  </a:cubicBezTo>
                  <a:lnTo>
                    <a:pt x="30716" y="24124"/>
                  </a:lnTo>
                  <a:cubicBezTo>
                    <a:pt x="30768" y="24037"/>
                    <a:pt x="30856" y="24072"/>
                    <a:pt x="30979" y="24107"/>
                  </a:cubicBezTo>
                  <a:lnTo>
                    <a:pt x="30979" y="24107"/>
                  </a:lnTo>
                  <a:cubicBezTo>
                    <a:pt x="31066" y="24142"/>
                    <a:pt x="31154" y="24177"/>
                    <a:pt x="31242" y="24230"/>
                  </a:cubicBezTo>
                  <a:lnTo>
                    <a:pt x="31242" y="24230"/>
                  </a:lnTo>
                  <a:cubicBezTo>
                    <a:pt x="31259" y="24177"/>
                    <a:pt x="31259" y="24142"/>
                    <a:pt x="31259" y="24089"/>
                  </a:cubicBezTo>
                  <a:lnTo>
                    <a:pt x="31259" y="24089"/>
                  </a:lnTo>
                  <a:cubicBezTo>
                    <a:pt x="31277" y="24107"/>
                    <a:pt x="31294" y="24107"/>
                    <a:pt x="31312" y="24107"/>
                  </a:cubicBezTo>
                  <a:lnTo>
                    <a:pt x="31312" y="24107"/>
                  </a:lnTo>
                  <a:cubicBezTo>
                    <a:pt x="31645" y="24002"/>
                    <a:pt x="32013" y="23932"/>
                    <a:pt x="32381" y="23897"/>
                  </a:cubicBezTo>
                  <a:lnTo>
                    <a:pt x="32381" y="23897"/>
                  </a:lnTo>
                  <a:cubicBezTo>
                    <a:pt x="32451" y="23897"/>
                    <a:pt x="32521" y="23861"/>
                    <a:pt x="32574" y="23826"/>
                  </a:cubicBezTo>
                  <a:lnTo>
                    <a:pt x="32574" y="23826"/>
                  </a:lnTo>
                  <a:cubicBezTo>
                    <a:pt x="32714" y="23721"/>
                    <a:pt x="32890" y="23721"/>
                    <a:pt x="33100" y="23791"/>
                  </a:cubicBezTo>
                  <a:lnTo>
                    <a:pt x="33100" y="23791"/>
                  </a:lnTo>
                  <a:cubicBezTo>
                    <a:pt x="33117" y="23809"/>
                    <a:pt x="33135" y="23809"/>
                    <a:pt x="33153" y="23809"/>
                  </a:cubicBezTo>
                  <a:lnTo>
                    <a:pt x="33153" y="23809"/>
                  </a:lnTo>
                  <a:cubicBezTo>
                    <a:pt x="33258" y="23826"/>
                    <a:pt x="33310" y="23791"/>
                    <a:pt x="33275" y="23634"/>
                  </a:cubicBezTo>
                  <a:lnTo>
                    <a:pt x="33275" y="23634"/>
                  </a:lnTo>
                  <a:cubicBezTo>
                    <a:pt x="33258" y="23511"/>
                    <a:pt x="33293" y="23458"/>
                    <a:pt x="33328" y="23371"/>
                  </a:cubicBezTo>
                  <a:lnTo>
                    <a:pt x="33328" y="23371"/>
                  </a:lnTo>
                  <a:cubicBezTo>
                    <a:pt x="33345" y="23300"/>
                    <a:pt x="33416" y="23283"/>
                    <a:pt x="33486" y="23283"/>
                  </a:cubicBezTo>
                  <a:lnTo>
                    <a:pt x="33486" y="23283"/>
                  </a:lnTo>
                  <a:cubicBezTo>
                    <a:pt x="33503" y="23318"/>
                    <a:pt x="33521" y="23336"/>
                    <a:pt x="33521" y="23353"/>
                  </a:cubicBezTo>
                  <a:lnTo>
                    <a:pt x="33521" y="23353"/>
                  </a:lnTo>
                  <a:cubicBezTo>
                    <a:pt x="33608" y="23493"/>
                    <a:pt x="33714" y="23581"/>
                    <a:pt x="33854" y="23616"/>
                  </a:cubicBezTo>
                  <a:lnTo>
                    <a:pt x="33854" y="23616"/>
                  </a:lnTo>
                  <a:cubicBezTo>
                    <a:pt x="33994" y="23651"/>
                    <a:pt x="34047" y="23563"/>
                    <a:pt x="34064" y="23458"/>
                  </a:cubicBezTo>
                  <a:lnTo>
                    <a:pt x="34064" y="23458"/>
                  </a:lnTo>
                  <a:cubicBezTo>
                    <a:pt x="34099" y="23336"/>
                    <a:pt x="34117" y="23195"/>
                    <a:pt x="34134" y="23073"/>
                  </a:cubicBezTo>
                  <a:lnTo>
                    <a:pt x="34134" y="23073"/>
                  </a:lnTo>
                  <a:cubicBezTo>
                    <a:pt x="34134" y="23055"/>
                    <a:pt x="34134" y="23055"/>
                    <a:pt x="34134" y="23055"/>
                  </a:cubicBezTo>
                  <a:lnTo>
                    <a:pt x="34134" y="23055"/>
                  </a:lnTo>
                  <a:cubicBezTo>
                    <a:pt x="34397" y="23020"/>
                    <a:pt x="34643" y="22897"/>
                    <a:pt x="34748" y="22687"/>
                  </a:cubicBezTo>
                  <a:lnTo>
                    <a:pt x="34748" y="22687"/>
                  </a:lnTo>
                  <a:cubicBezTo>
                    <a:pt x="34836" y="22687"/>
                    <a:pt x="34906" y="22687"/>
                    <a:pt x="34976" y="22687"/>
                  </a:cubicBezTo>
                  <a:lnTo>
                    <a:pt x="34976" y="22687"/>
                  </a:lnTo>
                  <a:cubicBezTo>
                    <a:pt x="35204" y="22722"/>
                    <a:pt x="35432" y="22687"/>
                    <a:pt x="35625" y="22617"/>
                  </a:cubicBezTo>
                  <a:lnTo>
                    <a:pt x="35625" y="22617"/>
                  </a:lnTo>
                  <a:cubicBezTo>
                    <a:pt x="35625" y="22652"/>
                    <a:pt x="35625" y="22687"/>
                    <a:pt x="35625" y="22704"/>
                  </a:cubicBezTo>
                  <a:lnTo>
                    <a:pt x="35625" y="22704"/>
                  </a:lnTo>
                  <a:cubicBezTo>
                    <a:pt x="35835" y="22582"/>
                    <a:pt x="36115" y="22476"/>
                    <a:pt x="36413" y="22459"/>
                  </a:cubicBezTo>
                  <a:lnTo>
                    <a:pt x="36413" y="22459"/>
                  </a:lnTo>
                  <a:cubicBezTo>
                    <a:pt x="36484" y="22319"/>
                    <a:pt x="36606" y="22213"/>
                    <a:pt x="36764" y="22126"/>
                  </a:cubicBezTo>
                  <a:lnTo>
                    <a:pt x="36764" y="22126"/>
                  </a:lnTo>
                  <a:cubicBezTo>
                    <a:pt x="36887" y="22091"/>
                    <a:pt x="37010" y="22038"/>
                    <a:pt x="37097" y="21968"/>
                  </a:cubicBezTo>
                  <a:lnTo>
                    <a:pt x="37097" y="21968"/>
                  </a:lnTo>
                  <a:cubicBezTo>
                    <a:pt x="37185" y="21951"/>
                    <a:pt x="37273" y="21915"/>
                    <a:pt x="37360" y="21880"/>
                  </a:cubicBezTo>
                  <a:lnTo>
                    <a:pt x="37360" y="21880"/>
                  </a:lnTo>
                  <a:cubicBezTo>
                    <a:pt x="37571" y="21828"/>
                    <a:pt x="37816" y="21810"/>
                    <a:pt x="38044" y="21845"/>
                  </a:cubicBezTo>
                  <a:lnTo>
                    <a:pt x="38044" y="21845"/>
                  </a:lnTo>
                  <a:cubicBezTo>
                    <a:pt x="38377" y="21775"/>
                    <a:pt x="38693" y="21688"/>
                    <a:pt x="39008" y="21617"/>
                  </a:cubicBezTo>
                  <a:lnTo>
                    <a:pt x="39008" y="21617"/>
                  </a:lnTo>
                  <a:cubicBezTo>
                    <a:pt x="39026" y="21635"/>
                    <a:pt x="39043" y="21652"/>
                    <a:pt x="39061" y="21670"/>
                  </a:cubicBezTo>
                  <a:lnTo>
                    <a:pt x="39061" y="21670"/>
                  </a:lnTo>
                  <a:cubicBezTo>
                    <a:pt x="39183" y="21775"/>
                    <a:pt x="39289" y="21845"/>
                    <a:pt x="39394" y="21775"/>
                  </a:cubicBezTo>
                  <a:lnTo>
                    <a:pt x="39394" y="21775"/>
                  </a:lnTo>
                  <a:cubicBezTo>
                    <a:pt x="39482" y="21723"/>
                    <a:pt x="39569" y="21723"/>
                    <a:pt x="39727" y="21810"/>
                  </a:cubicBezTo>
                  <a:lnTo>
                    <a:pt x="39727" y="21810"/>
                  </a:lnTo>
                  <a:cubicBezTo>
                    <a:pt x="39815" y="21863"/>
                    <a:pt x="39937" y="21863"/>
                    <a:pt x="39990" y="21828"/>
                  </a:cubicBezTo>
                  <a:lnTo>
                    <a:pt x="39990" y="21828"/>
                  </a:lnTo>
                  <a:cubicBezTo>
                    <a:pt x="40095" y="21793"/>
                    <a:pt x="40235" y="21793"/>
                    <a:pt x="40270" y="21652"/>
                  </a:cubicBezTo>
                  <a:lnTo>
                    <a:pt x="40270" y="21652"/>
                  </a:lnTo>
                  <a:cubicBezTo>
                    <a:pt x="40656" y="21775"/>
                    <a:pt x="41077" y="21688"/>
                    <a:pt x="41305" y="21442"/>
                  </a:cubicBezTo>
                  <a:lnTo>
                    <a:pt x="41305" y="21442"/>
                  </a:lnTo>
                  <a:cubicBezTo>
                    <a:pt x="41620" y="21425"/>
                    <a:pt x="41883" y="21319"/>
                    <a:pt x="42024" y="21056"/>
                  </a:cubicBezTo>
                  <a:lnTo>
                    <a:pt x="42024" y="21056"/>
                  </a:lnTo>
                  <a:cubicBezTo>
                    <a:pt x="42041" y="21004"/>
                    <a:pt x="42059" y="20969"/>
                    <a:pt x="42059" y="20934"/>
                  </a:cubicBezTo>
                  <a:lnTo>
                    <a:pt x="42059" y="20934"/>
                  </a:lnTo>
                  <a:cubicBezTo>
                    <a:pt x="42094" y="20934"/>
                    <a:pt x="42129" y="20916"/>
                    <a:pt x="42164" y="20916"/>
                  </a:cubicBezTo>
                  <a:lnTo>
                    <a:pt x="42164" y="20916"/>
                  </a:lnTo>
                  <a:cubicBezTo>
                    <a:pt x="42252" y="20916"/>
                    <a:pt x="42322" y="20916"/>
                    <a:pt x="42374" y="20916"/>
                  </a:cubicBezTo>
                  <a:lnTo>
                    <a:pt x="42374" y="20916"/>
                  </a:lnTo>
                  <a:cubicBezTo>
                    <a:pt x="42567" y="20899"/>
                    <a:pt x="42725" y="20864"/>
                    <a:pt x="42900" y="20811"/>
                  </a:cubicBezTo>
                  <a:lnTo>
                    <a:pt x="42900" y="20811"/>
                  </a:lnTo>
                  <a:cubicBezTo>
                    <a:pt x="43093" y="20899"/>
                    <a:pt x="43303" y="20934"/>
                    <a:pt x="43549" y="20934"/>
                  </a:cubicBezTo>
                  <a:lnTo>
                    <a:pt x="43549" y="20934"/>
                  </a:lnTo>
                  <a:cubicBezTo>
                    <a:pt x="43900" y="20916"/>
                    <a:pt x="44162" y="20776"/>
                    <a:pt x="44425" y="20618"/>
                  </a:cubicBezTo>
                  <a:lnTo>
                    <a:pt x="44425" y="20618"/>
                  </a:lnTo>
                  <a:cubicBezTo>
                    <a:pt x="44443" y="20618"/>
                    <a:pt x="44461" y="20636"/>
                    <a:pt x="44496" y="20636"/>
                  </a:cubicBezTo>
                  <a:lnTo>
                    <a:pt x="44496" y="20636"/>
                  </a:lnTo>
                  <a:cubicBezTo>
                    <a:pt x="44601" y="20671"/>
                    <a:pt x="44724" y="20688"/>
                    <a:pt x="44829" y="20688"/>
                  </a:cubicBezTo>
                  <a:lnTo>
                    <a:pt x="44829" y="20688"/>
                  </a:lnTo>
                  <a:cubicBezTo>
                    <a:pt x="44951" y="20706"/>
                    <a:pt x="45074" y="20688"/>
                    <a:pt x="45179" y="20671"/>
                  </a:cubicBezTo>
                  <a:lnTo>
                    <a:pt x="45179" y="20671"/>
                  </a:lnTo>
                  <a:cubicBezTo>
                    <a:pt x="45197" y="20688"/>
                    <a:pt x="45214" y="20706"/>
                    <a:pt x="45249" y="20723"/>
                  </a:cubicBezTo>
                  <a:lnTo>
                    <a:pt x="45249" y="20723"/>
                  </a:lnTo>
                  <a:cubicBezTo>
                    <a:pt x="45320" y="20793"/>
                    <a:pt x="45425" y="20846"/>
                    <a:pt x="45548" y="20899"/>
                  </a:cubicBezTo>
                  <a:lnTo>
                    <a:pt x="45548" y="20899"/>
                  </a:lnTo>
                  <a:cubicBezTo>
                    <a:pt x="45477" y="20951"/>
                    <a:pt x="45460" y="21039"/>
                    <a:pt x="45512" y="21179"/>
                  </a:cubicBezTo>
                  <a:lnTo>
                    <a:pt x="45512" y="21179"/>
                  </a:lnTo>
                  <a:cubicBezTo>
                    <a:pt x="45565" y="21284"/>
                    <a:pt x="45548" y="21337"/>
                    <a:pt x="45442" y="21337"/>
                  </a:cubicBezTo>
                  <a:lnTo>
                    <a:pt x="45442" y="21337"/>
                  </a:lnTo>
                  <a:cubicBezTo>
                    <a:pt x="45372" y="21319"/>
                    <a:pt x="45285" y="21337"/>
                    <a:pt x="45337" y="21460"/>
                  </a:cubicBezTo>
                  <a:lnTo>
                    <a:pt x="45337" y="21460"/>
                  </a:lnTo>
                  <a:cubicBezTo>
                    <a:pt x="45355" y="21495"/>
                    <a:pt x="45407" y="21565"/>
                    <a:pt x="45407" y="21565"/>
                  </a:cubicBezTo>
                  <a:lnTo>
                    <a:pt x="45407" y="21565"/>
                  </a:lnTo>
                  <a:cubicBezTo>
                    <a:pt x="45460" y="21565"/>
                    <a:pt x="45512" y="21565"/>
                    <a:pt x="45548" y="21530"/>
                  </a:cubicBezTo>
                  <a:lnTo>
                    <a:pt x="45548" y="21530"/>
                  </a:lnTo>
                  <a:cubicBezTo>
                    <a:pt x="45600" y="21512"/>
                    <a:pt x="45600" y="21425"/>
                    <a:pt x="45653" y="21425"/>
                  </a:cubicBezTo>
                  <a:lnTo>
                    <a:pt x="45653" y="21425"/>
                  </a:lnTo>
                  <a:cubicBezTo>
                    <a:pt x="45793" y="21407"/>
                    <a:pt x="45933" y="21407"/>
                    <a:pt x="46091" y="21425"/>
                  </a:cubicBezTo>
                  <a:lnTo>
                    <a:pt x="46091" y="21425"/>
                  </a:lnTo>
                  <a:cubicBezTo>
                    <a:pt x="46179" y="21425"/>
                    <a:pt x="46249" y="21495"/>
                    <a:pt x="46319" y="21582"/>
                  </a:cubicBezTo>
                  <a:lnTo>
                    <a:pt x="46319" y="21582"/>
                  </a:lnTo>
                  <a:cubicBezTo>
                    <a:pt x="46319" y="21600"/>
                    <a:pt x="46336" y="21617"/>
                    <a:pt x="46336" y="21652"/>
                  </a:cubicBezTo>
                  <a:lnTo>
                    <a:pt x="46336" y="21652"/>
                  </a:lnTo>
                  <a:cubicBezTo>
                    <a:pt x="46354" y="21688"/>
                    <a:pt x="46354" y="21705"/>
                    <a:pt x="46371" y="21740"/>
                  </a:cubicBezTo>
                  <a:lnTo>
                    <a:pt x="46371" y="21740"/>
                  </a:lnTo>
                  <a:cubicBezTo>
                    <a:pt x="46389" y="21740"/>
                    <a:pt x="46407" y="21740"/>
                    <a:pt x="46442" y="21740"/>
                  </a:cubicBezTo>
                  <a:lnTo>
                    <a:pt x="46442" y="21740"/>
                  </a:lnTo>
                  <a:cubicBezTo>
                    <a:pt x="46459" y="21723"/>
                    <a:pt x="46494" y="21723"/>
                    <a:pt x="46512" y="21705"/>
                  </a:cubicBezTo>
                  <a:lnTo>
                    <a:pt x="46512" y="21705"/>
                  </a:lnTo>
                  <a:cubicBezTo>
                    <a:pt x="46599" y="21652"/>
                    <a:pt x="46705" y="21635"/>
                    <a:pt x="46810" y="21617"/>
                  </a:cubicBezTo>
                  <a:lnTo>
                    <a:pt x="46810" y="21617"/>
                  </a:lnTo>
                  <a:cubicBezTo>
                    <a:pt x="46897" y="21600"/>
                    <a:pt x="46985" y="21617"/>
                    <a:pt x="47055" y="21617"/>
                  </a:cubicBezTo>
                  <a:lnTo>
                    <a:pt x="47055" y="21617"/>
                  </a:lnTo>
                  <a:cubicBezTo>
                    <a:pt x="47178" y="21617"/>
                    <a:pt x="47213" y="21565"/>
                    <a:pt x="47248" y="21495"/>
                  </a:cubicBezTo>
                  <a:lnTo>
                    <a:pt x="47248" y="21495"/>
                  </a:lnTo>
                  <a:cubicBezTo>
                    <a:pt x="47266" y="21425"/>
                    <a:pt x="47371" y="21407"/>
                    <a:pt x="47441" y="21372"/>
                  </a:cubicBezTo>
                  <a:lnTo>
                    <a:pt x="47441" y="21372"/>
                  </a:lnTo>
                  <a:cubicBezTo>
                    <a:pt x="47511" y="21337"/>
                    <a:pt x="47494" y="21267"/>
                    <a:pt x="47423" y="21179"/>
                  </a:cubicBezTo>
                  <a:lnTo>
                    <a:pt x="47423" y="21179"/>
                  </a:lnTo>
                  <a:cubicBezTo>
                    <a:pt x="47423" y="21162"/>
                    <a:pt x="47406" y="21144"/>
                    <a:pt x="47388" y="21127"/>
                  </a:cubicBezTo>
                  <a:lnTo>
                    <a:pt x="47388" y="21127"/>
                  </a:lnTo>
                  <a:cubicBezTo>
                    <a:pt x="47283" y="20969"/>
                    <a:pt x="47318" y="20899"/>
                    <a:pt x="47423" y="20864"/>
                  </a:cubicBezTo>
                  <a:lnTo>
                    <a:pt x="47423" y="20864"/>
                  </a:lnTo>
                  <a:cubicBezTo>
                    <a:pt x="47476" y="20846"/>
                    <a:pt x="47529" y="20846"/>
                    <a:pt x="47581" y="20846"/>
                  </a:cubicBezTo>
                  <a:lnTo>
                    <a:pt x="47581" y="20846"/>
                  </a:lnTo>
                  <a:cubicBezTo>
                    <a:pt x="47739" y="21021"/>
                    <a:pt x="47949" y="21179"/>
                    <a:pt x="48037" y="21372"/>
                  </a:cubicBezTo>
                  <a:lnTo>
                    <a:pt x="48037" y="21372"/>
                  </a:lnTo>
                  <a:cubicBezTo>
                    <a:pt x="48055" y="21389"/>
                    <a:pt x="48125" y="21442"/>
                    <a:pt x="48177" y="21460"/>
                  </a:cubicBezTo>
                  <a:lnTo>
                    <a:pt x="48177" y="21460"/>
                  </a:lnTo>
                  <a:cubicBezTo>
                    <a:pt x="48212" y="21477"/>
                    <a:pt x="48282" y="21512"/>
                    <a:pt x="48300" y="21495"/>
                  </a:cubicBezTo>
                  <a:lnTo>
                    <a:pt x="48300" y="21495"/>
                  </a:lnTo>
                  <a:cubicBezTo>
                    <a:pt x="48335" y="21495"/>
                    <a:pt x="48318" y="21442"/>
                    <a:pt x="48282" y="21407"/>
                  </a:cubicBezTo>
                  <a:lnTo>
                    <a:pt x="48282" y="21407"/>
                  </a:lnTo>
                  <a:cubicBezTo>
                    <a:pt x="48212" y="21319"/>
                    <a:pt x="48177" y="21249"/>
                    <a:pt x="48300" y="21249"/>
                  </a:cubicBezTo>
                  <a:lnTo>
                    <a:pt x="48300" y="21249"/>
                  </a:lnTo>
                  <a:cubicBezTo>
                    <a:pt x="48318" y="21249"/>
                    <a:pt x="48335" y="21249"/>
                    <a:pt x="48335" y="21232"/>
                  </a:cubicBezTo>
                  <a:lnTo>
                    <a:pt x="48335" y="21232"/>
                  </a:lnTo>
                  <a:cubicBezTo>
                    <a:pt x="48423" y="21179"/>
                    <a:pt x="48177" y="20916"/>
                    <a:pt x="48440" y="20969"/>
                  </a:cubicBezTo>
                  <a:lnTo>
                    <a:pt x="48440" y="20969"/>
                  </a:lnTo>
                  <a:cubicBezTo>
                    <a:pt x="48510" y="20916"/>
                    <a:pt x="48580" y="20864"/>
                    <a:pt x="48668" y="20811"/>
                  </a:cubicBezTo>
                  <a:lnTo>
                    <a:pt x="48668" y="20811"/>
                  </a:lnTo>
                  <a:cubicBezTo>
                    <a:pt x="48668" y="20793"/>
                    <a:pt x="48703" y="20793"/>
                    <a:pt x="48721" y="20793"/>
                  </a:cubicBezTo>
                  <a:lnTo>
                    <a:pt x="48721" y="20793"/>
                  </a:lnTo>
                  <a:cubicBezTo>
                    <a:pt x="48756" y="20811"/>
                    <a:pt x="48808" y="20846"/>
                    <a:pt x="48861" y="20881"/>
                  </a:cubicBezTo>
                  <a:lnTo>
                    <a:pt x="48861" y="20881"/>
                  </a:lnTo>
                  <a:cubicBezTo>
                    <a:pt x="48966" y="20934"/>
                    <a:pt x="49019" y="21004"/>
                    <a:pt x="49001" y="21091"/>
                  </a:cubicBezTo>
                  <a:lnTo>
                    <a:pt x="49001" y="21091"/>
                  </a:lnTo>
                  <a:cubicBezTo>
                    <a:pt x="49001" y="21214"/>
                    <a:pt x="49019" y="21232"/>
                    <a:pt x="49177" y="21337"/>
                  </a:cubicBezTo>
                  <a:lnTo>
                    <a:pt x="49177" y="21337"/>
                  </a:lnTo>
                  <a:cubicBezTo>
                    <a:pt x="49229" y="21372"/>
                    <a:pt x="49299" y="21407"/>
                    <a:pt x="49334" y="21442"/>
                  </a:cubicBezTo>
                  <a:lnTo>
                    <a:pt x="49334" y="21442"/>
                  </a:lnTo>
                  <a:lnTo>
                    <a:pt x="49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 name="Google Shape;689;p40"/>
            <p:cNvGrpSpPr/>
            <p:nvPr/>
          </p:nvGrpSpPr>
          <p:grpSpPr>
            <a:xfrm>
              <a:off x="3662075" y="883950"/>
              <a:ext cx="1339575" cy="855075"/>
              <a:chOff x="3662075" y="883950"/>
              <a:chExt cx="1339575" cy="855075"/>
            </a:xfrm>
          </p:grpSpPr>
          <p:cxnSp>
            <p:nvCxnSpPr>
              <p:cNvPr id="690" name="Google Shape;690;p40"/>
              <p:cNvCxnSpPr/>
              <p:nvPr/>
            </p:nvCxnSpPr>
            <p:spPr>
              <a:xfrm>
                <a:off x="3662075" y="1013825"/>
                <a:ext cx="0" cy="72510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40"/>
              <p:cNvCxnSpPr/>
              <p:nvPr/>
            </p:nvCxnSpPr>
            <p:spPr>
              <a:xfrm>
                <a:off x="3813900" y="950700"/>
                <a:ext cx="0" cy="788100"/>
              </a:xfrm>
              <a:prstGeom prst="straightConnector1">
                <a:avLst/>
              </a:prstGeom>
              <a:noFill/>
              <a:ln w="9525" cap="flat" cmpd="sng">
                <a:solidFill>
                  <a:schemeClr val="dk2"/>
                </a:solidFill>
                <a:prstDash val="solid"/>
                <a:round/>
                <a:headEnd type="none" w="med" len="med"/>
                <a:tailEnd type="none" w="med" len="med"/>
              </a:ln>
            </p:spPr>
          </p:cxnSp>
          <p:cxnSp>
            <p:nvCxnSpPr>
              <p:cNvPr id="692" name="Google Shape;692;p40"/>
              <p:cNvCxnSpPr/>
              <p:nvPr/>
            </p:nvCxnSpPr>
            <p:spPr>
              <a:xfrm>
                <a:off x="3966300" y="920025"/>
                <a:ext cx="0" cy="81900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40"/>
              <p:cNvCxnSpPr/>
              <p:nvPr/>
            </p:nvCxnSpPr>
            <p:spPr>
              <a:xfrm>
                <a:off x="4110275" y="887550"/>
                <a:ext cx="0" cy="85140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40"/>
              <p:cNvCxnSpPr/>
              <p:nvPr/>
            </p:nvCxnSpPr>
            <p:spPr>
              <a:xfrm>
                <a:off x="4266000" y="8852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40"/>
              <p:cNvCxnSpPr/>
              <p:nvPr/>
            </p:nvCxnSpPr>
            <p:spPr>
              <a:xfrm>
                <a:off x="4405200" y="892975"/>
                <a:ext cx="0" cy="79560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p40"/>
              <p:cNvCxnSpPr/>
              <p:nvPr/>
            </p:nvCxnSpPr>
            <p:spPr>
              <a:xfrm>
                <a:off x="4553425" y="889350"/>
                <a:ext cx="0" cy="76560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p40"/>
              <p:cNvCxnSpPr/>
              <p:nvPr/>
            </p:nvCxnSpPr>
            <p:spPr>
              <a:xfrm>
                <a:off x="4705225" y="883950"/>
                <a:ext cx="0" cy="71970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40"/>
              <p:cNvCxnSpPr/>
              <p:nvPr/>
            </p:nvCxnSpPr>
            <p:spPr>
              <a:xfrm>
                <a:off x="4853450" y="889350"/>
                <a:ext cx="0" cy="6882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40"/>
              <p:cNvCxnSpPr/>
              <p:nvPr/>
            </p:nvCxnSpPr>
            <p:spPr>
              <a:xfrm>
                <a:off x="5001650" y="887550"/>
                <a:ext cx="0" cy="672000"/>
              </a:xfrm>
              <a:prstGeom prst="straightConnector1">
                <a:avLst/>
              </a:prstGeom>
              <a:noFill/>
              <a:ln w="9525" cap="flat" cmpd="sng">
                <a:solidFill>
                  <a:schemeClr val="dk2"/>
                </a:solidFill>
                <a:prstDash val="solid"/>
                <a:round/>
                <a:headEnd type="none" w="med" len="med"/>
                <a:tailEnd type="none" w="med" len="med"/>
              </a:ln>
            </p:spPr>
          </p:cxnSp>
        </p:grpSp>
      </p:grpSp>
      <p:pic>
        <p:nvPicPr>
          <p:cNvPr id="700" name="Google Shape;700;p40"/>
          <p:cNvPicPr preferRelativeResize="0">
            <a:picLocks noGrp="1"/>
          </p:cNvPicPr>
          <p:nvPr>
            <p:ph type="pic" idx="4"/>
          </p:nvPr>
        </p:nvPicPr>
        <p:blipFill rotWithShape="1">
          <a:blip r:embed="rId4">
            <a:alphaModFix/>
          </a:blip>
          <a:srcRect l="33892" t="6787" r="27897" b="35882"/>
          <a:stretch/>
        </p:blipFill>
        <p:spPr>
          <a:xfrm>
            <a:off x="4459125" y="848675"/>
            <a:ext cx="1769400" cy="1769400"/>
          </a:xfrm>
          <a:prstGeom prst="ellipse">
            <a:avLst/>
          </a:prstGeom>
        </p:spPr>
      </p:pic>
      <p:grpSp>
        <p:nvGrpSpPr>
          <p:cNvPr id="701" name="Google Shape;701;p40"/>
          <p:cNvGrpSpPr/>
          <p:nvPr/>
        </p:nvGrpSpPr>
        <p:grpSpPr>
          <a:xfrm>
            <a:off x="7732636" y="164814"/>
            <a:ext cx="1033801" cy="988915"/>
            <a:chOff x="7191325" y="3743800"/>
            <a:chExt cx="1128604" cy="1079601"/>
          </a:xfrm>
        </p:grpSpPr>
        <p:sp>
          <p:nvSpPr>
            <p:cNvPr id="702" name="Google Shape;702;p40"/>
            <p:cNvSpPr/>
            <p:nvPr/>
          </p:nvSpPr>
          <p:spPr>
            <a:xfrm>
              <a:off x="7191325" y="3743800"/>
              <a:ext cx="1128604" cy="1079601"/>
            </a:xfrm>
            <a:custGeom>
              <a:avLst/>
              <a:gdLst/>
              <a:ahLst/>
              <a:cxnLst/>
              <a:rect l="l" t="t" r="r" b="b"/>
              <a:pathLst>
                <a:path w="185702" h="177639" extrusionOk="0">
                  <a:moveTo>
                    <a:pt x="67179" y="1"/>
                  </a:moveTo>
                  <a:cubicBezTo>
                    <a:pt x="66140" y="1"/>
                    <a:pt x="65128" y="143"/>
                    <a:pt x="64150" y="466"/>
                  </a:cubicBezTo>
                  <a:cubicBezTo>
                    <a:pt x="55369" y="3331"/>
                    <a:pt x="52781" y="18306"/>
                    <a:pt x="45478" y="23667"/>
                  </a:cubicBezTo>
                  <a:cubicBezTo>
                    <a:pt x="38176" y="28936"/>
                    <a:pt x="23109" y="26810"/>
                    <a:pt x="17748" y="34205"/>
                  </a:cubicBezTo>
                  <a:cubicBezTo>
                    <a:pt x="12387" y="41507"/>
                    <a:pt x="19042" y="55187"/>
                    <a:pt x="16269" y="63876"/>
                  </a:cubicBezTo>
                  <a:cubicBezTo>
                    <a:pt x="13496" y="72380"/>
                    <a:pt x="1" y="79405"/>
                    <a:pt x="1" y="88834"/>
                  </a:cubicBezTo>
                  <a:cubicBezTo>
                    <a:pt x="1" y="98170"/>
                    <a:pt x="13496" y="105287"/>
                    <a:pt x="16269" y="113699"/>
                  </a:cubicBezTo>
                  <a:cubicBezTo>
                    <a:pt x="19042" y="122480"/>
                    <a:pt x="12387" y="136160"/>
                    <a:pt x="17748" y="143370"/>
                  </a:cubicBezTo>
                  <a:cubicBezTo>
                    <a:pt x="23109" y="150765"/>
                    <a:pt x="38176" y="148639"/>
                    <a:pt x="45478" y="154000"/>
                  </a:cubicBezTo>
                  <a:cubicBezTo>
                    <a:pt x="52781" y="159269"/>
                    <a:pt x="55369" y="174336"/>
                    <a:pt x="64150" y="177202"/>
                  </a:cubicBezTo>
                  <a:cubicBezTo>
                    <a:pt x="65099" y="177504"/>
                    <a:pt x="66080" y="177638"/>
                    <a:pt x="67087" y="177638"/>
                  </a:cubicBezTo>
                  <a:cubicBezTo>
                    <a:pt x="75004" y="177638"/>
                    <a:pt x="84533" y="169345"/>
                    <a:pt x="92897" y="169345"/>
                  </a:cubicBezTo>
                  <a:cubicBezTo>
                    <a:pt x="101180" y="169345"/>
                    <a:pt x="110699" y="177638"/>
                    <a:pt x="118615" y="177638"/>
                  </a:cubicBezTo>
                  <a:cubicBezTo>
                    <a:pt x="119622" y="177638"/>
                    <a:pt x="120603" y="177504"/>
                    <a:pt x="121552" y="177202"/>
                  </a:cubicBezTo>
                  <a:cubicBezTo>
                    <a:pt x="130333" y="174336"/>
                    <a:pt x="132922" y="159269"/>
                    <a:pt x="140224" y="154000"/>
                  </a:cubicBezTo>
                  <a:cubicBezTo>
                    <a:pt x="147526" y="148639"/>
                    <a:pt x="162685" y="150765"/>
                    <a:pt x="168047" y="143370"/>
                  </a:cubicBezTo>
                  <a:cubicBezTo>
                    <a:pt x="173315" y="136160"/>
                    <a:pt x="166660" y="122480"/>
                    <a:pt x="169526" y="113699"/>
                  </a:cubicBezTo>
                  <a:cubicBezTo>
                    <a:pt x="172206" y="105287"/>
                    <a:pt x="185702" y="98170"/>
                    <a:pt x="185702" y="88834"/>
                  </a:cubicBezTo>
                  <a:cubicBezTo>
                    <a:pt x="185702" y="79405"/>
                    <a:pt x="172206" y="72380"/>
                    <a:pt x="169526" y="63876"/>
                  </a:cubicBezTo>
                  <a:cubicBezTo>
                    <a:pt x="166660" y="55187"/>
                    <a:pt x="173315" y="41507"/>
                    <a:pt x="168047" y="34205"/>
                  </a:cubicBezTo>
                  <a:cubicBezTo>
                    <a:pt x="162685" y="26810"/>
                    <a:pt x="147526" y="28936"/>
                    <a:pt x="140224" y="23667"/>
                  </a:cubicBezTo>
                  <a:cubicBezTo>
                    <a:pt x="132922" y="18306"/>
                    <a:pt x="130333" y="3331"/>
                    <a:pt x="121552" y="466"/>
                  </a:cubicBezTo>
                  <a:cubicBezTo>
                    <a:pt x="120574" y="143"/>
                    <a:pt x="119562" y="1"/>
                    <a:pt x="118523" y="1"/>
                  </a:cubicBezTo>
                  <a:cubicBezTo>
                    <a:pt x="110625" y="1"/>
                    <a:pt x="101148" y="8230"/>
                    <a:pt x="92897" y="8230"/>
                  </a:cubicBezTo>
                  <a:cubicBezTo>
                    <a:pt x="84565" y="8230"/>
                    <a:pt x="75078" y="1"/>
                    <a:pt x="67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40"/>
            <p:cNvGrpSpPr/>
            <p:nvPr/>
          </p:nvGrpSpPr>
          <p:grpSpPr>
            <a:xfrm>
              <a:off x="7474311" y="3990367"/>
              <a:ext cx="562631" cy="586468"/>
              <a:chOff x="6515800" y="1598275"/>
              <a:chExt cx="424275" cy="442250"/>
            </a:xfrm>
          </p:grpSpPr>
          <p:sp>
            <p:nvSpPr>
              <p:cNvPr id="704" name="Google Shape;704;p40"/>
              <p:cNvSpPr/>
              <p:nvPr/>
            </p:nvSpPr>
            <p:spPr>
              <a:xfrm>
                <a:off x="6545150" y="1640875"/>
                <a:ext cx="389250" cy="362825"/>
              </a:xfrm>
              <a:custGeom>
                <a:avLst/>
                <a:gdLst/>
                <a:ahLst/>
                <a:cxnLst/>
                <a:rect l="l" t="t" r="r" b="b"/>
                <a:pathLst>
                  <a:path w="15570" h="14513" extrusionOk="0">
                    <a:moveTo>
                      <a:pt x="13307" y="1"/>
                    </a:moveTo>
                    <a:cubicBezTo>
                      <a:pt x="13240" y="1"/>
                      <a:pt x="13172" y="27"/>
                      <a:pt x="13115" y="84"/>
                    </a:cubicBezTo>
                    <a:lnTo>
                      <a:pt x="10695" y="2311"/>
                    </a:lnTo>
                    <a:lnTo>
                      <a:pt x="9643" y="3275"/>
                    </a:lnTo>
                    <a:cubicBezTo>
                      <a:pt x="9100" y="3766"/>
                      <a:pt x="8942" y="4555"/>
                      <a:pt x="9223" y="5204"/>
                    </a:cubicBezTo>
                    <a:lnTo>
                      <a:pt x="387" y="13005"/>
                    </a:lnTo>
                    <a:cubicBezTo>
                      <a:pt x="18" y="13321"/>
                      <a:pt x="1" y="13882"/>
                      <a:pt x="334" y="14232"/>
                    </a:cubicBezTo>
                    <a:cubicBezTo>
                      <a:pt x="496" y="14421"/>
                      <a:pt x="722" y="14513"/>
                      <a:pt x="951" y="14513"/>
                    </a:cubicBezTo>
                    <a:cubicBezTo>
                      <a:pt x="1169" y="14513"/>
                      <a:pt x="1390" y="14430"/>
                      <a:pt x="1561" y="14267"/>
                    </a:cubicBezTo>
                    <a:lnTo>
                      <a:pt x="10012" y="6063"/>
                    </a:lnTo>
                    <a:cubicBezTo>
                      <a:pt x="10256" y="6188"/>
                      <a:pt x="10528" y="6253"/>
                      <a:pt x="10802" y="6253"/>
                    </a:cubicBezTo>
                    <a:cubicBezTo>
                      <a:pt x="11215" y="6253"/>
                      <a:pt x="11631" y="6106"/>
                      <a:pt x="11958" y="5800"/>
                    </a:cubicBezTo>
                    <a:lnTo>
                      <a:pt x="13009" y="4835"/>
                    </a:lnTo>
                    <a:lnTo>
                      <a:pt x="15429" y="2609"/>
                    </a:lnTo>
                    <a:cubicBezTo>
                      <a:pt x="15552" y="2504"/>
                      <a:pt x="15569" y="2311"/>
                      <a:pt x="15446" y="2188"/>
                    </a:cubicBezTo>
                    <a:cubicBezTo>
                      <a:pt x="15389" y="2131"/>
                      <a:pt x="15312" y="2100"/>
                      <a:pt x="15233" y="2100"/>
                    </a:cubicBezTo>
                    <a:cubicBezTo>
                      <a:pt x="15167" y="2100"/>
                      <a:pt x="15099" y="2122"/>
                      <a:pt x="15043" y="2171"/>
                    </a:cubicBezTo>
                    <a:lnTo>
                      <a:pt x="12834" y="4204"/>
                    </a:lnTo>
                    <a:lnTo>
                      <a:pt x="12273" y="3591"/>
                    </a:lnTo>
                    <a:lnTo>
                      <a:pt x="14465" y="1557"/>
                    </a:lnTo>
                    <a:cubicBezTo>
                      <a:pt x="14587" y="1452"/>
                      <a:pt x="14605" y="1259"/>
                      <a:pt x="14482" y="1154"/>
                    </a:cubicBezTo>
                    <a:cubicBezTo>
                      <a:pt x="14426" y="1088"/>
                      <a:pt x="14349" y="1052"/>
                      <a:pt x="14272" y="1052"/>
                    </a:cubicBezTo>
                    <a:cubicBezTo>
                      <a:pt x="14204" y="1052"/>
                      <a:pt x="14136" y="1079"/>
                      <a:pt x="14079" y="1136"/>
                    </a:cubicBezTo>
                    <a:lnTo>
                      <a:pt x="11870" y="3152"/>
                    </a:lnTo>
                    <a:lnTo>
                      <a:pt x="11291" y="2539"/>
                    </a:lnTo>
                    <a:lnTo>
                      <a:pt x="13500" y="505"/>
                    </a:lnTo>
                    <a:cubicBezTo>
                      <a:pt x="13623" y="400"/>
                      <a:pt x="13641" y="225"/>
                      <a:pt x="13518" y="102"/>
                    </a:cubicBezTo>
                    <a:cubicBezTo>
                      <a:pt x="13462" y="36"/>
                      <a:pt x="13385" y="1"/>
                      <a:pt x="13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6560050" y="1641300"/>
                <a:ext cx="323925" cy="372600"/>
              </a:xfrm>
              <a:custGeom>
                <a:avLst/>
                <a:gdLst/>
                <a:ahLst/>
                <a:cxnLst/>
                <a:rect l="l" t="t" r="r" b="b"/>
                <a:pathLst>
                  <a:path w="12957" h="14904" extrusionOk="0">
                    <a:moveTo>
                      <a:pt x="238" y="0"/>
                    </a:moveTo>
                    <a:cubicBezTo>
                      <a:pt x="128" y="0"/>
                      <a:pt x="1" y="99"/>
                      <a:pt x="1" y="225"/>
                    </a:cubicBezTo>
                    <a:cubicBezTo>
                      <a:pt x="19" y="6203"/>
                      <a:pt x="4699" y="6835"/>
                      <a:pt x="4699" y="6835"/>
                    </a:cubicBezTo>
                    <a:lnTo>
                      <a:pt x="11835" y="14741"/>
                    </a:lnTo>
                    <a:cubicBezTo>
                      <a:pt x="11919" y="14851"/>
                      <a:pt x="12048" y="14904"/>
                      <a:pt x="12188" y="14904"/>
                    </a:cubicBezTo>
                    <a:cubicBezTo>
                      <a:pt x="12340" y="14904"/>
                      <a:pt x="12505" y="14842"/>
                      <a:pt x="12641" y="14724"/>
                    </a:cubicBezTo>
                    <a:cubicBezTo>
                      <a:pt x="12904" y="14513"/>
                      <a:pt x="12957" y="14145"/>
                      <a:pt x="12782" y="13935"/>
                    </a:cubicBezTo>
                    <a:lnTo>
                      <a:pt x="352" y="50"/>
                    </a:lnTo>
                    <a:cubicBezTo>
                      <a:pt x="322" y="15"/>
                      <a:pt x="28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6657375" y="1598275"/>
                <a:ext cx="125375" cy="118800"/>
              </a:xfrm>
              <a:custGeom>
                <a:avLst/>
                <a:gdLst/>
                <a:ahLst/>
                <a:cxnLst/>
                <a:rect l="l" t="t" r="r" b="b"/>
                <a:pathLst>
                  <a:path w="5015" h="4752" extrusionOk="0">
                    <a:moveTo>
                      <a:pt x="2507" y="0"/>
                    </a:moveTo>
                    <a:lnTo>
                      <a:pt x="1911" y="1823"/>
                    </a:lnTo>
                    <a:lnTo>
                      <a:pt x="0" y="1823"/>
                    </a:lnTo>
                    <a:lnTo>
                      <a:pt x="1560" y="2945"/>
                    </a:lnTo>
                    <a:lnTo>
                      <a:pt x="964" y="4751"/>
                    </a:lnTo>
                    <a:lnTo>
                      <a:pt x="2507" y="3629"/>
                    </a:lnTo>
                    <a:lnTo>
                      <a:pt x="4050" y="4751"/>
                    </a:lnTo>
                    <a:lnTo>
                      <a:pt x="3471" y="2945"/>
                    </a:lnTo>
                    <a:lnTo>
                      <a:pt x="5014" y="1823"/>
                    </a:lnTo>
                    <a:lnTo>
                      <a:pt x="3103" y="1823"/>
                    </a:lnTo>
                    <a:lnTo>
                      <a:pt x="2507" y="0"/>
                    </a:lnTo>
                    <a:close/>
                    <a:moveTo>
                      <a:pt x="964" y="4751"/>
                    </a:moveTo>
                    <a:lnTo>
                      <a:pt x="964" y="4751"/>
                    </a:lnTo>
                    <a:lnTo>
                      <a:pt x="964" y="47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6862925"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6681475" y="1966875"/>
                <a:ext cx="77150" cy="73650"/>
              </a:xfrm>
              <a:custGeom>
                <a:avLst/>
                <a:gdLst/>
                <a:ahLst/>
                <a:cxnLst/>
                <a:rect l="l" t="t" r="r" b="b"/>
                <a:pathLst>
                  <a:path w="3086" h="2946" extrusionOk="0">
                    <a:moveTo>
                      <a:pt x="1543" y="0"/>
                    </a:moveTo>
                    <a:lnTo>
                      <a:pt x="1175" y="1122"/>
                    </a:lnTo>
                    <a:lnTo>
                      <a:pt x="0" y="1122"/>
                    </a:lnTo>
                    <a:lnTo>
                      <a:pt x="947" y="1823"/>
                    </a:lnTo>
                    <a:lnTo>
                      <a:pt x="596" y="2946"/>
                    </a:lnTo>
                    <a:lnTo>
                      <a:pt x="1543" y="2244"/>
                    </a:lnTo>
                    <a:lnTo>
                      <a:pt x="2490" y="2946"/>
                    </a:lnTo>
                    <a:lnTo>
                      <a:pt x="2139" y="1823"/>
                    </a:lnTo>
                    <a:lnTo>
                      <a:pt x="3086" y="1122"/>
                    </a:lnTo>
                    <a:lnTo>
                      <a:pt x="1911" y="1122"/>
                    </a:lnTo>
                    <a:lnTo>
                      <a:pt x="15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6515800" y="1822225"/>
                <a:ext cx="77150" cy="73675"/>
              </a:xfrm>
              <a:custGeom>
                <a:avLst/>
                <a:gdLst/>
                <a:ahLst/>
                <a:cxnLst/>
                <a:rect l="l" t="t" r="r" b="b"/>
                <a:pathLst>
                  <a:path w="3086" h="2947" extrusionOk="0">
                    <a:moveTo>
                      <a:pt x="1543" y="1"/>
                    </a:moveTo>
                    <a:lnTo>
                      <a:pt x="1175" y="1123"/>
                    </a:lnTo>
                    <a:lnTo>
                      <a:pt x="0" y="1123"/>
                    </a:lnTo>
                    <a:lnTo>
                      <a:pt x="947" y="1824"/>
                    </a:lnTo>
                    <a:lnTo>
                      <a:pt x="579" y="2946"/>
                    </a:lnTo>
                    <a:lnTo>
                      <a:pt x="1543" y="2245"/>
                    </a:lnTo>
                    <a:lnTo>
                      <a:pt x="2490" y="2946"/>
                    </a:lnTo>
                    <a:lnTo>
                      <a:pt x="2122" y="1824"/>
                    </a:lnTo>
                    <a:lnTo>
                      <a:pt x="3086" y="1123"/>
                    </a:lnTo>
                    <a:lnTo>
                      <a:pt x="1911" y="1123"/>
                    </a:lnTo>
                    <a:lnTo>
                      <a:pt x="15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cxnSp>
        <p:nvCxnSpPr>
          <p:cNvPr id="635" name="Google Shape;635;p39"/>
          <p:cNvCxnSpPr/>
          <p:nvPr/>
        </p:nvCxnSpPr>
        <p:spPr>
          <a:xfrm>
            <a:off x="3677025" y="2456305"/>
            <a:ext cx="4753500" cy="0"/>
          </a:xfrm>
          <a:prstGeom prst="straightConnector1">
            <a:avLst/>
          </a:prstGeom>
          <a:noFill/>
          <a:ln w="9525" cap="flat" cmpd="sng">
            <a:solidFill>
              <a:schemeClr val="accent1"/>
            </a:solidFill>
            <a:prstDash val="solid"/>
            <a:round/>
            <a:headEnd type="none" w="med" len="med"/>
            <a:tailEnd type="none" w="med" len="med"/>
          </a:ln>
        </p:spPr>
      </p:cxnSp>
      <p:sp>
        <p:nvSpPr>
          <p:cNvPr id="637" name="Google Shape;637;p39"/>
          <p:cNvSpPr txBox="1">
            <a:spLocks noGrp="1"/>
          </p:cNvSpPr>
          <p:nvPr>
            <p:ph type="subTitle" idx="1"/>
          </p:nvPr>
        </p:nvSpPr>
        <p:spPr>
          <a:xfrm>
            <a:off x="4067386" y="2619030"/>
            <a:ext cx="4363139" cy="1026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vi-VN" sz="3200" i="1">
                <a:effectLst/>
                <a:latin typeface="Times New Roman" panose="02020603050405020304" pitchFamily="18" charset="0"/>
                <a:cs typeface="Times New Roman" panose="02020603050405020304" pitchFamily="18" charset="0"/>
              </a:rPr>
              <a:t>Đặc trưng tính chất vật lí của lipid là gì?</a:t>
            </a:r>
            <a:endParaRPr lang="vi-VN" sz="3200" i="1" dirty="0">
              <a:effectLst/>
              <a:latin typeface="Times New Roman" panose="02020603050405020304" pitchFamily="18" charset="0"/>
              <a:cs typeface="Times New Roman" panose="02020603050405020304" pitchFamily="18" charset="0"/>
            </a:endParaRPr>
          </a:p>
        </p:txBody>
      </p:sp>
      <p:pic>
        <p:nvPicPr>
          <p:cNvPr id="638" name="Google Shape;638;p39"/>
          <p:cNvPicPr preferRelativeResize="0">
            <a:picLocks noGrp="1"/>
          </p:cNvPicPr>
          <p:nvPr>
            <p:ph type="pic" idx="2"/>
          </p:nvPr>
        </p:nvPicPr>
        <p:blipFill rotWithShape="1">
          <a:blip r:embed="rId3">
            <a:alphaModFix/>
          </a:blip>
          <a:srcRect l="45242" r="6380"/>
          <a:stretch/>
        </p:blipFill>
        <p:spPr>
          <a:xfrm>
            <a:off x="821600" y="953600"/>
            <a:ext cx="2649600" cy="3481951"/>
          </a:xfrm>
          <a:prstGeom prst="rect">
            <a:avLst/>
          </a:prstGeom>
        </p:spPr>
      </p:pic>
      <p:grpSp>
        <p:nvGrpSpPr>
          <p:cNvPr id="639" name="Google Shape;639;p39"/>
          <p:cNvGrpSpPr/>
          <p:nvPr/>
        </p:nvGrpSpPr>
        <p:grpSpPr>
          <a:xfrm rot="10800000">
            <a:off x="316767" y="-449838"/>
            <a:ext cx="3748944" cy="1675277"/>
            <a:chOff x="2996260" y="2473067"/>
            <a:chExt cx="2308037" cy="1031384"/>
          </a:xfrm>
        </p:grpSpPr>
        <p:sp>
          <p:nvSpPr>
            <p:cNvPr id="640" name="Google Shape;640;p39"/>
            <p:cNvSpPr/>
            <p:nvPr/>
          </p:nvSpPr>
          <p:spPr>
            <a:xfrm>
              <a:off x="3143550" y="2547001"/>
              <a:ext cx="2160747" cy="957449"/>
            </a:xfrm>
            <a:custGeom>
              <a:avLst/>
              <a:gdLst/>
              <a:ahLst/>
              <a:cxnLst/>
              <a:rect l="l" t="t" r="r" b="b"/>
              <a:pathLst>
                <a:path w="67130" h="29746" extrusionOk="0">
                  <a:moveTo>
                    <a:pt x="37325" y="0"/>
                  </a:moveTo>
                  <a:cubicBezTo>
                    <a:pt x="37150" y="228"/>
                    <a:pt x="37115" y="491"/>
                    <a:pt x="37098" y="561"/>
                  </a:cubicBezTo>
                  <a:cubicBezTo>
                    <a:pt x="37098" y="596"/>
                    <a:pt x="37098" y="614"/>
                    <a:pt x="37098" y="631"/>
                  </a:cubicBezTo>
                  <a:cubicBezTo>
                    <a:pt x="37098" y="684"/>
                    <a:pt x="37098" y="736"/>
                    <a:pt x="37098" y="789"/>
                  </a:cubicBezTo>
                  <a:cubicBezTo>
                    <a:pt x="36892" y="738"/>
                    <a:pt x="36677" y="705"/>
                    <a:pt x="36440" y="705"/>
                  </a:cubicBezTo>
                  <a:cubicBezTo>
                    <a:pt x="36352" y="705"/>
                    <a:pt x="36262" y="710"/>
                    <a:pt x="36168" y="719"/>
                  </a:cubicBezTo>
                  <a:cubicBezTo>
                    <a:pt x="35923" y="754"/>
                    <a:pt x="35677" y="842"/>
                    <a:pt x="35467" y="947"/>
                  </a:cubicBezTo>
                  <a:cubicBezTo>
                    <a:pt x="35397" y="947"/>
                    <a:pt x="35309" y="947"/>
                    <a:pt x="35239" y="964"/>
                  </a:cubicBezTo>
                  <a:cubicBezTo>
                    <a:pt x="35006" y="781"/>
                    <a:pt x="34694" y="630"/>
                    <a:pt x="34274" y="630"/>
                  </a:cubicBezTo>
                  <a:cubicBezTo>
                    <a:pt x="34251" y="630"/>
                    <a:pt x="34228" y="630"/>
                    <a:pt x="34205" y="631"/>
                  </a:cubicBezTo>
                  <a:cubicBezTo>
                    <a:pt x="34000" y="547"/>
                    <a:pt x="33785" y="508"/>
                    <a:pt x="33565" y="508"/>
                  </a:cubicBezTo>
                  <a:cubicBezTo>
                    <a:pt x="33372" y="508"/>
                    <a:pt x="33175" y="539"/>
                    <a:pt x="32978" y="596"/>
                  </a:cubicBezTo>
                  <a:lnTo>
                    <a:pt x="32837" y="596"/>
                  </a:lnTo>
                  <a:cubicBezTo>
                    <a:pt x="32767" y="580"/>
                    <a:pt x="32697" y="572"/>
                    <a:pt x="32626" y="572"/>
                  </a:cubicBezTo>
                  <a:cubicBezTo>
                    <a:pt x="32395" y="572"/>
                    <a:pt x="32166" y="655"/>
                    <a:pt x="31978" y="789"/>
                  </a:cubicBezTo>
                  <a:cubicBezTo>
                    <a:pt x="31785" y="807"/>
                    <a:pt x="31557" y="894"/>
                    <a:pt x="31347" y="1087"/>
                  </a:cubicBezTo>
                  <a:lnTo>
                    <a:pt x="30891" y="1105"/>
                  </a:lnTo>
                  <a:lnTo>
                    <a:pt x="30769" y="1105"/>
                  </a:lnTo>
                  <a:cubicBezTo>
                    <a:pt x="30646" y="1105"/>
                    <a:pt x="30541" y="1140"/>
                    <a:pt x="30435" y="1175"/>
                  </a:cubicBezTo>
                  <a:cubicBezTo>
                    <a:pt x="30365" y="1210"/>
                    <a:pt x="30260" y="1227"/>
                    <a:pt x="30155" y="1245"/>
                  </a:cubicBezTo>
                  <a:cubicBezTo>
                    <a:pt x="30085" y="1245"/>
                    <a:pt x="30032" y="1227"/>
                    <a:pt x="29962" y="1227"/>
                  </a:cubicBezTo>
                  <a:cubicBezTo>
                    <a:pt x="29874" y="1210"/>
                    <a:pt x="29769" y="1175"/>
                    <a:pt x="29664" y="1175"/>
                  </a:cubicBezTo>
                  <a:cubicBezTo>
                    <a:pt x="29664" y="1175"/>
                    <a:pt x="29664" y="1157"/>
                    <a:pt x="29664" y="1157"/>
                  </a:cubicBezTo>
                  <a:cubicBezTo>
                    <a:pt x="29490" y="998"/>
                    <a:pt x="29268" y="898"/>
                    <a:pt x="29038" y="898"/>
                  </a:cubicBezTo>
                  <a:cubicBezTo>
                    <a:pt x="28990" y="898"/>
                    <a:pt x="28941" y="903"/>
                    <a:pt x="28893" y="912"/>
                  </a:cubicBezTo>
                  <a:cubicBezTo>
                    <a:pt x="28827" y="919"/>
                    <a:pt x="28765" y="923"/>
                    <a:pt x="28706" y="923"/>
                  </a:cubicBezTo>
                  <a:cubicBezTo>
                    <a:pt x="28622" y="923"/>
                    <a:pt x="28544" y="915"/>
                    <a:pt x="28472" y="894"/>
                  </a:cubicBezTo>
                  <a:cubicBezTo>
                    <a:pt x="28388" y="864"/>
                    <a:pt x="28302" y="851"/>
                    <a:pt x="28217" y="851"/>
                  </a:cubicBezTo>
                  <a:cubicBezTo>
                    <a:pt x="28053" y="851"/>
                    <a:pt x="27892" y="901"/>
                    <a:pt x="27753" y="982"/>
                  </a:cubicBezTo>
                  <a:cubicBezTo>
                    <a:pt x="27665" y="999"/>
                    <a:pt x="27578" y="1034"/>
                    <a:pt x="27490" y="1070"/>
                  </a:cubicBezTo>
                  <a:cubicBezTo>
                    <a:pt x="27420" y="1034"/>
                    <a:pt x="27350" y="1017"/>
                    <a:pt x="27262" y="999"/>
                  </a:cubicBezTo>
                  <a:cubicBezTo>
                    <a:pt x="27069" y="631"/>
                    <a:pt x="26806" y="509"/>
                    <a:pt x="26614" y="473"/>
                  </a:cubicBezTo>
                  <a:cubicBezTo>
                    <a:pt x="26561" y="465"/>
                    <a:pt x="26508" y="460"/>
                    <a:pt x="26456" y="460"/>
                  </a:cubicBezTo>
                  <a:cubicBezTo>
                    <a:pt x="26299" y="460"/>
                    <a:pt x="26145" y="500"/>
                    <a:pt x="26000" y="579"/>
                  </a:cubicBezTo>
                  <a:cubicBezTo>
                    <a:pt x="25930" y="551"/>
                    <a:pt x="25843" y="531"/>
                    <a:pt x="25742" y="531"/>
                  </a:cubicBezTo>
                  <a:cubicBezTo>
                    <a:pt x="25592" y="531"/>
                    <a:pt x="25411" y="575"/>
                    <a:pt x="25211" y="701"/>
                  </a:cubicBezTo>
                  <a:cubicBezTo>
                    <a:pt x="25193" y="701"/>
                    <a:pt x="25176" y="719"/>
                    <a:pt x="25141" y="754"/>
                  </a:cubicBezTo>
                  <a:cubicBezTo>
                    <a:pt x="25099" y="749"/>
                    <a:pt x="25058" y="747"/>
                    <a:pt x="25017" y="747"/>
                  </a:cubicBezTo>
                  <a:cubicBezTo>
                    <a:pt x="24908" y="747"/>
                    <a:pt x="24805" y="763"/>
                    <a:pt x="24703" y="789"/>
                  </a:cubicBezTo>
                  <a:cubicBezTo>
                    <a:pt x="24492" y="859"/>
                    <a:pt x="24299" y="894"/>
                    <a:pt x="24124" y="929"/>
                  </a:cubicBezTo>
                  <a:cubicBezTo>
                    <a:pt x="24036" y="894"/>
                    <a:pt x="23949" y="859"/>
                    <a:pt x="23861" y="859"/>
                  </a:cubicBezTo>
                  <a:cubicBezTo>
                    <a:pt x="23842" y="857"/>
                    <a:pt x="23822" y="857"/>
                    <a:pt x="23802" y="857"/>
                  </a:cubicBezTo>
                  <a:cubicBezTo>
                    <a:pt x="23626" y="857"/>
                    <a:pt x="23440" y="926"/>
                    <a:pt x="23282" y="1052"/>
                  </a:cubicBezTo>
                  <a:cubicBezTo>
                    <a:pt x="23212" y="1034"/>
                    <a:pt x="23160" y="1034"/>
                    <a:pt x="23090" y="1034"/>
                  </a:cubicBezTo>
                  <a:cubicBezTo>
                    <a:pt x="22774" y="1070"/>
                    <a:pt x="22546" y="1210"/>
                    <a:pt x="22301" y="1455"/>
                  </a:cubicBezTo>
                  <a:lnTo>
                    <a:pt x="22055" y="1455"/>
                  </a:lnTo>
                  <a:cubicBezTo>
                    <a:pt x="21792" y="1473"/>
                    <a:pt x="21547" y="1613"/>
                    <a:pt x="21372" y="1823"/>
                  </a:cubicBezTo>
                  <a:cubicBezTo>
                    <a:pt x="21193" y="1576"/>
                    <a:pt x="20896" y="1393"/>
                    <a:pt x="20497" y="1393"/>
                  </a:cubicBezTo>
                  <a:cubicBezTo>
                    <a:pt x="20387" y="1393"/>
                    <a:pt x="20269" y="1407"/>
                    <a:pt x="20144" y="1438"/>
                  </a:cubicBezTo>
                  <a:cubicBezTo>
                    <a:pt x="20127" y="1438"/>
                    <a:pt x="20127" y="1438"/>
                    <a:pt x="20109" y="1455"/>
                  </a:cubicBezTo>
                  <a:cubicBezTo>
                    <a:pt x="20057" y="1403"/>
                    <a:pt x="19987" y="1385"/>
                    <a:pt x="19934" y="1350"/>
                  </a:cubicBezTo>
                  <a:cubicBezTo>
                    <a:pt x="19773" y="1277"/>
                    <a:pt x="19600" y="1240"/>
                    <a:pt x="19425" y="1240"/>
                  </a:cubicBezTo>
                  <a:cubicBezTo>
                    <a:pt x="19390" y="1240"/>
                    <a:pt x="19355" y="1242"/>
                    <a:pt x="19320" y="1245"/>
                  </a:cubicBezTo>
                  <a:cubicBezTo>
                    <a:pt x="19127" y="1245"/>
                    <a:pt x="18952" y="1315"/>
                    <a:pt x="18794" y="1403"/>
                  </a:cubicBezTo>
                  <a:cubicBezTo>
                    <a:pt x="18634" y="1349"/>
                    <a:pt x="18463" y="1326"/>
                    <a:pt x="18289" y="1326"/>
                  </a:cubicBezTo>
                  <a:cubicBezTo>
                    <a:pt x="18236" y="1326"/>
                    <a:pt x="18182" y="1328"/>
                    <a:pt x="18128" y="1333"/>
                  </a:cubicBezTo>
                  <a:cubicBezTo>
                    <a:pt x="18111" y="1315"/>
                    <a:pt x="18093" y="1315"/>
                    <a:pt x="18058" y="1297"/>
                  </a:cubicBezTo>
                  <a:cubicBezTo>
                    <a:pt x="17935" y="1227"/>
                    <a:pt x="17760" y="1122"/>
                    <a:pt x="17515" y="1070"/>
                  </a:cubicBezTo>
                  <a:cubicBezTo>
                    <a:pt x="17401" y="1038"/>
                    <a:pt x="17296" y="1025"/>
                    <a:pt x="17200" y="1025"/>
                  </a:cubicBezTo>
                  <a:cubicBezTo>
                    <a:pt x="16924" y="1025"/>
                    <a:pt x="16720" y="1132"/>
                    <a:pt x="16603" y="1210"/>
                  </a:cubicBezTo>
                  <a:cubicBezTo>
                    <a:pt x="16463" y="1315"/>
                    <a:pt x="16340" y="1438"/>
                    <a:pt x="16270" y="1578"/>
                  </a:cubicBezTo>
                  <a:lnTo>
                    <a:pt x="16165" y="1736"/>
                  </a:lnTo>
                  <a:cubicBezTo>
                    <a:pt x="16165" y="1771"/>
                    <a:pt x="16147" y="1788"/>
                    <a:pt x="16130" y="1806"/>
                  </a:cubicBezTo>
                  <a:cubicBezTo>
                    <a:pt x="16059" y="1771"/>
                    <a:pt x="15989" y="1736"/>
                    <a:pt x="15902" y="1718"/>
                  </a:cubicBezTo>
                  <a:cubicBezTo>
                    <a:pt x="15830" y="1696"/>
                    <a:pt x="15755" y="1686"/>
                    <a:pt x="15679" y="1686"/>
                  </a:cubicBezTo>
                  <a:cubicBezTo>
                    <a:pt x="15514" y="1686"/>
                    <a:pt x="15345" y="1734"/>
                    <a:pt x="15200" y="1806"/>
                  </a:cubicBezTo>
                  <a:cubicBezTo>
                    <a:pt x="15043" y="1806"/>
                    <a:pt x="14867" y="1841"/>
                    <a:pt x="14692" y="1911"/>
                  </a:cubicBezTo>
                  <a:cubicBezTo>
                    <a:pt x="14639" y="1911"/>
                    <a:pt x="14587" y="1911"/>
                    <a:pt x="14552" y="1929"/>
                  </a:cubicBezTo>
                  <a:cubicBezTo>
                    <a:pt x="14517" y="1929"/>
                    <a:pt x="14482" y="1929"/>
                    <a:pt x="14446" y="1946"/>
                  </a:cubicBezTo>
                  <a:lnTo>
                    <a:pt x="14429" y="1946"/>
                  </a:lnTo>
                  <a:cubicBezTo>
                    <a:pt x="14404" y="1944"/>
                    <a:pt x="14380" y="1943"/>
                    <a:pt x="14355" y="1943"/>
                  </a:cubicBezTo>
                  <a:cubicBezTo>
                    <a:pt x="14183" y="1943"/>
                    <a:pt x="14001" y="1995"/>
                    <a:pt x="13833" y="2086"/>
                  </a:cubicBezTo>
                  <a:cubicBezTo>
                    <a:pt x="13587" y="2121"/>
                    <a:pt x="13342" y="2244"/>
                    <a:pt x="13132" y="2419"/>
                  </a:cubicBezTo>
                  <a:cubicBezTo>
                    <a:pt x="13114" y="2437"/>
                    <a:pt x="13097" y="2455"/>
                    <a:pt x="13079" y="2472"/>
                  </a:cubicBezTo>
                  <a:lnTo>
                    <a:pt x="13061" y="2472"/>
                  </a:lnTo>
                  <a:cubicBezTo>
                    <a:pt x="12991" y="2419"/>
                    <a:pt x="12869" y="2384"/>
                    <a:pt x="12763" y="2367"/>
                  </a:cubicBezTo>
                  <a:lnTo>
                    <a:pt x="12711" y="2367"/>
                  </a:lnTo>
                  <a:cubicBezTo>
                    <a:pt x="12693" y="2349"/>
                    <a:pt x="12693" y="2349"/>
                    <a:pt x="12676" y="2349"/>
                  </a:cubicBezTo>
                  <a:cubicBezTo>
                    <a:pt x="12676" y="2349"/>
                    <a:pt x="12658" y="2332"/>
                    <a:pt x="12641" y="2332"/>
                  </a:cubicBezTo>
                  <a:cubicBezTo>
                    <a:pt x="12641" y="2332"/>
                    <a:pt x="12623" y="2314"/>
                    <a:pt x="12623" y="2314"/>
                  </a:cubicBezTo>
                  <a:cubicBezTo>
                    <a:pt x="12588" y="2297"/>
                    <a:pt x="12553" y="2279"/>
                    <a:pt x="12536" y="2262"/>
                  </a:cubicBezTo>
                  <a:cubicBezTo>
                    <a:pt x="12422" y="2195"/>
                    <a:pt x="12292" y="2165"/>
                    <a:pt x="12153" y="2165"/>
                  </a:cubicBezTo>
                  <a:cubicBezTo>
                    <a:pt x="12035" y="2165"/>
                    <a:pt x="11910" y="2186"/>
                    <a:pt x="11782" y="2227"/>
                  </a:cubicBezTo>
                  <a:cubicBezTo>
                    <a:pt x="11764" y="2227"/>
                    <a:pt x="11764" y="2227"/>
                    <a:pt x="11747" y="2244"/>
                  </a:cubicBezTo>
                  <a:cubicBezTo>
                    <a:pt x="11710" y="2251"/>
                    <a:pt x="11680" y="2256"/>
                    <a:pt x="11651" y="2256"/>
                  </a:cubicBezTo>
                  <a:cubicBezTo>
                    <a:pt x="11609" y="2256"/>
                    <a:pt x="11570" y="2247"/>
                    <a:pt x="11519" y="2227"/>
                  </a:cubicBezTo>
                  <a:cubicBezTo>
                    <a:pt x="11440" y="2208"/>
                    <a:pt x="11355" y="2199"/>
                    <a:pt x="11267" y="2199"/>
                  </a:cubicBezTo>
                  <a:cubicBezTo>
                    <a:pt x="11099" y="2199"/>
                    <a:pt x="10919" y="2234"/>
                    <a:pt x="10747" y="2314"/>
                  </a:cubicBezTo>
                  <a:cubicBezTo>
                    <a:pt x="10660" y="2349"/>
                    <a:pt x="10607" y="2384"/>
                    <a:pt x="10572" y="2384"/>
                  </a:cubicBezTo>
                  <a:cubicBezTo>
                    <a:pt x="10525" y="2380"/>
                    <a:pt x="10477" y="2378"/>
                    <a:pt x="10430" y="2378"/>
                  </a:cubicBezTo>
                  <a:cubicBezTo>
                    <a:pt x="10267" y="2378"/>
                    <a:pt x="10104" y="2404"/>
                    <a:pt x="9941" y="2472"/>
                  </a:cubicBezTo>
                  <a:cubicBezTo>
                    <a:pt x="9660" y="2490"/>
                    <a:pt x="9380" y="2577"/>
                    <a:pt x="9187" y="2735"/>
                  </a:cubicBezTo>
                  <a:cubicBezTo>
                    <a:pt x="9064" y="2840"/>
                    <a:pt x="8906" y="2893"/>
                    <a:pt x="8714" y="2928"/>
                  </a:cubicBezTo>
                  <a:cubicBezTo>
                    <a:pt x="8679" y="2945"/>
                    <a:pt x="8626" y="2945"/>
                    <a:pt x="8591" y="2963"/>
                  </a:cubicBezTo>
                  <a:lnTo>
                    <a:pt x="8433" y="2963"/>
                  </a:lnTo>
                  <a:cubicBezTo>
                    <a:pt x="8345" y="2963"/>
                    <a:pt x="8258" y="2945"/>
                    <a:pt x="8170" y="2945"/>
                  </a:cubicBezTo>
                  <a:cubicBezTo>
                    <a:pt x="8082" y="2928"/>
                    <a:pt x="7995" y="2919"/>
                    <a:pt x="7909" y="2919"/>
                  </a:cubicBezTo>
                  <a:cubicBezTo>
                    <a:pt x="7824" y="2919"/>
                    <a:pt x="7741" y="2928"/>
                    <a:pt x="7662" y="2945"/>
                  </a:cubicBezTo>
                  <a:cubicBezTo>
                    <a:pt x="7591" y="2935"/>
                    <a:pt x="7502" y="2925"/>
                    <a:pt x="7407" y="2925"/>
                  </a:cubicBezTo>
                  <a:cubicBezTo>
                    <a:pt x="7337" y="2925"/>
                    <a:pt x="7262" y="2931"/>
                    <a:pt x="7188" y="2945"/>
                  </a:cubicBezTo>
                  <a:cubicBezTo>
                    <a:pt x="7118" y="2893"/>
                    <a:pt x="7031" y="2858"/>
                    <a:pt x="6943" y="2805"/>
                  </a:cubicBezTo>
                  <a:cubicBezTo>
                    <a:pt x="6768" y="2735"/>
                    <a:pt x="6575" y="2682"/>
                    <a:pt x="6399" y="2630"/>
                  </a:cubicBezTo>
                  <a:cubicBezTo>
                    <a:pt x="6269" y="2597"/>
                    <a:pt x="6141" y="2582"/>
                    <a:pt x="6017" y="2582"/>
                  </a:cubicBezTo>
                  <a:cubicBezTo>
                    <a:pt x="5742" y="2582"/>
                    <a:pt x="5494" y="2660"/>
                    <a:pt x="5312" y="2805"/>
                  </a:cubicBezTo>
                  <a:lnTo>
                    <a:pt x="5295" y="2823"/>
                  </a:lnTo>
                  <a:cubicBezTo>
                    <a:pt x="5049" y="2858"/>
                    <a:pt x="4822" y="2945"/>
                    <a:pt x="4646" y="3156"/>
                  </a:cubicBezTo>
                  <a:cubicBezTo>
                    <a:pt x="4453" y="3173"/>
                    <a:pt x="4296" y="3226"/>
                    <a:pt x="4173" y="3314"/>
                  </a:cubicBezTo>
                  <a:cubicBezTo>
                    <a:pt x="4120" y="3349"/>
                    <a:pt x="4085" y="3366"/>
                    <a:pt x="4050" y="3384"/>
                  </a:cubicBezTo>
                  <a:cubicBezTo>
                    <a:pt x="4033" y="3401"/>
                    <a:pt x="3998" y="3419"/>
                    <a:pt x="3962" y="3454"/>
                  </a:cubicBezTo>
                  <a:cubicBezTo>
                    <a:pt x="3927" y="3454"/>
                    <a:pt x="3875" y="3454"/>
                    <a:pt x="3840" y="3471"/>
                  </a:cubicBezTo>
                  <a:cubicBezTo>
                    <a:pt x="3752" y="3489"/>
                    <a:pt x="3660" y="3498"/>
                    <a:pt x="3566" y="3498"/>
                  </a:cubicBezTo>
                  <a:cubicBezTo>
                    <a:pt x="3472" y="3498"/>
                    <a:pt x="3375" y="3489"/>
                    <a:pt x="3279" y="3471"/>
                  </a:cubicBezTo>
                  <a:cubicBezTo>
                    <a:pt x="3244" y="3471"/>
                    <a:pt x="3209" y="3454"/>
                    <a:pt x="3174" y="3454"/>
                  </a:cubicBezTo>
                  <a:cubicBezTo>
                    <a:pt x="3156" y="3436"/>
                    <a:pt x="3121" y="3419"/>
                    <a:pt x="3086" y="3401"/>
                  </a:cubicBezTo>
                  <a:cubicBezTo>
                    <a:pt x="3068" y="3401"/>
                    <a:pt x="3051" y="3384"/>
                    <a:pt x="3016" y="3349"/>
                  </a:cubicBezTo>
                  <a:cubicBezTo>
                    <a:pt x="2963" y="3314"/>
                    <a:pt x="2911" y="3279"/>
                    <a:pt x="2858" y="3243"/>
                  </a:cubicBezTo>
                  <a:cubicBezTo>
                    <a:pt x="2665" y="2998"/>
                    <a:pt x="2385" y="2840"/>
                    <a:pt x="2069" y="2805"/>
                  </a:cubicBezTo>
                  <a:lnTo>
                    <a:pt x="2016" y="2805"/>
                  </a:lnTo>
                  <a:lnTo>
                    <a:pt x="1981" y="2788"/>
                  </a:lnTo>
                  <a:cubicBezTo>
                    <a:pt x="1946" y="2783"/>
                    <a:pt x="1912" y="2781"/>
                    <a:pt x="1878" y="2781"/>
                  </a:cubicBezTo>
                  <a:cubicBezTo>
                    <a:pt x="1641" y="2781"/>
                    <a:pt x="1436" y="2888"/>
                    <a:pt x="1298" y="3103"/>
                  </a:cubicBezTo>
                  <a:cubicBezTo>
                    <a:pt x="1280" y="3138"/>
                    <a:pt x="1245" y="3173"/>
                    <a:pt x="1228" y="3208"/>
                  </a:cubicBezTo>
                  <a:cubicBezTo>
                    <a:pt x="1105" y="3349"/>
                    <a:pt x="1052" y="3542"/>
                    <a:pt x="1035" y="3734"/>
                  </a:cubicBezTo>
                  <a:cubicBezTo>
                    <a:pt x="1017" y="3752"/>
                    <a:pt x="1000" y="3769"/>
                    <a:pt x="982" y="3769"/>
                  </a:cubicBezTo>
                  <a:cubicBezTo>
                    <a:pt x="842" y="3910"/>
                    <a:pt x="737" y="4103"/>
                    <a:pt x="702" y="4313"/>
                  </a:cubicBezTo>
                  <a:cubicBezTo>
                    <a:pt x="614" y="4401"/>
                    <a:pt x="544" y="4506"/>
                    <a:pt x="509" y="4628"/>
                  </a:cubicBezTo>
                  <a:lnTo>
                    <a:pt x="491" y="4681"/>
                  </a:lnTo>
                  <a:cubicBezTo>
                    <a:pt x="491" y="4681"/>
                    <a:pt x="491" y="4699"/>
                    <a:pt x="491" y="4699"/>
                  </a:cubicBezTo>
                  <a:cubicBezTo>
                    <a:pt x="474" y="4716"/>
                    <a:pt x="474" y="4716"/>
                    <a:pt x="456" y="4734"/>
                  </a:cubicBezTo>
                  <a:cubicBezTo>
                    <a:pt x="456" y="4751"/>
                    <a:pt x="439" y="4751"/>
                    <a:pt x="439" y="4769"/>
                  </a:cubicBezTo>
                  <a:cubicBezTo>
                    <a:pt x="421" y="4786"/>
                    <a:pt x="421" y="4786"/>
                    <a:pt x="404" y="4804"/>
                  </a:cubicBezTo>
                  <a:cubicBezTo>
                    <a:pt x="386" y="4839"/>
                    <a:pt x="368" y="4856"/>
                    <a:pt x="333" y="4891"/>
                  </a:cubicBezTo>
                  <a:cubicBezTo>
                    <a:pt x="193" y="5067"/>
                    <a:pt x="123" y="5312"/>
                    <a:pt x="141" y="5575"/>
                  </a:cubicBezTo>
                  <a:cubicBezTo>
                    <a:pt x="141" y="5575"/>
                    <a:pt x="141" y="5593"/>
                    <a:pt x="141" y="5593"/>
                  </a:cubicBezTo>
                  <a:cubicBezTo>
                    <a:pt x="141" y="5610"/>
                    <a:pt x="158" y="5628"/>
                    <a:pt x="158" y="5628"/>
                  </a:cubicBezTo>
                  <a:cubicBezTo>
                    <a:pt x="158" y="5768"/>
                    <a:pt x="141" y="5873"/>
                    <a:pt x="88" y="5978"/>
                  </a:cubicBezTo>
                  <a:cubicBezTo>
                    <a:pt x="18" y="6119"/>
                    <a:pt x="0" y="6294"/>
                    <a:pt x="18" y="6469"/>
                  </a:cubicBezTo>
                  <a:cubicBezTo>
                    <a:pt x="18" y="6539"/>
                    <a:pt x="35" y="6610"/>
                    <a:pt x="53" y="6680"/>
                  </a:cubicBezTo>
                  <a:cubicBezTo>
                    <a:pt x="70" y="6732"/>
                    <a:pt x="106" y="6855"/>
                    <a:pt x="123" y="6943"/>
                  </a:cubicBezTo>
                  <a:cubicBezTo>
                    <a:pt x="88" y="7065"/>
                    <a:pt x="88" y="7206"/>
                    <a:pt x="106" y="7328"/>
                  </a:cubicBezTo>
                  <a:cubicBezTo>
                    <a:pt x="106" y="7416"/>
                    <a:pt x="123" y="7504"/>
                    <a:pt x="158" y="7574"/>
                  </a:cubicBezTo>
                  <a:cubicBezTo>
                    <a:pt x="158" y="7609"/>
                    <a:pt x="158" y="7644"/>
                    <a:pt x="176" y="7679"/>
                  </a:cubicBezTo>
                  <a:cubicBezTo>
                    <a:pt x="193" y="7889"/>
                    <a:pt x="298" y="8117"/>
                    <a:pt x="439" y="8275"/>
                  </a:cubicBezTo>
                  <a:cubicBezTo>
                    <a:pt x="561" y="8415"/>
                    <a:pt x="649" y="8591"/>
                    <a:pt x="719" y="8783"/>
                  </a:cubicBezTo>
                  <a:cubicBezTo>
                    <a:pt x="737" y="8836"/>
                    <a:pt x="754" y="8889"/>
                    <a:pt x="772" y="8924"/>
                  </a:cubicBezTo>
                  <a:cubicBezTo>
                    <a:pt x="772" y="8976"/>
                    <a:pt x="772" y="9029"/>
                    <a:pt x="772" y="9082"/>
                  </a:cubicBezTo>
                  <a:cubicBezTo>
                    <a:pt x="789" y="9187"/>
                    <a:pt x="789" y="9274"/>
                    <a:pt x="789" y="9362"/>
                  </a:cubicBezTo>
                  <a:cubicBezTo>
                    <a:pt x="789" y="9415"/>
                    <a:pt x="789" y="9485"/>
                    <a:pt x="807" y="9537"/>
                  </a:cubicBezTo>
                  <a:cubicBezTo>
                    <a:pt x="807" y="9625"/>
                    <a:pt x="824" y="9713"/>
                    <a:pt x="859" y="9783"/>
                  </a:cubicBezTo>
                  <a:lnTo>
                    <a:pt x="859" y="9800"/>
                  </a:lnTo>
                  <a:cubicBezTo>
                    <a:pt x="859" y="9853"/>
                    <a:pt x="859" y="9906"/>
                    <a:pt x="877" y="9941"/>
                  </a:cubicBezTo>
                  <a:cubicBezTo>
                    <a:pt x="877" y="10046"/>
                    <a:pt x="912" y="10151"/>
                    <a:pt x="947" y="10274"/>
                  </a:cubicBezTo>
                  <a:cubicBezTo>
                    <a:pt x="894" y="10344"/>
                    <a:pt x="859" y="10414"/>
                    <a:pt x="824" y="10502"/>
                  </a:cubicBezTo>
                  <a:cubicBezTo>
                    <a:pt x="772" y="10642"/>
                    <a:pt x="737" y="10800"/>
                    <a:pt x="719" y="10940"/>
                  </a:cubicBezTo>
                  <a:cubicBezTo>
                    <a:pt x="702" y="11028"/>
                    <a:pt x="702" y="11098"/>
                    <a:pt x="719" y="11185"/>
                  </a:cubicBezTo>
                  <a:cubicBezTo>
                    <a:pt x="737" y="11413"/>
                    <a:pt x="859" y="11641"/>
                    <a:pt x="1035" y="11834"/>
                  </a:cubicBezTo>
                  <a:lnTo>
                    <a:pt x="1052" y="11852"/>
                  </a:lnTo>
                  <a:cubicBezTo>
                    <a:pt x="1052" y="11852"/>
                    <a:pt x="1070" y="11852"/>
                    <a:pt x="1070" y="11869"/>
                  </a:cubicBezTo>
                  <a:cubicBezTo>
                    <a:pt x="1122" y="12079"/>
                    <a:pt x="1245" y="12325"/>
                    <a:pt x="1491" y="12518"/>
                  </a:cubicBezTo>
                  <a:cubicBezTo>
                    <a:pt x="1526" y="12693"/>
                    <a:pt x="1596" y="12868"/>
                    <a:pt x="1701" y="13009"/>
                  </a:cubicBezTo>
                  <a:cubicBezTo>
                    <a:pt x="1753" y="13044"/>
                    <a:pt x="1771" y="13096"/>
                    <a:pt x="1806" y="13131"/>
                  </a:cubicBezTo>
                  <a:cubicBezTo>
                    <a:pt x="1824" y="13166"/>
                    <a:pt x="1859" y="13201"/>
                    <a:pt x="1876" y="13254"/>
                  </a:cubicBezTo>
                  <a:cubicBezTo>
                    <a:pt x="1894" y="13289"/>
                    <a:pt x="1911" y="13342"/>
                    <a:pt x="1929" y="13394"/>
                  </a:cubicBezTo>
                  <a:cubicBezTo>
                    <a:pt x="1964" y="13500"/>
                    <a:pt x="1981" y="13587"/>
                    <a:pt x="1999" y="13692"/>
                  </a:cubicBezTo>
                  <a:cubicBezTo>
                    <a:pt x="2016" y="13815"/>
                    <a:pt x="2034" y="13938"/>
                    <a:pt x="2034" y="14061"/>
                  </a:cubicBezTo>
                  <a:cubicBezTo>
                    <a:pt x="2016" y="14096"/>
                    <a:pt x="2034" y="14148"/>
                    <a:pt x="2034" y="14183"/>
                  </a:cubicBezTo>
                  <a:cubicBezTo>
                    <a:pt x="2016" y="14218"/>
                    <a:pt x="1999" y="14253"/>
                    <a:pt x="1999" y="14288"/>
                  </a:cubicBezTo>
                  <a:cubicBezTo>
                    <a:pt x="1981" y="14323"/>
                    <a:pt x="1981" y="14341"/>
                    <a:pt x="1946" y="14376"/>
                  </a:cubicBezTo>
                  <a:cubicBezTo>
                    <a:pt x="1929" y="14429"/>
                    <a:pt x="1894" y="14464"/>
                    <a:pt x="1876" y="14516"/>
                  </a:cubicBezTo>
                  <a:cubicBezTo>
                    <a:pt x="1718" y="14692"/>
                    <a:pt x="1631" y="14955"/>
                    <a:pt x="1648" y="15253"/>
                  </a:cubicBezTo>
                  <a:cubicBezTo>
                    <a:pt x="1648" y="15288"/>
                    <a:pt x="1648" y="15305"/>
                    <a:pt x="1648" y="15323"/>
                  </a:cubicBezTo>
                  <a:lnTo>
                    <a:pt x="1648" y="15375"/>
                  </a:lnTo>
                  <a:cubicBezTo>
                    <a:pt x="1648" y="15428"/>
                    <a:pt x="1648" y="15481"/>
                    <a:pt x="1648" y="15533"/>
                  </a:cubicBezTo>
                  <a:cubicBezTo>
                    <a:pt x="1683" y="15744"/>
                    <a:pt x="1806" y="15954"/>
                    <a:pt x="1946" y="16112"/>
                  </a:cubicBezTo>
                  <a:cubicBezTo>
                    <a:pt x="2104" y="16287"/>
                    <a:pt x="2227" y="16532"/>
                    <a:pt x="2262" y="16813"/>
                  </a:cubicBezTo>
                  <a:cubicBezTo>
                    <a:pt x="2315" y="17023"/>
                    <a:pt x="2402" y="17234"/>
                    <a:pt x="2560" y="17409"/>
                  </a:cubicBezTo>
                  <a:cubicBezTo>
                    <a:pt x="2595" y="17444"/>
                    <a:pt x="2613" y="17479"/>
                    <a:pt x="2648" y="17514"/>
                  </a:cubicBezTo>
                  <a:cubicBezTo>
                    <a:pt x="2665" y="17567"/>
                    <a:pt x="2683" y="17619"/>
                    <a:pt x="2700" y="17672"/>
                  </a:cubicBezTo>
                  <a:cubicBezTo>
                    <a:pt x="2770" y="18058"/>
                    <a:pt x="2893" y="18426"/>
                    <a:pt x="3051" y="18741"/>
                  </a:cubicBezTo>
                  <a:cubicBezTo>
                    <a:pt x="3068" y="18777"/>
                    <a:pt x="3086" y="18812"/>
                    <a:pt x="3103" y="18864"/>
                  </a:cubicBezTo>
                  <a:cubicBezTo>
                    <a:pt x="3103" y="18917"/>
                    <a:pt x="3103" y="18987"/>
                    <a:pt x="3121" y="19057"/>
                  </a:cubicBezTo>
                  <a:cubicBezTo>
                    <a:pt x="3139" y="19197"/>
                    <a:pt x="3156" y="19302"/>
                    <a:pt x="3174" y="19390"/>
                  </a:cubicBezTo>
                  <a:cubicBezTo>
                    <a:pt x="3139" y="19530"/>
                    <a:pt x="3103" y="19723"/>
                    <a:pt x="3121" y="19969"/>
                  </a:cubicBezTo>
                  <a:cubicBezTo>
                    <a:pt x="3103" y="20056"/>
                    <a:pt x="3103" y="20197"/>
                    <a:pt x="3103" y="20389"/>
                  </a:cubicBezTo>
                  <a:cubicBezTo>
                    <a:pt x="3121" y="20460"/>
                    <a:pt x="3121" y="20547"/>
                    <a:pt x="3139" y="20635"/>
                  </a:cubicBezTo>
                  <a:cubicBezTo>
                    <a:pt x="3121" y="20705"/>
                    <a:pt x="3103" y="20775"/>
                    <a:pt x="3086" y="20880"/>
                  </a:cubicBezTo>
                  <a:cubicBezTo>
                    <a:pt x="3068" y="20986"/>
                    <a:pt x="3051" y="21143"/>
                    <a:pt x="3051" y="21354"/>
                  </a:cubicBezTo>
                  <a:cubicBezTo>
                    <a:pt x="3051" y="21582"/>
                    <a:pt x="3086" y="21810"/>
                    <a:pt x="3156" y="22037"/>
                  </a:cubicBezTo>
                  <a:cubicBezTo>
                    <a:pt x="3156" y="22090"/>
                    <a:pt x="3174" y="22160"/>
                    <a:pt x="3191" y="22230"/>
                  </a:cubicBezTo>
                  <a:cubicBezTo>
                    <a:pt x="3226" y="22458"/>
                    <a:pt x="3314" y="22651"/>
                    <a:pt x="3401" y="22809"/>
                  </a:cubicBezTo>
                  <a:cubicBezTo>
                    <a:pt x="3384" y="22896"/>
                    <a:pt x="3384" y="22984"/>
                    <a:pt x="3384" y="23089"/>
                  </a:cubicBezTo>
                  <a:cubicBezTo>
                    <a:pt x="3384" y="23107"/>
                    <a:pt x="3384" y="23124"/>
                    <a:pt x="3384" y="23142"/>
                  </a:cubicBezTo>
                  <a:cubicBezTo>
                    <a:pt x="3331" y="23300"/>
                    <a:pt x="3296" y="23475"/>
                    <a:pt x="3296" y="23650"/>
                  </a:cubicBezTo>
                  <a:cubicBezTo>
                    <a:pt x="3296" y="23738"/>
                    <a:pt x="3296" y="23826"/>
                    <a:pt x="3296" y="23913"/>
                  </a:cubicBezTo>
                  <a:cubicBezTo>
                    <a:pt x="3314" y="24089"/>
                    <a:pt x="3331" y="24264"/>
                    <a:pt x="3349" y="24439"/>
                  </a:cubicBezTo>
                  <a:cubicBezTo>
                    <a:pt x="3366" y="24685"/>
                    <a:pt x="3472" y="24913"/>
                    <a:pt x="3629" y="25035"/>
                  </a:cubicBezTo>
                  <a:cubicBezTo>
                    <a:pt x="3594" y="25123"/>
                    <a:pt x="3559" y="25228"/>
                    <a:pt x="3559" y="25333"/>
                  </a:cubicBezTo>
                  <a:cubicBezTo>
                    <a:pt x="3542" y="25403"/>
                    <a:pt x="3542" y="25456"/>
                    <a:pt x="3559" y="25509"/>
                  </a:cubicBezTo>
                  <a:cubicBezTo>
                    <a:pt x="3542" y="25526"/>
                    <a:pt x="3542" y="25544"/>
                    <a:pt x="3524" y="25561"/>
                  </a:cubicBezTo>
                  <a:lnTo>
                    <a:pt x="3524" y="25596"/>
                  </a:lnTo>
                  <a:cubicBezTo>
                    <a:pt x="3472" y="25702"/>
                    <a:pt x="3437" y="25807"/>
                    <a:pt x="3419" y="25912"/>
                  </a:cubicBezTo>
                  <a:cubicBezTo>
                    <a:pt x="3401" y="26070"/>
                    <a:pt x="3437" y="26192"/>
                    <a:pt x="3454" y="26263"/>
                  </a:cubicBezTo>
                  <a:cubicBezTo>
                    <a:pt x="3507" y="26490"/>
                    <a:pt x="3682" y="26631"/>
                    <a:pt x="3875" y="26701"/>
                  </a:cubicBezTo>
                  <a:lnTo>
                    <a:pt x="3927" y="26894"/>
                  </a:lnTo>
                  <a:cubicBezTo>
                    <a:pt x="3840" y="27069"/>
                    <a:pt x="3752" y="27262"/>
                    <a:pt x="3735" y="27490"/>
                  </a:cubicBezTo>
                  <a:cubicBezTo>
                    <a:pt x="3735" y="27507"/>
                    <a:pt x="3735" y="27542"/>
                    <a:pt x="3735" y="27560"/>
                  </a:cubicBezTo>
                  <a:lnTo>
                    <a:pt x="3735" y="27577"/>
                  </a:lnTo>
                  <a:cubicBezTo>
                    <a:pt x="3735" y="27577"/>
                    <a:pt x="3717" y="27595"/>
                    <a:pt x="3717" y="27612"/>
                  </a:cubicBezTo>
                  <a:cubicBezTo>
                    <a:pt x="3700" y="27648"/>
                    <a:pt x="3664" y="27683"/>
                    <a:pt x="3647" y="27718"/>
                  </a:cubicBezTo>
                  <a:cubicBezTo>
                    <a:pt x="3594" y="27770"/>
                    <a:pt x="3454" y="27963"/>
                    <a:pt x="3419" y="28191"/>
                  </a:cubicBezTo>
                  <a:cubicBezTo>
                    <a:pt x="3419" y="28244"/>
                    <a:pt x="3384" y="28314"/>
                    <a:pt x="3349" y="28401"/>
                  </a:cubicBezTo>
                  <a:lnTo>
                    <a:pt x="3349" y="28436"/>
                  </a:lnTo>
                  <a:cubicBezTo>
                    <a:pt x="3331" y="28472"/>
                    <a:pt x="3314" y="28524"/>
                    <a:pt x="3314" y="28559"/>
                  </a:cubicBezTo>
                  <a:cubicBezTo>
                    <a:pt x="3314" y="28559"/>
                    <a:pt x="3542" y="28524"/>
                    <a:pt x="3980" y="28472"/>
                  </a:cubicBezTo>
                  <a:cubicBezTo>
                    <a:pt x="4190" y="28436"/>
                    <a:pt x="4453" y="28401"/>
                    <a:pt x="4734" y="28384"/>
                  </a:cubicBezTo>
                  <a:cubicBezTo>
                    <a:pt x="5014" y="28349"/>
                    <a:pt x="5330" y="28331"/>
                    <a:pt x="5681" y="28331"/>
                  </a:cubicBezTo>
                  <a:cubicBezTo>
                    <a:pt x="6031" y="28331"/>
                    <a:pt x="6417" y="28349"/>
                    <a:pt x="6838" y="28384"/>
                  </a:cubicBezTo>
                  <a:cubicBezTo>
                    <a:pt x="7258" y="28419"/>
                    <a:pt x="7749" y="28472"/>
                    <a:pt x="8258" y="28542"/>
                  </a:cubicBezTo>
                  <a:cubicBezTo>
                    <a:pt x="8766" y="28612"/>
                    <a:pt x="9292" y="28682"/>
                    <a:pt x="9836" y="28735"/>
                  </a:cubicBezTo>
                  <a:cubicBezTo>
                    <a:pt x="10186" y="28752"/>
                    <a:pt x="10537" y="28770"/>
                    <a:pt x="10905" y="28787"/>
                  </a:cubicBezTo>
                  <a:lnTo>
                    <a:pt x="14411" y="28787"/>
                  </a:lnTo>
                  <a:cubicBezTo>
                    <a:pt x="14850" y="28805"/>
                    <a:pt x="15306" y="28822"/>
                    <a:pt x="15726" y="28840"/>
                  </a:cubicBezTo>
                  <a:cubicBezTo>
                    <a:pt x="16165" y="28857"/>
                    <a:pt x="16603" y="28875"/>
                    <a:pt x="17059" y="28892"/>
                  </a:cubicBezTo>
                  <a:cubicBezTo>
                    <a:pt x="17392" y="28910"/>
                    <a:pt x="17742" y="28910"/>
                    <a:pt x="18093" y="28927"/>
                  </a:cubicBezTo>
                  <a:cubicBezTo>
                    <a:pt x="18461" y="28945"/>
                    <a:pt x="18829" y="28945"/>
                    <a:pt x="19233" y="28962"/>
                  </a:cubicBezTo>
                  <a:lnTo>
                    <a:pt x="20495" y="28962"/>
                  </a:lnTo>
                  <a:cubicBezTo>
                    <a:pt x="20933" y="28962"/>
                    <a:pt x="21389" y="28980"/>
                    <a:pt x="21845" y="28997"/>
                  </a:cubicBezTo>
                  <a:cubicBezTo>
                    <a:pt x="22318" y="29015"/>
                    <a:pt x="22774" y="29033"/>
                    <a:pt x="23212" y="29068"/>
                  </a:cubicBezTo>
                  <a:cubicBezTo>
                    <a:pt x="23668" y="29085"/>
                    <a:pt x="24106" y="29120"/>
                    <a:pt x="24545" y="29155"/>
                  </a:cubicBezTo>
                  <a:cubicBezTo>
                    <a:pt x="24966" y="29173"/>
                    <a:pt x="25404" y="29208"/>
                    <a:pt x="25825" y="29243"/>
                  </a:cubicBezTo>
                  <a:cubicBezTo>
                    <a:pt x="26228" y="29260"/>
                    <a:pt x="26649" y="29296"/>
                    <a:pt x="27069" y="29313"/>
                  </a:cubicBezTo>
                  <a:cubicBezTo>
                    <a:pt x="27665" y="29348"/>
                    <a:pt x="28262" y="29366"/>
                    <a:pt x="28858" y="29383"/>
                  </a:cubicBezTo>
                  <a:cubicBezTo>
                    <a:pt x="29454" y="29401"/>
                    <a:pt x="30085" y="29401"/>
                    <a:pt x="30716" y="29418"/>
                  </a:cubicBezTo>
                  <a:cubicBezTo>
                    <a:pt x="31365" y="29436"/>
                    <a:pt x="32013" y="29436"/>
                    <a:pt x="32662" y="29453"/>
                  </a:cubicBezTo>
                  <a:cubicBezTo>
                    <a:pt x="33328" y="29471"/>
                    <a:pt x="33977" y="29471"/>
                    <a:pt x="34643" y="29471"/>
                  </a:cubicBezTo>
                  <a:cubicBezTo>
                    <a:pt x="35292" y="29471"/>
                    <a:pt x="35958" y="29453"/>
                    <a:pt x="36624" y="29436"/>
                  </a:cubicBezTo>
                  <a:cubicBezTo>
                    <a:pt x="37290" y="29418"/>
                    <a:pt x="37957" y="29401"/>
                    <a:pt x="38605" y="29383"/>
                  </a:cubicBezTo>
                  <a:cubicBezTo>
                    <a:pt x="39271" y="29366"/>
                    <a:pt x="39938" y="29348"/>
                    <a:pt x="40586" y="29331"/>
                  </a:cubicBezTo>
                  <a:cubicBezTo>
                    <a:pt x="41235" y="29331"/>
                    <a:pt x="41884" y="29331"/>
                    <a:pt x="42532" y="29313"/>
                  </a:cubicBezTo>
                  <a:cubicBezTo>
                    <a:pt x="44443" y="29313"/>
                    <a:pt x="46337" y="29313"/>
                    <a:pt x="48143" y="29296"/>
                  </a:cubicBezTo>
                  <a:lnTo>
                    <a:pt x="50018" y="29296"/>
                  </a:lnTo>
                  <a:cubicBezTo>
                    <a:pt x="50632" y="29313"/>
                    <a:pt x="51228" y="29331"/>
                    <a:pt x="51824" y="29366"/>
                  </a:cubicBezTo>
                  <a:cubicBezTo>
                    <a:pt x="52403" y="29418"/>
                    <a:pt x="52981" y="29471"/>
                    <a:pt x="53560" y="29506"/>
                  </a:cubicBezTo>
                  <a:cubicBezTo>
                    <a:pt x="54103" y="29541"/>
                    <a:pt x="54629" y="29576"/>
                    <a:pt x="55155" y="29576"/>
                  </a:cubicBezTo>
                  <a:cubicBezTo>
                    <a:pt x="55821" y="29594"/>
                    <a:pt x="56488" y="29594"/>
                    <a:pt x="57154" y="29594"/>
                  </a:cubicBezTo>
                  <a:cubicBezTo>
                    <a:pt x="57487" y="29594"/>
                    <a:pt x="57838" y="29576"/>
                    <a:pt x="58171" y="29576"/>
                  </a:cubicBezTo>
                  <a:cubicBezTo>
                    <a:pt x="58504" y="29558"/>
                    <a:pt x="58837" y="29558"/>
                    <a:pt x="59170" y="29541"/>
                  </a:cubicBezTo>
                  <a:cubicBezTo>
                    <a:pt x="59626" y="29541"/>
                    <a:pt x="60058" y="29533"/>
                    <a:pt x="60478" y="29533"/>
                  </a:cubicBezTo>
                  <a:cubicBezTo>
                    <a:pt x="60687" y="29533"/>
                    <a:pt x="60894" y="29535"/>
                    <a:pt x="61098" y="29541"/>
                  </a:cubicBezTo>
                  <a:cubicBezTo>
                    <a:pt x="61695" y="29541"/>
                    <a:pt x="62238" y="29558"/>
                    <a:pt x="62746" y="29576"/>
                  </a:cubicBezTo>
                  <a:cubicBezTo>
                    <a:pt x="63237" y="29611"/>
                    <a:pt x="63693" y="29629"/>
                    <a:pt x="64096" y="29646"/>
                  </a:cubicBezTo>
                  <a:cubicBezTo>
                    <a:pt x="64482" y="29681"/>
                    <a:pt x="64850" y="29699"/>
                    <a:pt x="65166" y="29716"/>
                  </a:cubicBezTo>
                  <a:cubicBezTo>
                    <a:pt x="65525" y="29737"/>
                    <a:pt x="65843" y="29745"/>
                    <a:pt x="66107" y="29745"/>
                  </a:cubicBezTo>
                  <a:cubicBezTo>
                    <a:pt x="66294" y="29745"/>
                    <a:pt x="66455" y="29741"/>
                    <a:pt x="66586" y="29734"/>
                  </a:cubicBezTo>
                  <a:cubicBezTo>
                    <a:pt x="66901" y="29734"/>
                    <a:pt x="67077" y="29716"/>
                    <a:pt x="67077" y="29716"/>
                  </a:cubicBezTo>
                  <a:cubicBezTo>
                    <a:pt x="67077" y="29716"/>
                    <a:pt x="67094" y="29331"/>
                    <a:pt x="67129" y="28647"/>
                  </a:cubicBezTo>
                  <a:cubicBezTo>
                    <a:pt x="67129" y="28314"/>
                    <a:pt x="67129" y="27875"/>
                    <a:pt x="67112" y="27367"/>
                  </a:cubicBezTo>
                  <a:cubicBezTo>
                    <a:pt x="67094" y="26859"/>
                    <a:pt x="67059" y="26263"/>
                    <a:pt x="67007" y="25579"/>
                  </a:cubicBezTo>
                  <a:cubicBezTo>
                    <a:pt x="66989" y="25246"/>
                    <a:pt x="66954" y="24878"/>
                    <a:pt x="66937" y="24492"/>
                  </a:cubicBezTo>
                  <a:cubicBezTo>
                    <a:pt x="66901" y="24106"/>
                    <a:pt x="66866" y="23703"/>
                    <a:pt x="66849" y="23300"/>
                  </a:cubicBezTo>
                  <a:cubicBezTo>
                    <a:pt x="66814" y="22879"/>
                    <a:pt x="66779" y="22441"/>
                    <a:pt x="66761" y="22002"/>
                  </a:cubicBezTo>
                  <a:cubicBezTo>
                    <a:pt x="66726" y="21547"/>
                    <a:pt x="66709" y="21091"/>
                    <a:pt x="66691" y="20635"/>
                  </a:cubicBezTo>
                  <a:cubicBezTo>
                    <a:pt x="66691" y="20179"/>
                    <a:pt x="66674" y="19723"/>
                    <a:pt x="66656" y="19232"/>
                  </a:cubicBezTo>
                  <a:cubicBezTo>
                    <a:pt x="66639" y="18759"/>
                    <a:pt x="66639" y="18286"/>
                    <a:pt x="66621" y="17795"/>
                  </a:cubicBezTo>
                  <a:cubicBezTo>
                    <a:pt x="66603" y="17304"/>
                    <a:pt x="66586" y="16813"/>
                    <a:pt x="66568" y="16340"/>
                  </a:cubicBezTo>
                  <a:cubicBezTo>
                    <a:pt x="66568" y="15849"/>
                    <a:pt x="66551" y="15375"/>
                    <a:pt x="66551" y="14920"/>
                  </a:cubicBezTo>
                  <a:cubicBezTo>
                    <a:pt x="66533" y="14446"/>
                    <a:pt x="66516" y="13990"/>
                    <a:pt x="66498" y="13535"/>
                  </a:cubicBezTo>
                  <a:cubicBezTo>
                    <a:pt x="66481" y="13114"/>
                    <a:pt x="66463" y="12676"/>
                    <a:pt x="66463" y="12255"/>
                  </a:cubicBezTo>
                  <a:cubicBezTo>
                    <a:pt x="66446" y="11869"/>
                    <a:pt x="66428" y="11483"/>
                    <a:pt x="66428" y="11098"/>
                  </a:cubicBezTo>
                  <a:cubicBezTo>
                    <a:pt x="66428" y="10712"/>
                    <a:pt x="66428" y="10344"/>
                    <a:pt x="66428" y="9958"/>
                  </a:cubicBezTo>
                  <a:cubicBezTo>
                    <a:pt x="66358" y="4751"/>
                    <a:pt x="66323" y="509"/>
                    <a:pt x="66323" y="509"/>
                  </a:cubicBezTo>
                  <a:cubicBezTo>
                    <a:pt x="66323" y="509"/>
                    <a:pt x="65972" y="509"/>
                    <a:pt x="65341" y="491"/>
                  </a:cubicBezTo>
                  <a:cubicBezTo>
                    <a:pt x="65026" y="473"/>
                    <a:pt x="64657" y="473"/>
                    <a:pt x="64219" y="456"/>
                  </a:cubicBezTo>
                  <a:cubicBezTo>
                    <a:pt x="63915" y="456"/>
                    <a:pt x="63596" y="448"/>
                    <a:pt x="63256" y="448"/>
                  </a:cubicBezTo>
                  <a:cubicBezTo>
                    <a:pt x="63085" y="448"/>
                    <a:pt x="62910" y="450"/>
                    <a:pt x="62729" y="456"/>
                  </a:cubicBezTo>
                  <a:cubicBezTo>
                    <a:pt x="62185" y="456"/>
                    <a:pt x="61589" y="473"/>
                    <a:pt x="60958" y="509"/>
                  </a:cubicBezTo>
                  <a:cubicBezTo>
                    <a:pt x="60327" y="526"/>
                    <a:pt x="59661" y="561"/>
                    <a:pt x="58960" y="579"/>
                  </a:cubicBezTo>
                  <a:cubicBezTo>
                    <a:pt x="58574" y="596"/>
                    <a:pt x="58188" y="614"/>
                    <a:pt x="57785" y="614"/>
                  </a:cubicBezTo>
                  <a:cubicBezTo>
                    <a:pt x="57382" y="614"/>
                    <a:pt x="56979" y="631"/>
                    <a:pt x="56575" y="631"/>
                  </a:cubicBezTo>
                  <a:cubicBezTo>
                    <a:pt x="56172" y="649"/>
                    <a:pt x="55769" y="649"/>
                    <a:pt x="55366" y="666"/>
                  </a:cubicBezTo>
                  <a:cubicBezTo>
                    <a:pt x="54945" y="666"/>
                    <a:pt x="54542" y="684"/>
                    <a:pt x="54121" y="684"/>
                  </a:cubicBezTo>
                  <a:cubicBezTo>
                    <a:pt x="53718" y="684"/>
                    <a:pt x="53297" y="701"/>
                    <a:pt x="52876" y="701"/>
                  </a:cubicBezTo>
                  <a:cubicBezTo>
                    <a:pt x="52490" y="684"/>
                    <a:pt x="52087" y="684"/>
                    <a:pt x="51684" y="666"/>
                  </a:cubicBezTo>
                  <a:lnTo>
                    <a:pt x="50492" y="666"/>
                  </a:lnTo>
                  <a:cubicBezTo>
                    <a:pt x="50089" y="666"/>
                    <a:pt x="49685" y="684"/>
                    <a:pt x="49282" y="701"/>
                  </a:cubicBezTo>
                  <a:cubicBezTo>
                    <a:pt x="48844" y="719"/>
                    <a:pt x="48405" y="736"/>
                    <a:pt x="47967" y="754"/>
                  </a:cubicBezTo>
                  <a:cubicBezTo>
                    <a:pt x="47529" y="772"/>
                    <a:pt x="47091" y="789"/>
                    <a:pt x="46670" y="807"/>
                  </a:cubicBezTo>
                  <a:cubicBezTo>
                    <a:pt x="46232" y="824"/>
                    <a:pt x="45811" y="842"/>
                    <a:pt x="45390" y="842"/>
                  </a:cubicBezTo>
                  <a:cubicBezTo>
                    <a:pt x="44987" y="859"/>
                    <a:pt x="44566" y="859"/>
                    <a:pt x="44180" y="859"/>
                  </a:cubicBezTo>
                  <a:cubicBezTo>
                    <a:pt x="43777" y="859"/>
                    <a:pt x="43391" y="859"/>
                    <a:pt x="43023" y="842"/>
                  </a:cubicBezTo>
                  <a:cubicBezTo>
                    <a:pt x="42655" y="824"/>
                    <a:pt x="42304" y="807"/>
                    <a:pt x="41954" y="772"/>
                  </a:cubicBezTo>
                  <a:cubicBezTo>
                    <a:pt x="41270" y="684"/>
                    <a:pt x="40621" y="596"/>
                    <a:pt x="40060" y="491"/>
                  </a:cubicBezTo>
                  <a:cubicBezTo>
                    <a:pt x="39499" y="386"/>
                    <a:pt x="38991" y="298"/>
                    <a:pt x="38588" y="228"/>
                  </a:cubicBezTo>
                  <a:cubicBezTo>
                    <a:pt x="37781" y="70"/>
                    <a:pt x="37325" y="0"/>
                    <a:pt x="37325" y="0"/>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a:off x="3166114" y="2563353"/>
              <a:ext cx="2112208" cy="909683"/>
            </a:xfrm>
            <a:custGeom>
              <a:avLst/>
              <a:gdLst/>
              <a:ahLst/>
              <a:cxnLst/>
              <a:rect l="l" t="t" r="r" b="b"/>
              <a:pathLst>
                <a:path w="65622" h="28262" extrusionOk="0">
                  <a:moveTo>
                    <a:pt x="35713" y="1"/>
                  </a:moveTo>
                  <a:cubicBezTo>
                    <a:pt x="35555" y="246"/>
                    <a:pt x="35520" y="509"/>
                    <a:pt x="35520" y="597"/>
                  </a:cubicBezTo>
                  <a:cubicBezTo>
                    <a:pt x="35520" y="614"/>
                    <a:pt x="35502" y="649"/>
                    <a:pt x="35502" y="667"/>
                  </a:cubicBezTo>
                  <a:cubicBezTo>
                    <a:pt x="35502" y="719"/>
                    <a:pt x="35520" y="772"/>
                    <a:pt x="35520" y="825"/>
                  </a:cubicBezTo>
                  <a:cubicBezTo>
                    <a:pt x="35397" y="802"/>
                    <a:pt x="35272" y="789"/>
                    <a:pt x="35140" y="789"/>
                  </a:cubicBezTo>
                  <a:cubicBezTo>
                    <a:pt x="34969" y="789"/>
                    <a:pt x="34788" y="810"/>
                    <a:pt x="34591" y="860"/>
                  </a:cubicBezTo>
                  <a:cubicBezTo>
                    <a:pt x="34345" y="912"/>
                    <a:pt x="34117" y="1017"/>
                    <a:pt x="33925" y="1140"/>
                  </a:cubicBezTo>
                  <a:cubicBezTo>
                    <a:pt x="33837" y="1158"/>
                    <a:pt x="33767" y="1158"/>
                    <a:pt x="33679" y="1175"/>
                  </a:cubicBezTo>
                  <a:cubicBezTo>
                    <a:pt x="33484" y="1040"/>
                    <a:pt x="33213" y="918"/>
                    <a:pt x="32854" y="918"/>
                  </a:cubicBezTo>
                  <a:cubicBezTo>
                    <a:pt x="32793" y="918"/>
                    <a:pt x="32729" y="922"/>
                    <a:pt x="32662" y="930"/>
                  </a:cubicBezTo>
                  <a:cubicBezTo>
                    <a:pt x="32481" y="864"/>
                    <a:pt x="32293" y="833"/>
                    <a:pt x="32102" y="833"/>
                  </a:cubicBezTo>
                  <a:cubicBezTo>
                    <a:pt x="31886" y="833"/>
                    <a:pt x="31667" y="873"/>
                    <a:pt x="31453" y="947"/>
                  </a:cubicBezTo>
                  <a:cubicBezTo>
                    <a:pt x="31400" y="930"/>
                    <a:pt x="31347" y="930"/>
                    <a:pt x="31295" y="930"/>
                  </a:cubicBezTo>
                  <a:cubicBezTo>
                    <a:pt x="31249" y="924"/>
                    <a:pt x="31202" y="921"/>
                    <a:pt x="31154" y="921"/>
                  </a:cubicBezTo>
                  <a:cubicBezTo>
                    <a:pt x="30912" y="921"/>
                    <a:pt x="30658" y="996"/>
                    <a:pt x="30453" y="1158"/>
                  </a:cubicBezTo>
                  <a:cubicBezTo>
                    <a:pt x="30278" y="1175"/>
                    <a:pt x="30050" y="1245"/>
                    <a:pt x="29857" y="1456"/>
                  </a:cubicBezTo>
                  <a:lnTo>
                    <a:pt x="29401" y="1473"/>
                  </a:lnTo>
                  <a:lnTo>
                    <a:pt x="29261" y="1491"/>
                  </a:lnTo>
                  <a:cubicBezTo>
                    <a:pt x="29156" y="1491"/>
                    <a:pt x="29051" y="1508"/>
                    <a:pt x="28946" y="1561"/>
                  </a:cubicBezTo>
                  <a:cubicBezTo>
                    <a:pt x="28875" y="1596"/>
                    <a:pt x="28788" y="1613"/>
                    <a:pt x="28665" y="1631"/>
                  </a:cubicBezTo>
                  <a:lnTo>
                    <a:pt x="28490" y="1631"/>
                  </a:lnTo>
                  <a:cubicBezTo>
                    <a:pt x="28384" y="1596"/>
                    <a:pt x="28297" y="1578"/>
                    <a:pt x="28192" y="1578"/>
                  </a:cubicBezTo>
                  <a:cubicBezTo>
                    <a:pt x="28174" y="1561"/>
                    <a:pt x="28174" y="1561"/>
                    <a:pt x="28174" y="1561"/>
                  </a:cubicBezTo>
                  <a:cubicBezTo>
                    <a:pt x="28013" y="1400"/>
                    <a:pt x="27791" y="1324"/>
                    <a:pt x="27558" y="1324"/>
                  </a:cubicBezTo>
                  <a:cubicBezTo>
                    <a:pt x="27512" y="1324"/>
                    <a:pt x="27466" y="1327"/>
                    <a:pt x="27420" y="1333"/>
                  </a:cubicBezTo>
                  <a:cubicBezTo>
                    <a:pt x="27350" y="1350"/>
                    <a:pt x="27276" y="1359"/>
                    <a:pt x="27203" y="1359"/>
                  </a:cubicBezTo>
                  <a:cubicBezTo>
                    <a:pt x="27131" y="1359"/>
                    <a:pt x="27061" y="1350"/>
                    <a:pt x="26999" y="1333"/>
                  </a:cubicBezTo>
                  <a:cubicBezTo>
                    <a:pt x="26918" y="1310"/>
                    <a:pt x="26836" y="1298"/>
                    <a:pt x="26755" y="1298"/>
                  </a:cubicBezTo>
                  <a:cubicBezTo>
                    <a:pt x="26594" y="1298"/>
                    <a:pt x="26438" y="1345"/>
                    <a:pt x="26298" y="1438"/>
                  </a:cubicBezTo>
                  <a:cubicBezTo>
                    <a:pt x="26211" y="1456"/>
                    <a:pt x="26123" y="1491"/>
                    <a:pt x="26035" y="1526"/>
                  </a:cubicBezTo>
                  <a:cubicBezTo>
                    <a:pt x="25983" y="1491"/>
                    <a:pt x="25913" y="1473"/>
                    <a:pt x="25825" y="1473"/>
                  </a:cubicBezTo>
                  <a:cubicBezTo>
                    <a:pt x="25825" y="1456"/>
                    <a:pt x="25825" y="1456"/>
                    <a:pt x="25825" y="1456"/>
                  </a:cubicBezTo>
                  <a:cubicBezTo>
                    <a:pt x="25632" y="1123"/>
                    <a:pt x="25369" y="1017"/>
                    <a:pt x="25176" y="982"/>
                  </a:cubicBezTo>
                  <a:cubicBezTo>
                    <a:pt x="25128" y="974"/>
                    <a:pt x="25079" y="969"/>
                    <a:pt x="25029" y="969"/>
                  </a:cubicBezTo>
                  <a:cubicBezTo>
                    <a:pt x="24879" y="969"/>
                    <a:pt x="24725" y="1009"/>
                    <a:pt x="24580" y="1088"/>
                  </a:cubicBezTo>
                  <a:cubicBezTo>
                    <a:pt x="24517" y="1067"/>
                    <a:pt x="24435" y="1049"/>
                    <a:pt x="24340" y="1049"/>
                  </a:cubicBezTo>
                  <a:cubicBezTo>
                    <a:pt x="24194" y="1049"/>
                    <a:pt x="24017" y="1090"/>
                    <a:pt x="23826" y="1228"/>
                  </a:cubicBezTo>
                  <a:cubicBezTo>
                    <a:pt x="23809" y="1228"/>
                    <a:pt x="23774" y="1245"/>
                    <a:pt x="23739" y="1280"/>
                  </a:cubicBezTo>
                  <a:cubicBezTo>
                    <a:pt x="23704" y="1276"/>
                    <a:pt x="23668" y="1274"/>
                    <a:pt x="23633" y="1274"/>
                  </a:cubicBezTo>
                  <a:cubicBezTo>
                    <a:pt x="23528" y="1274"/>
                    <a:pt x="23423" y="1294"/>
                    <a:pt x="23318" y="1333"/>
                  </a:cubicBezTo>
                  <a:cubicBezTo>
                    <a:pt x="23125" y="1386"/>
                    <a:pt x="22932" y="1438"/>
                    <a:pt x="22757" y="1473"/>
                  </a:cubicBezTo>
                  <a:cubicBezTo>
                    <a:pt x="22687" y="1438"/>
                    <a:pt x="22599" y="1421"/>
                    <a:pt x="22511" y="1403"/>
                  </a:cubicBezTo>
                  <a:cubicBezTo>
                    <a:pt x="22492" y="1401"/>
                    <a:pt x="22472" y="1400"/>
                    <a:pt x="22452" y="1400"/>
                  </a:cubicBezTo>
                  <a:cubicBezTo>
                    <a:pt x="22276" y="1400"/>
                    <a:pt x="22092" y="1468"/>
                    <a:pt x="21950" y="1578"/>
                  </a:cubicBezTo>
                  <a:lnTo>
                    <a:pt x="21757" y="1578"/>
                  </a:lnTo>
                  <a:cubicBezTo>
                    <a:pt x="21442" y="1596"/>
                    <a:pt x="21232" y="1754"/>
                    <a:pt x="21004" y="1964"/>
                  </a:cubicBezTo>
                  <a:cubicBezTo>
                    <a:pt x="20916" y="1964"/>
                    <a:pt x="20828" y="1964"/>
                    <a:pt x="20776" y="1982"/>
                  </a:cubicBezTo>
                  <a:lnTo>
                    <a:pt x="20758" y="1982"/>
                  </a:lnTo>
                  <a:cubicBezTo>
                    <a:pt x="20495" y="1999"/>
                    <a:pt x="20267" y="2122"/>
                    <a:pt x="20110" y="2315"/>
                  </a:cubicBezTo>
                  <a:cubicBezTo>
                    <a:pt x="19915" y="2065"/>
                    <a:pt x="19610" y="1892"/>
                    <a:pt x="19213" y="1892"/>
                  </a:cubicBezTo>
                  <a:cubicBezTo>
                    <a:pt x="19109" y="1892"/>
                    <a:pt x="18999" y="1904"/>
                    <a:pt x="18882" y="1929"/>
                  </a:cubicBezTo>
                  <a:lnTo>
                    <a:pt x="18865" y="1929"/>
                  </a:lnTo>
                  <a:cubicBezTo>
                    <a:pt x="18795" y="1894"/>
                    <a:pt x="18742" y="1859"/>
                    <a:pt x="18672" y="1824"/>
                  </a:cubicBezTo>
                  <a:cubicBezTo>
                    <a:pt x="18497" y="1736"/>
                    <a:pt x="18286" y="1701"/>
                    <a:pt x="18076" y="1701"/>
                  </a:cubicBezTo>
                  <a:cubicBezTo>
                    <a:pt x="17901" y="1719"/>
                    <a:pt x="17725" y="1754"/>
                    <a:pt x="17585" y="1824"/>
                  </a:cubicBezTo>
                  <a:cubicBezTo>
                    <a:pt x="17375" y="1754"/>
                    <a:pt x="17147" y="1719"/>
                    <a:pt x="16919" y="1701"/>
                  </a:cubicBezTo>
                  <a:cubicBezTo>
                    <a:pt x="16901" y="1684"/>
                    <a:pt x="16884" y="1666"/>
                    <a:pt x="16849" y="1666"/>
                  </a:cubicBezTo>
                  <a:cubicBezTo>
                    <a:pt x="16726" y="1578"/>
                    <a:pt x="16551" y="1438"/>
                    <a:pt x="16305" y="1368"/>
                  </a:cubicBezTo>
                  <a:cubicBezTo>
                    <a:pt x="16139" y="1299"/>
                    <a:pt x="15989" y="1273"/>
                    <a:pt x="15858" y="1273"/>
                  </a:cubicBezTo>
                  <a:cubicBezTo>
                    <a:pt x="15659" y="1273"/>
                    <a:pt x="15506" y="1333"/>
                    <a:pt x="15411" y="1386"/>
                  </a:cubicBezTo>
                  <a:cubicBezTo>
                    <a:pt x="15288" y="1456"/>
                    <a:pt x="15183" y="1561"/>
                    <a:pt x="15113" y="1701"/>
                  </a:cubicBezTo>
                  <a:lnTo>
                    <a:pt x="15008" y="1841"/>
                  </a:lnTo>
                  <a:cubicBezTo>
                    <a:pt x="15008" y="1876"/>
                    <a:pt x="14990" y="1894"/>
                    <a:pt x="14973" y="1911"/>
                  </a:cubicBezTo>
                  <a:cubicBezTo>
                    <a:pt x="14903" y="1859"/>
                    <a:pt x="14832" y="1806"/>
                    <a:pt x="14745" y="1789"/>
                  </a:cubicBezTo>
                  <a:cubicBezTo>
                    <a:pt x="14636" y="1747"/>
                    <a:pt x="14523" y="1725"/>
                    <a:pt x="14414" y="1725"/>
                  </a:cubicBezTo>
                  <a:cubicBezTo>
                    <a:pt x="14295" y="1725"/>
                    <a:pt x="14179" y="1751"/>
                    <a:pt x="14079" y="1806"/>
                  </a:cubicBezTo>
                  <a:cubicBezTo>
                    <a:pt x="14016" y="1794"/>
                    <a:pt x="13957" y="1788"/>
                    <a:pt x="13897" y="1788"/>
                  </a:cubicBezTo>
                  <a:cubicBezTo>
                    <a:pt x="13789" y="1788"/>
                    <a:pt x="13683" y="1807"/>
                    <a:pt x="13570" y="1841"/>
                  </a:cubicBezTo>
                  <a:lnTo>
                    <a:pt x="13447" y="1841"/>
                  </a:lnTo>
                  <a:cubicBezTo>
                    <a:pt x="13412" y="1841"/>
                    <a:pt x="13377" y="1859"/>
                    <a:pt x="13342" y="1859"/>
                  </a:cubicBezTo>
                  <a:lnTo>
                    <a:pt x="13325" y="1859"/>
                  </a:lnTo>
                  <a:cubicBezTo>
                    <a:pt x="13266" y="1848"/>
                    <a:pt x="13208" y="1842"/>
                    <a:pt x="13150" y="1842"/>
                  </a:cubicBezTo>
                  <a:cubicBezTo>
                    <a:pt x="13015" y="1842"/>
                    <a:pt x="12881" y="1873"/>
                    <a:pt x="12746" y="1947"/>
                  </a:cubicBezTo>
                  <a:cubicBezTo>
                    <a:pt x="12518" y="1947"/>
                    <a:pt x="12290" y="2052"/>
                    <a:pt x="12115" y="2210"/>
                  </a:cubicBezTo>
                  <a:cubicBezTo>
                    <a:pt x="12097" y="2227"/>
                    <a:pt x="12080" y="2245"/>
                    <a:pt x="12062" y="2262"/>
                  </a:cubicBezTo>
                  <a:lnTo>
                    <a:pt x="12045" y="2262"/>
                  </a:lnTo>
                  <a:cubicBezTo>
                    <a:pt x="11957" y="2192"/>
                    <a:pt x="11852" y="2139"/>
                    <a:pt x="11747" y="2122"/>
                  </a:cubicBezTo>
                  <a:lnTo>
                    <a:pt x="11712" y="2104"/>
                  </a:lnTo>
                  <a:lnTo>
                    <a:pt x="11694" y="2104"/>
                  </a:lnTo>
                  <a:cubicBezTo>
                    <a:pt x="11694" y="2104"/>
                    <a:pt x="11677" y="2104"/>
                    <a:pt x="11677" y="2087"/>
                  </a:cubicBezTo>
                  <a:cubicBezTo>
                    <a:pt x="11659" y="2087"/>
                    <a:pt x="11642" y="2087"/>
                    <a:pt x="11642" y="2069"/>
                  </a:cubicBezTo>
                  <a:cubicBezTo>
                    <a:pt x="11624" y="2069"/>
                    <a:pt x="11624" y="2052"/>
                    <a:pt x="11607" y="2052"/>
                  </a:cubicBezTo>
                  <a:cubicBezTo>
                    <a:pt x="11572" y="2034"/>
                    <a:pt x="11554" y="2017"/>
                    <a:pt x="11519" y="1982"/>
                  </a:cubicBezTo>
                  <a:cubicBezTo>
                    <a:pt x="11399" y="1905"/>
                    <a:pt x="11252" y="1863"/>
                    <a:pt x="11098" y="1863"/>
                  </a:cubicBezTo>
                  <a:cubicBezTo>
                    <a:pt x="11005" y="1863"/>
                    <a:pt x="10910" y="1878"/>
                    <a:pt x="10818" y="1911"/>
                  </a:cubicBezTo>
                  <a:lnTo>
                    <a:pt x="10783" y="1911"/>
                  </a:lnTo>
                  <a:cubicBezTo>
                    <a:pt x="10754" y="1919"/>
                    <a:pt x="10725" y="1923"/>
                    <a:pt x="10695" y="1923"/>
                  </a:cubicBezTo>
                  <a:cubicBezTo>
                    <a:pt x="10654" y="1923"/>
                    <a:pt x="10613" y="1915"/>
                    <a:pt x="10572" y="1894"/>
                  </a:cubicBezTo>
                  <a:cubicBezTo>
                    <a:pt x="10494" y="1870"/>
                    <a:pt x="10412" y="1858"/>
                    <a:pt x="10328" y="1858"/>
                  </a:cubicBezTo>
                  <a:cubicBezTo>
                    <a:pt x="10168" y="1858"/>
                    <a:pt x="10003" y="1901"/>
                    <a:pt x="9853" y="1982"/>
                  </a:cubicBezTo>
                  <a:cubicBezTo>
                    <a:pt x="9783" y="2017"/>
                    <a:pt x="9731" y="2034"/>
                    <a:pt x="9696" y="2052"/>
                  </a:cubicBezTo>
                  <a:cubicBezTo>
                    <a:pt x="9646" y="2043"/>
                    <a:pt x="9595" y="2038"/>
                    <a:pt x="9544" y="2038"/>
                  </a:cubicBezTo>
                  <a:cubicBezTo>
                    <a:pt x="9396" y="2038"/>
                    <a:pt x="9247" y="2074"/>
                    <a:pt x="9117" y="2139"/>
                  </a:cubicBezTo>
                  <a:cubicBezTo>
                    <a:pt x="8872" y="2174"/>
                    <a:pt x="8644" y="2297"/>
                    <a:pt x="8468" y="2473"/>
                  </a:cubicBezTo>
                  <a:cubicBezTo>
                    <a:pt x="8363" y="2578"/>
                    <a:pt x="8241" y="2665"/>
                    <a:pt x="8083" y="2718"/>
                  </a:cubicBezTo>
                  <a:cubicBezTo>
                    <a:pt x="8048" y="2735"/>
                    <a:pt x="8013" y="2735"/>
                    <a:pt x="7978" y="2753"/>
                  </a:cubicBezTo>
                  <a:cubicBezTo>
                    <a:pt x="7942" y="2753"/>
                    <a:pt x="7907" y="2771"/>
                    <a:pt x="7855" y="2771"/>
                  </a:cubicBezTo>
                  <a:cubicBezTo>
                    <a:pt x="7785" y="2788"/>
                    <a:pt x="7715" y="2788"/>
                    <a:pt x="7644" y="2788"/>
                  </a:cubicBezTo>
                  <a:cubicBezTo>
                    <a:pt x="7619" y="2785"/>
                    <a:pt x="7593" y="2783"/>
                    <a:pt x="7567" y="2783"/>
                  </a:cubicBezTo>
                  <a:cubicBezTo>
                    <a:pt x="7453" y="2783"/>
                    <a:pt x="7338" y="2812"/>
                    <a:pt x="7224" y="2841"/>
                  </a:cubicBezTo>
                  <a:cubicBezTo>
                    <a:pt x="7136" y="2841"/>
                    <a:pt x="7013" y="2858"/>
                    <a:pt x="6856" y="2911"/>
                  </a:cubicBezTo>
                  <a:cubicBezTo>
                    <a:pt x="6803" y="2876"/>
                    <a:pt x="6733" y="2841"/>
                    <a:pt x="6663" y="2823"/>
                  </a:cubicBezTo>
                  <a:cubicBezTo>
                    <a:pt x="6522" y="2771"/>
                    <a:pt x="6365" y="2735"/>
                    <a:pt x="6224" y="2718"/>
                  </a:cubicBezTo>
                  <a:cubicBezTo>
                    <a:pt x="6168" y="2709"/>
                    <a:pt x="6111" y="2705"/>
                    <a:pt x="6055" y="2705"/>
                  </a:cubicBezTo>
                  <a:cubicBezTo>
                    <a:pt x="5782" y="2705"/>
                    <a:pt x="5525" y="2809"/>
                    <a:pt x="5365" y="2998"/>
                  </a:cubicBezTo>
                  <a:lnTo>
                    <a:pt x="5348" y="3016"/>
                  </a:lnTo>
                  <a:cubicBezTo>
                    <a:pt x="5348" y="3034"/>
                    <a:pt x="5348" y="3034"/>
                    <a:pt x="5348" y="3034"/>
                  </a:cubicBezTo>
                  <a:cubicBezTo>
                    <a:pt x="5155" y="3086"/>
                    <a:pt x="4945" y="3191"/>
                    <a:pt x="4804" y="3402"/>
                  </a:cubicBezTo>
                  <a:cubicBezTo>
                    <a:pt x="4647" y="3437"/>
                    <a:pt x="4506" y="3507"/>
                    <a:pt x="4401" y="3612"/>
                  </a:cubicBezTo>
                  <a:cubicBezTo>
                    <a:pt x="4366" y="3647"/>
                    <a:pt x="4331" y="3665"/>
                    <a:pt x="4296" y="3682"/>
                  </a:cubicBezTo>
                  <a:cubicBezTo>
                    <a:pt x="4261" y="3700"/>
                    <a:pt x="4243" y="3735"/>
                    <a:pt x="4208" y="3752"/>
                  </a:cubicBezTo>
                  <a:cubicBezTo>
                    <a:pt x="4173" y="3770"/>
                    <a:pt x="4138" y="3770"/>
                    <a:pt x="4103" y="3787"/>
                  </a:cubicBezTo>
                  <a:cubicBezTo>
                    <a:pt x="3972" y="3827"/>
                    <a:pt x="3840" y="3847"/>
                    <a:pt x="3709" y="3847"/>
                  </a:cubicBezTo>
                  <a:cubicBezTo>
                    <a:pt x="3665" y="3847"/>
                    <a:pt x="3621" y="3844"/>
                    <a:pt x="3577" y="3840"/>
                  </a:cubicBezTo>
                  <a:lnTo>
                    <a:pt x="3472" y="3840"/>
                  </a:lnTo>
                  <a:cubicBezTo>
                    <a:pt x="3454" y="3822"/>
                    <a:pt x="3437" y="3805"/>
                    <a:pt x="3402" y="3805"/>
                  </a:cubicBezTo>
                  <a:cubicBezTo>
                    <a:pt x="3384" y="3787"/>
                    <a:pt x="3349" y="3770"/>
                    <a:pt x="3332" y="3752"/>
                  </a:cubicBezTo>
                  <a:cubicBezTo>
                    <a:pt x="3279" y="3717"/>
                    <a:pt x="3226" y="3682"/>
                    <a:pt x="3174" y="3665"/>
                  </a:cubicBezTo>
                  <a:cubicBezTo>
                    <a:pt x="2993" y="3468"/>
                    <a:pt x="2736" y="3347"/>
                    <a:pt x="2444" y="3347"/>
                  </a:cubicBezTo>
                  <a:cubicBezTo>
                    <a:pt x="2425" y="3347"/>
                    <a:pt x="2405" y="3348"/>
                    <a:pt x="2385" y="3349"/>
                  </a:cubicBezTo>
                  <a:cubicBezTo>
                    <a:pt x="2367" y="3349"/>
                    <a:pt x="2350" y="3349"/>
                    <a:pt x="2332" y="3332"/>
                  </a:cubicBezTo>
                  <a:lnTo>
                    <a:pt x="2280" y="3332"/>
                  </a:lnTo>
                  <a:cubicBezTo>
                    <a:pt x="1999" y="3332"/>
                    <a:pt x="1736" y="3454"/>
                    <a:pt x="1561" y="3682"/>
                  </a:cubicBezTo>
                  <a:cubicBezTo>
                    <a:pt x="1561" y="3717"/>
                    <a:pt x="1508" y="3752"/>
                    <a:pt x="1491" y="3787"/>
                  </a:cubicBezTo>
                  <a:cubicBezTo>
                    <a:pt x="1368" y="3928"/>
                    <a:pt x="1280" y="4085"/>
                    <a:pt x="1263" y="4278"/>
                  </a:cubicBezTo>
                  <a:cubicBezTo>
                    <a:pt x="1245" y="4296"/>
                    <a:pt x="1228" y="4296"/>
                    <a:pt x="1210" y="4313"/>
                  </a:cubicBezTo>
                  <a:cubicBezTo>
                    <a:pt x="1052" y="4436"/>
                    <a:pt x="930" y="4629"/>
                    <a:pt x="877" y="4822"/>
                  </a:cubicBezTo>
                  <a:cubicBezTo>
                    <a:pt x="790" y="4909"/>
                    <a:pt x="719" y="4997"/>
                    <a:pt x="649" y="5120"/>
                  </a:cubicBezTo>
                  <a:lnTo>
                    <a:pt x="632" y="5155"/>
                  </a:lnTo>
                  <a:cubicBezTo>
                    <a:pt x="632" y="5155"/>
                    <a:pt x="632" y="5172"/>
                    <a:pt x="632" y="5172"/>
                  </a:cubicBezTo>
                  <a:cubicBezTo>
                    <a:pt x="614" y="5190"/>
                    <a:pt x="614" y="5190"/>
                    <a:pt x="597" y="5207"/>
                  </a:cubicBezTo>
                  <a:cubicBezTo>
                    <a:pt x="597" y="5225"/>
                    <a:pt x="579" y="5225"/>
                    <a:pt x="579" y="5243"/>
                  </a:cubicBezTo>
                  <a:cubicBezTo>
                    <a:pt x="562" y="5243"/>
                    <a:pt x="544" y="5260"/>
                    <a:pt x="544" y="5278"/>
                  </a:cubicBezTo>
                  <a:cubicBezTo>
                    <a:pt x="509" y="5295"/>
                    <a:pt x="491" y="5330"/>
                    <a:pt x="456" y="5348"/>
                  </a:cubicBezTo>
                  <a:cubicBezTo>
                    <a:pt x="299" y="5505"/>
                    <a:pt x="211" y="5733"/>
                    <a:pt x="211" y="5961"/>
                  </a:cubicBezTo>
                  <a:cubicBezTo>
                    <a:pt x="211" y="5979"/>
                    <a:pt x="211" y="5979"/>
                    <a:pt x="211" y="5996"/>
                  </a:cubicBezTo>
                  <a:cubicBezTo>
                    <a:pt x="211" y="5996"/>
                    <a:pt x="211" y="6014"/>
                    <a:pt x="211" y="6031"/>
                  </a:cubicBezTo>
                  <a:cubicBezTo>
                    <a:pt x="211" y="6137"/>
                    <a:pt x="176" y="6242"/>
                    <a:pt x="123" y="6329"/>
                  </a:cubicBezTo>
                  <a:cubicBezTo>
                    <a:pt x="53" y="6470"/>
                    <a:pt x="1" y="6628"/>
                    <a:pt x="1" y="6785"/>
                  </a:cubicBezTo>
                  <a:cubicBezTo>
                    <a:pt x="1" y="6855"/>
                    <a:pt x="18" y="6908"/>
                    <a:pt x="36" y="6978"/>
                  </a:cubicBezTo>
                  <a:cubicBezTo>
                    <a:pt x="36" y="7031"/>
                    <a:pt x="71" y="7136"/>
                    <a:pt x="71" y="7224"/>
                  </a:cubicBezTo>
                  <a:cubicBezTo>
                    <a:pt x="18" y="7329"/>
                    <a:pt x="1" y="7451"/>
                    <a:pt x="1" y="7574"/>
                  </a:cubicBezTo>
                  <a:cubicBezTo>
                    <a:pt x="1" y="7644"/>
                    <a:pt x="1" y="7714"/>
                    <a:pt x="36" y="7785"/>
                  </a:cubicBezTo>
                  <a:cubicBezTo>
                    <a:pt x="18" y="7820"/>
                    <a:pt x="18" y="7855"/>
                    <a:pt x="18" y="7890"/>
                  </a:cubicBezTo>
                  <a:cubicBezTo>
                    <a:pt x="18" y="8083"/>
                    <a:pt x="88" y="8275"/>
                    <a:pt x="211" y="8433"/>
                  </a:cubicBezTo>
                  <a:cubicBezTo>
                    <a:pt x="316" y="8556"/>
                    <a:pt x="386" y="8714"/>
                    <a:pt x="421" y="8889"/>
                  </a:cubicBezTo>
                  <a:cubicBezTo>
                    <a:pt x="421" y="8942"/>
                    <a:pt x="439" y="8977"/>
                    <a:pt x="456" y="9029"/>
                  </a:cubicBezTo>
                  <a:cubicBezTo>
                    <a:pt x="439" y="9082"/>
                    <a:pt x="439" y="9117"/>
                    <a:pt x="439" y="9170"/>
                  </a:cubicBezTo>
                  <a:cubicBezTo>
                    <a:pt x="439" y="9257"/>
                    <a:pt x="421" y="9345"/>
                    <a:pt x="421" y="9415"/>
                  </a:cubicBezTo>
                  <a:cubicBezTo>
                    <a:pt x="404" y="9485"/>
                    <a:pt x="404" y="9538"/>
                    <a:pt x="404" y="9590"/>
                  </a:cubicBezTo>
                  <a:cubicBezTo>
                    <a:pt x="404" y="9660"/>
                    <a:pt x="404" y="9731"/>
                    <a:pt x="421" y="9801"/>
                  </a:cubicBezTo>
                  <a:lnTo>
                    <a:pt x="421" y="9818"/>
                  </a:lnTo>
                  <a:cubicBezTo>
                    <a:pt x="421" y="9871"/>
                    <a:pt x="421" y="9906"/>
                    <a:pt x="421" y="9959"/>
                  </a:cubicBezTo>
                  <a:cubicBezTo>
                    <a:pt x="421" y="10046"/>
                    <a:pt x="421" y="10151"/>
                    <a:pt x="456" y="10257"/>
                  </a:cubicBezTo>
                  <a:cubicBezTo>
                    <a:pt x="404" y="10327"/>
                    <a:pt x="351" y="10397"/>
                    <a:pt x="316" y="10484"/>
                  </a:cubicBezTo>
                  <a:cubicBezTo>
                    <a:pt x="246" y="10607"/>
                    <a:pt x="211" y="10747"/>
                    <a:pt x="176" y="10888"/>
                  </a:cubicBezTo>
                  <a:cubicBezTo>
                    <a:pt x="176" y="10958"/>
                    <a:pt x="158" y="11028"/>
                    <a:pt x="158" y="11098"/>
                  </a:cubicBezTo>
                  <a:cubicBezTo>
                    <a:pt x="176" y="11326"/>
                    <a:pt x="264" y="11536"/>
                    <a:pt x="421" y="11694"/>
                  </a:cubicBezTo>
                  <a:lnTo>
                    <a:pt x="439" y="11712"/>
                  </a:lnTo>
                  <a:cubicBezTo>
                    <a:pt x="439" y="11729"/>
                    <a:pt x="439" y="11729"/>
                    <a:pt x="456" y="11729"/>
                  </a:cubicBezTo>
                  <a:cubicBezTo>
                    <a:pt x="491" y="11940"/>
                    <a:pt x="579" y="12168"/>
                    <a:pt x="807" y="12360"/>
                  </a:cubicBezTo>
                  <a:cubicBezTo>
                    <a:pt x="825" y="12518"/>
                    <a:pt x="877" y="12676"/>
                    <a:pt x="982" y="12816"/>
                  </a:cubicBezTo>
                  <a:cubicBezTo>
                    <a:pt x="1000" y="12851"/>
                    <a:pt x="1035" y="12904"/>
                    <a:pt x="1052" y="12939"/>
                  </a:cubicBezTo>
                  <a:cubicBezTo>
                    <a:pt x="1070" y="12974"/>
                    <a:pt x="1105" y="13009"/>
                    <a:pt x="1123" y="13044"/>
                  </a:cubicBezTo>
                  <a:cubicBezTo>
                    <a:pt x="1123" y="13097"/>
                    <a:pt x="1140" y="13149"/>
                    <a:pt x="1158" y="13184"/>
                  </a:cubicBezTo>
                  <a:cubicBezTo>
                    <a:pt x="1175" y="13290"/>
                    <a:pt x="1193" y="13377"/>
                    <a:pt x="1193" y="13482"/>
                  </a:cubicBezTo>
                  <a:cubicBezTo>
                    <a:pt x="1210" y="13605"/>
                    <a:pt x="1210" y="13728"/>
                    <a:pt x="1193" y="13833"/>
                  </a:cubicBezTo>
                  <a:cubicBezTo>
                    <a:pt x="1193" y="13868"/>
                    <a:pt x="1193" y="13921"/>
                    <a:pt x="1193" y="13956"/>
                  </a:cubicBezTo>
                  <a:cubicBezTo>
                    <a:pt x="1175" y="13991"/>
                    <a:pt x="1158" y="14026"/>
                    <a:pt x="1140" y="14061"/>
                  </a:cubicBezTo>
                  <a:cubicBezTo>
                    <a:pt x="1123" y="14096"/>
                    <a:pt x="1123" y="14114"/>
                    <a:pt x="1088" y="14149"/>
                  </a:cubicBezTo>
                  <a:cubicBezTo>
                    <a:pt x="1070" y="14184"/>
                    <a:pt x="1035" y="14236"/>
                    <a:pt x="1017" y="14289"/>
                  </a:cubicBezTo>
                  <a:cubicBezTo>
                    <a:pt x="842" y="14464"/>
                    <a:pt x="737" y="14727"/>
                    <a:pt x="737" y="15025"/>
                  </a:cubicBezTo>
                  <a:cubicBezTo>
                    <a:pt x="737" y="15060"/>
                    <a:pt x="737" y="15078"/>
                    <a:pt x="737" y="15095"/>
                  </a:cubicBezTo>
                  <a:lnTo>
                    <a:pt x="719" y="15148"/>
                  </a:lnTo>
                  <a:cubicBezTo>
                    <a:pt x="719" y="15200"/>
                    <a:pt x="719" y="15253"/>
                    <a:pt x="737" y="15306"/>
                  </a:cubicBezTo>
                  <a:cubicBezTo>
                    <a:pt x="754" y="15516"/>
                    <a:pt x="842" y="15726"/>
                    <a:pt x="982" y="15884"/>
                  </a:cubicBezTo>
                  <a:cubicBezTo>
                    <a:pt x="1123" y="16060"/>
                    <a:pt x="1228" y="16305"/>
                    <a:pt x="1245" y="16585"/>
                  </a:cubicBezTo>
                  <a:cubicBezTo>
                    <a:pt x="1263" y="16796"/>
                    <a:pt x="1351" y="17006"/>
                    <a:pt x="1491" y="17164"/>
                  </a:cubicBezTo>
                  <a:cubicBezTo>
                    <a:pt x="1526" y="17199"/>
                    <a:pt x="1561" y="17234"/>
                    <a:pt x="1596" y="17269"/>
                  </a:cubicBezTo>
                  <a:cubicBezTo>
                    <a:pt x="1614" y="17322"/>
                    <a:pt x="1614" y="17392"/>
                    <a:pt x="1631" y="17445"/>
                  </a:cubicBezTo>
                  <a:cubicBezTo>
                    <a:pt x="1666" y="17813"/>
                    <a:pt x="1754" y="18163"/>
                    <a:pt x="1894" y="18479"/>
                  </a:cubicBezTo>
                  <a:cubicBezTo>
                    <a:pt x="1912" y="18514"/>
                    <a:pt x="1929" y="18549"/>
                    <a:pt x="1947" y="18584"/>
                  </a:cubicBezTo>
                  <a:cubicBezTo>
                    <a:pt x="1929" y="18654"/>
                    <a:pt x="1929" y="18707"/>
                    <a:pt x="1929" y="18777"/>
                  </a:cubicBezTo>
                  <a:cubicBezTo>
                    <a:pt x="1929" y="18900"/>
                    <a:pt x="1947" y="19005"/>
                    <a:pt x="1964" y="19093"/>
                  </a:cubicBezTo>
                  <a:cubicBezTo>
                    <a:pt x="1894" y="19215"/>
                    <a:pt x="1841" y="19391"/>
                    <a:pt x="1824" y="19636"/>
                  </a:cubicBezTo>
                  <a:cubicBezTo>
                    <a:pt x="1789" y="19706"/>
                    <a:pt x="1754" y="19846"/>
                    <a:pt x="1754" y="20022"/>
                  </a:cubicBezTo>
                  <a:cubicBezTo>
                    <a:pt x="1754" y="20092"/>
                    <a:pt x="1754" y="20162"/>
                    <a:pt x="1754" y="20232"/>
                  </a:cubicBezTo>
                  <a:cubicBezTo>
                    <a:pt x="1736" y="20302"/>
                    <a:pt x="1701" y="20372"/>
                    <a:pt x="1684" y="20460"/>
                  </a:cubicBezTo>
                  <a:cubicBezTo>
                    <a:pt x="1649" y="20548"/>
                    <a:pt x="1596" y="20705"/>
                    <a:pt x="1596" y="20898"/>
                  </a:cubicBezTo>
                  <a:cubicBezTo>
                    <a:pt x="1578" y="21091"/>
                    <a:pt x="1596" y="21284"/>
                    <a:pt x="1666" y="21494"/>
                  </a:cubicBezTo>
                  <a:cubicBezTo>
                    <a:pt x="1666" y="21529"/>
                    <a:pt x="1666" y="21582"/>
                    <a:pt x="1684" y="21652"/>
                  </a:cubicBezTo>
                  <a:cubicBezTo>
                    <a:pt x="1719" y="21863"/>
                    <a:pt x="1806" y="22020"/>
                    <a:pt x="1912" y="22161"/>
                  </a:cubicBezTo>
                  <a:cubicBezTo>
                    <a:pt x="1894" y="22231"/>
                    <a:pt x="1876" y="22318"/>
                    <a:pt x="1876" y="22388"/>
                  </a:cubicBezTo>
                  <a:cubicBezTo>
                    <a:pt x="1859" y="22406"/>
                    <a:pt x="1859" y="22424"/>
                    <a:pt x="1859" y="22441"/>
                  </a:cubicBezTo>
                  <a:cubicBezTo>
                    <a:pt x="1789" y="22581"/>
                    <a:pt x="1754" y="22739"/>
                    <a:pt x="1736" y="22914"/>
                  </a:cubicBezTo>
                  <a:cubicBezTo>
                    <a:pt x="1719" y="22985"/>
                    <a:pt x="1719" y="23055"/>
                    <a:pt x="1736" y="23142"/>
                  </a:cubicBezTo>
                  <a:cubicBezTo>
                    <a:pt x="1754" y="23318"/>
                    <a:pt x="1771" y="23493"/>
                    <a:pt x="1789" y="23651"/>
                  </a:cubicBezTo>
                  <a:cubicBezTo>
                    <a:pt x="1806" y="23896"/>
                    <a:pt x="1929" y="24124"/>
                    <a:pt x="2122" y="24247"/>
                  </a:cubicBezTo>
                  <a:cubicBezTo>
                    <a:pt x="2069" y="24352"/>
                    <a:pt x="2052" y="24457"/>
                    <a:pt x="2052" y="24580"/>
                  </a:cubicBezTo>
                  <a:cubicBezTo>
                    <a:pt x="2052" y="24633"/>
                    <a:pt x="2052" y="24703"/>
                    <a:pt x="2052" y="24755"/>
                  </a:cubicBezTo>
                  <a:cubicBezTo>
                    <a:pt x="2052" y="24773"/>
                    <a:pt x="2034" y="24808"/>
                    <a:pt x="2034" y="24825"/>
                  </a:cubicBezTo>
                  <a:lnTo>
                    <a:pt x="2017" y="24843"/>
                  </a:lnTo>
                  <a:cubicBezTo>
                    <a:pt x="1964" y="24966"/>
                    <a:pt x="1947" y="25071"/>
                    <a:pt x="1947" y="25194"/>
                  </a:cubicBezTo>
                  <a:cubicBezTo>
                    <a:pt x="1929" y="25369"/>
                    <a:pt x="1982" y="25509"/>
                    <a:pt x="1999" y="25597"/>
                  </a:cubicBezTo>
                  <a:cubicBezTo>
                    <a:pt x="2087" y="25860"/>
                    <a:pt x="2280" y="26053"/>
                    <a:pt x="2490" y="26140"/>
                  </a:cubicBezTo>
                  <a:lnTo>
                    <a:pt x="2560" y="26386"/>
                  </a:lnTo>
                  <a:cubicBezTo>
                    <a:pt x="2473" y="26579"/>
                    <a:pt x="2420" y="26806"/>
                    <a:pt x="2420" y="27069"/>
                  </a:cubicBezTo>
                  <a:cubicBezTo>
                    <a:pt x="2420" y="27087"/>
                    <a:pt x="2420" y="27122"/>
                    <a:pt x="2420" y="27140"/>
                  </a:cubicBezTo>
                  <a:lnTo>
                    <a:pt x="2420" y="27157"/>
                  </a:lnTo>
                  <a:cubicBezTo>
                    <a:pt x="2420" y="27175"/>
                    <a:pt x="2420" y="27192"/>
                    <a:pt x="2420" y="27210"/>
                  </a:cubicBezTo>
                  <a:cubicBezTo>
                    <a:pt x="2402" y="27245"/>
                    <a:pt x="2367" y="27280"/>
                    <a:pt x="2350" y="27315"/>
                  </a:cubicBezTo>
                  <a:cubicBezTo>
                    <a:pt x="2315" y="27385"/>
                    <a:pt x="2210" y="27578"/>
                    <a:pt x="2210" y="27841"/>
                  </a:cubicBezTo>
                  <a:cubicBezTo>
                    <a:pt x="2210" y="27911"/>
                    <a:pt x="2192" y="27999"/>
                    <a:pt x="2192" y="28086"/>
                  </a:cubicBezTo>
                  <a:lnTo>
                    <a:pt x="2175" y="28121"/>
                  </a:lnTo>
                  <a:cubicBezTo>
                    <a:pt x="2175" y="28174"/>
                    <a:pt x="2175" y="28227"/>
                    <a:pt x="2175" y="28262"/>
                  </a:cubicBezTo>
                  <a:lnTo>
                    <a:pt x="65622" y="28262"/>
                  </a:lnTo>
                  <a:lnTo>
                    <a:pt x="656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a:off x="3179664" y="2563353"/>
              <a:ext cx="2098657" cy="909683"/>
            </a:xfrm>
            <a:custGeom>
              <a:avLst/>
              <a:gdLst/>
              <a:ahLst/>
              <a:cxnLst/>
              <a:rect l="l" t="t" r="r" b="b"/>
              <a:pathLst>
                <a:path w="65201" h="28262" extrusionOk="0">
                  <a:moveTo>
                    <a:pt x="39394" y="1"/>
                  </a:moveTo>
                  <a:cubicBezTo>
                    <a:pt x="39394" y="71"/>
                    <a:pt x="39377" y="141"/>
                    <a:pt x="39307" y="228"/>
                  </a:cubicBezTo>
                  <a:lnTo>
                    <a:pt x="39307" y="228"/>
                  </a:lnTo>
                  <a:cubicBezTo>
                    <a:pt x="39271" y="264"/>
                    <a:pt x="39219" y="316"/>
                    <a:pt x="39184" y="351"/>
                  </a:cubicBezTo>
                  <a:lnTo>
                    <a:pt x="39184" y="351"/>
                  </a:lnTo>
                  <a:cubicBezTo>
                    <a:pt x="39166" y="351"/>
                    <a:pt x="39149" y="351"/>
                    <a:pt x="39131" y="351"/>
                  </a:cubicBezTo>
                  <a:lnTo>
                    <a:pt x="39131" y="351"/>
                  </a:lnTo>
                  <a:cubicBezTo>
                    <a:pt x="39044" y="316"/>
                    <a:pt x="38956" y="281"/>
                    <a:pt x="38868" y="246"/>
                  </a:cubicBezTo>
                  <a:lnTo>
                    <a:pt x="38868" y="246"/>
                  </a:lnTo>
                  <a:cubicBezTo>
                    <a:pt x="38640" y="369"/>
                    <a:pt x="38798" y="36"/>
                    <a:pt x="38710" y="1"/>
                  </a:cubicBezTo>
                  <a:lnTo>
                    <a:pt x="38710" y="1"/>
                  </a:lnTo>
                  <a:cubicBezTo>
                    <a:pt x="38710" y="1"/>
                    <a:pt x="38710" y="1"/>
                    <a:pt x="38710" y="1"/>
                  </a:cubicBezTo>
                  <a:lnTo>
                    <a:pt x="38710" y="1"/>
                  </a:lnTo>
                  <a:lnTo>
                    <a:pt x="38623" y="1"/>
                  </a:lnTo>
                  <a:cubicBezTo>
                    <a:pt x="38623" y="1"/>
                    <a:pt x="38605" y="1"/>
                    <a:pt x="38605" y="1"/>
                  </a:cubicBezTo>
                  <a:lnTo>
                    <a:pt x="38605" y="1"/>
                  </a:lnTo>
                  <a:lnTo>
                    <a:pt x="38360" y="1"/>
                  </a:lnTo>
                  <a:cubicBezTo>
                    <a:pt x="38325" y="211"/>
                    <a:pt x="38167" y="421"/>
                    <a:pt x="38079" y="632"/>
                  </a:cubicBezTo>
                  <a:lnTo>
                    <a:pt x="38079" y="632"/>
                  </a:lnTo>
                  <a:cubicBezTo>
                    <a:pt x="38027" y="632"/>
                    <a:pt x="37974" y="649"/>
                    <a:pt x="37922" y="649"/>
                  </a:cubicBezTo>
                  <a:lnTo>
                    <a:pt x="37922" y="649"/>
                  </a:lnTo>
                  <a:cubicBezTo>
                    <a:pt x="37816" y="649"/>
                    <a:pt x="37764" y="579"/>
                    <a:pt x="37816" y="404"/>
                  </a:cubicBezTo>
                  <a:lnTo>
                    <a:pt x="37816" y="404"/>
                  </a:lnTo>
                  <a:cubicBezTo>
                    <a:pt x="37834" y="369"/>
                    <a:pt x="37834" y="351"/>
                    <a:pt x="37851" y="316"/>
                  </a:cubicBezTo>
                  <a:lnTo>
                    <a:pt x="37851" y="316"/>
                  </a:lnTo>
                  <a:cubicBezTo>
                    <a:pt x="37886" y="211"/>
                    <a:pt x="37886" y="141"/>
                    <a:pt x="37799" y="123"/>
                  </a:cubicBezTo>
                  <a:lnTo>
                    <a:pt x="37799" y="123"/>
                  </a:lnTo>
                  <a:cubicBezTo>
                    <a:pt x="37729" y="106"/>
                    <a:pt x="37623" y="106"/>
                    <a:pt x="37588" y="53"/>
                  </a:cubicBezTo>
                  <a:lnTo>
                    <a:pt x="37588" y="53"/>
                  </a:lnTo>
                  <a:cubicBezTo>
                    <a:pt x="37571" y="36"/>
                    <a:pt x="37553" y="18"/>
                    <a:pt x="37536" y="1"/>
                  </a:cubicBezTo>
                  <a:lnTo>
                    <a:pt x="37536" y="1"/>
                  </a:lnTo>
                  <a:lnTo>
                    <a:pt x="37308" y="1"/>
                  </a:lnTo>
                  <a:cubicBezTo>
                    <a:pt x="37255" y="18"/>
                    <a:pt x="37185" y="36"/>
                    <a:pt x="37133" y="53"/>
                  </a:cubicBezTo>
                  <a:lnTo>
                    <a:pt x="37133" y="53"/>
                  </a:lnTo>
                  <a:cubicBezTo>
                    <a:pt x="37027" y="53"/>
                    <a:pt x="36905" y="71"/>
                    <a:pt x="36817" y="53"/>
                  </a:cubicBezTo>
                  <a:lnTo>
                    <a:pt x="36817" y="53"/>
                  </a:lnTo>
                  <a:cubicBezTo>
                    <a:pt x="36800" y="36"/>
                    <a:pt x="36764" y="36"/>
                    <a:pt x="36729" y="36"/>
                  </a:cubicBezTo>
                  <a:lnTo>
                    <a:pt x="36729" y="36"/>
                  </a:lnTo>
                  <a:cubicBezTo>
                    <a:pt x="36712" y="36"/>
                    <a:pt x="36694" y="53"/>
                    <a:pt x="36677" y="53"/>
                  </a:cubicBezTo>
                  <a:lnTo>
                    <a:pt x="36677" y="53"/>
                  </a:lnTo>
                  <a:cubicBezTo>
                    <a:pt x="36677" y="88"/>
                    <a:pt x="36677" y="123"/>
                    <a:pt x="36677" y="158"/>
                  </a:cubicBezTo>
                  <a:lnTo>
                    <a:pt x="36677" y="158"/>
                  </a:lnTo>
                  <a:cubicBezTo>
                    <a:pt x="36677" y="176"/>
                    <a:pt x="36677" y="211"/>
                    <a:pt x="36659" y="228"/>
                  </a:cubicBezTo>
                  <a:lnTo>
                    <a:pt x="36659" y="228"/>
                  </a:lnTo>
                  <a:cubicBezTo>
                    <a:pt x="36624" y="334"/>
                    <a:pt x="36572" y="439"/>
                    <a:pt x="36484" y="456"/>
                  </a:cubicBezTo>
                  <a:lnTo>
                    <a:pt x="36484" y="456"/>
                  </a:lnTo>
                  <a:cubicBezTo>
                    <a:pt x="36344" y="509"/>
                    <a:pt x="36203" y="562"/>
                    <a:pt x="36063" y="579"/>
                  </a:cubicBezTo>
                  <a:lnTo>
                    <a:pt x="36063" y="579"/>
                  </a:lnTo>
                  <a:cubicBezTo>
                    <a:pt x="36011" y="597"/>
                    <a:pt x="35993" y="509"/>
                    <a:pt x="35940" y="509"/>
                  </a:cubicBezTo>
                  <a:lnTo>
                    <a:pt x="35940" y="509"/>
                  </a:lnTo>
                  <a:cubicBezTo>
                    <a:pt x="35905" y="491"/>
                    <a:pt x="35853" y="491"/>
                    <a:pt x="35800" y="509"/>
                  </a:cubicBezTo>
                  <a:lnTo>
                    <a:pt x="35800" y="509"/>
                  </a:lnTo>
                  <a:cubicBezTo>
                    <a:pt x="35783" y="509"/>
                    <a:pt x="35748" y="597"/>
                    <a:pt x="35748" y="649"/>
                  </a:cubicBezTo>
                  <a:lnTo>
                    <a:pt x="35748" y="649"/>
                  </a:lnTo>
                  <a:cubicBezTo>
                    <a:pt x="35748" y="772"/>
                    <a:pt x="35818" y="772"/>
                    <a:pt x="35888" y="737"/>
                  </a:cubicBezTo>
                  <a:lnTo>
                    <a:pt x="35888" y="737"/>
                  </a:lnTo>
                  <a:cubicBezTo>
                    <a:pt x="35993" y="702"/>
                    <a:pt x="36011" y="754"/>
                    <a:pt x="36011" y="877"/>
                  </a:cubicBezTo>
                  <a:lnTo>
                    <a:pt x="36011" y="877"/>
                  </a:lnTo>
                  <a:cubicBezTo>
                    <a:pt x="35993" y="1035"/>
                    <a:pt x="36028" y="1123"/>
                    <a:pt x="36116" y="1158"/>
                  </a:cubicBezTo>
                  <a:lnTo>
                    <a:pt x="36116" y="1158"/>
                  </a:lnTo>
                  <a:cubicBezTo>
                    <a:pt x="36011" y="1245"/>
                    <a:pt x="35923" y="1333"/>
                    <a:pt x="35870" y="1438"/>
                  </a:cubicBezTo>
                  <a:lnTo>
                    <a:pt x="35870" y="1438"/>
                  </a:lnTo>
                  <a:cubicBezTo>
                    <a:pt x="35835" y="1456"/>
                    <a:pt x="35835" y="1473"/>
                    <a:pt x="35818" y="1491"/>
                  </a:cubicBezTo>
                  <a:lnTo>
                    <a:pt x="35818" y="1491"/>
                  </a:lnTo>
                  <a:cubicBezTo>
                    <a:pt x="35713" y="1508"/>
                    <a:pt x="35590" y="1543"/>
                    <a:pt x="35485" y="1578"/>
                  </a:cubicBezTo>
                  <a:lnTo>
                    <a:pt x="35485" y="1578"/>
                  </a:lnTo>
                  <a:cubicBezTo>
                    <a:pt x="35362" y="1613"/>
                    <a:pt x="35257" y="1666"/>
                    <a:pt x="35169" y="1736"/>
                  </a:cubicBezTo>
                  <a:lnTo>
                    <a:pt x="35169" y="1736"/>
                  </a:lnTo>
                  <a:cubicBezTo>
                    <a:pt x="35134" y="1754"/>
                    <a:pt x="35116" y="1754"/>
                    <a:pt x="35099" y="1771"/>
                  </a:cubicBezTo>
                  <a:lnTo>
                    <a:pt x="35099" y="1771"/>
                  </a:lnTo>
                  <a:cubicBezTo>
                    <a:pt x="34818" y="1684"/>
                    <a:pt x="34520" y="1613"/>
                    <a:pt x="34170" y="1701"/>
                  </a:cubicBezTo>
                  <a:lnTo>
                    <a:pt x="34170" y="1701"/>
                  </a:lnTo>
                  <a:cubicBezTo>
                    <a:pt x="33924" y="1771"/>
                    <a:pt x="33749" y="1876"/>
                    <a:pt x="33591" y="1999"/>
                  </a:cubicBezTo>
                  <a:lnTo>
                    <a:pt x="33591" y="1999"/>
                  </a:lnTo>
                  <a:cubicBezTo>
                    <a:pt x="33416" y="2017"/>
                    <a:pt x="33241" y="2017"/>
                    <a:pt x="33048" y="2069"/>
                  </a:cubicBezTo>
                  <a:lnTo>
                    <a:pt x="33048" y="2069"/>
                  </a:lnTo>
                  <a:cubicBezTo>
                    <a:pt x="33013" y="2069"/>
                    <a:pt x="32925" y="2104"/>
                    <a:pt x="32855" y="2122"/>
                  </a:cubicBezTo>
                  <a:lnTo>
                    <a:pt x="32855" y="2122"/>
                  </a:lnTo>
                  <a:cubicBezTo>
                    <a:pt x="32802" y="2122"/>
                    <a:pt x="32767" y="2139"/>
                    <a:pt x="32732" y="2139"/>
                  </a:cubicBezTo>
                  <a:lnTo>
                    <a:pt x="32732" y="2139"/>
                  </a:lnTo>
                  <a:cubicBezTo>
                    <a:pt x="32732" y="2104"/>
                    <a:pt x="32697" y="2052"/>
                    <a:pt x="32662" y="2017"/>
                  </a:cubicBezTo>
                  <a:lnTo>
                    <a:pt x="32662" y="2017"/>
                  </a:lnTo>
                  <a:cubicBezTo>
                    <a:pt x="32469" y="1789"/>
                    <a:pt x="32189" y="1754"/>
                    <a:pt x="31873" y="1824"/>
                  </a:cubicBezTo>
                  <a:lnTo>
                    <a:pt x="31873" y="1824"/>
                  </a:lnTo>
                  <a:cubicBezTo>
                    <a:pt x="31593" y="1649"/>
                    <a:pt x="31154" y="1666"/>
                    <a:pt x="30821" y="1911"/>
                  </a:cubicBezTo>
                  <a:lnTo>
                    <a:pt x="30821" y="1911"/>
                  </a:lnTo>
                  <a:cubicBezTo>
                    <a:pt x="30769" y="1771"/>
                    <a:pt x="30611" y="1824"/>
                    <a:pt x="30506" y="1806"/>
                  </a:cubicBezTo>
                  <a:lnTo>
                    <a:pt x="30506" y="1806"/>
                  </a:lnTo>
                  <a:cubicBezTo>
                    <a:pt x="30435" y="1789"/>
                    <a:pt x="30313" y="1824"/>
                    <a:pt x="30260" y="1911"/>
                  </a:cubicBezTo>
                  <a:lnTo>
                    <a:pt x="30260" y="1911"/>
                  </a:lnTo>
                  <a:cubicBezTo>
                    <a:pt x="30137" y="2034"/>
                    <a:pt x="30050" y="2069"/>
                    <a:pt x="29945" y="2034"/>
                  </a:cubicBezTo>
                  <a:lnTo>
                    <a:pt x="29945" y="2034"/>
                  </a:lnTo>
                  <a:cubicBezTo>
                    <a:pt x="29822" y="1982"/>
                    <a:pt x="29752" y="2104"/>
                    <a:pt x="29664" y="2245"/>
                  </a:cubicBezTo>
                  <a:lnTo>
                    <a:pt x="29664" y="2245"/>
                  </a:lnTo>
                  <a:cubicBezTo>
                    <a:pt x="29647" y="2262"/>
                    <a:pt x="29629" y="2280"/>
                    <a:pt x="29611" y="2297"/>
                  </a:cubicBezTo>
                  <a:lnTo>
                    <a:pt x="29611" y="2297"/>
                  </a:lnTo>
                  <a:cubicBezTo>
                    <a:pt x="29296" y="2315"/>
                    <a:pt x="28963" y="2332"/>
                    <a:pt x="28630" y="2367"/>
                  </a:cubicBezTo>
                  <a:lnTo>
                    <a:pt x="28630" y="2367"/>
                  </a:lnTo>
                  <a:cubicBezTo>
                    <a:pt x="28419" y="2455"/>
                    <a:pt x="28191" y="2508"/>
                    <a:pt x="27963" y="2508"/>
                  </a:cubicBezTo>
                  <a:lnTo>
                    <a:pt x="27963" y="2508"/>
                  </a:lnTo>
                  <a:cubicBezTo>
                    <a:pt x="27876" y="2508"/>
                    <a:pt x="27788" y="2490"/>
                    <a:pt x="27683" y="2508"/>
                  </a:cubicBezTo>
                  <a:lnTo>
                    <a:pt x="27683" y="2508"/>
                  </a:lnTo>
                  <a:cubicBezTo>
                    <a:pt x="27578" y="2455"/>
                    <a:pt x="27455" y="2437"/>
                    <a:pt x="27315" y="2437"/>
                  </a:cubicBezTo>
                  <a:lnTo>
                    <a:pt x="27315" y="2437"/>
                  </a:lnTo>
                  <a:cubicBezTo>
                    <a:pt x="27157" y="2385"/>
                    <a:pt x="26999" y="2315"/>
                    <a:pt x="26894" y="2210"/>
                  </a:cubicBezTo>
                  <a:lnTo>
                    <a:pt x="26894" y="2210"/>
                  </a:lnTo>
                  <a:cubicBezTo>
                    <a:pt x="26596" y="2262"/>
                    <a:pt x="26316" y="2245"/>
                    <a:pt x="26070" y="2157"/>
                  </a:cubicBezTo>
                  <a:lnTo>
                    <a:pt x="26070" y="2157"/>
                  </a:lnTo>
                  <a:cubicBezTo>
                    <a:pt x="26070" y="2192"/>
                    <a:pt x="26070" y="2227"/>
                    <a:pt x="26088" y="2262"/>
                  </a:cubicBezTo>
                  <a:lnTo>
                    <a:pt x="26088" y="2262"/>
                  </a:lnTo>
                  <a:cubicBezTo>
                    <a:pt x="25877" y="2245"/>
                    <a:pt x="25649" y="2280"/>
                    <a:pt x="25456" y="2385"/>
                  </a:cubicBezTo>
                  <a:lnTo>
                    <a:pt x="25456" y="2385"/>
                  </a:lnTo>
                  <a:cubicBezTo>
                    <a:pt x="25386" y="2402"/>
                    <a:pt x="25299" y="2420"/>
                    <a:pt x="25229" y="2437"/>
                  </a:cubicBezTo>
                  <a:lnTo>
                    <a:pt x="25229" y="2437"/>
                  </a:lnTo>
                  <a:cubicBezTo>
                    <a:pt x="25071" y="2262"/>
                    <a:pt x="24808" y="2210"/>
                    <a:pt x="24527" y="2245"/>
                  </a:cubicBezTo>
                  <a:lnTo>
                    <a:pt x="24527" y="2245"/>
                  </a:lnTo>
                  <a:cubicBezTo>
                    <a:pt x="24527" y="2245"/>
                    <a:pt x="24527" y="2227"/>
                    <a:pt x="24527" y="2227"/>
                  </a:cubicBezTo>
                  <a:lnTo>
                    <a:pt x="24527" y="2227"/>
                  </a:lnTo>
                  <a:cubicBezTo>
                    <a:pt x="24475" y="2104"/>
                    <a:pt x="24440" y="1964"/>
                    <a:pt x="24369" y="1841"/>
                  </a:cubicBezTo>
                  <a:lnTo>
                    <a:pt x="24369" y="1841"/>
                  </a:lnTo>
                  <a:cubicBezTo>
                    <a:pt x="24317" y="1754"/>
                    <a:pt x="24247" y="1666"/>
                    <a:pt x="24107" y="1754"/>
                  </a:cubicBezTo>
                  <a:lnTo>
                    <a:pt x="24107" y="1754"/>
                  </a:lnTo>
                  <a:cubicBezTo>
                    <a:pt x="24001" y="1824"/>
                    <a:pt x="23914" y="1929"/>
                    <a:pt x="23879" y="2104"/>
                  </a:cubicBezTo>
                  <a:lnTo>
                    <a:pt x="23879" y="2104"/>
                  </a:lnTo>
                  <a:cubicBezTo>
                    <a:pt x="23861" y="2139"/>
                    <a:pt x="23861" y="2157"/>
                    <a:pt x="23861" y="2192"/>
                  </a:cubicBezTo>
                  <a:lnTo>
                    <a:pt x="23861" y="2192"/>
                  </a:lnTo>
                  <a:cubicBezTo>
                    <a:pt x="23773" y="2227"/>
                    <a:pt x="23721" y="2210"/>
                    <a:pt x="23668" y="2157"/>
                  </a:cubicBezTo>
                  <a:lnTo>
                    <a:pt x="23668" y="2157"/>
                  </a:lnTo>
                  <a:cubicBezTo>
                    <a:pt x="23616" y="2087"/>
                    <a:pt x="23563" y="2017"/>
                    <a:pt x="23545" y="1894"/>
                  </a:cubicBezTo>
                  <a:lnTo>
                    <a:pt x="23545" y="1894"/>
                  </a:lnTo>
                  <a:cubicBezTo>
                    <a:pt x="23545" y="1719"/>
                    <a:pt x="23493" y="1701"/>
                    <a:pt x="23388" y="1754"/>
                  </a:cubicBezTo>
                  <a:lnTo>
                    <a:pt x="23388" y="1754"/>
                  </a:lnTo>
                  <a:cubicBezTo>
                    <a:pt x="23370" y="1754"/>
                    <a:pt x="23353" y="1771"/>
                    <a:pt x="23335" y="1789"/>
                  </a:cubicBezTo>
                  <a:lnTo>
                    <a:pt x="23335" y="1789"/>
                  </a:lnTo>
                  <a:cubicBezTo>
                    <a:pt x="23160" y="1929"/>
                    <a:pt x="22984" y="1964"/>
                    <a:pt x="22827" y="1894"/>
                  </a:cubicBezTo>
                  <a:lnTo>
                    <a:pt x="22827" y="1894"/>
                  </a:lnTo>
                  <a:cubicBezTo>
                    <a:pt x="22774" y="1876"/>
                    <a:pt x="22704" y="1859"/>
                    <a:pt x="22634" y="1876"/>
                  </a:cubicBezTo>
                  <a:lnTo>
                    <a:pt x="22634" y="1876"/>
                  </a:lnTo>
                  <a:cubicBezTo>
                    <a:pt x="22248" y="1947"/>
                    <a:pt x="21898" y="1982"/>
                    <a:pt x="21529" y="1982"/>
                  </a:cubicBezTo>
                  <a:lnTo>
                    <a:pt x="21529" y="1982"/>
                  </a:lnTo>
                  <a:cubicBezTo>
                    <a:pt x="21529" y="1982"/>
                    <a:pt x="21494" y="1999"/>
                    <a:pt x="21477" y="1999"/>
                  </a:cubicBezTo>
                  <a:lnTo>
                    <a:pt x="21477" y="1999"/>
                  </a:lnTo>
                  <a:cubicBezTo>
                    <a:pt x="21477" y="1947"/>
                    <a:pt x="21459" y="1911"/>
                    <a:pt x="21442" y="1876"/>
                  </a:cubicBezTo>
                  <a:lnTo>
                    <a:pt x="21442" y="1876"/>
                  </a:lnTo>
                  <a:cubicBezTo>
                    <a:pt x="21372" y="1947"/>
                    <a:pt x="21301" y="2017"/>
                    <a:pt x="21214" y="2069"/>
                  </a:cubicBezTo>
                  <a:lnTo>
                    <a:pt x="21214" y="2069"/>
                  </a:lnTo>
                  <a:cubicBezTo>
                    <a:pt x="21109" y="2157"/>
                    <a:pt x="21021" y="2210"/>
                    <a:pt x="20951" y="2122"/>
                  </a:cubicBezTo>
                  <a:lnTo>
                    <a:pt x="20951" y="2122"/>
                  </a:lnTo>
                  <a:cubicBezTo>
                    <a:pt x="20740" y="1911"/>
                    <a:pt x="20740" y="1911"/>
                    <a:pt x="20302" y="2367"/>
                  </a:cubicBezTo>
                  <a:lnTo>
                    <a:pt x="20302" y="2367"/>
                  </a:lnTo>
                  <a:cubicBezTo>
                    <a:pt x="20285" y="2385"/>
                    <a:pt x="20250" y="2402"/>
                    <a:pt x="20232" y="2420"/>
                  </a:cubicBezTo>
                  <a:lnTo>
                    <a:pt x="20232" y="2420"/>
                  </a:lnTo>
                  <a:cubicBezTo>
                    <a:pt x="20197" y="2437"/>
                    <a:pt x="20144" y="2455"/>
                    <a:pt x="20127" y="2437"/>
                  </a:cubicBezTo>
                  <a:lnTo>
                    <a:pt x="20127" y="2437"/>
                  </a:lnTo>
                  <a:cubicBezTo>
                    <a:pt x="20057" y="2315"/>
                    <a:pt x="19899" y="2332"/>
                    <a:pt x="19741" y="2332"/>
                  </a:cubicBezTo>
                  <a:lnTo>
                    <a:pt x="19741" y="2332"/>
                  </a:lnTo>
                  <a:cubicBezTo>
                    <a:pt x="19759" y="2402"/>
                    <a:pt x="19759" y="2508"/>
                    <a:pt x="19741" y="2648"/>
                  </a:cubicBezTo>
                  <a:lnTo>
                    <a:pt x="19741" y="2648"/>
                  </a:lnTo>
                  <a:cubicBezTo>
                    <a:pt x="19759" y="2683"/>
                    <a:pt x="19776" y="2718"/>
                    <a:pt x="19794" y="2771"/>
                  </a:cubicBezTo>
                  <a:lnTo>
                    <a:pt x="19794" y="2771"/>
                  </a:lnTo>
                  <a:cubicBezTo>
                    <a:pt x="19794" y="2771"/>
                    <a:pt x="19776" y="2806"/>
                    <a:pt x="19759" y="2841"/>
                  </a:cubicBezTo>
                  <a:lnTo>
                    <a:pt x="19759" y="2841"/>
                  </a:lnTo>
                  <a:cubicBezTo>
                    <a:pt x="19618" y="3034"/>
                    <a:pt x="19443" y="3174"/>
                    <a:pt x="19285" y="3332"/>
                  </a:cubicBezTo>
                  <a:lnTo>
                    <a:pt x="19285" y="3332"/>
                  </a:lnTo>
                  <a:cubicBezTo>
                    <a:pt x="19268" y="3349"/>
                    <a:pt x="19233" y="3384"/>
                    <a:pt x="19233" y="3367"/>
                  </a:cubicBezTo>
                  <a:lnTo>
                    <a:pt x="19233" y="3367"/>
                  </a:lnTo>
                  <a:cubicBezTo>
                    <a:pt x="19163" y="3349"/>
                    <a:pt x="19110" y="3332"/>
                    <a:pt x="19057" y="3296"/>
                  </a:cubicBezTo>
                  <a:lnTo>
                    <a:pt x="19057" y="3296"/>
                  </a:lnTo>
                  <a:cubicBezTo>
                    <a:pt x="19022" y="3296"/>
                    <a:pt x="19022" y="3244"/>
                    <a:pt x="19040" y="3209"/>
                  </a:cubicBezTo>
                  <a:lnTo>
                    <a:pt x="19040" y="3209"/>
                  </a:lnTo>
                  <a:cubicBezTo>
                    <a:pt x="19127" y="2998"/>
                    <a:pt x="19022" y="3051"/>
                    <a:pt x="18917" y="3104"/>
                  </a:cubicBezTo>
                  <a:lnTo>
                    <a:pt x="18917" y="3104"/>
                  </a:lnTo>
                  <a:cubicBezTo>
                    <a:pt x="18759" y="3034"/>
                    <a:pt x="18654" y="2876"/>
                    <a:pt x="18461" y="2876"/>
                  </a:cubicBezTo>
                  <a:lnTo>
                    <a:pt x="18461" y="2876"/>
                  </a:lnTo>
                  <a:cubicBezTo>
                    <a:pt x="18444" y="2788"/>
                    <a:pt x="18426" y="2700"/>
                    <a:pt x="18409" y="2595"/>
                  </a:cubicBezTo>
                  <a:lnTo>
                    <a:pt x="18409" y="2595"/>
                  </a:lnTo>
                  <a:cubicBezTo>
                    <a:pt x="18409" y="2560"/>
                    <a:pt x="18426" y="2525"/>
                    <a:pt x="18444" y="2473"/>
                  </a:cubicBezTo>
                  <a:lnTo>
                    <a:pt x="18444" y="2473"/>
                  </a:lnTo>
                  <a:cubicBezTo>
                    <a:pt x="18426" y="2473"/>
                    <a:pt x="18409" y="2455"/>
                    <a:pt x="18409" y="2420"/>
                  </a:cubicBezTo>
                  <a:lnTo>
                    <a:pt x="18409" y="2420"/>
                  </a:lnTo>
                  <a:cubicBezTo>
                    <a:pt x="18339" y="2227"/>
                    <a:pt x="18216" y="2245"/>
                    <a:pt x="18058" y="2280"/>
                  </a:cubicBezTo>
                  <a:lnTo>
                    <a:pt x="18058" y="2280"/>
                  </a:lnTo>
                  <a:cubicBezTo>
                    <a:pt x="18023" y="2297"/>
                    <a:pt x="17988" y="2315"/>
                    <a:pt x="17953" y="2332"/>
                  </a:cubicBezTo>
                  <a:lnTo>
                    <a:pt x="17953" y="2332"/>
                  </a:lnTo>
                  <a:cubicBezTo>
                    <a:pt x="17742" y="2437"/>
                    <a:pt x="17567" y="2420"/>
                    <a:pt x="17427" y="2262"/>
                  </a:cubicBezTo>
                  <a:lnTo>
                    <a:pt x="17427" y="2262"/>
                  </a:lnTo>
                  <a:cubicBezTo>
                    <a:pt x="17392" y="2227"/>
                    <a:pt x="17339" y="2192"/>
                    <a:pt x="17304" y="2174"/>
                  </a:cubicBezTo>
                  <a:lnTo>
                    <a:pt x="17304" y="2174"/>
                  </a:lnTo>
                  <a:cubicBezTo>
                    <a:pt x="17252" y="2157"/>
                    <a:pt x="17199" y="2139"/>
                    <a:pt x="17146" y="2157"/>
                  </a:cubicBezTo>
                  <a:lnTo>
                    <a:pt x="17146" y="2157"/>
                  </a:lnTo>
                  <a:cubicBezTo>
                    <a:pt x="17059" y="2157"/>
                    <a:pt x="16971" y="2210"/>
                    <a:pt x="16901" y="2350"/>
                  </a:cubicBezTo>
                  <a:lnTo>
                    <a:pt x="16901" y="2350"/>
                  </a:lnTo>
                  <a:cubicBezTo>
                    <a:pt x="16883" y="2420"/>
                    <a:pt x="16831" y="2490"/>
                    <a:pt x="16778" y="2473"/>
                  </a:cubicBezTo>
                  <a:lnTo>
                    <a:pt x="16778" y="2473"/>
                  </a:lnTo>
                  <a:cubicBezTo>
                    <a:pt x="16726" y="2455"/>
                    <a:pt x="16691" y="2455"/>
                    <a:pt x="16638" y="2473"/>
                  </a:cubicBezTo>
                  <a:lnTo>
                    <a:pt x="16638" y="2473"/>
                  </a:lnTo>
                  <a:cubicBezTo>
                    <a:pt x="16428" y="2262"/>
                    <a:pt x="16024" y="2210"/>
                    <a:pt x="15656" y="2350"/>
                  </a:cubicBezTo>
                  <a:lnTo>
                    <a:pt x="15656" y="2350"/>
                  </a:lnTo>
                  <a:cubicBezTo>
                    <a:pt x="15621" y="2280"/>
                    <a:pt x="15604" y="2210"/>
                    <a:pt x="15551" y="2192"/>
                  </a:cubicBezTo>
                  <a:lnTo>
                    <a:pt x="15551" y="2192"/>
                  </a:lnTo>
                  <a:cubicBezTo>
                    <a:pt x="15411" y="2104"/>
                    <a:pt x="15288" y="1999"/>
                    <a:pt x="15113" y="1964"/>
                  </a:cubicBezTo>
                  <a:lnTo>
                    <a:pt x="15113" y="1964"/>
                  </a:lnTo>
                  <a:cubicBezTo>
                    <a:pt x="15078" y="1947"/>
                    <a:pt x="15025" y="1911"/>
                    <a:pt x="14990" y="1947"/>
                  </a:cubicBezTo>
                  <a:lnTo>
                    <a:pt x="14990" y="1947"/>
                  </a:lnTo>
                  <a:cubicBezTo>
                    <a:pt x="14902" y="2122"/>
                    <a:pt x="14815" y="2280"/>
                    <a:pt x="14727" y="2455"/>
                  </a:cubicBezTo>
                  <a:lnTo>
                    <a:pt x="14727" y="2455"/>
                  </a:lnTo>
                  <a:cubicBezTo>
                    <a:pt x="14727" y="2455"/>
                    <a:pt x="14745" y="2455"/>
                    <a:pt x="14745" y="2455"/>
                  </a:cubicBezTo>
                  <a:lnTo>
                    <a:pt x="14745" y="2455"/>
                  </a:lnTo>
                  <a:cubicBezTo>
                    <a:pt x="14797" y="2455"/>
                    <a:pt x="14832" y="2473"/>
                    <a:pt x="14885" y="2473"/>
                  </a:cubicBezTo>
                  <a:lnTo>
                    <a:pt x="14885" y="2473"/>
                  </a:lnTo>
                  <a:cubicBezTo>
                    <a:pt x="14902" y="2490"/>
                    <a:pt x="14920" y="2508"/>
                    <a:pt x="14920" y="2508"/>
                  </a:cubicBezTo>
                  <a:lnTo>
                    <a:pt x="14920" y="2508"/>
                  </a:lnTo>
                  <a:cubicBezTo>
                    <a:pt x="14955" y="2560"/>
                    <a:pt x="14955" y="2648"/>
                    <a:pt x="14937" y="2718"/>
                  </a:cubicBezTo>
                  <a:lnTo>
                    <a:pt x="14937" y="2718"/>
                  </a:lnTo>
                  <a:cubicBezTo>
                    <a:pt x="14920" y="2806"/>
                    <a:pt x="14867" y="2858"/>
                    <a:pt x="14815" y="2876"/>
                  </a:cubicBezTo>
                  <a:lnTo>
                    <a:pt x="14815" y="2876"/>
                  </a:lnTo>
                  <a:cubicBezTo>
                    <a:pt x="14780" y="2876"/>
                    <a:pt x="14762" y="2876"/>
                    <a:pt x="14745" y="2876"/>
                  </a:cubicBezTo>
                  <a:lnTo>
                    <a:pt x="14745" y="2876"/>
                  </a:lnTo>
                  <a:cubicBezTo>
                    <a:pt x="14727" y="2876"/>
                    <a:pt x="14727" y="2876"/>
                    <a:pt x="14709" y="2876"/>
                  </a:cubicBezTo>
                  <a:lnTo>
                    <a:pt x="14709" y="2876"/>
                  </a:lnTo>
                  <a:cubicBezTo>
                    <a:pt x="14569" y="2876"/>
                    <a:pt x="14569" y="2876"/>
                    <a:pt x="14447" y="3139"/>
                  </a:cubicBezTo>
                  <a:lnTo>
                    <a:pt x="14447" y="3139"/>
                  </a:lnTo>
                  <a:cubicBezTo>
                    <a:pt x="14166" y="3156"/>
                    <a:pt x="13885" y="3174"/>
                    <a:pt x="13605" y="3191"/>
                  </a:cubicBezTo>
                  <a:lnTo>
                    <a:pt x="13605" y="3191"/>
                  </a:lnTo>
                  <a:cubicBezTo>
                    <a:pt x="13517" y="3139"/>
                    <a:pt x="13482" y="3034"/>
                    <a:pt x="13535" y="2893"/>
                  </a:cubicBezTo>
                  <a:lnTo>
                    <a:pt x="13535" y="2893"/>
                  </a:lnTo>
                  <a:cubicBezTo>
                    <a:pt x="13605" y="2735"/>
                    <a:pt x="13570" y="2613"/>
                    <a:pt x="13570" y="2490"/>
                  </a:cubicBezTo>
                  <a:lnTo>
                    <a:pt x="13570" y="2490"/>
                  </a:lnTo>
                  <a:cubicBezTo>
                    <a:pt x="13447" y="2683"/>
                    <a:pt x="13324" y="2753"/>
                    <a:pt x="13202" y="2630"/>
                  </a:cubicBezTo>
                  <a:lnTo>
                    <a:pt x="13202" y="2630"/>
                  </a:lnTo>
                  <a:cubicBezTo>
                    <a:pt x="13132" y="2560"/>
                    <a:pt x="13026" y="2525"/>
                    <a:pt x="12921" y="2578"/>
                  </a:cubicBezTo>
                  <a:lnTo>
                    <a:pt x="12921" y="2578"/>
                  </a:lnTo>
                  <a:cubicBezTo>
                    <a:pt x="12851" y="2613"/>
                    <a:pt x="12781" y="2595"/>
                    <a:pt x="12711" y="2595"/>
                  </a:cubicBezTo>
                  <a:lnTo>
                    <a:pt x="12711" y="2595"/>
                  </a:lnTo>
                  <a:cubicBezTo>
                    <a:pt x="12676" y="2595"/>
                    <a:pt x="12641" y="2595"/>
                    <a:pt x="12623" y="2595"/>
                  </a:cubicBezTo>
                  <a:lnTo>
                    <a:pt x="12623" y="2595"/>
                  </a:lnTo>
                  <a:cubicBezTo>
                    <a:pt x="12483" y="2595"/>
                    <a:pt x="12343" y="2630"/>
                    <a:pt x="12220" y="2560"/>
                  </a:cubicBezTo>
                  <a:lnTo>
                    <a:pt x="12220" y="2560"/>
                  </a:lnTo>
                  <a:cubicBezTo>
                    <a:pt x="12062" y="2700"/>
                    <a:pt x="11939" y="2648"/>
                    <a:pt x="11799" y="2630"/>
                  </a:cubicBezTo>
                  <a:lnTo>
                    <a:pt x="11799" y="2630"/>
                  </a:lnTo>
                  <a:cubicBezTo>
                    <a:pt x="11764" y="2630"/>
                    <a:pt x="11694" y="2753"/>
                    <a:pt x="11694" y="2806"/>
                  </a:cubicBezTo>
                  <a:lnTo>
                    <a:pt x="11694" y="2806"/>
                  </a:lnTo>
                  <a:cubicBezTo>
                    <a:pt x="11712" y="2911"/>
                    <a:pt x="11747" y="2981"/>
                    <a:pt x="11747" y="3069"/>
                  </a:cubicBezTo>
                  <a:lnTo>
                    <a:pt x="11747" y="3069"/>
                  </a:lnTo>
                  <a:cubicBezTo>
                    <a:pt x="11747" y="3139"/>
                    <a:pt x="11712" y="3226"/>
                    <a:pt x="11694" y="3296"/>
                  </a:cubicBezTo>
                  <a:lnTo>
                    <a:pt x="11694" y="3296"/>
                  </a:lnTo>
                  <a:cubicBezTo>
                    <a:pt x="11484" y="3296"/>
                    <a:pt x="11256" y="3314"/>
                    <a:pt x="11045" y="3332"/>
                  </a:cubicBezTo>
                  <a:lnTo>
                    <a:pt x="11045" y="3332"/>
                  </a:lnTo>
                  <a:cubicBezTo>
                    <a:pt x="11063" y="3226"/>
                    <a:pt x="11080" y="3121"/>
                    <a:pt x="11080" y="3016"/>
                  </a:cubicBezTo>
                  <a:lnTo>
                    <a:pt x="11080" y="3016"/>
                  </a:lnTo>
                  <a:cubicBezTo>
                    <a:pt x="11098" y="2946"/>
                    <a:pt x="11045" y="2876"/>
                    <a:pt x="11010" y="2893"/>
                  </a:cubicBezTo>
                  <a:lnTo>
                    <a:pt x="11010" y="2893"/>
                  </a:lnTo>
                  <a:cubicBezTo>
                    <a:pt x="10940" y="2911"/>
                    <a:pt x="10888" y="2928"/>
                    <a:pt x="10835" y="2963"/>
                  </a:cubicBezTo>
                  <a:lnTo>
                    <a:pt x="10835" y="2963"/>
                  </a:lnTo>
                  <a:cubicBezTo>
                    <a:pt x="10782" y="2981"/>
                    <a:pt x="10730" y="3016"/>
                    <a:pt x="10695" y="2981"/>
                  </a:cubicBezTo>
                  <a:lnTo>
                    <a:pt x="10695" y="2981"/>
                  </a:lnTo>
                  <a:cubicBezTo>
                    <a:pt x="10625" y="2911"/>
                    <a:pt x="10554" y="2858"/>
                    <a:pt x="10537" y="2735"/>
                  </a:cubicBezTo>
                  <a:lnTo>
                    <a:pt x="10537" y="2735"/>
                  </a:lnTo>
                  <a:cubicBezTo>
                    <a:pt x="10537" y="2718"/>
                    <a:pt x="10537" y="2683"/>
                    <a:pt x="10537" y="2665"/>
                  </a:cubicBezTo>
                  <a:lnTo>
                    <a:pt x="10537" y="2665"/>
                  </a:lnTo>
                  <a:cubicBezTo>
                    <a:pt x="10519" y="2648"/>
                    <a:pt x="10502" y="2648"/>
                    <a:pt x="10484" y="2648"/>
                  </a:cubicBezTo>
                  <a:lnTo>
                    <a:pt x="10484" y="2648"/>
                  </a:lnTo>
                  <a:cubicBezTo>
                    <a:pt x="10484" y="2648"/>
                    <a:pt x="10484" y="2648"/>
                    <a:pt x="10484" y="2648"/>
                  </a:cubicBezTo>
                  <a:lnTo>
                    <a:pt x="10484" y="2648"/>
                  </a:lnTo>
                  <a:cubicBezTo>
                    <a:pt x="10397" y="2613"/>
                    <a:pt x="10344" y="2578"/>
                    <a:pt x="10274" y="2543"/>
                  </a:cubicBezTo>
                  <a:lnTo>
                    <a:pt x="10274" y="2543"/>
                  </a:lnTo>
                  <a:cubicBezTo>
                    <a:pt x="10221" y="2508"/>
                    <a:pt x="10169" y="2455"/>
                    <a:pt x="10116" y="2420"/>
                  </a:cubicBezTo>
                  <a:lnTo>
                    <a:pt x="10116" y="2420"/>
                  </a:lnTo>
                  <a:cubicBezTo>
                    <a:pt x="10099" y="2402"/>
                    <a:pt x="10064" y="2367"/>
                    <a:pt x="10046" y="2350"/>
                  </a:cubicBezTo>
                  <a:lnTo>
                    <a:pt x="10046" y="2350"/>
                  </a:lnTo>
                  <a:cubicBezTo>
                    <a:pt x="10029" y="2350"/>
                    <a:pt x="10011" y="2367"/>
                    <a:pt x="10011" y="2367"/>
                  </a:cubicBezTo>
                  <a:lnTo>
                    <a:pt x="10011" y="2367"/>
                  </a:lnTo>
                  <a:cubicBezTo>
                    <a:pt x="9713" y="2420"/>
                    <a:pt x="9467" y="2385"/>
                    <a:pt x="9240" y="2280"/>
                  </a:cubicBezTo>
                  <a:lnTo>
                    <a:pt x="9240" y="2280"/>
                  </a:lnTo>
                  <a:cubicBezTo>
                    <a:pt x="9029" y="2385"/>
                    <a:pt x="8819" y="2473"/>
                    <a:pt x="8626" y="2437"/>
                  </a:cubicBezTo>
                  <a:lnTo>
                    <a:pt x="8626" y="2437"/>
                  </a:lnTo>
                  <a:cubicBezTo>
                    <a:pt x="8591" y="2437"/>
                    <a:pt x="8556" y="2420"/>
                    <a:pt x="8503" y="2420"/>
                  </a:cubicBezTo>
                  <a:lnTo>
                    <a:pt x="8503" y="2420"/>
                  </a:lnTo>
                  <a:cubicBezTo>
                    <a:pt x="8416" y="2455"/>
                    <a:pt x="8328" y="2490"/>
                    <a:pt x="8223" y="2490"/>
                  </a:cubicBezTo>
                  <a:lnTo>
                    <a:pt x="8223" y="2490"/>
                  </a:lnTo>
                  <a:cubicBezTo>
                    <a:pt x="8030" y="2753"/>
                    <a:pt x="7784" y="2928"/>
                    <a:pt x="7504" y="3051"/>
                  </a:cubicBezTo>
                  <a:lnTo>
                    <a:pt x="7504" y="3051"/>
                  </a:lnTo>
                  <a:cubicBezTo>
                    <a:pt x="7521" y="3051"/>
                    <a:pt x="7539" y="3069"/>
                    <a:pt x="7557" y="3069"/>
                  </a:cubicBezTo>
                  <a:lnTo>
                    <a:pt x="7557" y="3069"/>
                  </a:lnTo>
                  <a:cubicBezTo>
                    <a:pt x="7469" y="3086"/>
                    <a:pt x="7399" y="3121"/>
                    <a:pt x="7311" y="3156"/>
                  </a:cubicBezTo>
                  <a:lnTo>
                    <a:pt x="7311" y="3156"/>
                  </a:lnTo>
                  <a:cubicBezTo>
                    <a:pt x="7241" y="3174"/>
                    <a:pt x="7188" y="3209"/>
                    <a:pt x="7136" y="3226"/>
                  </a:cubicBezTo>
                  <a:lnTo>
                    <a:pt x="7136" y="3226"/>
                  </a:lnTo>
                  <a:cubicBezTo>
                    <a:pt x="7118" y="3209"/>
                    <a:pt x="7118" y="3174"/>
                    <a:pt x="7101" y="3174"/>
                  </a:cubicBezTo>
                  <a:lnTo>
                    <a:pt x="7101" y="3174"/>
                  </a:lnTo>
                  <a:cubicBezTo>
                    <a:pt x="6978" y="3191"/>
                    <a:pt x="6838" y="3209"/>
                    <a:pt x="6715" y="3191"/>
                  </a:cubicBezTo>
                  <a:lnTo>
                    <a:pt x="6715" y="3191"/>
                  </a:lnTo>
                  <a:cubicBezTo>
                    <a:pt x="6610" y="3279"/>
                    <a:pt x="6505" y="3279"/>
                    <a:pt x="6417" y="3279"/>
                  </a:cubicBezTo>
                  <a:lnTo>
                    <a:pt x="6417" y="3279"/>
                  </a:lnTo>
                  <a:cubicBezTo>
                    <a:pt x="6277" y="3296"/>
                    <a:pt x="6207" y="3437"/>
                    <a:pt x="6172" y="3595"/>
                  </a:cubicBezTo>
                  <a:lnTo>
                    <a:pt x="6172" y="3595"/>
                  </a:lnTo>
                  <a:lnTo>
                    <a:pt x="5646" y="3630"/>
                  </a:lnTo>
                  <a:lnTo>
                    <a:pt x="5646" y="3630"/>
                  </a:lnTo>
                  <a:cubicBezTo>
                    <a:pt x="5628" y="3542"/>
                    <a:pt x="5628" y="3437"/>
                    <a:pt x="5593" y="3349"/>
                  </a:cubicBezTo>
                  <a:lnTo>
                    <a:pt x="5593" y="3349"/>
                  </a:lnTo>
                  <a:cubicBezTo>
                    <a:pt x="5575" y="3296"/>
                    <a:pt x="5558" y="3244"/>
                    <a:pt x="5505" y="3226"/>
                  </a:cubicBezTo>
                  <a:lnTo>
                    <a:pt x="5505" y="3226"/>
                  </a:lnTo>
                  <a:cubicBezTo>
                    <a:pt x="5435" y="3209"/>
                    <a:pt x="5365" y="3191"/>
                    <a:pt x="5295" y="3191"/>
                  </a:cubicBezTo>
                  <a:lnTo>
                    <a:pt x="5295" y="3191"/>
                  </a:lnTo>
                  <a:cubicBezTo>
                    <a:pt x="5260" y="3226"/>
                    <a:pt x="5242" y="3279"/>
                    <a:pt x="5207" y="3314"/>
                  </a:cubicBezTo>
                  <a:lnTo>
                    <a:pt x="5207" y="3314"/>
                  </a:lnTo>
                  <a:cubicBezTo>
                    <a:pt x="5120" y="3454"/>
                    <a:pt x="5032" y="3507"/>
                    <a:pt x="4927" y="3524"/>
                  </a:cubicBezTo>
                  <a:lnTo>
                    <a:pt x="4927" y="3524"/>
                  </a:lnTo>
                  <a:cubicBezTo>
                    <a:pt x="4804" y="3542"/>
                    <a:pt x="4804" y="3577"/>
                    <a:pt x="4769" y="3717"/>
                  </a:cubicBezTo>
                  <a:lnTo>
                    <a:pt x="4769" y="3717"/>
                  </a:lnTo>
                  <a:cubicBezTo>
                    <a:pt x="4769" y="3735"/>
                    <a:pt x="4769" y="3752"/>
                    <a:pt x="4769" y="3787"/>
                  </a:cubicBezTo>
                  <a:lnTo>
                    <a:pt x="4769" y="3787"/>
                  </a:lnTo>
                  <a:cubicBezTo>
                    <a:pt x="4751" y="3840"/>
                    <a:pt x="4751" y="3910"/>
                    <a:pt x="4681" y="3980"/>
                  </a:cubicBezTo>
                  <a:lnTo>
                    <a:pt x="4681" y="3980"/>
                  </a:lnTo>
                  <a:cubicBezTo>
                    <a:pt x="4611" y="4068"/>
                    <a:pt x="4506" y="4138"/>
                    <a:pt x="4453" y="4103"/>
                  </a:cubicBezTo>
                  <a:lnTo>
                    <a:pt x="4453" y="4103"/>
                  </a:lnTo>
                  <a:cubicBezTo>
                    <a:pt x="4418" y="4085"/>
                    <a:pt x="4383" y="4050"/>
                    <a:pt x="4348" y="4015"/>
                  </a:cubicBezTo>
                  <a:lnTo>
                    <a:pt x="4348" y="4015"/>
                  </a:lnTo>
                  <a:cubicBezTo>
                    <a:pt x="4331" y="4015"/>
                    <a:pt x="4313" y="4015"/>
                    <a:pt x="4296" y="4015"/>
                  </a:cubicBezTo>
                  <a:lnTo>
                    <a:pt x="4296" y="4015"/>
                  </a:lnTo>
                  <a:cubicBezTo>
                    <a:pt x="4243" y="4085"/>
                    <a:pt x="4173" y="4156"/>
                    <a:pt x="4103" y="4208"/>
                  </a:cubicBezTo>
                  <a:lnTo>
                    <a:pt x="4103" y="4208"/>
                  </a:lnTo>
                  <a:cubicBezTo>
                    <a:pt x="4068" y="4261"/>
                    <a:pt x="4033" y="4313"/>
                    <a:pt x="3998" y="4366"/>
                  </a:cubicBezTo>
                  <a:lnTo>
                    <a:pt x="3998" y="4366"/>
                  </a:lnTo>
                  <a:lnTo>
                    <a:pt x="3735" y="4471"/>
                  </a:lnTo>
                  <a:cubicBezTo>
                    <a:pt x="3717" y="4471"/>
                    <a:pt x="3717" y="4454"/>
                    <a:pt x="3717" y="4436"/>
                  </a:cubicBezTo>
                  <a:lnTo>
                    <a:pt x="3717" y="4436"/>
                  </a:lnTo>
                  <a:cubicBezTo>
                    <a:pt x="3402" y="4576"/>
                    <a:pt x="3068" y="4629"/>
                    <a:pt x="2770" y="4611"/>
                  </a:cubicBezTo>
                  <a:lnTo>
                    <a:pt x="2770" y="4611"/>
                  </a:lnTo>
                  <a:cubicBezTo>
                    <a:pt x="2665" y="4646"/>
                    <a:pt x="2560" y="4699"/>
                    <a:pt x="2455" y="4769"/>
                  </a:cubicBezTo>
                  <a:lnTo>
                    <a:pt x="2455" y="4769"/>
                  </a:lnTo>
                  <a:cubicBezTo>
                    <a:pt x="2437" y="4699"/>
                    <a:pt x="2402" y="4629"/>
                    <a:pt x="2332" y="4576"/>
                  </a:cubicBezTo>
                  <a:lnTo>
                    <a:pt x="2332" y="4576"/>
                  </a:lnTo>
                  <a:cubicBezTo>
                    <a:pt x="2332" y="4559"/>
                    <a:pt x="2350" y="4541"/>
                    <a:pt x="2350" y="4524"/>
                  </a:cubicBezTo>
                  <a:lnTo>
                    <a:pt x="2350" y="4524"/>
                  </a:lnTo>
                  <a:cubicBezTo>
                    <a:pt x="2244" y="4471"/>
                    <a:pt x="2157" y="4419"/>
                    <a:pt x="2069" y="4366"/>
                  </a:cubicBezTo>
                  <a:lnTo>
                    <a:pt x="2069" y="4366"/>
                  </a:lnTo>
                  <a:cubicBezTo>
                    <a:pt x="2069" y="4366"/>
                    <a:pt x="2069" y="4366"/>
                    <a:pt x="2069" y="4366"/>
                  </a:cubicBezTo>
                  <a:lnTo>
                    <a:pt x="2069" y="4366"/>
                  </a:lnTo>
                  <a:cubicBezTo>
                    <a:pt x="1999" y="4331"/>
                    <a:pt x="1946" y="4313"/>
                    <a:pt x="1876" y="4296"/>
                  </a:cubicBezTo>
                  <a:lnTo>
                    <a:pt x="1876" y="4296"/>
                  </a:lnTo>
                  <a:cubicBezTo>
                    <a:pt x="1876" y="4278"/>
                    <a:pt x="1859" y="4261"/>
                    <a:pt x="1859" y="4243"/>
                  </a:cubicBezTo>
                  <a:lnTo>
                    <a:pt x="1859" y="4243"/>
                  </a:lnTo>
                  <a:cubicBezTo>
                    <a:pt x="1806" y="4173"/>
                    <a:pt x="1754" y="4138"/>
                    <a:pt x="1666" y="4138"/>
                  </a:cubicBezTo>
                  <a:lnTo>
                    <a:pt x="1666" y="4138"/>
                  </a:lnTo>
                  <a:cubicBezTo>
                    <a:pt x="1596" y="4138"/>
                    <a:pt x="1543" y="4138"/>
                    <a:pt x="1491" y="4138"/>
                  </a:cubicBezTo>
                  <a:lnTo>
                    <a:pt x="1491" y="4138"/>
                  </a:lnTo>
                  <a:cubicBezTo>
                    <a:pt x="1438" y="4208"/>
                    <a:pt x="1385" y="4278"/>
                    <a:pt x="1315" y="4348"/>
                  </a:cubicBezTo>
                  <a:lnTo>
                    <a:pt x="1315" y="4348"/>
                  </a:lnTo>
                  <a:cubicBezTo>
                    <a:pt x="1350" y="4348"/>
                    <a:pt x="1368" y="4366"/>
                    <a:pt x="1385" y="4383"/>
                  </a:cubicBezTo>
                  <a:lnTo>
                    <a:pt x="1385" y="4383"/>
                  </a:lnTo>
                  <a:cubicBezTo>
                    <a:pt x="1350" y="4611"/>
                    <a:pt x="1333" y="4839"/>
                    <a:pt x="1298" y="5050"/>
                  </a:cubicBezTo>
                  <a:lnTo>
                    <a:pt x="1298" y="5050"/>
                  </a:lnTo>
                  <a:cubicBezTo>
                    <a:pt x="1210" y="5032"/>
                    <a:pt x="1122" y="4997"/>
                    <a:pt x="1017" y="4962"/>
                  </a:cubicBezTo>
                  <a:lnTo>
                    <a:pt x="1017" y="4962"/>
                  </a:lnTo>
                  <a:cubicBezTo>
                    <a:pt x="965" y="4944"/>
                    <a:pt x="877" y="4980"/>
                    <a:pt x="894" y="5032"/>
                  </a:cubicBezTo>
                  <a:lnTo>
                    <a:pt x="894" y="5032"/>
                  </a:lnTo>
                  <a:cubicBezTo>
                    <a:pt x="894" y="5085"/>
                    <a:pt x="912" y="5155"/>
                    <a:pt x="930" y="5207"/>
                  </a:cubicBezTo>
                  <a:lnTo>
                    <a:pt x="930" y="5207"/>
                  </a:lnTo>
                  <a:cubicBezTo>
                    <a:pt x="930" y="5278"/>
                    <a:pt x="965" y="5348"/>
                    <a:pt x="912" y="5383"/>
                  </a:cubicBezTo>
                  <a:lnTo>
                    <a:pt x="912" y="5383"/>
                  </a:lnTo>
                  <a:cubicBezTo>
                    <a:pt x="842" y="5435"/>
                    <a:pt x="789" y="5505"/>
                    <a:pt x="667" y="5488"/>
                  </a:cubicBezTo>
                  <a:lnTo>
                    <a:pt x="667" y="5488"/>
                  </a:lnTo>
                  <a:cubicBezTo>
                    <a:pt x="649" y="5488"/>
                    <a:pt x="631" y="5470"/>
                    <a:pt x="596" y="5470"/>
                  </a:cubicBezTo>
                  <a:lnTo>
                    <a:pt x="596" y="5470"/>
                  </a:lnTo>
                  <a:cubicBezTo>
                    <a:pt x="596" y="5488"/>
                    <a:pt x="579" y="5505"/>
                    <a:pt x="561" y="5541"/>
                  </a:cubicBezTo>
                  <a:lnTo>
                    <a:pt x="561" y="5541"/>
                  </a:lnTo>
                  <a:cubicBezTo>
                    <a:pt x="579" y="5541"/>
                    <a:pt x="579" y="5541"/>
                    <a:pt x="579" y="5541"/>
                  </a:cubicBezTo>
                  <a:lnTo>
                    <a:pt x="579" y="5541"/>
                  </a:lnTo>
                  <a:cubicBezTo>
                    <a:pt x="526" y="5611"/>
                    <a:pt x="491" y="5681"/>
                    <a:pt x="439" y="5733"/>
                  </a:cubicBezTo>
                  <a:lnTo>
                    <a:pt x="439" y="5733"/>
                  </a:lnTo>
                  <a:cubicBezTo>
                    <a:pt x="386" y="5786"/>
                    <a:pt x="351" y="5839"/>
                    <a:pt x="298" y="5874"/>
                  </a:cubicBezTo>
                  <a:lnTo>
                    <a:pt x="298" y="5874"/>
                  </a:lnTo>
                  <a:cubicBezTo>
                    <a:pt x="263" y="5891"/>
                    <a:pt x="246" y="5926"/>
                    <a:pt x="228" y="5944"/>
                  </a:cubicBezTo>
                  <a:lnTo>
                    <a:pt x="228" y="5944"/>
                  </a:lnTo>
                  <a:cubicBezTo>
                    <a:pt x="228" y="5961"/>
                    <a:pt x="228" y="5961"/>
                    <a:pt x="228" y="5979"/>
                  </a:cubicBezTo>
                  <a:lnTo>
                    <a:pt x="228" y="5979"/>
                  </a:lnTo>
                  <a:cubicBezTo>
                    <a:pt x="228" y="6294"/>
                    <a:pt x="141" y="6540"/>
                    <a:pt x="0" y="6768"/>
                  </a:cubicBezTo>
                  <a:lnTo>
                    <a:pt x="0" y="6768"/>
                  </a:lnTo>
                  <a:cubicBezTo>
                    <a:pt x="53" y="7013"/>
                    <a:pt x="106" y="7259"/>
                    <a:pt x="53" y="7434"/>
                  </a:cubicBezTo>
                  <a:lnTo>
                    <a:pt x="53" y="7434"/>
                  </a:lnTo>
                  <a:cubicBezTo>
                    <a:pt x="35" y="7487"/>
                    <a:pt x="18" y="7522"/>
                    <a:pt x="0" y="7574"/>
                  </a:cubicBezTo>
                  <a:lnTo>
                    <a:pt x="0" y="7574"/>
                  </a:lnTo>
                  <a:cubicBezTo>
                    <a:pt x="18" y="7662"/>
                    <a:pt x="35" y="7767"/>
                    <a:pt x="18" y="7890"/>
                  </a:cubicBezTo>
                  <a:lnTo>
                    <a:pt x="18" y="7890"/>
                  </a:lnTo>
                  <a:cubicBezTo>
                    <a:pt x="211" y="8135"/>
                    <a:pt x="333" y="8433"/>
                    <a:pt x="404" y="8731"/>
                  </a:cubicBezTo>
                  <a:lnTo>
                    <a:pt x="404" y="8731"/>
                  </a:lnTo>
                  <a:cubicBezTo>
                    <a:pt x="404" y="8714"/>
                    <a:pt x="421" y="8696"/>
                    <a:pt x="421" y="8696"/>
                  </a:cubicBezTo>
                  <a:lnTo>
                    <a:pt x="421" y="8696"/>
                  </a:lnTo>
                  <a:cubicBezTo>
                    <a:pt x="439" y="8784"/>
                    <a:pt x="439" y="8872"/>
                    <a:pt x="456" y="8959"/>
                  </a:cubicBezTo>
                  <a:lnTo>
                    <a:pt x="456" y="8959"/>
                  </a:lnTo>
                  <a:cubicBezTo>
                    <a:pt x="456" y="9029"/>
                    <a:pt x="474" y="9099"/>
                    <a:pt x="491" y="9170"/>
                  </a:cubicBezTo>
                  <a:lnTo>
                    <a:pt x="491" y="9170"/>
                  </a:lnTo>
                  <a:cubicBezTo>
                    <a:pt x="474" y="9170"/>
                    <a:pt x="439" y="9170"/>
                    <a:pt x="439" y="9187"/>
                  </a:cubicBezTo>
                  <a:lnTo>
                    <a:pt x="439" y="9187"/>
                  </a:lnTo>
                  <a:cubicBezTo>
                    <a:pt x="421" y="9327"/>
                    <a:pt x="421" y="9450"/>
                    <a:pt x="386" y="9590"/>
                  </a:cubicBezTo>
                  <a:lnTo>
                    <a:pt x="386" y="9590"/>
                  </a:lnTo>
                  <a:cubicBezTo>
                    <a:pt x="439" y="9713"/>
                    <a:pt x="421" y="9818"/>
                    <a:pt x="404" y="9923"/>
                  </a:cubicBezTo>
                  <a:lnTo>
                    <a:pt x="404" y="9923"/>
                  </a:lnTo>
                  <a:cubicBezTo>
                    <a:pt x="386" y="10081"/>
                    <a:pt x="509" y="10169"/>
                    <a:pt x="649" y="10239"/>
                  </a:cubicBezTo>
                  <a:lnTo>
                    <a:pt x="649" y="10239"/>
                  </a:lnTo>
                  <a:cubicBezTo>
                    <a:pt x="631" y="10432"/>
                    <a:pt x="614" y="10607"/>
                    <a:pt x="579" y="10800"/>
                  </a:cubicBezTo>
                  <a:lnTo>
                    <a:pt x="579" y="10800"/>
                  </a:lnTo>
                  <a:cubicBezTo>
                    <a:pt x="491" y="10800"/>
                    <a:pt x="404" y="10783"/>
                    <a:pt x="333" y="10800"/>
                  </a:cubicBezTo>
                  <a:lnTo>
                    <a:pt x="333" y="10800"/>
                  </a:lnTo>
                  <a:cubicBezTo>
                    <a:pt x="281" y="10800"/>
                    <a:pt x="211" y="10835"/>
                    <a:pt x="193" y="10870"/>
                  </a:cubicBezTo>
                  <a:lnTo>
                    <a:pt x="193" y="10870"/>
                  </a:lnTo>
                  <a:cubicBezTo>
                    <a:pt x="158" y="10940"/>
                    <a:pt x="141" y="11010"/>
                    <a:pt x="123" y="11081"/>
                  </a:cubicBezTo>
                  <a:lnTo>
                    <a:pt x="123" y="11081"/>
                  </a:lnTo>
                  <a:cubicBezTo>
                    <a:pt x="158" y="11133"/>
                    <a:pt x="193" y="11168"/>
                    <a:pt x="228" y="11203"/>
                  </a:cubicBezTo>
                  <a:lnTo>
                    <a:pt x="228" y="11203"/>
                  </a:lnTo>
                  <a:cubicBezTo>
                    <a:pt x="333" y="11326"/>
                    <a:pt x="369" y="11414"/>
                    <a:pt x="369" y="11536"/>
                  </a:cubicBezTo>
                  <a:lnTo>
                    <a:pt x="369" y="11536"/>
                  </a:lnTo>
                  <a:cubicBezTo>
                    <a:pt x="351" y="11659"/>
                    <a:pt x="386" y="11677"/>
                    <a:pt x="509" y="11729"/>
                  </a:cubicBezTo>
                  <a:lnTo>
                    <a:pt x="509" y="11729"/>
                  </a:lnTo>
                  <a:cubicBezTo>
                    <a:pt x="526" y="11747"/>
                    <a:pt x="544" y="11747"/>
                    <a:pt x="561" y="11747"/>
                  </a:cubicBezTo>
                  <a:lnTo>
                    <a:pt x="561" y="11747"/>
                  </a:lnTo>
                  <a:cubicBezTo>
                    <a:pt x="631" y="11764"/>
                    <a:pt x="684" y="11799"/>
                    <a:pt x="737" y="11887"/>
                  </a:cubicBezTo>
                  <a:lnTo>
                    <a:pt x="737" y="11887"/>
                  </a:lnTo>
                  <a:cubicBezTo>
                    <a:pt x="807" y="11975"/>
                    <a:pt x="842" y="12097"/>
                    <a:pt x="807" y="12150"/>
                  </a:cubicBezTo>
                  <a:lnTo>
                    <a:pt x="807" y="12150"/>
                  </a:lnTo>
                  <a:cubicBezTo>
                    <a:pt x="789" y="12185"/>
                    <a:pt x="737" y="12203"/>
                    <a:pt x="719" y="12238"/>
                  </a:cubicBezTo>
                  <a:lnTo>
                    <a:pt x="719" y="12238"/>
                  </a:lnTo>
                  <a:cubicBezTo>
                    <a:pt x="702" y="12255"/>
                    <a:pt x="702" y="12273"/>
                    <a:pt x="702" y="12290"/>
                  </a:cubicBezTo>
                  <a:lnTo>
                    <a:pt x="702" y="12290"/>
                  </a:lnTo>
                  <a:cubicBezTo>
                    <a:pt x="754" y="12360"/>
                    <a:pt x="789" y="12448"/>
                    <a:pt x="842" y="12536"/>
                  </a:cubicBezTo>
                  <a:lnTo>
                    <a:pt x="842" y="12536"/>
                  </a:lnTo>
                  <a:cubicBezTo>
                    <a:pt x="877" y="12571"/>
                    <a:pt x="930" y="12623"/>
                    <a:pt x="965" y="12658"/>
                  </a:cubicBezTo>
                  <a:lnTo>
                    <a:pt x="965" y="12658"/>
                  </a:lnTo>
                  <a:lnTo>
                    <a:pt x="1017" y="12974"/>
                  </a:lnTo>
                  <a:cubicBezTo>
                    <a:pt x="1000" y="12974"/>
                    <a:pt x="1000" y="12974"/>
                    <a:pt x="982" y="12974"/>
                  </a:cubicBezTo>
                  <a:lnTo>
                    <a:pt x="982" y="12974"/>
                  </a:lnTo>
                  <a:cubicBezTo>
                    <a:pt x="1052" y="13325"/>
                    <a:pt x="1035" y="13693"/>
                    <a:pt x="965" y="14008"/>
                  </a:cubicBezTo>
                  <a:lnTo>
                    <a:pt x="965" y="14008"/>
                  </a:lnTo>
                  <a:cubicBezTo>
                    <a:pt x="982" y="14114"/>
                    <a:pt x="1017" y="14236"/>
                    <a:pt x="1052" y="14359"/>
                  </a:cubicBezTo>
                  <a:lnTo>
                    <a:pt x="1052" y="14359"/>
                  </a:lnTo>
                  <a:cubicBezTo>
                    <a:pt x="982" y="14359"/>
                    <a:pt x="912" y="14394"/>
                    <a:pt x="842" y="14447"/>
                  </a:cubicBezTo>
                  <a:lnTo>
                    <a:pt x="842" y="14447"/>
                  </a:lnTo>
                  <a:cubicBezTo>
                    <a:pt x="824" y="14447"/>
                    <a:pt x="824" y="14429"/>
                    <a:pt x="807" y="14429"/>
                  </a:cubicBezTo>
                  <a:lnTo>
                    <a:pt x="807" y="14429"/>
                  </a:lnTo>
                  <a:cubicBezTo>
                    <a:pt x="754" y="14534"/>
                    <a:pt x="684" y="14622"/>
                    <a:pt x="614" y="14692"/>
                  </a:cubicBezTo>
                  <a:lnTo>
                    <a:pt x="614" y="14692"/>
                  </a:lnTo>
                  <a:cubicBezTo>
                    <a:pt x="614" y="14692"/>
                    <a:pt x="614" y="14692"/>
                    <a:pt x="614" y="14710"/>
                  </a:cubicBezTo>
                  <a:lnTo>
                    <a:pt x="614" y="14710"/>
                  </a:lnTo>
                  <a:cubicBezTo>
                    <a:pt x="579" y="14762"/>
                    <a:pt x="544" y="14815"/>
                    <a:pt x="509" y="14885"/>
                  </a:cubicBezTo>
                  <a:lnTo>
                    <a:pt x="509" y="14885"/>
                  </a:lnTo>
                  <a:cubicBezTo>
                    <a:pt x="491" y="14885"/>
                    <a:pt x="474" y="14902"/>
                    <a:pt x="456" y="14902"/>
                  </a:cubicBezTo>
                  <a:lnTo>
                    <a:pt x="456" y="14902"/>
                  </a:lnTo>
                  <a:cubicBezTo>
                    <a:pt x="386" y="14920"/>
                    <a:pt x="333" y="14973"/>
                    <a:pt x="333" y="15078"/>
                  </a:cubicBezTo>
                  <a:lnTo>
                    <a:pt x="333" y="15078"/>
                  </a:lnTo>
                  <a:cubicBezTo>
                    <a:pt x="316" y="15148"/>
                    <a:pt x="298" y="15200"/>
                    <a:pt x="298" y="15253"/>
                  </a:cubicBezTo>
                  <a:lnTo>
                    <a:pt x="298" y="15253"/>
                  </a:lnTo>
                  <a:cubicBezTo>
                    <a:pt x="596" y="15604"/>
                    <a:pt x="754" y="16060"/>
                    <a:pt x="754" y="16515"/>
                  </a:cubicBezTo>
                  <a:lnTo>
                    <a:pt x="754" y="16515"/>
                  </a:lnTo>
                  <a:cubicBezTo>
                    <a:pt x="842" y="16585"/>
                    <a:pt x="930" y="16656"/>
                    <a:pt x="1017" y="16691"/>
                  </a:cubicBezTo>
                  <a:lnTo>
                    <a:pt x="1017" y="16691"/>
                  </a:lnTo>
                  <a:cubicBezTo>
                    <a:pt x="1035" y="16743"/>
                    <a:pt x="1070" y="16796"/>
                    <a:pt x="1087" y="16831"/>
                  </a:cubicBezTo>
                  <a:lnTo>
                    <a:pt x="1087" y="16831"/>
                  </a:lnTo>
                  <a:cubicBezTo>
                    <a:pt x="1087" y="16989"/>
                    <a:pt x="1122" y="17129"/>
                    <a:pt x="1157" y="17269"/>
                  </a:cubicBezTo>
                  <a:lnTo>
                    <a:pt x="1157" y="17269"/>
                  </a:lnTo>
                  <a:cubicBezTo>
                    <a:pt x="1157" y="17532"/>
                    <a:pt x="1228" y="17795"/>
                    <a:pt x="1350" y="18023"/>
                  </a:cubicBezTo>
                  <a:lnTo>
                    <a:pt x="1350" y="18023"/>
                  </a:lnTo>
                  <a:cubicBezTo>
                    <a:pt x="1385" y="18111"/>
                    <a:pt x="1438" y="18181"/>
                    <a:pt x="1491" y="18233"/>
                  </a:cubicBezTo>
                  <a:lnTo>
                    <a:pt x="1491" y="18233"/>
                  </a:lnTo>
                  <a:cubicBezTo>
                    <a:pt x="1491" y="18251"/>
                    <a:pt x="1491" y="18251"/>
                    <a:pt x="1491" y="18269"/>
                  </a:cubicBezTo>
                  <a:lnTo>
                    <a:pt x="1491" y="18269"/>
                  </a:lnTo>
                  <a:cubicBezTo>
                    <a:pt x="1543" y="18409"/>
                    <a:pt x="1648" y="18567"/>
                    <a:pt x="1631" y="18689"/>
                  </a:cubicBezTo>
                  <a:lnTo>
                    <a:pt x="1631" y="18689"/>
                  </a:lnTo>
                  <a:cubicBezTo>
                    <a:pt x="1613" y="18689"/>
                    <a:pt x="1613" y="18689"/>
                    <a:pt x="1596" y="18689"/>
                  </a:cubicBezTo>
                  <a:lnTo>
                    <a:pt x="1596" y="18689"/>
                  </a:lnTo>
                  <a:cubicBezTo>
                    <a:pt x="1561" y="18689"/>
                    <a:pt x="1543" y="18672"/>
                    <a:pt x="1526" y="18689"/>
                  </a:cubicBezTo>
                  <a:lnTo>
                    <a:pt x="1526" y="18689"/>
                  </a:lnTo>
                  <a:cubicBezTo>
                    <a:pt x="1438" y="18742"/>
                    <a:pt x="1596" y="18952"/>
                    <a:pt x="1543" y="19057"/>
                  </a:cubicBezTo>
                  <a:lnTo>
                    <a:pt x="1543" y="19057"/>
                  </a:lnTo>
                  <a:cubicBezTo>
                    <a:pt x="1613" y="19093"/>
                    <a:pt x="1666" y="19128"/>
                    <a:pt x="1736" y="19180"/>
                  </a:cubicBezTo>
                  <a:lnTo>
                    <a:pt x="1736" y="19180"/>
                  </a:lnTo>
                  <a:cubicBezTo>
                    <a:pt x="1876" y="19285"/>
                    <a:pt x="1911" y="19391"/>
                    <a:pt x="1841" y="19461"/>
                  </a:cubicBezTo>
                  <a:lnTo>
                    <a:pt x="1841" y="19461"/>
                  </a:lnTo>
                  <a:cubicBezTo>
                    <a:pt x="1789" y="19531"/>
                    <a:pt x="1754" y="19583"/>
                    <a:pt x="1736" y="19671"/>
                  </a:cubicBezTo>
                  <a:lnTo>
                    <a:pt x="1736" y="19671"/>
                  </a:lnTo>
                  <a:cubicBezTo>
                    <a:pt x="1455" y="19461"/>
                    <a:pt x="1368" y="19461"/>
                    <a:pt x="1368" y="19689"/>
                  </a:cubicBezTo>
                  <a:lnTo>
                    <a:pt x="1368" y="19689"/>
                  </a:lnTo>
                  <a:cubicBezTo>
                    <a:pt x="1368" y="19864"/>
                    <a:pt x="1228" y="19952"/>
                    <a:pt x="1385" y="20232"/>
                  </a:cubicBezTo>
                  <a:lnTo>
                    <a:pt x="1385" y="20232"/>
                  </a:lnTo>
                  <a:cubicBezTo>
                    <a:pt x="1403" y="20285"/>
                    <a:pt x="1368" y="20355"/>
                    <a:pt x="1350" y="20390"/>
                  </a:cubicBezTo>
                  <a:lnTo>
                    <a:pt x="1350" y="20390"/>
                  </a:lnTo>
                  <a:cubicBezTo>
                    <a:pt x="1298" y="20495"/>
                    <a:pt x="1245" y="20600"/>
                    <a:pt x="1210" y="20723"/>
                  </a:cubicBezTo>
                  <a:lnTo>
                    <a:pt x="1210" y="20723"/>
                  </a:lnTo>
                  <a:cubicBezTo>
                    <a:pt x="1157" y="20828"/>
                    <a:pt x="1140" y="20951"/>
                    <a:pt x="1245" y="21161"/>
                  </a:cubicBezTo>
                  <a:lnTo>
                    <a:pt x="1245" y="21161"/>
                  </a:lnTo>
                  <a:cubicBezTo>
                    <a:pt x="1280" y="21231"/>
                    <a:pt x="1280" y="21302"/>
                    <a:pt x="1315" y="21372"/>
                  </a:cubicBezTo>
                  <a:lnTo>
                    <a:pt x="1315" y="21372"/>
                  </a:lnTo>
                  <a:cubicBezTo>
                    <a:pt x="1368" y="21547"/>
                    <a:pt x="1491" y="21652"/>
                    <a:pt x="1596" y="21600"/>
                  </a:cubicBezTo>
                  <a:lnTo>
                    <a:pt x="1596" y="21600"/>
                  </a:lnTo>
                  <a:cubicBezTo>
                    <a:pt x="1648" y="21582"/>
                    <a:pt x="1666" y="21547"/>
                    <a:pt x="1736" y="21635"/>
                  </a:cubicBezTo>
                  <a:lnTo>
                    <a:pt x="1736" y="21635"/>
                  </a:lnTo>
                  <a:cubicBezTo>
                    <a:pt x="1806" y="21705"/>
                    <a:pt x="1859" y="21792"/>
                    <a:pt x="1824" y="21845"/>
                  </a:cubicBezTo>
                  <a:lnTo>
                    <a:pt x="1824" y="21845"/>
                  </a:lnTo>
                  <a:cubicBezTo>
                    <a:pt x="1754" y="21933"/>
                    <a:pt x="1789" y="22108"/>
                    <a:pt x="1771" y="22231"/>
                  </a:cubicBezTo>
                  <a:lnTo>
                    <a:pt x="1771" y="22231"/>
                  </a:lnTo>
                  <a:cubicBezTo>
                    <a:pt x="1596" y="22248"/>
                    <a:pt x="1631" y="22424"/>
                    <a:pt x="1666" y="22616"/>
                  </a:cubicBezTo>
                  <a:lnTo>
                    <a:pt x="1666" y="22616"/>
                  </a:lnTo>
                  <a:cubicBezTo>
                    <a:pt x="1683" y="22704"/>
                    <a:pt x="1648" y="22774"/>
                    <a:pt x="1596" y="22792"/>
                  </a:cubicBezTo>
                  <a:lnTo>
                    <a:pt x="1596" y="22792"/>
                  </a:lnTo>
                  <a:cubicBezTo>
                    <a:pt x="1526" y="22827"/>
                    <a:pt x="1526" y="22897"/>
                    <a:pt x="1543" y="23002"/>
                  </a:cubicBezTo>
                  <a:lnTo>
                    <a:pt x="1543" y="23002"/>
                  </a:lnTo>
                  <a:cubicBezTo>
                    <a:pt x="1561" y="23160"/>
                    <a:pt x="1596" y="23318"/>
                    <a:pt x="1631" y="23475"/>
                  </a:cubicBezTo>
                  <a:lnTo>
                    <a:pt x="1631" y="23475"/>
                  </a:lnTo>
                  <a:cubicBezTo>
                    <a:pt x="1648" y="23510"/>
                    <a:pt x="1648" y="23510"/>
                    <a:pt x="1648" y="23510"/>
                  </a:cubicBezTo>
                  <a:lnTo>
                    <a:pt x="1648" y="23510"/>
                  </a:lnTo>
                  <a:cubicBezTo>
                    <a:pt x="1648" y="23510"/>
                    <a:pt x="1648" y="23510"/>
                    <a:pt x="1648" y="23510"/>
                  </a:cubicBezTo>
                  <a:lnTo>
                    <a:pt x="1648" y="23510"/>
                  </a:lnTo>
                  <a:cubicBezTo>
                    <a:pt x="1648" y="23510"/>
                    <a:pt x="1666" y="23493"/>
                    <a:pt x="1701" y="23546"/>
                  </a:cubicBezTo>
                  <a:lnTo>
                    <a:pt x="1701" y="23546"/>
                  </a:lnTo>
                  <a:cubicBezTo>
                    <a:pt x="1718" y="23563"/>
                    <a:pt x="1789" y="23563"/>
                    <a:pt x="1789" y="23546"/>
                  </a:cubicBezTo>
                  <a:lnTo>
                    <a:pt x="1789" y="23546"/>
                  </a:lnTo>
                  <a:cubicBezTo>
                    <a:pt x="1806" y="23440"/>
                    <a:pt x="1824" y="23318"/>
                    <a:pt x="1824" y="23195"/>
                  </a:cubicBezTo>
                  <a:lnTo>
                    <a:pt x="1824" y="23195"/>
                  </a:lnTo>
                  <a:cubicBezTo>
                    <a:pt x="1964" y="23195"/>
                    <a:pt x="1964" y="23055"/>
                    <a:pt x="1964" y="22914"/>
                  </a:cubicBezTo>
                  <a:lnTo>
                    <a:pt x="1964" y="22914"/>
                  </a:lnTo>
                  <a:cubicBezTo>
                    <a:pt x="1981" y="22844"/>
                    <a:pt x="2052" y="22792"/>
                    <a:pt x="2104" y="22809"/>
                  </a:cubicBezTo>
                  <a:lnTo>
                    <a:pt x="2104" y="22809"/>
                  </a:lnTo>
                  <a:cubicBezTo>
                    <a:pt x="2209" y="22827"/>
                    <a:pt x="2262" y="22949"/>
                    <a:pt x="2297" y="23055"/>
                  </a:cubicBezTo>
                  <a:lnTo>
                    <a:pt x="2297" y="23055"/>
                  </a:lnTo>
                  <a:cubicBezTo>
                    <a:pt x="2315" y="23072"/>
                    <a:pt x="2332" y="23107"/>
                    <a:pt x="2332" y="23125"/>
                  </a:cubicBezTo>
                  <a:lnTo>
                    <a:pt x="2332" y="23125"/>
                  </a:lnTo>
                  <a:cubicBezTo>
                    <a:pt x="2315" y="23212"/>
                    <a:pt x="2297" y="23300"/>
                    <a:pt x="2279" y="23370"/>
                  </a:cubicBezTo>
                  <a:lnTo>
                    <a:pt x="2279" y="23370"/>
                  </a:lnTo>
                  <a:cubicBezTo>
                    <a:pt x="2244" y="23510"/>
                    <a:pt x="2139" y="23581"/>
                    <a:pt x="2174" y="23791"/>
                  </a:cubicBezTo>
                  <a:lnTo>
                    <a:pt x="2174" y="23791"/>
                  </a:lnTo>
                  <a:cubicBezTo>
                    <a:pt x="2192" y="23896"/>
                    <a:pt x="2139" y="23984"/>
                    <a:pt x="2104" y="24036"/>
                  </a:cubicBezTo>
                  <a:lnTo>
                    <a:pt x="2104" y="24036"/>
                  </a:lnTo>
                  <a:cubicBezTo>
                    <a:pt x="1999" y="24177"/>
                    <a:pt x="2174" y="24510"/>
                    <a:pt x="1999" y="24580"/>
                  </a:cubicBezTo>
                  <a:lnTo>
                    <a:pt x="1999" y="24580"/>
                  </a:lnTo>
                  <a:cubicBezTo>
                    <a:pt x="1999" y="24580"/>
                    <a:pt x="2017" y="24633"/>
                    <a:pt x="2034" y="24650"/>
                  </a:cubicBezTo>
                  <a:lnTo>
                    <a:pt x="2034" y="24650"/>
                  </a:lnTo>
                  <a:cubicBezTo>
                    <a:pt x="2122" y="24790"/>
                    <a:pt x="2139" y="24878"/>
                    <a:pt x="2069" y="24931"/>
                  </a:cubicBezTo>
                  <a:lnTo>
                    <a:pt x="2069" y="24931"/>
                  </a:lnTo>
                  <a:cubicBezTo>
                    <a:pt x="1999" y="25001"/>
                    <a:pt x="1964" y="25106"/>
                    <a:pt x="1911" y="25194"/>
                  </a:cubicBezTo>
                  <a:lnTo>
                    <a:pt x="1911" y="25194"/>
                  </a:lnTo>
                  <a:cubicBezTo>
                    <a:pt x="1911" y="25211"/>
                    <a:pt x="1929" y="25281"/>
                    <a:pt x="1946" y="25334"/>
                  </a:cubicBezTo>
                  <a:lnTo>
                    <a:pt x="1946" y="25334"/>
                  </a:lnTo>
                  <a:cubicBezTo>
                    <a:pt x="1946" y="25334"/>
                    <a:pt x="1999" y="25351"/>
                    <a:pt x="2017" y="25369"/>
                  </a:cubicBezTo>
                  <a:lnTo>
                    <a:pt x="2017" y="25369"/>
                  </a:lnTo>
                  <a:cubicBezTo>
                    <a:pt x="2104" y="25369"/>
                    <a:pt x="2192" y="25369"/>
                    <a:pt x="2279" y="25369"/>
                  </a:cubicBezTo>
                  <a:lnTo>
                    <a:pt x="2279" y="25369"/>
                  </a:lnTo>
                  <a:cubicBezTo>
                    <a:pt x="2297" y="25369"/>
                    <a:pt x="2297" y="25369"/>
                    <a:pt x="2297" y="25369"/>
                  </a:cubicBezTo>
                  <a:lnTo>
                    <a:pt x="2297" y="25369"/>
                  </a:lnTo>
                  <a:lnTo>
                    <a:pt x="2630" y="26473"/>
                  </a:lnTo>
                  <a:cubicBezTo>
                    <a:pt x="2613" y="26491"/>
                    <a:pt x="2613" y="26491"/>
                    <a:pt x="2595" y="26491"/>
                  </a:cubicBezTo>
                  <a:lnTo>
                    <a:pt x="2595" y="26491"/>
                  </a:lnTo>
                  <a:cubicBezTo>
                    <a:pt x="2507" y="26666"/>
                    <a:pt x="2420" y="26859"/>
                    <a:pt x="2437" y="27104"/>
                  </a:cubicBezTo>
                  <a:lnTo>
                    <a:pt x="2437" y="27104"/>
                  </a:lnTo>
                  <a:cubicBezTo>
                    <a:pt x="2437" y="27350"/>
                    <a:pt x="2385" y="27525"/>
                    <a:pt x="2315" y="27718"/>
                  </a:cubicBezTo>
                  <a:lnTo>
                    <a:pt x="2315" y="27718"/>
                  </a:lnTo>
                  <a:cubicBezTo>
                    <a:pt x="2297" y="27718"/>
                    <a:pt x="2279" y="27701"/>
                    <a:pt x="2262" y="27701"/>
                  </a:cubicBezTo>
                  <a:lnTo>
                    <a:pt x="2262" y="27701"/>
                  </a:lnTo>
                  <a:cubicBezTo>
                    <a:pt x="2244" y="27753"/>
                    <a:pt x="2227" y="27788"/>
                    <a:pt x="2227" y="27858"/>
                  </a:cubicBezTo>
                  <a:lnTo>
                    <a:pt x="2227" y="27858"/>
                  </a:lnTo>
                  <a:cubicBezTo>
                    <a:pt x="2209" y="27999"/>
                    <a:pt x="2192" y="28139"/>
                    <a:pt x="2174" y="28262"/>
                  </a:cubicBezTo>
                  <a:lnTo>
                    <a:pt x="2174" y="28262"/>
                  </a:lnTo>
                  <a:lnTo>
                    <a:pt x="65201" y="28262"/>
                  </a:lnTo>
                  <a:lnTo>
                    <a:pt x="65201" y="1"/>
                  </a:lnTo>
                  <a:close/>
                  <a:moveTo>
                    <a:pt x="1648" y="23510"/>
                  </a:moveTo>
                  <a:cubicBezTo>
                    <a:pt x="1648" y="23510"/>
                    <a:pt x="1648" y="23510"/>
                    <a:pt x="1648" y="235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4489985" y="2473067"/>
              <a:ext cx="614556" cy="266931"/>
            </a:xfrm>
            <a:custGeom>
              <a:avLst/>
              <a:gdLst/>
              <a:ahLst/>
              <a:cxnLst/>
              <a:rect l="l" t="t" r="r" b="b"/>
              <a:pathLst>
                <a:path w="19093" h="8293" extrusionOk="0">
                  <a:moveTo>
                    <a:pt x="1245" y="0"/>
                  </a:moveTo>
                  <a:cubicBezTo>
                    <a:pt x="1262" y="36"/>
                    <a:pt x="1315" y="53"/>
                    <a:pt x="1350" y="88"/>
                  </a:cubicBezTo>
                  <a:cubicBezTo>
                    <a:pt x="1368" y="106"/>
                    <a:pt x="1368" y="123"/>
                    <a:pt x="1385" y="141"/>
                  </a:cubicBezTo>
                  <a:cubicBezTo>
                    <a:pt x="1508" y="211"/>
                    <a:pt x="1560" y="281"/>
                    <a:pt x="1560" y="334"/>
                  </a:cubicBezTo>
                  <a:cubicBezTo>
                    <a:pt x="1525" y="351"/>
                    <a:pt x="1490" y="351"/>
                    <a:pt x="1473" y="369"/>
                  </a:cubicBezTo>
                  <a:cubicBezTo>
                    <a:pt x="1385" y="421"/>
                    <a:pt x="1332" y="491"/>
                    <a:pt x="1297" y="561"/>
                  </a:cubicBezTo>
                  <a:cubicBezTo>
                    <a:pt x="1262" y="561"/>
                    <a:pt x="1245" y="561"/>
                    <a:pt x="1210" y="544"/>
                  </a:cubicBezTo>
                  <a:cubicBezTo>
                    <a:pt x="1122" y="526"/>
                    <a:pt x="1070" y="526"/>
                    <a:pt x="1017" y="526"/>
                  </a:cubicBezTo>
                  <a:cubicBezTo>
                    <a:pt x="1052" y="579"/>
                    <a:pt x="1070" y="649"/>
                    <a:pt x="1087" y="702"/>
                  </a:cubicBezTo>
                  <a:cubicBezTo>
                    <a:pt x="1087" y="737"/>
                    <a:pt x="1122" y="754"/>
                    <a:pt x="1140" y="789"/>
                  </a:cubicBezTo>
                  <a:cubicBezTo>
                    <a:pt x="1210" y="947"/>
                    <a:pt x="1122" y="1070"/>
                    <a:pt x="947" y="1175"/>
                  </a:cubicBezTo>
                  <a:cubicBezTo>
                    <a:pt x="982" y="1298"/>
                    <a:pt x="947" y="1403"/>
                    <a:pt x="842" y="1491"/>
                  </a:cubicBezTo>
                  <a:cubicBezTo>
                    <a:pt x="877" y="1491"/>
                    <a:pt x="912" y="1491"/>
                    <a:pt x="947" y="1508"/>
                  </a:cubicBezTo>
                  <a:cubicBezTo>
                    <a:pt x="1122" y="1666"/>
                    <a:pt x="1122" y="1666"/>
                    <a:pt x="1420" y="1824"/>
                  </a:cubicBezTo>
                  <a:cubicBezTo>
                    <a:pt x="1420" y="1841"/>
                    <a:pt x="1455" y="1876"/>
                    <a:pt x="1385" y="1876"/>
                  </a:cubicBezTo>
                  <a:cubicBezTo>
                    <a:pt x="1350" y="1859"/>
                    <a:pt x="1315" y="1841"/>
                    <a:pt x="1280" y="1824"/>
                  </a:cubicBezTo>
                  <a:cubicBezTo>
                    <a:pt x="1186" y="1786"/>
                    <a:pt x="1132" y="1769"/>
                    <a:pt x="1092" y="1769"/>
                  </a:cubicBezTo>
                  <a:cubicBezTo>
                    <a:pt x="1057" y="1769"/>
                    <a:pt x="1032" y="1782"/>
                    <a:pt x="999" y="1806"/>
                  </a:cubicBezTo>
                  <a:cubicBezTo>
                    <a:pt x="929" y="1824"/>
                    <a:pt x="789" y="1806"/>
                    <a:pt x="824" y="1876"/>
                  </a:cubicBezTo>
                  <a:cubicBezTo>
                    <a:pt x="771" y="1876"/>
                    <a:pt x="736" y="1876"/>
                    <a:pt x="701" y="1894"/>
                  </a:cubicBezTo>
                  <a:lnTo>
                    <a:pt x="719" y="1894"/>
                  </a:lnTo>
                  <a:cubicBezTo>
                    <a:pt x="719" y="1911"/>
                    <a:pt x="719" y="1929"/>
                    <a:pt x="754" y="1964"/>
                  </a:cubicBezTo>
                  <a:cubicBezTo>
                    <a:pt x="754" y="1964"/>
                    <a:pt x="807" y="1999"/>
                    <a:pt x="842" y="1999"/>
                  </a:cubicBezTo>
                  <a:cubicBezTo>
                    <a:pt x="853" y="2005"/>
                    <a:pt x="865" y="2007"/>
                    <a:pt x="876" y="2007"/>
                  </a:cubicBezTo>
                  <a:cubicBezTo>
                    <a:pt x="898" y="2007"/>
                    <a:pt x="918" y="1999"/>
                    <a:pt x="929" y="1999"/>
                  </a:cubicBezTo>
                  <a:cubicBezTo>
                    <a:pt x="964" y="1999"/>
                    <a:pt x="947" y="1982"/>
                    <a:pt x="964" y="1964"/>
                  </a:cubicBezTo>
                  <a:lnTo>
                    <a:pt x="1087" y="2052"/>
                  </a:lnTo>
                  <a:cubicBezTo>
                    <a:pt x="1087" y="2087"/>
                    <a:pt x="1070" y="2104"/>
                    <a:pt x="1087" y="2139"/>
                  </a:cubicBezTo>
                  <a:cubicBezTo>
                    <a:pt x="1140" y="2209"/>
                    <a:pt x="1122" y="2280"/>
                    <a:pt x="1034" y="2315"/>
                  </a:cubicBezTo>
                  <a:cubicBezTo>
                    <a:pt x="1017" y="2332"/>
                    <a:pt x="999" y="2350"/>
                    <a:pt x="999" y="2367"/>
                  </a:cubicBezTo>
                  <a:cubicBezTo>
                    <a:pt x="929" y="2420"/>
                    <a:pt x="929" y="2490"/>
                    <a:pt x="1070" y="2578"/>
                  </a:cubicBezTo>
                  <a:cubicBezTo>
                    <a:pt x="1192" y="2665"/>
                    <a:pt x="1245" y="2718"/>
                    <a:pt x="1157" y="2770"/>
                  </a:cubicBezTo>
                  <a:cubicBezTo>
                    <a:pt x="1122" y="2788"/>
                    <a:pt x="1105" y="2823"/>
                    <a:pt x="1122" y="2858"/>
                  </a:cubicBezTo>
                  <a:cubicBezTo>
                    <a:pt x="1175" y="2946"/>
                    <a:pt x="1175" y="3033"/>
                    <a:pt x="1262" y="3139"/>
                  </a:cubicBezTo>
                  <a:cubicBezTo>
                    <a:pt x="1306" y="3197"/>
                    <a:pt x="1253" y="3231"/>
                    <a:pt x="1144" y="3231"/>
                  </a:cubicBezTo>
                  <a:cubicBezTo>
                    <a:pt x="1122" y="3231"/>
                    <a:pt x="1097" y="3229"/>
                    <a:pt x="1070" y="3226"/>
                  </a:cubicBezTo>
                  <a:cubicBezTo>
                    <a:pt x="1032" y="3214"/>
                    <a:pt x="995" y="3202"/>
                    <a:pt x="970" y="3202"/>
                  </a:cubicBezTo>
                  <a:cubicBezTo>
                    <a:pt x="960" y="3202"/>
                    <a:pt x="952" y="3204"/>
                    <a:pt x="947" y="3209"/>
                  </a:cubicBezTo>
                  <a:cubicBezTo>
                    <a:pt x="877" y="3209"/>
                    <a:pt x="824" y="3191"/>
                    <a:pt x="754" y="3174"/>
                  </a:cubicBezTo>
                  <a:cubicBezTo>
                    <a:pt x="666" y="3156"/>
                    <a:pt x="596" y="3139"/>
                    <a:pt x="561" y="3139"/>
                  </a:cubicBezTo>
                  <a:cubicBezTo>
                    <a:pt x="526" y="3261"/>
                    <a:pt x="509" y="3367"/>
                    <a:pt x="491" y="3489"/>
                  </a:cubicBezTo>
                  <a:cubicBezTo>
                    <a:pt x="666" y="3630"/>
                    <a:pt x="789" y="3787"/>
                    <a:pt x="771" y="3928"/>
                  </a:cubicBezTo>
                  <a:cubicBezTo>
                    <a:pt x="824" y="3945"/>
                    <a:pt x="877" y="3963"/>
                    <a:pt x="947" y="3998"/>
                  </a:cubicBezTo>
                  <a:cubicBezTo>
                    <a:pt x="982" y="4015"/>
                    <a:pt x="1017" y="4033"/>
                    <a:pt x="1070" y="4050"/>
                  </a:cubicBezTo>
                  <a:cubicBezTo>
                    <a:pt x="1122" y="4068"/>
                    <a:pt x="1140" y="4085"/>
                    <a:pt x="1122" y="4103"/>
                  </a:cubicBezTo>
                  <a:cubicBezTo>
                    <a:pt x="1087" y="4155"/>
                    <a:pt x="947" y="4155"/>
                    <a:pt x="894" y="4208"/>
                  </a:cubicBezTo>
                  <a:cubicBezTo>
                    <a:pt x="877" y="4226"/>
                    <a:pt x="754" y="4226"/>
                    <a:pt x="684" y="4243"/>
                  </a:cubicBezTo>
                  <a:lnTo>
                    <a:pt x="614" y="4243"/>
                  </a:lnTo>
                  <a:cubicBezTo>
                    <a:pt x="631" y="4296"/>
                    <a:pt x="649" y="4331"/>
                    <a:pt x="649" y="4383"/>
                  </a:cubicBezTo>
                  <a:cubicBezTo>
                    <a:pt x="649" y="4401"/>
                    <a:pt x="666" y="4401"/>
                    <a:pt x="666" y="4418"/>
                  </a:cubicBezTo>
                  <a:cubicBezTo>
                    <a:pt x="701" y="4454"/>
                    <a:pt x="771" y="4489"/>
                    <a:pt x="771" y="4524"/>
                  </a:cubicBezTo>
                  <a:cubicBezTo>
                    <a:pt x="771" y="4576"/>
                    <a:pt x="842" y="4629"/>
                    <a:pt x="912" y="4681"/>
                  </a:cubicBezTo>
                  <a:cubicBezTo>
                    <a:pt x="970" y="4740"/>
                    <a:pt x="944" y="4774"/>
                    <a:pt x="873" y="4774"/>
                  </a:cubicBezTo>
                  <a:cubicBezTo>
                    <a:pt x="859" y="4774"/>
                    <a:pt x="842" y="4772"/>
                    <a:pt x="824" y="4769"/>
                  </a:cubicBezTo>
                  <a:cubicBezTo>
                    <a:pt x="701" y="4769"/>
                    <a:pt x="614" y="4769"/>
                    <a:pt x="421" y="4699"/>
                  </a:cubicBezTo>
                  <a:cubicBezTo>
                    <a:pt x="320" y="4799"/>
                    <a:pt x="185" y="4888"/>
                    <a:pt x="71" y="4888"/>
                  </a:cubicBezTo>
                  <a:cubicBezTo>
                    <a:pt x="46" y="4888"/>
                    <a:pt x="22" y="4884"/>
                    <a:pt x="0" y="4874"/>
                  </a:cubicBezTo>
                  <a:lnTo>
                    <a:pt x="0" y="4874"/>
                  </a:lnTo>
                  <a:cubicBezTo>
                    <a:pt x="70" y="4927"/>
                    <a:pt x="158" y="4979"/>
                    <a:pt x="246" y="5032"/>
                  </a:cubicBezTo>
                  <a:lnTo>
                    <a:pt x="17462" y="8293"/>
                  </a:lnTo>
                  <a:lnTo>
                    <a:pt x="17444" y="8205"/>
                  </a:lnTo>
                  <a:cubicBezTo>
                    <a:pt x="17514" y="8205"/>
                    <a:pt x="17602" y="8205"/>
                    <a:pt x="17602" y="8188"/>
                  </a:cubicBezTo>
                  <a:cubicBezTo>
                    <a:pt x="17602" y="8135"/>
                    <a:pt x="17655" y="8118"/>
                    <a:pt x="17584" y="8048"/>
                  </a:cubicBezTo>
                  <a:cubicBezTo>
                    <a:pt x="17549" y="7995"/>
                    <a:pt x="17532" y="7960"/>
                    <a:pt x="17584" y="7960"/>
                  </a:cubicBezTo>
                  <a:cubicBezTo>
                    <a:pt x="17707" y="7942"/>
                    <a:pt x="17655" y="7855"/>
                    <a:pt x="17602" y="7767"/>
                  </a:cubicBezTo>
                  <a:cubicBezTo>
                    <a:pt x="17649" y="7767"/>
                    <a:pt x="17703" y="7775"/>
                    <a:pt x="17755" y="7775"/>
                  </a:cubicBezTo>
                  <a:cubicBezTo>
                    <a:pt x="17781" y="7775"/>
                    <a:pt x="17806" y="7773"/>
                    <a:pt x="17830" y="7767"/>
                  </a:cubicBezTo>
                  <a:cubicBezTo>
                    <a:pt x="17900" y="7802"/>
                    <a:pt x="17953" y="7820"/>
                    <a:pt x="18005" y="7855"/>
                  </a:cubicBezTo>
                  <a:cubicBezTo>
                    <a:pt x="18128" y="7925"/>
                    <a:pt x="18268" y="8012"/>
                    <a:pt x="18391" y="8100"/>
                  </a:cubicBezTo>
                  <a:cubicBezTo>
                    <a:pt x="18408" y="8100"/>
                    <a:pt x="18408" y="8118"/>
                    <a:pt x="18408" y="8118"/>
                  </a:cubicBezTo>
                  <a:lnTo>
                    <a:pt x="18321" y="8118"/>
                  </a:lnTo>
                  <a:cubicBezTo>
                    <a:pt x="18268" y="8100"/>
                    <a:pt x="18198" y="8065"/>
                    <a:pt x="18145" y="8048"/>
                  </a:cubicBezTo>
                  <a:cubicBezTo>
                    <a:pt x="18124" y="8040"/>
                    <a:pt x="18102" y="8036"/>
                    <a:pt x="18084" y="8036"/>
                  </a:cubicBezTo>
                  <a:cubicBezTo>
                    <a:pt x="18058" y="8036"/>
                    <a:pt x="18040" y="8045"/>
                    <a:pt x="18040" y="8065"/>
                  </a:cubicBezTo>
                  <a:cubicBezTo>
                    <a:pt x="18040" y="8083"/>
                    <a:pt x="18075" y="8100"/>
                    <a:pt x="18093" y="8118"/>
                  </a:cubicBezTo>
                  <a:cubicBezTo>
                    <a:pt x="18123" y="8148"/>
                    <a:pt x="18193" y="8191"/>
                    <a:pt x="18234" y="8191"/>
                  </a:cubicBezTo>
                  <a:cubicBezTo>
                    <a:pt x="18240" y="8191"/>
                    <a:pt x="18246" y="8190"/>
                    <a:pt x="18251" y="8188"/>
                  </a:cubicBezTo>
                  <a:cubicBezTo>
                    <a:pt x="18259" y="8186"/>
                    <a:pt x="18268" y="8185"/>
                    <a:pt x="18278" y="8185"/>
                  </a:cubicBezTo>
                  <a:cubicBezTo>
                    <a:pt x="18366" y="8185"/>
                    <a:pt x="18522" y="8243"/>
                    <a:pt x="18622" y="8243"/>
                  </a:cubicBezTo>
                  <a:cubicBezTo>
                    <a:pt x="18634" y="8243"/>
                    <a:pt x="18644" y="8242"/>
                    <a:pt x="18654" y="8240"/>
                  </a:cubicBezTo>
                  <a:cubicBezTo>
                    <a:pt x="18724" y="8223"/>
                    <a:pt x="18777" y="8188"/>
                    <a:pt x="18706" y="8118"/>
                  </a:cubicBezTo>
                  <a:cubicBezTo>
                    <a:pt x="18689" y="8100"/>
                    <a:pt x="18636" y="8083"/>
                    <a:pt x="18619" y="8065"/>
                  </a:cubicBezTo>
                  <a:cubicBezTo>
                    <a:pt x="18549" y="8048"/>
                    <a:pt x="18496" y="8030"/>
                    <a:pt x="18443" y="8012"/>
                  </a:cubicBezTo>
                  <a:cubicBezTo>
                    <a:pt x="18321" y="7977"/>
                    <a:pt x="18321" y="7977"/>
                    <a:pt x="18251" y="7907"/>
                  </a:cubicBezTo>
                  <a:cubicBezTo>
                    <a:pt x="18233" y="7890"/>
                    <a:pt x="18198" y="7855"/>
                    <a:pt x="18181" y="7820"/>
                  </a:cubicBezTo>
                  <a:cubicBezTo>
                    <a:pt x="18181" y="7802"/>
                    <a:pt x="18145" y="7767"/>
                    <a:pt x="18110" y="7749"/>
                  </a:cubicBezTo>
                  <a:cubicBezTo>
                    <a:pt x="18163" y="7732"/>
                    <a:pt x="18198" y="7714"/>
                    <a:pt x="18251" y="7714"/>
                  </a:cubicBezTo>
                  <a:lnTo>
                    <a:pt x="18303" y="7714"/>
                  </a:lnTo>
                  <a:cubicBezTo>
                    <a:pt x="18373" y="7714"/>
                    <a:pt x="18426" y="7714"/>
                    <a:pt x="18461" y="7679"/>
                  </a:cubicBezTo>
                  <a:cubicBezTo>
                    <a:pt x="18514" y="7627"/>
                    <a:pt x="18601" y="7574"/>
                    <a:pt x="18671" y="7522"/>
                  </a:cubicBezTo>
                  <a:cubicBezTo>
                    <a:pt x="18702" y="7501"/>
                    <a:pt x="18745" y="7493"/>
                    <a:pt x="18803" y="7493"/>
                  </a:cubicBezTo>
                  <a:cubicBezTo>
                    <a:pt x="18845" y="7493"/>
                    <a:pt x="18894" y="7497"/>
                    <a:pt x="18952" y="7504"/>
                  </a:cubicBezTo>
                  <a:cubicBezTo>
                    <a:pt x="19004" y="7469"/>
                    <a:pt x="19040" y="7416"/>
                    <a:pt x="19092" y="7381"/>
                  </a:cubicBezTo>
                  <a:cubicBezTo>
                    <a:pt x="19075" y="7364"/>
                    <a:pt x="19057" y="7364"/>
                    <a:pt x="19040" y="7346"/>
                  </a:cubicBezTo>
                  <a:cubicBezTo>
                    <a:pt x="19004" y="7329"/>
                    <a:pt x="18952" y="7311"/>
                    <a:pt x="18934" y="7311"/>
                  </a:cubicBezTo>
                  <a:cubicBezTo>
                    <a:pt x="18882" y="7329"/>
                    <a:pt x="18847" y="7329"/>
                    <a:pt x="18794" y="7346"/>
                  </a:cubicBezTo>
                  <a:cubicBezTo>
                    <a:pt x="18759" y="7346"/>
                    <a:pt x="18742" y="7364"/>
                    <a:pt x="18706" y="7364"/>
                  </a:cubicBezTo>
                  <a:cubicBezTo>
                    <a:pt x="18650" y="7364"/>
                    <a:pt x="18538" y="7319"/>
                    <a:pt x="18478" y="7319"/>
                  </a:cubicBezTo>
                  <a:cubicBezTo>
                    <a:pt x="18462" y="7319"/>
                    <a:pt x="18450" y="7322"/>
                    <a:pt x="18443" y="7329"/>
                  </a:cubicBezTo>
                  <a:lnTo>
                    <a:pt x="18426" y="7329"/>
                  </a:lnTo>
                  <a:cubicBezTo>
                    <a:pt x="18338" y="7224"/>
                    <a:pt x="18181" y="7118"/>
                    <a:pt x="17970" y="7048"/>
                  </a:cubicBezTo>
                  <a:cubicBezTo>
                    <a:pt x="17953" y="7031"/>
                    <a:pt x="17935" y="7013"/>
                    <a:pt x="17918" y="6996"/>
                  </a:cubicBezTo>
                  <a:cubicBezTo>
                    <a:pt x="17935" y="6943"/>
                    <a:pt x="17918" y="6908"/>
                    <a:pt x="17900" y="6855"/>
                  </a:cubicBezTo>
                  <a:cubicBezTo>
                    <a:pt x="17935" y="6768"/>
                    <a:pt x="17918" y="6680"/>
                    <a:pt x="17812" y="6575"/>
                  </a:cubicBezTo>
                  <a:cubicBezTo>
                    <a:pt x="17777" y="6557"/>
                    <a:pt x="17742" y="6522"/>
                    <a:pt x="17707" y="6487"/>
                  </a:cubicBezTo>
                  <a:lnTo>
                    <a:pt x="17690" y="6487"/>
                  </a:lnTo>
                  <a:cubicBezTo>
                    <a:pt x="17672" y="6435"/>
                    <a:pt x="17584" y="6364"/>
                    <a:pt x="17619" y="6329"/>
                  </a:cubicBezTo>
                  <a:cubicBezTo>
                    <a:pt x="17655" y="6329"/>
                    <a:pt x="17690" y="6347"/>
                    <a:pt x="17725" y="6347"/>
                  </a:cubicBezTo>
                  <a:cubicBezTo>
                    <a:pt x="17830" y="6347"/>
                    <a:pt x="17690" y="6242"/>
                    <a:pt x="17742" y="6224"/>
                  </a:cubicBezTo>
                  <a:cubicBezTo>
                    <a:pt x="17690" y="6207"/>
                    <a:pt x="17619" y="6172"/>
                    <a:pt x="17567" y="6154"/>
                  </a:cubicBezTo>
                  <a:cubicBezTo>
                    <a:pt x="17444" y="6101"/>
                    <a:pt x="17409" y="6049"/>
                    <a:pt x="17497" y="6049"/>
                  </a:cubicBezTo>
                  <a:cubicBezTo>
                    <a:pt x="17567" y="6031"/>
                    <a:pt x="17619" y="6031"/>
                    <a:pt x="17637" y="5996"/>
                  </a:cubicBezTo>
                  <a:cubicBezTo>
                    <a:pt x="17799" y="6072"/>
                    <a:pt x="17894" y="6107"/>
                    <a:pt x="17952" y="6107"/>
                  </a:cubicBezTo>
                  <a:cubicBezTo>
                    <a:pt x="17988" y="6107"/>
                    <a:pt x="18009" y="6093"/>
                    <a:pt x="18023" y="6066"/>
                  </a:cubicBezTo>
                  <a:cubicBezTo>
                    <a:pt x="18040" y="6014"/>
                    <a:pt x="18198" y="6014"/>
                    <a:pt x="18075" y="5891"/>
                  </a:cubicBezTo>
                  <a:cubicBezTo>
                    <a:pt x="18058" y="5874"/>
                    <a:pt x="18110" y="5856"/>
                    <a:pt x="18145" y="5856"/>
                  </a:cubicBezTo>
                  <a:cubicBezTo>
                    <a:pt x="18198" y="5821"/>
                    <a:pt x="18286" y="5803"/>
                    <a:pt x="18338" y="5786"/>
                  </a:cubicBezTo>
                  <a:cubicBezTo>
                    <a:pt x="18391" y="5751"/>
                    <a:pt x="18426" y="5716"/>
                    <a:pt x="18356" y="5646"/>
                  </a:cubicBezTo>
                  <a:cubicBezTo>
                    <a:pt x="18321" y="5611"/>
                    <a:pt x="18338" y="5593"/>
                    <a:pt x="18321" y="5558"/>
                  </a:cubicBezTo>
                  <a:cubicBezTo>
                    <a:pt x="18286" y="5488"/>
                    <a:pt x="18163" y="5435"/>
                    <a:pt x="18058" y="5435"/>
                  </a:cubicBezTo>
                  <a:cubicBezTo>
                    <a:pt x="18005" y="5435"/>
                    <a:pt x="17970" y="5435"/>
                    <a:pt x="17900" y="5400"/>
                  </a:cubicBezTo>
                  <a:cubicBezTo>
                    <a:pt x="17847" y="5365"/>
                    <a:pt x="17812" y="5330"/>
                    <a:pt x="17847" y="5313"/>
                  </a:cubicBezTo>
                  <a:cubicBezTo>
                    <a:pt x="17935" y="5313"/>
                    <a:pt x="17935" y="5242"/>
                    <a:pt x="17953" y="5207"/>
                  </a:cubicBezTo>
                  <a:cubicBezTo>
                    <a:pt x="17985" y="5214"/>
                    <a:pt x="18012" y="5217"/>
                    <a:pt x="18034" y="5217"/>
                  </a:cubicBezTo>
                  <a:cubicBezTo>
                    <a:pt x="18128" y="5217"/>
                    <a:pt x="18128" y="5162"/>
                    <a:pt x="18128" y="5120"/>
                  </a:cubicBezTo>
                  <a:cubicBezTo>
                    <a:pt x="18110" y="5085"/>
                    <a:pt x="18163" y="5067"/>
                    <a:pt x="18216" y="5067"/>
                  </a:cubicBezTo>
                  <a:cubicBezTo>
                    <a:pt x="18286" y="5067"/>
                    <a:pt x="18303" y="5050"/>
                    <a:pt x="18303" y="5015"/>
                  </a:cubicBezTo>
                  <a:cubicBezTo>
                    <a:pt x="18303" y="4962"/>
                    <a:pt x="18286" y="4909"/>
                    <a:pt x="18268" y="4857"/>
                  </a:cubicBezTo>
                  <a:cubicBezTo>
                    <a:pt x="18259" y="4839"/>
                    <a:pt x="18264" y="4839"/>
                    <a:pt x="18262" y="4839"/>
                  </a:cubicBezTo>
                  <a:cubicBezTo>
                    <a:pt x="18259" y="4839"/>
                    <a:pt x="18251" y="4839"/>
                    <a:pt x="18216" y="4822"/>
                  </a:cubicBezTo>
                  <a:cubicBezTo>
                    <a:pt x="18203" y="4809"/>
                    <a:pt x="18164" y="4797"/>
                    <a:pt x="18137" y="4797"/>
                  </a:cubicBezTo>
                  <a:cubicBezTo>
                    <a:pt x="18125" y="4797"/>
                    <a:pt x="18116" y="4799"/>
                    <a:pt x="18110" y="4804"/>
                  </a:cubicBezTo>
                  <a:cubicBezTo>
                    <a:pt x="18075" y="4822"/>
                    <a:pt x="18058" y="4857"/>
                    <a:pt x="18040" y="4892"/>
                  </a:cubicBezTo>
                  <a:cubicBezTo>
                    <a:pt x="18015" y="4889"/>
                    <a:pt x="17994" y="4887"/>
                    <a:pt x="17975" y="4887"/>
                  </a:cubicBezTo>
                  <a:cubicBezTo>
                    <a:pt x="17888" y="4887"/>
                    <a:pt x="17862" y="4919"/>
                    <a:pt x="17847" y="4962"/>
                  </a:cubicBezTo>
                  <a:cubicBezTo>
                    <a:pt x="17839" y="4971"/>
                    <a:pt x="17812" y="4975"/>
                    <a:pt x="17782" y="4975"/>
                  </a:cubicBezTo>
                  <a:cubicBezTo>
                    <a:pt x="17751" y="4975"/>
                    <a:pt x="17716" y="4971"/>
                    <a:pt x="17690" y="4962"/>
                  </a:cubicBezTo>
                  <a:cubicBezTo>
                    <a:pt x="17584" y="4944"/>
                    <a:pt x="17549" y="4892"/>
                    <a:pt x="17514" y="4857"/>
                  </a:cubicBezTo>
                  <a:cubicBezTo>
                    <a:pt x="17514" y="4839"/>
                    <a:pt x="17497" y="4839"/>
                    <a:pt x="17497" y="4822"/>
                  </a:cubicBezTo>
                  <a:cubicBezTo>
                    <a:pt x="17532" y="4804"/>
                    <a:pt x="17567" y="4787"/>
                    <a:pt x="17602" y="4769"/>
                  </a:cubicBezTo>
                  <a:cubicBezTo>
                    <a:pt x="17655" y="4734"/>
                    <a:pt x="17760" y="4716"/>
                    <a:pt x="17760" y="4646"/>
                  </a:cubicBezTo>
                  <a:cubicBezTo>
                    <a:pt x="17742" y="4611"/>
                    <a:pt x="17812" y="4594"/>
                    <a:pt x="17865" y="4594"/>
                  </a:cubicBezTo>
                  <a:cubicBezTo>
                    <a:pt x="17988" y="4559"/>
                    <a:pt x="17847" y="4436"/>
                    <a:pt x="18040" y="4436"/>
                  </a:cubicBezTo>
                  <a:cubicBezTo>
                    <a:pt x="18040" y="4436"/>
                    <a:pt x="18040" y="4418"/>
                    <a:pt x="18023" y="4418"/>
                  </a:cubicBezTo>
                  <a:cubicBezTo>
                    <a:pt x="17953" y="4348"/>
                    <a:pt x="17953" y="4331"/>
                    <a:pt x="18023" y="4313"/>
                  </a:cubicBezTo>
                  <a:cubicBezTo>
                    <a:pt x="18110" y="4313"/>
                    <a:pt x="18163" y="4296"/>
                    <a:pt x="18216" y="4261"/>
                  </a:cubicBezTo>
                  <a:cubicBezTo>
                    <a:pt x="18233" y="4261"/>
                    <a:pt x="18216" y="4243"/>
                    <a:pt x="18198" y="4226"/>
                  </a:cubicBezTo>
                  <a:cubicBezTo>
                    <a:pt x="18198" y="4226"/>
                    <a:pt x="18163" y="4208"/>
                    <a:pt x="18145" y="4208"/>
                  </a:cubicBezTo>
                  <a:cubicBezTo>
                    <a:pt x="18040" y="4173"/>
                    <a:pt x="17953" y="4155"/>
                    <a:pt x="17865" y="4138"/>
                  </a:cubicBezTo>
                  <a:lnTo>
                    <a:pt x="17847" y="4138"/>
                  </a:lnTo>
                  <a:lnTo>
                    <a:pt x="17655" y="3735"/>
                  </a:lnTo>
                  <a:lnTo>
                    <a:pt x="17690" y="3735"/>
                  </a:lnTo>
                  <a:cubicBezTo>
                    <a:pt x="17812" y="3700"/>
                    <a:pt x="17918" y="3665"/>
                    <a:pt x="17953" y="3577"/>
                  </a:cubicBezTo>
                  <a:cubicBezTo>
                    <a:pt x="17970" y="3507"/>
                    <a:pt x="18058" y="3454"/>
                    <a:pt x="18145" y="3419"/>
                  </a:cubicBezTo>
                  <a:cubicBezTo>
                    <a:pt x="18163" y="3419"/>
                    <a:pt x="18198" y="3437"/>
                    <a:pt x="18198" y="3437"/>
                  </a:cubicBezTo>
                  <a:cubicBezTo>
                    <a:pt x="18233" y="3419"/>
                    <a:pt x="18268" y="3419"/>
                    <a:pt x="18268" y="3402"/>
                  </a:cubicBezTo>
                  <a:cubicBezTo>
                    <a:pt x="18303" y="3349"/>
                    <a:pt x="18356" y="3296"/>
                    <a:pt x="18391" y="3261"/>
                  </a:cubicBezTo>
                  <a:lnTo>
                    <a:pt x="1245" y="0"/>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2996260" y="2795843"/>
              <a:ext cx="326767" cy="668599"/>
            </a:xfrm>
            <a:custGeom>
              <a:avLst/>
              <a:gdLst/>
              <a:ahLst/>
              <a:cxnLst/>
              <a:rect l="l" t="t" r="r" b="b"/>
              <a:pathLst>
                <a:path w="10152" h="20772" extrusionOk="0">
                  <a:moveTo>
                    <a:pt x="4909" y="1"/>
                  </a:moveTo>
                  <a:cubicBezTo>
                    <a:pt x="4892" y="1"/>
                    <a:pt x="4892" y="1"/>
                    <a:pt x="4874" y="18"/>
                  </a:cubicBezTo>
                  <a:lnTo>
                    <a:pt x="4892" y="18"/>
                  </a:lnTo>
                  <a:cubicBezTo>
                    <a:pt x="4909" y="36"/>
                    <a:pt x="4923" y="61"/>
                    <a:pt x="4934" y="91"/>
                  </a:cubicBezTo>
                  <a:lnTo>
                    <a:pt x="4934" y="91"/>
                  </a:lnTo>
                  <a:lnTo>
                    <a:pt x="4909" y="1"/>
                  </a:lnTo>
                  <a:close/>
                  <a:moveTo>
                    <a:pt x="4934" y="91"/>
                  </a:moveTo>
                  <a:lnTo>
                    <a:pt x="4954" y="168"/>
                  </a:lnTo>
                  <a:lnTo>
                    <a:pt x="4954" y="168"/>
                  </a:lnTo>
                  <a:cubicBezTo>
                    <a:pt x="4949" y="140"/>
                    <a:pt x="4942" y="114"/>
                    <a:pt x="4934" y="91"/>
                  </a:cubicBezTo>
                  <a:close/>
                  <a:moveTo>
                    <a:pt x="4734" y="147"/>
                  </a:moveTo>
                  <a:cubicBezTo>
                    <a:pt x="4711" y="147"/>
                    <a:pt x="4687" y="170"/>
                    <a:pt x="4664" y="264"/>
                  </a:cubicBezTo>
                  <a:cubicBezTo>
                    <a:pt x="4664" y="298"/>
                    <a:pt x="4656" y="332"/>
                    <a:pt x="4646" y="332"/>
                  </a:cubicBezTo>
                  <a:cubicBezTo>
                    <a:pt x="4641" y="332"/>
                    <a:pt x="4635" y="323"/>
                    <a:pt x="4629" y="299"/>
                  </a:cubicBezTo>
                  <a:cubicBezTo>
                    <a:pt x="4602" y="218"/>
                    <a:pt x="4575" y="158"/>
                    <a:pt x="4540" y="158"/>
                  </a:cubicBezTo>
                  <a:cubicBezTo>
                    <a:pt x="4530" y="158"/>
                    <a:pt x="4518" y="164"/>
                    <a:pt x="4506" y="176"/>
                  </a:cubicBezTo>
                  <a:cubicBezTo>
                    <a:pt x="4454" y="228"/>
                    <a:pt x="4383" y="246"/>
                    <a:pt x="4331" y="281"/>
                  </a:cubicBezTo>
                  <a:cubicBezTo>
                    <a:pt x="4296" y="281"/>
                    <a:pt x="4278" y="351"/>
                    <a:pt x="4261" y="439"/>
                  </a:cubicBezTo>
                  <a:cubicBezTo>
                    <a:pt x="4261" y="474"/>
                    <a:pt x="4243" y="509"/>
                    <a:pt x="4243" y="509"/>
                  </a:cubicBezTo>
                  <a:cubicBezTo>
                    <a:pt x="4208" y="474"/>
                    <a:pt x="4173" y="456"/>
                    <a:pt x="4156" y="404"/>
                  </a:cubicBezTo>
                  <a:cubicBezTo>
                    <a:pt x="4142" y="381"/>
                    <a:pt x="4130" y="371"/>
                    <a:pt x="4120" y="371"/>
                  </a:cubicBezTo>
                  <a:cubicBezTo>
                    <a:pt x="4094" y="371"/>
                    <a:pt x="4081" y="445"/>
                    <a:pt x="4068" y="509"/>
                  </a:cubicBezTo>
                  <a:cubicBezTo>
                    <a:pt x="4068" y="527"/>
                    <a:pt x="4050" y="544"/>
                    <a:pt x="4033" y="579"/>
                  </a:cubicBezTo>
                  <a:cubicBezTo>
                    <a:pt x="4015" y="719"/>
                    <a:pt x="3980" y="790"/>
                    <a:pt x="3928" y="825"/>
                  </a:cubicBezTo>
                  <a:cubicBezTo>
                    <a:pt x="3893" y="790"/>
                    <a:pt x="3875" y="754"/>
                    <a:pt x="3858" y="754"/>
                  </a:cubicBezTo>
                  <a:cubicBezTo>
                    <a:pt x="3770" y="667"/>
                    <a:pt x="3682" y="649"/>
                    <a:pt x="3595" y="649"/>
                  </a:cubicBezTo>
                  <a:cubicBezTo>
                    <a:pt x="3595" y="632"/>
                    <a:pt x="3577" y="597"/>
                    <a:pt x="3577" y="562"/>
                  </a:cubicBezTo>
                  <a:cubicBezTo>
                    <a:pt x="3559" y="474"/>
                    <a:pt x="3542" y="404"/>
                    <a:pt x="3524" y="369"/>
                  </a:cubicBezTo>
                  <a:cubicBezTo>
                    <a:pt x="3489" y="421"/>
                    <a:pt x="3437" y="456"/>
                    <a:pt x="3384" y="491"/>
                  </a:cubicBezTo>
                  <a:cubicBezTo>
                    <a:pt x="3367" y="527"/>
                    <a:pt x="3349" y="562"/>
                    <a:pt x="3332" y="579"/>
                  </a:cubicBezTo>
                  <a:cubicBezTo>
                    <a:pt x="3278" y="641"/>
                    <a:pt x="3217" y="668"/>
                    <a:pt x="3153" y="668"/>
                  </a:cubicBezTo>
                  <a:cubicBezTo>
                    <a:pt x="3070" y="668"/>
                    <a:pt x="2982" y="623"/>
                    <a:pt x="2893" y="544"/>
                  </a:cubicBezTo>
                  <a:cubicBezTo>
                    <a:pt x="2845" y="602"/>
                    <a:pt x="2786" y="628"/>
                    <a:pt x="2722" y="628"/>
                  </a:cubicBezTo>
                  <a:cubicBezTo>
                    <a:pt x="2670" y="628"/>
                    <a:pt x="2615" y="611"/>
                    <a:pt x="2560" y="579"/>
                  </a:cubicBezTo>
                  <a:lnTo>
                    <a:pt x="2560" y="579"/>
                  </a:lnTo>
                  <a:cubicBezTo>
                    <a:pt x="2578" y="614"/>
                    <a:pt x="2578" y="649"/>
                    <a:pt x="2595" y="684"/>
                  </a:cubicBezTo>
                  <a:cubicBezTo>
                    <a:pt x="2508" y="912"/>
                    <a:pt x="2508" y="912"/>
                    <a:pt x="2490" y="1263"/>
                  </a:cubicBezTo>
                  <a:cubicBezTo>
                    <a:pt x="2479" y="1274"/>
                    <a:pt x="2462" y="1291"/>
                    <a:pt x="2447" y="1291"/>
                  </a:cubicBezTo>
                  <a:cubicBezTo>
                    <a:pt x="2436" y="1291"/>
                    <a:pt x="2427" y="1284"/>
                    <a:pt x="2420" y="1263"/>
                  </a:cubicBezTo>
                  <a:cubicBezTo>
                    <a:pt x="2420" y="1210"/>
                    <a:pt x="2420" y="1175"/>
                    <a:pt x="2420" y="1123"/>
                  </a:cubicBezTo>
                  <a:cubicBezTo>
                    <a:pt x="2420" y="930"/>
                    <a:pt x="2420" y="895"/>
                    <a:pt x="2332" y="860"/>
                  </a:cubicBezTo>
                  <a:cubicBezTo>
                    <a:pt x="2303" y="800"/>
                    <a:pt x="2273" y="690"/>
                    <a:pt x="2232" y="690"/>
                  </a:cubicBezTo>
                  <a:cubicBezTo>
                    <a:pt x="2225" y="690"/>
                    <a:pt x="2218" y="694"/>
                    <a:pt x="2210" y="702"/>
                  </a:cubicBezTo>
                  <a:lnTo>
                    <a:pt x="2139" y="597"/>
                  </a:lnTo>
                  <a:cubicBezTo>
                    <a:pt x="2139" y="597"/>
                    <a:pt x="2139" y="614"/>
                    <a:pt x="2139" y="614"/>
                  </a:cubicBezTo>
                  <a:cubicBezTo>
                    <a:pt x="2122" y="632"/>
                    <a:pt x="2104" y="649"/>
                    <a:pt x="2104" y="667"/>
                  </a:cubicBezTo>
                  <a:cubicBezTo>
                    <a:pt x="2087" y="684"/>
                    <a:pt x="2087" y="754"/>
                    <a:pt x="2104" y="790"/>
                  </a:cubicBezTo>
                  <a:cubicBezTo>
                    <a:pt x="2104" y="825"/>
                    <a:pt x="2122" y="860"/>
                    <a:pt x="2139" y="877"/>
                  </a:cubicBezTo>
                  <a:cubicBezTo>
                    <a:pt x="2139" y="883"/>
                    <a:pt x="2141" y="885"/>
                    <a:pt x="2145" y="885"/>
                  </a:cubicBezTo>
                  <a:cubicBezTo>
                    <a:pt x="2151" y="885"/>
                    <a:pt x="2163" y="877"/>
                    <a:pt x="2174" y="877"/>
                  </a:cubicBezTo>
                  <a:lnTo>
                    <a:pt x="2174" y="895"/>
                  </a:lnTo>
                  <a:cubicBezTo>
                    <a:pt x="2157" y="947"/>
                    <a:pt x="2157" y="982"/>
                    <a:pt x="2139" y="1035"/>
                  </a:cubicBezTo>
                  <a:cubicBezTo>
                    <a:pt x="2122" y="1052"/>
                    <a:pt x="2087" y="1035"/>
                    <a:pt x="2069" y="1070"/>
                  </a:cubicBezTo>
                  <a:cubicBezTo>
                    <a:pt x="2040" y="1109"/>
                    <a:pt x="2010" y="1132"/>
                    <a:pt x="1978" y="1132"/>
                  </a:cubicBezTo>
                  <a:cubicBezTo>
                    <a:pt x="1952" y="1132"/>
                    <a:pt x="1925" y="1118"/>
                    <a:pt x="1894" y="1088"/>
                  </a:cubicBezTo>
                  <a:cubicBezTo>
                    <a:pt x="1859" y="1070"/>
                    <a:pt x="1841" y="1070"/>
                    <a:pt x="1824" y="1070"/>
                  </a:cubicBezTo>
                  <a:cubicBezTo>
                    <a:pt x="1805" y="1061"/>
                    <a:pt x="1788" y="1055"/>
                    <a:pt x="1772" y="1055"/>
                  </a:cubicBezTo>
                  <a:cubicBezTo>
                    <a:pt x="1727" y="1055"/>
                    <a:pt x="1692" y="1099"/>
                    <a:pt x="1666" y="1228"/>
                  </a:cubicBezTo>
                  <a:cubicBezTo>
                    <a:pt x="1640" y="1330"/>
                    <a:pt x="1615" y="1396"/>
                    <a:pt x="1575" y="1396"/>
                  </a:cubicBezTo>
                  <a:cubicBezTo>
                    <a:pt x="1561" y="1396"/>
                    <a:pt x="1545" y="1387"/>
                    <a:pt x="1526" y="1368"/>
                  </a:cubicBezTo>
                  <a:cubicBezTo>
                    <a:pt x="1511" y="1361"/>
                    <a:pt x="1497" y="1357"/>
                    <a:pt x="1483" y="1357"/>
                  </a:cubicBezTo>
                  <a:cubicBezTo>
                    <a:pt x="1465" y="1357"/>
                    <a:pt x="1448" y="1365"/>
                    <a:pt x="1438" y="1386"/>
                  </a:cubicBezTo>
                  <a:cubicBezTo>
                    <a:pt x="1368" y="1473"/>
                    <a:pt x="1298" y="1491"/>
                    <a:pt x="1228" y="1613"/>
                  </a:cubicBezTo>
                  <a:cubicBezTo>
                    <a:pt x="1217" y="1640"/>
                    <a:pt x="1205" y="1652"/>
                    <a:pt x="1192" y="1652"/>
                  </a:cubicBezTo>
                  <a:cubicBezTo>
                    <a:pt x="1161" y="1652"/>
                    <a:pt x="1124" y="1584"/>
                    <a:pt x="1088" y="1473"/>
                  </a:cubicBezTo>
                  <a:cubicBezTo>
                    <a:pt x="1088" y="1403"/>
                    <a:pt x="1070" y="1368"/>
                    <a:pt x="1052" y="1351"/>
                  </a:cubicBezTo>
                  <a:cubicBezTo>
                    <a:pt x="1035" y="1280"/>
                    <a:pt x="1017" y="1228"/>
                    <a:pt x="1017" y="1158"/>
                  </a:cubicBezTo>
                  <a:cubicBezTo>
                    <a:pt x="1000" y="1070"/>
                    <a:pt x="982" y="1000"/>
                    <a:pt x="965" y="947"/>
                  </a:cubicBezTo>
                  <a:cubicBezTo>
                    <a:pt x="860" y="965"/>
                    <a:pt x="754" y="1000"/>
                    <a:pt x="649" y="1035"/>
                  </a:cubicBezTo>
                  <a:cubicBezTo>
                    <a:pt x="579" y="1245"/>
                    <a:pt x="509" y="1421"/>
                    <a:pt x="369" y="1456"/>
                  </a:cubicBezTo>
                  <a:cubicBezTo>
                    <a:pt x="369" y="1508"/>
                    <a:pt x="386" y="1578"/>
                    <a:pt x="369" y="1649"/>
                  </a:cubicBezTo>
                  <a:cubicBezTo>
                    <a:pt x="369" y="1684"/>
                    <a:pt x="369" y="1736"/>
                    <a:pt x="369" y="1771"/>
                  </a:cubicBezTo>
                  <a:cubicBezTo>
                    <a:pt x="369" y="1824"/>
                    <a:pt x="369" y="1859"/>
                    <a:pt x="351" y="1859"/>
                  </a:cubicBezTo>
                  <a:cubicBezTo>
                    <a:pt x="281" y="1841"/>
                    <a:pt x="228" y="1701"/>
                    <a:pt x="176" y="1684"/>
                  </a:cubicBezTo>
                  <a:cubicBezTo>
                    <a:pt x="141" y="1666"/>
                    <a:pt x="106" y="1543"/>
                    <a:pt x="71" y="1491"/>
                  </a:cubicBezTo>
                  <a:cubicBezTo>
                    <a:pt x="53" y="1473"/>
                    <a:pt x="53" y="1456"/>
                    <a:pt x="36" y="1438"/>
                  </a:cubicBezTo>
                  <a:cubicBezTo>
                    <a:pt x="18" y="1438"/>
                    <a:pt x="18" y="1438"/>
                    <a:pt x="1" y="1456"/>
                  </a:cubicBezTo>
                  <a:lnTo>
                    <a:pt x="5155" y="20688"/>
                  </a:lnTo>
                  <a:cubicBezTo>
                    <a:pt x="5181" y="20739"/>
                    <a:pt x="5206" y="20772"/>
                    <a:pt x="5232" y="20772"/>
                  </a:cubicBezTo>
                  <a:cubicBezTo>
                    <a:pt x="5241" y="20772"/>
                    <a:pt x="5251" y="20767"/>
                    <a:pt x="5260" y="20758"/>
                  </a:cubicBezTo>
                  <a:cubicBezTo>
                    <a:pt x="5278" y="20741"/>
                    <a:pt x="5295" y="20723"/>
                    <a:pt x="5330" y="20705"/>
                  </a:cubicBezTo>
                  <a:cubicBezTo>
                    <a:pt x="5348" y="20705"/>
                    <a:pt x="5365" y="20701"/>
                    <a:pt x="5383" y="20701"/>
                  </a:cubicBezTo>
                  <a:cubicBezTo>
                    <a:pt x="5400" y="20701"/>
                    <a:pt x="5418" y="20705"/>
                    <a:pt x="5435" y="20723"/>
                  </a:cubicBezTo>
                  <a:cubicBezTo>
                    <a:pt x="5453" y="20723"/>
                    <a:pt x="5453" y="20723"/>
                    <a:pt x="5470" y="20741"/>
                  </a:cubicBezTo>
                  <a:cubicBezTo>
                    <a:pt x="5470" y="20723"/>
                    <a:pt x="5488" y="20723"/>
                    <a:pt x="5488" y="20705"/>
                  </a:cubicBezTo>
                  <a:cubicBezTo>
                    <a:pt x="5488" y="20688"/>
                    <a:pt x="5470" y="20653"/>
                    <a:pt x="5453" y="20618"/>
                  </a:cubicBezTo>
                  <a:cubicBezTo>
                    <a:pt x="5453" y="20600"/>
                    <a:pt x="5453" y="20583"/>
                    <a:pt x="5435" y="20548"/>
                  </a:cubicBezTo>
                  <a:cubicBezTo>
                    <a:pt x="5435" y="20460"/>
                    <a:pt x="5418" y="20372"/>
                    <a:pt x="5435" y="20355"/>
                  </a:cubicBezTo>
                  <a:cubicBezTo>
                    <a:pt x="5488" y="20302"/>
                    <a:pt x="5523" y="20267"/>
                    <a:pt x="5558" y="20250"/>
                  </a:cubicBezTo>
                  <a:cubicBezTo>
                    <a:pt x="5576" y="20250"/>
                    <a:pt x="5611" y="20320"/>
                    <a:pt x="5628" y="20320"/>
                  </a:cubicBezTo>
                  <a:cubicBezTo>
                    <a:pt x="5646" y="20337"/>
                    <a:pt x="5663" y="20337"/>
                    <a:pt x="5681" y="20337"/>
                  </a:cubicBezTo>
                  <a:cubicBezTo>
                    <a:pt x="5681" y="20320"/>
                    <a:pt x="5681" y="20250"/>
                    <a:pt x="5663" y="20197"/>
                  </a:cubicBezTo>
                  <a:cubicBezTo>
                    <a:pt x="5641" y="20118"/>
                    <a:pt x="5618" y="20097"/>
                    <a:pt x="5600" y="20097"/>
                  </a:cubicBezTo>
                  <a:cubicBezTo>
                    <a:pt x="5590" y="20097"/>
                    <a:pt x="5582" y="20103"/>
                    <a:pt x="5576" y="20109"/>
                  </a:cubicBezTo>
                  <a:cubicBezTo>
                    <a:pt x="5572" y="20117"/>
                    <a:pt x="5568" y="20120"/>
                    <a:pt x="5564" y="20120"/>
                  </a:cubicBezTo>
                  <a:cubicBezTo>
                    <a:pt x="5550" y="20120"/>
                    <a:pt x="5533" y="20070"/>
                    <a:pt x="5506" y="19987"/>
                  </a:cubicBezTo>
                  <a:cubicBezTo>
                    <a:pt x="5470" y="19829"/>
                    <a:pt x="5418" y="19741"/>
                    <a:pt x="5383" y="19724"/>
                  </a:cubicBezTo>
                  <a:cubicBezTo>
                    <a:pt x="5400" y="19636"/>
                    <a:pt x="5400" y="19566"/>
                    <a:pt x="5400" y="19478"/>
                  </a:cubicBezTo>
                  <a:cubicBezTo>
                    <a:pt x="5400" y="19443"/>
                    <a:pt x="5400" y="19443"/>
                    <a:pt x="5400" y="19408"/>
                  </a:cubicBezTo>
                  <a:cubicBezTo>
                    <a:pt x="5435" y="19408"/>
                    <a:pt x="5470" y="19391"/>
                    <a:pt x="5506" y="19338"/>
                  </a:cubicBezTo>
                  <a:cubicBezTo>
                    <a:pt x="5523" y="19320"/>
                    <a:pt x="5558" y="19268"/>
                    <a:pt x="5576" y="19215"/>
                  </a:cubicBezTo>
                  <a:cubicBezTo>
                    <a:pt x="5576" y="19198"/>
                    <a:pt x="5576" y="19198"/>
                    <a:pt x="5576" y="19180"/>
                  </a:cubicBezTo>
                  <a:cubicBezTo>
                    <a:pt x="5676" y="19243"/>
                    <a:pt x="5767" y="19297"/>
                    <a:pt x="5849" y="19297"/>
                  </a:cubicBezTo>
                  <a:cubicBezTo>
                    <a:pt x="5882" y="19297"/>
                    <a:pt x="5914" y="19288"/>
                    <a:pt x="5944" y="19268"/>
                  </a:cubicBezTo>
                  <a:cubicBezTo>
                    <a:pt x="6014" y="19215"/>
                    <a:pt x="6067" y="19128"/>
                    <a:pt x="6084" y="19005"/>
                  </a:cubicBezTo>
                  <a:cubicBezTo>
                    <a:pt x="6137" y="18987"/>
                    <a:pt x="6207" y="18987"/>
                    <a:pt x="6259" y="18952"/>
                  </a:cubicBezTo>
                  <a:cubicBezTo>
                    <a:pt x="6277" y="18952"/>
                    <a:pt x="6294" y="18935"/>
                    <a:pt x="6312" y="18900"/>
                  </a:cubicBezTo>
                  <a:lnTo>
                    <a:pt x="6365" y="18900"/>
                  </a:lnTo>
                  <a:cubicBezTo>
                    <a:pt x="6382" y="18935"/>
                    <a:pt x="6400" y="18970"/>
                    <a:pt x="6417" y="19022"/>
                  </a:cubicBezTo>
                  <a:cubicBezTo>
                    <a:pt x="6515" y="19169"/>
                    <a:pt x="6604" y="19231"/>
                    <a:pt x="6679" y="19231"/>
                  </a:cubicBezTo>
                  <a:cubicBezTo>
                    <a:pt x="6711" y="19231"/>
                    <a:pt x="6741" y="19219"/>
                    <a:pt x="6768" y="19198"/>
                  </a:cubicBezTo>
                  <a:cubicBezTo>
                    <a:pt x="6850" y="19288"/>
                    <a:pt x="6924" y="19332"/>
                    <a:pt x="6987" y="19332"/>
                  </a:cubicBezTo>
                  <a:cubicBezTo>
                    <a:pt x="7059" y="19332"/>
                    <a:pt x="7116" y="19275"/>
                    <a:pt x="7153" y="19163"/>
                  </a:cubicBezTo>
                  <a:cubicBezTo>
                    <a:pt x="7224" y="19285"/>
                    <a:pt x="7259" y="19250"/>
                    <a:pt x="7294" y="19268"/>
                  </a:cubicBezTo>
                  <a:cubicBezTo>
                    <a:pt x="7300" y="19271"/>
                    <a:pt x="7306" y="19272"/>
                    <a:pt x="7312" y="19272"/>
                  </a:cubicBezTo>
                  <a:cubicBezTo>
                    <a:pt x="7340" y="19272"/>
                    <a:pt x="7364" y="19238"/>
                    <a:pt x="7364" y="19180"/>
                  </a:cubicBezTo>
                  <a:cubicBezTo>
                    <a:pt x="7376" y="19093"/>
                    <a:pt x="7389" y="19059"/>
                    <a:pt x="7414" y="19059"/>
                  </a:cubicBezTo>
                  <a:cubicBezTo>
                    <a:pt x="7424" y="19059"/>
                    <a:pt x="7436" y="19065"/>
                    <a:pt x="7452" y="19075"/>
                  </a:cubicBezTo>
                  <a:cubicBezTo>
                    <a:pt x="7458" y="19080"/>
                    <a:pt x="7464" y="19082"/>
                    <a:pt x="7470" y="19082"/>
                  </a:cubicBezTo>
                  <a:cubicBezTo>
                    <a:pt x="7504" y="19082"/>
                    <a:pt x="7504" y="18986"/>
                    <a:pt x="7504" y="18865"/>
                  </a:cubicBezTo>
                  <a:cubicBezTo>
                    <a:pt x="7504" y="18847"/>
                    <a:pt x="7504" y="18830"/>
                    <a:pt x="7504" y="18812"/>
                  </a:cubicBezTo>
                  <a:cubicBezTo>
                    <a:pt x="7679" y="18795"/>
                    <a:pt x="7872" y="18795"/>
                    <a:pt x="8048" y="18777"/>
                  </a:cubicBezTo>
                  <a:cubicBezTo>
                    <a:pt x="8083" y="18917"/>
                    <a:pt x="8100" y="19057"/>
                    <a:pt x="8135" y="19198"/>
                  </a:cubicBezTo>
                  <a:cubicBezTo>
                    <a:pt x="8135" y="19250"/>
                    <a:pt x="8153" y="19303"/>
                    <a:pt x="8170" y="19338"/>
                  </a:cubicBezTo>
                  <a:cubicBezTo>
                    <a:pt x="8211" y="19433"/>
                    <a:pt x="8273" y="19518"/>
                    <a:pt x="8307" y="19518"/>
                  </a:cubicBezTo>
                  <a:cubicBezTo>
                    <a:pt x="8317" y="19518"/>
                    <a:pt x="8324" y="19511"/>
                    <a:pt x="8328" y="19496"/>
                  </a:cubicBezTo>
                  <a:cubicBezTo>
                    <a:pt x="8346" y="19426"/>
                    <a:pt x="8381" y="19338"/>
                    <a:pt x="8398" y="19250"/>
                  </a:cubicBezTo>
                  <a:cubicBezTo>
                    <a:pt x="8416" y="19180"/>
                    <a:pt x="8416" y="19180"/>
                    <a:pt x="8346" y="18970"/>
                  </a:cubicBezTo>
                  <a:cubicBezTo>
                    <a:pt x="8328" y="18900"/>
                    <a:pt x="8311" y="18830"/>
                    <a:pt x="8293" y="18759"/>
                  </a:cubicBezTo>
                  <a:lnTo>
                    <a:pt x="8381" y="18742"/>
                  </a:lnTo>
                  <a:cubicBezTo>
                    <a:pt x="8381" y="18795"/>
                    <a:pt x="8416" y="18830"/>
                    <a:pt x="8416" y="18882"/>
                  </a:cubicBezTo>
                  <a:cubicBezTo>
                    <a:pt x="8451" y="19040"/>
                    <a:pt x="8468" y="19163"/>
                    <a:pt x="8538" y="19180"/>
                  </a:cubicBezTo>
                  <a:cubicBezTo>
                    <a:pt x="8556" y="19198"/>
                    <a:pt x="8609" y="19303"/>
                    <a:pt x="8644" y="19356"/>
                  </a:cubicBezTo>
                  <a:cubicBezTo>
                    <a:pt x="8650" y="19368"/>
                    <a:pt x="8656" y="19374"/>
                    <a:pt x="8661" y="19374"/>
                  </a:cubicBezTo>
                  <a:cubicBezTo>
                    <a:pt x="8669" y="19374"/>
                    <a:pt x="8673" y="19354"/>
                    <a:pt x="8661" y="19320"/>
                  </a:cubicBezTo>
                  <a:cubicBezTo>
                    <a:pt x="8626" y="19075"/>
                    <a:pt x="8696" y="19093"/>
                    <a:pt x="8749" y="19075"/>
                  </a:cubicBezTo>
                  <a:cubicBezTo>
                    <a:pt x="8749" y="19073"/>
                    <a:pt x="8749" y="19073"/>
                    <a:pt x="8750" y="19073"/>
                  </a:cubicBezTo>
                  <a:cubicBezTo>
                    <a:pt x="8755" y="19073"/>
                    <a:pt x="8787" y="19148"/>
                    <a:pt x="8819" y="19180"/>
                  </a:cubicBezTo>
                  <a:cubicBezTo>
                    <a:pt x="8854" y="19233"/>
                    <a:pt x="8889" y="19391"/>
                    <a:pt x="8942" y="19426"/>
                  </a:cubicBezTo>
                  <a:cubicBezTo>
                    <a:pt x="8959" y="19443"/>
                    <a:pt x="9012" y="19548"/>
                    <a:pt x="9047" y="19601"/>
                  </a:cubicBezTo>
                  <a:cubicBezTo>
                    <a:pt x="9047" y="19631"/>
                    <a:pt x="9073" y="19675"/>
                    <a:pt x="9080" y="19675"/>
                  </a:cubicBezTo>
                  <a:cubicBezTo>
                    <a:pt x="9081" y="19675"/>
                    <a:pt x="9082" y="19674"/>
                    <a:pt x="9082" y="19671"/>
                  </a:cubicBezTo>
                  <a:cubicBezTo>
                    <a:pt x="9100" y="19531"/>
                    <a:pt x="9170" y="19513"/>
                    <a:pt x="9152" y="19285"/>
                  </a:cubicBezTo>
                  <a:cubicBezTo>
                    <a:pt x="9100" y="19215"/>
                    <a:pt x="9047" y="19233"/>
                    <a:pt x="8994" y="19128"/>
                  </a:cubicBezTo>
                  <a:cubicBezTo>
                    <a:pt x="8959" y="19075"/>
                    <a:pt x="8924" y="19022"/>
                    <a:pt x="8889" y="18917"/>
                  </a:cubicBezTo>
                  <a:cubicBezTo>
                    <a:pt x="8889" y="18917"/>
                    <a:pt x="8889" y="18917"/>
                    <a:pt x="8889" y="18900"/>
                  </a:cubicBezTo>
                  <a:cubicBezTo>
                    <a:pt x="8907" y="18900"/>
                    <a:pt x="8924" y="18917"/>
                    <a:pt x="8942" y="18917"/>
                  </a:cubicBezTo>
                  <a:cubicBezTo>
                    <a:pt x="9029" y="18917"/>
                    <a:pt x="9117" y="18865"/>
                    <a:pt x="9187" y="18795"/>
                  </a:cubicBezTo>
                  <a:cubicBezTo>
                    <a:pt x="9286" y="18936"/>
                    <a:pt x="9385" y="18998"/>
                    <a:pt x="9466" y="18998"/>
                  </a:cubicBezTo>
                  <a:cubicBezTo>
                    <a:pt x="9485" y="18998"/>
                    <a:pt x="9503" y="18994"/>
                    <a:pt x="9520" y="18987"/>
                  </a:cubicBezTo>
                  <a:cubicBezTo>
                    <a:pt x="9538" y="19005"/>
                    <a:pt x="9538" y="19005"/>
                    <a:pt x="9538" y="19022"/>
                  </a:cubicBezTo>
                  <a:cubicBezTo>
                    <a:pt x="9590" y="19145"/>
                    <a:pt x="9661" y="19285"/>
                    <a:pt x="9713" y="19391"/>
                  </a:cubicBezTo>
                  <a:cubicBezTo>
                    <a:pt x="9751" y="19466"/>
                    <a:pt x="9789" y="19524"/>
                    <a:pt x="9820" y="19524"/>
                  </a:cubicBezTo>
                  <a:cubicBezTo>
                    <a:pt x="9832" y="19524"/>
                    <a:pt x="9844" y="19515"/>
                    <a:pt x="9853" y="19496"/>
                  </a:cubicBezTo>
                  <a:cubicBezTo>
                    <a:pt x="9871" y="19426"/>
                    <a:pt x="9871" y="19320"/>
                    <a:pt x="9836" y="19145"/>
                  </a:cubicBezTo>
                  <a:cubicBezTo>
                    <a:pt x="9836" y="19128"/>
                    <a:pt x="9818" y="19093"/>
                    <a:pt x="9818" y="19075"/>
                  </a:cubicBezTo>
                  <a:cubicBezTo>
                    <a:pt x="9825" y="19063"/>
                    <a:pt x="9833" y="19057"/>
                    <a:pt x="9843" y="19057"/>
                  </a:cubicBezTo>
                  <a:cubicBezTo>
                    <a:pt x="9861" y="19057"/>
                    <a:pt x="9883" y="19076"/>
                    <a:pt x="9906" y="19110"/>
                  </a:cubicBezTo>
                  <a:cubicBezTo>
                    <a:pt x="9959" y="19180"/>
                    <a:pt x="9994" y="19250"/>
                    <a:pt x="10029" y="19373"/>
                  </a:cubicBezTo>
                  <a:cubicBezTo>
                    <a:pt x="10066" y="19486"/>
                    <a:pt x="10095" y="19536"/>
                    <a:pt x="10115" y="19536"/>
                  </a:cubicBezTo>
                  <a:cubicBezTo>
                    <a:pt x="10123" y="19536"/>
                    <a:pt x="10129" y="19528"/>
                    <a:pt x="10134" y="19513"/>
                  </a:cubicBezTo>
                  <a:cubicBezTo>
                    <a:pt x="10151" y="19513"/>
                    <a:pt x="10151" y="19513"/>
                    <a:pt x="10151" y="19496"/>
                  </a:cubicBezTo>
                  <a:lnTo>
                    <a:pt x="4954" y="168"/>
                  </a:lnTo>
                  <a:lnTo>
                    <a:pt x="4954" y="168"/>
                  </a:lnTo>
                  <a:cubicBezTo>
                    <a:pt x="4965" y="217"/>
                    <a:pt x="4972" y="274"/>
                    <a:pt x="4980" y="334"/>
                  </a:cubicBezTo>
                  <a:cubicBezTo>
                    <a:pt x="4909" y="281"/>
                    <a:pt x="4839" y="211"/>
                    <a:pt x="4769" y="158"/>
                  </a:cubicBezTo>
                  <a:cubicBezTo>
                    <a:pt x="4757" y="153"/>
                    <a:pt x="4746" y="147"/>
                    <a:pt x="4734" y="147"/>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5" name="Google Shape;645;p39"/>
            <p:cNvCxnSpPr/>
            <p:nvPr/>
          </p:nvCxnSpPr>
          <p:spPr>
            <a:xfrm>
              <a:off x="5164775" y="2567050"/>
              <a:ext cx="0" cy="905700"/>
            </a:xfrm>
            <a:prstGeom prst="straightConnector1">
              <a:avLst/>
            </a:prstGeom>
            <a:noFill/>
            <a:ln w="9525" cap="flat" cmpd="sng">
              <a:solidFill>
                <a:schemeClr val="dk2"/>
              </a:solidFill>
              <a:prstDash val="solid"/>
              <a:round/>
              <a:headEnd type="none" w="med" len="med"/>
              <a:tailEnd type="none" w="med" len="med"/>
            </a:ln>
          </p:spPr>
        </p:cxnSp>
        <p:grpSp>
          <p:nvGrpSpPr>
            <p:cNvPr id="646" name="Google Shape;646;p39"/>
            <p:cNvGrpSpPr/>
            <p:nvPr/>
          </p:nvGrpSpPr>
          <p:grpSpPr>
            <a:xfrm>
              <a:off x="3193050" y="2564475"/>
              <a:ext cx="1969600" cy="908825"/>
              <a:chOff x="3193050" y="2564475"/>
              <a:chExt cx="1969600" cy="908825"/>
            </a:xfrm>
          </p:grpSpPr>
          <p:grpSp>
            <p:nvGrpSpPr>
              <p:cNvPr id="647" name="Google Shape;647;p39"/>
              <p:cNvGrpSpPr/>
              <p:nvPr/>
            </p:nvGrpSpPr>
            <p:grpSpPr>
              <a:xfrm>
                <a:off x="3193050" y="2728350"/>
                <a:ext cx="1969600" cy="573825"/>
                <a:chOff x="3193050" y="2728350"/>
                <a:chExt cx="1969600" cy="573825"/>
              </a:xfrm>
            </p:grpSpPr>
            <p:cxnSp>
              <p:nvCxnSpPr>
                <p:cNvPr id="648" name="Google Shape;648;p39"/>
                <p:cNvCxnSpPr/>
                <p:nvPr/>
              </p:nvCxnSpPr>
              <p:spPr>
                <a:xfrm>
                  <a:off x="3243550" y="3302175"/>
                  <a:ext cx="19191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39"/>
                <p:cNvCxnSpPr/>
                <p:nvPr/>
              </p:nvCxnSpPr>
              <p:spPr>
                <a:xfrm>
                  <a:off x="3214700" y="3185775"/>
                  <a:ext cx="194790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39"/>
                <p:cNvCxnSpPr/>
                <p:nvPr/>
              </p:nvCxnSpPr>
              <p:spPr>
                <a:xfrm>
                  <a:off x="3193050" y="3069375"/>
                  <a:ext cx="1969500" cy="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39"/>
                <p:cNvCxnSpPr/>
                <p:nvPr/>
              </p:nvCxnSpPr>
              <p:spPr>
                <a:xfrm>
                  <a:off x="3203875" y="2952975"/>
                  <a:ext cx="1958700" cy="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39"/>
                <p:cNvCxnSpPr/>
                <p:nvPr/>
              </p:nvCxnSpPr>
              <p:spPr>
                <a:xfrm>
                  <a:off x="3194850" y="2844750"/>
                  <a:ext cx="19674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39"/>
                <p:cNvCxnSpPr/>
                <p:nvPr/>
              </p:nvCxnSpPr>
              <p:spPr>
                <a:xfrm>
                  <a:off x="3218300" y="2728350"/>
                  <a:ext cx="1944000" cy="0"/>
                </a:xfrm>
                <a:prstGeom prst="straightConnector1">
                  <a:avLst/>
                </a:prstGeom>
                <a:noFill/>
                <a:ln w="9525" cap="flat" cmpd="sng">
                  <a:solidFill>
                    <a:schemeClr val="dk2"/>
                  </a:solidFill>
                  <a:prstDash val="solid"/>
                  <a:round/>
                  <a:headEnd type="none" w="med" len="med"/>
                  <a:tailEnd type="none" w="med" len="med"/>
                </a:ln>
              </p:spPr>
            </p:cxnSp>
          </p:grpSp>
          <p:cxnSp>
            <p:nvCxnSpPr>
              <p:cNvPr id="654" name="Google Shape;654;p39"/>
              <p:cNvCxnSpPr/>
              <p:nvPr/>
            </p:nvCxnSpPr>
            <p:spPr>
              <a:xfrm>
                <a:off x="5037550" y="2567050"/>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39"/>
              <p:cNvCxnSpPr/>
              <p:nvPr/>
            </p:nvCxnSpPr>
            <p:spPr>
              <a:xfrm>
                <a:off x="4920300"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39"/>
              <p:cNvCxnSpPr/>
              <p:nvPr/>
            </p:nvCxnSpPr>
            <p:spPr>
              <a:xfrm>
                <a:off x="4793075" y="256533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39"/>
              <p:cNvCxnSpPr/>
              <p:nvPr/>
            </p:nvCxnSpPr>
            <p:spPr>
              <a:xfrm>
                <a:off x="4665850"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39"/>
              <p:cNvCxnSpPr/>
              <p:nvPr/>
            </p:nvCxnSpPr>
            <p:spPr>
              <a:xfrm>
                <a:off x="4538625" y="2566188"/>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39"/>
              <p:cNvCxnSpPr/>
              <p:nvPr/>
            </p:nvCxnSpPr>
            <p:spPr>
              <a:xfrm>
                <a:off x="4421375" y="2564475"/>
                <a:ext cx="0" cy="9057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39"/>
              <p:cNvCxnSpPr/>
              <p:nvPr/>
            </p:nvCxnSpPr>
            <p:spPr>
              <a:xfrm>
                <a:off x="4294150" y="2624775"/>
                <a:ext cx="0" cy="8454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39"/>
              <p:cNvCxnSpPr/>
              <p:nvPr/>
            </p:nvCxnSpPr>
            <p:spPr>
              <a:xfrm>
                <a:off x="4166925" y="2628400"/>
                <a:ext cx="0" cy="8448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39"/>
              <p:cNvCxnSpPr/>
              <p:nvPr/>
            </p:nvCxnSpPr>
            <p:spPr>
              <a:xfrm>
                <a:off x="4039700" y="2633800"/>
                <a:ext cx="0" cy="8394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39"/>
              <p:cNvCxnSpPr/>
              <p:nvPr/>
            </p:nvCxnSpPr>
            <p:spPr>
              <a:xfrm>
                <a:off x="3922450" y="2630200"/>
                <a:ext cx="0" cy="8412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39"/>
              <p:cNvCxnSpPr/>
              <p:nvPr/>
            </p:nvCxnSpPr>
            <p:spPr>
              <a:xfrm>
                <a:off x="3795225" y="2671700"/>
                <a:ext cx="0" cy="7998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39"/>
              <p:cNvCxnSpPr/>
              <p:nvPr/>
            </p:nvCxnSpPr>
            <p:spPr>
              <a:xfrm>
                <a:off x="3675925" y="2653650"/>
                <a:ext cx="0" cy="8196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39"/>
              <p:cNvCxnSpPr/>
              <p:nvPr/>
            </p:nvCxnSpPr>
            <p:spPr>
              <a:xfrm>
                <a:off x="3548700" y="2677100"/>
                <a:ext cx="0" cy="7962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39"/>
              <p:cNvCxnSpPr/>
              <p:nvPr/>
            </p:nvCxnSpPr>
            <p:spPr>
              <a:xfrm>
                <a:off x="3431450" y="2666275"/>
                <a:ext cx="0" cy="8052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39"/>
              <p:cNvCxnSpPr/>
              <p:nvPr/>
            </p:nvCxnSpPr>
            <p:spPr>
              <a:xfrm>
                <a:off x="3304225" y="2707775"/>
                <a:ext cx="0" cy="763800"/>
              </a:xfrm>
              <a:prstGeom prst="straightConnector1">
                <a:avLst/>
              </a:prstGeom>
              <a:noFill/>
              <a:ln w="9525" cap="flat" cmpd="sng">
                <a:solidFill>
                  <a:schemeClr val="dk2"/>
                </a:solidFill>
                <a:prstDash val="solid"/>
                <a:round/>
                <a:headEnd type="none" w="med" len="med"/>
                <a:tailEnd type="none" w="med" len="med"/>
              </a:ln>
            </p:spPr>
          </p:cxnSp>
        </p:grpSp>
      </p:grpSp>
      <p:pic>
        <p:nvPicPr>
          <p:cNvPr id="669" name="Google Shape;669;p39"/>
          <p:cNvPicPr preferRelativeResize="0">
            <a:picLocks noGrp="1"/>
          </p:cNvPicPr>
          <p:nvPr>
            <p:ph type="pic" idx="3"/>
          </p:nvPr>
        </p:nvPicPr>
        <p:blipFill rotWithShape="1">
          <a:blip r:embed="rId3">
            <a:alphaModFix/>
          </a:blip>
          <a:srcRect l="4129" t="1888" r="57380" b="40361"/>
          <a:stretch/>
        </p:blipFill>
        <p:spPr>
          <a:xfrm>
            <a:off x="3301875" y="260000"/>
            <a:ext cx="1769400" cy="1769400"/>
          </a:xfrm>
          <a:prstGeom prst="ellipse">
            <a:avLst/>
          </a:prstGeom>
        </p:spPr>
      </p:pic>
      <p:grpSp>
        <p:nvGrpSpPr>
          <p:cNvPr id="670" name="Google Shape;670;p39"/>
          <p:cNvGrpSpPr/>
          <p:nvPr/>
        </p:nvGrpSpPr>
        <p:grpSpPr>
          <a:xfrm>
            <a:off x="5405955" y="3995615"/>
            <a:ext cx="3708259" cy="1764037"/>
            <a:chOff x="5539588" y="871417"/>
            <a:chExt cx="1897196" cy="902505"/>
          </a:xfrm>
        </p:grpSpPr>
        <p:sp>
          <p:nvSpPr>
            <p:cNvPr id="671" name="Google Shape;671;p39"/>
            <p:cNvSpPr/>
            <p:nvPr/>
          </p:nvSpPr>
          <p:spPr>
            <a:xfrm>
              <a:off x="5691384" y="1008696"/>
              <a:ext cx="1594730" cy="646164"/>
            </a:xfrm>
            <a:custGeom>
              <a:avLst/>
              <a:gdLst/>
              <a:ahLst/>
              <a:cxnLst/>
              <a:rect l="l" t="t" r="r" b="b"/>
              <a:pathLst>
                <a:path w="49545" h="20075" extrusionOk="0">
                  <a:moveTo>
                    <a:pt x="6767" y="1"/>
                  </a:moveTo>
                  <a:cubicBezTo>
                    <a:pt x="6417" y="18"/>
                    <a:pt x="6136" y="18"/>
                    <a:pt x="5891" y="36"/>
                  </a:cubicBezTo>
                  <a:cubicBezTo>
                    <a:pt x="5417" y="53"/>
                    <a:pt x="5155" y="53"/>
                    <a:pt x="5155" y="53"/>
                  </a:cubicBezTo>
                  <a:cubicBezTo>
                    <a:pt x="5172" y="106"/>
                    <a:pt x="5190" y="159"/>
                    <a:pt x="5207" y="211"/>
                  </a:cubicBezTo>
                  <a:cubicBezTo>
                    <a:pt x="5242" y="281"/>
                    <a:pt x="5295" y="351"/>
                    <a:pt x="5365" y="404"/>
                  </a:cubicBezTo>
                  <a:cubicBezTo>
                    <a:pt x="5382" y="422"/>
                    <a:pt x="5382" y="439"/>
                    <a:pt x="5400" y="457"/>
                  </a:cubicBezTo>
                  <a:cubicBezTo>
                    <a:pt x="5365" y="685"/>
                    <a:pt x="5365" y="807"/>
                    <a:pt x="5400" y="1105"/>
                  </a:cubicBezTo>
                  <a:cubicBezTo>
                    <a:pt x="5365" y="1491"/>
                    <a:pt x="5488" y="1736"/>
                    <a:pt x="5610" y="1877"/>
                  </a:cubicBezTo>
                  <a:cubicBezTo>
                    <a:pt x="5453" y="2087"/>
                    <a:pt x="5330" y="2333"/>
                    <a:pt x="5225" y="2560"/>
                  </a:cubicBezTo>
                  <a:cubicBezTo>
                    <a:pt x="5137" y="2631"/>
                    <a:pt x="5067" y="2753"/>
                    <a:pt x="5014" y="2823"/>
                  </a:cubicBezTo>
                  <a:cubicBezTo>
                    <a:pt x="4927" y="2999"/>
                    <a:pt x="4909" y="3157"/>
                    <a:pt x="4909" y="3262"/>
                  </a:cubicBezTo>
                  <a:cubicBezTo>
                    <a:pt x="4874" y="3279"/>
                    <a:pt x="4856" y="3279"/>
                    <a:pt x="4839" y="3297"/>
                  </a:cubicBezTo>
                  <a:cubicBezTo>
                    <a:pt x="4734" y="3174"/>
                    <a:pt x="4593" y="3104"/>
                    <a:pt x="4453" y="3104"/>
                  </a:cubicBezTo>
                  <a:cubicBezTo>
                    <a:pt x="4401" y="3121"/>
                    <a:pt x="4331" y="3121"/>
                    <a:pt x="4278" y="3157"/>
                  </a:cubicBezTo>
                  <a:cubicBezTo>
                    <a:pt x="4225" y="3174"/>
                    <a:pt x="4190" y="3192"/>
                    <a:pt x="4190" y="3192"/>
                  </a:cubicBezTo>
                  <a:cubicBezTo>
                    <a:pt x="3910" y="3227"/>
                    <a:pt x="3752" y="3472"/>
                    <a:pt x="3699" y="3595"/>
                  </a:cubicBezTo>
                  <a:cubicBezTo>
                    <a:pt x="3664" y="3612"/>
                    <a:pt x="3629" y="3665"/>
                    <a:pt x="3594" y="3718"/>
                  </a:cubicBezTo>
                  <a:cubicBezTo>
                    <a:pt x="3542" y="3805"/>
                    <a:pt x="3471" y="3928"/>
                    <a:pt x="3471" y="4086"/>
                  </a:cubicBezTo>
                  <a:cubicBezTo>
                    <a:pt x="3471" y="4314"/>
                    <a:pt x="3524" y="4524"/>
                    <a:pt x="3664" y="4682"/>
                  </a:cubicBezTo>
                  <a:cubicBezTo>
                    <a:pt x="3770" y="4805"/>
                    <a:pt x="3892" y="4875"/>
                    <a:pt x="4032" y="4892"/>
                  </a:cubicBezTo>
                  <a:cubicBezTo>
                    <a:pt x="4015" y="5032"/>
                    <a:pt x="4015" y="5190"/>
                    <a:pt x="4050" y="5313"/>
                  </a:cubicBezTo>
                  <a:cubicBezTo>
                    <a:pt x="4068" y="5383"/>
                    <a:pt x="4103" y="5436"/>
                    <a:pt x="4120" y="5506"/>
                  </a:cubicBezTo>
                  <a:cubicBezTo>
                    <a:pt x="4120" y="5506"/>
                    <a:pt x="4120" y="5523"/>
                    <a:pt x="4120" y="5523"/>
                  </a:cubicBezTo>
                  <a:cubicBezTo>
                    <a:pt x="4120" y="5541"/>
                    <a:pt x="4103" y="5541"/>
                    <a:pt x="4085" y="5558"/>
                  </a:cubicBezTo>
                  <a:cubicBezTo>
                    <a:pt x="4085" y="5576"/>
                    <a:pt x="4068" y="5593"/>
                    <a:pt x="4068" y="5593"/>
                  </a:cubicBezTo>
                  <a:cubicBezTo>
                    <a:pt x="4032" y="5628"/>
                    <a:pt x="4015" y="5646"/>
                    <a:pt x="3980" y="5681"/>
                  </a:cubicBezTo>
                  <a:cubicBezTo>
                    <a:pt x="3787" y="5927"/>
                    <a:pt x="3752" y="6172"/>
                    <a:pt x="3875" y="6452"/>
                  </a:cubicBezTo>
                  <a:cubicBezTo>
                    <a:pt x="3875" y="6470"/>
                    <a:pt x="3892" y="6505"/>
                    <a:pt x="3910" y="6540"/>
                  </a:cubicBezTo>
                  <a:cubicBezTo>
                    <a:pt x="3980" y="6768"/>
                    <a:pt x="4138" y="6926"/>
                    <a:pt x="4348" y="6961"/>
                  </a:cubicBezTo>
                  <a:cubicBezTo>
                    <a:pt x="4348" y="6961"/>
                    <a:pt x="4348" y="6978"/>
                    <a:pt x="4348" y="6978"/>
                  </a:cubicBezTo>
                  <a:cubicBezTo>
                    <a:pt x="4331" y="7013"/>
                    <a:pt x="4313" y="7031"/>
                    <a:pt x="4313" y="7049"/>
                  </a:cubicBezTo>
                  <a:cubicBezTo>
                    <a:pt x="4243" y="6996"/>
                    <a:pt x="4155" y="6961"/>
                    <a:pt x="4068" y="6961"/>
                  </a:cubicBezTo>
                  <a:cubicBezTo>
                    <a:pt x="3980" y="6961"/>
                    <a:pt x="3892" y="6996"/>
                    <a:pt x="3822" y="7066"/>
                  </a:cubicBezTo>
                  <a:cubicBezTo>
                    <a:pt x="3805" y="7084"/>
                    <a:pt x="3787" y="7101"/>
                    <a:pt x="3752" y="7119"/>
                  </a:cubicBezTo>
                  <a:cubicBezTo>
                    <a:pt x="3664" y="7189"/>
                    <a:pt x="3507" y="7294"/>
                    <a:pt x="3436" y="7522"/>
                  </a:cubicBezTo>
                  <a:cubicBezTo>
                    <a:pt x="3331" y="7575"/>
                    <a:pt x="3244" y="7662"/>
                    <a:pt x="3208" y="7750"/>
                  </a:cubicBezTo>
                  <a:lnTo>
                    <a:pt x="3173" y="7750"/>
                  </a:lnTo>
                  <a:cubicBezTo>
                    <a:pt x="3156" y="7750"/>
                    <a:pt x="3121" y="7732"/>
                    <a:pt x="3103" y="7732"/>
                  </a:cubicBezTo>
                  <a:cubicBezTo>
                    <a:pt x="2998" y="7732"/>
                    <a:pt x="2875" y="7785"/>
                    <a:pt x="2788" y="7873"/>
                  </a:cubicBezTo>
                  <a:cubicBezTo>
                    <a:pt x="2718" y="7943"/>
                    <a:pt x="2630" y="8048"/>
                    <a:pt x="2630" y="8223"/>
                  </a:cubicBezTo>
                  <a:cubicBezTo>
                    <a:pt x="2630" y="8346"/>
                    <a:pt x="2630" y="8539"/>
                    <a:pt x="2735" y="8732"/>
                  </a:cubicBezTo>
                  <a:cubicBezTo>
                    <a:pt x="2718" y="8767"/>
                    <a:pt x="2718" y="8784"/>
                    <a:pt x="2718" y="8802"/>
                  </a:cubicBezTo>
                  <a:cubicBezTo>
                    <a:pt x="2665" y="8889"/>
                    <a:pt x="2630" y="8960"/>
                    <a:pt x="2577" y="9047"/>
                  </a:cubicBezTo>
                  <a:cubicBezTo>
                    <a:pt x="2402" y="9205"/>
                    <a:pt x="2209" y="9398"/>
                    <a:pt x="2069" y="9713"/>
                  </a:cubicBezTo>
                  <a:cubicBezTo>
                    <a:pt x="2016" y="9819"/>
                    <a:pt x="1964" y="9941"/>
                    <a:pt x="1929" y="10082"/>
                  </a:cubicBezTo>
                  <a:cubicBezTo>
                    <a:pt x="1771" y="10187"/>
                    <a:pt x="1648" y="10362"/>
                    <a:pt x="1648" y="10537"/>
                  </a:cubicBezTo>
                  <a:cubicBezTo>
                    <a:pt x="1648" y="10713"/>
                    <a:pt x="1683" y="10870"/>
                    <a:pt x="1701" y="11011"/>
                  </a:cubicBezTo>
                  <a:cubicBezTo>
                    <a:pt x="1718" y="11116"/>
                    <a:pt x="1736" y="11204"/>
                    <a:pt x="1736" y="11291"/>
                  </a:cubicBezTo>
                  <a:cubicBezTo>
                    <a:pt x="1718" y="11431"/>
                    <a:pt x="1788" y="11554"/>
                    <a:pt x="1823" y="11624"/>
                  </a:cubicBezTo>
                  <a:cubicBezTo>
                    <a:pt x="1841" y="11659"/>
                    <a:pt x="1876" y="11712"/>
                    <a:pt x="1894" y="11747"/>
                  </a:cubicBezTo>
                  <a:cubicBezTo>
                    <a:pt x="1911" y="11800"/>
                    <a:pt x="1929" y="11870"/>
                    <a:pt x="1911" y="11940"/>
                  </a:cubicBezTo>
                  <a:cubicBezTo>
                    <a:pt x="1876" y="12220"/>
                    <a:pt x="1946" y="12448"/>
                    <a:pt x="1999" y="12606"/>
                  </a:cubicBezTo>
                  <a:lnTo>
                    <a:pt x="1753" y="13097"/>
                  </a:lnTo>
                  <a:lnTo>
                    <a:pt x="1701" y="13097"/>
                  </a:lnTo>
                  <a:cubicBezTo>
                    <a:pt x="1701" y="13097"/>
                    <a:pt x="1696" y="13097"/>
                    <a:pt x="1688" y="13097"/>
                  </a:cubicBezTo>
                  <a:cubicBezTo>
                    <a:pt x="1628" y="13097"/>
                    <a:pt x="1383" y="13110"/>
                    <a:pt x="1245" y="13325"/>
                  </a:cubicBezTo>
                  <a:cubicBezTo>
                    <a:pt x="1245" y="13325"/>
                    <a:pt x="1227" y="13342"/>
                    <a:pt x="1227" y="13342"/>
                  </a:cubicBezTo>
                  <a:cubicBezTo>
                    <a:pt x="1192" y="13413"/>
                    <a:pt x="1087" y="13570"/>
                    <a:pt x="1140" y="13763"/>
                  </a:cubicBezTo>
                  <a:lnTo>
                    <a:pt x="1157" y="13781"/>
                  </a:lnTo>
                  <a:cubicBezTo>
                    <a:pt x="1157" y="13833"/>
                    <a:pt x="1175" y="13886"/>
                    <a:pt x="1192" y="13939"/>
                  </a:cubicBezTo>
                  <a:cubicBezTo>
                    <a:pt x="1140" y="14009"/>
                    <a:pt x="1087" y="14131"/>
                    <a:pt x="1105" y="14254"/>
                  </a:cubicBezTo>
                  <a:cubicBezTo>
                    <a:pt x="1122" y="14289"/>
                    <a:pt x="1122" y="14324"/>
                    <a:pt x="1140" y="14359"/>
                  </a:cubicBezTo>
                  <a:cubicBezTo>
                    <a:pt x="1122" y="14429"/>
                    <a:pt x="1087" y="14535"/>
                    <a:pt x="1087" y="14622"/>
                  </a:cubicBezTo>
                  <a:cubicBezTo>
                    <a:pt x="1052" y="14640"/>
                    <a:pt x="999" y="14640"/>
                    <a:pt x="929" y="14657"/>
                  </a:cubicBezTo>
                  <a:cubicBezTo>
                    <a:pt x="772" y="14675"/>
                    <a:pt x="631" y="14780"/>
                    <a:pt x="579" y="14938"/>
                  </a:cubicBezTo>
                  <a:cubicBezTo>
                    <a:pt x="526" y="15078"/>
                    <a:pt x="456" y="15218"/>
                    <a:pt x="403" y="15359"/>
                  </a:cubicBezTo>
                  <a:cubicBezTo>
                    <a:pt x="316" y="15569"/>
                    <a:pt x="351" y="15727"/>
                    <a:pt x="421" y="15849"/>
                  </a:cubicBezTo>
                  <a:cubicBezTo>
                    <a:pt x="386" y="15990"/>
                    <a:pt x="368" y="16147"/>
                    <a:pt x="456" y="16305"/>
                  </a:cubicBezTo>
                  <a:cubicBezTo>
                    <a:pt x="281" y="16358"/>
                    <a:pt x="140" y="16481"/>
                    <a:pt x="53" y="16673"/>
                  </a:cubicBezTo>
                  <a:cubicBezTo>
                    <a:pt x="35" y="16709"/>
                    <a:pt x="18" y="16744"/>
                    <a:pt x="18" y="16779"/>
                  </a:cubicBezTo>
                  <a:cubicBezTo>
                    <a:pt x="0" y="16814"/>
                    <a:pt x="0" y="16866"/>
                    <a:pt x="0" y="16919"/>
                  </a:cubicBezTo>
                  <a:lnTo>
                    <a:pt x="175" y="18269"/>
                  </a:lnTo>
                  <a:lnTo>
                    <a:pt x="772" y="18269"/>
                  </a:lnTo>
                  <a:cubicBezTo>
                    <a:pt x="964" y="18269"/>
                    <a:pt x="1192" y="18269"/>
                    <a:pt x="1473" y="18286"/>
                  </a:cubicBezTo>
                  <a:lnTo>
                    <a:pt x="2420" y="18286"/>
                  </a:lnTo>
                  <a:cubicBezTo>
                    <a:pt x="2770" y="18304"/>
                    <a:pt x="3173" y="18304"/>
                    <a:pt x="3612" y="18321"/>
                  </a:cubicBezTo>
                  <a:cubicBezTo>
                    <a:pt x="4032" y="18321"/>
                    <a:pt x="4506" y="18339"/>
                    <a:pt x="5014" y="18339"/>
                  </a:cubicBezTo>
                  <a:cubicBezTo>
                    <a:pt x="5523" y="18356"/>
                    <a:pt x="6066" y="18374"/>
                    <a:pt x="6627" y="18409"/>
                  </a:cubicBezTo>
                  <a:cubicBezTo>
                    <a:pt x="6908" y="18409"/>
                    <a:pt x="7206" y="18427"/>
                    <a:pt x="7504" y="18427"/>
                  </a:cubicBezTo>
                  <a:cubicBezTo>
                    <a:pt x="7802" y="18444"/>
                    <a:pt x="8100" y="18444"/>
                    <a:pt x="8415" y="18444"/>
                  </a:cubicBezTo>
                  <a:lnTo>
                    <a:pt x="11343" y="18444"/>
                  </a:lnTo>
                  <a:cubicBezTo>
                    <a:pt x="11676" y="18444"/>
                    <a:pt x="12009" y="18444"/>
                    <a:pt x="12343" y="18462"/>
                  </a:cubicBezTo>
                  <a:cubicBezTo>
                    <a:pt x="12676" y="18479"/>
                    <a:pt x="13026" y="18497"/>
                    <a:pt x="13359" y="18514"/>
                  </a:cubicBezTo>
                  <a:cubicBezTo>
                    <a:pt x="13710" y="18532"/>
                    <a:pt x="14043" y="18567"/>
                    <a:pt x="14394" y="18602"/>
                  </a:cubicBezTo>
                  <a:cubicBezTo>
                    <a:pt x="14727" y="18637"/>
                    <a:pt x="15060" y="18672"/>
                    <a:pt x="15411" y="18707"/>
                  </a:cubicBezTo>
                  <a:cubicBezTo>
                    <a:pt x="15744" y="18742"/>
                    <a:pt x="16077" y="18795"/>
                    <a:pt x="16392" y="18847"/>
                  </a:cubicBezTo>
                  <a:cubicBezTo>
                    <a:pt x="16708" y="18882"/>
                    <a:pt x="17006" y="18935"/>
                    <a:pt x="17322" y="18988"/>
                  </a:cubicBezTo>
                  <a:cubicBezTo>
                    <a:pt x="17620" y="19023"/>
                    <a:pt x="17918" y="19075"/>
                    <a:pt x="18233" y="19110"/>
                  </a:cubicBezTo>
                  <a:cubicBezTo>
                    <a:pt x="18531" y="19145"/>
                    <a:pt x="18829" y="19180"/>
                    <a:pt x="19127" y="19216"/>
                  </a:cubicBezTo>
                  <a:cubicBezTo>
                    <a:pt x="19425" y="19251"/>
                    <a:pt x="19723" y="19286"/>
                    <a:pt x="20021" y="19321"/>
                  </a:cubicBezTo>
                  <a:cubicBezTo>
                    <a:pt x="20319" y="19356"/>
                    <a:pt x="20618" y="19373"/>
                    <a:pt x="20916" y="19391"/>
                  </a:cubicBezTo>
                  <a:cubicBezTo>
                    <a:pt x="21214" y="19408"/>
                    <a:pt x="21512" y="19426"/>
                    <a:pt x="21810" y="19426"/>
                  </a:cubicBezTo>
                  <a:cubicBezTo>
                    <a:pt x="21967" y="19435"/>
                    <a:pt x="22125" y="19439"/>
                    <a:pt x="22285" y="19439"/>
                  </a:cubicBezTo>
                  <a:cubicBezTo>
                    <a:pt x="22445" y="19439"/>
                    <a:pt x="22607" y="19435"/>
                    <a:pt x="22774" y="19426"/>
                  </a:cubicBezTo>
                  <a:lnTo>
                    <a:pt x="23808" y="19426"/>
                  </a:lnTo>
                  <a:cubicBezTo>
                    <a:pt x="24176" y="19426"/>
                    <a:pt x="24580" y="19443"/>
                    <a:pt x="24983" y="19443"/>
                  </a:cubicBezTo>
                  <a:cubicBezTo>
                    <a:pt x="25404" y="19461"/>
                    <a:pt x="25842" y="19479"/>
                    <a:pt x="26298" y="19496"/>
                  </a:cubicBezTo>
                  <a:cubicBezTo>
                    <a:pt x="26754" y="19531"/>
                    <a:pt x="27227" y="19549"/>
                    <a:pt x="27718" y="19566"/>
                  </a:cubicBezTo>
                  <a:cubicBezTo>
                    <a:pt x="28209" y="19584"/>
                    <a:pt x="28717" y="19601"/>
                    <a:pt x="29208" y="19619"/>
                  </a:cubicBezTo>
                  <a:cubicBezTo>
                    <a:pt x="29716" y="19636"/>
                    <a:pt x="30207" y="19654"/>
                    <a:pt x="30681" y="19671"/>
                  </a:cubicBezTo>
                  <a:cubicBezTo>
                    <a:pt x="31154" y="19689"/>
                    <a:pt x="31592" y="19724"/>
                    <a:pt x="32031" y="19741"/>
                  </a:cubicBezTo>
                  <a:cubicBezTo>
                    <a:pt x="32469" y="19777"/>
                    <a:pt x="32872" y="19812"/>
                    <a:pt x="33275" y="19829"/>
                  </a:cubicBezTo>
                  <a:cubicBezTo>
                    <a:pt x="33679" y="19864"/>
                    <a:pt x="34064" y="19882"/>
                    <a:pt x="34433" y="19899"/>
                  </a:cubicBezTo>
                  <a:cubicBezTo>
                    <a:pt x="34994" y="19934"/>
                    <a:pt x="35537" y="19952"/>
                    <a:pt x="36045" y="19969"/>
                  </a:cubicBezTo>
                  <a:cubicBezTo>
                    <a:pt x="36554" y="19987"/>
                    <a:pt x="37062" y="19987"/>
                    <a:pt x="37553" y="19987"/>
                  </a:cubicBezTo>
                  <a:cubicBezTo>
                    <a:pt x="37956" y="19987"/>
                    <a:pt x="38360" y="19987"/>
                    <a:pt x="38745" y="20004"/>
                  </a:cubicBezTo>
                  <a:cubicBezTo>
                    <a:pt x="39149" y="20004"/>
                    <a:pt x="39534" y="20004"/>
                    <a:pt x="39902" y="20022"/>
                  </a:cubicBezTo>
                  <a:cubicBezTo>
                    <a:pt x="40288" y="20022"/>
                    <a:pt x="40639" y="20040"/>
                    <a:pt x="40989" y="20040"/>
                  </a:cubicBezTo>
                  <a:cubicBezTo>
                    <a:pt x="41323" y="20057"/>
                    <a:pt x="41656" y="20057"/>
                    <a:pt x="41971" y="20075"/>
                  </a:cubicBezTo>
                  <a:lnTo>
                    <a:pt x="43567" y="20075"/>
                  </a:lnTo>
                  <a:cubicBezTo>
                    <a:pt x="44005" y="20075"/>
                    <a:pt x="44391" y="20075"/>
                    <a:pt x="44689" y="20057"/>
                  </a:cubicBezTo>
                  <a:lnTo>
                    <a:pt x="45583" y="20057"/>
                  </a:lnTo>
                  <a:lnTo>
                    <a:pt x="45741" y="20022"/>
                  </a:lnTo>
                  <a:cubicBezTo>
                    <a:pt x="45811" y="20004"/>
                    <a:pt x="45881" y="19969"/>
                    <a:pt x="45933" y="19934"/>
                  </a:cubicBezTo>
                  <a:cubicBezTo>
                    <a:pt x="46056" y="19829"/>
                    <a:pt x="46109" y="19689"/>
                    <a:pt x="46091" y="19531"/>
                  </a:cubicBezTo>
                  <a:cubicBezTo>
                    <a:pt x="46091" y="19356"/>
                    <a:pt x="46039" y="19216"/>
                    <a:pt x="46003" y="19110"/>
                  </a:cubicBezTo>
                  <a:cubicBezTo>
                    <a:pt x="45986" y="19058"/>
                    <a:pt x="45968" y="19023"/>
                    <a:pt x="45951" y="18988"/>
                  </a:cubicBezTo>
                  <a:cubicBezTo>
                    <a:pt x="45951" y="18953"/>
                    <a:pt x="45933" y="18935"/>
                    <a:pt x="45916" y="18900"/>
                  </a:cubicBezTo>
                  <a:cubicBezTo>
                    <a:pt x="46021" y="18637"/>
                    <a:pt x="46021" y="18356"/>
                    <a:pt x="45933" y="18111"/>
                  </a:cubicBezTo>
                  <a:cubicBezTo>
                    <a:pt x="46074" y="18023"/>
                    <a:pt x="46161" y="17901"/>
                    <a:pt x="46196" y="17725"/>
                  </a:cubicBezTo>
                  <a:cubicBezTo>
                    <a:pt x="46231" y="17603"/>
                    <a:pt x="46214" y="17480"/>
                    <a:pt x="46179" y="17357"/>
                  </a:cubicBezTo>
                  <a:cubicBezTo>
                    <a:pt x="46144" y="17234"/>
                    <a:pt x="46091" y="17129"/>
                    <a:pt x="46021" y="17024"/>
                  </a:cubicBezTo>
                  <a:cubicBezTo>
                    <a:pt x="46021" y="17024"/>
                    <a:pt x="46021" y="17007"/>
                    <a:pt x="46039" y="16989"/>
                  </a:cubicBezTo>
                  <a:cubicBezTo>
                    <a:pt x="46056" y="16954"/>
                    <a:pt x="46091" y="16901"/>
                    <a:pt x="46109" y="16831"/>
                  </a:cubicBezTo>
                  <a:cubicBezTo>
                    <a:pt x="46144" y="16726"/>
                    <a:pt x="46214" y="16498"/>
                    <a:pt x="46091" y="16218"/>
                  </a:cubicBezTo>
                  <a:cubicBezTo>
                    <a:pt x="46039" y="16112"/>
                    <a:pt x="45951" y="15972"/>
                    <a:pt x="45776" y="15849"/>
                  </a:cubicBezTo>
                  <a:cubicBezTo>
                    <a:pt x="45688" y="15762"/>
                    <a:pt x="45565" y="15692"/>
                    <a:pt x="45442" y="15692"/>
                  </a:cubicBezTo>
                  <a:cubicBezTo>
                    <a:pt x="45425" y="15657"/>
                    <a:pt x="45407" y="15604"/>
                    <a:pt x="45390" y="15569"/>
                  </a:cubicBezTo>
                  <a:cubicBezTo>
                    <a:pt x="45407" y="15464"/>
                    <a:pt x="45407" y="15341"/>
                    <a:pt x="45320" y="15183"/>
                  </a:cubicBezTo>
                  <a:lnTo>
                    <a:pt x="45337" y="15183"/>
                  </a:lnTo>
                  <a:cubicBezTo>
                    <a:pt x="45355" y="15201"/>
                    <a:pt x="45390" y="15201"/>
                    <a:pt x="45425" y="15218"/>
                  </a:cubicBezTo>
                  <a:cubicBezTo>
                    <a:pt x="45565" y="15218"/>
                    <a:pt x="45618" y="15236"/>
                    <a:pt x="45618" y="15236"/>
                  </a:cubicBezTo>
                  <a:cubicBezTo>
                    <a:pt x="45688" y="15271"/>
                    <a:pt x="45758" y="15288"/>
                    <a:pt x="45828" y="15288"/>
                  </a:cubicBezTo>
                  <a:cubicBezTo>
                    <a:pt x="45881" y="15288"/>
                    <a:pt x="45933" y="15271"/>
                    <a:pt x="45986" y="15236"/>
                  </a:cubicBezTo>
                  <a:cubicBezTo>
                    <a:pt x="46091" y="15166"/>
                    <a:pt x="46161" y="15061"/>
                    <a:pt x="46179" y="14920"/>
                  </a:cubicBezTo>
                  <a:lnTo>
                    <a:pt x="46179" y="14885"/>
                  </a:lnTo>
                  <a:cubicBezTo>
                    <a:pt x="46196" y="14798"/>
                    <a:pt x="46214" y="14640"/>
                    <a:pt x="46179" y="14464"/>
                  </a:cubicBezTo>
                  <a:cubicBezTo>
                    <a:pt x="46477" y="14237"/>
                    <a:pt x="46617" y="14096"/>
                    <a:pt x="46652" y="13833"/>
                  </a:cubicBezTo>
                  <a:cubicBezTo>
                    <a:pt x="46670" y="13711"/>
                    <a:pt x="46635" y="13605"/>
                    <a:pt x="46600" y="13500"/>
                  </a:cubicBezTo>
                  <a:cubicBezTo>
                    <a:pt x="46635" y="13483"/>
                    <a:pt x="46670" y="13448"/>
                    <a:pt x="46705" y="13430"/>
                  </a:cubicBezTo>
                  <a:cubicBezTo>
                    <a:pt x="46810" y="13342"/>
                    <a:pt x="46880" y="13220"/>
                    <a:pt x="46880" y="13062"/>
                  </a:cubicBezTo>
                  <a:cubicBezTo>
                    <a:pt x="46880" y="12974"/>
                    <a:pt x="46863" y="12887"/>
                    <a:pt x="46827" y="12816"/>
                  </a:cubicBezTo>
                  <a:cubicBezTo>
                    <a:pt x="46880" y="12536"/>
                    <a:pt x="46985" y="12273"/>
                    <a:pt x="47126" y="11975"/>
                  </a:cubicBezTo>
                  <a:cubicBezTo>
                    <a:pt x="47196" y="11835"/>
                    <a:pt x="47213" y="11677"/>
                    <a:pt x="47196" y="11537"/>
                  </a:cubicBezTo>
                  <a:cubicBezTo>
                    <a:pt x="47196" y="11537"/>
                    <a:pt x="47213" y="11502"/>
                    <a:pt x="47301" y="11431"/>
                  </a:cubicBezTo>
                  <a:cubicBezTo>
                    <a:pt x="47336" y="11414"/>
                    <a:pt x="47371" y="11379"/>
                    <a:pt x="47424" y="11326"/>
                  </a:cubicBezTo>
                  <a:cubicBezTo>
                    <a:pt x="47634" y="11116"/>
                    <a:pt x="47616" y="10923"/>
                    <a:pt x="47599" y="10818"/>
                  </a:cubicBezTo>
                  <a:cubicBezTo>
                    <a:pt x="47581" y="10783"/>
                    <a:pt x="47564" y="10748"/>
                    <a:pt x="47546" y="10713"/>
                  </a:cubicBezTo>
                  <a:cubicBezTo>
                    <a:pt x="47581" y="10695"/>
                    <a:pt x="47616" y="10660"/>
                    <a:pt x="47634" y="10643"/>
                  </a:cubicBezTo>
                  <a:cubicBezTo>
                    <a:pt x="47827" y="10485"/>
                    <a:pt x="47862" y="10327"/>
                    <a:pt x="47862" y="10204"/>
                  </a:cubicBezTo>
                  <a:cubicBezTo>
                    <a:pt x="47862" y="10029"/>
                    <a:pt x="47774" y="9871"/>
                    <a:pt x="47616" y="9713"/>
                  </a:cubicBezTo>
                  <a:cubicBezTo>
                    <a:pt x="47564" y="9661"/>
                    <a:pt x="47494" y="9626"/>
                    <a:pt x="47441" y="9573"/>
                  </a:cubicBezTo>
                  <a:cubicBezTo>
                    <a:pt x="47476" y="9398"/>
                    <a:pt x="47459" y="9222"/>
                    <a:pt x="47406" y="9065"/>
                  </a:cubicBezTo>
                  <a:cubicBezTo>
                    <a:pt x="47511" y="8924"/>
                    <a:pt x="47599" y="8784"/>
                    <a:pt x="47651" y="8626"/>
                  </a:cubicBezTo>
                  <a:cubicBezTo>
                    <a:pt x="47774" y="8556"/>
                    <a:pt x="47844" y="8416"/>
                    <a:pt x="47827" y="8258"/>
                  </a:cubicBezTo>
                  <a:cubicBezTo>
                    <a:pt x="47792" y="8048"/>
                    <a:pt x="47827" y="7837"/>
                    <a:pt x="47914" y="7627"/>
                  </a:cubicBezTo>
                  <a:cubicBezTo>
                    <a:pt x="47967" y="7504"/>
                    <a:pt x="47950" y="7347"/>
                    <a:pt x="47862" y="7224"/>
                  </a:cubicBezTo>
                  <a:cubicBezTo>
                    <a:pt x="47827" y="7154"/>
                    <a:pt x="47792" y="7084"/>
                    <a:pt x="47774" y="6996"/>
                  </a:cubicBezTo>
                  <a:cubicBezTo>
                    <a:pt x="47792" y="6873"/>
                    <a:pt x="47792" y="6751"/>
                    <a:pt x="47774" y="6628"/>
                  </a:cubicBezTo>
                  <a:cubicBezTo>
                    <a:pt x="47792" y="6558"/>
                    <a:pt x="47809" y="6470"/>
                    <a:pt x="47809" y="6400"/>
                  </a:cubicBezTo>
                  <a:cubicBezTo>
                    <a:pt x="47862" y="6207"/>
                    <a:pt x="47914" y="6067"/>
                    <a:pt x="48002" y="5944"/>
                  </a:cubicBezTo>
                  <a:cubicBezTo>
                    <a:pt x="48037" y="5909"/>
                    <a:pt x="48055" y="5856"/>
                    <a:pt x="48072" y="5821"/>
                  </a:cubicBezTo>
                  <a:lnTo>
                    <a:pt x="48230" y="5067"/>
                  </a:lnTo>
                  <a:cubicBezTo>
                    <a:pt x="48511" y="4962"/>
                    <a:pt x="48598" y="4769"/>
                    <a:pt x="48598" y="4594"/>
                  </a:cubicBezTo>
                  <a:cubicBezTo>
                    <a:pt x="48791" y="4489"/>
                    <a:pt x="48914" y="4243"/>
                    <a:pt x="48896" y="4016"/>
                  </a:cubicBezTo>
                  <a:cubicBezTo>
                    <a:pt x="48914" y="3945"/>
                    <a:pt x="48914" y="3858"/>
                    <a:pt x="48896" y="3805"/>
                  </a:cubicBezTo>
                  <a:cubicBezTo>
                    <a:pt x="49107" y="3490"/>
                    <a:pt x="49194" y="3086"/>
                    <a:pt x="49107" y="2718"/>
                  </a:cubicBezTo>
                  <a:cubicBezTo>
                    <a:pt x="49264" y="2262"/>
                    <a:pt x="49177" y="1912"/>
                    <a:pt x="49054" y="1649"/>
                  </a:cubicBezTo>
                  <a:cubicBezTo>
                    <a:pt x="49072" y="1649"/>
                    <a:pt x="49072" y="1631"/>
                    <a:pt x="49072" y="1614"/>
                  </a:cubicBezTo>
                  <a:cubicBezTo>
                    <a:pt x="49142" y="1456"/>
                    <a:pt x="49194" y="1316"/>
                    <a:pt x="49247" y="1158"/>
                  </a:cubicBezTo>
                  <a:cubicBezTo>
                    <a:pt x="49317" y="1105"/>
                    <a:pt x="49370" y="1053"/>
                    <a:pt x="49422" y="1000"/>
                  </a:cubicBezTo>
                  <a:cubicBezTo>
                    <a:pt x="49510" y="912"/>
                    <a:pt x="49545" y="790"/>
                    <a:pt x="49545" y="667"/>
                  </a:cubicBezTo>
                  <a:cubicBezTo>
                    <a:pt x="49545" y="667"/>
                    <a:pt x="49352" y="667"/>
                    <a:pt x="48984" y="650"/>
                  </a:cubicBezTo>
                  <a:cubicBezTo>
                    <a:pt x="48616" y="650"/>
                    <a:pt x="48090" y="632"/>
                    <a:pt x="47441" y="597"/>
                  </a:cubicBezTo>
                  <a:cubicBezTo>
                    <a:pt x="47108" y="597"/>
                    <a:pt x="46740" y="579"/>
                    <a:pt x="46337" y="579"/>
                  </a:cubicBezTo>
                  <a:cubicBezTo>
                    <a:pt x="45951" y="562"/>
                    <a:pt x="45513" y="544"/>
                    <a:pt x="45022" y="544"/>
                  </a:cubicBezTo>
                  <a:cubicBezTo>
                    <a:pt x="44548" y="527"/>
                    <a:pt x="44022" y="527"/>
                    <a:pt x="43444" y="527"/>
                  </a:cubicBezTo>
                  <a:lnTo>
                    <a:pt x="33258" y="527"/>
                  </a:lnTo>
                  <a:cubicBezTo>
                    <a:pt x="32662" y="527"/>
                    <a:pt x="32066" y="527"/>
                    <a:pt x="31470" y="509"/>
                  </a:cubicBezTo>
                  <a:cubicBezTo>
                    <a:pt x="30856" y="509"/>
                    <a:pt x="30242" y="492"/>
                    <a:pt x="29646" y="474"/>
                  </a:cubicBezTo>
                  <a:cubicBezTo>
                    <a:pt x="29033" y="457"/>
                    <a:pt x="28437" y="422"/>
                    <a:pt x="27823" y="387"/>
                  </a:cubicBezTo>
                  <a:cubicBezTo>
                    <a:pt x="27227" y="351"/>
                    <a:pt x="26631" y="316"/>
                    <a:pt x="26035" y="281"/>
                  </a:cubicBezTo>
                  <a:cubicBezTo>
                    <a:pt x="25439" y="264"/>
                    <a:pt x="24860" y="246"/>
                    <a:pt x="24247" y="211"/>
                  </a:cubicBezTo>
                  <a:cubicBezTo>
                    <a:pt x="23931" y="211"/>
                    <a:pt x="23598" y="194"/>
                    <a:pt x="23247" y="194"/>
                  </a:cubicBezTo>
                  <a:cubicBezTo>
                    <a:pt x="22914" y="176"/>
                    <a:pt x="22581" y="159"/>
                    <a:pt x="22248" y="159"/>
                  </a:cubicBezTo>
                  <a:cubicBezTo>
                    <a:pt x="21897" y="159"/>
                    <a:pt x="21564" y="141"/>
                    <a:pt x="21214" y="141"/>
                  </a:cubicBezTo>
                  <a:lnTo>
                    <a:pt x="20179" y="141"/>
                  </a:lnTo>
                  <a:cubicBezTo>
                    <a:pt x="19829" y="124"/>
                    <a:pt x="19478" y="124"/>
                    <a:pt x="19127" y="124"/>
                  </a:cubicBezTo>
                  <a:cubicBezTo>
                    <a:pt x="18777" y="124"/>
                    <a:pt x="18444" y="141"/>
                    <a:pt x="18093" y="141"/>
                  </a:cubicBezTo>
                  <a:lnTo>
                    <a:pt x="12658" y="141"/>
                  </a:lnTo>
                  <a:cubicBezTo>
                    <a:pt x="12132" y="141"/>
                    <a:pt x="11641" y="124"/>
                    <a:pt x="11185" y="124"/>
                  </a:cubicBezTo>
                  <a:cubicBezTo>
                    <a:pt x="10554" y="88"/>
                    <a:pt x="9958" y="71"/>
                    <a:pt x="9415" y="53"/>
                  </a:cubicBezTo>
                  <a:cubicBezTo>
                    <a:pt x="8854" y="18"/>
                    <a:pt x="8363" y="18"/>
                    <a:pt x="7925"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5658649" y="1025627"/>
              <a:ext cx="1660199" cy="597078"/>
            </a:xfrm>
            <a:custGeom>
              <a:avLst/>
              <a:gdLst/>
              <a:ahLst/>
              <a:cxnLst/>
              <a:rect l="l" t="t" r="r" b="b"/>
              <a:pathLst>
                <a:path w="51579" h="18550" extrusionOk="0">
                  <a:moveTo>
                    <a:pt x="10870" y="1"/>
                  </a:moveTo>
                  <a:cubicBezTo>
                    <a:pt x="10379" y="1"/>
                    <a:pt x="9958" y="18"/>
                    <a:pt x="9590" y="18"/>
                  </a:cubicBezTo>
                  <a:lnTo>
                    <a:pt x="7855" y="18"/>
                  </a:lnTo>
                  <a:cubicBezTo>
                    <a:pt x="7855" y="71"/>
                    <a:pt x="7872" y="141"/>
                    <a:pt x="7890" y="194"/>
                  </a:cubicBezTo>
                  <a:cubicBezTo>
                    <a:pt x="7925" y="264"/>
                    <a:pt x="7977" y="334"/>
                    <a:pt x="8030" y="386"/>
                  </a:cubicBezTo>
                  <a:cubicBezTo>
                    <a:pt x="8047" y="404"/>
                    <a:pt x="8065" y="422"/>
                    <a:pt x="8082" y="439"/>
                  </a:cubicBezTo>
                  <a:cubicBezTo>
                    <a:pt x="8012" y="667"/>
                    <a:pt x="7995" y="772"/>
                    <a:pt x="8012" y="1070"/>
                  </a:cubicBezTo>
                  <a:cubicBezTo>
                    <a:pt x="7942" y="1456"/>
                    <a:pt x="8030" y="1684"/>
                    <a:pt x="8170" y="1824"/>
                  </a:cubicBezTo>
                  <a:cubicBezTo>
                    <a:pt x="7977" y="2017"/>
                    <a:pt x="7802" y="2245"/>
                    <a:pt x="7662" y="2455"/>
                  </a:cubicBezTo>
                  <a:cubicBezTo>
                    <a:pt x="7557" y="2525"/>
                    <a:pt x="7469" y="2613"/>
                    <a:pt x="7416" y="2683"/>
                  </a:cubicBezTo>
                  <a:cubicBezTo>
                    <a:pt x="7294" y="2841"/>
                    <a:pt x="7258" y="2981"/>
                    <a:pt x="7223" y="3086"/>
                  </a:cubicBezTo>
                  <a:cubicBezTo>
                    <a:pt x="7206" y="3086"/>
                    <a:pt x="7188" y="3104"/>
                    <a:pt x="7153" y="3121"/>
                  </a:cubicBezTo>
                  <a:cubicBezTo>
                    <a:pt x="7066" y="2981"/>
                    <a:pt x="6925" y="2911"/>
                    <a:pt x="6750" y="2911"/>
                  </a:cubicBezTo>
                  <a:cubicBezTo>
                    <a:pt x="6697" y="2911"/>
                    <a:pt x="6627" y="2929"/>
                    <a:pt x="6557" y="2946"/>
                  </a:cubicBezTo>
                  <a:cubicBezTo>
                    <a:pt x="6487" y="2964"/>
                    <a:pt x="6470" y="2981"/>
                    <a:pt x="6452" y="2981"/>
                  </a:cubicBezTo>
                  <a:cubicBezTo>
                    <a:pt x="6154" y="2999"/>
                    <a:pt x="5961" y="3209"/>
                    <a:pt x="5873" y="3314"/>
                  </a:cubicBezTo>
                  <a:cubicBezTo>
                    <a:pt x="5838" y="3349"/>
                    <a:pt x="5803" y="3384"/>
                    <a:pt x="5751" y="3419"/>
                  </a:cubicBezTo>
                  <a:cubicBezTo>
                    <a:pt x="5681" y="3507"/>
                    <a:pt x="5593" y="3630"/>
                    <a:pt x="5558" y="3770"/>
                  </a:cubicBezTo>
                  <a:cubicBezTo>
                    <a:pt x="5523" y="3998"/>
                    <a:pt x="5558" y="4191"/>
                    <a:pt x="5681" y="4331"/>
                  </a:cubicBezTo>
                  <a:cubicBezTo>
                    <a:pt x="5768" y="4454"/>
                    <a:pt x="5891" y="4524"/>
                    <a:pt x="6049" y="4559"/>
                  </a:cubicBezTo>
                  <a:cubicBezTo>
                    <a:pt x="5996" y="4699"/>
                    <a:pt x="5979" y="4840"/>
                    <a:pt x="5996" y="4962"/>
                  </a:cubicBezTo>
                  <a:cubicBezTo>
                    <a:pt x="6014" y="5015"/>
                    <a:pt x="6014" y="5085"/>
                    <a:pt x="6031" y="5138"/>
                  </a:cubicBezTo>
                  <a:cubicBezTo>
                    <a:pt x="6031" y="5138"/>
                    <a:pt x="6031" y="5155"/>
                    <a:pt x="6031" y="5155"/>
                  </a:cubicBezTo>
                  <a:cubicBezTo>
                    <a:pt x="6031" y="5173"/>
                    <a:pt x="6014" y="5173"/>
                    <a:pt x="5996" y="5190"/>
                  </a:cubicBezTo>
                  <a:cubicBezTo>
                    <a:pt x="5979" y="5208"/>
                    <a:pt x="5961" y="5208"/>
                    <a:pt x="5944" y="5225"/>
                  </a:cubicBezTo>
                  <a:cubicBezTo>
                    <a:pt x="5926" y="5243"/>
                    <a:pt x="5891" y="5278"/>
                    <a:pt x="5856" y="5313"/>
                  </a:cubicBezTo>
                  <a:cubicBezTo>
                    <a:pt x="5593" y="5523"/>
                    <a:pt x="5505" y="5786"/>
                    <a:pt x="5558" y="6049"/>
                  </a:cubicBezTo>
                  <a:cubicBezTo>
                    <a:pt x="5575" y="6084"/>
                    <a:pt x="5575" y="6102"/>
                    <a:pt x="5593" y="6137"/>
                  </a:cubicBezTo>
                  <a:cubicBezTo>
                    <a:pt x="5610" y="6365"/>
                    <a:pt x="5751" y="6523"/>
                    <a:pt x="5961" y="6558"/>
                  </a:cubicBezTo>
                  <a:cubicBezTo>
                    <a:pt x="5961" y="6575"/>
                    <a:pt x="5961" y="6575"/>
                    <a:pt x="5961" y="6593"/>
                  </a:cubicBezTo>
                  <a:cubicBezTo>
                    <a:pt x="5944" y="6610"/>
                    <a:pt x="5926" y="6628"/>
                    <a:pt x="5909" y="6645"/>
                  </a:cubicBezTo>
                  <a:cubicBezTo>
                    <a:pt x="5838" y="6593"/>
                    <a:pt x="5751" y="6558"/>
                    <a:pt x="5663" y="6558"/>
                  </a:cubicBezTo>
                  <a:cubicBezTo>
                    <a:pt x="5575" y="6558"/>
                    <a:pt x="5470" y="6593"/>
                    <a:pt x="5365" y="6663"/>
                  </a:cubicBezTo>
                  <a:cubicBezTo>
                    <a:pt x="5348" y="6680"/>
                    <a:pt x="5312" y="6698"/>
                    <a:pt x="5295" y="6715"/>
                  </a:cubicBezTo>
                  <a:cubicBezTo>
                    <a:pt x="5172" y="6786"/>
                    <a:pt x="4962" y="6891"/>
                    <a:pt x="4839" y="7119"/>
                  </a:cubicBezTo>
                  <a:cubicBezTo>
                    <a:pt x="4699" y="7171"/>
                    <a:pt x="4611" y="7259"/>
                    <a:pt x="4541" y="7364"/>
                  </a:cubicBezTo>
                  <a:cubicBezTo>
                    <a:pt x="4524" y="7364"/>
                    <a:pt x="4506" y="7347"/>
                    <a:pt x="4506" y="7347"/>
                  </a:cubicBezTo>
                  <a:lnTo>
                    <a:pt x="4436" y="7347"/>
                  </a:lnTo>
                  <a:cubicBezTo>
                    <a:pt x="4313" y="7347"/>
                    <a:pt x="4173" y="7399"/>
                    <a:pt x="4068" y="7487"/>
                  </a:cubicBezTo>
                  <a:cubicBezTo>
                    <a:pt x="3963" y="7557"/>
                    <a:pt x="3840" y="7662"/>
                    <a:pt x="3805" y="7855"/>
                  </a:cubicBezTo>
                  <a:cubicBezTo>
                    <a:pt x="3770" y="7978"/>
                    <a:pt x="3735" y="8188"/>
                    <a:pt x="3787" y="8381"/>
                  </a:cubicBezTo>
                  <a:cubicBezTo>
                    <a:pt x="3770" y="8398"/>
                    <a:pt x="3752" y="8434"/>
                    <a:pt x="3752" y="8451"/>
                  </a:cubicBezTo>
                  <a:cubicBezTo>
                    <a:pt x="3682" y="8539"/>
                    <a:pt x="3612" y="8609"/>
                    <a:pt x="3559" y="8714"/>
                  </a:cubicBezTo>
                  <a:cubicBezTo>
                    <a:pt x="3331" y="8872"/>
                    <a:pt x="3086" y="9082"/>
                    <a:pt x="2858" y="9398"/>
                  </a:cubicBezTo>
                  <a:cubicBezTo>
                    <a:pt x="2770" y="9520"/>
                    <a:pt x="2700" y="9643"/>
                    <a:pt x="2648" y="9783"/>
                  </a:cubicBezTo>
                  <a:cubicBezTo>
                    <a:pt x="2455" y="9906"/>
                    <a:pt x="2297" y="10099"/>
                    <a:pt x="2262" y="10274"/>
                  </a:cubicBezTo>
                  <a:cubicBezTo>
                    <a:pt x="2227" y="10467"/>
                    <a:pt x="2227" y="10625"/>
                    <a:pt x="2227" y="10765"/>
                  </a:cubicBezTo>
                  <a:cubicBezTo>
                    <a:pt x="2227" y="10870"/>
                    <a:pt x="2227" y="10958"/>
                    <a:pt x="2227" y="11046"/>
                  </a:cubicBezTo>
                  <a:cubicBezTo>
                    <a:pt x="2192" y="11221"/>
                    <a:pt x="2244" y="11344"/>
                    <a:pt x="2262" y="11414"/>
                  </a:cubicBezTo>
                  <a:cubicBezTo>
                    <a:pt x="2279" y="11449"/>
                    <a:pt x="2297" y="11502"/>
                    <a:pt x="2332" y="11537"/>
                  </a:cubicBezTo>
                  <a:cubicBezTo>
                    <a:pt x="2332" y="11607"/>
                    <a:pt x="2332" y="11677"/>
                    <a:pt x="2315" y="11747"/>
                  </a:cubicBezTo>
                  <a:cubicBezTo>
                    <a:pt x="2244" y="12028"/>
                    <a:pt x="2279" y="12273"/>
                    <a:pt x="2332" y="12448"/>
                  </a:cubicBezTo>
                  <a:lnTo>
                    <a:pt x="2034" y="12957"/>
                  </a:lnTo>
                  <a:lnTo>
                    <a:pt x="1981" y="12957"/>
                  </a:lnTo>
                  <a:cubicBezTo>
                    <a:pt x="1981" y="12957"/>
                    <a:pt x="1666" y="12957"/>
                    <a:pt x="1508" y="13202"/>
                  </a:cubicBezTo>
                  <a:cubicBezTo>
                    <a:pt x="1508" y="13202"/>
                    <a:pt x="1491" y="13237"/>
                    <a:pt x="1491" y="13237"/>
                  </a:cubicBezTo>
                  <a:cubicBezTo>
                    <a:pt x="1438" y="13307"/>
                    <a:pt x="1333" y="13483"/>
                    <a:pt x="1368" y="13675"/>
                  </a:cubicBezTo>
                  <a:lnTo>
                    <a:pt x="1385" y="13711"/>
                  </a:lnTo>
                  <a:cubicBezTo>
                    <a:pt x="1385" y="13746"/>
                    <a:pt x="1403" y="13816"/>
                    <a:pt x="1420" y="13868"/>
                  </a:cubicBezTo>
                  <a:cubicBezTo>
                    <a:pt x="1368" y="13956"/>
                    <a:pt x="1315" y="14061"/>
                    <a:pt x="1333" y="14201"/>
                  </a:cubicBezTo>
                  <a:cubicBezTo>
                    <a:pt x="1333" y="14236"/>
                    <a:pt x="1333" y="14289"/>
                    <a:pt x="1350" y="14324"/>
                  </a:cubicBezTo>
                  <a:cubicBezTo>
                    <a:pt x="1333" y="14394"/>
                    <a:pt x="1298" y="14499"/>
                    <a:pt x="1298" y="14605"/>
                  </a:cubicBezTo>
                  <a:cubicBezTo>
                    <a:pt x="1245" y="14605"/>
                    <a:pt x="1192" y="14605"/>
                    <a:pt x="1140" y="14640"/>
                  </a:cubicBezTo>
                  <a:cubicBezTo>
                    <a:pt x="965" y="14657"/>
                    <a:pt x="807" y="14780"/>
                    <a:pt x="754" y="14938"/>
                  </a:cubicBezTo>
                  <a:cubicBezTo>
                    <a:pt x="684" y="15096"/>
                    <a:pt x="614" y="15253"/>
                    <a:pt x="544" y="15394"/>
                  </a:cubicBezTo>
                  <a:cubicBezTo>
                    <a:pt x="456" y="15621"/>
                    <a:pt x="474" y="15797"/>
                    <a:pt x="561" y="15920"/>
                  </a:cubicBezTo>
                  <a:cubicBezTo>
                    <a:pt x="509" y="16077"/>
                    <a:pt x="491" y="16235"/>
                    <a:pt x="561" y="16410"/>
                  </a:cubicBezTo>
                  <a:cubicBezTo>
                    <a:pt x="369" y="16463"/>
                    <a:pt x="193" y="16603"/>
                    <a:pt x="70" y="16814"/>
                  </a:cubicBezTo>
                  <a:cubicBezTo>
                    <a:pt x="53" y="16849"/>
                    <a:pt x="35" y="16884"/>
                    <a:pt x="18" y="16936"/>
                  </a:cubicBezTo>
                  <a:cubicBezTo>
                    <a:pt x="0" y="16971"/>
                    <a:pt x="0" y="17024"/>
                    <a:pt x="0" y="17077"/>
                  </a:cubicBezTo>
                  <a:lnTo>
                    <a:pt x="0" y="18549"/>
                  </a:lnTo>
                  <a:lnTo>
                    <a:pt x="44373" y="18549"/>
                  </a:lnTo>
                  <a:cubicBezTo>
                    <a:pt x="44917" y="18532"/>
                    <a:pt x="45215" y="18532"/>
                    <a:pt x="45215" y="18532"/>
                  </a:cubicBezTo>
                  <a:lnTo>
                    <a:pt x="45355" y="18514"/>
                  </a:lnTo>
                  <a:cubicBezTo>
                    <a:pt x="45425" y="18497"/>
                    <a:pt x="45495" y="18462"/>
                    <a:pt x="45548" y="18409"/>
                  </a:cubicBezTo>
                  <a:cubicBezTo>
                    <a:pt x="45653" y="18304"/>
                    <a:pt x="45706" y="18164"/>
                    <a:pt x="45688" y="17971"/>
                  </a:cubicBezTo>
                  <a:cubicBezTo>
                    <a:pt x="45671" y="17795"/>
                    <a:pt x="45618" y="17638"/>
                    <a:pt x="45583" y="17515"/>
                  </a:cubicBezTo>
                  <a:cubicBezTo>
                    <a:pt x="45565" y="17480"/>
                    <a:pt x="45548" y="17427"/>
                    <a:pt x="45548" y="17392"/>
                  </a:cubicBezTo>
                  <a:cubicBezTo>
                    <a:pt x="45530" y="17357"/>
                    <a:pt x="45513" y="17322"/>
                    <a:pt x="45513" y="17287"/>
                  </a:cubicBezTo>
                  <a:cubicBezTo>
                    <a:pt x="45600" y="17024"/>
                    <a:pt x="45635" y="16744"/>
                    <a:pt x="45565" y="16481"/>
                  </a:cubicBezTo>
                  <a:cubicBezTo>
                    <a:pt x="45723" y="16393"/>
                    <a:pt x="45828" y="16270"/>
                    <a:pt x="45881" y="16112"/>
                  </a:cubicBezTo>
                  <a:cubicBezTo>
                    <a:pt x="45916" y="15990"/>
                    <a:pt x="45934" y="15867"/>
                    <a:pt x="45916" y="15744"/>
                  </a:cubicBezTo>
                  <a:cubicBezTo>
                    <a:pt x="45916" y="15639"/>
                    <a:pt x="45863" y="15534"/>
                    <a:pt x="45811" y="15429"/>
                  </a:cubicBezTo>
                  <a:cubicBezTo>
                    <a:pt x="45811" y="15429"/>
                    <a:pt x="45828" y="15411"/>
                    <a:pt x="45846" y="15394"/>
                  </a:cubicBezTo>
                  <a:cubicBezTo>
                    <a:pt x="45863" y="15359"/>
                    <a:pt x="45916" y="15323"/>
                    <a:pt x="45951" y="15253"/>
                  </a:cubicBezTo>
                  <a:cubicBezTo>
                    <a:pt x="46004" y="15166"/>
                    <a:pt x="46126" y="14938"/>
                    <a:pt x="46056" y="14675"/>
                  </a:cubicBezTo>
                  <a:cubicBezTo>
                    <a:pt x="46021" y="14587"/>
                    <a:pt x="45969" y="14447"/>
                    <a:pt x="45828" y="14342"/>
                  </a:cubicBezTo>
                  <a:cubicBezTo>
                    <a:pt x="45758" y="14236"/>
                    <a:pt x="45671" y="14184"/>
                    <a:pt x="45565" y="14166"/>
                  </a:cubicBezTo>
                  <a:cubicBezTo>
                    <a:pt x="45548" y="14131"/>
                    <a:pt x="45548" y="14096"/>
                    <a:pt x="45530" y="14061"/>
                  </a:cubicBezTo>
                  <a:cubicBezTo>
                    <a:pt x="45565" y="13974"/>
                    <a:pt x="45600" y="13851"/>
                    <a:pt x="45565" y="13728"/>
                  </a:cubicBezTo>
                  <a:cubicBezTo>
                    <a:pt x="45583" y="13728"/>
                    <a:pt x="45618" y="13746"/>
                    <a:pt x="45653" y="13746"/>
                  </a:cubicBezTo>
                  <a:cubicBezTo>
                    <a:pt x="45776" y="13763"/>
                    <a:pt x="45811" y="13781"/>
                    <a:pt x="45811" y="13781"/>
                  </a:cubicBezTo>
                  <a:cubicBezTo>
                    <a:pt x="45881" y="13816"/>
                    <a:pt x="45934" y="13833"/>
                    <a:pt x="46004" y="13833"/>
                  </a:cubicBezTo>
                  <a:cubicBezTo>
                    <a:pt x="46056" y="13833"/>
                    <a:pt x="46126" y="13816"/>
                    <a:pt x="46179" y="13798"/>
                  </a:cubicBezTo>
                  <a:cubicBezTo>
                    <a:pt x="46284" y="13746"/>
                    <a:pt x="46389" y="13658"/>
                    <a:pt x="46442" y="13535"/>
                  </a:cubicBezTo>
                  <a:lnTo>
                    <a:pt x="46442" y="13500"/>
                  </a:lnTo>
                  <a:cubicBezTo>
                    <a:pt x="46477" y="13413"/>
                    <a:pt x="46547" y="13290"/>
                    <a:pt x="46565" y="13132"/>
                  </a:cubicBezTo>
                  <a:cubicBezTo>
                    <a:pt x="46915" y="12957"/>
                    <a:pt x="47091" y="12834"/>
                    <a:pt x="47196" y="12606"/>
                  </a:cubicBezTo>
                  <a:cubicBezTo>
                    <a:pt x="47248" y="12501"/>
                    <a:pt x="47248" y="12396"/>
                    <a:pt x="47248" y="12308"/>
                  </a:cubicBezTo>
                  <a:cubicBezTo>
                    <a:pt x="47283" y="12290"/>
                    <a:pt x="47319" y="12273"/>
                    <a:pt x="47371" y="12238"/>
                  </a:cubicBezTo>
                  <a:cubicBezTo>
                    <a:pt x="47511" y="12168"/>
                    <a:pt x="47617" y="12045"/>
                    <a:pt x="47669" y="11922"/>
                  </a:cubicBezTo>
                  <a:cubicBezTo>
                    <a:pt x="47687" y="11835"/>
                    <a:pt x="47687" y="11765"/>
                    <a:pt x="47669" y="11694"/>
                  </a:cubicBezTo>
                  <a:cubicBezTo>
                    <a:pt x="47809" y="11449"/>
                    <a:pt x="47985" y="11186"/>
                    <a:pt x="48195" y="10941"/>
                  </a:cubicBezTo>
                  <a:cubicBezTo>
                    <a:pt x="48283" y="10800"/>
                    <a:pt x="48353" y="10660"/>
                    <a:pt x="48353" y="10520"/>
                  </a:cubicBezTo>
                  <a:cubicBezTo>
                    <a:pt x="48353" y="10520"/>
                    <a:pt x="48388" y="10485"/>
                    <a:pt x="48476" y="10432"/>
                  </a:cubicBezTo>
                  <a:cubicBezTo>
                    <a:pt x="48528" y="10397"/>
                    <a:pt x="48563" y="10362"/>
                    <a:pt x="48616" y="10327"/>
                  </a:cubicBezTo>
                  <a:cubicBezTo>
                    <a:pt x="48879" y="10134"/>
                    <a:pt x="48879" y="9924"/>
                    <a:pt x="48879" y="9836"/>
                  </a:cubicBezTo>
                  <a:cubicBezTo>
                    <a:pt x="48861" y="9801"/>
                    <a:pt x="48861" y="9766"/>
                    <a:pt x="48844" y="9731"/>
                  </a:cubicBezTo>
                  <a:cubicBezTo>
                    <a:pt x="48879" y="9713"/>
                    <a:pt x="48914" y="9696"/>
                    <a:pt x="48949" y="9678"/>
                  </a:cubicBezTo>
                  <a:cubicBezTo>
                    <a:pt x="49142" y="9520"/>
                    <a:pt x="49212" y="9363"/>
                    <a:pt x="49229" y="9257"/>
                  </a:cubicBezTo>
                  <a:cubicBezTo>
                    <a:pt x="49265" y="9082"/>
                    <a:pt x="49194" y="8924"/>
                    <a:pt x="49037" y="8784"/>
                  </a:cubicBezTo>
                  <a:cubicBezTo>
                    <a:pt x="48984" y="8732"/>
                    <a:pt x="48931" y="8696"/>
                    <a:pt x="48879" y="8644"/>
                  </a:cubicBezTo>
                  <a:cubicBezTo>
                    <a:pt x="48931" y="8486"/>
                    <a:pt x="48949" y="8311"/>
                    <a:pt x="48896" y="8153"/>
                  </a:cubicBezTo>
                  <a:cubicBezTo>
                    <a:pt x="49019" y="8030"/>
                    <a:pt x="49124" y="7890"/>
                    <a:pt x="49194" y="7750"/>
                  </a:cubicBezTo>
                  <a:cubicBezTo>
                    <a:pt x="49335" y="7662"/>
                    <a:pt x="49405" y="7522"/>
                    <a:pt x="49405" y="7382"/>
                  </a:cubicBezTo>
                  <a:cubicBezTo>
                    <a:pt x="49387" y="7189"/>
                    <a:pt x="49440" y="6978"/>
                    <a:pt x="49528" y="6768"/>
                  </a:cubicBezTo>
                  <a:cubicBezTo>
                    <a:pt x="49580" y="6645"/>
                    <a:pt x="49563" y="6505"/>
                    <a:pt x="49492" y="6382"/>
                  </a:cubicBezTo>
                  <a:cubicBezTo>
                    <a:pt x="49440" y="6330"/>
                    <a:pt x="49422" y="6242"/>
                    <a:pt x="49405" y="6154"/>
                  </a:cubicBezTo>
                  <a:cubicBezTo>
                    <a:pt x="49422" y="6049"/>
                    <a:pt x="49422" y="5926"/>
                    <a:pt x="49422" y="5804"/>
                  </a:cubicBezTo>
                  <a:cubicBezTo>
                    <a:pt x="49440" y="5734"/>
                    <a:pt x="49440" y="5664"/>
                    <a:pt x="49440" y="5576"/>
                  </a:cubicBezTo>
                  <a:cubicBezTo>
                    <a:pt x="49510" y="5401"/>
                    <a:pt x="49580" y="5260"/>
                    <a:pt x="49668" y="5138"/>
                  </a:cubicBezTo>
                  <a:cubicBezTo>
                    <a:pt x="49703" y="5102"/>
                    <a:pt x="49720" y="5067"/>
                    <a:pt x="49738" y="5015"/>
                  </a:cubicBezTo>
                  <a:lnTo>
                    <a:pt x="49931" y="4279"/>
                  </a:lnTo>
                  <a:cubicBezTo>
                    <a:pt x="50246" y="4156"/>
                    <a:pt x="50334" y="3980"/>
                    <a:pt x="50352" y="3805"/>
                  </a:cubicBezTo>
                  <a:cubicBezTo>
                    <a:pt x="50579" y="3682"/>
                    <a:pt x="50720" y="3455"/>
                    <a:pt x="50702" y="3227"/>
                  </a:cubicBezTo>
                  <a:cubicBezTo>
                    <a:pt x="50720" y="3156"/>
                    <a:pt x="50737" y="3069"/>
                    <a:pt x="50720" y="3016"/>
                  </a:cubicBezTo>
                  <a:cubicBezTo>
                    <a:pt x="50965" y="2701"/>
                    <a:pt x="51088" y="2315"/>
                    <a:pt x="51035" y="1947"/>
                  </a:cubicBezTo>
                  <a:cubicBezTo>
                    <a:pt x="51228" y="1509"/>
                    <a:pt x="51176" y="1175"/>
                    <a:pt x="51053" y="947"/>
                  </a:cubicBezTo>
                  <a:cubicBezTo>
                    <a:pt x="51053" y="930"/>
                    <a:pt x="51070" y="912"/>
                    <a:pt x="51070" y="895"/>
                  </a:cubicBezTo>
                  <a:cubicBezTo>
                    <a:pt x="51158" y="755"/>
                    <a:pt x="51211" y="614"/>
                    <a:pt x="51263" y="474"/>
                  </a:cubicBezTo>
                  <a:cubicBezTo>
                    <a:pt x="51333" y="422"/>
                    <a:pt x="51403" y="369"/>
                    <a:pt x="51456" y="299"/>
                  </a:cubicBezTo>
                  <a:cubicBezTo>
                    <a:pt x="51544" y="211"/>
                    <a:pt x="51579" y="106"/>
                    <a:pt x="51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5691931" y="1025627"/>
              <a:ext cx="1594182" cy="597078"/>
            </a:xfrm>
            <a:custGeom>
              <a:avLst/>
              <a:gdLst/>
              <a:ahLst/>
              <a:cxnLst/>
              <a:rect l="l" t="t" r="r" b="b"/>
              <a:pathLst>
                <a:path w="49528" h="18550" extrusionOk="0">
                  <a:moveTo>
                    <a:pt x="7399" y="1"/>
                  </a:moveTo>
                  <a:cubicBezTo>
                    <a:pt x="7399" y="18"/>
                    <a:pt x="7399" y="18"/>
                    <a:pt x="7417" y="36"/>
                  </a:cubicBezTo>
                  <a:cubicBezTo>
                    <a:pt x="7504" y="124"/>
                    <a:pt x="7592" y="211"/>
                    <a:pt x="7680" y="281"/>
                  </a:cubicBezTo>
                  <a:cubicBezTo>
                    <a:pt x="7680" y="299"/>
                    <a:pt x="7680" y="334"/>
                    <a:pt x="7680" y="351"/>
                  </a:cubicBezTo>
                  <a:cubicBezTo>
                    <a:pt x="7487" y="737"/>
                    <a:pt x="7487" y="737"/>
                    <a:pt x="7469" y="1123"/>
                  </a:cubicBezTo>
                  <a:cubicBezTo>
                    <a:pt x="7399" y="1298"/>
                    <a:pt x="7382" y="1438"/>
                    <a:pt x="7487" y="1509"/>
                  </a:cubicBezTo>
                  <a:cubicBezTo>
                    <a:pt x="7557" y="1561"/>
                    <a:pt x="7592" y="1666"/>
                    <a:pt x="7645" y="1736"/>
                  </a:cubicBezTo>
                  <a:cubicBezTo>
                    <a:pt x="7627" y="1824"/>
                    <a:pt x="7627" y="1877"/>
                    <a:pt x="7680" y="1912"/>
                  </a:cubicBezTo>
                  <a:cubicBezTo>
                    <a:pt x="7347" y="2140"/>
                    <a:pt x="7084" y="2438"/>
                    <a:pt x="6803" y="2806"/>
                  </a:cubicBezTo>
                  <a:cubicBezTo>
                    <a:pt x="6785" y="2788"/>
                    <a:pt x="6785" y="2788"/>
                    <a:pt x="6785" y="2788"/>
                  </a:cubicBezTo>
                  <a:cubicBezTo>
                    <a:pt x="6784" y="2787"/>
                    <a:pt x="6782" y="2786"/>
                    <a:pt x="6779" y="2786"/>
                  </a:cubicBezTo>
                  <a:cubicBezTo>
                    <a:pt x="6747" y="2786"/>
                    <a:pt x="6641" y="2865"/>
                    <a:pt x="6593" y="2929"/>
                  </a:cubicBezTo>
                  <a:cubicBezTo>
                    <a:pt x="6487" y="3051"/>
                    <a:pt x="6487" y="3139"/>
                    <a:pt x="6452" y="3244"/>
                  </a:cubicBezTo>
                  <a:cubicBezTo>
                    <a:pt x="6435" y="3279"/>
                    <a:pt x="6400" y="3314"/>
                    <a:pt x="6365" y="3367"/>
                  </a:cubicBezTo>
                  <a:cubicBezTo>
                    <a:pt x="6347" y="3384"/>
                    <a:pt x="6330" y="3402"/>
                    <a:pt x="6312" y="3402"/>
                  </a:cubicBezTo>
                  <a:cubicBezTo>
                    <a:pt x="6154" y="3472"/>
                    <a:pt x="6014" y="3507"/>
                    <a:pt x="5874" y="3560"/>
                  </a:cubicBezTo>
                  <a:cubicBezTo>
                    <a:pt x="5839" y="3571"/>
                    <a:pt x="5810" y="3577"/>
                    <a:pt x="5785" y="3577"/>
                  </a:cubicBezTo>
                  <a:cubicBezTo>
                    <a:pt x="5736" y="3577"/>
                    <a:pt x="5704" y="3554"/>
                    <a:pt x="5681" y="3507"/>
                  </a:cubicBezTo>
                  <a:cubicBezTo>
                    <a:pt x="5681" y="3472"/>
                    <a:pt x="5681" y="3437"/>
                    <a:pt x="5663" y="3402"/>
                  </a:cubicBezTo>
                  <a:cubicBezTo>
                    <a:pt x="5650" y="3337"/>
                    <a:pt x="5618" y="3301"/>
                    <a:pt x="5545" y="3301"/>
                  </a:cubicBezTo>
                  <a:cubicBezTo>
                    <a:pt x="5520" y="3301"/>
                    <a:pt x="5489" y="3305"/>
                    <a:pt x="5453" y="3314"/>
                  </a:cubicBezTo>
                  <a:cubicBezTo>
                    <a:pt x="5383" y="3332"/>
                    <a:pt x="5313" y="3349"/>
                    <a:pt x="5260" y="3367"/>
                  </a:cubicBezTo>
                  <a:cubicBezTo>
                    <a:pt x="5120" y="3367"/>
                    <a:pt x="5032" y="3437"/>
                    <a:pt x="4927" y="3560"/>
                  </a:cubicBezTo>
                  <a:cubicBezTo>
                    <a:pt x="4910" y="3612"/>
                    <a:pt x="4839" y="3630"/>
                    <a:pt x="4804" y="3682"/>
                  </a:cubicBezTo>
                  <a:cubicBezTo>
                    <a:pt x="4769" y="3717"/>
                    <a:pt x="4734" y="3770"/>
                    <a:pt x="4717" y="3805"/>
                  </a:cubicBezTo>
                  <a:cubicBezTo>
                    <a:pt x="4684" y="3968"/>
                    <a:pt x="4787" y="4070"/>
                    <a:pt x="4942" y="4070"/>
                  </a:cubicBezTo>
                  <a:cubicBezTo>
                    <a:pt x="4955" y="4070"/>
                    <a:pt x="4967" y="4069"/>
                    <a:pt x="4980" y="4068"/>
                  </a:cubicBezTo>
                  <a:cubicBezTo>
                    <a:pt x="5015" y="4068"/>
                    <a:pt x="5032" y="4068"/>
                    <a:pt x="5050" y="4051"/>
                  </a:cubicBezTo>
                  <a:cubicBezTo>
                    <a:pt x="5094" y="4041"/>
                    <a:pt x="5134" y="4037"/>
                    <a:pt x="5169" y="4037"/>
                  </a:cubicBezTo>
                  <a:cubicBezTo>
                    <a:pt x="5327" y="4037"/>
                    <a:pt x="5396" y="4125"/>
                    <a:pt x="5453" y="4226"/>
                  </a:cubicBezTo>
                  <a:cubicBezTo>
                    <a:pt x="5506" y="4296"/>
                    <a:pt x="5348" y="4419"/>
                    <a:pt x="5295" y="4541"/>
                  </a:cubicBezTo>
                  <a:cubicBezTo>
                    <a:pt x="5225" y="4647"/>
                    <a:pt x="5208" y="4752"/>
                    <a:pt x="5225" y="4822"/>
                  </a:cubicBezTo>
                  <a:cubicBezTo>
                    <a:pt x="5243" y="4927"/>
                    <a:pt x="5278" y="5015"/>
                    <a:pt x="5295" y="5120"/>
                  </a:cubicBezTo>
                  <a:cubicBezTo>
                    <a:pt x="5313" y="5225"/>
                    <a:pt x="5243" y="5348"/>
                    <a:pt x="5085" y="5471"/>
                  </a:cubicBezTo>
                  <a:cubicBezTo>
                    <a:pt x="5050" y="5523"/>
                    <a:pt x="4997" y="5541"/>
                    <a:pt x="4945" y="5593"/>
                  </a:cubicBezTo>
                  <a:cubicBezTo>
                    <a:pt x="4822" y="5699"/>
                    <a:pt x="4787" y="5769"/>
                    <a:pt x="4822" y="5874"/>
                  </a:cubicBezTo>
                  <a:cubicBezTo>
                    <a:pt x="4839" y="5926"/>
                    <a:pt x="4857" y="5962"/>
                    <a:pt x="4875" y="6014"/>
                  </a:cubicBezTo>
                  <a:cubicBezTo>
                    <a:pt x="4885" y="6076"/>
                    <a:pt x="4919" y="6101"/>
                    <a:pt x="4970" y="6101"/>
                  </a:cubicBezTo>
                  <a:cubicBezTo>
                    <a:pt x="5007" y="6101"/>
                    <a:pt x="5052" y="6089"/>
                    <a:pt x="5102" y="6067"/>
                  </a:cubicBezTo>
                  <a:cubicBezTo>
                    <a:pt x="5173" y="6049"/>
                    <a:pt x="5243" y="6032"/>
                    <a:pt x="5313" y="6014"/>
                  </a:cubicBezTo>
                  <a:cubicBezTo>
                    <a:pt x="5313" y="6242"/>
                    <a:pt x="5313" y="6452"/>
                    <a:pt x="5313" y="6663"/>
                  </a:cubicBezTo>
                  <a:cubicBezTo>
                    <a:pt x="5313" y="6698"/>
                    <a:pt x="5295" y="6750"/>
                    <a:pt x="5260" y="6786"/>
                  </a:cubicBezTo>
                  <a:cubicBezTo>
                    <a:pt x="5120" y="6961"/>
                    <a:pt x="4962" y="7119"/>
                    <a:pt x="4804" y="7276"/>
                  </a:cubicBezTo>
                  <a:cubicBezTo>
                    <a:pt x="4769" y="7294"/>
                    <a:pt x="4717" y="7294"/>
                    <a:pt x="4682" y="7294"/>
                  </a:cubicBezTo>
                  <a:cubicBezTo>
                    <a:pt x="4524" y="7294"/>
                    <a:pt x="4436" y="7224"/>
                    <a:pt x="4559" y="7031"/>
                  </a:cubicBezTo>
                  <a:cubicBezTo>
                    <a:pt x="4584" y="6993"/>
                    <a:pt x="4582" y="6964"/>
                    <a:pt x="4553" y="6964"/>
                  </a:cubicBezTo>
                  <a:cubicBezTo>
                    <a:pt x="4541" y="6964"/>
                    <a:pt x="4526" y="6969"/>
                    <a:pt x="4506" y="6978"/>
                  </a:cubicBezTo>
                  <a:cubicBezTo>
                    <a:pt x="4366" y="7084"/>
                    <a:pt x="4173" y="7136"/>
                    <a:pt x="4103" y="7329"/>
                  </a:cubicBezTo>
                  <a:cubicBezTo>
                    <a:pt x="4086" y="7399"/>
                    <a:pt x="3998" y="7452"/>
                    <a:pt x="3928" y="7487"/>
                  </a:cubicBezTo>
                  <a:cubicBezTo>
                    <a:pt x="3753" y="7557"/>
                    <a:pt x="3805" y="7627"/>
                    <a:pt x="3805" y="7697"/>
                  </a:cubicBezTo>
                  <a:cubicBezTo>
                    <a:pt x="3805" y="7732"/>
                    <a:pt x="3700" y="7820"/>
                    <a:pt x="3630" y="7837"/>
                  </a:cubicBezTo>
                  <a:cubicBezTo>
                    <a:pt x="3616" y="7841"/>
                    <a:pt x="3604" y="7842"/>
                    <a:pt x="3593" y="7842"/>
                  </a:cubicBezTo>
                  <a:cubicBezTo>
                    <a:pt x="3546" y="7842"/>
                    <a:pt x="3518" y="7817"/>
                    <a:pt x="3490" y="7802"/>
                  </a:cubicBezTo>
                  <a:cubicBezTo>
                    <a:pt x="3437" y="7785"/>
                    <a:pt x="3384" y="7767"/>
                    <a:pt x="3332" y="7767"/>
                  </a:cubicBezTo>
                  <a:cubicBezTo>
                    <a:pt x="3314" y="7767"/>
                    <a:pt x="3279" y="7785"/>
                    <a:pt x="3262" y="7785"/>
                  </a:cubicBezTo>
                  <a:cubicBezTo>
                    <a:pt x="3227" y="7820"/>
                    <a:pt x="3174" y="7872"/>
                    <a:pt x="3156" y="7908"/>
                  </a:cubicBezTo>
                  <a:cubicBezTo>
                    <a:pt x="3139" y="8048"/>
                    <a:pt x="3121" y="8206"/>
                    <a:pt x="3209" y="8311"/>
                  </a:cubicBezTo>
                  <a:cubicBezTo>
                    <a:pt x="3262" y="8381"/>
                    <a:pt x="3227" y="8469"/>
                    <a:pt x="3139" y="8574"/>
                  </a:cubicBezTo>
                  <a:cubicBezTo>
                    <a:pt x="3139" y="8609"/>
                    <a:pt x="3121" y="8626"/>
                    <a:pt x="3121" y="8661"/>
                  </a:cubicBezTo>
                  <a:cubicBezTo>
                    <a:pt x="3034" y="8767"/>
                    <a:pt x="2946" y="8889"/>
                    <a:pt x="2858" y="9012"/>
                  </a:cubicBezTo>
                  <a:cubicBezTo>
                    <a:pt x="2648" y="9187"/>
                    <a:pt x="2438" y="9363"/>
                    <a:pt x="2245" y="9643"/>
                  </a:cubicBezTo>
                  <a:cubicBezTo>
                    <a:pt x="2157" y="9801"/>
                    <a:pt x="2087" y="9959"/>
                    <a:pt x="2017" y="10134"/>
                  </a:cubicBezTo>
                  <a:lnTo>
                    <a:pt x="1982" y="10134"/>
                  </a:lnTo>
                  <a:cubicBezTo>
                    <a:pt x="1894" y="10152"/>
                    <a:pt x="1771" y="10292"/>
                    <a:pt x="1754" y="10362"/>
                  </a:cubicBezTo>
                  <a:cubicBezTo>
                    <a:pt x="1701" y="10625"/>
                    <a:pt x="1771" y="10853"/>
                    <a:pt x="1736" y="11116"/>
                  </a:cubicBezTo>
                  <a:cubicBezTo>
                    <a:pt x="1736" y="11168"/>
                    <a:pt x="1754" y="11221"/>
                    <a:pt x="1771" y="11256"/>
                  </a:cubicBezTo>
                  <a:cubicBezTo>
                    <a:pt x="1777" y="11262"/>
                    <a:pt x="1783" y="11264"/>
                    <a:pt x="1790" y="11264"/>
                  </a:cubicBezTo>
                  <a:cubicBezTo>
                    <a:pt x="1803" y="11264"/>
                    <a:pt x="1818" y="11256"/>
                    <a:pt x="1842" y="11256"/>
                  </a:cubicBezTo>
                  <a:cubicBezTo>
                    <a:pt x="1877" y="11431"/>
                    <a:pt x="1912" y="11607"/>
                    <a:pt x="1877" y="11835"/>
                  </a:cubicBezTo>
                  <a:cubicBezTo>
                    <a:pt x="1842" y="12063"/>
                    <a:pt x="1912" y="12255"/>
                    <a:pt x="1982" y="12413"/>
                  </a:cubicBezTo>
                  <a:cubicBezTo>
                    <a:pt x="1982" y="12431"/>
                    <a:pt x="1999" y="12431"/>
                    <a:pt x="2017" y="12448"/>
                  </a:cubicBezTo>
                  <a:lnTo>
                    <a:pt x="1544" y="13430"/>
                  </a:lnTo>
                  <a:lnTo>
                    <a:pt x="1526" y="13430"/>
                  </a:lnTo>
                  <a:cubicBezTo>
                    <a:pt x="1421" y="13413"/>
                    <a:pt x="1333" y="13413"/>
                    <a:pt x="1228" y="13413"/>
                  </a:cubicBezTo>
                  <a:cubicBezTo>
                    <a:pt x="1210" y="13413"/>
                    <a:pt x="1158" y="13430"/>
                    <a:pt x="1158" y="13430"/>
                  </a:cubicBezTo>
                  <a:cubicBezTo>
                    <a:pt x="1140" y="13465"/>
                    <a:pt x="1105" y="13518"/>
                    <a:pt x="1123" y="13553"/>
                  </a:cubicBezTo>
                  <a:cubicBezTo>
                    <a:pt x="1140" y="13640"/>
                    <a:pt x="1175" y="13746"/>
                    <a:pt x="1228" y="13798"/>
                  </a:cubicBezTo>
                  <a:cubicBezTo>
                    <a:pt x="1298" y="13868"/>
                    <a:pt x="1281" y="13938"/>
                    <a:pt x="1158" y="14061"/>
                  </a:cubicBezTo>
                  <a:cubicBezTo>
                    <a:pt x="1140" y="14079"/>
                    <a:pt x="1123" y="14131"/>
                    <a:pt x="1123" y="14131"/>
                  </a:cubicBezTo>
                  <a:cubicBezTo>
                    <a:pt x="1316" y="14201"/>
                    <a:pt x="1088" y="14499"/>
                    <a:pt x="1158" y="14640"/>
                  </a:cubicBezTo>
                  <a:cubicBezTo>
                    <a:pt x="1210" y="14710"/>
                    <a:pt x="1245" y="14780"/>
                    <a:pt x="1210" y="14885"/>
                  </a:cubicBezTo>
                  <a:cubicBezTo>
                    <a:pt x="1140" y="15078"/>
                    <a:pt x="1245" y="15148"/>
                    <a:pt x="1263" y="15288"/>
                  </a:cubicBezTo>
                  <a:cubicBezTo>
                    <a:pt x="1281" y="15359"/>
                    <a:pt x="1298" y="15446"/>
                    <a:pt x="1316" y="15516"/>
                  </a:cubicBezTo>
                  <a:cubicBezTo>
                    <a:pt x="1298" y="15534"/>
                    <a:pt x="1281" y="15551"/>
                    <a:pt x="1263" y="15586"/>
                  </a:cubicBezTo>
                  <a:cubicBezTo>
                    <a:pt x="1210" y="15674"/>
                    <a:pt x="1140" y="15779"/>
                    <a:pt x="1035" y="15779"/>
                  </a:cubicBezTo>
                  <a:cubicBezTo>
                    <a:pt x="1026" y="15782"/>
                    <a:pt x="1017" y="15783"/>
                    <a:pt x="1008" y="15783"/>
                  </a:cubicBezTo>
                  <a:cubicBezTo>
                    <a:pt x="948" y="15783"/>
                    <a:pt x="895" y="15735"/>
                    <a:pt x="895" y="15674"/>
                  </a:cubicBezTo>
                  <a:cubicBezTo>
                    <a:pt x="912" y="15534"/>
                    <a:pt x="912" y="15411"/>
                    <a:pt x="772" y="15394"/>
                  </a:cubicBezTo>
                  <a:cubicBezTo>
                    <a:pt x="790" y="15271"/>
                    <a:pt x="790" y="15166"/>
                    <a:pt x="790" y="15060"/>
                  </a:cubicBezTo>
                  <a:cubicBezTo>
                    <a:pt x="790" y="15052"/>
                    <a:pt x="772" y="15047"/>
                    <a:pt x="750" y="15047"/>
                  </a:cubicBezTo>
                  <a:cubicBezTo>
                    <a:pt x="728" y="15047"/>
                    <a:pt x="702" y="15052"/>
                    <a:pt x="684" y="15060"/>
                  </a:cubicBezTo>
                  <a:cubicBezTo>
                    <a:pt x="659" y="15081"/>
                    <a:pt x="646" y="15086"/>
                    <a:pt x="638" y="15086"/>
                  </a:cubicBezTo>
                  <a:cubicBezTo>
                    <a:pt x="628" y="15086"/>
                    <a:pt x="629" y="15076"/>
                    <a:pt x="629" y="15076"/>
                  </a:cubicBezTo>
                  <a:lnTo>
                    <a:pt x="629" y="15076"/>
                  </a:lnTo>
                  <a:cubicBezTo>
                    <a:pt x="628" y="15076"/>
                    <a:pt x="626" y="15084"/>
                    <a:pt x="614" y="15113"/>
                  </a:cubicBezTo>
                  <a:cubicBezTo>
                    <a:pt x="562" y="15253"/>
                    <a:pt x="509" y="15394"/>
                    <a:pt x="457" y="15551"/>
                  </a:cubicBezTo>
                  <a:cubicBezTo>
                    <a:pt x="421" y="15639"/>
                    <a:pt x="421" y="15709"/>
                    <a:pt x="492" y="15744"/>
                  </a:cubicBezTo>
                  <a:cubicBezTo>
                    <a:pt x="544" y="15762"/>
                    <a:pt x="562" y="15832"/>
                    <a:pt x="544" y="15920"/>
                  </a:cubicBezTo>
                  <a:cubicBezTo>
                    <a:pt x="474" y="16095"/>
                    <a:pt x="421" y="16253"/>
                    <a:pt x="614" y="16270"/>
                  </a:cubicBezTo>
                  <a:cubicBezTo>
                    <a:pt x="597" y="16410"/>
                    <a:pt x="544" y="16551"/>
                    <a:pt x="614" y="16656"/>
                  </a:cubicBezTo>
                  <a:cubicBezTo>
                    <a:pt x="649" y="16691"/>
                    <a:pt x="579" y="16761"/>
                    <a:pt x="509" y="16831"/>
                  </a:cubicBezTo>
                  <a:cubicBezTo>
                    <a:pt x="469" y="16863"/>
                    <a:pt x="440" y="16873"/>
                    <a:pt x="417" y="16873"/>
                  </a:cubicBezTo>
                  <a:cubicBezTo>
                    <a:pt x="390" y="16873"/>
                    <a:pt x="371" y="16858"/>
                    <a:pt x="351" y="16849"/>
                  </a:cubicBezTo>
                  <a:cubicBezTo>
                    <a:pt x="326" y="16832"/>
                    <a:pt x="299" y="16824"/>
                    <a:pt x="271" y="16824"/>
                  </a:cubicBezTo>
                  <a:cubicBezTo>
                    <a:pt x="182" y="16824"/>
                    <a:pt x="85" y="16904"/>
                    <a:pt x="18" y="17024"/>
                  </a:cubicBezTo>
                  <a:cubicBezTo>
                    <a:pt x="1" y="17042"/>
                    <a:pt x="1" y="17059"/>
                    <a:pt x="1" y="17077"/>
                  </a:cubicBezTo>
                  <a:lnTo>
                    <a:pt x="1" y="18549"/>
                  </a:lnTo>
                  <a:lnTo>
                    <a:pt x="42550" y="18549"/>
                  </a:lnTo>
                  <a:cubicBezTo>
                    <a:pt x="42585" y="18462"/>
                    <a:pt x="42603" y="18391"/>
                    <a:pt x="42638" y="18304"/>
                  </a:cubicBezTo>
                  <a:cubicBezTo>
                    <a:pt x="42918" y="18251"/>
                    <a:pt x="42918" y="18251"/>
                    <a:pt x="42971" y="18129"/>
                  </a:cubicBezTo>
                  <a:cubicBezTo>
                    <a:pt x="42971" y="18093"/>
                    <a:pt x="42971" y="18058"/>
                    <a:pt x="42989" y="18023"/>
                  </a:cubicBezTo>
                  <a:cubicBezTo>
                    <a:pt x="43024" y="17971"/>
                    <a:pt x="43094" y="17936"/>
                    <a:pt x="43181" y="17936"/>
                  </a:cubicBezTo>
                  <a:cubicBezTo>
                    <a:pt x="43269" y="17936"/>
                    <a:pt x="43339" y="17953"/>
                    <a:pt x="43374" y="18006"/>
                  </a:cubicBezTo>
                  <a:cubicBezTo>
                    <a:pt x="43374" y="18023"/>
                    <a:pt x="43392" y="18041"/>
                    <a:pt x="43392" y="18058"/>
                  </a:cubicBezTo>
                  <a:cubicBezTo>
                    <a:pt x="43392" y="18093"/>
                    <a:pt x="43392" y="18146"/>
                    <a:pt x="43374" y="18199"/>
                  </a:cubicBezTo>
                  <a:cubicBezTo>
                    <a:pt x="43567" y="18164"/>
                    <a:pt x="43742" y="18129"/>
                    <a:pt x="43935" y="18093"/>
                  </a:cubicBezTo>
                  <a:cubicBezTo>
                    <a:pt x="43970" y="18058"/>
                    <a:pt x="43953" y="18006"/>
                    <a:pt x="43953" y="17971"/>
                  </a:cubicBezTo>
                  <a:cubicBezTo>
                    <a:pt x="43970" y="17795"/>
                    <a:pt x="43900" y="17638"/>
                    <a:pt x="43865" y="17480"/>
                  </a:cubicBezTo>
                  <a:cubicBezTo>
                    <a:pt x="43865" y="17427"/>
                    <a:pt x="43795" y="17392"/>
                    <a:pt x="43742" y="17340"/>
                  </a:cubicBezTo>
                  <a:cubicBezTo>
                    <a:pt x="43988" y="17024"/>
                    <a:pt x="44058" y="16621"/>
                    <a:pt x="43918" y="16358"/>
                  </a:cubicBezTo>
                  <a:cubicBezTo>
                    <a:pt x="43935" y="16323"/>
                    <a:pt x="43953" y="16288"/>
                    <a:pt x="43953" y="16235"/>
                  </a:cubicBezTo>
                  <a:cubicBezTo>
                    <a:pt x="43953" y="16165"/>
                    <a:pt x="44040" y="16147"/>
                    <a:pt x="44111" y="16147"/>
                  </a:cubicBezTo>
                  <a:cubicBezTo>
                    <a:pt x="44268" y="16112"/>
                    <a:pt x="44321" y="16042"/>
                    <a:pt x="44356" y="15955"/>
                  </a:cubicBezTo>
                  <a:cubicBezTo>
                    <a:pt x="44391" y="15902"/>
                    <a:pt x="44391" y="15849"/>
                    <a:pt x="44391" y="15814"/>
                  </a:cubicBezTo>
                  <a:cubicBezTo>
                    <a:pt x="44391" y="15762"/>
                    <a:pt x="44374" y="15709"/>
                    <a:pt x="44339" y="15674"/>
                  </a:cubicBezTo>
                  <a:cubicBezTo>
                    <a:pt x="44233" y="15499"/>
                    <a:pt x="44251" y="15323"/>
                    <a:pt x="44426" y="15148"/>
                  </a:cubicBezTo>
                  <a:cubicBezTo>
                    <a:pt x="44461" y="15113"/>
                    <a:pt x="44479" y="15078"/>
                    <a:pt x="44496" y="15043"/>
                  </a:cubicBezTo>
                  <a:cubicBezTo>
                    <a:pt x="44584" y="14920"/>
                    <a:pt x="44637" y="14798"/>
                    <a:pt x="44461" y="14675"/>
                  </a:cubicBezTo>
                  <a:cubicBezTo>
                    <a:pt x="44444" y="14675"/>
                    <a:pt x="44426" y="14657"/>
                    <a:pt x="44426" y="14640"/>
                  </a:cubicBezTo>
                  <a:cubicBezTo>
                    <a:pt x="44391" y="14640"/>
                    <a:pt x="44339" y="14640"/>
                    <a:pt x="44303" y="14622"/>
                  </a:cubicBezTo>
                  <a:cubicBezTo>
                    <a:pt x="44216" y="14605"/>
                    <a:pt x="44146" y="14552"/>
                    <a:pt x="44058" y="14499"/>
                  </a:cubicBezTo>
                  <a:cubicBezTo>
                    <a:pt x="44111" y="14324"/>
                    <a:pt x="44005" y="14184"/>
                    <a:pt x="43970" y="14009"/>
                  </a:cubicBezTo>
                  <a:cubicBezTo>
                    <a:pt x="44044" y="13934"/>
                    <a:pt x="44119" y="13860"/>
                    <a:pt x="44002" y="13860"/>
                  </a:cubicBezTo>
                  <a:cubicBezTo>
                    <a:pt x="43981" y="13860"/>
                    <a:pt x="43953" y="13863"/>
                    <a:pt x="43918" y="13868"/>
                  </a:cubicBezTo>
                  <a:cubicBezTo>
                    <a:pt x="43908" y="13872"/>
                    <a:pt x="43898" y="13873"/>
                    <a:pt x="43890" y="13873"/>
                  </a:cubicBezTo>
                  <a:cubicBezTo>
                    <a:pt x="43853" y="13873"/>
                    <a:pt x="43830" y="13847"/>
                    <a:pt x="43830" y="13833"/>
                  </a:cubicBezTo>
                  <a:cubicBezTo>
                    <a:pt x="43813" y="13781"/>
                    <a:pt x="43813" y="13711"/>
                    <a:pt x="43813" y="13640"/>
                  </a:cubicBezTo>
                  <a:cubicBezTo>
                    <a:pt x="43813" y="13640"/>
                    <a:pt x="43830" y="13623"/>
                    <a:pt x="43865" y="13605"/>
                  </a:cubicBezTo>
                  <a:cubicBezTo>
                    <a:pt x="44058" y="13483"/>
                    <a:pt x="44233" y="13360"/>
                    <a:pt x="44461" y="13272"/>
                  </a:cubicBezTo>
                  <a:cubicBezTo>
                    <a:pt x="44496" y="13272"/>
                    <a:pt x="44549" y="13255"/>
                    <a:pt x="44549" y="13255"/>
                  </a:cubicBezTo>
                  <a:cubicBezTo>
                    <a:pt x="44584" y="13290"/>
                    <a:pt x="44619" y="13307"/>
                    <a:pt x="44637" y="13342"/>
                  </a:cubicBezTo>
                  <a:cubicBezTo>
                    <a:pt x="44777" y="13360"/>
                    <a:pt x="44882" y="13395"/>
                    <a:pt x="44952" y="13430"/>
                  </a:cubicBezTo>
                  <a:cubicBezTo>
                    <a:pt x="45005" y="13272"/>
                    <a:pt x="45057" y="13132"/>
                    <a:pt x="44952" y="13009"/>
                  </a:cubicBezTo>
                  <a:cubicBezTo>
                    <a:pt x="44935" y="13009"/>
                    <a:pt x="44987" y="12957"/>
                    <a:pt x="45005" y="12922"/>
                  </a:cubicBezTo>
                  <a:cubicBezTo>
                    <a:pt x="45022" y="12904"/>
                    <a:pt x="45057" y="12887"/>
                    <a:pt x="45075" y="12869"/>
                  </a:cubicBezTo>
                  <a:cubicBezTo>
                    <a:pt x="45636" y="12571"/>
                    <a:pt x="45636" y="12571"/>
                    <a:pt x="45496" y="12308"/>
                  </a:cubicBezTo>
                  <a:cubicBezTo>
                    <a:pt x="45443" y="12220"/>
                    <a:pt x="45513" y="12150"/>
                    <a:pt x="45618" y="12063"/>
                  </a:cubicBezTo>
                  <a:cubicBezTo>
                    <a:pt x="45706" y="12010"/>
                    <a:pt x="45794" y="11957"/>
                    <a:pt x="45881" y="11905"/>
                  </a:cubicBezTo>
                  <a:cubicBezTo>
                    <a:pt x="45846" y="11870"/>
                    <a:pt x="45811" y="11852"/>
                    <a:pt x="45759" y="11835"/>
                  </a:cubicBezTo>
                  <a:cubicBezTo>
                    <a:pt x="45776" y="11817"/>
                    <a:pt x="45811" y="11800"/>
                    <a:pt x="45811" y="11782"/>
                  </a:cubicBezTo>
                  <a:cubicBezTo>
                    <a:pt x="45899" y="11449"/>
                    <a:pt x="46039" y="11098"/>
                    <a:pt x="46214" y="10765"/>
                  </a:cubicBezTo>
                  <a:cubicBezTo>
                    <a:pt x="46249" y="10695"/>
                    <a:pt x="46267" y="10625"/>
                    <a:pt x="46249" y="10572"/>
                  </a:cubicBezTo>
                  <a:cubicBezTo>
                    <a:pt x="46232" y="10397"/>
                    <a:pt x="46337" y="10239"/>
                    <a:pt x="46512" y="10099"/>
                  </a:cubicBezTo>
                  <a:cubicBezTo>
                    <a:pt x="46530" y="10081"/>
                    <a:pt x="46548" y="10064"/>
                    <a:pt x="46565" y="10046"/>
                  </a:cubicBezTo>
                  <a:cubicBezTo>
                    <a:pt x="46635" y="9976"/>
                    <a:pt x="46635" y="9924"/>
                    <a:pt x="46477" y="9871"/>
                  </a:cubicBezTo>
                  <a:cubicBezTo>
                    <a:pt x="46355" y="9819"/>
                    <a:pt x="46320" y="9748"/>
                    <a:pt x="46267" y="9696"/>
                  </a:cubicBezTo>
                  <a:cubicBezTo>
                    <a:pt x="46214" y="9626"/>
                    <a:pt x="46232" y="9573"/>
                    <a:pt x="46285" y="9503"/>
                  </a:cubicBezTo>
                  <a:lnTo>
                    <a:pt x="46355" y="9503"/>
                  </a:lnTo>
                  <a:cubicBezTo>
                    <a:pt x="46377" y="9505"/>
                    <a:pt x="46399" y="9506"/>
                    <a:pt x="46420" y="9506"/>
                  </a:cubicBezTo>
                  <a:cubicBezTo>
                    <a:pt x="46565" y="9506"/>
                    <a:pt x="46684" y="9455"/>
                    <a:pt x="46775" y="9363"/>
                  </a:cubicBezTo>
                  <a:cubicBezTo>
                    <a:pt x="46881" y="9275"/>
                    <a:pt x="46828" y="9170"/>
                    <a:pt x="46758" y="9100"/>
                  </a:cubicBezTo>
                  <a:cubicBezTo>
                    <a:pt x="46670" y="8995"/>
                    <a:pt x="46548" y="8924"/>
                    <a:pt x="46442" y="8837"/>
                  </a:cubicBezTo>
                  <a:lnTo>
                    <a:pt x="46425" y="8837"/>
                  </a:lnTo>
                  <a:cubicBezTo>
                    <a:pt x="46548" y="8591"/>
                    <a:pt x="46565" y="8311"/>
                    <a:pt x="46442" y="8118"/>
                  </a:cubicBezTo>
                  <a:cubicBezTo>
                    <a:pt x="46495" y="8048"/>
                    <a:pt x="46530" y="7978"/>
                    <a:pt x="46565" y="7908"/>
                  </a:cubicBezTo>
                  <a:cubicBezTo>
                    <a:pt x="46723" y="7750"/>
                    <a:pt x="46828" y="7539"/>
                    <a:pt x="46863" y="7347"/>
                  </a:cubicBezTo>
                  <a:cubicBezTo>
                    <a:pt x="46898" y="7347"/>
                    <a:pt x="46916" y="7364"/>
                    <a:pt x="46951" y="7382"/>
                  </a:cubicBezTo>
                  <a:cubicBezTo>
                    <a:pt x="46951" y="7119"/>
                    <a:pt x="47021" y="6838"/>
                    <a:pt x="47144" y="6575"/>
                  </a:cubicBezTo>
                  <a:cubicBezTo>
                    <a:pt x="47073" y="6435"/>
                    <a:pt x="47056" y="6277"/>
                    <a:pt x="47038" y="6102"/>
                  </a:cubicBezTo>
                  <a:cubicBezTo>
                    <a:pt x="47091" y="5979"/>
                    <a:pt x="47109" y="5856"/>
                    <a:pt x="47091" y="5734"/>
                  </a:cubicBezTo>
                  <a:cubicBezTo>
                    <a:pt x="47126" y="5646"/>
                    <a:pt x="47161" y="5558"/>
                    <a:pt x="47161" y="5471"/>
                  </a:cubicBezTo>
                  <a:cubicBezTo>
                    <a:pt x="47249" y="5260"/>
                    <a:pt x="47354" y="5050"/>
                    <a:pt x="47512" y="4857"/>
                  </a:cubicBezTo>
                  <a:cubicBezTo>
                    <a:pt x="47617" y="4541"/>
                    <a:pt x="47740" y="4243"/>
                    <a:pt x="47845" y="3928"/>
                  </a:cubicBezTo>
                  <a:cubicBezTo>
                    <a:pt x="47880" y="3928"/>
                    <a:pt x="47897" y="3910"/>
                    <a:pt x="47915" y="3910"/>
                  </a:cubicBezTo>
                  <a:cubicBezTo>
                    <a:pt x="48073" y="3858"/>
                    <a:pt x="48213" y="3805"/>
                    <a:pt x="48213" y="3682"/>
                  </a:cubicBezTo>
                  <a:cubicBezTo>
                    <a:pt x="48195" y="3577"/>
                    <a:pt x="48248" y="3507"/>
                    <a:pt x="48406" y="3419"/>
                  </a:cubicBezTo>
                  <a:cubicBezTo>
                    <a:pt x="48511" y="3384"/>
                    <a:pt x="48581" y="3279"/>
                    <a:pt x="48581" y="3192"/>
                  </a:cubicBezTo>
                  <a:cubicBezTo>
                    <a:pt x="48599" y="3104"/>
                    <a:pt x="48686" y="2964"/>
                    <a:pt x="48581" y="2876"/>
                  </a:cubicBezTo>
                  <a:cubicBezTo>
                    <a:pt x="48897" y="2613"/>
                    <a:pt x="49055" y="2210"/>
                    <a:pt x="48949" y="1877"/>
                  </a:cubicBezTo>
                  <a:cubicBezTo>
                    <a:pt x="49107" y="1596"/>
                    <a:pt x="49177" y="1316"/>
                    <a:pt x="49019" y="1070"/>
                  </a:cubicBezTo>
                  <a:cubicBezTo>
                    <a:pt x="48984" y="1035"/>
                    <a:pt x="48949" y="1000"/>
                    <a:pt x="48914" y="983"/>
                  </a:cubicBezTo>
                  <a:cubicBezTo>
                    <a:pt x="48932" y="947"/>
                    <a:pt x="48949" y="912"/>
                    <a:pt x="48949" y="877"/>
                  </a:cubicBezTo>
                  <a:cubicBezTo>
                    <a:pt x="49002" y="807"/>
                    <a:pt x="49055" y="737"/>
                    <a:pt x="49072" y="685"/>
                  </a:cubicBezTo>
                  <a:cubicBezTo>
                    <a:pt x="49160" y="527"/>
                    <a:pt x="49230" y="351"/>
                    <a:pt x="49282" y="194"/>
                  </a:cubicBezTo>
                  <a:cubicBezTo>
                    <a:pt x="49370" y="141"/>
                    <a:pt x="49458" y="71"/>
                    <a:pt x="49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6945248" y="871417"/>
              <a:ext cx="491535" cy="461794"/>
            </a:xfrm>
            <a:custGeom>
              <a:avLst/>
              <a:gdLst/>
              <a:ahLst/>
              <a:cxnLst/>
              <a:rect l="l" t="t" r="r" b="b"/>
              <a:pathLst>
                <a:path w="15271" h="14347" extrusionOk="0">
                  <a:moveTo>
                    <a:pt x="440" y="2983"/>
                  </a:moveTo>
                  <a:cubicBezTo>
                    <a:pt x="439" y="2983"/>
                    <a:pt x="439" y="2984"/>
                    <a:pt x="439" y="2986"/>
                  </a:cubicBezTo>
                  <a:cubicBezTo>
                    <a:pt x="441" y="2986"/>
                    <a:pt x="442" y="2987"/>
                    <a:pt x="444" y="2987"/>
                  </a:cubicBezTo>
                  <a:lnTo>
                    <a:pt x="444" y="2987"/>
                  </a:lnTo>
                  <a:cubicBezTo>
                    <a:pt x="442" y="2984"/>
                    <a:pt x="441" y="2983"/>
                    <a:pt x="440" y="2983"/>
                  </a:cubicBezTo>
                  <a:close/>
                  <a:moveTo>
                    <a:pt x="2833" y="1"/>
                  </a:moveTo>
                  <a:cubicBezTo>
                    <a:pt x="2823" y="1"/>
                    <a:pt x="2823" y="27"/>
                    <a:pt x="2823" y="41"/>
                  </a:cubicBezTo>
                  <a:cubicBezTo>
                    <a:pt x="2823" y="93"/>
                    <a:pt x="2876" y="198"/>
                    <a:pt x="2911" y="269"/>
                  </a:cubicBezTo>
                  <a:cubicBezTo>
                    <a:pt x="2911" y="304"/>
                    <a:pt x="2964" y="339"/>
                    <a:pt x="2999" y="391"/>
                  </a:cubicBezTo>
                  <a:cubicBezTo>
                    <a:pt x="2858" y="391"/>
                    <a:pt x="2823" y="532"/>
                    <a:pt x="2929" y="707"/>
                  </a:cubicBezTo>
                  <a:cubicBezTo>
                    <a:pt x="2911" y="707"/>
                    <a:pt x="2911" y="724"/>
                    <a:pt x="2911" y="742"/>
                  </a:cubicBezTo>
                  <a:cubicBezTo>
                    <a:pt x="2911" y="752"/>
                    <a:pt x="2906" y="756"/>
                    <a:pt x="2899" y="756"/>
                  </a:cubicBezTo>
                  <a:cubicBezTo>
                    <a:pt x="2882" y="756"/>
                    <a:pt x="2848" y="732"/>
                    <a:pt x="2823" y="707"/>
                  </a:cubicBezTo>
                  <a:cubicBezTo>
                    <a:pt x="2718" y="637"/>
                    <a:pt x="2666" y="637"/>
                    <a:pt x="2648" y="637"/>
                  </a:cubicBezTo>
                  <a:cubicBezTo>
                    <a:pt x="2648" y="654"/>
                    <a:pt x="2630" y="672"/>
                    <a:pt x="2648" y="689"/>
                  </a:cubicBezTo>
                  <a:cubicBezTo>
                    <a:pt x="2648" y="724"/>
                    <a:pt x="2666" y="742"/>
                    <a:pt x="2683" y="777"/>
                  </a:cubicBezTo>
                  <a:cubicBezTo>
                    <a:pt x="2771" y="917"/>
                    <a:pt x="2753" y="970"/>
                    <a:pt x="2648" y="970"/>
                  </a:cubicBezTo>
                  <a:cubicBezTo>
                    <a:pt x="2630" y="970"/>
                    <a:pt x="2613" y="952"/>
                    <a:pt x="2595" y="952"/>
                  </a:cubicBezTo>
                  <a:cubicBezTo>
                    <a:pt x="2543" y="970"/>
                    <a:pt x="2508" y="1005"/>
                    <a:pt x="2630" y="1145"/>
                  </a:cubicBezTo>
                  <a:cubicBezTo>
                    <a:pt x="2648" y="1163"/>
                    <a:pt x="2666" y="1180"/>
                    <a:pt x="2666" y="1180"/>
                  </a:cubicBezTo>
                  <a:cubicBezTo>
                    <a:pt x="2701" y="1215"/>
                    <a:pt x="2718" y="1233"/>
                    <a:pt x="2753" y="1250"/>
                  </a:cubicBezTo>
                  <a:cubicBezTo>
                    <a:pt x="2823" y="1321"/>
                    <a:pt x="2876" y="1391"/>
                    <a:pt x="2929" y="1443"/>
                  </a:cubicBezTo>
                  <a:cubicBezTo>
                    <a:pt x="2893" y="1496"/>
                    <a:pt x="2981" y="1619"/>
                    <a:pt x="3016" y="1724"/>
                  </a:cubicBezTo>
                  <a:cubicBezTo>
                    <a:pt x="2996" y="1719"/>
                    <a:pt x="2978" y="1715"/>
                    <a:pt x="2967" y="1715"/>
                  </a:cubicBezTo>
                  <a:cubicBezTo>
                    <a:pt x="2940" y="1715"/>
                    <a:pt x="2952" y="1737"/>
                    <a:pt x="3051" y="1811"/>
                  </a:cubicBezTo>
                  <a:cubicBezTo>
                    <a:pt x="3086" y="1829"/>
                    <a:pt x="3121" y="1864"/>
                    <a:pt x="3121" y="1882"/>
                  </a:cubicBezTo>
                  <a:cubicBezTo>
                    <a:pt x="3139" y="1917"/>
                    <a:pt x="3139" y="1952"/>
                    <a:pt x="3139" y="1987"/>
                  </a:cubicBezTo>
                  <a:cubicBezTo>
                    <a:pt x="3139" y="1987"/>
                    <a:pt x="3121" y="1969"/>
                    <a:pt x="3104" y="1969"/>
                  </a:cubicBezTo>
                  <a:cubicBezTo>
                    <a:pt x="2981" y="1917"/>
                    <a:pt x="2858" y="1882"/>
                    <a:pt x="2701" y="1794"/>
                  </a:cubicBezTo>
                  <a:cubicBezTo>
                    <a:pt x="2683" y="1776"/>
                    <a:pt x="2648" y="1759"/>
                    <a:pt x="2648" y="1759"/>
                  </a:cubicBezTo>
                  <a:cubicBezTo>
                    <a:pt x="2613" y="1724"/>
                    <a:pt x="2595" y="1689"/>
                    <a:pt x="2578" y="1671"/>
                  </a:cubicBezTo>
                  <a:cubicBezTo>
                    <a:pt x="2473" y="1583"/>
                    <a:pt x="2403" y="1513"/>
                    <a:pt x="2350" y="1461"/>
                  </a:cubicBezTo>
                  <a:lnTo>
                    <a:pt x="2350" y="1461"/>
                  </a:lnTo>
                  <a:cubicBezTo>
                    <a:pt x="2332" y="1496"/>
                    <a:pt x="2297" y="1531"/>
                    <a:pt x="2368" y="1636"/>
                  </a:cubicBezTo>
                  <a:cubicBezTo>
                    <a:pt x="2385" y="1654"/>
                    <a:pt x="2350" y="1654"/>
                    <a:pt x="2332" y="1654"/>
                  </a:cubicBezTo>
                  <a:cubicBezTo>
                    <a:pt x="2332" y="1654"/>
                    <a:pt x="2297" y="1654"/>
                    <a:pt x="2280" y="1636"/>
                  </a:cubicBezTo>
                  <a:cubicBezTo>
                    <a:pt x="2097" y="1561"/>
                    <a:pt x="2000" y="1522"/>
                    <a:pt x="1963" y="1522"/>
                  </a:cubicBezTo>
                  <a:cubicBezTo>
                    <a:pt x="1922" y="1522"/>
                    <a:pt x="1952" y="1570"/>
                    <a:pt x="2017" y="1671"/>
                  </a:cubicBezTo>
                  <a:cubicBezTo>
                    <a:pt x="2040" y="1718"/>
                    <a:pt x="2025" y="1733"/>
                    <a:pt x="1991" y="1733"/>
                  </a:cubicBezTo>
                  <a:cubicBezTo>
                    <a:pt x="1974" y="1733"/>
                    <a:pt x="1953" y="1730"/>
                    <a:pt x="1929" y="1724"/>
                  </a:cubicBezTo>
                  <a:cubicBezTo>
                    <a:pt x="1877" y="1706"/>
                    <a:pt x="1806" y="1689"/>
                    <a:pt x="1736" y="1654"/>
                  </a:cubicBezTo>
                  <a:lnTo>
                    <a:pt x="1736" y="1654"/>
                  </a:lnTo>
                  <a:cubicBezTo>
                    <a:pt x="1771" y="1689"/>
                    <a:pt x="1789" y="1724"/>
                    <a:pt x="1824" y="1759"/>
                  </a:cubicBezTo>
                  <a:cubicBezTo>
                    <a:pt x="1812" y="1759"/>
                    <a:pt x="1801" y="1751"/>
                    <a:pt x="1794" y="1751"/>
                  </a:cubicBezTo>
                  <a:cubicBezTo>
                    <a:pt x="1791" y="1751"/>
                    <a:pt x="1789" y="1753"/>
                    <a:pt x="1789" y="1759"/>
                  </a:cubicBezTo>
                  <a:cubicBezTo>
                    <a:pt x="1736" y="1864"/>
                    <a:pt x="1649" y="1952"/>
                    <a:pt x="1508" y="2022"/>
                  </a:cubicBezTo>
                  <a:cubicBezTo>
                    <a:pt x="1491" y="2039"/>
                    <a:pt x="1491" y="2074"/>
                    <a:pt x="1491" y="2109"/>
                  </a:cubicBezTo>
                  <a:cubicBezTo>
                    <a:pt x="1504" y="2174"/>
                    <a:pt x="1469" y="2211"/>
                    <a:pt x="1392" y="2211"/>
                  </a:cubicBezTo>
                  <a:cubicBezTo>
                    <a:pt x="1366" y="2211"/>
                    <a:pt x="1334" y="2206"/>
                    <a:pt x="1298" y="2197"/>
                  </a:cubicBezTo>
                  <a:cubicBezTo>
                    <a:pt x="1281" y="2180"/>
                    <a:pt x="1281" y="2180"/>
                    <a:pt x="1263" y="2180"/>
                  </a:cubicBezTo>
                  <a:cubicBezTo>
                    <a:pt x="1210" y="2180"/>
                    <a:pt x="1210" y="2215"/>
                    <a:pt x="1333" y="2337"/>
                  </a:cubicBezTo>
                  <a:cubicBezTo>
                    <a:pt x="1438" y="2425"/>
                    <a:pt x="1456" y="2495"/>
                    <a:pt x="1508" y="2565"/>
                  </a:cubicBezTo>
                  <a:cubicBezTo>
                    <a:pt x="1544" y="2618"/>
                    <a:pt x="1544" y="2653"/>
                    <a:pt x="1491" y="2653"/>
                  </a:cubicBezTo>
                  <a:cubicBezTo>
                    <a:pt x="1473" y="2635"/>
                    <a:pt x="1456" y="2618"/>
                    <a:pt x="1438" y="2600"/>
                  </a:cubicBezTo>
                  <a:cubicBezTo>
                    <a:pt x="1298" y="2495"/>
                    <a:pt x="1193" y="2425"/>
                    <a:pt x="1105" y="2425"/>
                  </a:cubicBezTo>
                  <a:cubicBezTo>
                    <a:pt x="1098" y="2423"/>
                    <a:pt x="1091" y="2423"/>
                    <a:pt x="1085" y="2423"/>
                  </a:cubicBezTo>
                  <a:cubicBezTo>
                    <a:pt x="1027" y="2423"/>
                    <a:pt x="1075" y="2503"/>
                    <a:pt x="1123" y="2583"/>
                  </a:cubicBezTo>
                  <a:cubicBezTo>
                    <a:pt x="1193" y="2688"/>
                    <a:pt x="1298" y="2811"/>
                    <a:pt x="1386" y="2916"/>
                  </a:cubicBezTo>
                  <a:cubicBezTo>
                    <a:pt x="1386" y="2916"/>
                    <a:pt x="1403" y="2933"/>
                    <a:pt x="1403" y="2933"/>
                  </a:cubicBezTo>
                  <a:cubicBezTo>
                    <a:pt x="1316" y="3004"/>
                    <a:pt x="1298" y="3126"/>
                    <a:pt x="1403" y="3319"/>
                  </a:cubicBezTo>
                  <a:cubicBezTo>
                    <a:pt x="1281" y="3354"/>
                    <a:pt x="1193" y="3424"/>
                    <a:pt x="1123" y="3494"/>
                  </a:cubicBezTo>
                  <a:cubicBezTo>
                    <a:pt x="1105" y="3512"/>
                    <a:pt x="1105" y="3530"/>
                    <a:pt x="1105" y="3547"/>
                  </a:cubicBezTo>
                  <a:lnTo>
                    <a:pt x="1088" y="3547"/>
                  </a:lnTo>
                  <a:cubicBezTo>
                    <a:pt x="1018" y="3459"/>
                    <a:pt x="983" y="3407"/>
                    <a:pt x="930" y="3337"/>
                  </a:cubicBezTo>
                  <a:cubicBezTo>
                    <a:pt x="877" y="3231"/>
                    <a:pt x="930" y="3214"/>
                    <a:pt x="895" y="3126"/>
                  </a:cubicBezTo>
                  <a:cubicBezTo>
                    <a:pt x="669" y="2987"/>
                    <a:pt x="615" y="3038"/>
                    <a:pt x="444" y="2987"/>
                  </a:cubicBezTo>
                  <a:lnTo>
                    <a:pt x="444" y="2987"/>
                  </a:lnTo>
                  <a:cubicBezTo>
                    <a:pt x="450" y="3000"/>
                    <a:pt x="462" y="3032"/>
                    <a:pt x="474" y="3056"/>
                  </a:cubicBezTo>
                  <a:cubicBezTo>
                    <a:pt x="527" y="3126"/>
                    <a:pt x="597" y="3214"/>
                    <a:pt x="597" y="3249"/>
                  </a:cubicBezTo>
                  <a:cubicBezTo>
                    <a:pt x="597" y="3302"/>
                    <a:pt x="755" y="3407"/>
                    <a:pt x="772" y="3477"/>
                  </a:cubicBezTo>
                  <a:cubicBezTo>
                    <a:pt x="790" y="3530"/>
                    <a:pt x="860" y="3600"/>
                    <a:pt x="842" y="3600"/>
                  </a:cubicBezTo>
                  <a:cubicBezTo>
                    <a:pt x="815" y="3618"/>
                    <a:pt x="792" y="3646"/>
                    <a:pt x="744" y="3646"/>
                  </a:cubicBezTo>
                  <a:cubicBezTo>
                    <a:pt x="700" y="3646"/>
                    <a:pt x="636" y="3622"/>
                    <a:pt x="527" y="3547"/>
                  </a:cubicBezTo>
                  <a:cubicBezTo>
                    <a:pt x="503" y="3531"/>
                    <a:pt x="483" y="3523"/>
                    <a:pt x="471" y="3523"/>
                  </a:cubicBezTo>
                  <a:cubicBezTo>
                    <a:pt x="457" y="3523"/>
                    <a:pt x="455" y="3536"/>
                    <a:pt x="474" y="3565"/>
                  </a:cubicBezTo>
                  <a:cubicBezTo>
                    <a:pt x="509" y="3617"/>
                    <a:pt x="597" y="3722"/>
                    <a:pt x="579" y="3740"/>
                  </a:cubicBezTo>
                  <a:cubicBezTo>
                    <a:pt x="562" y="3828"/>
                    <a:pt x="684" y="3915"/>
                    <a:pt x="825" y="4020"/>
                  </a:cubicBezTo>
                  <a:cubicBezTo>
                    <a:pt x="860" y="4055"/>
                    <a:pt x="895" y="4091"/>
                    <a:pt x="930" y="4126"/>
                  </a:cubicBezTo>
                  <a:lnTo>
                    <a:pt x="877" y="4213"/>
                  </a:lnTo>
                  <a:cubicBezTo>
                    <a:pt x="807" y="4161"/>
                    <a:pt x="755" y="4091"/>
                    <a:pt x="684" y="4038"/>
                  </a:cubicBezTo>
                  <a:cubicBezTo>
                    <a:pt x="509" y="3863"/>
                    <a:pt x="509" y="3863"/>
                    <a:pt x="404" y="3845"/>
                  </a:cubicBezTo>
                  <a:cubicBezTo>
                    <a:pt x="299" y="3828"/>
                    <a:pt x="194" y="3810"/>
                    <a:pt x="88" y="3792"/>
                  </a:cubicBezTo>
                  <a:cubicBezTo>
                    <a:pt x="1" y="3792"/>
                    <a:pt x="53" y="3933"/>
                    <a:pt x="141" y="4038"/>
                  </a:cubicBezTo>
                  <a:cubicBezTo>
                    <a:pt x="176" y="4073"/>
                    <a:pt x="229" y="4108"/>
                    <a:pt x="264" y="4143"/>
                  </a:cubicBezTo>
                  <a:cubicBezTo>
                    <a:pt x="404" y="4248"/>
                    <a:pt x="544" y="4353"/>
                    <a:pt x="684" y="4459"/>
                  </a:cubicBezTo>
                  <a:cubicBezTo>
                    <a:pt x="649" y="4494"/>
                    <a:pt x="614" y="4546"/>
                    <a:pt x="579" y="4581"/>
                  </a:cubicBezTo>
                  <a:lnTo>
                    <a:pt x="11116" y="14347"/>
                  </a:lnTo>
                  <a:cubicBezTo>
                    <a:pt x="11122" y="14341"/>
                    <a:pt x="11135" y="14339"/>
                    <a:pt x="11153" y="14339"/>
                  </a:cubicBezTo>
                  <a:cubicBezTo>
                    <a:pt x="11188" y="14339"/>
                    <a:pt x="11239" y="14347"/>
                    <a:pt x="11274" y="14347"/>
                  </a:cubicBezTo>
                  <a:cubicBezTo>
                    <a:pt x="11326" y="14329"/>
                    <a:pt x="11344" y="14294"/>
                    <a:pt x="11344" y="14224"/>
                  </a:cubicBezTo>
                  <a:cubicBezTo>
                    <a:pt x="11344" y="14154"/>
                    <a:pt x="11309" y="14084"/>
                    <a:pt x="11309" y="14013"/>
                  </a:cubicBezTo>
                  <a:cubicBezTo>
                    <a:pt x="11309" y="13971"/>
                    <a:pt x="11334" y="13948"/>
                    <a:pt x="11382" y="13948"/>
                  </a:cubicBezTo>
                  <a:cubicBezTo>
                    <a:pt x="11413" y="13948"/>
                    <a:pt x="11453" y="13958"/>
                    <a:pt x="11502" y="13978"/>
                  </a:cubicBezTo>
                  <a:cubicBezTo>
                    <a:pt x="11537" y="13996"/>
                    <a:pt x="11572" y="14031"/>
                    <a:pt x="11607" y="14048"/>
                  </a:cubicBezTo>
                  <a:cubicBezTo>
                    <a:pt x="11642" y="14060"/>
                    <a:pt x="11669" y="14066"/>
                    <a:pt x="11689" y="14066"/>
                  </a:cubicBezTo>
                  <a:cubicBezTo>
                    <a:pt x="11729" y="14066"/>
                    <a:pt x="11741" y="14043"/>
                    <a:pt x="11729" y="13996"/>
                  </a:cubicBezTo>
                  <a:cubicBezTo>
                    <a:pt x="11712" y="13961"/>
                    <a:pt x="11694" y="13908"/>
                    <a:pt x="11694" y="13873"/>
                  </a:cubicBezTo>
                  <a:cubicBezTo>
                    <a:pt x="11694" y="13821"/>
                    <a:pt x="11624" y="13733"/>
                    <a:pt x="11537" y="13663"/>
                  </a:cubicBezTo>
                  <a:cubicBezTo>
                    <a:pt x="11484" y="13610"/>
                    <a:pt x="11431" y="13558"/>
                    <a:pt x="11379" y="13523"/>
                  </a:cubicBezTo>
                  <a:cubicBezTo>
                    <a:pt x="11396" y="13400"/>
                    <a:pt x="11414" y="13295"/>
                    <a:pt x="11431" y="13172"/>
                  </a:cubicBezTo>
                  <a:cubicBezTo>
                    <a:pt x="11431" y="13154"/>
                    <a:pt x="11449" y="13154"/>
                    <a:pt x="11466" y="13154"/>
                  </a:cubicBezTo>
                  <a:cubicBezTo>
                    <a:pt x="11589" y="13189"/>
                    <a:pt x="11712" y="13242"/>
                    <a:pt x="11835" y="13277"/>
                  </a:cubicBezTo>
                  <a:cubicBezTo>
                    <a:pt x="11870" y="13312"/>
                    <a:pt x="11905" y="13330"/>
                    <a:pt x="11922" y="13365"/>
                  </a:cubicBezTo>
                  <a:cubicBezTo>
                    <a:pt x="12045" y="13487"/>
                    <a:pt x="12098" y="13575"/>
                    <a:pt x="11992" y="13593"/>
                  </a:cubicBezTo>
                  <a:cubicBezTo>
                    <a:pt x="11975" y="13593"/>
                    <a:pt x="11975" y="13628"/>
                    <a:pt x="12028" y="13663"/>
                  </a:cubicBezTo>
                  <a:cubicBezTo>
                    <a:pt x="12117" y="13707"/>
                    <a:pt x="12243" y="13815"/>
                    <a:pt x="12312" y="13815"/>
                  </a:cubicBezTo>
                  <a:cubicBezTo>
                    <a:pt x="12324" y="13815"/>
                    <a:pt x="12335" y="13811"/>
                    <a:pt x="12343" y="13803"/>
                  </a:cubicBezTo>
                  <a:cubicBezTo>
                    <a:pt x="12347" y="13795"/>
                    <a:pt x="12354" y="13791"/>
                    <a:pt x="12363" y="13791"/>
                  </a:cubicBezTo>
                  <a:cubicBezTo>
                    <a:pt x="12392" y="13791"/>
                    <a:pt x="12443" y="13829"/>
                    <a:pt x="12483" y="13856"/>
                  </a:cubicBezTo>
                  <a:cubicBezTo>
                    <a:pt x="12529" y="13888"/>
                    <a:pt x="12552" y="13899"/>
                    <a:pt x="12564" y="13899"/>
                  </a:cubicBezTo>
                  <a:cubicBezTo>
                    <a:pt x="12585" y="13899"/>
                    <a:pt x="12571" y="13867"/>
                    <a:pt x="12571" y="13856"/>
                  </a:cubicBezTo>
                  <a:cubicBezTo>
                    <a:pt x="12575" y="13848"/>
                    <a:pt x="12582" y="13844"/>
                    <a:pt x="12591" y="13844"/>
                  </a:cubicBezTo>
                  <a:cubicBezTo>
                    <a:pt x="12620" y="13844"/>
                    <a:pt x="12671" y="13881"/>
                    <a:pt x="12711" y="13908"/>
                  </a:cubicBezTo>
                  <a:cubicBezTo>
                    <a:pt x="12764" y="13961"/>
                    <a:pt x="12781" y="13996"/>
                    <a:pt x="12816" y="14048"/>
                  </a:cubicBezTo>
                  <a:cubicBezTo>
                    <a:pt x="12834" y="14084"/>
                    <a:pt x="12869" y="14136"/>
                    <a:pt x="12922" y="14171"/>
                  </a:cubicBezTo>
                  <a:cubicBezTo>
                    <a:pt x="12922" y="14189"/>
                    <a:pt x="12957" y="14206"/>
                    <a:pt x="12957" y="14224"/>
                  </a:cubicBezTo>
                  <a:cubicBezTo>
                    <a:pt x="12985" y="14224"/>
                    <a:pt x="13024" y="14246"/>
                    <a:pt x="13039" y="14246"/>
                  </a:cubicBezTo>
                  <a:cubicBezTo>
                    <a:pt x="13042" y="14246"/>
                    <a:pt x="13044" y="14245"/>
                    <a:pt x="13044" y="14241"/>
                  </a:cubicBezTo>
                  <a:cubicBezTo>
                    <a:pt x="13062" y="14171"/>
                    <a:pt x="13079" y="14101"/>
                    <a:pt x="13027" y="13996"/>
                  </a:cubicBezTo>
                  <a:cubicBezTo>
                    <a:pt x="12992" y="13908"/>
                    <a:pt x="13009" y="13908"/>
                    <a:pt x="13079" y="13908"/>
                  </a:cubicBezTo>
                  <a:cubicBezTo>
                    <a:pt x="13097" y="13908"/>
                    <a:pt x="13097" y="13891"/>
                    <a:pt x="13097" y="13891"/>
                  </a:cubicBezTo>
                  <a:cubicBezTo>
                    <a:pt x="13167" y="13908"/>
                    <a:pt x="13237" y="13908"/>
                    <a:pt x="13290" y="13908"/>
                  </a:cubicBezTo>
                  <a:cubicBezTo>
                    <a:pt x="13431" y="13987"/>
                    <a:pt x="13558" y="14051"/>
                    <a:pt x="13684" y="14051"/>
                  </a:cubicBezTo>
                  <a:cubicBezTo>
                    <a:pt x="13699" y="14051"/>
                    <a:pt x="13713" y="14050"/>
                    <a:pt x="13728" y="14048"/>
                  </a:cubicBezTo>
                  <a:cubicBezTo>
                    <a:pt x="13798" y="14048"/>
                    <a:pt x="13851" y="14031"/>
                    <a:pt x="13886" y="13978"/>
                  </a:cubicBezTo>
                  <a:cubicBezTo>
                    <a:pt x="13903" y="13996"/>
                    <a:pt x="13903" y="14013"/>
                    <a:pt x="13921" y="14013"/>
                  </a:cubicBezTo>
                  <a:cubicBezTo>
                    <a:pt x="13959" y="14051"/>
                    <a:pt x="14015" y="14080"/>
                    <a:pt x="14050" y="14080"/>
                  </a:cubicBezTo>
                  <a:cubicBezTo>
                    <a:pt x="14063" y="14080"/>
                    <a:pt x="14074" y="14076"/>
                    <a:pt x="14079" y="14066"/>
                  </a:cubicBezTo>
                  <a:cubicBezTo>
                    <a:pt x="14114" y="13978"/>
                    <a:pt x="14061" y="13821"/>
                    <a:pt x="14096" y="13715"/>
                  </a:cubicBezTo>
                  <a:cubicBezTo>
                    <a:pt x="14096" y="13698"/>
                    <a:pt x="14079" y="13663"/>
                    <a:pt x="14061" y="13628"/>
                  </a:cubicBezTo>
                  <a:cubicBezTo>
                    <a:pt x="14061" y="13610"/>
                    <a:pt x="14044" y="13593"/>
                    <a:pt x="14026" y="13575"/>
                  </a:cubicBezTo>
                  <a:cubicBezTo>
                    <a:pt x="14009" y="13470"/>
                    <a:pt x="13974" y="13365"/>
                    <a:pt x="14009" y="13295"/>
                  </a:cubicBezTo>
                  <a:cubicBezTo>
                    <a:pt x="14044" y="13207"/>
                    <a:pt x="13991" y="13084"/>
                    <a:pt x="13938" y="12944"/>
                  </a:cubicBezTo>
                  <a:cubicBezTo>
                    <a:pt x="13938" y="12944"/>
                    <a:pt x="13938" y="12926"/>
                    <a:pt x="13921" y="12926"/>
                  </a:cubicBezTo>
                  <a:lnTo>
                    <a:pt x="14237" y="12821"/>
                  </a:lnTo>
                  <a:cubicBezTo>
                    <a:pt x="14237" y="12821"/>
                    <a:pt x="14237" y="12839"/>
                    <a:pt x="14254" y="12839"/>
                  </a:cubicBezTo>
                  <a:cubicBezTo>
                    <a:pt x="14307" y="12909"/>
                    <a:pt x="14377" y="12979"/>
                    <a:pt x="14429" y="13049"/>
                  </a:cubicBezTo>
                  <a:cubicBezTo>
                    <a:pt x="14447" y="13049"/>
                    <a:pt x="14464" y="13084"/>
                    <a:pt x="14482" y="13084"/>
                  </a:cubicBezTo>
                  <a:cubicBezTo>
                    <a:pt x="14482" y="13084"/>
                    <a:pt x="14517" y="13084"/>
                    <a:pt x="14499" y="13067"/>
                  </a:cubicBezTo>
                  <a:cubicBezTo>
                    <a:pt x="14482" y="12997"/>
                    <a:pt x="14464" y="12944"/>
                    <a:pt x="14429" y="12874"/>
                  </a:cubicBezTo>
                  <a:cubicBezTo>
                    <a:pt x="14405" y="12813"/>
                    <a:pt x="14398" y="12795"/>
                    <a:pt x="14418" y="12795"/>
                  </a:cubicBezTo>
                  <a:cubicBezTo>
                    <a:pt x="14428" y="12795"/>
                    <a:pt x="14443" y="12798"/>
                    <a:pt x="14464" y="12804"/>
                  </a:cubicBezTo>
                  <a:lnTo>
                    <a:pt x="14499" y="12804"/>
                  </a:lnTo>
                  <a:cubicBezTo>
                    <a:pt x="14377" y="12646"/>
                    <a:pt x="14517" y="12681"/>
                    <a:pt x="14464" y="12558"/>
                  </a:cubicBezTo>
                  <a:cubicBezTo>
                    <a:pt x="14447" y="12506"/>
                    <a:pt x="14429" y="12453"/>
                    <a:pt x="14447" y="12436"/>
                  </a:cubicBezTo>
                  <a:cubicBezTo>
                    <a:pt x="14482" y="12401"/>
                    <a:pt x="14429" y="12295"/>
                    <a:pt x="14412" y="12243"/>
                  </a:cubicBezTo>
                  <a:cubicBezTo>
                    <a:pt x="14394" y="12190"/>
                    <a:pt x="14394" y="12155"/>
                    <a:pt x="14377" y="12120"/>
                  </a:cubicBezTo>
                  <a:lnTo>
                    <a:pt x="14412" y="12120"/>
                  </a:lnTo>
                  <a:cubicBezTo>
                    <a:pt x="14447" y="12120"/>
                    <a:pt x="14499" y="12120"/>
                    <a:pt x="14552" y="12190"/>
                  </a:cubicBezTo>
                  <a:cubicBezTo>
                    <a:pt x="14587" y="12243"/>
                    <a:pt x="14640" y="12295"/>
                    <a:pt x="14640" y="12330"/>
                  </a:cubicBezTo>
                  <a:cubicBezTo>
                    <a:pt x="14622" y="12365"/>
                    <a:pt x="14622" y="12418"/>
                    <a:pt x="14710" y="12523"/>
                  </a:cubicBezTo>
                  <a:cubicBezTo>
                    <a:pt x="14710" y="12558"/>
                    <a:pt x="14692" y="12593"/>
                    <a:pt x="14710" y="12646"/>
                  </a:cubicBezTo>
                  <a:cubicBezTo>
                    <a:pt x="14710" y="12646"/>
                    <a:pt x="14745" y="12699"/>
                    <a:pt x="14762" y="12716"/>
                  </a:cubicBezTo>
                  <a:cubicBezTo>
                    <a:pt x="14793" y="12737"/>
                    <a:pt x="14794" y="12745"/>
                    <a:pt x="14796" y="12745"/>
                  </a:cubicBezTo>
                  <a:cubicBezTo>
                    <a:pt x="14798" y="12745"/>
                    <a:pt x="14801" y="12741"/>
                    <a:pt x="14815" y="12734"/>
                  </a:cubicBezTo>
                  <a:cubicBezTo>
                    <a:pt x="14850" y="12716"/>
                    <a:pt x="14868" y="12699"/>
                    <a:pt x="14903" y="12663"/>
                  </a:cubicBezTo>
                  <a:cubicBezTo>
                    <a:pt x="14920" y="12646"/>
                    <a:pt x="14920" y="12628"/>
                    <a:pt x="14885" y="12576"/>
                  </a:cubicBezTo>
                  <a:cubicBezTo>
                    <a:pt x="14850" y="12523"/>
                    <a:pt x="14833" y="12471"/>
                    <a:pt x="14850" y="12453"/>
                  </a:cubicBezTo>
                  <a:cubicBezTo>
                    <a:pt x="14885" y="12436"/>
                    <a:pt x="14920" y="12401"/>
                    <a:pt x="14798" y="12278"/>
                  </a:cubicBezTo>
                  <a:cubicBezTo>
                    <a:pt x="14815" y="12225"/>
                    <a:pt x="14833" y="12208"/>
                    <a:pt x="14798" y="12120"/>
                  </a:cubicBezTo>
                  <a:cubicBezTo>
                    <a:pt x="14790" y="12105"/>
                    <a:pt x="14792" y="12100"/>
                    <a:pt x="14801" y="12100"/>
                  </a:cubicBezTo>
                  <a:cubicBezTo>
                    <a:pt x="14813" y="12100"/>
                    <a:pt x="14837" y="12110"/>
                    <a:pt x="14868" y="12120"/>
                  </a:cubicBezTo>
                  <a:cubicBezTo>
                    <a:pt x="14903" y="12155"/>
                    <a:pt x="14920" y="12173"/>
                    <a:pt x="14955" y="12225"/>
                  </a:cubicBezTo>
                  <a:cubicBezTo>
                    <a:pt x="15008" y="12313"/>
                    <a:pt x="15096" y="12365"/>
                    <a:pt x="15148" y="12365"/>
                  </a:cubicBezTo>
                  <a:cubicBezTo>
                    <a:pt x="15162" y="12365"/>
                    <a:pt x="15165" y="12343"/>
                    <a:pt x="15184" y="12343"/>
                  </a:cubicBezTo>
                  <a:cubicBezTo>
                    <a:pt x="15188" y="12343"/>
                    <a:pt x="15194" y="12344"/>
                    <a:pt x="15201" y="12348"/>
                  </a:cubicBezTo>
                  <a:cubicBezTo>
                    <a:pt x="15210" y="12350"/>
                    <a:pt x="15218" y="12351"/>
                    <a:pt x="15225" y="12351"/>
                  </a:cubicBezTo>
                  <a:cubicBezTo>
                    <a:pt x="15271" y="12351"/>
                    <a:pt x="15269" y="12304"/>
                    <a:pt x="15253" y="12243"/>
                  </a:cubicBezTo>
                  <a:cubicBezTo>
                    <a:pt x="15236" y="12190"/>
                    <a:pt x="15201" y="12120"/>
                    <a:pt x="15183" y="12050"/>
                  </a:cubicBezTo>
                  <a:cubicBezTo>
                    <a:pt x="15168" y="12035"/>
                    <a:pt x="15153" y="11994"/>
                    <a:pt x="15160" y="11994"/>
                  </a:cubicBezTo>
                  <a:lnTo>
                    <a:pt x="15160" y="11994"/>
                  </a:lnTo>
                  <a:cubicBezTo>
                    <a:pt x="15161" y="11994"/>
                    <a:pt x="15163" y="11995"/>
                    <a:pt x="15166" y="11997"/>
                  </a:cubicBezTo>
                  <a:cubicBezTo>
                    <a:pt x="15173" y="11998"/>
                    <a:pt x="15179" y="11999"/>
                    <a:pt x="15184" y="11999"/>
                  </a:cubicBezTo>
                  <a:cubicBezTo>
                    <a:pt x="15262" y="11999"/>
                    <a:pt x="15201" y="11890"/>
                    <a:pt x="15201" y="11857"/>
                  </a:cubicBezTo>
                  <a:cubicBezTo>
                    <a:pt x="15218" y="11787"/>
                    <a:pt x="15166" y="11734"/>
                    <a:pt x="14990" y="11594"/>
                  </a:cubicBezTo>
                  <a:cubicBezTo>
                    <a:pt x="14973" y="11559"/>
                    <a:pt x="14955" y="11524"/>
                    <a:pt x="14938" y="11471"/>
                  </a:cubicBezTo>
                  <a:cubicBezTo>
                    <a:pt x="14911" y="11436"/>
                    <a:pt x="14907" y="11419"/>
                    <a:pt x="14920" y="11419"/>
                  </a:cubicBezTo>
                  <a:cubicBezTo>
                    <a:pt x="14933" y="11419"/>
                    <a:pt x="14964" y="11436"/>
                    <a:pt x="15008" y="11471"/>
                  </a:cubicBezTo>
                  <a:cubicBezTo>
                    <a:pt x="15043" y="11489"/>
                    <a:pt x="15096" y="11524"/>
                    <a:pt x="15131" y="11559"/>
                  </a:cubicBezTo>
                  <a:cubicBezTo>
                    <a:pt x="15113" y="11506"/>
                    <a:pt x="15218" y="11559"/>
                    <a:pt x="15166" y="11489"/>
                  </a:cubicBezTo>
                  <a:cubicBezTo>
                    <a:pt x="15166" y="11471"/>
                    <a:pt x="15166" y="11471"/>
                    <a:pt x="15148" y="11471"/>
                  </a:cubicBezTo>
                  <a:lnTo>
                    <a:pt x="3665" y="532"/>
                  </a:lnTo>
                  <a:cubicBezTo>
                    <a:pt x="3665" y="549"/>
                    <a:pt x="3647" y="549"/>
                    <a:pt x="3647" y="567"/>
                  </a:cubicBezTo>
                  <a:cubicBezTo>
                    <a:pt x="3533" y="487"/>
                    <a:pt x="3493" y="459"/>
                    <a:pt x="3470" y="459"/>
                  </a:cubicBezTo>
                  <a:cubicBezTo>
                    <a:pt x="3457" y="459"/>
                    <a:pt x="3449" y="467"/>
                    <a:pt x="3437" y="479"/>
                  </a:cubicBezTo>
                  <a:cubicBezTo>
                    <a:pt x="3437" y="479"/>
                    <a:pt x="3437" y="497"/>
                    <a:pt x="3437" y="497"/>
                  </a:cubicBezTo>
                  <a:cubicBezTo>
                    <a:pt x="3434" y="500"/>
                    <a:pt x="3429" y="501"/>
                    <a:pt x="3424" y="501"/>
                  </a:cubicBezTo>
                  <a:cubicBezTo>
                    <a:pt x="3400" y="501"/>
                    <a:pt x="3357" y="473"/>
                    <a:pt x="3314" y="444"/>
                  </a:cubicBezTo>
                  <a:cubicBezTo>
                    <a:pt x="3262" y="391"/>
                    <a:pt x="3227" y="356"/>
                    <a:pt x="3192" y="321"/>
                  </a:cubicBezTo>
                  <a:cubicBezTo>
                    <a:pt x="3192" y="304"/>
                    <a:pt x="3174" y="286"/>
                    <a:pt x="3174" y="286"/>
                  </a:cubicBezTo>
                  <a:cubicBezTo>
                    <a:pt x="3174" y="269"/>
                    <a:pt x="3174" y="251"/>
                    <a:pt x="3192" y="234"/>
                  </a:cubicBezTo>
                  <a:cubicBezTo>
                    <a:pt x="3069" y="163"/>
                    <a:pt x="2964" y="76"/>
                    <a:pt x="2841" y="6"/>
                  </a:cubicBezTo>
                  <a:cubicBezTo>
                    <a:pt x="2838" y="2"/>
                    <a:pt x="2835" y="1"/>
                    <a:pt x="2833" y="1"/>
                  </a:cubicBez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5539588" y="1311162"/>
              <a:ext cx="581242" cy="462760"/>
            </a:xfrm>
            <a:custGeom>
              <a:avLst/>
              <a:gdLst/>
              <a:ahLst/>
              <a:cxnLst/>
              <a:rect l="l" t="t" r="r" b="b"/>
              <a:pathLst>
                <a:path w="18058" h="14377" extrusionOk="0">
                  <a:moveTo>
                    <a:pt x="3226" y="1"/>
                  </a:moveTo>
                  <a:cubicBezTo>
                    <a:pt x="3033" y="1"/>
                    <a:pt x="3016" y="18"/>
                    <a:pt x="2893" y="106"/>
                  </a:cubicBezTo>
                  <a:cubicBezTo>
                    <a:pt x="2858" y="88"/>
                    <a:pt x="2840" y="88"/>
                    <a:pt x="2805" y="71"/>
                  </a:cubicBezTo>
                  <a:lnTo>
                    <a:pt x="2805" y="71"/>
                  </a:lnTo>
                  <a:cubicBezTo>
                    <a:pt x="2910" y="229"/>
                    <a:pt x="2945" y="386"/>
                    <a:pt x="2928" y="509"/>
                  </a:cubicBezTo>
                  <a:cubicBezTo>
                    <a:pt x="3086" y="720"/>
                    <a:pt x="3191" y="930"/>
                    <a:pt x="3138" y="1070"/>
                  </a:cubicBezTo>
                  <a:cubicBezTo>
                    <a:pt x="3121" y="1105"/>
                    <a:pt x="3103" y="1123"/>
                    <a:pt x="3103" y="1140"/>
                  </a:cubicBezTo>
                  <a:cubicBezTo>
                    <a:pt x="3103" y="1210"/>
                    <a:pt x="3086" y="1263"/>
                    <a:pt x="3068" y="1316"/>
                  </a:cubicBezTo>
                  <a:cubicBezTo>
                    <a:pt x="3103" y="1351"/>
                    <a:pt x="3156" y="1368"/>
                    <a:pt x="3226" y="1403"/>
                  </a:cubicBezTo>
                  <a:cubicBezTo>
                    <a:pt x="3261" y="1403"/>
                    <a:pt x="3279" y="1421"/>
                    <a:pt x="3296" y="1421"/>
                  </a:cubicBezTo>
                  <a:cubicBezTo>
                    <a:pt x="3349" y="1544"/>
                    <a:pt x="3401" y="1666"/>
                    <a:pt x="3489" y="1789"/>
                  </a:cubicBezTo>
                  <a:cubicBezTo>
                    <a:pt x="3506" y="1789"/>
                    <a:pt x="3542" y="1824"/>
                    <a:pt x="3577" y="1877"/>
                  </a:cubicBezTo>
                  <a:cubicBezTo>
                    <a:pt x="3559" y="1929"/>
                    <a:pt x="3524" y="1964"/>
                    <a:pt x="3436" y="1999"/>
                  </a:cubicBezTo>
                  <a:cubicBezTo>
                    <a:pt x="3419" y="1999"/>
                    <a:pt x="3419" y="2017"/>
                    <a:pt x="3401" y="2034"/>
                  </a:cubicBezTo>
                  <a:cubicBezTo>
                    <a:pt x="3349" y="2052"/>
                    <a:pt x="3279" y="2070"/>
                    <a:pt x="3366" y="2140"/>
                  </a:cubicBezTo>
                  <a:cubicBezTo>
                    <a:pt x="3401" y="2175"/>
                    <a:pt x="3436" y="2210"/>
                    <a:pt x="3471" y="2245"/>
                  </a:cubicBezTo>
                  <a:cubicBezTo>
                    <a:pt x="3471" y="2245"/>
                    <a:pt x="3454" y="2262"/>
                    <a:pt x="3436" y="2280"/>
                  </a:cubicBezTo>
                  <a:cubicBezTo>
                    <a:pt x="3384" y="2280"/>
                    <a:pt x="3331" y="2297"/>
                    <a:pt x="3331" y="2333"/>
                  </a:cubicBezTo>
                  <a:cubicBezTo>
                    <a:pt x="3349" y="2420"/>
                    <a:pt x="3366" y="2490"/>
                    <a:pt x="3349" y="2560"/>
                  </a:cubicBezTo>
                  <a:cubicBezTo>
                    <a:pt x="3331" y="2631"/>
                    <a:pt x="3401" y="2666"/>
                    <a:pt x="3489" y="2718"/>
                  </a:cubicBezTo>
                  <a:cubicBezTo>
                    <a:pt x="3542" y="2753"/>
                    <a:pt x="3506" y="2771"/>
                    <a:pt x="3471" y="2788"/>
                  </a:cubicBezTo>
                  <a:cubicBezTo>
                    <a:pt x="3384" y="2806"/>
                    <a:pt x="3401" y="2841"/>
                    <a:pt x="3436" y="2894"/>
                  </a:cubicBezTo>
                  <a:cubicBezTo>
                    <a:pt x="3506" y="2981"/>
                    <a:pt x="3577" y="3069"/>
                    <a:pt x="3664" y="3174"/>
                  </a:cubicBezTo>
                  <a:cubicBezTo>
                    <a:pt x="3559" y="3139"/>
                    <a:pt x="3454" y="3121"/>
                    <a:pt x="3401" y="3051"/>
                  </a:cubicBezTo>
                  <a:cubicBezTo>
                    <a:pt x="3401" y="3034"/>
                    <a:pt x="3384" y="3034"/>
                    <a:pt x="3384" y="3016"/>
                  </a:cubicBezTo>
                  <a:lnTo>
                    <a:pt x="3384" y="3016"/>
                  </a:lnTo>
                  <a:cubicBezTo>
                    <a:pt x="3384" y="3051"/>
                    <a:pt x="3384" y="3104"/>
                    <a:pt x="3401" y="3157"/>
                  </a:cubicBezTo>
                  <a:cubicBezTo>
                    <a:pt x="3506" y="3349"/>
                    <a:pt x="3524" y="3507"/>
                    <a:pt x="3471" y="3595"/>
                  </a:cubicBezTo>
                  <a:cubicBezTo>
                    <a:pt x="3489" y="3630"/>
                    <a:pt x="3489" y="3647"/>
                    <a:pt x="3506" y="3682"/>
                  </a:cubicBezTo>
                  <a:cubicBezTo>
                    <a:pt x="3506" y="3700"/>
                    <a:pt x="3542" y="3735"/>
                    <a:pt x="3542" y="3770"/>
                  </a:cubicBezTo>
                  <a:cubicBezTo>
                    <a:pt x="3559" y="3823"/>
                    <a:pt x="3612" y="3875"/>
                    <a:pt x="3577" y="3910"/>
                  </a:cubicBezTo>
                  <a:cubicBezTo>
                    <a:pt x="3524" y="3945"/>
                    <a:pt x="3401" y="3963"/>
                    <a:pt x="3314" y="3980"/>
                  </a:cubicBezTo>
                  <a:cubicBezTo>
                    <a:pt x="3279" y="3980"/>
                    <a:pt x="3086" y="3928"/>
                    <a:pt x="3033" y="3893"/>
                  </a:cubicBezTo>
                  <a:cubicBezTo>
                    <a:pt x="2945" y="3805"/>
                    <a:pt x="2770" y="3735"/>
                    <a:pt x="2700" y="3647"/>
                  </a:cubicBezTo>
                  <a:cubicBezTo>
                    <a:pt x="2682" y="3647"/>
                    <a:pt x="2665" y="3647"/>
                    <a:pt x="2647" y="3630"/>
                  </a:cubicBezTo>
                  <a:cubicBezTo>
                    <a:pt x="2647" y="3665"/>
                    <a:pt x="2647" y="3682"/>
                    <a:pt x="2630" y="3718"/>
                  </a:cubicBezTo>
                  <a:cubicBezTo>
                    <a:pt x="2823" y="4016"/>
                    <a:pt x="2770" y="4243"/>
                    <a:pt x="2560" y="4366"/>
                  </a:cubicBezTo>
                  <a:cubicBezTo>
                    <a:pt x="2485" y="4406"/>
                    <a:pt x="2392" y="4424"/>
                    <a:pt x="2285" y="4424"/>
                  </a:cubicBezTo>
                  <a:cubicBezTo>
                    <a:pt x="2066" y="4424"/>
                    <a:pt x="1791" y="4350"/>
                    <a:pt x="1508" y="4243"/>
                  </a:cubicBezTo>
                  <a:cubicBezTo>
                    <a:pt x="1453" y="4262"/>
                    <a:pt x="1391" y="4271"/>
                    <a:pt x="1322" y="4271"/>
                  </a:cubicBezTo>
                  <a:cubicBezTo>
                    <a:pt x="1191" y="4271"/>
                    <a:pt x="1037" y="4236"/>
                    <a:pt x="877" y="4156"/>
                  </a:cubicBezTo>
                  <a:cubicBezTo>
                    <a:pt x="719" y="4138"/>
                    <a:pt x="596" y="4086"/>
                    <a:pt x="491" y="4016"/>
                  </a:cubicBezTo>
                  <a:cubicBezTo>
                    <a:pt x="421" y="3998"/>
                    <a:pt x="368" y="3963"/>
                    <a:pt x="298" y="3945"/>
                  </a:cubicBezTo>
                  <a:cubicBezTo>
                    <a:pt x="251" y="3930"/>
                    <a:pt x="204" y="3921"/>
                    <a:pt x="163" y="3921"/>
                  </a:cubicBezTo>
                  <a:cubicBezTo>
                    <a:pt x="113" y="3921"/>
                    <a:pt x="72" y="3934"/>
                    <a:pt x="53" y="3963"/>
                  </a:cubicBezTo>
                  <a:cubicBezTo>
                    <a:pt x="35" y="3963"/>
                    <a:pt x="35" y="3998"/>
                    <a:pt x="18" y="3998"/>
                  </a:cubicBezTo>
                  <a:cubicBezTo>
                    <a:pt x="18" y="3998"/>
                    <a:pt x="0" y="3998"/>
                    <a:pt x="0" y="4016"/>
                  </a:cubicBezTo>
                  <a:lnTo>
                    <a:pt x="14762" y="14377"/>
                  </a:lnTo>
                  <a:cubicBezTo>
                    <a:pt x="14814" y="14342"/>
                    <a:pt x="14850" y="14307"/>
                    <a:pt x="14902" y="14272"/>
                  </a:cubicBezTo>
                  <a:cubicBezTo>
                    <a:pt x="14937" y="14254"/>
                    <a:pt x="14937" y="14219"/>
                    <a:pt x="14920" y="14166"/>
                  </a:cubicBezTo>
                  <a:cubicBezTo>
                    <a:pt x="14885" y="14079"/>
                    <a:pt x="14955" y="14061"/>
                    <a:pt x="15077" y="14061"/>
                  </a:cubicBezTo>
                  <a:cubicBezTo>
                    <a:pt x="15098" y="14063"/>
                    <a:pt x="15116" y="14065"/>
                    <a:pt x="15132" y="14065"/>
                  </a:cubicBezTo>
                  <a:cubicBezTo>
                    <a:pt x="15239" y="14065"/>
                    <a:pt x="15250" y="14015"/>
                    <a:pt x="15235" y="13938"/>
                  </a:cubicBezTo>
                  <a:cubicBezTo>
                    <a:pt x="15235" y="13921"/>
                    <a:pt x="15235" y="13886"/>
                    <a:pt x="15235" y="13868"/>
                  </a:cubicBezTo>
                  <a:cubicBezTo>
                    <a:pt x="15183" y="13763"/>
                    <a:pt x="15200" y="13711"/>
                    <a:pt x="15288" y="13675"/>
                  </a:cubicBezTo>
                  <a:cubicBezTo>
                    <a:pt x="15305" y="13658"/>
                    <a:pt x="15305" y="13623"/>
                    <a:pt x="15323" y="13605"/>
                  </a:cubicBezTo>
                  <a:cubicBezTo>
                    <a:pt x="15358" y="13605"/>
                    <a:pt x="15411" y="13605"/>
                    <a:pt x="15446" y="13623"/>
                  </a:cubicBezTo>
                  <a:lnTo>
                    <a:pt x="15463" y="13623"/>
                  </a:lnTo>
                  <a:cubicBezTo>
                    <a:pt x="15463" y="13640"/>
                    <a:pt x="15446" y="13640"/>
                    <a:pt x="15463" y="13658"/>
                  </a:cubicBezTo>
                  <a:cubicBezTo>
                    <a:pt x="15481" y="13675"/>
                    <a:pt x="15498" y="13711"/>
                    <a:pt x="15533" y="13728"/>
                  </a:cubicBezTo>
                  <a:cubicBezTo>
                    <a:pt x="15568" y="13746"/>
                    <a:pt x="15621" y="13763"/>
                    <a:pt x="15621" y="13763"/>
                  </a:cubicBezTo>
                  <a:cubicBezTo>
                    <a:pt x="15656" y="13746"/>
                    <a:pt x="15656" y="13728"/>
                    <a:pt x="15674" y="13728"/>
                  </a:cubicBezTo>
                  <a:lnTo>
                    <a:pt x="15709" y="13728"/>
                  </a:lnTo>
                  <a:cubicBezTo>
                    <a:pt x="15674" y="13693"/>
                    <a:pt x="15638" y="13675"/>
                    <a:pt x="15621" y="13640"/>
                  </a:cubicBezTo>
                  <a:cubicBezTo>
                    <a:pt x="15674" y="13605"/>
                    <a:pt x="15551" y="13518"/>
                    <a:pt x="15498" y="13448"/>
                  </a:cubicBezTo>
                  <a:cubicBezTo>
                    <a:pt x="15481" y="13360"/>
                    <a:pt x="15463" y="13342"/>
                    <a:pt x="15288" y="13272"/>
                  </a:cubicBezTo>
                  <a:cubicBezTo>
                    <a:pt x="15253" y="13255"/>
                    <a:pt x="15218" y="13255"/>
                    <a:pt x="15165" y="13237"/>
                  </a:cubicBezTo>
                  <a:cubicBezTo>
                    <a:pt x="15130" y="13202"/>
                    <a:pt x="15165" y="13185"/>
                    <a:pt x="15183" y="13167"/>
                  </a:cubicBezTo>
                  <a:cubicBezTo>
                    <a:pt x="15365" y="13221"/>
                    <a:pt x="15436" y="13242"/>
                    <a:pt x="15512" y="13242"/>
                  </a:cubicBezTo>
                  <a:cubicBezTo>
                    <a:pt x="15560" y="13242"/>
                    <a:pt x="15610" y="13233"/>
                    <a:pt x="15691" y="13220"/>
                  </a:cubicBezTo>
                  <a:cubicBezTo>
                    <a:pt x="15726" y="13237"/>
                    <a:pt x="15744" y="13255"/>
                    <a:pt x="15779" y="13290"/>
                  </a:cubicBezTo>
                  <a:cubicBezTo>
                    <a:pt x="15744" y="13132"/>
                    <a:pt x="15761" y="13009"/>
                    <a:pt x="15849" y="12939"/>
                  </a:cubicBezTo>
                  <a:cubicBezTo>
                    <a:pt x="15761" y="12746"/>
                    <a:pt x="15761" y="12553"/>
                    <a:pt x="15901" y="12483"/>
                  </a:cubicBezTo>
                  <a:cubicBezTo>
                    <a:pt x="15919" y="12466"/>
                    <a:pt x="15954" y="12448"/>
                    <a:pt x="15972" y="12448"/>
                  </a:cubicBezTo>
                  <a:cubicBezTo>
                    <a:pt x="16007" y="12396"/>
                    <a:pt x="16059" y="12361"/>
                    <a:pt x="16112" y="12326"/>
                  </a:cubicBezTo>
                  <a:cubicBezTo>
                    <a:pt x="16077" y="12290"/>
                    <a:pt x="16024" y="12255"/>
                    <a:pt x="15954" y="12220"/>
                  </a:cubicBezTo>
                  <a:cubicBezTo>
                    <a:pt x="15919" y="12203"/>
                    <a:pt x="15901" y="12185"/>
                    <a:pt x="15884" y="12185"/>
                  </a:cubicBezTo>
                  <a:cubicBezTo>
                    <a:pt x="15884" y="12080"/>
                    <a:pt x="15884" y="11992"/>
                    <a:pt x="15831" y="11870"/>
                  </a:cubicBezTo>
                  <a:cubicBezTo>
                    <a:pt x="15831" y="11852"/>
                    <a:pt x="15814" y="11817"/>
                    <a:pt x="15779" y="11782"/>
                  </a:cubicBezTo>
                  <a:cubicBezTo>
                    <a:pt x="15804" y="11756"/>
                    <a:pt x="15849" y="11740"/>
                    <a:pt x="15919" y="11740"/>
                  </a:cubicBezTo>
                  <a:cubicBezTo>
                    <a:pt x="15945" y="11740"/>
                    <a:pt x="15974" y="11742"/>
                    <a:pt x="16007" y="11747"/>
                  </a:cubicBezTo>
                  <a:cubicBezTo>
                    <a:pt x="16042" y="11747"/>
                    <a:pt x="16042" y="11729"/>
                    <a:pt x="16059" y="11729"/>
                  </a:cubicBezTo>
                  <a:cubicBezTo>
                    <a:pt x="16088" y="11729"/>
                    <a:pt x="16118" y="11731"/>
                    <a:pt x="16141" y="11731"/>
                  </a:cubicBezTo>
                  <a:cubicBezTo>
                    <a:pt x="16188" y="11731"/>
                    <a:pt x="16211" y="11724"/>
                    <a:pt x="16164" y="11677"/>
                  </a:cubicBezTo>
                  <a:cubicBezTo>
                    <a:pt x="16129" y="11642"/>
                    <a:pt x="16112" y="11589"/>
                    <a:pt x="16094" y="11554"/>
                  </a:cubicBezTo>
                  <a:cubicBezTo>
                    <a:pt x="16094" y="11554"/>
                    <a:pt x="16110" y="11546"/>
                    <a:pt x="16125" y="11546"/>
                  </a:cubicBezTo>
                  <a:cubicBezTo>
                    <a:pt x="16133" y="11546"/>
                    <a:pt x="16141" y="11548"/>
                    <a:pt x="16147" y="11554"/>
                  </a:cubicBezTo>
                  <a:cubicBezTo>
                    <a:pt x="16191" y="11554"/>
                    <a:pt x="16226" y="11559"/>
                    <a:pt x="16252" y="11559"/>
                  </a:cubicBezTo>
                  <a:cubicBezTo>
                    <a:pt x="16278" y="11559"/>
                    <a:pt x="16296" y="11554"/>
                    <a:pt x="16305" y="11537"/>
                  </a:cubicBezTo>
                  <a:cubicBezTo>
                    <a:pt x="16340" y="11484"/>
                    <a:pt x="16357" y="11414"/>
                    <a:pt x="16410" y="11379"/>
                  </a:cubicBezTo>
                  <a:cubicBezTo>
                    <a:pt x="16462" y="11344"/>
                    <a:pt x="16410" y="11291"/>
                    <a:pt x="16322" y="11221"/>
                  </a:cubicBezTo>
                  <a:cubicBezTo>
                    <a:pt x="16291" y="11190"/>
                    <a:pt x="16297" y="11183"/>
                    <a:pt x="16315" y="11183"/>
                  </a:cubicBezTo>
                  <a:cubicBezTo>
                    <a:pt x="16326" y="11183"/>
                    <a:pt x="16343" y="11186"/>
                    <a:pt x="16357" y="11186"/>
                  </a:cubicBezTo>
                  <a:cubicBezTo>
                    <a:pt x="16379" y="11189"/>
                    <a:pt x="16397" y="11191"/>
                    <a:pt x="16412" y="11191"/>
                  </a:cubicBezTo>
                  <a:cubicBezTo>
                    <a:pt x="16479" y="11191"/>
                    <a:pt x="16477" y="11159"/>
                    <a:pt x="16462" y="11116"/>
                  </a:cubicBezTo>
                  <a:cubicBezTo>
                    <a:pt x="16427" y="11028"/>
                    <a:pt x="16392" y="10941"/>
                    <a:pt x="16340" y="10853"/>
                  </a:cubicBezTo>
                  <a:lnTo>
                    <a:pt x="16340" y="10853"/>
                  </a:lnTo>
                  <a:cubicBezTo>
                    <a:pt x="16462" y="10905"/>
                    <a:pt x="16568" y="10958"/>
                    <a:pt x="16585" y="11028"/>
                  </a:cubicBezTo>
                  <a:cubicBezTo>
                    <a:pt x="16585" y="11028"/>
                    <a:pt x="16603" y="11046"/>
                    <a:pt x="16603" y="11046"/>
                  </a:cubicBezTo>
                  <a:cubicBezTo>
                    <a:pt x="16620" y="11028"/>
                    <a:pt x="16638" y="10993"/>
                    <a:pt x="16638" y="10958"/>
                  </a:cubicBezTo>
                  <a:cubicBezTo>
                    <a:pt x="16620" y="10783"/>
                    <a:pt x="16673" y="10678"/>
                    <a:pt x="16796" y="10625"/>
                  </a:cubicBezTo>
                  <a:cubicBezTo>
                    <a:pt x="16796" y="10590"/>
                    <a:pt x="16796" y="10572"/>
                    <a:pt x="16796" y="10555"/>
                  </a:cubicBezTo>
                  <a:cubicBezTo>
                    <a:pt x="16796" y="10537"/>
                    <a:pt x="16778" y="10502"/>
                    <a:pt x="16778" y="10485"/>
                  </a:cubicBezTo>
                  <a:cubicBezTo>
                    <a:pt x="16796" y="10450"/>
                    <a:pt x="16778" y="10380"/>
                    <a:pt x="16831" y="10380"/>
                  </a:cubicBezTo>
                  <a:cubicBezTo>
                    <a:pt x="16847" y="10376"/>
                    <a:pt x="16866" y="10375"/>
                    <a:pt x="16886" y="10375"/>
                  </a:cubicBezTo>
                  <a:cubicBezTo>
                    <a:pt x="16971" y="10375"/>
                    <a:pt x="17079" y="10400"/>
                    <a:pt x="17164" y="10415"/>
                  </a:cubicBezTo>
                  <a:cubicBezTo>
                    <a:pt x="17234" y="10415"/>
                    <a:pt x="17427" y="10520"/>
                    <a:pt x="17462" y="10555"/>
                  </a:cubicBezTo>
                  <a:cubicBezTo>
                    <a:pt x="17549" y="10643"/>
                    <a:pt x="17707" y="10765"/>
                    <a:pt x="17742" y="10835"/>
                  </a:cubicBezTo>
                  <a:cubicBezTo>
                    <a:pt x="17760" y="10853"/>
                    <a:pt x="17777" y="10853"/>
                    <a:pt x="17795" y="10870"/>
                  </a:cubicBezTo>
                  <a:cubicBezTo>
                    <a:pt x="17812" y="10853"/>
                    <a:pt x="17830" y="10835"/>
                    <a:pt x="17865" y="10818"/>
                  </a:cubicBezTo>
                  <a:cubicBezTo>
                    <a:pt x="17812" y="10625"/>
                    <a:pt x="17883" y="10502"/>
                    <a:pt x="18058" y="10432"/>
                  </a:cubicBezTo>
                  <a:lnTo>
                    <a:pt x="3226" y="1"/>
                  </a:lnTo>
                  <a:close/>
                </a:path>
              </a:pathLst>
            </a:custGeom>
            <a:solidFill>
              <a:srgbClr val="CED1D4">
                <a:alpha val="61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1">
            <a:extLst>
              <a:ext uri="{FF2B5EF4-FFF2-40B4-BE49-F238E27FC236}">
                <a16:creationId xmlns:a16="http://schemas.microsoft.com/office/drawing/2014/main" id="{6C0E4F12-AACE-4A6D-9D98-A65C4A307254}"/>
              </a:ext>
            </a:extLst>
          </p:cNvPr>
          <p:cNvSpPr>
            <a:spLocks noChangeArrowheads="1"/>
          </p:cNvSpPr>
          <p:nvPr/>
        </p:nvSpPr>
        <p:spPr bwMode="auto">
          <a:xfrm>
            <a:off x="3995738" y="257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6" name="Google Shape;636;p39"/>
          <p:cNvSpPr txBox="1">
            <a:spLocks noGrp="1"/>
          </p:cNvSpPr>
          <p:nvPr>
            <p:ph type="title"/>
          </p:nvPr>
        </p:nvSpPr>
        <p:spPr>
          <a:xfrm>
            <a:off x="4211773" y="1294880"/>
            <a:ext cx="4219127" cy="1161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solidFill>
                  <a:srgbClr val="7030A0"/>
                </a:solidFill>
                <a:latin typeface="Times New Roman" panose="02020603050405020304" pitchFamily="18" charset="0"/>
                <a:cs typeface="Times New Roman" panose="02020603050405020304" pitchFamily="18" charset="0"/>
              </a:rPr>
              <a:t>HOẠT ĐỘNG NHÓM</a:t>
            </a:r>
            <a:endParaRPr sz="32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4" name="Group 3">
            <a:extLst>
              <a:ext uri="{FF2B5EF4-FFF2-40B4-BE49-F238E27FC236}">
                <a16:creationId xmlns:a16="http://schemas.microsoft.com/office/drawing/2014/main" id="{F16E98E2-9F93-95F8-7725-647356D807B7}"/>
              </a:ext>
            </a:extLst>
          </p:cNvPr>
          <p:cNvGrpSpPr/>
          <p:nvPr/>
        </p:nvGrpSpPr>
        <p:grpSpPr>
          <a:xfrm>
            <a:off x="1591436" y="-7415"/>
            <a:ext cx="5838066" cy="560155"/>
            <a:chOff x="2171100" y="231172"/>
            <a:chExt cx="7849804" cy="659226"/>
          </a:xfrm>
        </p:grpSpPr>
        <p:sp>
          <p:nvSpPr>
            <p:cNvPr id="8" name="Flowchart: Delay 7">
              <a:extLst>
                <a:ext uri="{FF2B5EF4-FFF2-40B4-BE49-F238E27FC236}">
                  <a16:creationId xmlns:a16="http://schemas.microsoft.com/office/drawing/2014/main" id="{FFE722F3-EC4B-106C-BA67-74B0FE677CD2}"/>
                </a:ext>
              </a:extLst>
            </p:cNvPr>
            <p:cNvSpPr/>
            <p:nvPr/>
          </p:nvSpPr>
          <p:spPr>
            <a:xfrm rot="5400000">
              <a:off x="5775615" y="-3354891"/>
              <a:ext cx="640774" cy="7849803"/>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URL">
              <a:extLst>
                <a:ext uri="{FF2B5EF4-FFF2-40B4-BE49-F238E27FC236}">
                  <a16:creationId xmlns:a16="http://schemas.microsoft.com/office/drawing/2014/main" id="{ABB28874-51C8-6111-1DE4-97E7052FBC84}"/>
                </a:ext>
              </a:extLst>
            </p:cNvPr>
            <p:cNvSpPr txBox="1"/>
            <p:nvPr/>
          </p:nvSpPr>
          <p:spPr>
            <a:xfrm>
              <a:off x="2336568" y="231172"/>
              <a:ext cx="7684336" cy="65922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rPr>
                <a:t>I. LIPID</a:t>
              </a:r>
              <a:endParaRPr kumimoji="0" lang="vi-VN" sz="3200" b="1" i="0" u="none" strike="noStrike" kern="1200" cap="none" spc="0" normalizeH="0" baseline="0" noProof="0" dirty="0">
                <a:ln>
                  <a:noFill/>
                </a:ln>
                <a:solidFill>
                  <a:srgbClr val="2E515D"/>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9" name="Cloud 8">
            <a:extLst>
              <a:ext uri="{FF2B5EF4-FFF2-40B4-BE49-F238E27FC236}">
                <a16:creationId xmlns:a16="http://schemas.microsoft.com/office/drawing/2014/main" id="{AF68409D-A0E6-B115-0631-4A05807D2BB9}"/>
              </a:ext>
            </a:extLst>
          </p:cNvPr>
          <p:cNvSpPr/>
          <p:nvPr/>
        </p:nvSpPr>
        <p:spPr>
          <a:xfrm>
            <a:off x="310552" y="902872"/>
            <a:ext cx="6038490" cy="2961762"/>
          </a:xfrm>
          <a:prstGeom prst="cloud">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EAC8A2-2A0B-BCE9-0173-4D8A33B45401}"/>
              </a:ext>
            </a:extLst>
          </p:cNvPr>
          <p:cNvSpPr txBox="1"/>
          <p:nvPr/>
        </p:nvSpPr>
        <p:spPr>
          <a:xfrm>
            <a:off x="916336" y="1311061"/>
            <a:ext cx="4826922" cy="2246769"/>
          </a:xfrm>
          <a:prstGeom prst="rect">
            <a:avLst/>
          </a:prstGeom>
          <a:noFill/>
        </p:spPr>
        <p:txBody>
          <a:bodyPr wrap="square">
            <a:spAutoFit/>
          </a:bodyPr>
          <a:lstStyle/>
          <a:p>
            <a:pPr lvl="0" algn="ctr">
              <a:buSzPts val="1000"/>
              <a:tabLst>
                <a:tab pos="424815" algn="l"/>
              </a:tabLst>
            </a:pP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Lipid là những hợp chất hữu cơ có trong tế bào sống, không tan trong nước, nhưng tan được trong một số dung môi hữu cơ như: xăng, dầu hoả,...</a:t>
            </a:r>
          </a:p>
        </p:txBody>
      </p:sp>
      <p:pic>
        <p:nvPicPr>
          <p:cNvPr id="17" name="Picture 16">
            <a:extLst>
              <a:ext uri="{FF2B5EF4-FFF2-40B4-BE49-F238E27FC236}">
                <a16:creationId xmlns:a16="http://schemas.microsoft.com/office/drawing/2014/main" id="{D635CEDE-E8AD-EB45-B05F-FAB4A109892E}"/>
              </a:ext>
            </a:extLst>
          </p:cNvPr>
          <p:cNvPicPr>
            <a:picLocks noChangeAspect="1"/>
          </p:cNvPicPr>
          <p:nvPr/>
        </p:nvPicPr>
        <p:blipFill>
          <a:blip r:embed="rId3"/>
          <a:stretch>
            <a:fillRect/>
          </a:stretch>
        </p:blipFill>
        <p:spPr>
          <a:xfrm>
            <a:off x="5447618" y="1412421"/>
            <a:ext cx="3259591" cy="3259591"/>
          </a:xfrm>
          <a:prstGeom prst="rect">
            <a:avLst/>
          </a:prstGeom>
        </p:spPr>
      </p:pic>
    </p:spTree>
    <p:extLst>
      <p:ext uri="{BB962C8B-B14F-4D97-AF65-F5344CB8AC3E}">
        <p14:creationId xmlns:p14="http://schemas.microsoft.com/office/powerpoint/2010/main" val="25401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4192357"/>
  <p:tag name="MH_LIBRARY" val="GRAPHIC"/>
  <p:tag name="MH_TYPE" val="Other"/>
  <p:tag name="MH_ORDER" val="1"/>
</p:tagLst>
</file>

<file path=ppt/theme/theme1.xml><?xml version="1.0" encoding="utf-8"?>
<a:theme xmlns:a="http://schemas.openxmlformats.org/drawingml/2006/main" name="Science Subject for Middle School Lipids by Slidesgo">
  <a:themeElements>
    <a:clrScheme name="Simple Light">
      <a:dk1>
        <a:srgbClr val="2E515D"/>
      </a:dk1>
      <a:lt1>
        <a:srgbClr val="F1F4F7"/>
      </a:lt1>
      <a:dk2>
        <a:srgbClr val="CED1D4"/>
      </a:dk2>
      <a:lt2>
        <a:srgbClr val="FFFFFF"/>
      </a:lt2>
      <a:accent1>
        <a:srgbClr val="78D4C0"/>
      </a:accent1>
      <a:accent2>
        <a:srgbClr val="DAECF0"/>
      </a:accent2>
      <a:accent3>
        <a:srgbClr val="FFFFFF"/>
      </a:accent3>
      <a:accent4>
        <a:srgbClr val="FFFFFF"/>
      </a:accent4>
      <a:accent5>
        <a:srgbClr val="FFFFFF"/>
      </a:accent5>
      <a:accent6>
        <a:srgbClr val="FFFFFF"/>
      </a:accent6>
      <a:hlink>
        <a:srgbClr val="2E51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TotalTime>
  <Words>2185</Words>
  <Application>Microsoft Office PowerPoint</Application>
  <PresentationFormat>On-screen Show (16:9)</PresentationFormat>
  <Paragraphs>257</Paragraphs>
  <Slides>54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Nunito Light</vt:lpstr>
      <vt:lpstr>arial</vt:lpstr>
      <vt:lpstr>Anaheim</vt:lpstr>
      <vt:lpstr>arial</vt:lpstr>
      <vt:lpstr>Open Sans</vt:lpstr>
      <vt:lpstr>Archivo</vt:lpstr>
      <vt:lpstr>Times New Roman</vt:lpstr>
      <vt:lpstr>Fira Sans Extra Condensed</vt:lpstr>
      <vt:lpstr>Science Subject for Middle School Lipids by Slidesgo</vt:lpstr>
      <vt:lpstr>PowerPoint Presentation</vt:lpstr>
      <vt:lpstr>Chương IX: LIPID. CARBOHYDRATE. PROTEIN. POLYMER  </vt:lpstr>
      <vt:lpstr>Bài 28: LIPID</vt:lpstr>
      <vt:lpstr>MỤC TIÊU BÀI HỌC</vt:lpstr>
      <vt:lpstr>PowerPoint Presentation</vt:lpstr>
      <vt:lpstr>NỘI DUNG BÀI HỌC</vt:lpstr>
      <vt:lpstr>LIPID</vt:lpstr>
      <vt:lpstr>HOẠT ĐỘNG NHÓM</vt:lpstr>
      <vt:lpstr>PowerPoint Presentation</vt:lpstr>
      <vt:lpstr>PowerPoint Presentation</vt:lpstr>
      <vt:lpstr>PowerPoint Presentation</vt:lpstr>
      <vt:lpstr>HOẠT ĐỘNG NHÓM</vt:lpstr>
      <vt:lpstr>Một số loại lipid điển hình là chất béo</vt:lpstr>
      <vt:lpstr>Một số loại lipid điển hình là sáp</vt:lpstr>
      <vt:lpstr>MỞ RỘNG</vt:lpstr>
      <vt:lpstr>PowerPoint Presentation</vt:lpstr>
      <vt:lpstr>CHẤT BÉO</vt:lpstr>
      <vt:lpstr>PowerPoint Presentation</vt:lpstr>
      <vt:lpstr>PowerPoint Presentation</vt:lpstr>
      <vt:lpstr>MỞ RỘNG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PowerPoint Presentation</vt:lpstr>
      <vt:lpstr>HOẠT ĐỘNG NHÓM</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51</cp:revision>
  <dcterms:modified xsi:type="dcterms:W3CDTF">2025-02-27T03:30:09Z</dcterms:modified>
</cp:coreProperties>
</file>