
<file path=[Content_Types].xml><?xml version="1.0" encoding="utf-8"?>
<Types xmlns="http://schemas.openxmlformats.org/package/2006/content-types">
  <Default Extension="bin" ContentType="image/unknown"/>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52"/>
  </p:notesMasterIdLst>
  <p:sldIdLst>
    <p:sldId id="314" r:id="rId2"/>
    <p:sldId id="256" r:id="rId3"/>
    <p:sldId id="257" r:id="rId4"/>
    <p:sldId id="315" r:id="rId5"/>
    <p:sldId id="259" r:id="rId6"/>
    <p:sldId id="258" r:id="rId7"/>
    <p:sldId id="263" r:id="rId8"/>
    <p:sldId id="322" r:id="rId9"/>
    <p:sldId id="284" r:id="rId10"/>
    <p:sldId id="316" r:id="rId11"/>
    <p:sldId id="510" r:id="rId12"/>
    <p:sldId id="323" r:id="rId13"/>
    <p:sldId id="509" r:id="rId14"/>
    <p:sldId id="511" r:id="rId15"/>
    <p:sldId id="332" r:id="rId16"/>
    <p:sldId id="333" r:id="rId17"/>
    <p:sldId id="334" r:id="rId18"/>
    <p:sldId id="335" r:id="rId19"/>
    <p:sldId id="336" r:id="rId20"/>
    <p:sldId id="339" r:id="rId21"/>
    <p:sldId id="512" r:id="rId22"/>
    <p:sldId id="341" r:id="rId23"/>
    <p:sldId id="342" r:id="rId24"/>
    <p:sldId id="514" r:id="rId25"/>
    <p:sldId id="289" r:id="rId26"/>
    <p:sldId id="344" r:id="rId27"/>
    <p:sldId id="343" r:id="rId28"/>
    <p:sldId id="350" r:id="rId29"/>
    <p:sldId id="348" r:id="rId30"/>
    <p:sldId id="517" r:id="rId31"/>
    <p:sldId id="352" r:id="rId32"/>
    <p:sldId id="518" r:id="rId33"/>
    <p:sldId id="355" r:id="rId34"/>
    <p:sldId id="520" r:id="rId35"/>
    <p:sldId id="516" r:id="rId36"/>
    <p:sldId id="353" r:id="rId37"/>
    <p:sldId id="360" r:id="rId38"/>
    <p:sldId id="515" r:id="rId39"/>
    <p:sldId id="357" r:id="rId40"/>
    <p:sldId id="521" r:id="rId41"/>
    <p:sldId id="319" r:id="rId42"/>
    <p:sldId id="367" r:id="rId43"/>
    <p:sldId id="368" r:id="rId44"/>
    <p:sldId id="373" r:id="rId45"/>
    <p:sldId id="372" r:id="rId46"/>
    <p:sldId id="369" r:id="rId47"/>
    <p:sldId id="370" r:id="rId48"/>
    <p:sldId id="374" r:id="rId49"/>
    <p:sldId id="371" r:id="rId50"/>
    <p:sldId id="290" r:id="rId51"/>
  </p:sldIdLst>
  <p:sldSz cx="9144000" cy="5143500" type="screen16x9"/>
  <p:notesSz cx="6858000" cy="9144000"/>
  <p:embeddedFontLst>
    <p:embeddedFont>
      <p:font typeface="Bebas Neue" panose="020B0604020202020204" charset="0"/>
      <p:regular r:id="rId53"/>
    </p:embeddedFont>
    <p:embeddedFont>
      <p:font typeface="Calibri" panose="020F0502020204030204" pitchFamily="34" charset="0"/>
      <p:regular r:id="rId54"/>
      <p:bold r:id="rId55"/>
      <p:italic r:id="rId56"/>
      <p:boldItalic r:id="rId57"/>
    </p:embeddedFont>
    <p:embeddedFont>
      <p:font typeface="Cambria Math" panose="02040503050406030204" pitchFamily="18" charset="0"/>
      <p:regular r:id="rId58"/>
    </p:embeddedFont>
    <p:embeddedFont>
      <p:font typeface="DM Serif Display" panose="020B0604020202020204" charset="0"/>
      <p:regular r:id="rId59"/>
      <p:italic r:id="rId60"/>
    </p:embeddedFont>
    <p:embeddedFont>
      <p:font typeface="EB Garamond" panose="020B0604020202020204"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5A7DA5-8517-4818-811B-56B3AB4797D9}">
  <a:tblStyle styleId="{865A7DA5-8517-4818-811B-56B3AB4797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0"/>
        <p:cNvGrpSpPr/>
        <p:nvPr/>
      </p:nvGrpSpPr>
      <p:grpSpPr>
        <a:xfrm>
          <a:off x="0" y="0"/>
          <a:ext cx="0" cy="0"/>
          <a:chOff x="0" y="0"/>
          <a:chExt cx="0" cy="0"/>
        </a:xfrm>
      </p:grpSpPr>
      <p:sp>
        <p:nvSpPr>
          <p:cNvPr id="4771" name="Google Shape;47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2" name="Google Shape;47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91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9"/>
        <p:cNvGrpSpPr/>
        <p:nvPr/>
      </p:nvGrpSpPr>
      <p:grpSpPr>
        <a:xfrm>
          <a:off x="0" y="0"/>
          <a:ext cx="0" cy="0"/>
          <a:chOff x="0" y="0"/>
          <a:chExt cx="0" cy="0"/>
        </a:xfrm>
      </p:grpSpPr>
      <p:sp>
        <p:nvSpPr>
          <p:cNvPr id="8380" name="Google Shape;8380;gfec9a61c17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1" name="Google Shape;8381;gfec9a61c17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9"/>
        <p:cNvGrpSpPr/>
        <p:nvPr/>
      </p:nvGrpSpPr>
      <p:grpSpPr>
        <a:xfrm>
          <a:off x="0" y="0"/>
          <a:ext cx="0" cy="0"/>
          <a:chOff x="0" y="0"/>
          <a:chExt cx="0" cy="0"/>
        </a:xfrm>
      </p:grpSpPr>
      <p:sp>
        <p:nvSpPr>
          <p:cNvPr id="8380" name="Google Shape;8380;gfec9a61c17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1" name="Google Shape;8381;gfec9a61c17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4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2779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4"/>
        <p:cNvGrpSpPr/>
        <p:nvPr/>
      </p:nvGrpSpPr>
      <p:grpSpPr>
        <a:xfrm>
          <a:off x="0" y="0"/>
          <a:ext cx="0" cy="0"/>
          <a:chOff x="0" y="0"/>
          <a:chExt cx="0" cy="0"/>
        </a:xfrm>
      </p:grpSpPr>
      <p:sp>
        <p:nvSpPr>
          <p:cNvPr id="6355" name="Google Shape;6355;gfec9a61c1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6" name="Google Shape;6356;gfec9a61c1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74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7"/>
        <p:cNvGrpSpPr/>
        <p:nvPr/>
      </p:nvGrpSpPr>
      <p:grpSpPr>
        <a:xfrm>
          <a:off x="0" y="0"/>
          <a:ext cx="0" cy="0"/>
          <a:chOff x="0" y="0"/>
          <a:chExt cx="0" cy="0"/>
        </a:xfrm>
      </p:grpSpPr>
      <p:sp>
        <p:nvSpPr>
          <p:cNvPr id="8398" name="Google Shape;8398;gfec9a61c17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9" name="Google Shape;8399;gfec9a61c17_0_3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0" name="Google Shape;8400;gfec9a61c17_0_3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0"/>
        <p:cNvGrpSpPr/>
        <p:nvPr/>
      </p:nvGrpSpPr>
      <p:grpSpPr>
        <a:xfrm>
          <a:off x="0" y="0"/>
          <a:ext cx="0" cy="0"/>
          <a:chOff x="0" y="0"/>
          <a:chExt cx="0" cy="0"/>
        </a:xfrm>
      </p:grpSpPr>
      <p:sp>
        <p:nvSpPr>
          <p:cNvPr id="4961" name="Google Shape;4961;gfec9a61c17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2" name="Google Shape;4962;gfec9a61c17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86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9"/>
        <p:cNvGrpSpPr/>
        <p:nvPr/>
      </p:nvGrpSpPr>
      <p:grpSpPr>
        <a:xfrm>
          <a:off x="0" y="0"/>
          <a:ext cx="0" cy="0"/>
          <a:chOff x="0" y="0"/>
          <a:chExt cx="0" cy="0"/>
        </a:xfrm>
      </p:grpSpPr>
      <p:sp>
        <p:nvSpPr>
          <p:cNvPr id="5170" name="Google Shape;5170;gfec9a61c17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1" name="Google Shape;5171;gfec9a61c17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5"/>
        <p:cNvGrpSpPr/>
        <p:nvPr/>
      </p:nvGrpSpPr>
      <p:grpSpPr>
        <a:xfrm>
          <a:off x="0" y="0"/>
          <a:ext cx="0" cy="0"/>
          <a:chOff x="0" y="0"/>
          <a:chExt cx="0" cy="0"/>
        </a:xfrm>
      </p:grpSpPr>
      <p:sp>
        <p:nvSpPr>
          <p:cNvPr id="5006" name="Google Shape;5006;gfec9a61c17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7" name="Google Shape;5007;gfec9a61c17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9"/>
        <p:cNvGrpSpPr/>
        <p:nvPr/>
      </p:nvGrpSpPr>
      <p:grpSpPr>
        <a:xfrm>
          <a:off x="0" y="0"/>
          <a:ext cx="0" cy="0"/>
          <a:chOff x="0" y="0"/>
          <a:chExt cx="0" cy="0"/>
        </a:xfrm>
      </p:grpSpPr>
      <p:sp>
        <p:nvSpPr>
          <p:cNvPr id="7360" name="Google Shape;7360;gfec9a61c17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1" name="Google Shape;7361;gfec9a61c17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105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71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71221" y="3673359"/>
            <a:ext cx="7577704" cy="1800578"/>
          </a:xfrm>
          <a:custGeom>
            <a:avLst/>
            <a:gdLst/>
            <a:ahLst/>
            <a:cxnLst/>
            <a:rect l="l" t="t" r="r" b="b"/>
            <a:pathLst>
              <a:path w="56606" h="13853" extrusionOk="0">
                <a:moveTo>
                  <a:pt x="2550" y="3513"/>
                </a:moveTo>
                <a:cubicBezTo>
                  <a:pt x="4344" y="1354"/>
                  <a:pt x="11155" y="402"/>
                  <a:pt x="14647" y="84"/>
                </a:cubicBezTo>
                <a:cubicBezTo>
                  <a:pt x="18140" y="-233"/>
                  <a:pt x="20965" y="640"/>
                  <a:pt x="23505" y="1608"/>
                </a:cubicBezTo>
                <a:cubicBezTo>
                  <a:pt x="26045" y="2576"/>
                  <a:pt x="28204" y="4942"/>
                  <a:pt x="29887" y="5894"/>
                </a:cubicBezTo>
                <a:cubicBezTo>
                  <a:pt x="31570" y="6847"/>
                  <a:pt x="31745" y="7021"/>
                  <a:pt x="33602" y="7323"/>
                </a:cubicBezTo>
                <a:cubicBezTo>
                  <a:pt x="35459" y="7625"/>
                  <a:pt x="38253" y="7355"/>
                  <a:pt x="41031" y="7704"/>
                </a:cubicBezTo>
                <a:cubicBezTo>
                  <a:pt x="43809" y="8053"/>
                  <a:pt x="47714" y="8545"/>
                  <a:pt x="50270" y="9418"/>
                </a:cubicBezTo>
                <a:cubicBezTo>
                  <a:pt x="52826" y="10291"/>
                  <a:pt x="57715" y="12291"/>
                  <a:pt x="56366" y="12942"/>
                </a:cubicBezTo>
                <a:cubicBezTo>
                  <a:pt x="55017" y="13593"/>
                  <a:pt x="50921" y="13307"/>
                  <a:pt x="42174" y="13323"/>
                </a:cubicBezTo>
                <a:cubicBezTo>
                  <a:pt x="33427" y="13339"/>
                  <a:pt x="10488" y="14673"/>
                  <a:pt x="3884" y="13038"/>
                </a:cubicBezTo>
                <a:cubicBezTo>
                  <a:pt x="-2720" y="11403"/>
                  <a:pt x="756" y="5672"/>
                  <a:pt x="2550" y="3513"/>
                </a:cubicBezTo>
                <a:close/>
              </a:path>
            </a:pathLst>
          </a:custGeom>
          <a:solidFill>
            <a:srgbClr val="CE9268"/>
          </a:solidFill>
          <a:ln>
            <a:noFill/>
          </a:ln>
        </p:spPr>
      </p:sp>
      <p:sp>
        <p:nvSpPr>
          <p:cNvPr id="10" name="Google Shape;10;p2"/>
          <p:cNvSpPr/>
          <p:nvPr/>
        </p:nvSpPr>
        <p:spPr>
          <a:xfrm>
            <a:off x="3216351" y="-19632"/>
            <a:ext cx="5947380" cy="1295226"/>
          </a:xfrm>
          <a:custGeom>
            <a:avLst/>
            <a:gdLst/>
            <a:ahLst/>
            <a:cxnLst/>
            <a:rect l="l" t="t" r="r" b="b"/>
            <a:pathLst>
              <a:path w="45757" h="9965" extrusionOk="0">
                <a:moveTo>
                  <a:pt x="1" y="1"/>
                </a:moveTo>
                <a:cubicBezTo>
                  <a:pt x="791" y="1703"/>
                  <a:pt x="2288" y="3130"/>
                  <a:pt x="3991" y="3985"/>
                </a:cubicBezTo>
                <a:cubicBezTo>
                  <a:pt x="6556" y="5270"/>
                  <a:pt x="9513" y="5489"/>
                  <a:pt x="12381" y="5530"/>
                </a:cubicBezTo>
                <a:cubicBezTo>
                  <a:pt x="15250" y="5571"/>
                  <a:pt x="18162" y="5462"/>
                  <a:pt x="20941" y="6170"/>
                </a:cubicBezTo>
                <a:cubicBezTo>
                  <a:pt x="23277" y="6764"/>
                  <a:pt x="25429" y="7913"/>
                  <a:pt x="27705" y="8708"/>
                </a:cubicBezTo>
                <a:cubicBezTo>
                  <a:pt x="30122" y="9553"/>
                  <a:pt x="32677" y="9965"/>
                  <a:pt x="35235" y="9965"/>
                </a:cubicBezTo>
                <a:cubicBezTo>
                  <a:pt x="38864" y="9965"/>
                  <a:pt x="42499" y="9136"/>
                  <a:pt x="45757" y="7545"/>
                </a:cubicBezTo>
                <a:lnTo>
                  <a:pt x="45757"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536" y="3543381"/>
            <a:ext cx="7191395" cy="1618090"/>
          </a:xfrm>
          <a:custGeom>
            <a:avLst/>
            <a:gdLst/>
            <a:ahLst/>
            <a:cxnLst/>
            <a:rect l="l" t="t" r="r" b="b"/>
            <a:pathLst>
              <a:path w="55328" h="12449" extrusionOk="0">
                <a:moveTo>
                  <a:pt x="10519" y="1"/>
                </a:moveTo>
                <a:cubicBezTo>
                  <a:pt x="6901" y="1"/>
                  <a:pt x="3285" y="652"/>
                  <a:pt x="0" y="1884"/>
                </a:cubicBezTo>
                <a:lnTo>
                  <a:pt x="0" y="6579"/>
                </a:lnTo>
                <a:cubicBezTo>
                  <a:pt x="2664" y="5016"/>
                  <a:pt x="5515" y="3673"/>
                  <a:pt x="8652" y="2919"/>
                </a:cubicBezTo>
                <a:cubicBezTo>
                  <a:pt x="10277" y="2527"/>
                  <a:pt x="11994" y="2314"/>
                  <a:pt x="13698" y="2314"/>
                </a:cubicBezTo>
                <a:cubicBezTo>
                  <a:pt x="16478" y="2314"/>
                  <a:pt x="19224" y="2882"/>
                  <a:pt x="21485" y="4176"/>
                </a:cubicBezTo>
                <a:cubicBezTo>
                  <a:pt x="23929" y="5576"/>
                  <a:pt x="25721" y="7746"/>
                  <a:pt x="28477" y="8688"/>
                </a:cubicBezTo>
                <a:cubicBezTo>
                  <a:pt x="30761" y="9469"/>
                  <a:pt x="33341" y="9278"/>
                  <a:pt x="35816" y="9371"/>
                </a:cubicBezTo>
                <a:cubicBezTo>
                  <a:pt x="40111" y="9529"/>
                  <a:pt x="44339" y="10617"/>
                  <a:pt x="47999" y="12449"/>
                </a:cubicBezTo>
                <a:lnTo>
                  <a:pt x="55328" y="12449"/>
                </a:lnTo>
                <a:cubicBezTo>
                  <a:pt x="51071" y="9229"/>
                  <a:pt x="45282" y="7348"/>
                  <a:pt x="39468" y="7348"/>
                </a:cubicBezTo>
                <a:cubicBezTo>
                  <a:pt x="38812" y="7348"/>
                  <a:pt x="38156" y="7372"/>
                  <a:pt x="37502" y="7421"/>
                </a:cubicBezTo>
                <a:cubicBezTo>
                  <a:pt x="36166" y="7520"/>
                  <a:pt x="34794" y="7711"/>
                  <a:pt x="33459" y="7711"/>
                </a:cubicBezTo>
                <a:cubicBezTo>
                  <a:pt x="32538" y="7711"/>
                  <a:pt x="31634" y="7620"/>
                  <a:pt x="30772" y="7345"/>
                </a:cubicBezTo>
                <a:cubicBezTo>
                  <a:pt x="29249" y="6859"/>
                  <a:pt x="28077" y="5863"/>
                  <a:pt x="26844" y="4989"/>
                </a:cubicBezTo>
                <a:cubicBezTo>
                  <a:pt x="22826" y="2138"/>
                  <a:pt x="17656" y="380"/>
                  <a:pt x="12340" y="56"/>
                </a:cubicBezTo>
                <a:cubicBezTo>
                  <a:pt x="11734" y="19"/>
                  <a:pt x="11126" y="1"/>
                  <a:pt x="10519"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67845" y="4292574"/>
            <a:ext cx="3702304" cy="964955"/>
            <a:chOff x="439066" y="3962145"/>
            <a:chExt cx="3702304" cy="964955"/>
          </a:xfrm>
        </p:grpSpPr>
        <p:sp>
          <p:nvSpPr>
            <p:cNvPr id="13" name="Google Shape;13;p2"/>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3678845" y="-34415"/>
            <a:ext cx="5311306" cy="553965"/>
            <a:chOff x="2280470" y="-34415"/>
            <a:chExt cx="5311306" cy="553965"/>
          </a:xfrm>
        </p:grpSpPr>
        <p:sp>
          <p:nvSpPr>
            <p:cNvPr id="27" name="Google Shape;27;p2"/>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436236">
            <a:off x="4775051" y="2758206"/>
            <a:ext cx="903981" cy="1291802"/>
            <a:chOff x="5119850" y="2425275"/>
            <a:chExt cx="411525" cy="588075"/>
          </a:xfrm>
        </p:grpSpPr>
        <p:sp>
          <p:nvSpPr>
            <p:cNvPr id="41" name="Google Shape;41;p2"/>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flipH="1">
            <a:off x="7649940" y="3898590"/>
            <a:ext cx="1039982" cy="1934429"/>
            <a:chOff x="5828625" y="2630875"/>
            <a:chExt cx="412675" cy="767600"/>
          </a:xfrm>
        </p:grpSpPr>
        <p:sp>
          <p:nvSpPr>
            <p:cNvPr id="100" name="Google Shape;100;p2"/>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2"/>
          <p:cNvGrpSpPr/>
          <p:nvPr/>
        </p:nvGrpSpPr>
        <p:grpSpPr>
          <a:xfrm>
            <a:off x="-158881" y="1006404"/>
            <a:ext cx="1344221" cy="1039163"/>
            <a:chOff x="4614250" y="1912000"/>
            <a:chExt cx="533400" cy="412350"/>
          </a:xfrm>
        </p:grpSpPr>
        <p:sp>
          <p:nvSpPr>
            <p:cNvPr id="159" name="Google Shape;159;p2"/>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rot="-705099">
            <a:off x="7273279" y="4353446"/>
            <a:ext cx="717092" cy="1024735"/>
            <a:chOff x="5119850" y="2425275"/>
            <a:chExt cx="411525" cy="588075"/>
          </a:xfrm>
        </p:grpSpPr>
        <p:sp>
          <p:nvSpPr>
            <p:cNvPr id="218" name="Google Shape;218;p2"/>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2"/>
          <p:cNvGrpSpPr/>
          <p:nvPr/>
        </p:nvGrpSpPr>
        <p:grpSpPr>
          <a:xfrm>
            <a:off x="1050421" y="495382"/>
            <a:ext cx="143896" cy="257853"/>
            <a:chOff x="1146646" y="1193057"/>
            <a:chExt cx="143896" cy="257853"/>
          </a:xfrm>
        </p:grpSpPr>
        <p:sp>
          <p:nvSpPr>
            <p:cNvPr id="277" name="Google Shape;277;p2"/>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2"/>
          <p:cNvGrpSpPr/>
          <p:nvPr/>
        </p:nvGrpSpPr>
        <p:grpSpPr>
          <a:xfrm>
            <a:off x="8183345" y="3558888"/>
            <a:ext cx="114750" cy="181841"/>
            <a:chOff x="5488895" y="3539638"/>
            <a:chExt cx="114750" cy="181841"/>
          </a:xfrm>
        </p:grpSpPr>
        <p:sp>
          <p:nvSpPr>
            <p:cNvPr id="281" name="Google Shape;281;p2"/>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2"/>
          <p:cNvGrpSpPr/>
          <p:nvPr/>
        </p:nvGrpSpPr>
        <p:grpSpPr>
          <a:xfrm>
            <a:off x="5285057" y="912719"/>
            <a:ext cx="116706" cy="172981"/>
            <a:chOff x="5285057" y="912719"/>
            <a:chExt cx="116706" cy="172981"/>
          </a:xfrm>
        </p:grpSpPr>
        <p:sp>
          <p:nvSpPr>
            <p:cNvPr id="285" name="Google Shape;285;p2"/>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2"/>
          <p:cNvGrpSpPr/>
          <p:nvPr/>
        </p:nvGrpSpPr>
        <p:grpSpPr>
          <a:xfrm>
            <a:off x="2113293" y="377583"/>
            <a:ext cx="1099539" cy="201638"/>
            <a:chOff x="3056343" y="377583"/>
            <a:chExt cx="1099539" cy="201638"/>
          </a:xfrm>
        </p:grpSpPr>
        <p:sp>
          <p:nvSpPr>
            <p:cNvPr id="289" name="Google Shape;289;p2"/>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2"/>
          <p:cNvGrpSpPr/>
          <p:nvPr/>
        </p:nvGrpSpPr>
        <p:grpSpPr>
          <a:xfrm>
            <a:off x="1369901" y="676868"/>
            <a:ext cx="95748" cy="159233"/>
            <a:chOff x="2447701" y="1470768"/>
            <a:chExt cx="95748" cy="159233"/>
          </a:xfrm>
        </p:grpSpPr>
        <p:sp>
          <p:nvSpPr>
            <p:cNvPr id="299" name="Google Shape;299;p2"/>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2"/>
          <p:cNvSpPr txBox="1">
            <a:spLocks noGrp="1"/>
          </p:cNvSpPr>
          <p:nvPr>
            <p:ph type="ctrTitle"/>
          </p:nvPr>
        </p:nvSpPr>
        <p:spPr>
          <a:xfrm>
            <a:off x="715100" y="1483793"/>
            <a:ext cx="4943400" cy="16647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60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03" name="Google Shape;303;p2"/>
          <p:cNvSpPr txBox="1">
            <a:spLocks noGrp="1"/>
          </p:cNvSpPr>
          <p:nvPr>
            <p:ph type="subTitle" idx="1"/>
          </p:nvPr>
        </p:nvSpPr>
        <p:spPr>
          <a:xfrm>
            <a:off x="715100" y="3072875"/>
            <a:ext cx="49434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3145"/>
        <p:cNvGrpSpPr/>
        <p:nvPr/>
      </p:nvGrpSpPr>
      <p:grpSpPr>
        <a:xfrm>
          <a:off x="0" y="0"/>
          <a:ext cx="0" cy="0"/>
          <a:chOff x="0" y="0"/>
          <a:chExt cx="0" cy="0"/>
        </a:xfrm>
      </p:grpSpPr>
      <p:grpSp>
        <p:nvGrpSpPr>
          <p:cNvPr id="3146" name="Google Shape;3146;p17"/>
          <p:cNvGrpSpPr/>
          <p:nvPr/>
        </p:nvGrpSpPr>
        <p:grpSpPr>
          <a:xfrm>
            <a:off x="554178" y="3884565"/>
            <a:ext cx="109099" cy="161707"/>
            <a:chOff x="554178" y="3884565"/>
            <a:chExt cx="109099" cy="161707"/>
          </a:xfrm>
        </p:grpSpPr>
        <p:sp>
          <p:nvSpPr>
            <p:cNvPr id="3147" name="Google Shape;3147;p17"/>
            <p:cNvSpPr/>
            <p:nvPr/>
          </p:nvSpPr>
          <p:spPr>
            <a:xfrm rot="5400000">
              <a:off x="527874" y="3910869"/>
              <a:ext cx="161707" cy="109099"/>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7"/>
            <p:cNvSpPr/>
            <p:nvPr/>
          </p:nvSpPr>
          <p:spPr>
            <a:xfrm rot="5400000">
              <a:off x="530787" y="3914410"/>
              <a:ext cx="155252" cy="108471"/>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7"/>
            <p:cNvSpPr/>
            <p:nvPr/>
          </p:nvSpPr>
          <p:spPr>
            <a:xfrm rot="5400000">
              <a:off x="584223" y="3911183"/>
              <a:ext cx="57063" cy="48266"/>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0" name="Google Shape;3150;p17"/>
          <p:cNvGrpSpPr/>
          <p:nvPr/>
        </p:nvGrpSpPr>
        <p:grpSpPr>
          <a:xfrm>
            <a:off x="1718855" y="4358032"/>
            <a:ext cx="219626" cy="164163"/>
            <a:chOff x="1718855" y="4358032"/>
            <a:chExt cx="219626" cy="164163"/>
          </a:xfrm>
        </p:grpSpPr>
        <p:sp>
          <p:nvSpPr>
            <p:cNvPr id="3151" name="Google Shape;3151;p17"/>
            <p:cNvSpPr/>
            <p:nvPr/>
          </p:nvSpPr>
          <p:spPr>
            <a:xfrm rot="5400000">
              <a:off x="1679014" y="4397874"/>
              <a:ext cx="163192" cy="83509"/>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7"/>
            <p:cNvSpPr/>
            <p:nvPr/>
          </p:nvSpPr>
          <p:spPr>
            <a:xfrm rot="5400000">
              <a:off x="1675415" y="4404899"/>
              <a:ext cx="159765" cy="72885"/>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7"/>
            <p:cNvSpPr/>
            <p:nvPr/>
          </p:nvSpPr>
          <p:spPr>
            <a:xfrm rot="5400000">
              <a:off x="1741789" y="4398559"/>
              <a:ext cx="61461" cy="3170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7"/>
            <p:cNvSpPr/>
            <p:nvPr/>
          </p:nvSpPr>
          <p:spPr>
            <a:xfrm rot="5400000">
              <a:off x="1839235" y="4422949"/>
              <a:ext cx="116982" cy="81510"/>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7"/>
            <p:cNvSpPr/>
            <p:nvPr/>
          </p:nvSpPr>
          <p:spPr>
            <a:xfrm rot="5400000">
              <a:off x="1841520" y="4425405"/>
              <a:ext cx="112184" cy="81282"/>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7"/>
            <p:cNvSpPr/>
            <p:nvPr/>
          </p:nvSpPr>
          <p:spPr>
            <a:xfrm rot="5400000">
              <a:off x="1879591" y="4423435"/>
              <a:ext cx="41126" cy="36214"/>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7" name="Google Shape;3157;p17"/>
          <p:cNvGrpSpPr/>
          <p:nvPr/>
        </p:nvGrpSpPr>
        <p:grpSpPr>
          <a:xfrm>
            <a:off x="2657279" y="4414638"/>
            <a:ext cx="89450" cy="131890"/>
            <a:chOff x="2657279" y="4414638"/>
            <a:chExt cx="89450" cy="131890"/>
          </a:xfrm>
        </p:grpSpPr>
        <p:sp>
          <p:nvSpPr>
            <p:cNvPr id="3158" name="Google Shape;3158;p17"/>
            <p:cNvSpPr/>
            <p:nvPr/>
          </p:nvSpPr>
          <p:spPr>
            <a:xfrm rot="5400000">
              <a:off x="2636059" y="4435858"/>
              <a:ext cx="131890" cy="89450"/>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7"/>
            <p:cNvSpPr/>
            <p:nvPr/>
          </p:nvSpPr>
          <p:spPr>
            <a:xfrm rot="5400000">
              <a:off x="2631518" y="4442227"/>
              <a:ext cx="130062" cy="78540"/>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7"/>
            <p:cNvSpPr/>
            <p:nvPr/>
          </p:nvSpPr>
          <p:spPr>
            <a:xfrm rot="5400000">
              <a:off x="2697235" y="4456593"/>
              <a:ext cx="53579" cy="28617"/>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161;p17"/>
          <p:cNvGrpSpPr/>
          <p:nvPr/>
        </p:nvGrpSpPr>
        <p:grpSpPr>
          <a:xfrm rot="-9899947">
            <a:off x="8266364" y="3797750"/>
            <a:ext cx="176469" cy="545600"/>
            <a:chOff x="4435653" y="1404300"/>
            <a:chExt cx="134460" cy="415719"/>
          </a:xfrm>
        </p:grpSpPr>
        <p:sp>
          <p:nvSpPr>
            <p:cNvPr id="3162" name="Google Shape;3162;p17"/>
            <p:cNvSpPr/>
            <p:nvPr/>
          </p:nvSpPr>
          <p:spPr>
            <a:xfrm rot="5400000">
              <a:off x="4397840" y="1449539"/>
              <a:ext cx="217513" cy="127035"/>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7"/>
            <p:cNvSpPr/>
            <p:nvPr/>
          </p:nvSpPr>
          <p:spPr>
            <a:xfrm rot="5400000">
              <a:off x="4386616" y="1463848"/>
              <a:ext cx="214371" cy="101559"/>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7"/>
            <p:cNvSpPr/>
            <p:nvPr/>
          </p:nvSpPr>
          <p:spPr>
            <a:xfrm rot="5400000">
              <a:off x="4494230" y="1473901"/>
              <a:ext cx="87336" cy="38042"/>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7"/>
            <p:cNvSpPr/>
            <p:nvPr/>
          </p:nvSpPr>
          <p:spPr>
            <a:xfrm rot="5400000">
              <a:off x="4442651" y="1723972"/>
              <a:ext cx="89050" cy="103044"/>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7"/>
            <p:cNvSpPr/>
            <p:nvPr/>
          </p:nvSpPr>
          <p:spPr>
            <a:xfrm rot="5400000">
              <a:off x="4440937" y="1725686"/>
              <a:ext cx="88479" cy="99046"/>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7"/>
            <p:cNvSpPr/>
            <p:nvPr/>
          </p:nvSpPr>
          <p:spPr>
            <a:xfrm rot="5400000">
              <a:off x="4488489" y="1757130"/>
              <a:ext cx="39813" cy="35814"/>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8" name="Google Shape;3168;p17"/>
          <p:cNvSpPr/>
          <p:nvPr/>
        </p:nvSpPr>
        <p:spPr>
          <a:xfrm rot="5400000">
            <a:off x="7477946" y="3383990"/>
            <a:ext cx="910086" cy="2651840"/>
          </a:xfrm>
          <a:custGeom>
            <a:avLst/>
            <a:gdLst/>
            <a:ahLst/>
            <a:cxnLst/>
            <a:rect l="l" t="t" r="r" b="b"/>
            <a:pathLst>
              <a:path w="3635" h="10592" extrusionOk="0">
                <a:moveTo>
                  <a:pt x="3635" y="0"/>
                </a:moveTo>
                <a:cubicBezTo>
                  <a:pt x="2570" y="610"/>
                  <a:pt x="1793" y="1749"/>
                  <a:pt x="1724" y="2982"/>
                </a:cubicBezTo>
                <a:cubicBezTo>
                  <a:pt x="1699" y="3446"/>
                  <a:pt x="1760" y="3929"/>
                  <a:pt x="1603" y="4368"/>
                </a:cubicBezTo>
                <a:cubicBezTo>
                  <a:pt x="1395" y="4949"/>
                  <a:pt x="851" y="5335"/>
                  <a:pt x="523" y="5858"/>
                </a:cubicBezTo>
                <a:cubicBezTo>
                  <a:pt x="1" y="6694"/>
                  <a:pt x="108" y="7826"/>
                  <a:pt x="631" y="8661"/>
                </a:cubicBezTo>
                <a:cubicBezTo>
                  <a:pt x="1155" y="9496"/>
                  <a:pt x="2032" y="10062"/>
                  <a:pt x="2962" y="10391"/>
                </a:cubicBezTo>
                <a:cubicBezTo>
                  <a:pt x="3183" y="10469"/>
                  <a:pt x="3407" y="10535"/>
                  <a:pt x="3635" y="10592"/>
                </a:cubicBezTo>
                <a:lnTo>
                  <a:pt x="363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7"/>
          <p:cNvSpPr/>
          <p:nvPr/>
        </p:nvSpPr>
        <p:spPr>
          <a:xfrm>
            <a:off x="7953692" y="-8435"/>
            <a:ext cx="1287649" cy="1606578"/>
          </a:xfrm>
          <a:custGeom>
            <a:avLst/>
            <a:gdLst/>
            <a:ahLst/>
            <a:cxnLst/>
            <a:rect l="l" t="t" r="r" b="b"/>
            <a:pathLst>
              <a:path w="7065" h="8815" extrusionOk="0">
                <a:moveTo>
                  <a:pt x="1" y="0"/>
                </a:moveTo>
                <a:cubicBezTo>
                  <a:pt x="1481" y="3514"/>
                  <a:pt x="3972" y="6586"/>
                  <a:pt x="7065" y="8814"/>
                </a:cubicBezTo>
                <a:lnTo>
                  <a:pt x="706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7"/>
          <p:cNvSpPr/>
          <p:nvPr/>
        </p:nvSpPr>
        <p:spPr>
          <a:xfrm>
            <a:off x="-13574" y="-2423"/>
            <a:ext cx="2403728" cy="1150565"/>
          </a:xfrm>
          <a:custGeom>
            <a:avLst/>
            <a:gdLst/>
            <a:ahLst/>
            <a:cxnLst/>
            <a:rect l="l" t="t" r="r" b="b"/>
            <a:pathLst>
              <a:path w="14708" h="7040" extrusionOk="0">
                <a:moveTo>
                  <a:pt x="0" y="0"/>
                </a:moveTo>
                <a:lnTo>
                  <a:pt x="0" y="6941"/>
                </a:lnTo>
                <a:cubicBezTo>
                  <a:pt x="329" y="7007"/>
                  <a:pt x="665" y="7040"/>
                  <a:pt x="1000" y="7040"/>
                </a:cubicBezTo>
                <a:cubicBezTo>
                  <a:pt x="1718" y="7040"/>
                  <a:pt x="2434" y="6888"/>
                  <a:pt x="3084" y="6584"/>
                </a:cubicBezTo>
                <a:cubicBezTo>
                  <a:pt x="5365" y="5516"/>
                  <a:pt x="6617" y="2829"/>
                  <a:pt x="8975" y="1949"/>
                </a:cubicBezTo>
                <a:cubicBezTo>
                  <a:pt x="9785" y="1646"/>
                  <a:pt x="10662" y="1586"/>
                  <a:pt x="11520" y="1479"/>
                </a:cubicBezTo>
                <a:cubicBezTo>
                  <a:pt x="12378" y="1372"/>
                  <a:pt x="13258" y="1204"/>
                  <a:pt x="13976" y="724"/>
                </a:cubicBezTo>
                <a:cubicBezTo>
                  <a:pt x="14264" y="531"/>
                  <a:pt x="14512" y="286"/>
                  <a:pt x="14707"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7"/>
          <p:cNvSpPr/>
          <p:nvPr/>
        </p:nvSpPr>
        <p:spPr>
          <a:xfrm>
            <a:off x="-10117" y="3514296"/>
            <a:ext cx="522939" cy="1609865"/>
          </a:xfrm>
          <a:custGeom>
            <a:avLst/>
            <a:gdLst/>
            <a:ahLst/>
            <a:cxnLst/>
            <a:rect l="l" t="t" r="r" b="b"/>
            <a:pathLst>
              <a:path w="2254" h="6939" extrusionOk="0">
                <a:moveTo>
                  <a:pt x="0" y="0"/>
                </a:moveTo>
                <a:lnTo>
                  <a:pt x="0" y="6939"/>
                </a:lnTo>
                <a:cubicBezTo>
                  <a:pt x="393" y="6659"/>
                  <a:pt x="765" y="6356"/>
                  <a:pt x="1097" y="6007"/>
                </a:cubicBezTo>
                <a:cubicBezTo>
                  <a:pt x="1741" y="5331"/>
                  <a:pt x="2224" y="4453"/>
                  <a:pt x="2239" y="3519"/>
                </a:cubicBezTo>
                <a:cubicBezTo>
                  <a:pt x="2254" y="2605"/>
                  <a:pt x="1818" y="1727"/>
                  <a:pt x="1208" y="1047"/>
                </a:cubicBezTo>
                <a:cubicBezTo>
                  <a:pt x="852" y="648"/>
                  <a:pt x="439" y="308"/>
                  <a:pt x="0"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7"/>
          <p:cNvSpPr/>
          <p:nvPr/>
        </p:nvSpPr>
        <p:spPr>
          <a:xfrm>
            <a:off x="-332182" y="-156378"/>
            <a:ext cx="2947460" cy="1059369"/>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7"/>
          <p:cNvSpPr/>
          <p:nvPr/>
        </p:nvSpPr>
        <p:spPr>
          <a:xfrm>
            <a:off x="7400707" y="-50172"/>
            <a:ext cx="2075184" cy="693116"/>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7"/>
          <p:cNvSpPr/>
          <p:nvPr/>
        </p:nvSpPr>
        <p:spPr>
          <a:xfrm>
            <a:off x="-332179" y="3792678"/>
            <a:ext cx="733577" cy="1761016"/>
          </a:xfrm>
          <a:custGeom>
            <a:avLst/>
            <a:gdLst/>
            <a:ahLst/>
            <a:cxnLst/>
            <a:rect l="l" t="t" r="r" b="b"/>
            <a:pathLst>
              <a:path w="3879" h="9312" extrusionOk="0">
                <a:moveTo>
                  <a:pt x="900" y="1"/>
                </a:moveTo>
                <a:cubicBezTo>
                  <a:pt x="806" y="1"/>
                  <a:pt x="772" y="147"/>
                  <a:pt x="873" y="167"/>
                </a:cubicBezTo>
                <a:cubicBezTo>
                  <a:pt x="2802" y="549"/>
                  <a:pt x="3750" y="2592"/>
                  <a:pt x="3461" y="4409"/>
                </a:cubicBezTo>
                <a:cubicBezTo>
                  <a:pt x="3139" y="6435"/>
                  <a:pt x="1655" y="7970"/>
                  <a:pt x="72" y="9147"/>
                </a:cubicBezTo>
                <a:cubicBezTo>
                  <a:pt x="0" y="9200"/>
                  <a:pt x="45" y="9311"/>
                  <a:pt x="112" y="9311"/>
                </a:cubicBezTo>
                <a:cubicBezTo>
                  <a:pt x="127" y="9311"/>
                  <a:pt x="142" y="9306"/>
                  <a:pt x="158" y="9294"/>
                </a:cubicBezTo>
                <a:cubicBezTo>
                  <a:pt x="1472" y="8318"/>
                  <a:pt x="2704" y="7135"/>
                  <a:pt x="3315" y="5582"/>
                </a:cubicBezTo>
                <a:cubicBezTo>
                  <a:pt x="3878" y="4146"/>
                  <a:pt x="3841" y="2466"/>
                  <a:pt x="2858" y="1222"/>
                </a:cubicBezTo>
                <a:cubicBezTo>
                  <a:pt x="2371" y="605"/>
                  <a:pt x="1693" y="156"/>
                  <a:pt x="919" y="3"/>
                </a:cubicBezTo>
                <a:cubicBezTo>
                  <a:pt x="912" y="1"/>
                  <a:pt x="906" y="1"/>
                  <a:pt x="9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7"/>
          <p:cNvSpPr/>
          <p:nvPr/>
        </p:nvSpPr>
        <p:spPr>
          <a:xfrm rot="5400000">
            <a:off x="6868322" y="3667182"/>
            <a:ext cx="1197570" cy="2599654"/>
          </a:xfrm>
          <a:custGeom>
            <a:avLst/>
            <a:gdLst/>
            <a:ahLst/>
            <a:cxnLst/>
            <a:rect l="l" t="t" r="r" b="b"/>
            <a:pathLst>
              <a:path w="5966" h="12951" extrusionOk="0">
                <a:moveTo>
                  <a:pt x="4178" y="0"/>
                </a:moveTo>
                <a:cubicBezTo>
                  <a:pt x="3277" y="0"/>
                  <a:pt x="2389" y="511"/>
                  <a:pt x="1981" y="1331"/>
                </a:cubicBezTo>
                <a:cubicBezTo>
                  <a:pt x="1402" y="2494"/>
                  <a:pt x="1979" y="3794"/>
                  <a:pt x="1873" y="5014"/>
                </a:cubicBezTo>
                <a:cubicBezTo>
                  <a:pt x="1810" y="5744"/>
                  <a:pt x="1418" y="6267"/>
                  <a:pt x="966" y="6813"/>
                </a:cubicBezTo>
                <a:cubicBezTo>
                  <a:pt x="617" y="7237"/>
                  <a:pt x="265" y="7685"/>
                  <a:pt x="183" y="8244"/>
                </a:cubicBezTo>
                <a:cubicBezTo>
                  <a:pt x="1" y="9510"/>
                  <a:pt x="1091" y="10682"/>
                  <a:pt x="1999" y="11409"/>
                </a:cubicBezTo>
                <a:cubicBezTo>
                  <a:pt x="3104" y="12291"/>
                  <a:pt x="4447" y="12828"/>
                  <a:pt x="5856" y="12950"/>
                </a:cubicBezTo>
                <a:cubicBezTo>
                  <a:pt x="5859" y="12950"/>
                  <a:pt x="5862" y="12950"/>
                  <a:pt x="5865" y="12950"/>
                </a:cubicBezTo>
                <a:cubicBezTo>
                  <a:pt x="5965" y="12950"/>
                  <a:pt x="5962" y="12789"/>
                  <a:pt x="5856" y="12779"/>
                </a:cubicBezTo>
                <a:cubicBezTo>
                  <a:pt x="4652" y="12673"/>
                  <a:pt x="3496" y="12257"/>
                  <a:pt x="2501" y="11570"/>
                </a:cubicBezTo>
                <a:cubicBezTo>
                  <a:pt x="1536" y="10904"/>
                  <a:pt x="327" y="9770"/>
                  <a:pt x="334" y="8503"/>
                </a:cubicBezTo>
                <a:cubicBezTo>
                  <a:pt x="342" y="7358"/>
                  <a:pt x="1515" y="6729"/>
                  <a:pt x="1890" y="5728"/>
                </a:cubicBezTo>
                <a:cubicBezTo>
                  <a:pt x="2304" y="4628"/>
                  <a:pt x="1824" y="3451"/>
                  <a:pt x="1900" y="2323"/>
                </a:cubicBezTo>
                <a:cubicBezTo>
                  <a:pt x="1982" y="1126"/>
                  <a:pt x="2979" y="166"/>
                  <a:pt x="4156" y="166"/>
                </a:cubicBezTo>
                <a:cubicBezTo>
                  <a:pt x="4288" y="166"/>
                  <a:pt x="4423" y="178"/>
                  <a:pt x="4558" y="204"/>
                </a:cubicBezTo>
                <a:cubicBezTo>
                  <a:pt x="4564" y="205"/>
                  <a:pt x="4570" y="205"/>
                  <a:pt x="4576" y="205"/>
                </a:cubicBezTo>
                <a:cubicBezTo>
                  <a:pt x="4670" y="205"/>
                  <a:pt x="4706" y="58"/>
                  <a:pt x="4603" y="38"/>
                </a:cubicBezTo>
                <a:lnTo>
                  <a:pt x="4603" y="38"/>
                </a:lnTo>
                <a:lnTo>
                  <a:pt x="4605" y="39"/>
                </a:lnTo>
                <a:cubicBezTo>
                  <a:pt x="4463" y="13"/>
                  <a:pt x="4320" y="0"/>
                  <a:pt x="4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6" name="Google Shape;3176;p17"/>
          <p:cNvGrpSpPr/>
          <p:nvPr/>
        </p:nvGrpSpPr>
        <p:grpSpPr>
          <a:xfrm flipH="1">
            <a:off x="4353972" y="4047696"/>
            <a:ext cx="845478" cy="1208200"/>
            <a:chOff x="5119850" y="2425275"/>
            <a:chExt cx="411525" cy="588075"/>
          </a:xfrm>
        </p:grpSpPr>
        <p:sp>
          <p:nvSpPr>
            <p:cNvPr id="3177" name="Google Shape;3177;p17"/>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7"/>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7"/>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7"/>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7"/>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7"/>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7"/>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7"/>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7"/>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7"/>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7"/>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7"/>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7"/>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7"/>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7"/>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7"/>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7"/>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7"/>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7"/>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7"/>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7"/>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7"/>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7"/>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7"/>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7"/>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7"/>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7"/>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7"/>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7"/>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7"/>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7"/>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7"/>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7"/>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7"/>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7"/>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7"/>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7"/>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7"/>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7"/>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7"/>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7"/>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7"/>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7"/>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7"/>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7"/>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7"/>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7"/>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7"/>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7"/>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7"/>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7"/>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7"/>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7"/>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7"/>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7"/>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7"/>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7"/>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7"/>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5" name="Google Shape;3235;p17"/>
          <p:cNvGrpSpPr/>
          <p:nvPr/>
        </p:nvGrpSpPr>
        <p:grpSpPr>
          <a:xfrm>
            <a:off x="-144283" y="1111498"/>
            <a:ext cx="1095870" cy="847173"/>
            <a:chOff x="4614250" y="1912000"/>
            <a:chExt cx="533400" cy="412350"/>
          </a:xfrm>
        </p:grpSpPr>
        <p:sp>
          <p:nvSpPr>
            <p:cNvPr id="3236" name="Google Shape;3236;p17"/>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7"/>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7"/>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7"/>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7"/>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7"/>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7"/>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7"/>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7"/>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7"/>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7"/>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7"/>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7"/>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7"/>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7"/>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7"/>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7"/>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7"/>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7"/>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7"/>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7"/>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7"/>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7"/>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7"/>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7"/>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7"/>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7"/>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7"/>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7"/>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7"/>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7"/>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7"/>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7"/>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7"/>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7"/>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7"/>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7"/>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7"/>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7"/>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7"/>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7"/>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7"/>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7"/>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7"/>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7"/>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7"/>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7"/>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7"/>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7"/>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7"/>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7"/>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7"/>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7"/>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7"/>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7"/>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7"/>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7"/>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7"/>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4" name="Google Shape;3294;p17"/>
          <p:cNvGrpSpPr/>
          <p:nvPr/>
        </p:nvGrpSpPr>
        <p:grpSpPr>
          <a:xfrm rot="10800000">
            <a:off x="4506372" y="-69104"/>
            <a:ext cx="845478" cy="1208200"/>
            <a:chOff x="5119850" y="2425275"/>
            <a:chExt cx="411525" cy="588075"/>
          </a:xfrm>
        </p:grpSpPr>
        <p:sp>
          <p:nvSpPr>
            <p:cNvPr id="3295" name="Google Shape;3295;p17"/>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7"/>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7"/>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7"/>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7"/>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7"/>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7"/>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7"/>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7"/>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7"/>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7"/>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7"/>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7"/>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7"/>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7"/>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7"/>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7"/>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7"/>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7"/>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7"/>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7"/>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7"/>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7"/>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7"/>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7"/>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7"/>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7"/>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7"/>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7"/>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7"/>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7"/>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7"/>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7"/>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7"/>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7"/>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7"/>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7"/>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7"/>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7"/>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7"/>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7"/>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7"/>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7"/>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7"/>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7"/>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7"/>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7"/>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7"/>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7"/>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7"/>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7"/>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7"/>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7"/>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7"/>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7"/>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7"/>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7"/>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7"/>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3" name="Google Shape;3353;p17"/>
          <p:cNvGrpSpPr/>
          <p:nvPr/>
        </p:nvGrpSpPr>
        <p:grpSpPr>
          <a:xfrm rot="10448315">
            <a:off x="4216343" y="-68958"/>
            <a:ext cx="556907" cy="795827"/>
            <a:chOff x="5119850" y="2425275"/>
            <a:chExt cx="411525" cy="588075"/>
          </a:xfrm>
        </p:grpSpPr>
        <p:sp>
          <p:nvSpPr>
            <p:cNvPr id="3354" name="Google Shape;3354;p17"/>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7"/>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7"/>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7"/>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7"/>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7"/>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7"/>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7"/>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7"/>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7"/>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7"/>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7"/>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7"/>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7"/>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7"/>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7"/>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7"/>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7"/>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7"/>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7"/>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7"/>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7"/>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7"/>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7"/>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7"/>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7"/>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7"/>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7"/>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7"/>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7"/>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7"/>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7"/>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7"/>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7"/>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7"/>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7"/>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7"/>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7"/>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7"/>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7"/>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7"/>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7"/>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7"/>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7"/>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7"/>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7"/>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7"/>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7"/>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7"/>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7"/>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7"/>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7"/>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7"/>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7"/>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7"/>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7"/>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7"/>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7"/>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2" name="Google Shape;3412;p17"/>
          <p:cNvSpPr txBox="1">
            <a:spLocks noGrp="1"/>
          </p:cNvSpPr>
          <p:nvPr>
            <p:ph type="subTitle" idx="1"/>
          </p:nvPr>
        </p:nvSpPr>
        <p:spPr>
          <a:xfrm>
            <a:off x="720000" y="1782825"/>
            <a:ext cx="2907600" cy="176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3" name="Google Shape;3413;p17"/>
          <p:cNvSpPr txBox="1">
            <a:spLocks noGrp="1"/>
          </p:cNvSpPr>
          <p:nvPr>
            <p:ph type="title"/>
          </p:nvPr>
        </p:nvSpPr>
        <p:spPr>
          <a:xfrm>
            <a:off x="720000" y="1219225"/>
            <a:ext cx="2907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4" name="Google Shape;3414;p17"/>
          <p:cNvSpPr>
            <a:spLocks noGrp="1"/>
          </p:cNvSpPr>
          <p:nvPr>
            <p:ph type="pic" idx="2"/>
          </p:nvPr>
        </p:nvSpPr>
        <p:spPr>
          <a:xfrm>
            <a:off x="4896925" y="1158900"/>
            <a:ext cx="2825700" cy="28257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753"/>
        <p:cNvGrpSpPr/>
        <p:nvPr/>
      </p:nvGrpSpPr>
      <p:grpSpPr>
        <a:xfrm>
          <a:off x="0" y="0"/>
          <a:ext cx="0" cy="0"/>
          <a:chOff x="0" y="0"/>
          <a:chExt cx="0" cy="0"/>
        </a:xfrm>
      </p:grpSpPr>
      <p:sp>
        <p:nvSpPr>
          <p:cNvPr id="4754" name="Google Shape;4754;p24"/>
          <p:cNvSpPr/>
          <p:nvPr/>
        </p:nvSpPr>
        <p:spPr>
          <a:xfrm rot="10800000">
            <a:off x="5463167" y="-1"/>
            <a:ext cx="3680830" cy="580056"/>
          </a:xfrm>
          <a:custGeom>
            <a:avLst/>
            <a:gdLst/>
            <a:ahLst/>
            <a:cxnLst/>
            <a:rect l="l" t="t" r="r" b="b"/>
            <a:pathLst>
              <a:path w="35135" h="5537" extrusionOk="0">
                <a:moveTo>
                  <a:pt x="24465" y="1"/>
                </a:moveTo>
                <a:cubicBezTo>
                  <a:pt x="23796" y="1"/>
                  <a:pt x="23131" y="95"/>
                  <a:pt x="22488" y="303"/>
                </a:cubicBezTo>
                <a:cubicBezTo>
                  <a:pt x="21143" y="740"/>
                  <a:pt x="20007" y="1637"/>
                  <a:pt x="18809" y="2390"/>
                </a:cubicBezTo>
                <a:cubicBezTo>
                  <a:pt x="17756" y="3051"/>
                  <a:pt x="16562" y="3622"/>
                  <a:pt x="15336" y="3622"/>
                </a:cubicBezTo>
                <a:cubicBezTo>
                  <a:pt x="15169" y="3622"/>
                  <a:pt x="15000" y="3611"/>
                  <a:pt x="14832" y="3588"/>
                </a:cubicBezTo>
                <a:cubicBezTo>
                  <a:pt x="13588" y="3423"/>
                  <a:pt x="12447" y="2621"/>
                  <a:pt x="11209" y="2621"/>
                </a:cubicBezTo>
                <a:cubicBezTo>
                  <a:pt x="11132" y="2621"/>
                  <a:pt x="11056" y="2624"/>
                  <a:pt x="10979" y="2630"/>
                </a:cubicBezTo>
                <a:cubicBezTo>
                  <a:pt x="9625" y="2742"/>
                  <a:pt x="8566" y="3864"/>
                  <a:pt x="7256" y="4222"/>
                </a:cubicBezTo>
                <a:cubicBezTo>
                  <a:pt x="6908" y="4317"/>
                  <a:pt x="6552" y="4356"/>
                  <a:pt x="6194" y="4356"/>
                </a:cubicBezTo>
                <a:cubicBezTo>
                  <a:pt x="5523" y="4356"/>
                  <a:pt x="4844" y="4220"/>
                  <a:pt x="4189" y="4060"/>
                </a:cubicBezTo>
                <a:cubicBezTo>
                  <a:pt x="3271" y="3836"/>
                  <a:pt x="2346" y="3569"/>
                  <a:pt x="1407" y="3569"/>
                </a:cubicBezTo>
                <a:cubicBezTo>
                  <a:pt x="1316" y="3569"/>
                  <a:pt x="1225" y="3571"/>
                  <a:pt x="1133" y="3577"/>
                </a:cubicBezTo>
                <a:cubicBezTo>
                  <a:pt x="745" y="3599"/>
                  <a:pt x="362" y="3684"/>
                  <a:pt x="0" y="3829"/>
                </a:cubicBezTo>
                <a:lnTo>
                  <a:pt x="0" y="5536"/>
                </a:lnTo>
                <a:lnTo>
                  <a:pt x="35134" y="5536"/>
                </a:lnTo>
                <a:cubicBezTo>
                  <a:pt x="34823" y="5328"/>
                  <a:pt x="34518" y="5113"/>
                  <a:pt x="34218" y="4896"/>
                </a:cubicBezTo>
                <a:cubicBezTo>
                  <a:pt x="32447" y="3609"/>
                  <a:pt x="30771" y="2166"/>
                  <a:pt x="28825" y="1163"/>
                </a:cubicBezTo>
                <a:cubicBezTo>
                  <a:pt x="27480" y="469"/>
                  <a:pt x="25962" y="1"/>
                  <a:pt x="24465"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4"/>
          <p:cNvSpPr/>
          <p:nvPr/>
        </p:nvSpPr>
        <p:spPr>
          <a:xfrm rot="10800000">
            <a:off x="-6" y="3703635"/>
            <a:ext cx="1655617" cy="1439865"/>
          </a:xfrm>
          <a:custGeom>
            <a:avLst/>
            <a:gdLst/>
            <a:ahLst/>
            <a:cxnLst/>
            <a:rect l="l" t="t" r="r" b="b"/>
            <a:pathLst>
              <a:path w="16023" h="13517" extrusionOk="0">
                <a:moveTo>
                  <a:pt x="0" y="1"/>
                </a:moveTo>
                <a:cubicBezTo>
                  <a:pt x="209" y="427"/>
                  <a:pt x="507" y="817"/>
                  <a:pt x="851" y="1141"/>
                </a:cubicBezTo>
                <a:cubicBezTo>
                  <a:pt x="1607" y="1852"/>
                  <a:pt x="2565" y="2300"/>
                  <a:pt x="3504" y="2742"/>
                </a:cubicBezTo>
                <a:cubicBezTo>
                  <a:pt x="4442" y="3182"/>
                  <a:pt x="5397" y="3640"/>
                  <a:pt x="6141" y="4363"/>
                </a:cubicBezTo>
                <a:cubicBezTo>
                  <a:pt x="7624" y="5806"/>
                  <a:pt x="8006" y="8021"/>
                  <a:pt x="9078" y="9790"/>
                </a:cubicBezTo>
                <a:cubicBezTo>
                  <a:pt x="10463" y="12074"/>
                  <a:pt x="13108" y="13516"/>
                  <a:pt x="15770" y="13516"/>
                </a:cubicBezTo>
                <a:cubicBezTo>
                  <a:pt x="15854" y="13516"/>
                  <a:pt x="15938" y="13515"/>
                  <a:pt x="16022" y="13512"/>
                </a:cubicBezTo>
                <a:lnTo>
                  <a:pt x="16022"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4"/>
          <p:cNvSpPr/>
          <p:nvPr/>
        </p:nvSpPr>
        <p:spPr>
          <a:xfrm rot="10800000">
            <a:off x="7393322" y="3598924"/>
            <a:ext cx="1750678" cy="1544576"/>
          </a:xfrm>
          <a:custGeom>
            <a:avLst/>
            <a:gdLst/>
            <a:ahLst/>
            <a:cxnLst/>
            <a:rect l="l" t="t" r="r" b="b"/>
            <a:pathLst>
              <a:path w="16943" h="14500" extrusionOk="0">
                <a:moveTo>
                  <a:pt x="0" y="1"/>
                </a:moveTo>
                <a:lnTo>
                  <a:pt x="0" y="14283"/>
                </a:lnTo>
                <a:cubicBezTo>
                  <a:pt x="503" y="14054"/>
                  <a:pt x="1041" y="13907"/>
                  <a:pt x="1591" y="13850"/>
                </a:cubicBezTo>
                <a:cubicBezTo>
                  <a:pt x="1782" y="13831"/>
                  <a:pt x="1974" y="13822"/>
                  <a:pt x="2165" y="13822"/>
                </a:cubicBezTo>
                <a:cubicBezTo>
                  <a:pt x="3294" y="13822"/>
                  <a:pt x="4416" y="14128"/>
                  <a:pt x="5536" y="14330"/>
                </a:cubicBezTo>
                <a:cubicBezTo>
                  <a:pt x="6082" y="14429"/>
                  <a:pt x="6649" y="14500"/>
                  <a:pt x="7208" y="14500"/>
                </a:cubicBezTo>
                <a:cubicBezTo>
                  <a:pt x="7989" y="14500"/>
                  <a:pt x="8753" y="14362"/>
                  <a:pt x="9422" y="13970"/>
                </a:cubicBezTo>
                <a:cubicBezTo>
                  <a:pt x="10551" y="13309"/>
                  <a:pt x="11190" y="12039"/>
                  <a:pt x="11502" y="10769"/>
                </a:cubicBezTo>
                <a:cubicBezTo>
                  <a:pt x="11813" y="9499"/>
                  <a:pt x="11857" y="8177"/>
                  <a:pt x="12125" y="6898"/>
                </a:cubicBezTo>
                <a:cubicBezTo>
                  <a:pt x="12392" y="5618"/>
                  <a:pt x="12935" y="4320"/>
                  <a:pt x="13991" y="3549"/>
                </a:cubicBezTo>
                <a:cubicBezTo>
                  <a:pt x="14730" y="3008"/>
                  <a:pt x="15683" y="2752"/>
                  <a:pt x="16289" y="2066"/>
                </a:cubicBezTo>
                <a:cubicBezTo>
                  <a:pt x="16777" y="1514"/>
                  <a:pt x="16943" y="713"/>
                  <a:pt x="16772"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4757"/>
        <p:cNvGrpSpPr/>
        <p:nvPr/>
      </p:nvGrpSpPr>
      <p:grpSpPr>
        <a:xfrm>
          <a:off x="0" y="0"/>
          <a:ext cx="0" cy="0"/>
          <a:chOff x="0" y="0"/>
          <a:chExt cx="0" cy="0"/>
        </a:xfrm>
      </p:grpSpPr>
      <p:sp>
        <p:nvSpPr>
          <p:cNvPr id="4758" name="Google Shape;4758;p25"/>
          <p:cNvSpPr/>
          <p:nvPr/>
        </p:nvSpPr>
        <p:spPr>
          <a:xfrm>
            <a:off x="-4" y="4563444"/>
            <a:ext cx="3680830" cy="580056"/>
          </a:xfrm>
          <a:custGeom>
            <a:avLst/>
            <a:gdLst/>
            <a:ahLst/>
            <a:cxnLst/>
            <a:rect l="l" t="t" r="r" b="b"/>
            <a:pathLst>
              <a:path w="35135" h="5537" extrusionOk="0">
                <a:moveTo>
                  <a:pt x="24465" y="1"/>
                </a:moveTo>
                <a:cubicBezTo>
                  <a:pt x="23796" y="1"/>
                  <a:pt x="23131" y="95"/>
                  <a:pt x="22488" y="303"/>
                </a:cubicBezTo>
                <a:cubicBezTo>
                  <a:pt x="21143" y="740"/>
                  <a:pt x="20007" y="1637"/>
                  <a:pt x="18809" y="2390"/>
                </a:cubicBezTo>
                <a:cubicBezTo>
                  <a:pt x="17756" y="3051"/>
                  <a:pt x="16562" y="3622"/>
                  <a:pt x="15336" y="3622"/>
                </a:cubicBezTo>
                <a:cubicBezTo>
                  <a:pt x="15169" y="3622"/>
                  <a:pt x="15000" y="3611"/>
                  <a:pt x="14832" y="3588"/>
                </a:cubicBezTo>
                <a:cubicBezTo>
                  <a:pt x="13588" y="3423"/>
                  <a:pt x="12447" y="2621"/>
                  <a:pt x="11209" y="2621"/>
                </a:cubicBezTo>
                <a:cubicBezTo>
                  <a:pt x="11132" y="2621"/>
                  <a:pt x="11056" y="2624"/>
                  <a:pt x="10979" y="2630"/>
                </a:cubicBezTo>
                <a:cubicBezTo>
                  <a:pt x="9625" y="2742"/>
                  <a:pt x="8566" y="3864"/>
                  <a:pt x="7256" y="4222"/>
                </a:cubicBezTo>
                <a:cubicBezTo>
                  <a:pt x="6908" y="4317"/>
                  <a:pt x="6552" y="4356"/>
                  <a:pt x="6194" y="4356"/>
                </a:cubicBezTo>
                <a:cubicBezTo>
                  <a:pt x="5523" y="4356"/>
                  <a:pt x="4844" y="4220"/>
                  <a:pt x="4189" y="4060"/>
                </a:cubicBezTo>
                <a:cubicBezTo>
                  <a:pt x="3271" y="3836"/>
                  <a:pt x="2346" y="3569"/>
                  <a:pt x="1407" y="3569"/>
                </a:cubicBezTo>
                <a:cubicBezTo>
                  <a:pt x="1316" y="3569"/>
                  <a:pt x="1225" y="3571"/>
                  <a:pt x="1133" y="3577"/>
                </a:cubicBezTo>
                <a:cubicBezTo>
                  <a:pt x="745" y="3599"/>
                  <a:pt x="362" y="3684"/>
                  <a:pt x="0" y="3829"/>
                </a:cubicBezTo>
                <a:lnTo>
                  <a:pt x="0" y="5536"/>
                </a:lnTo>
                <a:lnTo>
                  <a:pt x="35134" y="5536"/>
                </a:lnTo>
                <a:cubicBezTo>
                  <a:pt x="34823" y="5328"/>
                  <a:pt x="34518" y="5113"/>
                  <a:pt x="34218" y="4896"/>
                </a:cubicBezTo>
                <a:cubicBezTo>
                  <a:pt x="32447" y="3609"/>
                  <a:pt x="30771" y="2166"/>
                  <a:pt x="28825" y="1163"/>
                </a:cubicBezTo>
                <a:cubicBezTo>
                  <a:pt x="27480" y="469"/>
                  <a:pt x="25962" y="1"/>
                  <a:pt x="2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5"/>
          <p:cNvSpPr/>
          <p:nvPr/>
        </p:nvSpPr>
        <p:spPr>
          <a:xfrm>
            <a:off x="7488383" y="-1"/>
            <a:ext cx="1655617" cy="1439865"/>
          </a:xfrm>
          <a:custGeom>
            <a:avLst/>
            <a:gdLst/>
            <a:ahLst/>
            <a:cxnLst/>
            <a:rect l="l" t="t" r="r" b="b"/>
            <a:pathLst>
              <a:path w="16023" h="13517" extrusionOk="0">
                <a:moveTo>
                  <a:pt x="0" y="1"/>
                </a:moveTo>
                <a:cubicBezTo>
                  <a:pt x="209" y="427"/>
                  <a:pt x="507" y="817"/>
                  <a:pt x="851" y="1141"/>
                </a:cubicBezTo>
                <a:cubicBezTo>
                  <a:pt x="1607" y="1852"/>
                  <a:pt x="2565" y="2300"/>
                  <a:pt x="3504" y="2742"/>
                </a:cubicBezTo>
                <a:cubicBezTo>
                  <a:pt x="4442" y="3182"/>
                  <a:pt x="5397" y="3640"/>
                  <a:pt x="6141" y="4363"/>
                </a:cubicBezTo>
                <a:cubicBezTo>
                  <a:pt x="7624" y="5806"/>
                  <a:pt x="8006" y="8021"/>
                  <a:pt x="9078" y="9790"/>
                </a:cubicBezTo>
                <a:cubicBezTo>
                  <a:pt x="10463" y="12074"/>
                  <a:pt x="13108" y="13516"/>
                  <a:pt x="15770" y="13516"/>
                </a:cubicBezTo>
                <a:cubicBezTo>
                  <a:pt x="15854" y="13516"/>
                  <a:pt x="15938" y="13515"/>
                  <a:pt x="16022" y="13512"/>
                </a:cubicBezTo>
                <a:lnTo>
                  <a:pt x="160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5"/>
          <p:cNvSpPr/>
          <p:nvPr/>
        </p:nvSpPr>
        <p:spPr>
          <a:xfrm>
            <a:off x="-6" y="-1"/>
            <a:ext cx="1750678" cy="1544576"/>
          </a:xfrm>
          <a:custGeom>
            <a:avLst/>
            <a:gdLst/>
            <a:ahLst/>
            <a:cxnLst/>
            <a:rect l="l" t="t" r="r" b="b"/>
            <a:pathLst>
              <a:path w="16943" h="14500" extrusionOk="0">
                <a:moveTo>
                  <a:pt x="0" y="1"/>
                </a:moveTo>
                <a:lnTo>
                  <a:pt x="0" y="14283"/>
                </a:lnTo>
                <a:cubicBezTo>
                  <a:pt x="503" y="14054"/>
                  <a:pt x="1041" y="13907"/>
                  <a:pt x="1591" y="13850"/>
                </a:cubicBezTo>
                <a:cubicBezTo>
                  <a:pt x="1782" y="13831"/>
                  <a:pt x="1974" y="13822"/>
                  <a:pt x="2165" y="13822"/>
                </a:cubicBezTo>
                <a:cubicBezTo>
                  <a:pt x="3294" y="13822"/>
                  <a:pt x="4416" y="14128"/>
                  <a:pt x="5536" y="14330"/>
                </a:cubicBezTo>
                <a:cubicBezTo>
                  <a:pt x="6082" y="14429"/>
                  <a:pt x="6649" y="14500"/>
                  <a:pt x="7208" y="14500"/>
                </a:cubicBezTo>
                <a:cubicBezTo>
                  <a:pt x="7989" y="14500"/>
                  <a:pt x="8753" y="14362"/>
                  <a:pt x="9422" y="13970"/>
                </a:cubicBezTo>
                <a:cubicBezTo>
                  <a:pt x="10551" y="13309"/>
                  <a:pt x="11190" y="12039"/>
                  <a:pt x="11502" y="10769"/>
                </a:cubicBezTo>
                <a:cubicBezTo>
                  <a:pt x="11813" y="9499"/>
                  <a:pt x="11857" y="8177"/>
                  <a:pt x="12125" y="6898"/>
                </a:cubicBezTo>
                <a:cubicBezTo>
                  <a:pt x="12392" y="5618"/>
                  <a:pt x="12935" y="4320"/>
                  <a:pt x="13991" y="3549"/>
                </a:cubicBezTo>
                <a:cubicBezTo>
                  <a:pt x="14730" y="3008"/>
                  <a:pt x="15683" y="2752"/>
                  <a:pt x="16289" y="2066"/>
                </a:cubicBezTo>
                <a:cubicBezTo>
                  <a:pt x="16777" y="1514"/>
                  <a:pt x="16943" y="713"/>
                  <a:pt x="16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5"/>
          <p:cNvSpPr/>
          <p:nvPr/>
        </p:nvSpPr>
        <p:spPr>
          <a:xfrm rot="10364856" flipH="1">
            <a:off x="-34679" y="4395472"/>
            <a:ext cx="2960823" cy="1064156"/>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5"/>
          <p:cNvSpPr/>
          <p:nvPr/>
        </p:nvSpPr>
        <p:spPr>
          <a:xfrm>
            <a:off x="7517075" y="-50604"/>
            <a:ext cx="1869211" cy="835453"/>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5"/>
          <p:cNvSpPr/>
          <p:nvPr/>
        </p:nvSpPr>
        <p:spPr>
          <a:xfrm rot="-10134212">
            <a:off x="6571" y="-225445"/>
            <a:ext cx="1869243" cy="1185145"/>
          </a:xfrm>
          <a:custGeom>
            <a:avLst/>
            <a:gdLst/>
            <a:ahLst/>
            <a:cxnLst/>
            <a:rect l="l" t="t" r="r" b="b"/>
            <a:pathLst>
              <a:path w="11539" h="7316" extrusionOk="0">
                <a:moveTo>
                  <a:pt x="10314" y="0"/>
                </a:moveTo>
                <a:cubicBezTo>
                  <a:pt x="8821" y="0"/>
                  <a:pt x="7495" y="1440"/>
                  <a:pt x="6390" y="2319"/>
                </a:cubicBezTo>
                <a:cubicBezTo>
                  <a:pt x="5940" y="2679"/>
                  <a:pt x="5448" y="3008"/>
                  <a:pt x="4898" y="3194"/>
                </a:cubicBezTo>
                <a:cubicBezTo>
                  <a:pt x="4314" y="3390"/>
                  <a:pt x="3701" y="3355"/>
                  <a:pt x="3098" y="3435"/>
                </a:cubicBezTo>
                <a:cubicBezTo>
                  <a:pt x="2259" y="3547"/>
                  <a:pt x="1503" y="3979"/>
                  <a:pt x="954" y="4621"/>
                </a:cubicBezTo>
                <a:cubicBezTo>
                  <a:pt x="336" y="5342"/>
                  <a:pt x="1" y="6284"/>
                  <a:pt x="93" y="7233"/>
                </a:cubicBezTo>
                <a:cubicBezTo>
                  <a:pt x="98" y="7288"/>
                  <a:pt x="144" y="7315"/>
                  <a:pt x="187" y="7315"/>
                </a:cubicBezTo>
                <a:cubicBezTo>
                  <a:pt x="229" y="7315"/>
                  <a:pt x="269" y="7288"/>
                  <a:pt x="263" y="7233"/>
                </a:cubicBezTo>
                <a:cubicBezTo>
                  <a:pt x="90" y="5438"/>
                  <a:pt x="1478" y="3775"/>
                  <a:pt x="3260" y="3588"/>
                </a:cubicBezTo>
                <a:cubicBezTo>
                  <a:pt x="3763" y="3534"/>
                  <a:pt x="4273" y="3547"/>
                  <a:pt x="4764" y="3413"/>
                </a:cubicBezTo>
                <a:cubicBezTo>
                  <a:pt x="5193" y="3296"/>
                  <a:pt x="5593" y="3090"/>
                  <a:pt x="5961" y="2846"/>
                </a:cubicBezTo>
                <a:cubicBezTo>
                  <a:pt x="6766" y="2312"/>
                  <a:pt x="7422" y="1591"/>
                  <a:pt x="8197" y="1019"/>
                </a:cubicBezTo>
                <a:cubicBezTo>
                  <a:pt x="8814" y="563"/>
                  <a:pt x="9582" y="193"/>
                  <a:pt x="10348" y="193"/>
                </a:cubicBezTo>
                <a:cubicBezTo>
                  <a:pt x="10694" y="193"/>
                  <a:pt x="11039" y="268"/>
                  <a:pt x="11369" y="444"/>
                </a:cubicBezTo>
                <a:cubicBezTo>
                  <a:pt x="11383" y="452"/>
                  <a:pt x="11397" y="455"/>
                  <a:pt x="11410" y="455"/>
                </a:cubicBezTo>
                <a:cubicBezTo>
                  <a:pt x="11488" y="455"/>
                  <a:pt x="11538" y="341"/>
                  <a:pt x="11456" y="297"/>
                </a:cubicBezTo>
                <a:cubicBezTo>
                  <a:pt x="11065" y="89"/>
                  <a:pt x="10684" y="0"/>
                  <a:pt x="10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4"/>
        <p:cNvGrpSpPr/>
        <p:nvPr/>
      </p:nvGrpSpPr>
      <p:grpSpPr>
        <a:xfrm>
          <a:off x="0" y="0"/>
          <a:ext cx="0" cy="0"/>
          <a:chOff x="0" y="0"/>
          <a:chExt cx="0" cy="0"/>
        </a:xfrm>
      </p:grpSpPr>
      <p:sp>
        <p:nvSpPr>
          <p:cNvPr id="305" name="Google Shape;305;p3"/>
          <p:cNvSpPr/>
          <p:nvPr/>
        </p:nvSpPr>
        <p:spPr>
          <a:xfrm rot="-5400000" flipH="1">
            <a:off x="831877" y="3339616"/>
            <a:ext cx="910086" cy="2651840"/>
          </a:xfrm>
          <a:custGeom>
            <a:avLst/>
            <a:gdLst/>
            <a:ahLst/>
            <a:cxnLst/>
            <a:rect l="l" t="t" r="r" b="b"/>
            <a:pathLst>
              <a:path w="3635" h="10592" extrusionOk="0">
                <a:moveTo>
                  <a:pt x="3635" y="0"/>
                </a:moveTo>
                <a:cubicBezTo>
                  <a:pt x="2570" y="610"/>
                  <a:pt x="1793" y="1749"/>
                  <a:pt x="1724" y="2982"/>
                </a:cubicBezTo>
                <a:cubicBezTo>
                  <a:pt x="1699" y="3446"/>
                  <a:pt x="1760" y="3929"/>
                  <a:pt x="1603" y="4368"/>
                </a:cubicBezTo>
                <a:cubicBezTo>
                  <a:pt x="1395" y="4949"/>
                  <a:pt x="851" y="5335"/>
                  <a:pt x="523" y="5858"/>
                </a:cubicBezTo>
                <a:cubicBezTo>
                  <a:pt x="1" y="6694"/>
                  <a:pt x="108" y="7826"/>
                  <a:pt x="631" y="8661"/>
                </a:cubicBezTo>
                <a:cubicBezTo>
                  <a:pt x="1155" y="9496"/>
                  <a:pt x="2032" y="10062"/>
                  <a:pt x="2962" y="10391"/>
                </a:cubicBezTo>
                <a:cubicBezTo>
                  <a:pt x="3183" y="10469"/>
                  <a:pt x="3407" y="10535"/>
                  <a:pt x="3635" y="10592"/>
                </a:cubicBezTo>
                <a:lnTo>
                  <a:pt x="363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flipH="1">
            <a:off x="-21432" y="-8435"/>
            <a:ext cx="1287649" cy="1606578"/>
          </a:xfrm>
          <a:custGeom>
            <a:avLst/>
            <a:gdLst/>
            <a:ahLst/>
            <a:cxnLst/>
            <a:rect l="l" t="t" r="r" b="b"/>
            <a:pathLst>
              <a:path w="7065" h="8815" extrusionOk="0">
                <a:moveTo>
                  <a:pt x="1" y="0"/>
                </a:moveTo>
                <a:cubicBezTo>
                  <a:pt x="1481" y="3514"/>
                  <a:pt x="3972" y="6586"/>
                  <a:pt x="7065" y="8814"/>
                </a:cubicBezTo>
                <a:lnTo>
                  <a:pt x="706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flipH="1">
            <a:off x="6753554" y="-2423"/>
            <a:ext cx="2403728" cy="1150565"/>
          </a:xfrm>
          <a:custGeom>
            <a:avLst/>
            <a:gdLst/>
            <a:ahLst/>
            <a:cxnLst/>
            <a:rect l="l" t="t" r="r" b="b"/>
            <a:pathLst>
              <a:path w="14708" h="7040" extrusionOk="0">
                <a:moveTo>
                  <a:pt x="0" y="0"/>
                </a:moveTo>
                <a:lnTo>
                  <a:pt x="0" y="6941"/>
                </a:lnTo>
                <a:cubicBezTo>
                  <a:pt x="329" y="7007"/>
                  <a:pt x="665" y="7040"/>
                  <a:pt x="1000" y="7040"/>
                </a:cubicBezTo>
                <a:cubicBezTo>
                  <a:pt x="1718" y="7040"/>
                  <a:pt x="2434" y="6888"/>
                  <a:pt x="3084" y="6584"/>
                </a:cubicBezTo>
                <a:cubicBezTo>
                  <a:pt x="5365" y="5516"/>
                  <a:pt x="6617" y="2829"/>
                  <a:pt x="8975" y="1949"/>
                </a:cubicBezTo>
                <a:cubicBezTo>
                  <a:pt x="9785" y="1646"/>
                  <a:pt x="10662" y="1586"/>
                  <a:pt x="11520" y="1479"/>
                </a:cubicBezTo>
                <a:cubicBezTo>
                  <a:pt x="12378" y="1372"/>
                  <a:pt x="13258" y="1204"/>
                  <a:pt x="13976" y="724"/>
                </a:cubicBezTo>
                <a:cubicBezTo>
                  <a:pt x="14264" y="531"/>
                  <a:pt x="14512" y="286"/>
                  <a:pt x="14707"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flipH="1">
            <a:off x="8630887" y="3209496"/>
            <a:ext cx="522939" cy="1609865"/>
          </a:xfrm>
          <a:custGeom>
            <a:avLst/>
            <a:gdLst/>
            <a:ahLst/>
            <a:cxnLst/>
            <a:rect l="l" t="t" r="r" b="b"/>
            <a:pathLst>
              <a:path w="2254" h="6939" extrusionOk="0">
                <a:moveTo>
                  <a:pt x="0" y="0"/>
                </a:moveTo>
                <a:lnTo>
                  <a:pt x="0" y="6939"/>
                </a:lnTo>
                <a:cubicBezTo>
                  <a:pt x="393" y="6659"/>
                  <a:pt x="765" y="6356"/>
                  <a:pt x="1097" y="6007"/>
                </a:cubicBezTo>
                <a:cubicBezTo>
                  <a:pt x="1741" y="5331"/>
                  <a:pt x="2224" y="4453"/>
                  <a:pt x="2239" y="3519"/>
                </a:cubicBezTo>
                <a:cubicBezTo>
                  <a:pt x="2254" y="2605"/>
                  <a:pt x="1818" y="1727"/>
                  <a:pt x="1208" y="1047"/>
                </a:cubicBezTo>
                <a:cubicBezTo>
                  <a:pt x="852" y="648"/>
                  <a:pt x="439" y="308"/>
                  <a:pt x="0"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flipH="1">
            <a:off x="6528431" y="-156378"/>
            <a:ext cx="2947460" cy="1059369"/>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flipH="1">
            <a:off x="-255982" y="-50172"/>
            <a:ext cx="2075184" cy="693116"/>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flipH="1">
            <a:off x="8742311" y="3487878"/>
            <a:ext cx="733577" cy="1761016"/>
          </a:xfrm>
          <a:custGeom>
            <a:avLst/>
            <a:gdLst/>
            <a:ahLst/>
            <a:cxnLst/>
            <a:rect l="l" t="t" r="r" b="b"/>
            <a:pathLst>
              <a:path w="3879" h="9312" extrusionOk="0">
                <a:moveTo>
                  <a:pt x="900" y="1"/>
                </a:moveTo>
                <a:cubicBezTo>
                  <a:pt x="806" y="1"/>
                  <a:pt x="772" y="147"/>
                  <a:pt x="873" y="167"/>
                </a:cubicBezTo>
                <a:cubicBezTo>
                  <a:pt x="2802" y="549"/>
                  <a:pt x="3750" y="2592"/>
                  <a:pt x="3461" y="4409"/>
                </a:cubicBezTo>
                <a:cubicBezTo>
                  <a:pt x="3139" y="6435"/>
                  <a:pt x="1655" y="7970"/>
                  <a:pt x="72" y="9147"/>
                </a:cubicBezTo>
                <a:cubicBezTo>
                  <a:pt x="0" y="9200"/>
                  <a:pt x="45" y="9311"/>
                  <a:pt x="112" y="9311"/>
                </a:cubicBezTo>
                <a:cubicBezTo>
                  <a:pt x="127" y="9311"/>
                  <a:pt x="142" y="9306"/>
                  <a:pt x="158" y="9294"/>
                </a:cubicBezTo>
                <a:cubicBezTo>
                  <a:pt x="1472" y="8318"/>
                  <a:pt x="2704" y="7135"/>
                  <a:pt x="3315" y="5582"/>
                </a:cubicBezTo>
                <a:cubicBezTo>
                  <a:pt x="3878" y="4146"/>
                  <a:pt x="3841" y="2466"/>
                  <a:pt x="2858" y="1222"/>
                </a:cubicBezTo>
                <a:cubicBezTo>
                  <a:pt x="2371" y="605"/>
                  <a:pt x="1693" y="156"/>
                  <a:pt x="919" y="3"/>
                </a:cubicBezTo>
                <a:cubicBezTo>
                  <a:pt x="912" y="1"/>
                  <a:pt x="906" y="1"/>
                  <a:pt x="9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rot="-5400000" flipH="1">
            <a:off x="1154017" y="3622808"/>
            <a:ext cx="1197570" cy="2599654"/>
          </a:xfrm>
          <a:custGeom>
            <a:avLst/>
            <a:gdLst/>
            <a:ahLst/>
            <a:cxnLst/>
            <a:rect l="l" t="t" r="r" b="b"/>
            <a:pathLst>
              <a:path w="5966" h="12951" extrusionOk="0">
                <a:moveTo>
                  <a:pt x="4178" y="0"/>
                </a:moveTo>
                <a:cubicBezTo>
                  <a:pt x="3277" y="0"/>
                  <a:pt x="2389" y="511"/>
                  <a:pt x="1981" y="1331"/>
                </a:cubicBezTo>
                <a:cubicBezTo>
                  <a:pt x="1402" y="2494"/>
                  <a:pt x="1979" y="3794"/>
                  <a:pt x="1873" y="5014"/>
                </a:cubicBezTo>
                <a:cubicBezTo>
                  <a:pt x="1810" y="5744"/>
                  <a:pt x="1418" y="6267"/>
                  <a:pt x="966" y="6813"/>
                </a:cubicBezTo>
                <a:cubicBezTo>
                  <a:pt x="617" y="7237"/>
                  <a:pt x="265" y="7685"/>
                  <a:pt x="183" y="8244"/>
                </a:cubicBezTo>
                <a:cubicBezTo>
                  <a:pt x="1" y="9510"/>
                  <a:pt x="1091" y="10682"/>
                  <a:pt x="1999" y="11409"/>
                </a:cubicBezTo>
                <a:cubicBezTo>
                  <a:pt x="3104" y="12291"/>
                  <a:pt x="4447" y="12828"/>
                  <a:pt x="5856" y="12950"/>
                </a:cubicBezTo>
                <a:cubicBezTo>
                  <a:pt x="5859" y="12950"/>
                  <a:pt x="5862" y="12950"/>
                  <a:pt x="5865" y="12950"/>
                </a:cubicBezTo>
                <a:cubicBezTo>
                  <a:pt x="5965" y="12950"/>
                  <a:pt x="5962" y="12789"/>
                  <a:pt x="5856" y="12779"/>
                </a:cubicBezTo>
                <a:cubicBezTo>
                  <a:pt x="4652" y="12673"/>
                  <a:pt x="3496" y="12257"/>
                  <a:pt x="2501" y="11570"/>
                </a:cubicBezTo>
                <a:cubicBezTo>
                  <a:pt x="1536" y="10904"/>
                  <a:pt x="327" y="9770"/>
                  <a:pt x="334" y="8503"/>
                </a:cubicBezTo>
                <a:cubicBezTo>
                  <a:pt x="342" y="7358"/>
                  <a:pt x="1515" y="6729"/>
                  <a:pt x="1890" y="5728"/>
                </a:cubicBezTo>
                <a:cubicBezTo>
                  <a:pt x="2304" y="4628"/>
                  <a:pt x="1824" y="3451"/>
                  <a:pt x="1900" y="2323"/>
                </a:cubicBezTo>
                <a:cubicBezTo>
                  <a:pt x="1982" y="1126"/>
                  <a:pt x="2979" y="166"/>
                  <a:pt x="4156" y="166"/>
                </a:cubicBezTo>
                <a:cubicBezTo>
                  <a:pt x="4288" y="166"/>
                  <a:pt x="4423" y="178"/>
                  <a:pt x="4558" y="204"/>
                </a:cubicBezTo>
                <a:cubicBezTo>
                  <a:pt x="4564" y="205"/>
                  <a:pt x="4570" y="205"/>
                  <a:pt x="4576" y="205"/>
                </a:cubicBezTo>
                <a:cubicBezTo>
                  <a:pt x="4670" y="205"/>
                  <a:pt x="4706" y="58"/>
                  <a:pt x="4603" y="38"/>
                </a:cubicBezTo>
                <a:lnTo>
                  <a:pt x="4603" y="38"/>
                </a:lnTo>
                <a:lnTo>
                  <a:pt x="4605" y="39"/>
                </a:lnTo>
                <a:cubicBezTo>
                  <a:pt x="4463" y="13"/>
                  <a:pt x="4320" y="0"/>
                  <a:pt x="4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3"/>
          <p:cNvGrpSpPr/>
          <p:nvPr/>
        </p:nvGrpSpPr>
        <p:grpSpPr>
          <a:xfrm>
            <a:off x="1819196" y="314146"/>
            <a:ext cx="1438763" cy="1500544"/>
            <a:chOff x="4616500" y="3049975"/>
            <a:chExt cx="402575" cy="419850"/>
          </a:xfrm>
        </p:grpSpPr>
        <p:sp>
          <p:nvSpPr>
            <p:cNvPr id="314" name="Google Shape;314;p3"/>
            <p:cNvSpPr/>
            <p:nvPr/>
          </p:nvSpPr>
          <p:spPr>
            <a:xfrm>
              <a:off x="4616500" y="3133450"/>
              <a:ext cx="308050" cy="336375"/>
            </a:xfrm>
            <a:custGeom>
              <a:avLst/>
              <a:gdLst/>
              <a:ahLst/>
              <a:cxnLst/>
              <a:rect l="l" t="t" r="r" b="b"/>
              <a:pathLst>
                <a:path w="12322" h="13455" extrusionOk="0">
                  <a:moveTo>
                    <a:pt x="12213" y="1"/>
                  </a:moveTo>
                  <a:cubicBezTo>
                    <a:pt x="12194" y="1"/>
                    <a:pt x="12175" y="6"/>
                    <a:pt x="12159" y="18"/>
                  </a:cubicBezTo>
                  <a:cubicBezTo>
                    <a:pt x="7232" y="3399"/>
                    <a:pt x="3057" y="7896"/>
                    <a:pt x="69" y="13099"/>
                  </a:cubicBezTo>
                  <a:cubicBezTo>
                    <a:pt x="0" y="13213"/>
                    <a:pt x="41" y="13361"/>
                    <a:pt x="157" y="13424"/>
                  </a:cubicBezTo>
                  <a:cubicBezTo>
                    <a:pt x="195" y="13445"/>
                    <a:pt x="235" y="13455"/>
                    <a:pt x="275" y="13455"/>
                  </a:cubicBezTo>
                  <a:cubicBezTo>
                    <a:pt x="359" y="13455"/>
                    <a:pt x="441" y="13412"/>
                    <a:pt x="487" y="13334"/>
                  </a:cubicBezTo>
                  <a:cubicBezTo>
                    <a:pt x="3355" y="8147"/>
                    <a:pt x="7419" y="3619"/>
                    <a:pt x="12268" y="175"/>
                  </a:cubicBezTo>
                  <a:cubicBezTo>
                    <a:pt x="12311" y="144"/>
                    <a:pt x="12322" y="85"/>
                    <a:pt x="12292" y="41"/>
                  </a:cubicBezTo>
                  <a:cubicBezTo>
                    <a:pt x="12273" y="15"/>
                    <a:pt x="12243" y="1"/>
                    <a:pt x="122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4886600" y="3049975"/>
              <a:ext cx="63125" cy="101975"/>
            </a:xfrm>
            <a:custGeom>
              <a:avLst/>
              <a:gdLst/>
              <a:ahLst/>
              <a:cxnLst/>
              <a:rect l="l" t="t" r="r" b="b"/>
              <a:pathLst>
                <a:path w="2525" h="4079" extrusionOk="0">
                  <a:moveTo>
                    <a:pt x="2524" y="1"/>
                  </a:moveTo>
                  <a:lnTo>
                    <a:pt x="2524" y="1"/>
                  </a:lnTo>
                  <a:cubicBezTo>
                    <a:pt x="2058" y="286"/>
                    <a:pt x="1585" y="565"/>
                    <a:pt x="1134" y="872"/>
                  </a:cubicBezTo>
                  <a:cubicBezTo>
                    <a:pt x="865" y="1048"/>
                    <a:pt x="633" y="1274"/>
                    <a:pt x="452" y="1539"/>
                  </a:cubicBezTo>
                  <a:cubicBezTo>
                    <a:pt x="286" y="1794"/>
                    <a:pt x="171" y="2079"/>
                    <a:pt x="114" y="2379"/>
                  </a:cubicBezTo>
                  <a:cubicBezTo>
                    <a:pt x="0" y="2976"/>
                    <a:pt x="143" y="3593"/>
                    <a:pt x="507" y="4079"/>
                  </a:cubicBezTo>
                  <a:cubicBezTo>
                    <a:pt x="995" y="3733"/>
                    <a:pt x="1300" y="3225"/>
                    <a:pt x="1430" y="2679"/>
                  </a:cubicBezTo>
                  <a:cubicBezTo>
                    <a:pt x="1562" y="2142"/>
                    <a:pt x="1507" y="1550"/>
                    <a:pt x="1227" y="1032"/>
                  </a:cubicBezTo>
                  <a:cubicBezTo>
                    <a:pt x="1647" y="673"/>
                    <a:pt x="2087" y="340"/>
                    <a:pt x="252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4885150" y="3089350"/>
              <a:ext cx="25500" cy="62600"/>
            </a:xfrm>
            <a:custGeom>
              <a:avLst/>
              <a:gdLst/>
              <a:ahLst/>
              <a:cxnLst/>
              <a:rect l="l" t="t" r="r" b="b"/>
              <a:pathLst>
                <a:path w="1020" h="2504" extrusionOk="0">
                  <a:moveTo>
                    <a:pt x="488" y="0"/>
                  </a:moveTo>
                  <a:lnTo>
                    <a:pt x="488" y="0"/>
                  </a:lnTo>
                  <a:cubicBezTo>
                    <a:pt x="0" y="782"/>
                    <a:pt x="9" y="1759"/>
                    <a:pt x="565" y="2504"/>
                  </a:cubicBezTo>
                  <a:cubicBezTo>
                    <a:pt x="735" y="2383"/>
                    <a:pt x="888" y="2238"/>
                    <a:pt x="1020" y="2075"/>
                  </a:cubicBezTo>
                  <a:cubicBezTo>
                    <a:pt x="786" y="1696"/>
                    <a:pt x="564" y="1303"/>
                    <a:pt x="485" y="863"/>
                  </a:cubicBezTo>
                  <a:cubicBezTo>
                    <a:pt x="436" y="581"/>
                    <a:pt x="449" y="292"/>
                    <a:pt x="48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4856750" y="3093500"/>
              <a:ext cx="38200" cy="80700"/>
            </a:xfrm>
            <a:custGeom>
              <a:avLst/>
              <a:gdLst/>
              <a:ahLst/>
              <a:cxnLst/>
              <a:rect l="l" t="t" r="r" b="b"/>
              <a:pathLst>
                <a:path w="1528" h="3228" extrusionOk="0">
                  <a:moveTo>
                    <a:pt x="1053" y="0"/>
                  </a:moveTo>
                  <a:cubicBezTo>
                    <a:pt x="781" y="195"/>
                    <a:pt x="558" y="428"/>
                    <a:pt x="396" y="692"/>
                  </a:cubicBezTo>
                  <a:cubicBezTo>
                    <a:pt x="239" y="952"/>
                    <a:pt x="135" y="1242"/>
                    <a:pt x="89" y="1543"/>
                  </a:cubicBezTo>
                  <a:cubicBezTo>
                    <a:pt x="1" y="2132"/>
                    <a:pt x="149" y="2734"/>
                    <a:pt x="545" y="3228"/>
                  </a:cubicBezTo>
                  <a:cubicBezTo>
                    <a:pt x="786" y="3041"/>
                    <a:pt x="988" y="2808"/>
                    <a:pt x="1140" y="2544"/>
                  </a:cubicBezTo>
                  <a:cubicBezTo>
                    <a:pt x="1289" y="2287"/>
                    <a:pt x="1381" y="1997"/>
                    <a:pt x="1431" y="1711"/>
                  </a:cubicBezTo>
                  <a:cubicBezTo>
                    <a:pt x="1528" y="1135"/>
                    <a:pt x="1415" y="516"/>
                    <a:pt x="10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4854675" y="3111700"/>
              <a:ext cx="26650" cy="62500"/>
            </a:xfrm>
            <a:custGeom>
              <a:avLst/>
              <a:gdLst/>
              <a:ahLst/>
              <a:cxnLst/>
              <a:rect l="l" t="t" r="r" b="b"/>
              <a:pathLst>
                <a:path w="1066" h="2500" extrusionOk="0">
                  <a:moveTo>
                    <a:pt x="458" y="0"/>
                  </a:moveTo>
                  <a:lnTo>
                    <a:pt x="458" y="0"/>
                  </a:lnTo>
                  <a:cubicBezTo>
                    <a:pt x="0" y="800"/>
                    <a:pt x="42" y="1773"/>
                    <a:pt x="628" y="2500"/>
                  </a:cubicBezTo>
                  <a:cubicBezTo>
                    <a:pt x="792" y="2371"/>
                    <a:pt x="939" y="2222"/>
                    <a:pt x="1066" y="2054"/>
                  </a:cubicBezTo>
                  <a:cubicBezTo>
                    <a:pt x="818" y="1683"/>
                    <a:pt x="581" y="1299"/>
                    <a:pt x="487" y="862"/>
                  </a:cubicBezTo>
                  <a:cubicBezTo>
                    <a:pt x="428" y="583"/>
                    <a:pt x="430" y="293"/>
                    <a:pt x="4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4827175" y="3116725"/>
              <a:ext cx="37275" cy="81150"/>
            </a:xfrm>
            <a:custGeom>
              <a:avLst/>
              <a:gdLst/>
              <a:ahLst/>
              <a:cxnLst/>
              <a:rect l="l" t="t" r="r" b="b"/>
              <a:pathLst>
                <a:path w="1491" h="3246" extrusionOk="0">
                  <a:moveTo>
                    <a:pt x="973" y="1"/>
                  </a:moveTo>
                  <a:cubicBezTo>
                    <a:pt x="711" y="206"/>
                    <a:pt x="494" y="444"/>
                    <a:pt x="345" y="717"/>
                  </a:cubicBezTo>
                  <a:cubicBezTo>
                    <a:pt x="198" y="983"/>
                    <a:pt x="104" y="1275"/>
                    <a:pt x="69" y="1577"/>
                  </a:cubicBezTo>
                  <a:cubicBezTo>
                    <a:pt x="0" y="2168"/>
                    <a:pt x="174" y="2766"/>
                    <a:pt x="587" y="3245"/>
                  </a:cubicBezTo>
                  <a:cubicBezTo>
                    <a:pt x="825" y="3039"/>
                    <a:pt x="1019" y="2804"/>
                    <a:pt x="1156" y="2539"/>
                  </a:cubicBezTo>
                  <a:cubicBezTo>
                    <a:pt x="1294" y="2276"/>
                    <a:pt x="1378" y="1985"/>
                    <a:pt x="1416" y="1694"/>
                  </a:cubicBezTo>
                  <a:cubicBezTo>
                    <a:pt x="1491" y="1116"/>
                    <a:pt x="1356" y="501"/>
                    <a:pt x="9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24600" y="3135575"/>
              <a:ext cx="27775" cy="62300"/>
            </a:xfrm>
            <a:custGeom>
              <a:avLst/>
              <a:gdLst/>
              <a:ahLst/>
              <a:cxnLst/>
              <a:rect l="l" t="t" r="r" b="b"/>
              <a:pathLst>
                <a:path w="1111" h="2492" extrusionOk="0">
                  <a:moveTo>
                    <a:pt x="428" y="0"/>
                  </a:moveTo>
                  <a:lnTo>
                    <a:pt x="428" y="0"/>
                  </a:lnTo>
                  <a:cubicBezTo>
                    <a:pt x="0" y="815"/>
                    <a:pt x="76" y="1784"/>
                    <a:pt x="690" y="2491"/>
                  </a:cubicBezTo>
                  <a:cubicBezTo>
                    <a:pt x="851" y="2348"/>
                    <a:pt x="995" y="2198"/>
                    <a:pt x="1111" y="2029"/>
                  </a:cubicBezTo>
                  <a:cubicBezTo>
                    <a:pt x="850" y="1667"/>
                    <a:pt x="599" y="1292"/>
                    <a:pt x="489" y="859"/>
                  </a:cubicBezTo>
                  <a:cubicBezTo>
                    <a:pt x="419" y="582"/>
                    <a:pt x="411" y="293"/>
                    <a:pt x="4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4799125" y="3141125"/>
              <a:ext cx="35700" cy="81425"/>
            </a:xfrm>
            <a:custGeom>
              <a:avLst/>
              <a:gdLst/>
              <a:ahLst/>
              <a:cxnLst/>
              <a:rect l="l" t="t" r="r" b="b"/>
              <a:pathLst>
                <a:path w="1428" h="3257" extrusionOk="0">
                  <a:moveTo>
                    <a:pt x="870" y="0"/>
                  </a:moveTo>
                  <a:cubicBezTo>
                    <a:pt x="744" y="103"/>
                    <a:pt x="628" y="219"/>
                    <a:pt x="525" y="345"/>
                  </a:cubicBezTo>
                  <a:cubicBezTo>
                    <a:pt x="425" y="465"/>
                    <a:pt x="338" y="597"/>
                    <a:pt x="269" y="739"/>
                  </a:cubicBezTo>
                  <a:cubicBezTo>
                    <a:pt x="132" y="1010"/>
                    <a:pt x="48" y="1305"/>
                    <a:pt x="24" y="1609"/>
                  </a:cubicBezTo>
                  <a:cubicBezTo>
                    <a:pt x="1" y="1903"/>
                    <a:pt x="38" y="2200"/>
                    <a:pt x="134" y="2479"/>
                  </a:cubicBezTo>
                  <a:cubicBezTo>
                    <a:pt x="236" y="2768"/>
                    <a:pt x="396" y="3033"/>
                    <a:pt x="605" y="3256"/>
                  </a:cubicBezTo>
                  <a:cubicBezTo>
                    <a:pt x="832" y="3040"/>
                    <a:pt x="1019" y="2799"/>
                    <a:pt x="1146" y="2530"/>
                  </a:cubicBezTo>
                  <a:cubicBezTo>
                    <a:pt x="1273" y="2262"/>
                    <a:pt x="1351" y="1972"/>
                    <a:pt x="1373" y="1676"/>
                  </a:cubicBezTo>
                  <a:cubicBezTo>
                    <a:pt x="1428" y="1095"/>
                    <a:pt x="1270" y="487"/>
                    <a:pt x="8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4795375" y="3160550"/>
              <a:ext cx="28950" cy="62000"/>
            </a:xfrm>
            <a:custGeom>
              <a:avLst/>
              <a:gdLst/>
              <a:ahLst/>
              <a:cxnLst/>
              <a:rect l="l" t="t" r="r" b="b"/>
              <a:pathLst>
                <a:path w="1158" h="2480" extrusionOk="0">
                  <a:moveTo>
                    <a:pt x="401" y="0"/>
                  </a:moveTo>
                  <a:cubicBezTo>
                    <a:pt x="0" y="828"/>
                    <a:pt x="115" y="1796"/>
                    <a:pt x="755" y="2479"/>
                  </a:cubicBezTo>
                  <a:cubicBezTo>
                    <a:pt x="907" y="2329"/>
                    <a:pt x="1047" y="2175"/>
                    <a:pt x="1157" y="2001"/>
                  </a:cubicBezTo>
                  <a:cubicBezTo>
                    <a:pt x="883" y="1650"/>
                    <a:pt x="617" y="1284"/>
                    <a:pt x="493" y="856"/>
                  </a:cubicBezTo>
                  <a:cubicBezTo>
                    <a:pt x="412" y="582"/>
                    <a:pt x="393" y="293"/>
                    <a:pt x="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4771175" y="3166600"/>
              <a:ext cx="34925" cy="81650"/>
            </a:xfrm>
            <a:custGeom>
              <a:avLst/>
              <a:gdLst/>
              <a:ahLst/>
              <a:cxnLst/>
              <a:rect l="l" t="t" r="r" b="b"/>
              <a:pathLst>
                <a:path w="1397" h="3266" extrusionOk="0">
                  <a:moveTo>
                    <a:pt x="800" y="1"/>
                  </a:moveTo>
                  <a:cubicBezTo>
                    <a:pt x="295" y="437"/>
                    <a:pt x="38" y="1048"/>
                    <a:pt x="13" y="1639"/>
                  </a:cubicBezTo>
                  <a:cubicBezTo>
                    <a:pt x="0" y="1935"/>
                    <a:pt x="49" y="2230"/>
                    <a:pt x="156" y="2507"/>
                  </a:cubicBezTo>
                  <a:cubicBezTo>
                    <a:pt x="269" y="2791"/>
                    <a:pt x="438" y="3050"/>
                    <a:pt x="655" y="3266"/>
                  </a:cubicBezTo>
                  <a:cubicBezTo>
                    <a:pt x="710" y="3210"/>
                    <a:pt x="761" y="3152"/>
                    <a:pt x="810" y="3092"/>
                  </a:cubicBezTo>
                  <a:cubicBezTo>
                    <a:pt x="860" y="3033"/>
                    <a:pt x="906" y="2973"/>
                    <a:pt x="950" y="2910"/>
                  </a:cubicBezTo>
                  <a:cubicBezTo>
                    <a:pt x="1035" y="2787"/>
                    <a:pt x="1108" y="2656"/>
                    <a:pt x="1168" y="2519"/>
                  </a:cubicBezTo>
                  <a:cubicBezTo>
                    <a:pt x="1286" y="2246"/>
                    <a:pt x="1353" y="1954"/>
                    <a:pt x="1364" y="1657"/>
                  </a:cubicBezTo>
                  <a:cubicBezTo>
                    <a:pt x="1397" y="1073"/>
                    <a:pt x="1218" y="472"/>
                    <a:pt x="8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4770400" y="3186600"/>
              <a:ext cx="26750" cy="61650"/>
            </a:xfrm>
            <a:custGeom>
              <a:avLst/>
              <a:gdLst/>
              <a:ahLst/>
              <a:cxnLst/>
              <a:rect l="l" t="t" r="r" b="b"/>
              <a:pathLst>
                <a:path w="1070" h="2466" extrusionOk="0">
                  <a:moveTo>
                    <a:pt x="241" y="0"/>
                  </a:moveTo>
                  <a:cubicBezTo>
                    <a:pt x="57" y="420"/>
                    <a:pt x="0" y="872"/>
                    <a:pt x="74" y="1300"/>
                  </a:cubicBezTo>
                  <a:cubicBezTo>
                    <a:pt x="148" y="1727"/>
                    <a:pt x="359" y="2138"/>
                    <a:pt x="686" y="2466"/>
                  </a:cubicBezTo>
                  <a:cubicBezTo>
                    <a:pt x="833" y="2310"/>
                    <a:pt x="965" y="2147"/>
                    <a:pt x="1069" y="1971"/>
                  </a:cubicBezTo>
                  <a:cubicBezTo>
                    <a:pt x="783" y="1631"/>
                    <a:pt x="505" y="1275"/>
                    <a:pt x="364" y="851"/>
                  </a:cubicBezTo>
                  <a:cubicBezTo>
                    <a:pt x="274" y="581"/>
                    <a:pt x="244" y="293"/>
                    <a:pt x="24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4744125" y="3193175"/>
              <a:ext cx="34150" cy="81750"/>
            </a:xfrm>
            <a:custGeom>
              <a:avLst/>
              <a:gdLst/>
              <a:ahLst/>
              <a:cxnLst/>
              <a:rect l="l" t="t" r="r" b="b"/>
              <a:pathLst>
                <a:path w="1366" h="3270" extrusionOk="0">
                  <a:moveTo>
                    <a:pt x="731" y="0"/>
                  </a:moveTo>
                  <a:cubicBezTo>
                    <a:pt x="242" y="453"/>
                    <a:pt x="11" y="1077"/>
                    <a:pt x="6" y="1666"/>
                  </a:cubicBezTo>
                  <a:cubicBezTo>
                    <a:pt x="1" y="2255"/>
                    <a:pt x="247" y="2841"/>
                    <a:pt x="708" y="3269"/>
                  </a:cubicBezTo>
                  <a:cubicBezTo>
                    <a:pt x="916" y="3033"/>
                    <a:pt x="1084" y="2780"/>
                    <a:pt x="1193" y="2502"/>
                  </a:cubicBezTo>
                  <a:cubicBezTo>
                    <a:pt x="1301" y="2226"/>
                    <a:pt x="1357" y="1932"/>
                    <a:pt x="1358" y="1635"/>
                  </a:cubicBezTo>
                  <a:cubicBezTo>
                    <a:pt x="1366" y="1048"/>
                    <a:pt x="1168" y="456"/>
                    <a:pt x="7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743175" y="3213725"/>
              <a:ext cx="27750" cy="61200"/>
            </a:xfrm>
            <a:custGeom>
              <a:avLst/>
              <a:gdLst/>
              <a:ahLst/>
              <a:cxnLst/>
              <a:rect l="l" t="t" r="r" b="b"/>
              <a:pathLst>
                <a:path w="1110" h="2448" extrusionOk="0">
                  <a:moveTo>
                    <a:pt x="210" y="0"/>
                  </a:moveTo>
                  <a:cubicBezTo>
                    <a:pt x="42" y="425"/>
                    <a:pt x="1" y="879"/>
                    <a:pt x="90" y="1303"/>
                  </a:cubicBezTo>
                  <a:cubicBezTo>
                    <a:pt x="186" y="1743"/>
                    <a:pt x="415" y="2143"/>
                    <a:pt x="746" y="2447"/>
                  </a:cubicBezTo>
                  <a:cubicBezTo>
                    <a:pt x="817" y="2369"/>
                    <a:pt x="883" y="2285"/>
                    <a:pt x="943" y="2199"/>
                  </a:cubicBezTo>
                  <a:cubicBezTo>
                    <a:pt x="1004" y="2116"/>
                    <a:pt x="1060" y="2029"/>
                    <a:pt x="1110" y="1939"/>
                  </a:cubicBezTo>
                  <a:cubicBezTo>
                    <a:pt x="810" y="1608"/>
                    <a:pt x="519" y="1263"/>
                    <a:pt x="364" y="845"/>
                  </a:cubicBezTo>
                  <a:cubicBezTo>
                    <a:pt x="264" y="578"/>
                    <a:pt x="224" y="292"/>
                    <a:pt x="21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4717825" y="3220775"/>
              <a:ext cx="34275" cy="81725"/>
            </a:xfrm>
            <a:custGeom>
              <a:avLst/>
              <a:gdLst/>
              <a:ahLst/>
              <a:cxnLst/>
              <a:rect l="l" t="t" r="r" b="b"/>
              <a:pathLst>
                <a:path w="1371" h="3269" extrusionOk="0">
                  <a:moveTo>
                    <a:pt x="673" y="1"/>
                  </a:moveTo>
                  <a:cubicBezTo>
                    <a:pt x="559" y="117"/>
                    <a:pt x="457" y="243"/>
                    <a:pt x="367" y="380"/>
                  </a:cubicBezTo>
                  <a:cubicBezTo>
                    <a:pt x="283" y="513"/>
                    <a:pt x="213" y="654"/>
                    <a:pt x="159" y="802"/>
                  </a:cubicBezTo>
                  <a:cubicBezTo>
                    <a:pt x="51" y="1086"/>
                    <a:pt x="1" y="1388"/>
                    <a:pt x="9" y="1692"/>
                  </a:cubicBezTo>
                  <a:cubicBezTo>
                    <a:pt x="17" y="1988"/>
                    <a:pt x="88" y="2280"/>
                    <a:pt x="218" y="2548"/>
                  </a:cubicBezTo>
                  <a:cubicBezTo>
                    <a:pt x="351" y="2823"/>
                    <a:pt x="538" y="3069"/>
                    <a:pt x="770" y="3269"/>
                  </a:cubicBezTo>
                  <a:cubicBezTo>
                    <a:pt x="972" y="3025"/>
                    <a:pt x="1127" y="2763"/>
                    <a:pt x="1226" y="2484"/>
                  </a:cubicBezTo>
                  <a:cubicBezTo>
                    <a:pt x="1325" y="2204"/>
                    <a:pt x="1370" y="1908"/>
                    <a:pt x="1361" y="1612"/>
                  </a:cubicBezTo>
                  <a:cubicBezTo>
                    <a:pt x="1343" y="1022"/>
                    <a:pt x="1127" y="442"/>
                    <a:pt x="6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4717025" y="3241825"/>
              <a:ext cx="28675" cy="60675"/>
            </a:xfrm>
            <a:custGeom>
              <a:avLst/>
              <a:gdLst/>
              <a:ahLst/>
              <a:cxnLst/>
              <a:rect l="l" t="t" r="r" b="b"/>
              <a:pathLst>
                <a:path w="1147" h="2427" extrusionOk="0">
                  <a:moveTo>
                    <a:pt x="178" y="0"/>
                  </a:moveTo>
                  <a:cubicBezTo>
                    <a:pt x="24" y="431"/>
                    <a:pt x="1" y="885"/>
                    <a:pt x="105" y="1306"/>
                  </a:cubicBezTo>
                  <a:cubicBezTo>
                    <a:pt x="217" y="1742"/>
                    <a:pt x="461" y="2133"/>
                    <a:pt x="803" y="2427"/>
                  </a:cubicBezTo>
                  <a:cubicBezTo>
                    <a:pt x="936" y="2265"/>
                    <a:pt x="1052" y="2090"/>
                    <a:pt x="1147" y="1903"/>
                  </a:cubicBezTo>
                  <a:cubicBezTo>
                    <a:pt x="836" y="1585"/>
                    <a:pt x="532" y="1250"/>
                    <a:pt x="361" y="839"/>
                  </a:cubicBezTo>
                  <a:cubicBezTo>
                    <a:pt x="252" y="575"/>
                    <a:pt x="202" y="292"/>
                    <a:pt x="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692400" y="3249375"/>
              <a:ext cx="34725" cy="81600"/>
            </a:xfrm>
            <a:custGeom>
              <a:avLst/>
              <a:gdLst/>
              <a:ahLst/>
              <a:cxnLst/>
              <a:rect l="l" t="t" r="r" b="b"/>
              <a:pathLst>
                <a:path w="1389" h="3264" extrusionOk="0">
                  <a:moveTo>
                    <a:pt x="621" y="1"/>
                  </a:moveTo>
                  <a:cubicBezTo>
                    <a:pt x="511" y="121"/>
                    <a:pt x="414" y="251"/>
                    <a:pt x="329" y="390"/>
                  </a:cubicBezTo>
                  <a:cubicBezTo>
                    <a:pt x="252" y="528"/>
                    <a:pt x="187" y="673"/>
                    <a:pt x="137" y="822"/>
                  </a:cubicBezTo>
                  <a:cubicBezTo>
                    <a:pt x="40" y="1108"/>
                    <a:pt x="0" y="1412"/>
                    <a:pt x="20" y="1715"/>
                  </a:cubicBezTo>
                  <a:cubicBezTo>
                    <a:pt x="39" y="2012"/>
                    <a:pt x="122" y="2302"/>
                    <a:pt x="261" y="2565"/>
                  </a:cubicBezTo>
                  <a:cubicBezTo>
                    <a:pt x="404" y="2835"/>
                    <a:pt x="600" y="3072"/>
                    <a:pt x="840" y="3263"/>
                  </a:cubicBezTo>
                  <a:cubicBezTo>
                    <a:pt x="935" y="3142"/>
                    <a:pt x="1019" y="3011"/>
                    <a:pt x="1090" y="2874"/>
                  </a:cubicBezTo>
                  <a:cubicBezTo>
                    <a:pt x="1162" y="2743"/>
                    <a:pt x="1221" y="2605"/>
                    <a:pt x="1266" y="2463"/>
                  </a:cubicBezTo>
                  <a:cubicBezTo>
                    <a:pt x="1354" y="2179"/>
                    <a:pt x="1388" y="1882"/>
                    <a:pt x="1368" y="1587"/>
                  </a:cubicBezTo>
                  <a:cubicBezTo>
                    <a:pt x="1348" y="1291"/>
                    <a:pt x="1276" y="1001"/>
                    <a:pt x="1156" y="732"/>
                  </a:cubicBezTo>
                  <a:cubicBezTo>
                    <a:pt x="1030" y="454"/>
                    <a:pt x="847" y="205"/>
                    <a:pt x="62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691825" y="3270900"/>
              <a:ext cx="29650" cy="60050"/>
            </a:xfrm>
            <a:custGeom>
              <a:avLst/>
              <a:gdLst/>
              <a:ahLst/>
              <a:cxnLst/>
              <a:rect l="l" t="t" r="r" b="b"/>
              <a:pathLst>
                <a:path w="1186" h="2402" extrusionOk="0">
                  <a:moveTo>
                    <a:pt x="148" y="0"/>
                  </a:moveTo>
                  <a:cubicBezTo>
                    <a:pt x="11" y="436"/>
                    <a:pt x="1" y="890"/>
                    <a:pt x="123" y="1309"/>
                  </a:cubicBezTo>
                  <a:cubicBezTo>
                    <a:pt x="252" y="1740"/>
                    <a:pt x="511" y="2121"/>
                    <a:pt x="863" y="2401"/>
                  </a:cubicBezTo>
                  <a:cubicBezTo>
                    <a:pt x="997" y="2234"/>
                    <a:pt x="1098" y="2049"/>
                    <a:pt x="1186" y="1866"/>
                  </a:cubicBezTo>
                  <a:cubicBezTo>
                    <a:pt x="864" y="1559"/>
                    <a:pt x="548" y="1237"/>
                    <a:pt x="363" y="832"/>
                  </a:cubicBezTo>
                  <a:cubicBezTo>
                    <a:pt x="243" y="574"/>
                    <a:pt x="183" y="291"/>
                    <a:pt x="14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668025" y="3278950"/>
              <a:ext cx="35625" cy="81350"/>
            </a:xfrm>
            <a:custGeom>
              <a:avLst/>
              <a:gdLst/>
              <a:ahLst/>
              <a:cxnLst/>
              <a:rect l="l" t="t" r="r" b="b"/>
              <a:pathLst>
                <a:path w="1425" h="3254" extrusionOk="0">
                  <a:moveTo>
                    <a:pt x="570" y="0"/>
                  </a:moveTo>
                  <a:cubicBezTo>
                    <a:pt x="462" y="128"/>
                    <a:pt x="367" y="259"/>
                    <a:pt x="294" y="402"/>
                  </a:cubicBezTo>
                  <a:cubicBezTo>
                    <a:pt x="221" y="542"/>
                    <a:pt x="162" y="688"/>
                    <a:pt x="117" y="840"/>
                  </a:cubicBezTo>
                  <a:cubicBezTo>
                    <a:pt x="30" y="1129"/>
                    <a:pt x="1" y="1434"/>
                    <a:pt x="32" y="1736"/>
                  </a:cubicBezTo>
                  <a:cubicBezTo>
                    <a:pt x="60" y="2029"/>
                    <a:pt x="158" y="2318"/>
                    <a:pt x="306" y="2577"/>
                  </a:cubicBezTo>
                  <a:cubicBezTo>
                    <a:pt x="458" y="2841"/>
                    <a:pt x="664" y="3072"/>
                    <a:pt x="910" y="3253"/>
                  </a:cubicBezTo>
                  <a:cubicBezTo>
                    <a:pt x="1001" y="3129"/>
                    <a:pt x="1080" y="2996"/>
                    <a:pt x="1145" y="2855"/>
                  </a:cubicBezTo>
                  <a:cubicBezTo>
                    <a:pt x="1344" y="2454"/>
                    <a:pt x="1424" y="2004"/>
                    <a:pt x="1376" y="1559"/>
                  </a:cubicBezTo>
                  <a:cubicBezTo>
                    <a:pt x="1361" y="1411"/>
                    <a:pt x="1332" y="1265"/>
                    <a:pt x="1290" y="1122"/>
                  </a:cubicBezTo>
                  <a:cubicBezTo>
                    <a:pt x="1250" y="980"/>
                    <a:pt x="1197" y="843"/>
                    <a:pt x="1131" y="711"/>
                  </a:cubicBezTo>
                  <a:cubicBezTo>
                    <a:pt x="995" y="438"/>
                    <a:pt x="804" y="196"/>
                    <a:pt x="5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667650" y="3300950"/>
              <a:ext cx="30675" cy="59350"/>
            </a:xfrm>
            <a:custGeom>
              <a:avLst/>
              <a:gdLst/>
              <a:ahLst/>
              <a:cxnLst/>
              <a:rect l="l" t="t" r="r" b="b"/>
              <a:pathLst>
                <a:path w="1227" h="2374" extrusionOk="0">
                  <a:moveTo>
                    <a:pt x="121" y="0"/>
                  </a:moveTo>
                  <a:lnTo>
                    <a:pt x="121" y="0"/>
                  </a:lnTo>
                  <a:cubicBezTo>
                    <a:pt x="1" y="441"/>
                    <a:pt x="5" y="893"/>
                    <a:pt x="146" y="1309"/>
                  </a:cubicBezTo>
                  <a:cubicBezTo>
                    <a:pt x="291" y="1735"/>
                    <a:pt x="562" y="2107"/>
                    <a:pt x="925" y="2373"/>
                  </a:cubicBezTo>
                  <a:cubicBezTo>
                    <a:pt x="1054" y="2202"/>
                    <a:pt x="1146" y="2013"/>
                    <a:pt x="1227" y="1825"/>
                  </a:cubicBezTo>
                  <a:cubicBezTo>
                    <a:pt x="893" y="1530"/>
                    <a:pt x="565" y="1220"/>
                    <a:pt x="366" y="822"/>
                  </a:cubicBezTo>
                  <a:cubicBezTo>
                    <a:pt x="237" y="567"/>
                    <a:pt x="167" y="289"/>
                    <a:pt x="12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884100" y="3152425"/>
              <a:ext cx="108875" cy="34225"/>
            </a:xfrm>
            <a:custGeom>
              <a:avLst/>
              <a:gdLst/>
              <a:ahLst/>
              <a:cxnLst/>
              <a:rect l="l" t="t" r="r" b="b"/>
              <a:pathLst>
                <a:path w="4355" h="1369" extrusionOk="0">
                  <a:moveTo>
                    <a:pt x="1297" y="1"/>
                  </a:moveTo>
                  <a:cubicBezTo>
                    <a:pt x="1120" y="1"/>
                    <a:pt x="943" y="22"/>
                    <a:pt x="771" y="65"/>
                  </a:cubicBezTo>
                  <a:cubicBezTo>
                    <a:pt x="498" y="134"/>
                    <a:pt x="239" y="265"/>
                    <a:pt x="0" y="447"/>
                  </a:cubicBezTo>
                  <a:cubicBezTo>
                    <a:pt x="367" y="921"/>
                    <a:pt x="901" y="1239"/>
                    <a:pt x="1492" y="1334"/>
                  </a:cubicBezTo>
                  <a:cubicBezTo>
                    <a:pt x="1629" y="1356"/>
                    <a:pt x="1768" y="1368"/>
                    <a:pt x="1907" y="1368"/>
                  </a:cubicBezTo>
                  <a:cubicBezTo>
                    <a:pt x="2053" y="1368"/>
                    <a:pt x="2199" y="1355"/>
                    <a:pt x="2341" y="1326"/>
                  </a:cubicBezTo>
                  <a:cubicBezTo>
                    <a:pt x="2620" y="1271"/>
                    <a:pt x="2883" y="1155"/>
                    <a:pt x="3129" y="989"/>
                  </a:cubicBezTo>
                  <a:lnTo>
                    <a:pt x="3739" y="586"/>
                  </a:lnTo>
                  <a:cubicBezTo>
                    <a:pt x="3944" y="453"/>
                    <a:pt x="4143" y="312"/>
                    <a:pt x="4354" y="189"/>
                  </a:cubicBezTo>
                  <a:lnTo>
                    <a:pt x="4354" y="189"/>
                  </a:lnTo>
                  <a:cubicBezTo>
                    <a:pt x="4126" y="288"/>
                    <a:pt x="3909" y="404"/>
                    <a:pt x="3686" y="511"/>
                  </a:cubicBezTo>
                  <a:lnTo>
                    <a:pt x="3018" y="842"/>
                  </a:lnTo>
                  <a:cubicBezTo>
                    <a:pt x="2649" y="377"/>
                    <a:pt x="2145" y="98"/>
                    <a:pt x="1598" y="22"/>
                  </a:cubicBezTo>
                  <a:cubicBezTo>
                    <a:pt x="1498" y="8"/>
                    <a:pt x="1398" y="1"/>
                    <a:pt x="129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884100" y="3155875"/>
              <a:ext cx="57600" cy="30775"/>
            </a:xfrm>
            <a:custGeom>
              <a:avLst/>
              <a:gdLst/>
              <a:ahLst/>
              <a:cxnLst/>
              <a:rect l="l" t="t" r="r" b="b"/>
              <a:pathLst>
                <a:path w="2304" h="1231" extrusionOk="0">
                  <a:moveTo>
                    <a:pt x="542" y="1"/>
                  </a:moveTo>
                  <a:cubicBezTo>
                    <a:pt x="348" y="78"/>
                    <a:pt x="166" y="182"/>
                    <a:pt x="0" y="309"/>
                  </a:cubicBezTo>
                  <a:cubicBezTo>
                    <a:pt x="273" y="662"/>
                    <a:pt x="640" y="930"/>
                    <a:pt x="1059" y="1082"/>
                  </a:cubicBezTo>
                  <a:cubicBezTo>
                    <a:pt x="1257" y="1155"/>
                    <a:pt x="1464" y="1200"/>
                    <a:pt x="1675" y="1219"/>
                  </a:cubicBezTo>
                  <a:cubicBezTo>
                    <a:pt x="1750" y="1226"/>
                    <a:pt x="1826" y="1230"/>
                    <a:pt x="1902" y="1230"/>
                  </a:cubicBezTo>
                  <a:cubicBezTo>
                    <a:pt x="2036" y="1230"/>
                    <a:pt x="2171" y="1218"/>
                    <a:pt x="2304" y="1194"/>
                  </a:cubicBezTo>
                  <a:cubicBezTo>
                    <a:pt x="2033" y="1122"/>
                    <a:pt x="1767" y="1032"/>
                    <a:pt x="1521" y="889"/>
                  </a:cubicBezTo>
                  <a:cubicBezTo>
                    <a:pt x="1136" y="666"/>
                    <a:pt x="833" y="340"/>
                    <a:pt x="54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4855600" y="3173975"/>
              <a:ext cx="78700" cy="33700"/>
            </a:xfrm>
            <a:custGeom>
              <a:avLst/>
              <a:gdLst/>
              <a:ahLst/>
              <a:cxnLst/>
              <a:rect l="l" t="t" r="r" b="b"/>
              <a:pathLst>
                <a:path w="3148" h="1348" extrusionOk="0">
                  <a:moveTo>
                    <a:pt x="1359" y="1"/>
                  </a:moveTo>
                  <a:cubicBezTo>
                    <a:pt x="1170" y="1"/>
                    <a:pt x="981" y="25"/>
                    <a:pt x="798" y="73"/>
                  </a:cubicBezTo>
                  <a:cubicBezTo>
                    <a:pt x="514" y="151"/>
                    <a:pt x="244" y="296"/>
                    <a:pt x="1" y="496"/>
                  </a:cubicBezTo>
                  <a:cubicBezTo>
                    <a:pt x="385" y="956"/>
                    <a:pt x="930" y="1253"/>
                    <a:pt x="1525" y="1329"/>
                  </a:cubicBezTo>
                  <a:cubicBezTo>
                    <a:pt x="1631" y="1341"/>
                    <a:pt x="1740" y="1348"/>
                    <a:pt x="1849" y="1348"/>
                  </a:cubicBezTo>
                  <a:cubicBezTo>
                    <a:pt x="2026" y="1348"/>
                    <a:pt x="2203" y="1330"/>
                    <a:pt x="2372" y="1288"/>
                  </a:cubicBezTo>
                  <a:cubicBezTo>
                    <a:pt x="2653" y="1220"/>
                    <a:pt x="2917" y="1096"/>
                    <a:pt x="3147" y="922"/>
                  </a:cubicBezTo>
                  <a:cubicBezTo>
                    <a:pt x="2772" y="412"/>
                    <a:pt x="2240" y="103"/>
                    <a:pt x="1667" y="22"/>
                  </a:cubicBezTo>
                  <a:cubicBezTo>
                    <a:pt x="1565" y="8"/>
                    <a:pt x="1462" y="1"/>
                    <a:pt x="13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4855600" y="3178175"/>
              <a:ext cx="58375" cy="29525"/>
            </a:xfrm>
            <a:custGeom>
              <a:avLst/>
              <a:gdLst/>
              <a:ahLst/>
              <a:cxnLst/>
              <a:rect l="l" t="t" r="r" b="b"/>
              <a:pathLst>
                <a:path w="2335" h="1181" extrusionOk="0">
                  <a:moveTo>
                    <a:pt x="532" y="0"/>
                  </a:moveTo>
                  <a:cubicBezTo>
                    <a:pt x="340" y="84"/>
                    <a:pt x="162" y="195"/>
                    <a:pt x="1" y="328"/>
                  </a:cubicBezTo>
                  <a:cubicBezTo>
                    <a:pt x="286" y="670"/>
                    <a:pt x="663" y="926"/>
                    <a:pt x="1087" y="1063"/>
                  </a:cubicBezTo>
                  <a:cubicBezTo>
                    <a:pt x="1287" y="1128"/>
                    <a:pt x="1496" y="1166"/>
                    <a:pt x="1707" y="1176"/>
                  </a:cubicBezTo>
                  <a:cubicBezTo>
                    <a:pt x="1755" y="1179"/>
                    <a:pt x="1803" y="1180"/>
                    <a:pt x="1852" y="1180"/>
                  </a:cubicBezTo>
                  <a:cubicBezTo>
                    <a:pt x="2014" y="1180"/>
                    <a:pt x="2176" y="1163"/>
                    <a:pt x="2335" y="1128"/>
                  </a:cubicBezTo>
                  <a:cubicBezTo>
                    <a:pt x="2062" y="1067"/>
                    <a:pt x="1793" y="986"/>
                    <a:pt x="1542" y="853"/>
                  </a:cubicBezTo>
                  <a:cubicBezTo>
                    <a:pt x="1150" y="645"/>
                    <a:pt x="835" y="329"/>
                    <a:pt x="53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4827550" y="3196825"/>
              <a:ext cx="79000" cy="33350"/>
            </a:xfrm>
            <a:custGeom>
              <a:avLst/>
              <a:gdLst/>
              <a:ahLst/>
              <a:cxnLst/>
              <a:rect l="l" t="t" r="r" b="b"/>
              <a:pathLst>
                <a:path w="3160" h="1334" extrusionOk="0">
                  <a:moveTo>
                    <a:pt x="1406" y="0"/>
                  </a:moveTo>
                  <a:cubicBezTo>
                    <a:pt x="888" y="0"/>
                    <a:pt x="385" y="194"/>
                    <a:pt x="0" y="549"/>
                  </a:cubicBezTo>
                  <a:cubicBezTo>
                    <a:pt x="400" y="995"/>
                    <a:pt x="956" y="1273"/>
                    <a:pt x="1554" y="1326"/>
                  </a:cubicBezTo>
                  <a:cubicBezTo>
                    <a:pt x="1625" y="1331"/>
                    <a:pt x="1697" y="1334"/>
                    <a:pt x="1769" y="1334"/>
                  </a:cubicBezTo>
                  <a:cubicBezTo>
                    <a:pt x="1982" y="1334"/>
                    <a:pt x="2196" y="1310"/>
                    <a:pt x="2400" y="1253"/>
                  </a:cubicBezTo>
                  <a:cubicBezTo>
                    <a:pt x="2678" y="1175"/>
                    <a:pt x="2936" y="1041"/>
                    <a:pt x="3160" y="857"/>
                  </a:cubicBezTo>
                  <a:cubicBezTo>
                    <a:pt x="2768" y="364"/>
                    <a:pt x="2225" y="73"/>
                    <a:pt x="1649" y="14"/>
                  </a:cubicBezTo>
                  <a:cubicBezTo>
                    <a:pt x="1568" y="5"/>
                    <a:pt x="148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4827525" y="3201900"/>
              <a:ext cx="59100" cy="28275"/>
            </a:xfrm>
            <a:custGeom>
              <a:avLst/>
              <a:gdLst/>
              <a:ahLst/>
              <a:cxnLst/>
              <a:rect l="l" t="t" r="r" b="b"/>
              <a:pathLst>
                <a:path w="2364" h="1131" extrusionOk="0">
                  <a:moveTo>
                    <a:pt x="519" y="0"/>
                  </a:moveTo>
                  <a:cubicBezTo>
                    <a:pt x="332" y="90"/>
                    <a:pt x="157" y="207"/>
                    <a:pt x="0" y="346"/>
                  </a:cubicBezTo>
                  <a:cubicBezTo>
                    <a:pt x="298" y="677"/>
                    <a:pt x="685" y="919"/>
                    <a:pt x="1114" y="1040"/>
                  </a:cubicBezTo>
                  <a:cubicBezTo>
                    <a:pt x="1317" y="1098"/>
                    <a:pt x="1527" y="1129"/>
                    <a:pt x="1739" y="1130"/>
                  </a:cubicBezTo>
                  <a:cubicBezTo>
                    <a:pt x="1755" y="1131"/>
                    <a:pt x="1771" y="1131"/>
                    <a:pt x="1787" y="1131"/>
                  </a:cubicBezTo>
                  <a:cubicBezTo>
                    <a:pt x="1981" y="1131"/>
                    <a:pt x="2174" y="1107"/>
                    <a:pt x="2363" y="1059"/>
                  </a:cubicBezTo>
                  <a:cubicBezTo>
                    <a:pt x="2088" y="1007"/>
                    <a:pt x="1816" y="936"/>
                    <a:pt x="1559" y="813"/>
                  </a:cubicBezTo>
                  <a:cubicBezTo>
                    <a:pt x="1163" y="623"/>
                    <a:pt x="835" y="316"/>
                    <a:pt x="51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800350" y="3220725"/>
              <a:ext cx="79300" cy="33075"/>
            </a:xfrm>
            <a:custGeom>
              <a:avLst/>
              <a:gdLst/>
              <a:ahLst/>
              <a:cxnLst/>
              <a:rect l="l" t="t" r="r" b="b"/>
              <a:pathLst>
                <a:path w="3172" h="1323" extrusionOk="0">
                  <a:moveTo>
                    <a:pt x="1477" y="1"/>
                  </a:moveTo>
                  <a:cubicBezTo>
                    <a:pt x="1236" y="1"/>
                    <a:pt x="995" y="41"/>
                    <a:pt x="766" y="120"/>
                  </a:cubicBezTo>
                  <a:cubicBezTo>
                    <a:pt x="481" y="227"/>
                    <a:pt x="221" y="390"/>
                    <a:pt x="1" y="600"/>
                  </a:cubicBezTo>
                  <a:cubicBezTo>
                    <a:pt x="418" y="1032"/>
                    <a:pt x="984" y="1289"/>
                    <a:pt x="1584" y="1319"/>
                  </a:cubicBezTo>
                  <a:cubicBezTo>
                    <a:pt x="1624" y="1321"/>
                    <a:pt x="1665" y="1322"/>
                    <a:pt x="1705" y="1322"/>
                  </a:cubicBezTo>
                  <a:cubicBezTo>
                    <a:pt x="1949" y="1322"/>
                    <a:pt x="2191" y="1286"/>
                    <a:pt x="2425" y="1215"/>
                  </a:cubicBezTo>
                  <a:cubicBezTo>
                    <a:pt x="2701" y="1128"/>
                    <a:pt x="2955" y="985"/>
                    <a:pt x="3171" y="793"/>
                  </a:cubicBezTo>
                  <a:cubicBezTo>
                    <a:pt x="2761" y="315"/>
                    <a:pt x="2207" y="45"/>
                    <a:pt x="1629" y="6"/>
                  </a:cubicBezTo>
                  <a:cubicBezTo>
                    <a:pt x="1578" y="2"/>
                    <a:pt x="1528" y="1"/>
                    <a:pt x="14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4800400" y="3226625"/>
              <a:ext cx="59650" cy="27175"/>
            </a:xfrm>
            <a:custGeom>
              <a:avLst/>
              <a:gdLst/>
              <a:ahLst/>
              <a:cxnLst/>
              <a:rect l="l" t="t" r="r" b="b"/>
              <a:pathLst>
                <a:path w="2386" h="1087" extrusionOk="0">
                  <a:moveTo>
                    <a:pt x="507" y="1"/>
                  </a:moveTo>
                  <a:cubicBezTo>
                    <a:pt x="322" y="97"/>
                    <a:pt x="151" y="220"/>
                    <a:pt x="0" y="364"/>
                  </a:cubicBezTo>
                  <a:cubicBezTo>
                    <a:pt x="309" y="685"/>
                    <a:pt x="704" y="912"/>
                    <a:pt x="1138" y="1018"/>
                  </a:cubicBezTo>
                  <a:cubicBezTo>
                    <a:pt x="1325" y="1064"/>
                    <a:pt x="1517" y="1086"/>
                    <a:pt x="1709" y="1086"/>
                  </a:cubicBezTo>
                  <a:cubicBezTo>
                    <a:pt x="1937" y="1086"/>
                    <a:pt x="2165" y="1054"/>
                    <a:pt x="2386" y="990"/>
                  </a:cubicBezTo>
                  <a:cubicBezTo>
                    <a:pt x="2110" y="948"/>
                    <a:pt x="1833" y="885"/>
                    <a:pt x="1576" y="773"/>
                  </a:cubicBezTo>
                  <a:cubicBezTo>
                    <a:pt x="1173" y="599"/>
                    <a:pt x="832" y="304"/>
                    <a:pt x="50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4774150" y="3245500"/>
              <a:ext cx="79425" cy="32975"/>
            </a:xfrm>
            <a:custGeom>
              <a:avLst/>
              <a:gdLst/>
              <a:ahLst/>
              <a:cxnLst/>
              <a:rect l="l" t="t" r="r" b="b"/>
              <a:pathLst>
                <a:path w="3177" h="1319" extrusionOk="0">
                  <a:moveTo>
                    <a:pt x="1543" y="0"/>
                  </a:moveTo>
                  <a:cubicBezTo>
                    <a:pt x="1275" y="0"/>
                    <a:pt x="1000" y="46"/>
                    <a:pt x="748" y="149"/>
                  </a:cubicBezTo>
                  <a:cubicBezTo>
                    <a:pt x="467" y="266"/>
                    <a:pt x="213" y="438"/>
                    <a:pt x="0" y="656"/>
                  </a:cubicBezTo>
                  <a:cubicBezTo>
                    <a:pt x="434" y="1072"/>
                    <a:pt x="1009" y="1308"/>
                    <a:pt x="1609" y="1318"/>
                  </a:cubicBezTo>
                  <a:cubicBezTo>
                    <a:pt x="1620" y="1318"/>
                    <a:pt x="1631" y="1318"/>
                    <a:pt x="1642" y="1318"/>
                  </a:cubicBezTo>
                  <a:cubicBezTo>
                    <a:pt x="1773" y="1318"/>
                    <a:pt x="1903" y="1307"/>
                    <a:pt x="2032" y="1285"/>
                  </a:cubicBezTo>
                  <a:cubicBezTo>
                    <a:pt x="2173" y="1263"/>
                    <a:pt x="2311" y="1229"/>
                    <a:pt x="2445" y="1182"/>
                  </a:cubicBezTo>
                  <a:cubicBezTo>
                    <a:pt x="2718" y="1085"/>
                    <a:pt x="2967" y="932"/>
                    <a:pt x="3176" y="733"/>
                  </a:cubicBezTo>
                  <a:cubicBezTo>
                    <a:pt x="2749" y="271"/>
                    <a:pt x="2185" y="19"/>
                    <a:pt x="1606" y="1"/>
                  </a:cubicBezTo>
                  <a:cubicBezTo>
                    <a:pt x="1585" y="1"/>
                    <a:pt x="1564" y="0"/>
                    <a:pt x="15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4774150" y="3252350"/>
              <a:ext cx="60225" cy="26100"/>
            </a:xfrm>
            <a:custGeom>
              <a:avLst/>
              <a:gdLst/>
              <a:ahLst/>
              <a:cxnLst/>
              <a:rect l="l" t="t" r="r" b="b"/>
              <a:pathLst>
                <a:path w="2409" h="1044" extrusionOk="0">
                  <a:moveTo>
                    <a:pt x="494" y="1"/>
                  </a:moveTo>
                  <a:cubicBezTo>
                    <a:pt x="313" y="105"/>
                    <a:pt x="146" y="233"/>
                    <a:pt x="0" y="383"/>
                  </a:cubicBezTo>
                  <a:cubicBezTo>
                    <a:pt x="322" y="692"/>
                    <a:pt x="725" y="903"/>
                    <a:pt x="1163" y="994"/>
                  </a:cubicBezTo>
                  <a:cubicBezTo>
                    <a:pt x="1322" y="1027"/>
                    <a:pt x="1482" y="1044"/>
                    <a:pt x="1641" y="1044"/>
                  </a:cubicBezTo>
                  <a:cubicBezTo>
                    <a:pt x="1901" y="1044"/>
                    <a:pt x="2159" y="1000"/>
                    <a:pt x="2409" y="919"/>
                  </a:cubicBezTo>
                  <a:cubicBezTo>
                    <a:pt x="2131" y="888"/>
                    <a:pt x="1851" y="835"/>
                    <a:pt x="1591" y="735"/>
                  </a:cubicBezTo>
                  <a:cubicBezTo>
                    <a:pt x="1183" y="575"/>
                    <a:pt x="831" y="292"/>
                    <a:pt x="4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4748900" y="3271200"/>
              <a:ext cx="79475" cy="32925"/>
            </a:xfrm>
            <a:custGeom>
              <a:avLst/>
              <a:gdLst/>
              <a:ahLst/>
              <a:cxnLst/>
              <a:rect l="l" t="t" r="r" b="b"/>
              <a:pathLst>
                <a:path w="3179" h="1317" extrusionOk="0">
                  <a:moveTo>
                    <a:pt x="1592" y="0"/>
                  </a:moveTo>
                  <a:cubicBezTo>
                    <a:pt x="1588" y="0"/>
                    <a:pt x="1584" y="0"/>
                    <a:pt x="1580" y="0"/>
                  </a:cubicBezTo>
                  <a:cubicBezTo>
                    <a:pt x="1293" y="3"/>
                    <a:pt x="995" y="56"/>
                    <a:pt x="729" y="179"/>
                  </a:cubicBezTo>
                  <a:cubicBezTo>
                    <a:pt x="453" y="306"/>
                    <a:pt x="206" y="487"/>
                    <a:pt x="1" y="713"/>
                  </a:cubicBezTo>
                  <a:cubicBezTo>
                    <a:pt x="438" y="1102"/>
                    <a:pt x="1003" y="1316"/>
                    <a:pt x="1587" y="1316"/>
                  </a:cubicBezTo>
                  <a:cubicBezTo>
                    <a:pt x="1603" y="1316"/>
                    <a:pt x="1618" y="1316"/>
                    <a:pt x="1634" y="1316"/>
                  </a:cubicBezTo>
                  <a:cubicBezTo>
                    <a:pt x="2197" y="1297"/>
                    <a:pt x="2766" y="1100"/>
                    <a:pt x="3178" y="673"/>
                  </a:cubicBezTo>
                  <a:cubicBezTo>
                    <a:pt x="2738" y="230"/>
                    <a:pt x="2170" y="0"/>
                    <a:pt x="15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4748925" y="3279050"/>
              <a:ext cx="60675" cy="25050"/>
            </a:xfrm>
            <a:custGeom>
              <a:avLst/>
              <a:gdLst/>
              <a:ahLst/>
              <a:cxnLst/>
              <a:rect l="l" t="t" r="r" b="b"/>
              <a:pathLst>
                <a:path w="2427" h="1002" extrusionOk="0">
                  <a:moveTo>
                    <a:pt x="480" y="1"/>
                  </a:moveTo>
                  <a:cubicBezTo>
                    <a:pt x="302" y="111"/>
                    <a:pt x="141" y="245"/>
                    <a:pt x="1" y="400"/>
                  </a:cubicBezTo>
                  <a:cubicBezTo>
                    <a:pt x="438" y="790"/>
                    <a:pt x="1001" y="1002"/>
                    <a:pt x="1582" y="1002"/>
                  </a:cubicBezTo>
                  <a:cubicBezTo>
                    <a:pt x="1660" y="1002"/>
                    <a:pt x="1738" y="998"/>
                    <a:pt x="1817" y="990"/>
                  </a:cubicBezTo>
                  <a:cubicBezTo>
                    <a:pt x="1920" y="979"/>
                    <a:pt x="2023" y="961"/>
                    <a:pt x="2123" y="937"/>
                  </a:cubicBezTo>
                  <a:cubicBezTo>
                    <a:pt x="2226" y="914"/>
                    <a:pt x="2327" y="884"/>
                    <a:pt x="2426" y="847"/>
                  </a:cubicBezTo>
                  <a:cubicBezTo>
                    <a:pt x="2146" y="825"/>
                    <a:pt x="1868" y="784"/>
                    <a:pt x="1604" y="693"/>
                  </a:cubicBezTo>
                  <a:cubicBezTo>
                    <a:pt x="1190" y="549"/>
                    <a:pt x="828" y="279"/>
                    <a:pt x="48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4724700" y="3297725"/>
              <a:ext cx="79400" cy="33000"/>
            </a:xfrm>
            <a:custGeom>
              <a:avLst/>
              <a:gdLst/>
              <a:ahLst/>
              <a:cxnLst/>
              <a:rect l="l" t="t" r="r" b="b"/>
              <a:pathLst>
                <a:path w="3176" h="1320" extrusionOk="0">
                  <a:moveTo>
                    <a:pt x="1642" y="1"/>
                  </a:moveTo>
                  <a:cubicBezTo>
                    <a:pt x="1613" y="1"/>
                    <a:pt x="1583" y="2"/>
                    <a:pt x="1553" y="3"/>
                  </a:cubicBezTo>
                  <a:cubicBezTo>
                    <a:pt x="968" y="20"/>
                    <a:pt x="409" y="293"/>
                    <a:pt x="1" y="772"/>
                  </a:cubicBezTo>
                  <a:cubicBezTo>
                    <a:pt x="429" y="1126"/>
                    <a:pt x="966" y="1319"/>
                    <a:pt x="1519" y="1319"/>
                  </a:cubicBezTo>
                  <a:cubicBezTo>
                    <a:pt x="1565" y="1319"/>
                    <a:pt x="1610" y="1318"/>
                    <a:pt x="1655" y="1315"/>
                  </a:cubicBezTo>
                  <a:cubicBezTo>
                    <a:pt x="2219" y="1277"/>
                    <a:pt x="2777" y="1057"/>
                    <a:pt x="3175" y="618"/>
                  </a:cubicBezTo>
                  <a:cubicBezTo>
                    <a:pt x="2738" y="209"/>
                    <a:pt x="2193" y="1"/>
                    <a:pt x="164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4724700" y="3306625"/>
              <a:ext cx="61025" cy="24075"/>
            </a:xfrm>
            <a:custGeom>
              <a:avLst/>
              <a:gdLst/>
              <a:ahLst/>
              <a:cxnLst/>
              <a:rect l="l" t="t" r="r" b="b"/>
              <a:pathLst>
                <a:path w="2441" h="963" extrusionOk="0">
                  <a:moveTo>
                    <a:pt x="466" y="1"/>
                  </a:moveTo>
                  <a:cubicBezTo>
                    <a:pt x="292" y="118"/>
                    <a:pt x="136" y="257"/>
                    <a:pt x="1" y="417"/>
                  </a:cubicBezTo>
                  <a:cubicBezTo>
                    <a:pt x="430" y="772"/>
                    <a:pt x="967" y="963"/>
                    <a:pt x="1518" y="963"/>
                  </a:cubicBezTo>
                  <a:cubicBezTo>
                    <a:pt x="1624" y="963"/>
                    <a:pt x="1731" y="955"/>
                    <a:pt x="1838" y="941"/>
                  </a:cubicBezTo>
                  <a:cubicBezTo>
                    <a:pt x="2045" y="911"/>
                    <a:pt x="2248" y="855"/>
                    <a:pt x="2441" y="776"/>
                  </a:cubicBezTo>
                  <a:cubicBezTo>
                    <a:pt x="2159" y="762"/>
                    <a:pt x="1883" y="735"/>
                    <a:pt x="1615" y="652"/>
                  </a:cubicBezTo>
                  <a:cubicBezTo>
                    <a:pt x="1195" y="524"/>
                    <a:pt x="824" y="267"/>
                    <a:pt x="46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4701525" y="3325100"/>
              <a:ext cx="79225" cy="33175"/>
            </a:xfrm>
            <a:custGeom>
              <a:avLst/>
              <a:gdLst/>
              <a:ahLst/>
              <a:cxnLst/>
              <a:rect l="l" t="t" r="r" b="b"/>
              <a:pathLst>
                <a:path w="3169" h="1327" extrusionOk="0">
                  <a:moveTo>
                    <a:pt x="1690" y="0"/>
                  </a:moveTo>
                  <a:cubicBezTo>
                    <a:pt x="1635" y="0"/>
                    <a:pt x="1580" y="3"/>
                    <a:pt x="1524" y="7"/>
                  </a:cubicBezTo>
                  <a:cubicBezTo>
                    <a:pt x="938" y="45"/>
                    <a:pt x="393" y="340"/>
                    <a:pt x="0" y="834"/>
                  </a:cubicBezTo>
                  <a:cubicBezTo>
                    <a:pt x="419" y="1154"/>
                    <a:pt x="931" y="1326"/>
                    <a:pt x="1454" y="1326"/>
                  </a:cubicBezTo>
                  <a:cubicBezTo>
                    <a:pt x="1528" y="1326"/>
                    <a:pt x="1602" y="1323"/>
                    <a:pt x="1676" y="1316"/>
                  </a:cubicBezTo>
                  <a:cubicBezTo>
                    <a:pt x="1816" y="1302"/>
                    <a:pt x="1956" y="1276"/>
                    <a:pt x="2092" y="1237"/>
                  </a:cubicBezTo>
                  <a:cubicBezTo>
                    <a:pt x="2160" y="1217"/>
                    <a:pt x="2226" y="1195"/>
                    <a:pt x="2292" y="1169"/>
                  </a:cubicBezTo>
                  <a:cubicBezTo>
                    <a:pt x="2358" y="1144"/>
                    <a:pt x="2424" y="1116"/>
                    <a:pt x="2488" y="1085"/>
                  </a:cubicBezTo>
                  <a:cubicBezTo>
                    <a:pt x="2749" y="961"/>
                    <a:pt x="2981" y="783"/>
                    <a:pt x="3168" y="563"/>
                  </a:cubicBezTo>
                  <a:cubicBezTo>
                    <a:pt x="2738" y="189"/>
                    <a:pt x="2215" y="0"/>
                    <a:pt x="169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701525" y="3335125"/>
              <a:ext cx="61325" cy="23125"/>
            </a:xfrm>
            <a:custGeom>
              <a:avLst/>
              <a:gdLst/>
              <a:ahLst/>
              <a:cxnLst/>
              <a:rect l="l" t="t" r="r" b="b"/>
              <a:pathLst>
                <a:path w="2453" h="925" extrusionOk="0">
                  <a:moveTo>
                    <a:pt x="451" y="1"/>
                  </a:moveTo>
                  <a:cubicBezTo>
                    <a:pt x="281" y="124"/>
                    <a:pt x="130" y="269"/>
                    <a:pt x="0" y="433"/>
                  </a:cubicBezTo>
                  <a:cubicBezTo>
                    <a:pt x="356" y="706"/>
                    <a:pt x="779" y="872"/>
                    <a:pt x="1225" y="914"/>
                  </a:cubicBezTo>
                  <a:cubicBezTo>
                    <a:pt x="1300" y="921"/>
                    <a:pt x="1375" y="925"/>
                    <a:pt x="1451" y="925"/>
                  </a:cubicBezTo>
                  <a:cubicBezTo>
                    <a:pt x="1796" y="925"/>
                    <a:pt x="2138" y="849"/>
                    <a:pt x="2453" y="701"/>
                  </a:cubicBezTo>
                  <a:cubicBezTo>
                    <a:pt x="2170" y="697"/>
                    <a:pt x="1897" y="683"/>
                    <a:pt x="1624" y="610"/>
                  </a:cubicBezTo>
                  <a:cubicBezTo>
                    <a:pt x="1199" y="496"/>
                    <a:pt x="818" y="254"/>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4679450" y="3353275"/>
              <a:ext cx="78925" cy="33425"/>
            </a:xfrm>
            <a:custGeom>
              <a:avLst/>
              <a:gdLst/>
              <a:ahLst/>
              <a:cxnLst/>
              <a:rect l="l" t="t" r="r" b="b"/>
              <a:pathLst>
                <a:path w="3157" h="1337" extrusionOk="0">
                  <a:moveTo>
                    <a:pt x="1739" y="0"/>
                  </a:moveTo>
                  <a:cubicBezTo>
                    <a:pt x="1656" y="0"/>
                    <a:pt x="1574" y="5"/>
                    <a:pt x="1492" y="14"/>
                  </a:cubicBezTo>
                  <a:cubicBezTo>
                    <a:pt x="1347" y="31"/>
                    <a:pt x="1204" y="61"/>
                    <a:pt x="1065" y="106"/>
                  </a:cubicBezTo>
                  <a:cubicBezTo>
                    <a:pt x="927" y="153"/>
                    <a:pt x="794" y="214"/>
                    <a:pt x="669" y="289"/>
                  </a:cubicBezTo>
                  <a:cubicBezTo>
                    <a:pt x="407" y="444"/>
                    <a:pt x="180" y="652"/>
                    <a:pt x="0" y="897"/>
                  </a:cubicBezTo>
                  <a:cubicBezTo>
                    <a:pt x="407" y="1185"/>
                    <a:pt x="891" y="1337"/>
                    <a:pt x="1384" y="1337"/>
                  </a:cubicBezTo>
                  <a:cubicBezTo>
                    <a:pt x="1486" y="1337"/>
                    <a:pt x="1590" y="1330"/>
                    <a:pt x="1693" y="1317"/>
                  </a:cubicBezTo>
                  <a:cubicBezTo>
                    <a:pt x="1977" y="1282"/>
                    <a:pt x="2243" y="1188"/>
                    <a:pt x="2495" y="1056"/>
                  </a:cubicBezTo>
                  <a:cubicBezTo>
                    <a:pt x="2752" y="922"/>
                    <a:pt x="2977" y="735"/>
                    <a:pt x="3156" y="509"/>
                  </a:cubicBezTo>
                  <a:cubicBezTo>
                    <a:pt x="2735" y="170"/>
                    <a:pt x="2237" y="0"/>
                    <a:pt x="17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4679450" y="3364475"/>
              <a:ext cx="61525" cy="22225"/>
            </a:xfrm>
            <a:custGeom>
              <a:avLst/>
              <a:gdLst/>
              <a:ahLst/>
              <a:cxnLst/>
              <a:rect l="l" t="t" r="r" b="b"/>
              <a:pathLst>
                <a:path w="2461" h="889" extrusionOk="0">
                  <a:moveTo>
                    <a:pt x="436" y="1"/>
                  </a:moveTo>
                  <a:cubicBezTo>
                    <a:pt x="271" y="130"/>
                    <a:pt x="125" y="281"/>
                    <a:pt x="0" y="449"/>
                  </a:cubicBezTo>
                  <a:cubicBezTo>
                    <a:pt x="422" y="748"/>
                    <a:pt x="908" y="888"/>
                    <a:pt x="1382" y="888"/>
                  </a:cubicBezTo>
                  <a:cubicBezTo>
                    <a:pt x="1762" y="888"/>
                    <a:pt x="2135" y="798"/>
                    <a:pt x="2461" y="625"/>
                  </a:cubicBezTo>
                  <a:lnTo>
                    <a:pt x="2461" y="625"/>
                  </a:lnTo>
                  <a:cubicBezTo>
                    <a:pt x="2396" y="627"/>
                    <a:pt x="2332" y="628"/>
                    <a:pt x="2269" y="628"/>
                  </a:cubicBezTo>
                  <a:cubicBezTo>
                    <a:pt x="2054" y="628"/>
                    <a:pt x="1843" y="615"/>
                    <a:pt x="1630" y="566"/>
                  </a:cubicBezTo>
                  <a:cubicBezTo>
                    <a:pt x="1201" y="469"/>
                    <a:pt x="811" y="240"/>
                    <a:pt x="43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4915325" y="3076000"/>
              <a:ext cx="103750" cy="65350"/>
            </a:xfrm>
            <a:custGeom>
              <a:avLst/>
              <a:gdLst/>
              <a:ahLst/>
              <a:cxnLst/>
              <a:rect l="l" t="t" r="r" b="b"/>
              <a:pathLst>
                <a:path w="4150" h="2614" extrusionOk="0">
                  <a:moveTo>
                    <a:pt x="4150" y="1"/>
                  </a:moveTo>
                  <a:lnTo>
                    <a:pt x="3336" y="387"/>
                  </a:lnTo>
                  <a:lnTo>
                    <a:pt x="2928" y="580"/>
                  </a:lnTo>
                  <a:cubicBezTo>
                    <a:pt x="2793" y="646"/>
                    <a:pt x="2661" y="718"/>
                    <a:pt x="2527" y="786"/>
                  </a:cubicBezTo>
                  <a:cubicBezTo>
                    <a:pt x="2407" y="767"/>
                    <a:pt x="2287" y="758"/>
                    <a:pt x="2167" y="758"/>
                  </a:cubicBezTo>
                  <a:cubicBezTo>
                    <a:pt x="1709" y="758"/>
                    <a:pt x="1261" y="896"/>
                    <a:pt x="899" y="1162"/>
                  </a:cubicBezTo>
                  <a:cubicBezTo>
                    <a:pt x="668" y="1326"/>
                    <a:pt x="469" y="1531"/>
                    <a:pt x="311" y="1767"/>
                  </a:cubicBezTo>
                  <a:cubicBezTo>
                    <a:pt x="154" y="2015"/>
                    <a:pt x="48" y="2291"/>
                    <a:pt x="1" y="2581"/>
                  </a:cubicBezTo>
                  <a:cubicBezTo>
                    <a:pt x="130" y="2602"/>
                    <a:pt x="262" y="2613"/>
                    <a:pt x="393" y="2613"/>
                  </a:cubicBezTo>
                  <a:cubicBezTo>
                    <a:pt x="549" y="2613"/>
                    <a:pt x="704" y="2598"/>
                    <a:pt x="857" y="2568"/>
                  </a:cubicBezTo>
                  <a:cubicBezTo>
                    <a:pt x="1130" y="2519"/>
                    <a:pt x="1390" y="2421"/>
                    <a:pt x="1628" y="2278"/>
                  </a:cubicBezTo>
                  <a:cubicBezTo>
                    <a:pt x="2088" y="1987"/>
                    <a:pt x="2468" y="1559"/>
                    <a:pt x="2651" y="994"/>
                  </a:cubicBezTo>
                  <a:cubicBezTo>
                    <a:pt x="2775" y="910"/>
                    <a:pt x="2895" y="821"/>
                    <a:pt x="3021" y="738"/>
                  </a:cubicBezTo>
                  <a:lnTo>
                    <a:pt x="3396" y="492"/>
                  </a:lnTo>
                  <a:lnTo>
                    <a:pt x="415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4915325" y="3100125"/>
              <a:ext cx="48250" cy="41225"/>
            </a:xfrm>
            <a:custGeom>
              <a:avLst/>
              <a:gdLst/>
              <a:ahLst/>
              <a:cxnLst/>
              <a:rect l="l" t="t" r="r" b="b"/>
              <a:pathLst>
                <a:path w="1930" h="1649" extrusionOk="0">
                  <a:moveTo>
                    <a:pt x="1231" y="0"/>
                  </a:moveTo>
                  <a:lnTo>
                    <a:pt x="1231" y="0"/>
                  </a:lnTo>
                  <a:cubicBezTo>
                    <a:pt x="917" y="154"/>
                    <a:pt x="642" y="374"/>
                    <a:pt x="426" y="647"/>
                  </a:cubicBezTo>
                  <a:cubicBezTo>
                    <a:pt x="314" y="783"/>
                    <a:pt x="224" y="935"/>
                    <a:pt x="154" y="1097"/>
                  </a:cubicBezTo>
                  <a:cubicBezTo>
                    <a:pt x="82" y="1263"/>
                    <a:pt x="31" y="1438"/>
                    <a:pt x="1" y="1616"/>
                  </a:cubicBezTo>
                  <a:cubicBezTo>
                    <a:pt x="130" y="1638"/>
                    <a:pt x="262" y="1649"/>
                    <a:pt x="393" y="1649"/>
                  </a:cubicBezTo>
                  <a:cubicBezTo>
                    <a:pt x="440" y="1649"/>
                    <a:pt x="487" y="1647"/>
                    <a:pt x="534" y="1645"/>
                  </a:cubicBezTo>
                  <a:cubicBezTo>
                    <a:pt x="707" y="1633"/>
                    <a:pt x="877" y="1605"/>
                    <a:pt x="1044" y="1562"/>
                  </a:cubicBezTo>
                  <a:cubicBezTo>
                    <a:pt x="1371" y="1475"/>
                    <a:pt x="1674" y="1314"/>
                    <a:pt x="1929" y="1092"/>
                  </a:cubicBezTo>
                  <a:lnTo>
                    <a:pt x="1929" y="1092"/>
                  </a:lnTo>
                  <a:cubicBezTo>
                    <a:pt x="1628" y="1239"/>
                    <a:pt x="1292" y="1317"/>
                    <a:pt x="939" y="1317"/>
                  </a:cubicBezTo>
                  <a:cubicBezTo>
                    <a:pt x="789" y="1317"/>
                    <a:pt x="635" y="1303"/>
                    <a:pt x="480" y="1273"/>
                  </a:cubicBezTo>
                  <a:cubicBezTo>
                    <a:pt x="578" y="762"/>
                    <a:pt x="855" y="324"/>
                    <a:pt x="123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907600" y="3086700"/>
              <a:ext cx="13500" cy="27450"/>
            </a:xfrm>
            <a:custGeom>
              <a:avLst/>
              <a:gdLst/>
              <a:ahLst/>
              <a:cxnLst/>
              <a:rect l="l" t="t" r="r" b="b"/>
              <a:pathLst>
                <a:path w="540" h="1098" extrusionOk="0">
                  <a:moveTo>
                    <a:pt x="268" y="0"/>
                  </a:moveTo>
                  <a:cubicBezTo>
                    <a:pt x="184" y="0"/>
                    <a:pt x="121" y="98"/>
                    <a:pt x="94" y="166"/>
                  </a:cubicBezTo>
                  <a:cubicBezTo>
                    <a:pt x="1" y="402"/>
                    <a:pt x="2" y="665"/>
                    <a:pt x="97" y="900"/>
                  </a:cubicBezTo>
                  <a:cubicBezTo>
                    <a:pt x="121" y="956"/>
                    <a:pt x="150" y="1011"/>
                    <a:pt x="195" y="1049"/>
                  </a:cubicBezTo>
                  <a:cubicBezTo>
                    <a:pt x="229" y="1079"/>
                    <a:pt x="273" y="1098"/>
                    <a:pt x="317" y="1098"/>
                  </a:cubicBezTo>
                  <a:cubicBezTo>
                    <a:pt x="333" y="1098"/>
                    <a:pt x="348" y="1095"/>
                    <a:pt x="363" y="1090"/>
                  </a:cubicBezTo>
                  <a:cubicBezTo>
                    <a:pt x="455" y="1061"/>
                    <a:pt x="493" y="955"/>
                    <a:pt x="507" y="862"/>
                  </a:cubicBezTo>
                  <a:cubicBezTo>
                    <a:pt x="539" y="647"/>
                    <a:pt x="516" y="428"/>
                    <a:pt x="441" y="224"/>
                  </a:cubicBezTo>
                  <a:cubicBezTo>
                    <a:pt x="416" y="159"/>
                    <a:pt x="380" y="29"/>
                    <a:pt x="301" y="5"/>
                  </a:cubicBezTo>
                  <a:cubicBezTo>
                    <a:pt x="290" y="2"/>
                    <a:pt x="279"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4952700" y="3103675"/>
              <a:ext cx="22125" cy="21000"/>
            </a:xfrm>
            <a:custGeom>
              <a:avLst/>
              <a:gdLst/>
              <a:ahLst/>
              <a:cxnLst/>
              <a:rect l="l" t="t" r="r" b="b"/>
              <a:pathLst>
                <a:path w="885" h="840" extrusionOk="0">
                  <a:moveTo>
                    <a:pt x="721" y="1"/>
                  </a:moveTo>
                  <a:cubicBezTo>
                    <a:pt x="682" y="1"/>
                    <a:pt x="642" y="9"/>
                    <a:pt x="611" y="19"/>
                  </a:cubicBezTo>
                  <a:cubicBezTo>
                    <a:pt x="376" y="100"/>
                    <a:pt x="168" y="264"/>
                    <a:pt x="55" y="488"/>
                  </a:cubicBezTo>
                  <a:cubicBezTo>
                    <a:pt x="27" y="542"/>
                    <a:pt x="4" y="599"/>
                    <a:pt x="3" y="660"/>
                  </a:cubicBezTo>
                  <a:cubicBezTo>
                    <a:pt x="1" y="720"/>
                    <a:pt x="25" y="784"/>
                    <a:pt x="76" y="816"/>
                  </a:cubicBezTo>
                  <a:cubicBezTo>
                    <a:pt x="101" y="833"/>
                    <a:pt x="130" y="840"/>
                    <a:pt x="159" y="840"/>
                  </a:cubicBezTo>
                  <a:cubicBezTo>
                    <a:pt x="219" y="840"/>
                    <a:pt x="282" y="810"/>
                    <a:pt x="334" y="776"/>
                  </a:cubicBezTo>
                  <a:cubicBezTo>
                    <a:pt x="513" y="659"/>
                    <a:pt x="669" y="508"/>
                    <a:pt x="774" y="321"/>
                  </a:cubicBezTo>
                  <a:cubicBezTo>
                    <a:pt x="810" y="260"/>
                    <a:pt x="885" y="151"/>
                    <a:pt x="856" y="76"/>
                  </a:cubicBezTo>
                  <a:cubicBezTo>
                    <a:pt x="834" y="19"/>
                    <a:pt x="779" y="1"/>
                    <a:pt x="72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4876725" y="3108350"/>
              <a:ext cx="13700" cy="27400"/>
            </a:xfrm>
            <a:custGeom>
              <a:avLst/>
              <a:gdLst/>
              <a:ahLst/>
              <a:cxnLst/>
              <a:rect l="l" t="t" r="r" b="b"/>
              <a:pathLst>
                <a:path w="548" h="1096" extrusionOk="0">
                  <a:moveTo>
                    <a:pt x="257" y="1"/>
                  </a:moveTo>
                  <a:cubicBezTo>
                    <a:pt x="170" y="1"/>
                    <a:pt x="109" y="102"/>
                    <a:pt x="85" y="173"/>
                  </a:cubicBezTo>
                  <a:cubicBezTo>
                    <a:pt x="0" y="412"/>
                    <a:pt x="12" y="675"/>
                    <a:pt x="116" y="906"/>
                  </a:cubicBezTo>
                  <a:cubicBezTo>
                    <a:pt x="141" y="961"/>
                    <a:pt x="172" y="1015"/>
                    <a:pt x="219" y="1053"/>
                  </a:cubicBezTo>
                  <a:cubicBezTo>
                    <a:pt x="252" y="1079"/>
                    <a:pt x="294" y="1095"/>
                    <a:pt x="336" y="1095"/>
                  </a:cubicBezTo>
                  <a:cubicBezTo>
                    <a:pt x="354" y="1095"/>
                    <a:pt x="372" y="1092"/>
                    <a:pt x="389" y="1086"/>
                  </a:cubicBezTo>
                  <a:cubicBezTo>
                    <a:pt x="478" y="1053"/>
                    <a:pt x="512" y="946"/>
                    <a:pt x="523" y="853"/>
                  </a:cubicBezTo>
                  <a:cubicBezTo>
                    <a:pt x="548" y="637"/>
                    <a:pt x="517" y="418"/>
                    <a:pt x="434" y="218"/>
                  </a:cubicBezTo>
                  <a:cubicBezTo>
                    <a:pt x="406" y="153"/>
                    <a:pt x="366" y="26"/>
                    <a:pt x="286" y="4"/>
                  </a:cubicBezTo>
                  <a:cubicBezTo>
                    <a:pt x="276" y="2"/>
                    <a:pt x="266" y="1"/>
                    <a:pt x="25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4846675" y="3131150"/>
              <a:ext cx="13900" cy="27300"/>
            </a:xfrm>
            <a:custGeom>
              <a:avLst/>
              <a:gdLst/>
              <a:ahLst/>
              <a:cxnLst/>
              <a:rect l="l" t="t" r="r" b="b"/>
              <a:pathLst>
                <a:path w="556" h="1092" extrusionOk="0">
                  <a:moveTo>
                    <a:pt x="245" y="0"/>
                  </a:moveTo>
                  <a:cubicBezTo>
                    <a:pt x="156" y="0"/>
                    <a:pt x="98" y="106"/>
                    <a:pt x="75" y="178"/>
                  </a:cubicBezTo>
                  <a:cubicBezTo>
                    <a:pt x="0" y="421"/>
                    <a:pt x="22" y="683"/>
                    <a:pt x="134" y="910"/>
                  </a:cubicBezTo>
                  <a:cubicBezTo>
                    <a:pt x="162" y="965"/>
                    <a:pt x="195" y="1018"/>
                    <a:pt x="243" y="1053"/>
                  </a:cubicBezTo>
                  <a:cubicBezTo>
                    <a:pt x="275" y="1077"/>
                    <a:pt x="316" y="1092"/>
                    <a:pt x="357" y="1092"/>
                  </a:cubicBezTo>
                  <a:cubicBezTo>
                    <a:pt x="376" y="1092"/>
                    <a:pt x="395" y="1088"/>
                    <a:pt x="413" y="1081"/>
                  </a:cubicBezTo>
                  <a:cubicBezTo>
                    <a:pt x="500" y="1043"/>
                    <a:pt x="532" y="936"/>
                    <a:pt x="539" y="842"/>
                  </a:cubicBezTo>
                  <a:cubicBezTo>
                    <a:pt x="555" y="625"/>
                    <a:pt x="517" y="408"/>
                    <a:pt x="425" y="212"/>
                  </a:cubicBezTo>
                  <a:cubicBezTo>
                    <a:pt x="396" y="147"/>
                    <a:pt x="351" y="21"/>
                    <a:pt x="271" y="3"/>
                  </a:cubicBezTo>
                  <a:cubicBezTo>
                    <a:pt x="262" y="1"/>
                    <a:pt x="253" y="0"/>
                    <a:pt x="24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4817475" y="3155000"/>
              <a:ext cx="14050" cy="27225"/>
            </a:xfrm>
            <a:custGeom>
              <a:avLst/>
              <a:gdLst/>
              <a:ahLst/>
              <a:cxnLst/>
              <a:rect l="l" t="t" r="r" b="b"/>
              <a:pathLst>
                <a:path w="562" h="1089" extrusionOk="0">
                  <a:moveTo>
                    <a:pt x="234" y="0"/>
                  </a:moveTo>
                  <a:cubicBezTo>
                    <a:pt x="143" y="0"/>
                    <a:pt x="87" y="111"/>
                    <a:pt x="67" y="185"/>
                  </a:cubicBezTo>
                  <a:cubicBezTo>
                    <a:pt x="1" y="431"/>
                    <a:pt x="32" y="691"/>
                    <a:pt x="153" y="915"/>
                  </a:cubicBezTo>
                  <a:cubicBezTo>
                    <a:pt x="182" y="968"/>
                    <a:pt x="216" y="1020"/>
                    <a:pt x="267" y="1053"/>
                  </a:cubicBezTo>
                  <a:cubicBezTo>
                    <a:pt x="298" y="1075"/>
                    <a:pt x="337" y="1089"/>
                    <a:pt x="375" y="1089"/>
                  </a:cubicBezTo>
                  <a:cubicBezTo>
                    <a:pt x="396" y="1089"/>
                    <a:pt x="418" y="1084"/>
                    <a:pt x="437" y="1074"/>
                  </a:cubicBezTo>
                  <a:cubicBezTo>
                    <a:pt x="523" y="1034"/>
                    <a:pt x="550" y="924"/>
                    <a:pt x="553" y="831"/>
                  </a:cubicBezTo>
                  <a:cubicBezTo>
                    <a:pt x="562" y="614"/>
                    <a:pt x="516" y="398"/>
                    <a:pt x="418" y="205"/>
                  </a:cubicBezTo>
                  <a:cubicBezTo>
                    <a:pt x="386" y="142"/>
                    <a:pt x="337" y="17"/>
                    <a:pt x="256" y="2"/>
                  </a:cubicBezTo>
                  <a:cubicBezTo>
                    <a:pt x="249" y="1"/>
                    <a:pt x="241" y="0"/>
                    <a:pt x="23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4789125" y="3179925"/>
              <a:ext cx="14275" cy="27075"/>
            </a:xfrm>
            <a:custGeom>
              <a:avLst/>
              <a:gdLst/>
              <a:ahLst/>
              <a:cxnLst/>
              <a:rect l="l" t="t" r="r" b="b"/>
              <a:pathLst>
                <a:path w="571" h="1083" extrusionOk="0">
                  <a:moveTo>
                    <a:pt x="224" y="1"/>
                  </a:moveTo>
                  <a:cubicBezTo>
                    <a:pt x="131" y="1"/>
                    <a:pt x="78" y="114"/>
                    <a:pt x="60" y="190"/>
                  </a:cubicBezTo>
                  <a:cubicBezTo>
                    <a:pt x="0" y="435"/>
                    <a:pt x="48" y="705"/>
                    <a:pt x="173" y="918"/>
                  </a:cubicBezTo>
                  <a:cubicBezTo>
                    <a:pt x="204" y="969"/>
                    <a:pt x="241" y="1020"/>
                    <a:pt x="291" y="1052"/>
                  </a:cubicBezTo>
                  <a:cubicBezTo>
                    <a:pt x="322" y="1071"/>
                    <a:pt x="359" y="1083"/>
                    <a:pt x="395" y="1083"/>
                  </a:cubicBezTo>
                  <a:cubicBezTo>
                    <a:pt x="419" y="1083"/>
                    <a:pt x="443" y="1078"/>
                    <a:pt x="464" y="1067"/>
                  </a:cubicBezTo>
                  <a:cubicBezTo>
                    <a:pt x="548" y="1023"/>
                    <a:pt x="569" y="911"/>
                    <a:pt x="570" y="818"/>
                  </a:cubicBezTo>
                  <a:cubicBezTo>
                    <a:pt x="570" y="601"/>
                    <a:pt x="517" y="389"/>
                    <a:pt x="412" y="199"/>
                  </a:cubicBezTo>
                  <a:cubicBezTo>
                    <a:pt x="378" y="136"/>
                    <a:pt x="324" y="14"/>
                    <a:pt x="243" y="2"/>
                  </a:cubicBezTo>
                  <a:cubicBezTo>
                    <a:pt x="237" y="1"/>
                    <a:pt x="230" y="1"/>
                    <a:pt x="22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4761775" y="3205850"/>
              <a:ext cx="14625" cy="26925"/>
            </a:xfrm>
            <a:custGeom>
              <a:avLst/>
              <a:gdLst/>
              <a:ahLst/>
              <a:cxnLst/>
              <a:rect l="l" t="t" r="r" b="b"/>
              <a:pathLst>
                <a:path w="585" h="1077" extrusionOk="0">
                  <a:moveTo>
                    <a:pt x="213" y="0"/>
                  </a:moveTo>
                  <a:cubicBezTo>
                    <a:pt x="116" y="0"/>
                    <a:pt x="65" y="119"/>
                    <a:pt x="50" y="196"/>
                  </a:cubicBezTo>
                  <a:cubicBezTo>
                    <a:pt x="1" y="444"/>
                    <a:pt x="58" y="711"/>
                    <a:pt x="191" y="920"/>
                  </a:cubicBezTo>
                  <a:cubicBezTo>
                    <a:pt x="223" y="970"/>
                    <a:pt x="262" y="1019"/>
                    <a:pt x="313" y="1049"/>
                  </a:cubicBezTo>
                  <a:cubicBezTo>
                    <a:pt x="343" y="1067"/>
                    <a:pt x="378" y="1077"/>
                    <a:pt x="412" y="1077"/>
                  </a:cubicBezTo>
                  <a:cubicBezTo>
                    <a:pt x="437" y="1077"/>
                    <a:pt x="463" y="1071"/>
                    <a:pt x="486" y="1058"/>
                  </a:cubicBezTo>
                  <a:cubicBezTo>
                    <a:pt x="570" y="1012"/>
                    <a:pt x="585" y="898"/>
                    <a:pt x="582" y="805"/>
                  </a:cubicBezTo>
                  <a:cubicBezTo>
                    <a:pt x="575" y="589"/>
                    <a:pt x="514" y="378"/>
                    <a:pt x="402" y="191"/>
                  </a:cubicBezTo>
                  <a:cubicBezTo>
                    <a:pt x="366" y="131"/>
                    <a:pt x="308" y="11"/>
                    <a:pt x="226" y="1"/>
                  </a:cubicBezTo>
                  <a:cubicBezTo>
                    <a:pt x="221" y="0"/>
                    <a:pt x="217" y="0"/>
                    <a:pt x="2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4734375" y="3233900"/>
              <a:ext cx="15000" cy="26775"/>
            </a:xfrm>
            <a:custGeom>
              <a:avLst/>
              <a:gdLst/>
              <a:ahLst/>
              <a:cxnLst/>
              <a:rect l="l" t="t" r="r" b="b"/>
              <a:pathLst>
                <a:path w="600" h="1071" extrusionOk="0">
                  <a:moveTo>
                    <a:pt x="196" y="0"/>
                  </a:moveTo>
                  <a:cubicBezTo>
                    <a:pt x="97" y="0"/>
                    <a:pt x="50" y="122"/>
                    <a:pt x="36" y="201"/>
                  </a:cubicBezTo>
                  <a:cubicBezTo>
                    <a:pt x="1" y="454"/>
                    <a:pt x="61" y="711"/>
                    <a:pt x="206" y="921"/>
                  </a:cubicBezTo>
                  <a:cubicBezTo>
                    <a:pt x="240" y="971"/>
                    <a:pt x="281" y="1018"/>
                    <a:pt x="334" y="1046"/>
                  </a:cubicBezTo>
                  <a:cubicBezTo>
                    <a:pt x="362" y="1061"/>
                    <a:pt x="395" y="1070"/>
                    <a:pt x="428" y="1070"/>
                  </a:cubicBezTo>
                  <a:cubicBezTo>
                    <a:pt x="455" y="1070"/>
                    <a:pt x="483" y="1064"/>
                    <a:pt x="506" y="1049"/>
                  </a:cubicBezTo>
                  <a:cubicBezTo>
                    <a:pt x="588" y="1000"/>
                    <a:pt x="600" y="886"/>
                    <a:pt x="592" y="791"/>
                  </a:cubicBezTo>
                  <a:cubicBezTo>
                    <a:pt x="576" y="575"/>
                    <a:pt x="506" y="365"/>
                    <a:pt x="388" y="184"/>
                  </a:cubicBezTo>
                  <a:cubicBezTo>
                    <a:pt x="350" y="125"/>
                    <a:pt x="288" y="6"/>
                    <a:pt x="205" y="0"/>
                  </a:cubicBezTo>
                  <a:cubicBezTo>
                    <a:pt x="202" y="0"/>
                    <a:pt x="199" y="0"/>
                    <a:pt x="1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4708575" y="3262300"/>
              <a:ext cx="15400" cy="26575"/>
            </a:xfrm>
            <a:custGeom>
              <a:avLst/>
              <a:gdLst/>
              <a:ahLst/>
              <a:cxnLst/>
              <a:rect l="l" t="t" r="r" b="b"/>
              <a:pathLst>
                <a:path w="616" h="1063" extrusionOk="0">
                  <a:moveTo>
                    <a:pt x="183" y="1"/>
                  </a:moveTo>
                  <a:cubicBezTo>
                    <a:pt x="81" y="1"/>
                    <a:pt x="35" y="125"/>
                    <a:pt x="27" y="208"/>
                  </a:cubicBezTo>
                  <a:cubicBezTo>
                    <a:pt x="1" y="462"/>
                    <a:pt x="70" y="716"/>
                    <a:pt x="223" y="922"/>
                  </a:cubicBezTo>
                  <a:cubicBezTo>
                    <a:pt x="258" y="970"/>
                    <a:pt x="300" y="1016"/>
                    <a:pt x="355" y="1042"/>
                  </a:cubicBezTo>
                  <a:cubicBezTo>
                    <a:pt x="382" y="1055"/>
                    <a:pt x="412" y="1063"/>
                    <a:pt x="442" y="1063"/>
                  </a:cubicBezTo>
                  <a:cubicBezTo>
                    <a:pt x="473" y="1063"/>
                    <a:pt x="502" y="1055"/>
                    <a:pt x="528" y="1039"/>
                  </a:cubicBezTo>
                  <a:cubicBezTo>
                    <a:pt x="608" y="986"/>
                    <a:pt x="616" y="872"/>
                    <a:pt x="604" y="778"/>
                  </a:cubicBezTo>
                  <a:cubicBezTo>
                    <a:pt x="579" y="562"/>
                    <a:pt x="502" y="355"/>
                    <a:pt x="377" y="177"/>
                  </a:cubicBezTo>
                  <a:cubicBezTo>
                    <a:pt x="336" y="119"/>
                    <a:pt x="270" y="4"/>
                    <a:pt x="187" y="1"/>
                  </a:cubicBezTo>
                  <a:cubicBezTo>
                    <a:pt x="186" y="1"/>
                    <a:pt x="185"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4682450" y="3293400"/>
              <a:ext cx="15775" cy="26375"/>
            </a:xfrm>
            <a:custGeom>
              <a:avLst/>
              <a:gdLst/>
              <a:ahLst/>
              <a:cxnLst/>
              <a:rect l="l" t="t" r="r" b="b"/>
              <a:pathLst>
                <a:path w="631" h="1055" extrusionOk="0">
                  <a:moveTo>
                    <a:pt x="164" y="1"/>
                  </a:moveTo>
                  <a:cubicBezTo>
                    <a:pt x="57" y="1"/>
                    <a:pt x="22" y="135"/>
                    <a:pt x="16" y="218"/>
                  </a:cubicBezTo>
                  <a:cubicBezTo>
                    <a:pt x="0" y="472"/>
                    <a:pt x="79" y="723"/>
                    <a:pt x="239" y="922"/>
                  </a:cubicBezTo>
                  <a:cubicBezTo>
                    <a:pt x="276" y="969"/>
                    <a:pt x="320" y="1013"/>
                    <a:pt x="375" y="1036"/>
                  </a:cubicBezTo>
                  <a:cubicBezTo>
                    <a:pt x="401" y="1048"/>
                    <a:pt x="429" y="1054"/>
                    <a:pt x="458" y="1054"/>
                  </a:cubicBezTo>
                  <a:cubicBezTo>
                    <a:pt x="490" y="1054"/>
                    <a:pt x="522" y="1046"/>
                    <a:pt x="549" y="1027"/>
                  </a:cubicBezTo>
                  <a:cubicBezTo>
                    <a:pt x="627" y="972"/>
                    <a:pt x="630" y="857"/>
                    <a:pt x="616" y="764"/>
                  </a:cubicBezTo>
                  <a:cubicBezTo>
                    <a:pt x="581" y="548"/>
                    <a:pt x="494" y="344"/>
                    <a:pt x="362" y="170"/>
                  </a:cubicBezTo>
                  <a:cubicBezTo>
                    <a:pt x="319" y="115"/>
                    <a:pt x="247" y="1"/>
                    <a:pt x="16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4923575" y="3158100"/>
              <a:ext cx="25125" cy="16250"/>
            </a:xfrm>
            <a:custGeom>
              <a:avLst/>
              <a:gdLst/>
              <a:ahLst/>
              <a:cxnLst/>
              <a:rect l="l" t="t" r="r" b="b"/>
              <a:pathLst>
                <a:path w="1005" h="650" extrusionOk="0">
                  <a:moveTo>
                    <a:pt x="185" y="0"/>
                  </a:moveTo>
                  <a:cubicBezTo>
                    <a:pt x="127" y="0"/>
                    <a:pt x="71" y="16"/>
                    <a:pt x="37" y="61"/>
                  </a:cubicBezTo>
                  <a:cubicBezTo>
                    <a:pt x="1" y="108"/>
                    <a:pt x="0" y="175"/>
                    <a:pt x="23" y="230"/>
                  </a:cubicBezTo>
                  <a:cubicBezTo>
                    <a:pt x="44" y="286"/>
                    <a:pt x="86" y="332"/>
                    <a:pt x="130" y="373"/>
                  </a:cubicBezTo>
                  <a:cubicBezTo>
                    <a:pt x="312" y="541"/>
                    <a:pt x="547" y="638"/>
                    <a:pt x="794" y="649"/>
                  </a:cubicBezTo>
                  <a:cubicBezTo>
                    <a:pt x="799" y="649"/>
                    <a:pt x="803" y="649"/>
                    <a:pt x="808" y="649"/>
                  </a:cubicBezTo>
                  <a:cubicBezTo>
                    <a:pt x="886" y="649"/>
                    <a:pt x="997" y="623"/>
                    <a:pt x="1001" y="527"/>
                  </a:cubicBezTo>
                  <a:cubicBezTo>
                    <a:pt x="1005" y="446"/>
                    <a:pt x="901" y="364"/>
                    <a:pt x="849" y="316"/>
                  </a:cubicBezTo>
                  <a:cubicBezTo>
                    <a:pt x="692" y="170"/>
                    <a:pt x="501" y="66"/>
                    <a:pt x="293" y="15"/>
                  </a:cubicBezTo>
                  <a:cubicBezTo>
                    <a:pt x="259" y="6"/>
                    <a:pt x="221" y="0"/>
                    <a:pt x="18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4895050" y="3179225"/>
              <a:ext cx="25400" cy="15700"/>
            </a:xfrm>
            <a:custGeom>
              <a:avLst/>
              <a:gdLst/>
              <a:ahLst/>
              <a:cxnLst/>
              <a:rect l="l" t="t" r="r" b="b"/>
              <a:pathLst>
                <a:path w="1016" h="628" extrusionOk="0">
                  <a:moveTo>
                    <a:pt x="193" y="0"/>
                  </a:moveTo>
                  <a:cubicBezTo>
                    <a:pt x="130" y="0"/>
                    <a:pt x="69" y="17"/>
                    <a:pt x="34" y="66"/>
                  </a:cubicBezTo>
                  <a:cubicBezTo>
                    <a:pt x="0" y="114"/>
                    <a:pt x="1" y="182"/>
                    <a:pt x="26" y="236"/>
                  </a:cubicBezTo>
                  <a:cubicBezTo>
                    <a:pt x="50" y="291"/>
                    <a:pt x="93" y="335"/>
                    <a:pt x="139" y="375"/>
                  </a:cubicBezTo>
                  <a:cubicBezTo>
                    <a:pt x="327" y="535"/>
                    <a:pt x="566" y="625"/>
                    <a:pt x="813" y="627"/>
                  </a:cubicBezTo>
                  <a:cubicBezTo>
                    <a:pt x="891" y="627"/>
                    <a:pt x="1014" y="599"/>
                    <a:pt x="1016" y="497"/>
                  </a:cubicBezTo>
                  <a:cubicBezTo>
                    <a:pt x="1016" y="417"/>
                    <a:pt x="908" y="338"/>
                    <a:pt x="856" y="292"/>
                  </a:cubicBezTo>
                  <a:cubicBezTo>
                    <a:pt x="694" y="152"/>
                    <a:pt x="498" y="55"/>
                    <a:pt x="289" y="11"/>
                  </a:cubicBezTo>
                  <a:cubicBezTo>
                    <a:pt x="259" y="4"/>
                    <a:pt x="226" y="0"/>
                    <a:pt x="19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4867275" y="3201300"/>
              <a:ext cx="25875" cy="15175"/>
            </a:xfrm>
            <a:custGeom>
              <a:avLst/>
              <a:gdLst/>
              <a:ahLst/>
              <a:cxnLst/>
              <a:rect l="l" t="t" r="r" b="b"/>
              <a:pathLst>
                <a:path w="1035" h="607" extrusionOk="0">
                  <a:moveTo>
                    <a:pt x="205" y="1"/>
                  </a:moveTo>
                  <a:cubicBezTo>
                    <a:pt x="136" y="1"/>
                    <a:pt x="70" y="18"/>
                    <a:pt x="34" y="74"/>
                  </a:cubicBezTo>
                  <a:cubicBezTo>
                    <a:pt x="1" y="122"/>
                    <a:pt x="5" y="189"/>
                    <a:pt x="31" y="243"/>
                  </a:cubicBezTo>
                  <a:cubicBezTo>
                    <a:pt x="57" y="298"/>
                    <a:pt x="102" y="340"/>
                    <a:pt x="150" y="377"/>
                  </a:cubicBezTo>
                  <a:cubicBezTo>
                    <a:pt x="336" y="526"/>
                    <a:pt x="567" y="606"/>
                    <a:pt x="805" y="606"/>
                  </a:cubicBezTo>
                  <a:cubicBezTo>
                    <a:pt x="814" y="606"/>
                    <a:pt x="823" y="606"/>
                    <a:pt x="832" y="606"/>
                  </a:cubicBezTo>
                  <a:cubicBezTo>
                    <a:pt x="911" y="603"/>
                    <a:pt x="1034" y="570"/>
                    <a:pt x="1030" y="468"/>
                  </a:cubicBezTo>
                  <a:cubicBezTo>
                    <a:pt x="1028" y="388"/>
                    <a:pt x="918" y="314"/>
                    <a:pt x="862" y="270"/>
                  </a:cubicBezTo>
                  <a:cubicBezTo>
                    <a:pt x="696" y="135"/>
                    <a:pt x="497" y="46"/>
                    <a:pt x="286" y="8"/>
                  </a:cubicBezTo>
                  <a:cubicBezTo>
                    <a:pt x="260" y="4"/>
                    <a:pt x="232" y="1"/>
                    <a:pt x="20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4840375" y="3224425"/>
              <a:ext cx="26225" cy="14600"/>
            </a:xfrm>
            <a:custGeom>
              <a:avLst/>
              <a:gdLst/>
              <a:ahLst/>
              <a:cxnLst/>
              <a:rect l="l" t="t" r="r" b="b"/>
              <a:pathLst>
                <a:path w="1049" h="584" extrusionOk="0">
                  <a:moveTo>
                    <a:pt x="215" y="0"/>
                  </a:moveTo>
                  <a:cubicBezTo>
                    <a:pt x="141" y="0"/>
                    <a:pt x="67" y="19"/>
                    <a:pt x="30" y="79"/>
                  </a:cubicBezTo>
                  <a:cubicBezTo>
                    <a:pt x="0" y="128"/>
                    <a:pt x="7" y="196"/>
                    <a:pt x="34" y="249"/>
                  </a:cubicBezTo>
                  <a:cubicBezTo>
                    <a:pt x="62" y="302"/>
                    <a:pt x="109" y="343"/>
                    <a:pt x="157" y="378"/>
                  </a:cubicBezTo>
                  <a:cubicBezTo>
                    <a:pt x="338" y="512"/>
                    <a:pt x="556" y="583"/>
                    <a:pt x="781" y="583"/>
                  </a:cubicBezTo>
                  <a:cubicBezTo>
                    <a:pt x="803" y="583"/>
                    <a:pt x="826" y="583"/>
                    <a:pt x="849" y="581"/>
                  </a:cubicBezTo>
                  <a:cubicBezTo>
                    <a:pt x="927" y="576"/>
                    <a:pt x="1049" y="539"/>
                    <a:pt x="1041" y="437"/>
                  </a:cubicBezTo>
                  <a:cubicBezTo>
                    <a:pt x="1036" y="358"/>
                    <a:pt x="923" y="287"/>
                    <a:pt x="867" y="245"/>
                  </a:cubicBezTo>
                  <a:cubicBezTo>
                    <a:pt x="696" y="117"/>
                    <a:pt x="494" y="34"/>
                    <a:pt x="281" y="5"/>
                  </a:cubicBezTo>
                  <a:cubicBezTo>
                    <a:pt x="260" y="2"/>
                    <a:pt x="237" y="0"/>
                    <a:pt x="2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4814275" y="3248500"/>
              <a:ext cx="26600" cy="14100"/>
            </a:xfrm>
            <a:custGeom>
              <a:avLst/>
              <a:gdLst/>
              <a:ahLst/>
              <a:cxnLst/>
              <a:rect l="l" t="t" r="r" b="b"/>
              <a:pathLst>
                <a:path w="1064" h="564" extrusionOk="0">
                  <a:moveTo>
                    <a:pt x="225" y="1"/>
                  </a:moveTo>
                  <a:cubicBezTo>
                    <a:pt x="146" y="1"/>
                    <a:pt x="67" y="21"/>
                    <a:pt x="30" y="85"/>
                  </a:cubicBezTo>
                  <a:cubicBezTo>
                    <a:pt x="1" y="137"/>
                    <a:pt x="10" y="203"/>
                    <a:pt x="40" y="256"/>
                  </a:cubicBezTo>
                  <a:cubicBezTo>
                    <a:pt x="70" y="307"/>
                    <a:pt x="118" y="347"/>
                    <a:pt x="167" y="380"/>
                  </a:cubicBezTo>
                  <a:cubicBezTo>
                    <a:pt x="343" y="500"/>
                    <a:pt x="550" y="564"/>
                    <a:pt x="761" y="564"/>
                  </a:cubicBezTo>
                  <a:cubicBezTo>
                    <a:pt x="796" y="564"/>
                    <a:pt x="831" y="562"/>
                    <a:pt x="866" y="558"/>
                  </a:cubicBezTo>
                  <a:cubicBezTo>
                    <a:pt x="944" y="550"/>
                    <a:pt x="1063" y="509"/>
                    <a:pt x="1054" y="408"/>
                  </a:cubicBezTo>
                  <a:cubicBezTo>
                    <a:pt x="1045" y="329"/>
                    <a:pt x="930" y="262"/>
                    <a:pt x="872" y="222"/>
                  </a:cubicBezTo>
                  <a:cubicBezTo>
                    <a:pt x="696" y="100"/>
                    <a:pt x="491" y="24"/>
                    <a:pt x="278" y="4"/>
                  </a:cubicBezTo>
                  <a:cubicBezTo>
                    <a:pt x="261" y="2"/>
                    <a:pt x="243" y="1"/>
                    <a:pt x="22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4789125" y="3273450"/>
              <a:ext cx="26900" cy="13650"/>
            </a:xfrm>
            <a:custGeom>
              <a:avLst/>
              <a:gdLst/>
              <a:ahLst/>
              <a:cxnLst/>
              <a:rect l="l" t="t" r="r" b="b"/>
              <a:pathLst>
                <a:path w="1076" h="546" extrusionOk="0">
                  <a:moveTo>
                    <a:pt x="239" y="0"/>
                  </a:moveTo>
                  <a:cubicBezTo>
                    <a:pt x="155" y="0"/>
                    <a:pt x="64" y="21"/>
                    <a:pt x="27" y="93"/>
                  </a:cubicBezTo>
                  <a:cubicBezTo>
                    <a:pt x="0" y="145"/>
                    <a:pt x="11" y="212"/>
                    <a:pt x="43" y="262"/>
                  </a:cubicBezTo>
                  <a:cubicBezTo>
                    <a:pt x="74" y="313"/>
                    <a:pt x="124" y="351"/>
                    <a:pt x="175" y="384"/>
                  </a:cubicBezTo>
                  <a:cubicBezTo>
                    <a:pt x="344" y="490"/>
                    <a:pt x="539" y="546"/>
                    <a:pt x="738" y="546"/>
                  </a:cubicBezTo>
                  <a:cubicBezTo>
                    <a:pt x="785" y="546"/>
                    <a:pt x="833" y="542"/>
                    <a:pt x="880" y="536"/>
                  </a:cubicBezTo>
                  <a:cubicBezTo>
                    <a:pt x="958" y="525"/>
                    <a:pt x="1076" y="480"/>
                    <a:pt x="1062" y="379"/>
                  </a:cubicBezTo>
                  <a:cubicBezTo>
                    <a:pt x="1051" y="300"/>
                    <a:pt x="934" y="238"/>
                    <a:pt x="874" y="200"/>
                  </a:cubicBezTo>
                  <a:cubicBezTo>
                    <a:pt x="694" y="84"/>
                    <a:pt x="486" y="15"/>
                    <a:pt x="272" y="1"/>
                  </a:cubicBezTo>
                  <a:cubicBezTo>
                    <a:pt x="261" y="1"/>
                    <a:pt x="250" y="0"/>
                    <a:pt x="23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4763850" y="3300400"/>
              <a:ext cx="27250" cy="13200"/>
            </a:xfrm>
            <a:custGeom>
              <a:avLst/>
              <a:gdLst/>
              <a:ahLst/>
              <a:cxnLst/>
              <a:rect l="l" t="t" r="r" b="b"/>
              <a:pathLst>
                <a:path w="1090" h="528" extrusionOk="0">
                  <a:moveTo>
                    <a:pt x="254" y="1"/>
                  </a:moveTo>
                  <a:cubicBezTo>
                    <a:pt x="165" y="1"/>
                    <a:pt x="64" y="22"/>
                    <a:pt x="26" y="101"/>
                  </a:cubicBezTo>
                  <a:cubicBezTo>
                    <a:pt x="0" y="154"/>
                    <a:pt x="14" y="220"/>
                    <a:pt x="49" y="269"/>
                  </a:cubicBezTo>
                  <a:cubicBezTo>
                    <a:pt x="82" y="319"/>
                    <a:pt x="132" y="355"/>
                    <a:pt x="185" y="385"/>
                  </a:cubicBezTo>
                  <a:cubicBezTo>
                    <a:pt x="347" y="478"/>
                    <a:pt x="530" y="527"/>
                    <a:pt x="716" y="527"/>
                  </a:cubicBezTo>
                  <a:cubicBezTo>
                    <a:pt x="776" y="527"/>
                    <a:pt x="836" y="522"/>
                    <a:pt x="895" y="512"/>
                  </a:cubicBezTo>
                  <a:cubicBezTo>
                    <a:pt x="973" y="498"/>
                    <a:pt x="1090" y="448"/>
                    <a:pt x="1072" y="349"/>
                  </a:cubicBezTo>
                  <a:cubicBezTo>
                    <a:pt x="1059" y="270"/>
                    <a:pt x="938" y="212"/>
                    <a:pt x="878" y="176"/>
                  </a:cubicBezTo>
                  <a:cubicBezTo>
                    <a:pt x="693" y="67"/>
                    <a:pt x="482" y="6"/>
                    <a:pt x="268" y="1"/>
                  </a:cubicBezTo>
                  <a:cubicBezTo>
                    <a:pt x="263" y="1"/>
                    <a:pt x="259" y="1"/>
                    <a:pt x="25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4740175" y="3327650"/>
              <a:ext cx="27525" cy="12750"/>
            </a:xfrm>
            <a:custGeom>
              <a:avLst/>
              <a:gdLst/>
              <a:ahLst/>
              <a:cxnLst/>
              <a:rect l="l" t="t" r="r" b="b"/>
              <a:pathLst>
                <a:path w="1101" h="510" extrusionOk="0">
                  <a:moveTo>
                    <a:pt x="275" y="0"/>
                  </a:moveTo>
                  <a:cubicBezTo>
                    <a:pt x="271" y="0"/>
                    <a:pt x="267" y="0"/>
                    <a:pt x="263" y="0"/>
                  </a:cubicBezTo>
                  <a:cubicBezTo>
                    <a:pt x="169" y="1"/>
                    <a:pt x="61" y="25"/>
                    <a:pt x="24" y="109"/>
                  </a:cubicBezTo>
                  <a:cubicBezTo>
                    <a:pt x="1" y="162"/>
                    <a:pt x="17" y="228"/>
                    <a:pt x="52" y="276"/>
                  </a:cubicBezTo>
                  <a:cubicBezTo>
                    <a:pt x="88" y="324"/>
                    <a:pt x="140" y="359"/>
                    <a:pt x="193" y="387"/>
                  </a:cubicBezTo>
                  <a:cubicBezTo>
                    <a:pt x="348" y="468"/>
                    <a:pt x="519" y="510"/>
                    <a:pt x="691" y="510"/>
                  </a:cubicBezTo>
                  <a:cubicBezTo>
                    <a:pt x="764" y="510"/>
                    <a:pt x="837" y="502"/>
                    <a:pt x="909" y="487"/>
                  </a:cubicBezTo>
                  <a:cubicBezTo>
                    <a:pt x="986" y="470"/>
                    <a:pt x="1101" y="418"/>
                    <a:pt x="1079" y="318"/>
                  </a:cubicBezTo>
                  <a:cubicBezTo>
                    <a:pt x="1062" y="240"/>
                    <a:pt x="941" y="186"/>
                    <a:pt x="878" y="154"/>
                  </a:cubicBezTo>
                  <a:cubicBezTo>
                    <a:pt x="692" y="53"/>
                    <a:pt x="486" y="0"/>
                    <a:pt x="27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4716225" y="3357375"/>
              <a:ext cx="27775" cy="12375"/>
            </a:xfrm>
            <a:custGeom>
              <a:avLst/>
              <a:gdLst/>
              <a:ahLst/>
              <a:cxnLst/>
              <a:rect l="l" t="t" r="r" b="b"/>
              <a:pathLst>
                <a:path w="1111" h="495" extrusionOk="0">
                  <a:moveTo>
                    <a:pt x="314" y="0"/>
                  </a:moveTo>
                  <a:cubicBezTo>
                    <a:pt x="295" y="0"/>
                    <a:pt x="275" y="1"/>
                    <a:pt x="256" y="1"/>
                  </a:cubicBezTo>
                  <a:cubicBezTo>
                    <a:pt x="164" y="7"/>
                    <a:pt x="55" y="34"/>
                    <a:pt x="22" y="118"/>
                  </a:cubicBezTo>
                  <a:cubicBezTo>
                    <a:pt x="0" y="173"/>
                    <a:pt x="19" y="238"/>
                    <a:pt x="56" y="285"/>
                  </a:cubicBezTo>
                  <a:cubicBezTo>
                    <a:pt x="94" y="332"/>
                    <a:pt x="146" y="363"/>
                    <a:pt x="201" y="390"/>
                  </a:cubicBezTo>
                  <a:cubicBezTo>
                    <a:pt x="346" y="459"/>
                    <a:pt x="504" y="495"/>
                    <a:pt x="663" y="495"/>
                  </a:cubicBezTo>
                  <a:cubicBezTo>
                    <a:pt x="749" y="495"/>
                    <a:pt x="836" y="484"/>
                    <a:pt x="921" y="463"/>
                  </a:cubicBezTo>
                  <a:cubicBezTo>
                    <a:pt x="997" y="444"/>
                    <a:pt x="1110" y="387"/>
                    <a:pt x="1085" y="288"/>
                  </a:cubicBezTo>
                  <a:cubicBezTo>
                    <a:pt x="1066" y="211"/>
                    <a:pt x="942" y="162"/>
                    <a:pt x="878" y="131"/>
                  </a:cubicBezTo>
                  <a:cubicBezTo>
                    <a:pt x="703" y="44"/>
                    <a:pt x="509" y="0"/>
                    <a:pt x="31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3"/>
          <p:cNvGrpSpPr/>
          <p:nvPr/>
        </p:nvGrpSpPr>
        <p:grpSpPr>
          <a:xfrm>
            <a:off x="7592333" y="706362"/>
            <a:ext cx="756763" cy="1407625"/>
            <a:chOff x="5828625" y="2630875"/>
            <a:chExt cx="412675" cy="767600"/>
          </a:xfrm>
        </p:grpSpPr>
        <p:sp>
          <p:nvSpPr>
            <p:cNvPr id="373" name="Google Shape;373;p3"/>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3"/>
          <p:cNvGrpSpPr/>
          <p:nvPr/>
        </p:nvGrpSpPr>
        <p:grpSpPr>
          <a:xfrm rot="3939770" flipH="1">
            <a:off x="264975" y="3044907"/>
            <a:ext cx="978125" cy="756149"/>
            <a:chOff x="4614250" y="1912000"/>
            <a:chExt cx="533400" cy="412350"/>
          </a:xfrm>
        </p:grpSpPr>
        <p:sp>
          <p:nvSpPr>
            <p:cNvPr id="432" name="Google Shape;432;p3"/>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3"/>
          <p:cNvGrpSpPr/>
          <p:nvPr/>
        </p:nvGrpSpPr>
        <p:grpSpPr>
          <a:xfrm>
            <a:off x="5449474" y="824065"/>
            <a:ext cx="810861" cy="582552"/>
            <a:chOff x="5683375" y="2020750"/>
            <a:chExt cx="442175" cy="317675"/>
          </a:xfrm>
        </p:grpSpPr>
        <p:sp>
          <p:nvSpPr>
            <p:cNvPr id="491" name="Google Shape;491;p3"/>
            <p:cNvSpPr/>
            <p:nvPr/>
          </p:nvSpPr>
          <p:spPr>
            <a:xfrm>
              <a:off x="5784575" y="2083800"/>
              <a:ext cx="340975" cy="254625"/>
            </a:xfrm>
            <a:custGeom>
              <a:avLst/>
              <a:gdLst/>
              <a:ahLst/>
              <a:cxnLst/>
              <a:rect l="l" t="t" r="r" b="b"/>
              <a:pathLst>
                <a:path w="13639" h="10185" extrusionOk="0">
                  <a:moveTo>
                    <a:pt x="100" y="1"/>
                  </a:moveTo>
                  <a:cubicBezTo>
                    <a:pt x="63" y="1"/>
                    <a:pt x="29" y="24"/>
                    <a:pt x="16" y="61"/>
                  </a:cubicBezTo>
                  <a:cubicBezTo>
                    <a:pt x="0" y="108"/>
                    <a:pt x="25" y="159"/>
                    <a:pt x="71" y="177"/>
                  </a:cubicBezTo>
                  <a:cubicBezTo>
                    <a:pt x="5327" y="2057"/>
                    <a:pt x="9989" y="5553"/>
                    <a:pt x="13197" y="10092"/>
                  </a:cubicBezTo>
                  <a:cubicBezTo>
                    <a:pt x="13242" y="10152"/>
                    <a:pt x="13311" y="10184"/>
                    <a:pt x="13382" y="10184"/>
                  </a:cubicBezTo>
                  <a:cubicBezTo>
                    <a:pt x="13428" y="10184"/>
                    <a:pt x="13474" y="10171"/>
                    <a:pt x="13515" y="10142"/>
                  </a:cubicBezTo>
                  <a:cubicBezTo>
                    <a:pt x="13617" y="10070"/>
                    <a:pt x="13638" y="9929"/>
                    <a:pt x="13562" y="9830"/>
                  </a:cubicBezTo>
                  <a:cubicBezTo>
                    <a:pt x="10226" y="5265"/>
                    <a:pt x="5451" y="1814"/>
                    <a:pt x="131" y="6"/>
                  </a:cubicBezTo>
                  <a:cubicBezTo>
                    <a:pt x="121" y="2"/>
                    <a:pt x="110" y="1"/>
                    <a:pt x="1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713075" y="2091725"/>
              <a:ext cx="98525" cy="39225"/>
            </a:xfrm>
            <a:custGeom>
              <a:avLst/>
              <a:gdLst/>
              <a:ahLst/>
              <a:cxnLst/>
              <a:rect l="l" t="t" r="r" b="b"/>
              <a:pathLst>
                <a:path w="3941" h="1569" extrusionOk="0">
                  <a:moveTo>
                    <a:pt x="3211" y="1"/>
                  </a:moveTo>
                  <a:cubicBezTo>
                    <a:pt x="2924" y="1"/>
                    <a:pt x="2644" y="61"/>
                    <a:pt x="2391" y="182"/>
                  </a:cubicBezTo>
                  <a:cubicBezTo>
                    <a:pt x="1920" y="408"/>
                    <a:pt x="1548" y="808"/>
                    <a:pt x="1349" y="1323"/>
                  </a:cubicBezTo>
                  <a:lnTo>
                    <a:pt x="1013" y="1264"/>
                  </a:lnTo>
                  <a:lnTo>
                    <a:pt x="845" y="1235"/>
                  </a:lnTo>
                  <a:lnTo>
                    <a:pt x="675" y="1215"/>
                  </a:lnTo>
                  <a:lnTo>
                    <a:pt x="0" y="1132"/>
                  </a:lnTo>
                  <a:lnTo>
                    <a:pt x="0" y="1132"/>
                  </a:lnTo>
                  <a:cubicBezTo>
                    <a:pt x="433" y="1244"/>
                    <a:pt x="868" y="1345"/>
                    <a:pt x="1293" y="1487"/>
                  </a:cubicBezTo>
                  <a:cubicBezTo>
                    <a:pt x="1473" y="1541"/>
                    <a:pt x="1659" y="1569"/>
                    <a:pt x="1846" y="1569"/>
                  </a:cubicBezTo>
                  <a:cubicBezTo>
                    <a:pt x="1924" y="1569"/>
                    <a:pt x="2002" y="1564"/>
                    <a:pt x="2080" y="1554"/>
                  </a:cubicBezTo>
                  <a:cubicBezTo>
                    <a:pt x="2342" y="1531"/>
                    <a:pt x="2597" y="1459"/>
                    <a:pt x="2831" y="1340"/>
                  </a:cubicBezTo>
                  <a:cubicBezTo>
                    <a:pt x="3308" y="1099"/>
                    <a:pt x="3724" y="681"/>
                    <a:pt x="3941" y="130"/>
                  </a:cubicBezTo>
                  <a:cubicBezTo>
                    <a:pt x="3699" y="43"/>
                    <a:pt x="3452" y="1"/>
                    <a:pt x="321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765950" y="2091875"/>
              <a:ext cx="45625" cy="38600"/>
            </a:xfrm>
            <a:custGeom>
              <a:avLst/>
              <a:gdLst/>
              <a:ahLst/>
              <a:cxnLst/>
              <a:rect l="l" t="t" r="r" b="b"/>
              <a:pathLst>
                <a:path w="1825" h="1544" extrusionOk="0">
                  <a:moveTo>
                    <a:pt x="1251" y="1"/>
                  </a:moveTo>
                  <a:cubicBezTo>
                    <a:pt x="1080" y="384"/>
                    <a:pt x="892" y="765"/>
                    <a:pt x="610" y="1065"/>
                  </a:cubicBezTo>
                  <a:cubicBezTo>
                    <a:pt x="429" y="1257"/>
                    <a:pt x="218" y="1409"/>
                    <a:pt x="0" y="1544"/>
                  </a:cubicBezTo>
                  <a:cubicBezTo>
                    <a:pt x="380" y="1506"/>
                    <a:pt x="753" y="1353"/>
                    <a:pt x="1075" y="1109"/>
                  </a:cubicBezTo>
                  <a:cubicBezTo>
                    <a:pt x="1410" y="856"/>
                    <a:pt x="1670" y="515"/>
                    <a:pt x="1825" y="124"/>
                  </a:cubicBezTo>
                  <a:cubicBezTo>
                    <a:pt x="1640" y="56"/>
                    <a:pt x="1447" y="16"/>
                    <a:pt x="12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5775325" y="2104050"/>
              <a:ext cx="67825" cy="37575"/>
            </a:xfrm>
            <a:custGeom>
              <a:avLst/>
              <a:gdLst/>
              <a:ahLst/>
              <a:cxnLst/>
              <a:rect l="l" t="t" r="r" b="b"/>
              <a:pathLst>
                <a:path w="2713" h="1503" extrusionOk="0">
                  <a:moveTo>
                    <a:pt x="1895" y="1"/>
                  </a:moveTo>
                  <a:cubicBezTo>
                    <a:pt x="1890" y="1"/>
                    <a:pt x="1885" y="1"/>
                    <a:pt x="1880" y="1"/>
                  </a:cubicBezTo>
                  <a:cubicBezTo>
                    <a:pt x="1744" y="2"/>
                    <a:pt x="1608" y="16"/>
                    <a:pt x="1473" y="45"/>
                  </a:cubicBezTo>
                  <a:cubicBezTo>
                    <a:pt x="1340" y="72"/>
                    <a:pt x="1211" y="115"/>
                    <a:pt x="1089" y="174"/>
                  </a:cubicBezTo>
                  <a:cubicBezTo>
                    <a:pt x="592" y="406"/>
                    <a:pt x="199" y="833"/>
                    <a:pt x="1" y="1391"/>
                  </a:cubicBezTo>
                  <a:cubicBezTo>
                    <a:pt x="215" y="1470"/>
                    <a:pt x="438" y="1502"/>
                    <a:pt x="658" y="1502"/>
                  </a:cubicBezTo>
                  <a:cubicBezTo>
                    <a:pt x="700" y="1502"/>
                    <a:pt x="742" y="1501"/>
                    <a:pt x="783" y="1499"/>
                  </a:cubicBezTo>
                  <a:cubicBezTo>
                    <a:pt x="1046" y="1488"/>
                    <a:pt x="1305" y="1428"/>
                    <a:pt x="1545" y="1321"/>
                  </a:cubicBezTo>
                  <a:cubicBezTo>
                    <a:pt x="2032" y="1106"/>
                    <a:pt x="2471" y="705"/>
                    <a:pt x="2713" y="169"/>
                  </a:cubicBezTo>
                  <a:cubicBezTo>
                    <a:pt x="2455" y="59"/>
                    <a:pt x="2177" y="1"/>
                    <a:pt x="18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5795775" y="2104475"/>
              <a:ext cx="47375" cy="36975"/>
            </a:xfrm>
            <a:custGeom>
              <a:avLst/>
              <a:gdLst/>
              <a:ahLst/>
              <a:cxnLst/>
              <a:rect l="l" t="t" r="r" b="b"/>
              <a:pathLst>
                <a:path w="1895" h="1479" extrusionOk="0">
                  <a:moveTo>
                    <a:pt x="1328" y="0"/>
                  </a:moveTo>
                  <a:cubicBezTo>
                    <a:pt x="1138" y="373"/>
                    <a:pt x="932" y="744"/>
                    <a:pt x="635" y="1030"/>
                  </a:cubicBezTo>
                  <a:cubicBezTo>
                    <a:pt x="445" y="1214"/>
                    <a:pt x="226" y="1354"/>
                    <a:pt x="1" y="1479"/>
                  </a:cubicBezTo>
                  <a:cubicBezTo>
                    <a:pt x="383" y="1460"/>
                    <a:pt x="764" y="1324"/>
                    <a:pt x="1098" y="1097"/>
                  </a:cubicBezTo>
                  <a:cubicBezTo>
                    <a:pt x="1444" y="862"/>
                    <a:pt x="1721" y="534"/>
                    <a:pt x="1895" y="152"/>
                  </a:cubicBezTo>
                  <a:cubicBezTo>
                    <a:pt x="1715" y="74"/>
                    <a:pt x="1524" y="23"/>
                    <a:pt x="13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5805225" y="2118050"/>
              <a:ext cx="69300" cy="36100"/>
            </a:xfrm>
            <a:custGeom>
              <a:avLst/>
              <a:gdLst/>
              <a:ahLst/>
              <a:cxnLst/>
              <a:rect l="l" t="t" r="r" b="b"/>
              <a:pathLst>
                <a:path w="2772" h="1444" extrusionOk="0">
                  <a:moveTo>
                    <a:pt x="1862" y="0"/>
                  </a:moveTo>
                  <a:cubicBezTo>
                    <a:pt x="1615" y="0"/>
                    <a:pt x="1377" y="42"/>
                    <a:pt x="1150" y="133"/>
                  </a:cubicBezTo>
                  <a:cubicBezTo>
                    <a:pt x="642" y="341"/>
                    <a:pt x="228" y="748"/>
                    <a:pt x="0" y="1294"/>
                  </a:cubicBezTo>
                  <a:cubicBezTo>
                    <a:pt x="251" y="1403"/>
                    <a:pt x="518" y="1439"/>
                    <a:pt x="777" y="1444"/>
                  </a:cubicBezTo>
                  <a:cubicBezTo>
                    <a:pt x="783" y="1444"/>
                    <a:pt x="789" y="1444"/>
                    <a:pt x="795" y="1444"/>
                  </a:cubicBezTo>
                  <a:cubicBezTo>
                    <a:pt x="1052" y="1444"/>
                    <a:pt x="1308" y="1396"/>
                    <a:pt x="1548" y="1303"/>
                  </a:cubicBezTo>
                  <a:cubicBezTo>
                    <a:pt x="1803" y="1204"/>
                    <a:pt x="2040" y="1061"/>
                    <a:pt x="2247" y="881"/>
                  </a:cubicBezTo>
                  <a:cubicBezTo>
                    <a:pt x="2462" y="694"/>
                    <a:pt x="2641" y="468"/>
                    <a:pt x="2771" y="214"/>
                  </a:cubicBezTo>
                  <a:cubicBezTo>
                    <a:pt x="2509" y="77"/>
                    <a:pt x="2224" y="16"/>
                    <a:pt x="1949" y="2"/>
                  </a:cubicBezTo>
                  <a:cubicBezTo>
                    <a:pt x="1920" y="1"/>
                    <a:pt x="1891" y="0"/>
                    <a:pt x="186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5825525" y="2118825"/>
              <a:ext cx="49000" cy="35325"/>
            </a:xfrm>
            <a:custGeom>
              <a:avLst/>
              <a:gdLst/>
              <a:ahLst/>
              <a:cxnLst/>
              <a:rect l="l" t="t" r="r" b="b"/>
              <a:pathLst>
                <a:path w="1960" h="1413" extrusionOk="0">
                  <a:moveTo>
                    <a:pt x="1401" y="0"/>
                  </a:moveTo>
                  <a:cubicBezTo>
                    <a:pt x="1193" y="364"/>
                    <a:pt x="969" y="724"/>
                    <a:pt x="657" y="995"/>
                  </a:cubicBezTo>
                  <a:cubicBezTo>
                    <a:pt x="457" y="1169"/>
                    <a:pt x="232" y="1299"/>
                    <a:pt x="1" y="1413"/>
                  </a:cubicBezTo>
                  <a:cubicBezTo>
                    <a:pt x="384" y="1410"/>
                    <a:pt x="770" y="1294"/>
                    <a:pt x="1116" y="1084"/>
                  </a:cubicBezTo>
                  <a:cubicBezTo>
                    <a:pt x="1291" y="977"/>
                    <a:pt x="1452" y="847"/>
                    <a:pt x="1594" y="698"/>
                  </a:cubicBezTo>
                  <a:cubicBezTo>
                    <a:pt x="1739" y="545"/>
                    <a:pt x="1863" y="371"/>
                    <a:pt x="1959" y="183"/>
                  </a:cubicBezTo>
                  <a:cubicBezTo>
                    <a:pt x="1782" y="87"/>
                    <a:pt x="1590" y="36"/>
                    <a:pt x="1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5834525" y="2133450"/>
              <a:ext cx="70575" cy="34900"/>
            </a:xfrm>
            <a:custGeom>
              <a:avLst/>
              <a:gdLst/>
              <a:ahLst/>
              <a:cxnLst/>
              <a:rect l="l" t="t" r="r" b="b"/>
              <a:pathLst>
                <a:path w="2823" h="1396" extrusionOk="0">
                  <a:moveTo>
                    <a:pt x="1827" y="1"/>
                  </a:moveTo>
                  <a:cubicBezTo>
                    <a:pt x="1617" y="1"/>
                    <a:pt x="1408" y="34"/>
                    <a:pt x="1208" y="100"/>
                  </a:cubicBezTo>
                  <a:cubicBezTo>
                    <a:pt x="689" y="282"/>
                    <a:pt x="255" y="669"/>
                    <a:pt x="0" y="1203"/>
                  </a:cubicBezTo>
                  <a:cubicBezTo>
                    <a:pt x="122" y="1261"/>
                    <a:pt x="248" y="1305"/>
                    <a:pt x="379" y="1335"/>
                  </a:cubicBezTo>
                  <a:cubicBezTo>
                    <a:pt x="444" y="1350"/>
                    <a:pt x="509" y="1362"/>
                    <a:pt x="575" y="1369"/>
                  </a:cubicBezTo>
                  <a:cubicBezTo>
                    <a:pt x="639" y="1380"/>
                    <a:pt x="703" y="1388"/>
                    <a:pt x="769" y="1392"/>
                  </a:cubicBezTo>
                  <a:cubicBezTo>
                    <a:pt x="809" y="1394"/>
                    <a:pt x="849" y="1395"/>
                    <a:pt x="889" y="1395"/>
                  </a:cubicBezTo>
                  <a:cubicBezTo>
                    <a:pt x="1112" y="1395"/>
                    <a:pt x="1334" y="1360"/>
                    <a:pt x="1547" y="1289"/>
                  </a:cubicBezTo>
                  <a:cubicBezTo>
                    <a:pt x="1807" y="1203"/>
                    <a:pt x="2050" y="1072"/>
                    <a:pt x="2266" y="903"/>
                  </a:cubicBezTo>
                  <a:cubicBezTo>
                    <a:pt x="2491" y="728"/>
                    <a:pt x="2680" y="511"/>
                    <a:pt x="2823" y="264"/>
                  </a:cubicBezTo>
                  <a:cubicBezTo>
                    <a:pt x="2697" y="185"/>
                    <a:pt x="2561" y="132"/>
                    <a:pt x="2425" y="90"/>
                  </a:cubicBezTo>
                  <a:cubicBezTo>
                    <a:pt x="2291" y="51"/>
                    <a:pt x="2152" y="23"/>
                    <a:pt x="2013" y="10"/>
                  </a:cubicBezTo>
                  <a:cubicBezTo>
                    <a:pt x="1951" y="4"/>
                    <a:pt x="1889" y="1"/>
                    <a:pt x="18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5854625" y="2134750"/>
              <a:ext cx="50450" cy="33600"/>
            </a:xfrm>
            <a:custGeom>
              <a:avLst/>
              <a:gdLst/>
              <a:ahLst/>
              <a:cxnLst/>
              <a:rect l="l" t="t" r="r" b="b"/>
              <a:pathLst>
                <a:path w="2018" h="1344" extrusionOk="0">
                  <a:moveTo>
                    <a:pt x="1471" y="1"/>
                  </a:moveTo>
                  <a:cubicBezTo>
                    <a:pt x="1245" y="353"/>
                    <a:pt x="1003" y="701"/>
                    <a:pt x="677" y="957"/>
                  </a:cubicBezTo>
                  <a:cubicBezTo>
                    <a:pt x="469" y="1121"/>
                    <a:pt x="236" y="1240"/>
                    <a:pt x="0" y="1341"/>
                  </a:cubicBezTo>
                  <a:cubicBezTo>
                    <a:pt x="31" y="1343"/>
                    <a:pt x="61" y="1343"/>
                    <a:pt x="91" y="1343"/>
                  </a:cubicBezTo>
                  <a:cubicBezTo>
                    <a:pt x="445" y="1343"/>
                    <a:pt x="804" y="1246"/>
                    <a:pt x="1131" y="1068"/>
                  </a:cubicBezTo>
                  <a:cubicBezTo>
                    <a:pt x="1488" y="871"/>
                    <a:pt x="1799" y="592"/>
                    <a:pt x="2018" y="212"/>
                  </a:cubicBezTo>
                  <a:cubicBezTo>
                    <a:pt x="1847" y="105"/>
                    <a:pt x="1657" y="45"/>
                    <a:pt x="147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863150" y="2150350"/>
              <a:ext cx="71625" cy="33775"/>
            </a:xfrm>
            <a:custGeom>
              <a:avLst/>
              <a:gdLst/>
              <a:ahLst/>
              <a:cxnLst/>
              <a:rect l="l" t="t" r="r" b="b"/>
              <a:pathLst>
                <a:path w="2865" h="1351" extrusionOk="0">
                  <a:moveTo>
                    <a:pt x="1786" y="0"/>
                  </a:moveTo>
                  <a:cubicBezTo>
                    <a:pt x="1609" y="0"/>
                    <a:pt x="1433" y="24"/>
                    <a:pt x="1262" y="70"/>
                  </a:cubicBezTo>
                  <a:cubicBezTo>
                    <a:pt x="736" y="223"/>
                    <a:pt x="281" y="590"/>
                    <a:pt x="1" y="1110"/>
                  </a:cubicBezTo>
                  <a:cubicBezTo>
                    <a:pt x="311" y="1269"/>
                    <a:pt x="642" y="1350"/>
                    <a:pt x="977" y="1350"/>
                  </a:cubicBezTo>
                  <a:cubicBezTo>
                    <a:pt x="1165" y="1350"/>
                    <a:pt x="1354" y="1325"/>
                    <a:pt x="1541" y="1273"/>
                  </a:cubicBezTo>
                  <a:cubicBezTo>
                    <a:pt x="1803" y="1200"/>
                    <a:pt x="2054" y="1082"/>
                    <a:pt x="2277" y="924"/>
                  </a:cubicBezTo>
                  <a:cubicBezTo>
                    <a:pt x="2511" y="761"/>
                    <a:pt x="2710" y="554"/>
                    <a:pt x="2865" y="315"/>
                  </a:cubicBezTo>
                  <a:cubicBezTo>
                    <a:pt x="2804" y="274"/>
                    <a:pt x="2741" y="236"/>
                    <a:pt x="2677" y="202"/>
                  </a:cubicBezTo>
                  <a:cubicBezTo>
                    <a:pt x="2612" y="171"/>
                    <a:pt x="2545" y="144"/>
                    <a:pt x="2477" y="120"/>
                  </a:cubicBezTo>
                  <a:cubicBezTo>
                    <a:pt x="2345" y="73"/>
                    <a:pt x="2208" y="40"/>
                    <a:pt x="2069" y="21"/>
                  </a:cubicBezTo>
                  <a:cubicBezTo>
                    <a:pt x="1975" y="7"/>
                    <a:pt x="1880" y="0"/>
                    <a:pt x="178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882950" y="2152200"/>
              <a:ext cx="51825" cy="31925"/>
            </a:xfrm>
            <a:custGeom>
              <a:avLst/>
              <a:gdLst/>
              <a:ahLst/>
              <a:cxnLst/>
              <a:rect l="l" t="t" r="r" b="b"/>
              <a:pathLst>
                <a:path w="2073" h="1277" extrusionOk="0">
                  <a:moveTo>
                    <a:pt x="1537" y="0"/>
                  </a:moveTo>
                  <a:cubicBezTo>
                    <a:pt x="1294" y="342"/>
                    <a:pt x="1035" y="677"/>
                    <a:pt x="697" y="917"/>
                  </a:cubicBezTo>
                  <a:cubicBezTo>
                    <a:pt x="480" y="1070"/>
                    <a:pt x="242" y="1178"/>
                    <a:pt x="1" y="1268"/>
                  </a:cubicBezTo>
                  <a:cubicBezTo>
                    <a:pt x="61" y="1273"/>
                    <a:pt x="122" y="1276"/>
                    <a:pt x="184" y="1276"/>
                  </a:cubicBezTo>
                  <a:cubicBezTo>
                    <a:pt x="509" y="1276"/>
                    <a:pt x="839" y="1198"/>
                    <a:pt x="1146" y="1050"/>
                  </a:cubicBezTo>
                  <a:cubicBezTo>
                    <a:pt x="1511" y="873"/>
                    <a:pt x="1834" y="610"/>
                    <a:pt x="2073" y="241"/>
                  </a:cubicBezTo>
                  <a:cubicBezTo>
                    <a:pt x="1908" y="125"/>
                    <a:pt x="1723" y="51"/>
                    <a:pt x="15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5891000" y="2168550"/>
              <a:ext cx="72550" cy="32850"/>
            </a:xfrm>
            <a:custGeom>
              <a:avLst/>
              <a:gdLst/>
              <a:ahLst/>
              <a:cxnLst/>
              <a:rect l="l" t="t" r="r" b="b"/>
              <a:pathLst>
                <a:path w="2902" h="1314" extrusionOk="0">
                  <a:moveTo>
                    <a:pt x="1743" y="0"/>
                  </a:moveTo>
                  <a:cubicBezTo>
                    <a:pt x="1598" y="0"/>
                    <a:pt x="1453" y="16"/>
                    <a:pt x="1311" y="47"/>
                  </a:cubicBezTo>
                  <a:cubicBezTo>
                    <a:pt x="782" y="170"/>
                    <a:pt x="306" y="517"/>
                    <a:pt x="0" y="1022"/>
                  </a:cubicBezTo>
                  <a:cubicBezTo>
                    <a:pt x="234" y="1162"/>
                    <a:pt x="491" y="1243"/>
                    <a:pt x="745" y="1289"/>
                  </a:cubicBezTo>
                  <a:cubicBezTo>
                    <a:pt x="852" y="1305"/>
                    <a:pt x="959" y="1314"/>
                    <a:pt x="1066" y="1314"/>
                  </a:cubicBezTo>
                  <a:cubicBezTo>
                    <a:pt x="1222" y="1314"/>
                    <a:pt x="1378" y="1296"/>
                    <a:pt x="1531" y="1262"/>
                  </a:cubicBezTo>
                  <a:cubicBezTo>
                    <a:pt x="2058" y="1140"/>
                    <a:pt x="2554" y="853"/>
                    <a:pt x="2901" y="371"/>
                  </a:cubicBezTo>
                  <a:cubicBezTo>
                    <a:pt x="2666" y="190"/>
                    <a:pt x="2393" y="89"/>
                    <a:pt x="2121" y="36"/>
                  </a:cubicBezTo>
                  <a:cubicBezTo>
                    <a:pt x="1996" y="12"/>
                    <a:pt x="1870" y="0"/>
                    <a:pt x="17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5910500" y="2171100"/>
              <a:ext cx="53050" cy="30275"/>
            </a:xfrm>
            <a:custGeom>
              <a:avLst/>
              <a:gdLst/>
              <a:ahLst/>
              <a:cxnLst/>
              <a:rect l="l" t="t" r="r" b="b"/>
              <a:pathLst>
                <a:path w="2122" h="1211" extrusionOk="0">
                  <a:moveTo>
                    <a:pt x="1600" y="1"/>
                  </a:moveTo>
                  <a:cubicBezTo>
                    <a:pt x="1339" y="329"/>
                    <a:pt x="1063" y="652"/>
                    <a:pt x="713" y="874"/>
                  </a:cubicBezTo>
                  <a:cubicBezTo>
                    <a:pt x="490" y="1017"/>
                    <a:pt x="246" y="1113"/>
                    <a:pt x="1" y="1191"/>
                  </a:cubicBezTo>
                  <a:cubicBezTo>
                    <a:pt x="93" y="1204"/>
                    <a:pt x="187" y="1211"/>
                    <a:pt x="281" y="1211"/>
                  </a:cubicBezTo>
                  <a:cubicBezTo>
                    <a:pt x="574" y="1211"/>
                    <a:pt x="873" y="1148"/>
                    <a:pt x="1155" y="1029"/>
                  </a:cubicBezTo>
                  <a:cubicBezTo>
                    <a:pt x="1527" y="873"/>
                    <a:pt x="1865" y="624"/>
                    <a:pt x="2121" y="268"/>
                  </a:cubicBezTo>
                  <a:cubicBezTo>
                    <a:pt x="2042" y="209"/>
                    <a:pt x="1958" y="156"/>
                    <a:pt x="1870" y="109"/>
                  </a:cubicBezTo>
                  <a:cubicBezTo>
                    <a:pt x="1782" y="67"/>
                    <a:pt x="1692" y="31"/>
                    <a:pt x="16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5918050" y="2188075"/>
              <a:ext cx="73200" cy="32075"/>
            </a:xfrm>
            <a:custGeom>
              <a:avLst/>
              <a:gdLst/>
              <a:ahLst/>
              <a:cxnLst/>
              <a:rect l="l" t="t" r="r" b="b"/>
              <a:pathLst>
                <a:path w="2928" h="1283" extrusionOk="0">
                  <a:moveTo>
                    <a:pt x="1692" y="0"/>
                  </a:moveTo>
                  <a:cubicBezTo>
                    <a:pt x="1580" y="0"/>
                    <a:pt x="1468" y="9"/>
                    <a:pt x="1357" y="28"/>
                  </a:cubicBezTo>
                  <a:cubicBezTo>
                    <a:pt x="1094" y="70"/>
                    <a:pt x="832" y="181"/>
                    <a:pt x="601" y="334"/>
                  </a:cubicBezTo>
                  <a:cubicBezTo>
                    <a:pt x="364" y="494"/>
                    <a:pt x="159" y="698"/>
                    <a:pt x="0" y="935"/>
                  </a:cubicBezTo>
                  <a:cubicBezTo>
                    <a:pt x="112" y="1010"/>
                    <a:pt x="231" y="1072"/>
                    <a:pt x="357" y="1121"/>
                  </a:cubicBezTo>
                  <a:cubicBezTo>
                    <a:pt x="477" y="1172"/>
                    <a:pt x="602" y="1212"/>
                    <a:pt x="730" y="1240"/>
                  </a:cubicBezTo>
                  <a:cubicBezTo>
                    <a:pt x="869" y="1268"/>
                    <a:pt x="1011" y="1282"/>
                    <a:pt x="1153" y="1282"/>
                  </a:cubicBezTo>
                  <a:cubicBezTo>
                    <a:pt x="1274" y="1282"/>
                    <a:pt x="1396" y="1272"/>
                    <a:pt x="1517" y="1250"/>
                  </a:cubicBezTo>
                  <a:cubicBezTo>
                    <a:pt x="1651" y="1227"/>
                    <a:pt x="1782" y="1192"/>
                    <a:pt x="1909" y="1146"/>
                  </a:cubicBezTo>
                  <a:cubicBezTo>
                    <a:pt x="2038" y="1102"/>
                    <a:pt x="2163" y="1045"/>
                    <a:pt x="2282" y="979"/>
                  </a:cubicBezTo>
                  <a:cubicBezTo>
                    <a:pt x="2531" y="839"/>
                    <a:pt x="2751" y="654"/>
                    <a:pt x="2928" y="430"/>
                  </a:cubicBezTo>
                  <a:cubicBezTo>
                    <a:pt x="2813" y="338"/>
                    <a:pt x="2695" y="253"/>
                    <a:pt x="2565" y="195"/>
                  </a:cubicBezTo>
                  <a:cubicBezTo>
                    <a:pt x="2438" y="135"/>
                    <a:pt x="2303" y="89"/>
                    <a:pt x="2167" y="57"/>
                  </a:cubicBezTo>
                  <a:cubicBezTo>
                    <a:pt x="2011" y="19"/>
                    <a:pt x="1851" y="0"/>
                    <a:pt x="16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5937150" y="2191475"/>
              <a:ext cx="54100" cy="28650"/>
            </a:xfrm>
            <a:custGeom>
              <a:avLst/>
              <a:gdLst/>
              <a:ahLst/>
              <a:cxnLst/>
              <a:rect l="l" t="t" r="r" b="b"/>
              <a:pathLst>
                <a:path w="2164" h="1146" extrusionOk="0">
                  <a:moveTo>
                    <a:pt x="1658" y="0"/>
                  </a:moveTo>
                  <a:cubicBezTo>
                    <a:pt x="1382" y="315"/>
                    <a:pt x="1090" y="624"/>
                    <a:pt x="729" y="829"/>
                  </a:cubicBezTo>
                  <a:cubicBezTo>
                    <a:pt x="498" y="960"/>
                    <a:pt x="250" y="1044"/>
                    <a:pt x="0" y="1110"/>
                  </a:cubicBezTo>
                  <a:cubicBezTo>
                    <a:pt x="125" y="1134"/>
                    <a:pt x="253" y="1146"/>
                    <a:pt x="381" y="1146"/>
                  </a:cubicBezTo>
                  <a:cubicBezTo>
                    <a:pt x="643" y="1146"/>
                    <a:pt x="908" y="1097"/>
                    <a:pt x="1164" y="1004"/>
                  </a:cubicBezTo>
                  <a:cubicBezTo>
                    <a:pt x="1557" y="865"/>
                    <a:pt x="1904" y="620"/>
                    <a:pt x="2164" y="294"/>
                  </a:cubicBezTo>
                  <a:cubicBezTo>
                    <a:pt x="2088" y="232"/>
                    <a:pt x="2006" y="174"/>
                    <a:pt x="1921" y="123"/>
                  </a:cubicBezTo>
                  <a:cubicBezTo>
                    <a:pt x="1838" y="74"/>
                    <a:pt x="1749" y="34"/>
                    <a:pt x="16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5944175" y="2208825"/>
              <a:ext cx="73750" cy="31500"/>
            </a:xfrm>
            <a:custGeom>
              <a:avLst/>
              <a:gdLst/>
              <a:ahLst/>
              <a:cxnLst/>
              <a:rect l="l" t="t" r="r" b="b"/>
              <a:pathLst>
                <a:path w="2950" h="1260" extrusionOk="0">
                  <a:moveTo>
                    <a:pt x="1636" y="1"/>
                  </a:moveTo>
                  <a:cubicBezTo>
                    <a:pt x="1557" y="1"/>
                    <a:pt x="1478" y="5"/>
                    <a:pt x="1400" y="15"/>
                  </a:cubicBezTo>
                  <a:cubicBezTo>
                    <a:pt x="1135" y="45"/>
                    <a:pt x="871" y="139"/>
                    <a:pt x="632" y="282"/>
                  </a:cubicBezTo>
                  <a:cubicBezTo>
                    <a:pt x="386" y="429"/>
                    <a:pt x="172" y="623"/>
                    <a:pt x="1" y="853"/>
                  </a:cubicBezTo>
                  <a:cubicBezTo>
                    <a:pt x="109" y="932"/>
                    <a:pt x="225" y="1000"/>
                    <a:pt x="347" y="1056"/>
                  </a:cubicBezTo>
                  <a:cubicBezTo>
                    <a:pt x="464" y="1115"/>
                    <a:pt x="587" y="1161"/>
                    <a:pt x="713" y="1193"/>
                  </a:cubicBezTo>
                  <a:cubicBezTo>
                    <a:pt x="884" y="1237"/>
                    <a:pt x="1058" y="1259"/>
                    <a:pt x="1233" y="1259"/>
                  </a:cubicBezTo>
                  <a:cubicBezTo>
                    <a:pt x="1322" y="1259"/>
                    <a:pt x="1410" y="1254"/>
                    <a:pt x="1499" y="1242"/>
                  </a:cubicBezTo>
                  <a:cubicBezTo>
                    <a:pt x="1769" y="1209"/>
                    <a:pt x="2032" y="1131"/>
                    <a:pt x="2276" y="1012"/>
                  </a:cubicBezTo>
                  <a:cubicBezTo>
                    <a:pt x="2531" y="885"/>
                    <a:pt x="2760" y="710"/>
                    <a:pt x="2950" y="496"/>
                  </a:cubicBezTo>
                  <a:cubicBezTo>
                    <a:pt x="2842" y="398"/>
                    <a:pt x="2725" y="313"/>
                    <a:pt x="2599" y="241"/>
                  </a:cubicBezTo>
                  <a:cubicBezTo>
                    <a:pt x="2474" y="176"/>
                    <a:pt x="2343" y="123"/>
                    <a:pt x="2208" y="83"/>
                  </a:cubicBezTo>
                  <a:cubicBezTo>
                    <a:pt x="2022" y="29"/>
                    <a:pt x="1829" y="1"/>
                    <a:pt x="16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5962850" y="2213175"/>
              <a:ext cx="55075" cy="27125"/>
            </a:xfrm>
            <a:custGeom>
              <a:avLst/>
              <a:gdLst/>
              <a:ahLst/>
              <a:cxnLst/>
              <a:rect l="l" t="t" r="r" b="b"/>
              <a:pathLst>
                <a:path w="2203" h="1085" extrusionOk="0">
                  <a:moveTo>
                    <a:pt x="1713" y="1"/>
                  </a:moveTo>
                  <a:cubicBezTo>
                    <a:pt x="1420" y="302"/>
                    <a:pt x="1113" y="595"/>
                    <a:pt x="743" y="783"/>
                  </a:cubicBezTo>
                  <a:cubicBezTo>
                    <a:pt x="506" y="902"/>
                    <a:pt x="254" y="974"/>
                    <a:pt x="1" y="1028"/>
                  </a:cubicBezTo>
                  <a:cubicBezTo>
                    <a:pt x="157" y="1066"/>
                    <a:pt x="319" y="1084"/>
                    <a:pt x="483" y="1084"/>
                  </a:cubicBezTo>
                  <a:cubicBezTo>
                    <a:pt x="711" y="1084"/>
                    <a:pt x="943" y="1049"/>
                    <a:pt x="1168" y="980"/>
                  </a:cubicBezTo>
                  <a:cubicBezTo>
                    <a:pt x="1567" y="862"/>
                    <a:pt x="1927" y="634"/>
                    <a:pt x="2203" y="322"/>
                  </a:cubicBezTo>
                  <a:cubicBezTo>
                    <a:pt x="2052" y="187"/>
                    <a:pt x="1893" y="75"/>
                    <a:pt x="17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5969350" y="2230850"/>
              <a:ext cx="74075" cy="31025"/>
            </a:xfrm>
            <a:custGeom>
              <a:avLst/>
              <a:gdLst/>
              <a:ahLst/>
              <a:cxnLst/>
              <a:rect l="l" t="t" r="r" b="b"/>
              <a:pathLst>
                <a:path w="2963" h="1241" extrusionOk="0">
                  <a:moveTo>
                    <a:pt x="1581" y="0"/>
                  </a:moveTo>
                  <a:cubicBezTo>
                    <a:pt x="1534" y="0"/>
                    <a:pt x="1487" y="2"/>
                    <a:pt x="1439" y="5"/>
                  </a:cubicBezTo>
                  <a:cubicBezTo>
                    <a:pt x="1305" y="15"/>
                    <a:pt x="1172" y="38"/>
                    <a:pt x="1042" y="75"/>
                  </a:cubicBezTo>
                  <a:cubicBezTo>
                    <a:pt x="910" y="114"/>
                    <a:pt x="782" y="166"/>
                    <a:pt x="660" y="232"/>
                  </a:cubicBezTo>
                  <a:cubicBezTo>
                    <a:pt x="407" y="367"/>
                    <a:pt x="183" y="549"/>
                    <a:pt x="0" y="769"/>
                  </a:cubicBezTo>
                  <a:cubicBezTo>
                    <a:pt x="104" y="857"/>
                    <a:pt x="221" y="926"/>
                    <a:pt x="335" y="991"/>
                  </a:cubicBezTo>
                  <a:cubicBezTo>
                    <a:pt x="449" y="1056"/>
                    <a:pt x="569" y="1107"/>
                    <a:pt x="694" y="1147"/>
                  </a:cubicBezTo>
                  <a:cubicBezTo>
                    <a:pt x="895" y="1209"/>
                    <a:pt x="1105" y="1240"/>
                    <a:pt x="1316" y="1240"/>
                  </a:cubicBezTo>
                  <a:cubicBezTo>
                    <a:pt x="1369" y="1240"/>
                    <a:pt x="1423" y="1238"/>
                    <a:pt x="1477" y="1234"/>
                  </a:cubicBezTo>
                  <a:cubicBezTo>
                    <a:pt x="1748" y="1213"/>
                    <a:pt x="2009" y="1156"/>
                    <a:pt x="2264" y="1044"/>
                  </a:cubicBezTo>
                  <a:cubicBezTo>
                    <a:pt x="2525" y="930"/>
                    <a:pt x="2763" y="767"/>
                    <a:pt x="2962" y="563"/>
                  </a:cubicBezTo>
                  <a:cubicBezTo>
                    <a:pt x="2859" y="461"/>
                    <a:pt x="2747" y="370"/>
                    <a:pt x="2626" y="291"/>
                  </a:cubicBezTo>
                  <a:cubicBezTo>
                    <a:pt x="2505" y="218"/>
                    <a:pt x="2377" y="158"/>
                    <a:pt x="2244" y="112"/>
                  </a:cubicBezTo>
                  <a:cubicBezTo>
                    <a:pt x="2031" y="38"/>
                    <a:pt x="1807" y="0"/>
                    <a:pt x="15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5987525" y="2236250"/>
              <a:ext cx="55900" cy="25600"/>
            </a:xfrm>
            <a:custGeom>
              <a:avLst/>
              <a:gdLst/>
              <a:ahLst/>
              <a:cxnLst/>
              <a:rect l="l" t="t" r="r" b="b"/>
              <a:pathLst>
                <a:path w="2236" h="1024" extrusionOk="0">
                  <a:moveTo>
                    <a:pt x="1763" y="1"/>
                  </a:moveTo>
                  <a:cubicBezTo>
                    <a:pt x="1456" y="286"/>
                    <a:pt x="1134" y="564"/>
                    <a:pt x="754" y="732"/>
                  </a:cubicBezTo>
                  <a:cubicBezTo>
                    <a:pt x="512" y="841"/>
                    <a:pt x="256" y="899"/>
                    <a:pt x="1" y="941"/>
                  </a:cubicBezTo>
                  <a:cubicBezTo>
                    <a:pt x="188" y="997"/>
                    <a:pt x="386" y="1023"/>
                    <a:pt x="586" y="1023"/>
                  </a:cubicBezTo>
                  <a:cubicBezTo>
                    <a:pt x="780" y="1023"/>
                    <a:pt x="977" y="998"/>
                    <a:pt x="1167" y="953"/>
                  </a:cubicBezTo>
                  <a:cubicBezTo>
                    <a:pt x="1573" y="854"/>
                    <a:pt x="1943" y="644"/>
                    <a:pt x="2235" y="347"/>
                  </a:cubicBezTo>
                  <a:cubicBezTo>
                    <a:pt x="2090" y="207"/>
                    <a:pt x="1938" y="83"/>
                    <a:pt x="176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5757250" y="2020750"/>
              <a:ext cx="76575" cy="81200"/>
            </a:xfrm>
            <a:custGeom>
              <a:avLst/>
              <a:gdLst/>
              <a:ahLst/>
              <a:cxnLst/>
              <a:rect l="l" t="t" r="r" b="b"/>
              <a:pathLst>
                <a:path w="3063" h="3248" extrusionOk="0">
                  <a:moveTo>
                    <a:pt x="1" y="1"/>
                  </a:moveTo>
                  <a:cubicBezTo>
                    <a:pt x="251" y="88"/>
                    <a:pt x="491" y="202"/>
                    <a:pt x="735" y="305"/>
                  </a:cubicBezTo>
                  <a:lnTo>
                    <a:pt x="1462" y="620"/>
                  </a:lnTo>
                  <a:cubicBezTo>
                    <a:pt x="1336" y="1153"/>
                    <a:pt x="1427" y="1715"/>
                    <a:pt x="1673" y="2179"/>
                  </a:cubicBezTo>
                  <a:cubicBezTo>
                    <a:pt x="1795" y="2413"/>
                    <a:pt x="1959" y="2624"/>
                    <a:pt x="2156" y="2801"/>
                  </a:cubicBezTo>
                  <a:cubicBezTo>
                    <a:pt x="2351" y="2981"/>
                    <a:pt x="2575" y="3140"/>
                    <a:pt x="2836" y="3247"/>
                  </a:cubicBezTo>
                  <a:cubicBezTo>
                    <a:pt x="3062" y="2718"/>
                    <a:pt x="3054" y="2118"/>
                    <a:pt x="2813" y="1595"/>
                  </a:cubicBezTo>
                  <a:cubicBezTo>
                    <a:pt x="2696" y="1337"/>
                    <a:pt x="2518" y="1111"/>
                    <a:pt x="2298" y="914"/>
                  </a:cubicBezTo>
                  <a:cubicBezTo>
                    <a:pt x="2076" y="720"/>
                    <a:pt x="1811" y="554"/>
                    <a:pt x="1508" y="454"/>
                  </a:cubicBezTo>
                  <a:lnTo>
                    <a:pt x="756" y="221"/>
                  </a:lnTo>
                  <a:cubicBezTo>
                    <a:pt x="505" y="147"/>
                    <a:pt x="256" y="60"/>
                    <a:pt x="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5815450" y="2044275"/>
              <a:ext cx="17925" cy="57675"/>
            </a:xfrm>
            <a:custGeom>
              <a:avLst/>
              <a:gdLst/>
              <a:ahLst/>
              <a:cxnLst/>
              <a:rect l="l" t="t" r="r" b="b"/>
              <a:pathLst>
                <a:path w="717" h="2307" extrusionOk="0">
                  <a:moveTo>
                    <a:pt x="0" y="1"/>
                  </a:moveTo>
                  <a:lnTo>
                    <a:pt x="0" y="1"/>
                  </a:lnTo>
                  <a:cubicBezTo>
                    <a:pt x="108" y="254"/>
                    <a:pt x="189" y="513"/>
                    <a:pt x="211" y="779"/>
                  </a:cubicBezTo>
                  <a:cubicBezTo>
                    <a:pt x="245" y="1193"/>
                    <a:pt x="127" y="1608"/>
                    <a:pt x="3" y="2007"/>
                  </a:cubicBezTo>
                  <a:cubicBezTo>
                    <a:pt x="157" y="2129"/>
                    <a:pt x="327" y="2230"/>
                    <a:pt x="509" y="2306"/>
                  </a:cubicBezTo>
                  <a:cubicBezTo>
                    <a:pt x="675" y="1918"/>
                    <a:pt x="716" y="1487"/>
                    <a:pt x="626" y="1074"/>
                  </a:cubicBezTo>
                  <a:cubicBezTo>
                    <a:pt x="581" y="869"/>
                    <a:pt x="506" y="673"/>
                    <a:pt x="403" y="491"/>
                  </a:cubicBezTo>
                  <a:cubicBezTo>
                    <a:pt x="292" y="309"/>
                    <a:pt x="157" y="144"/>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5824425" y="2044600"/>
              <a:ext cx="41800" cy="71450"/>
            </a:xfrm>
            <a:custGeom>
              <a:avLst/>
              <a:gdLst/>
              <a:ahLst/>
              <a:cxnLst/>
              <a:rect l="l" t="t" r="r" b="b"/>
              <a:pathLst>
                <a:path w="1672" h="2858" extrusionOk="0">
                  <a:moveTo>
                    <a:pt x="213" y="1"/>
                  </a:moveTo>
                  <a:lnTo>
                    <a:pt x="213" y="1"/>
                  </a:lnTo>
                  <a:cubicBezTo>
                    <a:pt x="1" y="548"/>
                    <a:pt x="40" y="1148"/>
                    <a:pt x="256" y="1659"/>
                  </a:cubicBezTo>
                  <a:cubicBezTo>
                    <a:pt x="365" y="1914"/>
                    <a:pt x="519" y="2148"/>
                    <a:pt x="712" y="2348"/>
                  </a:cubicBezTo>
                  <a:cubicBezTo>
                    <a:pt x="905" y="2552"/>
                    <a:pt x="1131" y="2732"/>
                    <a:pt x="1398" y="2858"/>
                  </a:cubicBezTo>
                  <a:cubicBezTo>
                    <a:pt x="1650" y="2340"/>
                    <a:pt x="1672" y="1741"/>
                    <a:pt x="1458" y="1208"/>
                  </a:cubicBezTo>
                  <a:cubicBezTo>
                    <a:pt x="1407" y="1075"/>
                    <a:pt x="1339" y="948"/>
                    <a:pt x="1258" y="832"/>
                  </a:cubicBezTo>
                  <a:cubicBezTo>
                    <a:pt x="1175" y="712"/>
                    <a:pt x="1082" y="602"/>
                    <a:pt x="977" y="500"/>
                  </a:cubicBezTo>
                  <a:cubicBezTo>
                    <a:pt x="757" y="285"/>
                    <a:pt x="498" y="116"/>
                    <a:pt x="21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5847075" y="2057800"/>
              <a:ext cx="18525" cy="58225"/>
            </a:xfrm>
            <a:custGeom>
              <a:avLst/>
              <a:gdLst/>
              <a:ahLst/>
              <a:cxnLst/>
              <a:rect l="l" t="t" r="r" b="b"/>
              <a:pathLst>
                <a:path w="741" h="2329" extrusionOk="0">
                  <a:moveTo>
                    <a:pt x="99" y="1"/>
                  </a:moveTo>
                  <a:lnTo>
                    <a:pt x="99" y="1"/>
                  </a:lnTo>
                  <a:cubicBezTo>
                    <a:pt x="194" y="259"/>
                    <a:pt x="263" y="521"/>
                    <a:pt x="271" y="788"/>
                  </a:cubicBezTo>
                  <a:cubicBezTo>
                    <a:pt x="283" y="1206"/>
                    <a:pt x="147" y="1614"/>
                    <a:pt x="1" y="2005"/>
                  </a:cubicBezTo>
                  <a:cubicBezTo>
                    <a:pt x="149" y="2135"/>
                    <a:pt x="314" y="2244"/>
                    <a:pt x="491" y="2328"/>
                  </a:cubicBezTo>
                  <a:cubicBezTo>
                    <a:pt x="677" y="1950"/>
                    <a:pt x="740" y="1521"/>
                    <a:pt x="670" y="1104"/>
                  </a:cubicBezTo>
                  <a:cubicBezTo>
                    <a:pt x="635" y="898"/>
                    <a:pt x="569" y="698"/>
                    <a:pt x="476" y="510"/>
                  </a:cubicBezTo>
                  <a:cubicBezTo>
                    <a:pt x="376" y="323"/>
                    <a:pt x="249" y="151"/>
                    <a:pt x="9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5858325" y="2059075"/>
              <a:ext cx="40275" cy="72825"/>
            </a:xfrm>
            <a:custGeom>
              <a:avLst/>
              <a:gdLst/>
              <a:ahLst/>
              <a:cxnLst/>
              <a:rect l="l" t="t" r="r" b="b"/>
              <a:pathLst>
                <a:path w="1611" h="2913" extrusionOk="0">
                  <a:moveTo>
                    <a:pt x="242" y="0"/>
                  </a:moveTo>
                  <a:cubicBezTo>
                    <a:pt x="0" y="540"/>
                    <a:pt x="11" y="1138"/>
                    <a:pt x="201" y="1658"/>
                  </a:cubicBezTo>
                  <a:cubicBezTo>
                    <a:pt x="295" y="1919"/>
                    <a:pt x="438" y="2159"/>
                    <a:pt x="622" y="2369"/>
                  </a:cubicBezTo>
                  <a:cubicBezTo>
                    <a:pt x="803" y="2591"/>
                    <a:pt x="1027" y="2777"/>
                    <a:pt x="1281" y="2913"/>
                  </a:cubicBezTo>
                  <a:cubicBezTo>
                    <a:pt x="1559" y="2409"/>
                    <a:pt x="1610" y="1813"/>
                    <a:pt x="1422" y="1270"/>
                  </a:cubicBezTo>
                  <a:cubicBezTo>
                    <a:pt x="1334" y="996"/>
                    <a:pt x="1180" y="756"/>
                    <a:pt x="979" y="538"/>
                  </a:cubicBezTo>
                  <a:cubicBezTo>
                    <a:pt x="770" y="314"/>
                    <a:pt x="520" y="131"/>
                    <a:pt x="24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5878450" y="2073250"/>
              <a:ext cx="19100" cy="58650"/>
            </a:xfrm>
            <a:custGeom>
              <a:avLst/>
              <a:gdLst/>
              <a:ahLst/>
              <a:cxnLst/>
              <a:rect l="l" t="t" r="r" b="b"/>
              <a:pathLst>
                <a:path w="764" h="2346" extrusionOk="0">
                  <a:moveTo>
                    <a:pt x="201" y="1"/>
                  </a:moveTo>
                  <a:lnTo>
                    <a:pt x="201" y="1"/>
                  </a:lnTo>
                  <a:cubicBezTo>
                    <a:pt x="282" y="264"/>
                    <a:pt x="338" y="529"/>
                    <a:pt x="334" y="795"/>
                  </a:cubicBezTo>
                  <a:cubicBezTo>
                    <a:pt x="322" y="1218"/>
                    <a:pt x="167" y="1614"/>
                    <a:pt x="0" y="1999"/>
                  </a:cubicBezTo>
                  <a:cubicBezTo>
                    <a:pt x="142" y="2135"/>
                    <a:pt x="302" y="2252"/>
                    <a:pt x="475" y="2346"/>
                  </a:cubicBezTo>
                  <a:cubicBezTo>
                    <a:pt x="680" y="1977"/>
                    <a:pt x="763" y="1552"/>
                    <a:pt x="714" y="1133"/>
                  </a:cubicBezTo>
                  <a:cubicBezTo>
                    <a:pt x="689" y="925"/>
                    <a:pt x="634" y="722"/>
                    <a:pt x="550" y="531"/>
                  </a:cubicBezTo>
                  <a:cubicBezTo>
                    <a:pt x="466" y="338"/>
                    <a:pt x="346" y="164"/>
                    <a:pt x="2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5890975" y="2075300"/>
              <a:ext cx="39125" cy="74025"/>
            </a:xfrm>
            <a:custGeom>
              <a:avLst/>
              <a:gdLst/>
              <a:ahLst/>
              <a:cxnLst/>
              <a:rect l="l" t="t" r="r" b="b"/>
              <a:pathLst>
                <a:path w="1565" h="2961" extrusionOk="0">
                  <a:moveTo>
                    <a:pt x="288" y="0"/>
                  </a:moveTo>
                  <a:cubicBezTo>
                    <a:pt x="20" y="528"/>
                    <a:pt x="0" y="1125"/>
                    <a:pt x="165" y="1653"/>
                  </a:cubicBezTo>
                  <a:cubicBezTo>
                    <a:pt x="247" y="1918"/>
                    <a:pt x="377" y="2166"/>
                    <a:pt x="549" y="2384"/>
                  </a:cubicBezTo>
                  <a:cubicBezTo>
                    <a:pt x="718" y="2616"/>
                    <a:pt x="933" y="2812"/>
                    <a:pt x="1180" y="2960"/>
                  </a:cubicBezTo>
                  <a:cubicBezTo>
                    <a:pt x="1483" y="2472"/>
                    <a:pt x="1564" y="1879"/>
                    <a:pt x="1403" y="1327"/>
                  </a:cubicBezTo>
                  <a:cubicBezTo>
                    <a:pt x="1364" y="1190"/>
                    <a:pt x="1312" y="1055"/>
                    <a:pt x="1244" y="930"/>
                  </a:cubicBezTo>
                  <a:cubicBezTo>
                    <a:pt x="1173" y="803"/>
                    <a:pt x="1092" y="684"/>
                    <a:pt x="998" y="572"/>
                  </a:cubicBezTo>
                  <a:cubicBezTo>
                    <a:pt x="800" y="338"/>
                    <a:pt x="558" y="144"/>
                    <a:pt x="2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5909025" y="2090400"/>
              <a:ext cx="19650" cy="58925"/>
            </a:xfrm>
            <a:custGeom>
              <a:avLst/>
              <a:gdLst/>
              <a:ahLst/>
              <a:cxnLst/>
              <a:rect l="l" t="t" r="r" b="b"/>
              <a:pathLst>
                <a:path w="786" h="2357" extrusionOk="0">
                  <a:moveTo>
                    <a:pt x="301" y="1"/>
                  </a:moveTo>
                  <a:lnTo>
                    <a:pt x="301" y="1"/>
                  </a:lnTo>
                  <a:cubicBezTo>
                    <a:pt x="369" y="268"/>
                    <a:pt x="414" y="531"/>
                    <a:pt x="392" y="801"/>
                  </a:cubicBezTo>
                  <a:cubicBezTo>
                    <a:pt x="360" y="1224"/>
                    <a:pt x="185" y="1610"/>
                    <a:pt x="1" y="1987"/>
                  </a:cubicBezTo>
                  <a:cubicBezTo>
                    <a:pt x="136" y="2130"/>
                    <a:pt x="289" y="2254"/>
                    <a:pt x="458" y="2356"/>
                  </a:cubicBezTo>
                  <a:cubicBezTo>
                    <a:pt x="681" y="1997"/>
                    <a:pt x="785" y="1578"/>
                    <a:pt x="757" y="1156"/>
                  </a:cubicBezTo>
                  <a:cubicBezTo>
                    <a:pt x="729" y="745"/>
                    <a:pt x="578" y="331"/>
                    <a:pt x="3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5922500" y="2093200"/>
              <a:ext cx="38150" cy="74975"/>
            </a:xfrm>
            <a:custGeom>
              <a:avLst/>
              <a:gdLst/>
              <a:ahLst/>
              <a:cxnLst/>
              <a:rect l="l" t="t" r="r" b="b"/>
              <a:pathLst>
                <a:path w="1526" h="2999" extrusionOk="0">
                  <a:moveTo>
                    <a:pt x="344" y="0"/>
                  </a:moveTo>
                  <a:cubicBezTo>
                    <a:pt x="50" y="513"/>
                    <a:pt x="0" y="1109"/>
                    <a:pt x="139" y="1644"/>
                  </a:cubicBezTo>
                  <a:cubicBezTo>
                    <a:pt x="208" y="1914"/>
                    <a:pt x="329" y="2162"/>
                    <a:pt x="486" y="2395"/>
                  </a:cubicBezTo>
                  <a:cubicBezTo>
                    <a:pt x="644" y="2634"/>
                    <a:pt x="849" y="2840"/>
                    <a:pt x="1089" y="2999"/>
                  </a:cubicBezTo>
                  <a:cubicBezTo>
                    <a:pt x="1415" y="2528"/>
                    <a:pt x="1525" y="1938"/>
                    <a:pt x="1392" y="1380"/>
                  </a:cubicBezTo>
                  <a:cubicBezTo>
                    <a:pt x="1359" y="1241"/>
                    <a:pt x="1313" y="1105"/>
                    <a:pt x="1254" y="974"/>
                  </a:cubicBezTo>
                  <a:cubicBezTo>
                    <a:pt x="1191" y="844"/>
                    <a:pt x="1113" y="721"/>
                    <a:pt x="1025" y="607"/>
                  </a:cubicBezTo>
                  <a:cubicBezTo>
                    <a:pt x="840" y="363"/>
                    <a:pt x="608" y="157"/>
                    <a:pt x="34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5938700" y="2109150"/>
              <a:ext cx="20150" cy="59050"/>
            </a:xfrm>
            <a:custGeom>
              <a:avLst/>
              <a:gdLst/>
              <a:ahLst/>
              <a:cxnLst/>
              <a:rect l="l" t="t" r="r" b="b"/>
              <a:pathLst>
                <a:path w="806" h="2362" extrusionOk="0">
                  <a:moveTo>
                    <a:pt x="402" y="1"/>
                  </a:moveTo>
                  <a:lnTo>
                    <a:pt x="402" y="1"/>
                  </a:lnTo>
                  <a:cubicBezTo>
                    <a:pt x="457" y="270"/>
                    <a:pt x="488" y="535"/>
                    <a:pt x="451" y="807"/>
                  </a:cubicBezTo>
                  <a:cubicBezTo>
                    <a:pt x="398" y="1227"/>
                    <a:pt x="205" y="1604"/>
                    <a:pt x="1" y="1971"/>
                  </a:cubicBezTo>
                  <a:cubicBezTo>
                    <a:pt x="128" y="2120"/>
                    <a:pt x="276" y="2252"/>
                    <a:pt x="441" y="2362"/>
                  </a:cubicBezTo>
                  <a:cubicBezTo>
                    <a:pt x="680" y="2014"/>
                    <a:pt x="806" y="1601"/>
                    <a:pt x="798" y="1179"/>
                  </a:cubicBezTo>
                  <a:cubicBezTo>
                    <a:pt x="789" y="769"/>
                    <a:pt x="662" y="344"/>
                    <a:pt x="40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953150" y="2112725"/>
              <a:ext cx="37075" cy="75800"/>
            </a:xfrm>
            <a:custGeom>
              <a:avLst/>
              <a:gdLst/>
              <a:ahLst/>
              <a:cxnLst/>
              <a:rect l="l" t="t" r="r" b="b"/>
              <a:pathLst>
                <a:path w="1483" h="3032" extrusionOk="0">
                  <a:moveTo>
                    <a:pt x="398" y="1"/>
                  </a:moveTo>
                  <a:cubicBezTo>
                    <a:pt x="78" y="497"/>
                    <a:pt x="0" y="1089"/>
                    <a:pt x="112" y="1631"/>
                  </a:cubicBezTo>
                  <a:cubicBezTo>
                    <a:pt x="140" y="1766"/>
                    <a:pt x="179" y="1898"/>
                    <a:pt x="232" y="2026"/>
                  </a:cubicBezTo>
                  <a:cubicBezTo>
                    <a:pt x="287" y="2153"/>
                    <a:pt x="349" y="2278"/>
                    <a:pt x="420" y="2398"/>
                  </a:cubicBezTo>
                  <a:cubicBezTo>
                    <a:pt x="567" y="2645"/>
                    <a:pt x="762" y="2860"/>
                    <a:pt x="993" y="3031"/>
                  </a:cubicBezTo>
                  <a:cubicBezTo>
                    <a:pt x="1343" y="2576"/>
                    <a:pt x="1482" y="1995"/>
                    <a:pt x="1376" y="1430"/>
                  </a:cubicBezTo>
                  <a:cubicBezTo>
                    <a:pt x="1350" y="1289"/>
                    <a:pt x="1310" y="1151"/>
                    <a:pt x="1258" y="1018"/>
                  </a:cubicBezTo>
                  <a:cubicBezTo>
                    <a:pt x="1203" y="884"/>
                    <a:pt x="1133" y="756"/>
                    <a:pt x="1050" y="638"/>
                  </a:cubicBezTo>
                  <a:cubicBezTo>
                    <a:pt x="875" y="386"/>
                    <a:pt x="654" y="169"/>
                    <a:pt x="39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967475" y="2129500"/>
              <a:ext cx="21050" cy="59000"/>
            </a:xfrm>
            <a:custGeom>
              <a:avLst/>
              <a:gdLst/>
              <a:ahLst/>
              <a:cxnLst/>
              <a:rect l="l" t="t" r="r" b="b"/>
              <a:pathLst>
                <a:path w="842" h="2360" extrusionOk="0">
                  <a:moveTo>
                    <a:pt x="499" y="0"/>
                  </a:moveTo>
                  <a:lnTo>
                    <a:pt x="499" y="0"/>
                  </a:lnTo>
                  <a:cubicBezTo>
                    <a:pt x="521" y="133"/>
                    <a:pt x="533" y="269"/>
                    <a:pt x="538" y="405"/>
                  </a:cubicBezTo>
                  <a:cubicBezTo>
                    <a:pt x="541" y="540"/>
                    <a:pt x="531" y="675"/>
                    <a:pt x="508" y="809"/>
                  </a:cubicBezTo>
                  <a:cubicBezTo>
                    <a:pt x="434" y="1226"/>
                    <a:pt x="221" y="1594"/>
                    <a:pt x="0" y="1948"/>
                  </a:cubicBezTo>
                  <a:cubicBezTo>
                    <a:pt x="120" y="2104"/>
                    <a:pt x="262" y="2242"/>
                    <a:pt x="420" y="2359"/>
                  </a:cubicBezTo>
                  <a:cubicBezTo>
                    <a:pt x="677" y="2025"/>
                    <a:pt x="822" y="1619"/>
                    <a:pt x="836" y="1197"/>
                  </a:cubicBezTo>
                  <a:cubicBezTo>
                    <a:pt x="841" y="989"/>
                    <a:pt x="817" y="781"/>
                    <a:pt x="762" y="580"/>
                  </a:cubicBezTo>
                  <a:cubicBezTo>
                    <a:pt x="708" y="373"/>
                    <a:pt x="619" y="176"/>
                    <a:pt x="49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5982775" y="2133800"/>
              <a:ext cx="35900" cy="76425"/>
            </a:xfrm>
            <a:custGeom>
              <a:avLst/>
              <a:gdLst/>
              <a:ahLst/>
              <a:cxnLst/>
              <a:rect l="l" t="t" r="r" b="b"/>
              <a:pathLst>
                <a:path w="1436" h="3057" extrusionOk="0">
                  <a:moveTo>
                    <a:pt x="453" y="0"/>
                  </a:moveTo>
                  <a:cubicBezTo>
                    <a:pt x="108" y="483"/>
                    <a:pt x="1" y="1068"/>
                    <a:pt x="86" y="1613"/>
                  </a:cubicBezTo>
                  <a:cubicBezTo>
                    <a:pt x="179" y="2152"/>
                    <a:pt x="438" y="2683"/>
                    <a:pt x="896" y="3056"/>
                  </a:cubicBezTo>
                  <a:cubicBezTo>
                    <a:pt x="1268" y="2620"/>
                    <a:pt x="1436" y="2046"/>
                    <a:pt x="1358" y="1478"/>
                  </a:cubicBezTo>
                  <a:cubicBezTo>
                    <a:pt x="1292" y="909"/>
                    <a:pt x="965" y="381"/>
                    <a:pt x="4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5995150" y="2151350"/>
              <a:ext cx="22300" cy="58875"/>
            </a:xfrm>
            <a:custGeom>
              <a:avLst/>
              <a:gdLst/>
              <a:ahLst/>
              <a:cxnLst/>
              <a:rect l="l" t="t" r="r" b="b"/>
              <a:pathLst>
                <a:path w="892" h="2355" extrusionOk="0">
                  <a:moveTo>
                    <a:pt x="598" y="1"/>
                  </a:moveTo>
                  <a:cubicBezTo>
                    <a:pt x="613" y="136"/>
                    <a:pt x="620" y="271"/>
                    <a:pt x="617" y="408"/>
                  </a:cubicBezTo>
                  <a:cubicBezTo>
                    <a:pt x="612" y="543"/>
                    <a:pt x="595" y="678"/>
                    <a:pt x="565" y="811"/>
                  </a:cubicBezTo>
                  <a:cubicBezTo>
                    <a:pt x="471" y="1223"/>
                    <a:pt x="240" y="1580"/>
                    <a:pt x="1" y="1923"/>
                  </a:cubicBezTo>
                  <a:cubicBezTo>
                    <a:pt x="114" y="2085"/>
                    <a:pt x="249" y="2230"/>
                    <a:pt x="401" y="2354"/>
                  </a:cubicBezTo>
                  <a:cubicBezTo>
                    <a:pt x="675" y="2034"/>
                    <a:pt x="840" y="1634"/>
                    <a:pt x="874" y="1215"/>
                  </a:cubicBezTo>
                  <a:cubicBezTo>
                    <a:pt x="891" y="1007"/>
                    <a:pt x="876" y="798"/>
                    <a:pt x="831" y="594"/>
                  </a:cubicBezTo>
                  <a:cubicBezTo>
                    <a:pt x="787" y="385"/>
                    <a:pt x="708" y="184"/>
                    <a:pt x="59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011375" y="2156400"/>
              <a:ext cx="34650" cy="76875"/>
            </a:xfrm>
            <a:custGeom>
              <a:avLst/>
              <a:gdLst/>
              <a:ahLst/>
              <a:cxnLst/>
              <a:rect l="l" t="t" r="r" b="b"/>
              <a:pathLst>
                <a:path w="1386" h="3075" extrusionOk="0">
                  <a:moveTo>
                    <a:pt x="504" y="1"/>
                  </a:moveTo>
                  <a:cubicBezTo>
                    <a:pt x="137" y="464"/>
                    <a:pt x="1" y="1044"/>
                    <a:pt x="59" y="1593"/>
                  </a:cubicBezTo>
                  <a:cubicBezTo>
                    <a:pt x="125" y="2134"/>
                    <a:pt x="354" y="2682"/>
                    <a:pt x="795" y="3074"/>
                  </a:cubicBezTo>
                  <a:cubicBezTo>
                    <a:pt x="1189" y="2658"/>
                    <a:pt x="1385" y="2093"/>
                    <a:pt x="1336" y="1523"/>
                  </a:cubicBezTo>
                  <a:cubicBezTo>
                    <a:pt x="1324" y="1380"/>
                    <a:pt x="1298" y="1238"/>
                    <a:pt x="1259" y="1101"/>
                  </a:cubicBezTo>
                  <a:cubicBezTo>
                    <a:pt x="1238" y="1031"/>
                    <a:pt x="1215" y="962"/>
                    <a:pt x="1188" y="894"/>
                  </a:cubicBezTo>
                  <a:cubicBezTo>
                    <a:pt x="1160" y="828"/>
                    <a:pt x="1128" y="763"/>
                    <a:pt x="1092" y="698"/>
                  </a:cubicBezTo>
                  <a:cubicBezTo>
                    <a:pt x="942" y="431"/>
                    <a:pt x="743" y="194"/>
                    <a:pt x="50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6021800" y="2174725"/>
              <a:ext cx="23400" cy="58525"/>
            </a:xfrm>
            <a:custGeom>
              <a:avLst/>
              <a:gdLst/>
              <a:ahLst/>
              <a:cxnLst/>
              <a:rect l="l" t="t" r="r" b="b"/>
              <a:pathLst>
                <a:path w="936" h="2341" extrusionOk="0">
                  <a:moveTo>
                    <a:pt x="694" y="1"/>
                  </a:moveTo>
                  <a:cubicBezTo>
                    <a:pt x="711" y="271"/>
                    <a:pt x="691" y="550"/>
                    <a:pt x="620" y="809"/>
                  </a:cubicBezTo>
                  <a:cubicBezTo>
                    <a:pt x="504" y="1216"/>
                    <a:pt x="256" y="1560"/>
                    <a:pt x="0" y="1892"/>
                  </a:cubicBezTo>
                  <a:cubicBezTo>
                    <a:pt x="106" y="2058"/>
                    <a:pt x="232" y="2209"/>
                    <a:pt x="379" y="2340"/>
                  </a:cubicBezTo>
                  <a:cubicBezTo>
                    <a:pt x="668" y="2034"/>
                    <a:pt x="854" y="1645"/>
                    <a:pt x="908" y="1227"/>
                  </a:cubicBezTo>
                  <a:cubicBezTo>
                    <a:pt x="935" y="1020"/>
                    <a:pt x="931" y="812"/>
                    <a:pt x="895" y="606"/>
                  </a:cubicBezTo>
                  <a:cubicBezTo>
                    <a:pt x="859" y="400"/>
                    <a:pt x="798" y="189"/>
                    <a:pt x="6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6038825" y="2180500"/>
              <a:ext cx="33300" cy="77075"/>
            </a:xfrm>
            <a:custGeom>
              <a:avLst/>
              <a:gdLst/>
              <a:ahLst/>
              <a:cxnLst/>
              <a:rect l="l" t="t" r="r" b="b"/>
              <a:pathLst>
                <a:path w="1332" h="3083" extrusionOk="0">
                  <a:moveTo>
                    <a:pt x="557" y="0"/>
                  </a:moveTo>
                  <a:cubicBezTo>
                    <a:pt x="166" y="445"/>
                    <a:pt x="1" y="1017"/>
                    <a:pt x="33" y="1566"/>
                  </a:cubicBezTo>
                  <a:cubicBezTo>
                    <a:pt x="41" y="1704"/>
                    <a:pt x="61" y="1840"/>
                    <a:pt x="94" y="1973"/>
                  </a:cubicBezTo>
                  <a:cubicBezTo>
                    <a:pt x="123" y="2110"/>
                    <a:pt x="165" y="2245"/>
                    <a:pt x="219" y="2374"/>
                  </a:cubicBezTo>
                  <a:cubicBezTo>
                    <a:pt x="328" y="2639"/>
                    <a:pt x="489" y="2881"/>
                    <a:pt x="693" y="3083"/>
                  </a:cubicBezTo>
                  <a:cubicBezTo>
                    <a:pt x="1107" y="2688"/>
                    <a:pt x="1332" y="2133"/>
                    <a:pt x="1310" y="1561"/>
                  </a:cubicBezTo>
                  <a:cubicBezTo>
                    <a:pt x="1299" y="1281"/>
                    <a:pt x="1239" y="988"/>
                    <a:pt x="1109" y="725"/>
                  </a:cubicBezTo>
                  <a:cubicBezTo>
                    <a:pt x="972" y="450"/>
                    <a:pt x="785" y="204"/>
                    <a:pt x="5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6047225" y="2199525"/>
              <a:ext cx="25400" cy="58075"/>
            </a:xfrm>
            <a:custGeom>
              <a:avLst/>
              <a:gdLst/>
              <a:ahLst/>
              <a:cxnLst/>
              <a:rect l="l" t="t" r="r" b="b"/>
              <a:pathLst>
                <a:path w="1016" h="2323" extrusionOk="0">
                  <a:moveTo>
                    <a:pt x="790" y="0"/>
                  </a:moveTo>
                  <a:lnTo>
                    <a:pt x="790" y="0"/>
                  </a:lnTo>
                  <a:cubicBezTo>
                    <a:pt x="793" y="273"/>
                    <a:pt x="758" y="551"/>
                    <a:pt x="674" y="806"/>
                  </a:cubicBezTo>
                  <a:cubicBezTo>
                    <a:pt x="538" y="1206"/>
                    <a:pt x="273" y="1537"/>
                    <a:pt x="1" y="1855"/>
                  </a:cubicBezTo>
                  <a:cubicBezTo>
                    <a:pt x="97" y="2027"/>
                    <a:pt x="218" y="2183"/>
                    <a:pt x="357" y="2323"/>
                  </a:cubicBezTo>
                  <a:cubicBezTo>
                    <a:pt x="670" y="2018"/>
                    <a:pt x="869" y="1642"/>
                    <a:pt x="942" y="1238"/>
                  </a:cubicBezTo>
                  <a:cubicBezTo>
                    <a:pt x="1016" y="819"/>
                    <a:pt x="963" y="388"/>
                    <a:pt x="79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5683375" y="2058925"/>
              <a:ext cx="110825" cy="35200"/>
            </a:xfrm>
            <a:custGeom>
              <a:avLst/>
              <a:gdLst/>
              <a:ahLst/>
              <a:cxnLst/>
              <a:rect l="l" t="t" r="r" b="b"/>
              <a:pathLst>
                <a:path w="4433" h="1408" extrusionOk="0">
                  <a:moveTo>
                    <a:pt x="0" y="1"/>
                  </a:moveTo>
                  <a:lnTo>
                    <a:pt x="816" y="223"/>
                  </a:lnTo>
                  <a:lnTo>
                    <a:pt x="1222" y="335"/>
                  </a:lnTo>
                  <a:cubicBezTo>
                    <a:pt x="1358" y="371"/>
                    <a:pt x="1491" y="420"/>
                    <a:pt x="1625" y="462"/>
                  </a:cubicBezTo>
                  <a:cubicBezTo>
                    <a:pt x="1946" y="921"/>
                    <a:pt x="2400" y="1194"/>
                    <a:pt x="2889" y="1337"/>
                  </a:cubicBezTo>
                  <a:cubicBezTo>
                    <a:pt x="3065" y="1384"/>
                    <a:pt x="3246" y="1408"/>
                    <a:pt x="3427" y="1408"/>
                  </a:cubicBezTo>
                  <a:cubicBezTo>
                    <a:pt x="3504" y="1408"/>
                    <a:pt x="3580" y="1403"/>
                    <a:pt x="3656" y="1395"/>
                  </a:cubicBezTo>
                  <a:cubicBezTo>
                    <a:pt x="3925" y="1373"/>
                    <a:pt x="4188" y="1304"/>
                    <a:pt x="4432" y="1189"/>
                  </a:cubicBezTo>
                  <a:cubicBezTo>
                    <a:pt x="4312" y="936"/>
                    <a:pt x="4147" y="708"/>
                    <a:pt x="3944" y="532"/>
                  </a:cubicBezTo>
                  <a:cubicBezTo>
                    <a:pt x="3738" y="359"/>
                    <a:pt x="3503" y="226"/>
                    <a:pt x="3250" y="139"/>
                  </a:cubicBezTo>
                  <a:cubicBezTo>
                    <a:pt x="3042" y="62"/>
                    <a:pt x="2821" y="24"/>
                    <a:pt x="2598" y="24"/>
                  </a:cubicBezTo>
                  <a:cubicBezTo>
                    <a:pt x="2284" y="24"/>
                    <a:pt x="1967" y="99"/>
                    <a:pt x="1677" y="241"/>
                  </a:cubicBezTo>
                  <a:cubicBezTo>
                    <a:pt x="1538" y="217"/>
                    <a:pt x="1401" y="186"/>
                    <a:pt x="1260" y="167"/>
                  </a:cubicBezTo>
                  <a:lnTo>
                    <a:pt x="839" y="111"/>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5747375" y="2060075"/>
              <a:ext cx="46825" cy="34050"/>
            </a:xfrm>
            <a:custGeom>
              <a:avLst/>
              <a:gdLst/>
              <a:ahLst/>
              <a:cxnLst/>
              <a:rect l="l" t="t" r="r" b="b"/>
              <a:pathLst>
                <a:path w="1873" h="1362" extrusionOk="0">
                  <a:moveTo>
                    <a:pt x="338" y="1"/>
                  </a:moveTo>
                  <a:lnTo>
                    <a:pt x="338" y="1"/>
                  </a:lnTo>
                  <a:cubicBezTo>
                    <a:pt x="763" y="195"/>
                    <a:pt x="1132" y="518"/>
                    <a:pt x="1351" y="954"/>
                  </a:cubicBezTo>
                  <a:cubicBezTo>
                    <a:pt x="1022" y="1120"/>
                    <a:pt x="677" y="1202"/>
                    <a:pt x="342" y="1202"/>
                  </a:cubicBezTo>
                  <a:cubicBezTo>
                    <a:pt x="227" y="1202"/>
                    <a:pt x="113" y="1192"/>
                    <a:pt x="1" y="1173"/>
                  </a:cubicBezTo>
                  <a:lnTo>
                    <a:pt x="1" y="1173"/>
                  </a:lnTo>
                  <a:cubicBezTo>
                    <a:pt x="271" y="1297"/>
                    <a:pt x="565" y="1361"/>
                    <a:pt x="861" y="1361"/>
                  </a:cubicBezTo>
                  <a:cubicBezTo>
                    <a:pt x="880" y="1361"/>
                    <a:pt x="899" y="1361"/>
                    <a:pt x="917" y="1361"/>
                  </a:cubicBezTo>
                  <a:cubicBezTo>
                    <a:pt x="998" y="1359"/>
                    <a:pt x="1079" y="1352"/>
                    <a:pt x="1159" y="1341"/>
                  </a:cubicBezTo>
                  <a:cubicBezTo>
                    <a:pt x="1239" y="1333"/>
                    <a:pt x="1319" y="1320"/>
                    <a:pt x="1398" y="1303"/>
                  </a:cubicBezTo>
                  <a:cubicBezTo>
                    <a:pt x="1562" y="1267"/>
                    <a:pt x="1721" y="1214"/>
                    <a:pt x="1872" y="1142"/>
                  </a:cubicBezTo>
                  <a:cubicBezTo>
                    <a:pt x="1800" y="988"/>
                    <a:pt x="1709" y="843"/>
                    <a:pt x="1602" y="710"/>
                  </a:cubicBezTo>
                  <a:cubicBezTo>
                    <a:pt x="1549" y="646"/>
                    <a:pt x="1492" y="584"/>
                    <a:pt x="1431" y="526"/>
                  </a:cubicBezTo>
                  <a:cubicBezTo>
                    <a:pt x="1370" y="472"/>
                    <a:pt x="1307" y="421"/>
                    <a:pt x="1239" y="373"/>
                  </a:cubicBezTo>
                  <a:cubicBezTo>
                    <a:pt x="970" y="184"/>
                    <a:pt x="662" y="57"/>
                    <a:pt x="33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754700" y="2101500"/>
              <a:ext cx="20550" cy="19700"/>
            </a:xfrm>
            <a:custGeom>
              <a:avLst/>
              <a:gdLst/>
              <a:ahLst/>
              <a:cxnLst/>
              <a:rect l="l" t="t" r="r" b="b"/>
              <a:pathLst>
                <a:path w="822" h="788" extrusionOk="0">
                  <a:moveTo>
                    <a:pt x="682" y="0"/>
                  </a:moveTo>
                  <a:cubicBezTo>
                    <a:pt x="627" y="0"/>
                    <a:pt x="566" y="27"/>
                    <a:pt x="516" y="58"/>
                  </a:cubicBezTo>
                  <a:cubicBezTo>
                    <a:pt x="344" y="164"/>
                    <a:pt x="202" y="313"/>
                    <a:pt x="104" y="489"/>
                  </a:cubicBezTo>
                  <a:cubicBezTo>
                    <a:pt x="70" y="547"/>
                    <a:pt x="1" y="650"/>
                    <a:pt x="25" y="720"/>
                  </a:cubicBezTo>
                  <a:cubicBezTo>
                    <a:pt x="44" y="771"/>
                    <a:pt x="90" y="787"/>
                    <a:pt x="138" y="787"/>
                  </a:cubicBezTo>
                  <a:cubicBezTo>
                    <a:pt x="175" y="787"/>
                    <a:pt x="213" y="778"/>
                    <a:pt x="242" y="767"/>
                  </a:cubicBezTo>
                  <a:cubicBezTo>
                    <a:pt x="459" y="684"/>
                    <a:pt x="640" y="530"/>
                    <a:pt x="759" y="330"/>
                  </a:cubicBezTo>
                  <a:cubicBezTo>
                    <a:pt x="787" y="282"/>
                    <a:pt x="812" y="230"/>
                    <a:pt x="817" y="174"/>
                  </a:cubicBezTo>
                  <a:cubicBezTo>
                    <a:pt x="822" y="117"/>
                    <a:pt x="803" y="56"/>
                    <a:pt x="758" y="22"/>
                  </a:cubicBezTo>
                  <a:cubicBezTo>
                    <a:pt x="735" y="7"/>
                    <a:pt x="709" y="0"/>
                    <a:pt x="68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5732450" y="2063375"/>
              <a:ext cx="26800" cy="11200"/>
            </a:xfrm>
            <a:custGeom>
              <a:avLst/>
              <a:gdLst/>
              <a:ahLst/>
              <a:cxnLst/>
              <a:rect l="l" t="t" r="r" b="b"/>
              <a:pathLst>
                <a:path w="1072" h="448" extrusionOk="0">
                  <a:moveTo>
                    <a:pt x="563" y="0"/>
                  </a:moveTo>
                  <a:cubicBezTo>
                    <a:pt x="462" y="0"/>
                    <a:pt x="360" y="14"/>
                    <a:pt x="263" y="36"/>
                  </a:cubicBezTo>
                  <a:cubicBezTo>
                    <a:pt x="197" y="52"/>
                    <a:pt x="73" y="73"/>
                    <a:pt x="41" y="142"/>
                  </a:cubicBezTo>
                  <a:cubicBezTo>
                    <a:pt x="1" y="230"/>
                    <a:pt x="96" y="309"/>
                    <a:pt x="163" y="343"/>
                  </a:cubicBezTo>
                  <a:cubicBezTo>
                    <a:pt x="303" y="416"/>
                    <a:pt x="460" y="447"/>
                    <a:pt x="617" y="447"/>
                  </a:cubicBezTo>
                  <a:cubicBezTo>
                    <a:pt x="693" y="447"/>
                    <a:pt x="769" y="440"/>
                    <a:pt x="842" y="426"/>
                  </a:cubicBezTo>
                  <a:cubicBezTo>
                    <a:pt x="897" y="414"/>
                    <a:pt x="952" y="397"/>
                    <a:pt x="996" y="362"/>
                  </a:cubicBezTo>
                  <a:cubicBezTo>
                    <a:pt x="1041" y="326"/>
                    <a:pt x="1072" y="270"/>
                    <a:pt x="1063" y="213"/>
                  </a:cubicBezTo>
                  <a:cubicBezTo>
                    <a:pt x="1051" y="125"/>
                    <a:pt x="957" y="74"/>
                    <a:pt x="871" y="47"/>
                  </a:cubicBezTo>
                  <a:cubicBezTo>
                    <a:pt x="772" y="14"/>
                    <a:pt x="668" y="0"/>
                    <a:pt x="5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5785125" y="2112725"/>
              <a:ext cx="21200" cy="19025"/>
            </a:xfrm>
            <a:custGeom>
              <a:avLst/>
              <a:gdLst/>
              <a:ahLst/>
              <a:cxnLst/>
              <a:rect l="l" t="t" r="r" b="b"/>
              <a:pathLst>
                <a:path w="848" h="761" extrusionOk="0">
                  <a:moveTo>
                    <a:pt x="704" y="1"/>
                  </a:moveTo>
                  <a:cubicBezTo>
                    <a:pt x="652" y="1"/>
                    <a:pt x="594" y="24"/>
                    <a:pt x="546" y="50"/>
                  </a:cubicBezTo>
                  <a:cubicBezTo>
                    <a:pt x="369" y="148"/>
                    <a:pt x="220" y="289"/>
                    <a:pt x="111" y="460"/>
                  </a:cubicBezTo>
                  <a:cubicBezTo>
                    <a:pt x="76" y="516"/>
                    <a:pt x="1" y="617"/>
                    <a:pt x="22" y="687"/>
                  </a:cubicBezTo>
                  <a:cubicBezTo>
                    <a:pt x="39" y="743"/>
                    <a:pt x="90" y="760"/>
                    <a:pt x="143" y="760"/>
                  </a:cubicBezTo>
                  <a:cubicBezTo>
                    <a:pt x="176" y="760"/>
                    <a:pt x="210" y="754"/>
                    <a:pt x="237" y="745"/>
                  </a:cubicBezTo>
                  <a:cubicBezTo>
                    <a:pt x="457" y="672"/>
                    <a:pt x="646" y="529"/>
                    <a:pt x="774" y="336"/>
                  </a:cubicBezTo>
                  <a:cubicBezTo>
                    <a:pt x="804" y="289"/>
                    <a:pt x="832" y="238"/>
                    <a:pt x="840" y="182"/>
                  </a:cubicBezTo>
                  <a:cubicBezTo>
                    <a:pt x="847" y="126"/>
                    <a:pt x="832" y="64"/>
                    <a:pt x="789" y="28"/>
                  </a:cubicBezTo>
                  <a:cubicBezTo>
                    <a:pt x="765" y="9"/>
                    <a:pt x="735" y="1"/>
                    <a:pt x="70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5815025" y="2125500"/>
              <a:ext cx="21800" cy="18300"/>
            </a:xfrm>
            <a:custGeom>
              <a:avLst/>
              <a:gdLst/>
              <a:ahLst/>
              <a:cxnLst/>
              <a:rect l="l" t="t" r="r" b="b"/>
              <a:pathLst>
                <a:path w="872" h="732" extrusionOk="0">
                  <a:moveTo>
                    <a:pt x="725" y="0"/>
                  </a:moveTo>
                  <a:cubicBezTo>
                    <a:pt x="675" y="0"/>
                    <a:pt x="620" y="20"/>
                    <a:pt x="573" y="41"/>
                  </a:cubicBezTo>
                  <a:cubicBezTo>
                    <a:pt x="392" y="130"/>
                    <a:pt x="235" y="264"/>
                    <a:pt x="119" y="430"/>
                  </a:cubicBezTo>
                  <a:cubicBezTo>
                    <a:pt x="81" y="484"/>
                    <a:pt x="0" y="581"/>
                    <a:pt x="18" y="652"/>
                  </a:cubicBezTo>
                  <a:cubicBezTo>
                    <a:pt x="33" y="713"/>
                    <a:pt x="90" y="731"/>
                    <a:pt x="148" y="731"/>
                  </a:cubicBezTo>
                  <a:cubicBezTo>
                    <a:pt x="177" y="731"/>
                    <a:pt x="206" y="727"/>
                    <a:pt x="230" y="721"/>
                  </a:cubicBezTo>
                  <a:cubicBezTo>
                    <a:pt x="453" y="660"/>
                    <a:pt x="649" y="526"/>
                    <a:pt x="787" y="341"/>
                  </a:cubicBezTo>
                  <a:cubicBezTo>
                    <a:pt x="820" y="294"/>
                    <a:pt x="850" y="245"/>
                    <a:pt x="861" y="189"/>
                  </a:cubicBezTo>
                  <a:cubicBezTo>
                    <a:pt x="872" y="133"/>
                    <a:pt x="858" y="71"/>
                    <a:pt x="818" y="34"/>
                  </a:cubicBezTo>
                  <a:cubicBezTo>
                    <a:pt x="792" y="10"/>
                    <a:pt x="760" y="0"/>
                    <a:pt x="7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5844325" y="2139750"/>
              <a:ext cx="22275" cy="17600"/>
            </a:xfrm>
            <a:custGeom>
              <a:avLst/>
              <a:gdLst/>
              <a:ahLst/>
              <a:cxnLst/>
              <a:rect l="l" t="t" r="r" b="b"/>
              <a:pathLst>
                <a:path w="891" h="704" extrusionOk="0">
                  <a:moveTo>
                    <a:pt x="740" y="0"/>
                  </a:moveTo>
                  <a:cubicBezTo>
                    <a:pt x="693" y="0"/>
                    <a:pt x="643" y="16"/>
                    <a:pt x="599" y="35"/>
                  </a:cubicBezTo>
                  <a:cubicBezTo>
                    <a:pt x="412" y="115"/>
                    <a:pt x="250" y="241"/>
                    <a:pt x="126" y="401"/>
                  </a:cubicBezTo>
                  <a:cubicBezTo>
                    <a:pt x="85" y="453"/>
                    <a:pt x="0" y="545"/>
                    <a:pt x="14" y="617"/>
                  </a:cubicBezTo>
                  <a:cubicBezTo>
                    <a:pt x="27" y="684"/>
                    <a:pt x="91" y="704"/>
                    <a:pt x="152" y="704"/>
                  </a:cubicBezTo>
                  <a:cubicBezTo>
                    <a:pt x="177" y="704"/>
                    <a:pt x="202" y="700"/>
                    <a:pt x="222" y="696"/>
                  </a:cubicBezTo>
                  <a:cubicBezTo>
                    <a:pt x="448" y="647"/>
                    <a:pt x="650" y="524"/>
                    <a:pt x="796" y="345"/>
                  </a:cubicBezTo>
                  <a:cubicBezTo>
                    <a:pt x="832" y="301"/>
                    <a:pt x="864" y="252"/>
                    <a:pt x="877" y="198"/>
                  </a:cubicBezTo>
                  <a:cubicBezTo>
                    <a:pt x="891" y="142"/>
                    <a:pt x="881" y="80"/>
                    <a:pt x="843" y="40"/>
                  </a:cubicBezTo>
                  <a:cubicBezTo>
                    <a:pt x="815" y="11"/>
                    <a:pt x="779" y="0"/>
                    <a:pt x="74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5872900" y="2155450"/>
              <a:ext cx="22775" cy="16875"/>
            </a:xfrm>
            <a:custGeom>
              <a:avLst/>
              <a:gdLst/>
              <a:ahLst/>
              <a:cxnLst/>
              <a:rect l="l" t="t" r="r" b="b"/>
              <a:pathLst>
                <a:path w="911" h="675" extrusionOk="0">
                  <a:moveTo>
                    <a:pt x="752" y="1"/>
                  </a:moveTo>
                  <a:cubicBezTo>
                    <a:pt x="710" y="1"/>
                    <a:pt x="665" y="12"/>
                    <a:pt x="625" y="28"/>
                  </a:cubicBezTo>
                  <a:cubicBezTo>
                    <a:pt x="435" y="99"/>
                    <a:pt x="265" y="217"/>
                    <a:pt x="133" y="370"/>
                  </a:cubicBezTo>
                  <a:cubicBezTo>
                    <a:pt x="89" y="421"/>
                    <a:pt x="0" y="509"/>
                    <a:pt x="11" y="582"/>
                  </a:cubicBezTo>
                  <a:cubicBezTo>
                    <a:pt x="22" y="655"/>
                    <a:pt x="96" y="675"/>
                    <a:pt x="163" y="675"/>
                  </a:cubicBezTo>
                  <a:cubicBezTo>
                    <a:pt x="182" y="675"/>
                    <a:pt x="200" y="673"/>
                    <a:pt x="216" y="671"/>
                  </a:cubicBezTo>
                  <a:cubicBezTo>
                    <a:pt x="440" y="631"/>
                    <a:pt x="650" y="523"/>
                    <a:pt x="806" y="349"/>
                  </a:cubicBezTo>
                  <a:cubicBezTo>
                    <a:pt x="843" y="306"/>
                    <a:pt x="877" y="260"/>
                    <a:pt x="894" y="205"/>
                  </a:cubicBezTo>
                  <a:cubicBezTo>
                    <a:pt x="910" y="151"/>
                    <a:pt x="904" y="88"/>
                    <a:pt x="867" y="46"/>
                  </a:cubicBezTo>
                  <a:cubicBezTo>
                    <a:pt x="838" y="13"/>
                    <a:pt x="796" y="1"/>
                    <a:pt x="75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5900775" y="2172575"/>
              <a:ext cx="23150" cy="16125"/>
            </a:xfrm>
            <a:custGeom>
              <a:avLst/>
              <a:gdLst/>
              <a:ahLst/>
              <a:cxnLst/>
              <a:rect l="l" t="t" r="r" b="b"/>
              <a:pathLst>
                <a:path w="926" h="645" extrusionOk="0">
                  <a:moveTo>
                    <a:pt x="761" y="1"/>
                  </a:moveTo>
                  <a:cubicBezTo>
                    <a:pt x="723" y="1"/>
                    <a:pt x="683" y="9"/>
                    <a:pt x="646" y="21"/>
                  </a:cubicBezTo>
                  <a:cubicBezTo>
                    <a:pt x="453" y="82"/>
                    <a:pt x="278" y="192"/>
                    <a:pt x="139" y="339"/>
                  </a:cubicBezTo>
                  <a:cubicBezTo>
                    <a:pt x="92" y="387"/>
                    <a:pt x="0" y="471"/>
                    <a:pt x="7" y="544"/>
                  </a:cubicBezTo>
                  <a:cubicBezTo>
                    <a:pt x="15" y="624"/>
                    <a:pt x="100" y="645"/>
                    <a:pt x="170" y="645"/>
                  </a:cubicBezTo>
                  <a:cubicBezTo>
                    <a:pt x="182" y="645"/>
                    <a:pt x="195" y="644"/>
                    <a:pt x="206" y="643"/>
                  </a:cubicBezTo>
                  <a:cubicBezTo>
                    <a:pt x="436" y="617"/>
                    <a:pt x="649" y="514"/>
                    <a:pt x="811" y="351"/>
                  </a:cubicBezTo>
                  <a:cubicBezTo>
                    <a:pt x="851" y="311"/>
                    <a:pt x="888" y="266"/>
                    <a:pt x="907" y="212"/>
                  </a:cubicBezTo>
                  <a:cubicBezTo>
                    <a:pt x="925" y="159"/>
                    <a:pt x="922" y="95"/>
                    <a:pt x="887" y="52"/>
                  </a:cubicBezTo>
                  <a:cubicBezTo>
                    <a:pt x="856" y="15"/>
                    <a:pt x="810" y="1"/>
                    <a:pt x="76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5928875" y="2191875"/>
              <a:ext cx="23500" cy="15300"/>
            </a:xfrm>
            <a:custGeom>
              <a:avLst/>
              <a:gdLst/>
              <a:ahLst/>
              <a:cxnLst/>
              <a:rect l="l" t="t" r="r" b="b"/>
              <a:pathLst>
                <a:path w="940" h="612" extrusionOk="0">
                  <a:moveTo>
                    <a:pt x="767" y="1"/>
                  </a:moveTo>
                  <a:cubicBezTo>
                    <a:pt x="734" y="1"/>
                    <a:pt x="701" y="6"/>
                    <a:pt x="669" y="13"/>
                  </a:cubicBezTo>
                  <a:cubicBezTo>
                    <a:pt x="474" y="65"/>
                    <a:pt x="294" y="166"/>
                    <a:pt x="147" y="306"/>
                  </a:cubicBezTo>
                  <a:cubicBezTo>
                    <a:pt x="99" y="351"/>
                    <a:pt x="1" y="431"/>
                    <a:pt x="5" y="504"/>
                  </a:cubicBezTo>
                  <a:cubicBezTo>
                    <a:pt x="9" y="589"/>
                    <a:pt x="103" y="612"/>
                    <a:pt x="176" y="612"/>
                  </a:cubicBezTo>
                  <a:cubicBezTo>
                    <a:pt x="184" y="612"/>
                    <a:pt x="192" y="612"/>
                    <a:pt x="199" y="611"/>
                  </a:cubicBezTo>
                  <a:cubicBezTo>
                    <a:pt x="429" y="600"/>
                    <a:pt x="648" y="509"/>
                    <a:pt x="816" y="354"/>
                  </a:cubicBezTo>
                  <a:cubicBezTo>
                    <a:pt x="858" y="315"/>
                    <a:pt x="897" y="273"/>
                    <a:pt x="918" y="219"/>
                  </a:cubicBezTo>
                  <a:cubicBezTo>
                    <a:pt x="940" y="167"/>
                    <a:pt x="940" y="104"/>
                    <a:pt x="907" y="58"/>
                  </a:cubicBezTo>
                  <a:cubicBezTo>
                    <a:pt x="875" y="15"/>
                    <a:pt x="823" y="1"/>
                    <a:pt x="7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5955425" y="2212100"/>
              <a:ext cx="23875" cy="14550"/>
            </a:xfrm>
            <a:custGeom>
              <a:avLst/>
              <a:gdLst/>
              <a:ahLst/>
              <a:cxnLst/>
              <a:rect l="l" t="t" r="r" b="b"/>
              <a:pathLst>
                <a:path w="955" h="582" extrusionOk="0">
                  <a:moveTo>
                    <a:pt x="772" y="1"/>
                  </a:moveTo>
                  <a:cubicBezTo>
                    <a:pt x="744" y="1"/>
                    <a:pt x="716" y="4"/>
                    <a:pt x="689" y="9"/>
                  </a:cubicBezTo>
                  <a:cubicBezTo>
                    <a:pt x="496" y="44"/>
                    <a:pt x="306" y="142"/>
                    <a:pt x="155" y="273"/>
                  </a:cubicBezTo>
                  <a:cubicBezTo>
                    <a:pt x="103" y="316"/>
                    <a:pt x="2" y="390"/>
                    <a:pt x="2" y="463"/>
                  </a:cubicBezTo>
                  <a:cubicBezTo>
                    <a:pt x="0" y="559"/>
                    <a:pt x="118" y="579"/>
                    <a:pt x="190" y="581"/>
                  </a:cubicBezTo>
                  <a:cubicBezTo>
                    <a:pt x="192" y="581"/>
                    <a:pt x="193" y="581"/>
                    <a:pt x="195" y="581"/>
                  </a:cubicBezTo>
                  <a:cubicBezTo>
                    <a:pt x="423" y="581"/>
                    <a:pt x="644" y="502"/>
                    <a:pt x="819" y="356"/>
                  </a:cubicBezTo>
                  <a:cubicBezTo>
                    <a:pt x="863" y="319"/>
                    <a:pt x="904" y="279"/>
                    <a:pt x="927" y="227"/>
                  </a:cubicBezTo>
                  <a:cubicBezTo>
                    <a:pt x="951" y="176"/>
                    <a:pt x="954" y="112"/>
                    <a:pt x="924" y="66"/>
                  </a:cubicBezTo>
                  <a:cubicBezTo>
                    <a:pt x="891" y="17"/>
                    <a:pt x="832" y="1"/>
                    <a:pt x="77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5982325" y="2234975"/>
              <a:ext cx="24300" cy="13800"/>
            </a:xfrm>
            <a:custGeom>
              <a:avLst/>
              <a:gdLst/>
              <a:ahLst/>
              <a:cxnLst/>
              <a:rect l="l" t="t" r="r" b="b"/>
              <a:pathLst>
                <a:path w="972" h="552" extrusionOk="0">
                  <a:moveTo>
                    <a:pt x="776" y="1"/>
                  </a:moveTo>
                  <a:cubicBezTo>
                    <a:pt x="755" y="1"/>
                    <a:pt x="733" y="3"/>
                    <a:pt x="712" y="5"/>
                  </a:cubicBezTo>
                  <a:cubicBezTo>
                    <a:pt x="513" y="33"/>
                    <a:pt x="325" y="113"/>
                    <a:pt x="166" y="236"/>
                  </a:cubicBezTo>
                  <a:cubicBezTo>
                    <a:pt x="113" y="276"/>
                    <a:pt x="8" y="345"/>
                    <a:pt x="5" y="418"/>
                  </a:cubicBezTo>
                  <a:cubicBezTo>
                    <a:pt x="1" y="510"/>
                    <a:pt x="109" y="546"/>
                    <a:pt x="182" y="551"/>
                  </a:cubicBezTo>
                  <a:cubicBezTo>
                    <a:pt x="199" y="551"/>
                    <a:pt x="216" y="552"/>
                    <a:pt x="233" y="552"/>
                  </a:cubicBezTo>
                  <a:cubicBezTo>
                    <a:pt x="446" y="552"/>
                    <a:pt x="653" y="484"/>
                    <a:pt x="824" y="356"/>
                  </a:cubicBezTo>
                  <a:cubicBezTo>
                    <a:pt x="870" y="322"/>
                    <a:pt x="913" y="283"/>
                    <a:pt x="940" y="234"/>
                  </a:cubicBezTo>
                  <a:cubicBezTo>
                    <a:pt x="965" y="184"/>
                    <a:pt x="972" y="121"/>
                    <a:pt x="944" y="74"/>
                  </a:cubicBezTo>
                  <a:cubicBezTo>
                    <a:pt x="911" y="18"/>
                    <a:pt x="844" y="1"/>
                    <a:pt x="7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796750" y="2045750"/>
              <a:ext cx="13150" cy="25700"/>
            </a:xfrm>
            <a:custGeom>
              <a:avLst/>
              <a:gdLst/>
              <a:ahLst/>
              <a:cxnLst/>
              <a:rect l="l" t="t" r="r" b="b"/>
              <a:pathLst>
                <a:path w="526" h="1028" extrusionOk="0">
                  <a:moveTo>
                    <a:pt x="148" y="0"/>
                  </a:moveTo>
                  <a:cubicBezTo>
                    <a:pt x="131" y="0"/>
                    <a:pt x="113" y="5"/>
                    <a:pt x="96" y="15"/>
                  </a:cubicBezTo>
                  <a:cubicBezTo>
                    <a:pt x="28" y="55"/>
                    <a:pt x="27" y="181"/>
                    <a:pt x="21" y="248"/>
                  </a:cubicBezTo>
                  <a:cubicBezTo>
                    <a:pt x="0" y="452"/>
                    <a:pt x="31" y="659"/>
                    <a:pt x="112" y="849"/>
                  </a:cubicBezTo>
                  <a:cubicBezTo>
                    <a:pt x="146" y="931"/>
                    <a:pt x="205" y="1020"/>
                    <a:pt x="295" y="1027"/>
                  </a:cubicBezTo>
                  <a:cubicBezTo>
                    <a:pt x="298" y="1027"/>
                    <a:pt x="301" y="1027"/>
                    <a:pt x="303" y="1027"/>
                  </a:cubicBezTo>
                  <a:cubicBezTo>
                    <a:pt x="358" y="1027"/>
                    <a:pt x="410" y="994"/>
                    <a:pt x="441" y="950"/>
                  </a:cubicBezTo>
                  <a:cubicBezTo>
                    <a:pt x="474" y="903"/>
                    <a:pt x="488" y="847"/>
                    <a:pt x="495" y="791"/>
                  </a:cubicBezTo>
                  <a:cubicBezTo>
                    <a:pt x="525" y="552"/>
                    <a:pt x="464" y="312"/>
                    <a:pt x="323" y="118"/>
                  </a:cubicBezTo>
                  <a:cubicBezTo>
                    <a:pt x="287" y="67"/>
                    <a:pt x="217" y="0"/>
                    <a:pt x="14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830150" y="2058500"/>
              <a:ext cx="13000" cy="25850"/>
            </a:xfrm>
            <a:custGeom>
              <a:avLst/>
              <a:gdLst/>
              <a:ahLst/>
              <a:cxnLst/>
              <a:rect l="l" t="t" r="r" b="b"/>
              <a:pathLst>
                <a:path w="520" h="1034" extrusionOk="0">
                  <a:moveTo>
                    <a:pt x="166" y="1"/>
                  </a:moveTo>
                  <a:cubicBezTo>
                    <a:pt x="150" y="1"/>
                    <a:pt x="134" y="4"/>
                    <a:pt x="117" y="12"/>
                  </a:cubicBezTo>
                  <a:cubicBezTo>
                    <a:pt x="49" y="49"/>
                    <a:pt x="41" y="176"/>
                    <a:pt x="32" y="241"/>
                  </a:cubicBezTo>
                  <a:cubicBezTo>
                    <a:pt x="0" y="445"/>
                    <a:pt x="22" y="652"/>
                    <a:pt x="93" y="846"/>
                  </a:cubicBezTo>
                  <a:cubicBezTo>
                    <a:pt x="123" y="930"/>
                    <a:pt x="178" y="1022"/>
                    <a:pt x="267" y="1032"/>
                  </a:cubicBezTo>
                  <a:cubicBezTo>
                    <a:pt x="272" y="1033"/>
                    <a:pt x="278" y="1033"/>
                    <a:pt x="284" y="1033"/>
                  </a:cubicBezTo>
                  <a:cubicBezTo>
                    <a:pt x="335" y="1033"/>
                    <a:pt x="385" y="1003"/>
                    <a:pt x="416" y="962"/>
                  </a:cubicBezTo>
                  <a:cubicBezTo>
                    <a:pt x="451" y="918"/>
                    <a:pt x="467" y="862"/>
                    <a:pt x="478" y="807"/>
                  </a:cubicBezTo>
                  <a:cubicBezTo>
                    <a:pt x="520" y="570"/>
                    <a:pt x="472" y="328"/>
                    <a:pt x="341" y="126"/>
                  </a:cubicBezTo>
                  <a:cubicBezTo>
                    <a:pt x="306" y="73"/>
                    <a:pt x="238" y="1"/>
                    <a:pt x="16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5862900" y="2072925"/>
              <a:ext cx="12850" cy="25950"/>
            </a:xfrm>
            <a:custGeom>
              <a:avLst/>
              <a:gdLst/>
              <a:ahLst/>
              <a:cxnLst/>
              <a:rect l="l" t="t" r="r" b="b"/>
              <a:pathLst>
                <a:path w="514" h="1038" extrusionOk="0">
                  <a:moveTo>
                    <a:pt x="183" y="1"/>
                  </a:moveTo>
                  <a:cubicBezTo>
                    <a:pt x="169" y="1"/>
                    <a:pt x="154" y="4"/>
                    <a:pt x="139" y="11"/>
                  </a:cubicBezTo>
                  <a:cubicBezTo>
                    <a:pt x="68" y="43"/>
                    <a:pt x="55" y="169"/>
                    <a:pt x="42" y="234"/>
                  </a:cubicBezTo>
                  <a:cubicBezTo>
                    <a:pt x="1" y="436"/>
                    <a:pt x="12" y="645"/>
                    <a:pt x="72" y="841"/>
                  </a:cubicBezTo>
                  <a:cubicBezTo>
                    <a:pt x="99" y="926"/>
                    <a:pt x="149" y="1022"/>
                    <a:pt x="238" y="1036"/>
                  </a:cubicBezTo>
                  <a:cubicBezTo>
                    <a:pt x="245" y="1037"/>
                    <a:pt x="253" y="1037"/>
                    <a:pt x="260" y="1037"/>
                  </a:cubicBezTo>
                  <a:cubicBezTo>
                    <a:pt x="310" y="1037"/>
                    <a:pt x="358" y="1011"/>
                    <a:pt x="390" y="973"/>
                  </a:cubicBezTo>
                  <a:cubicBezTo>
                    <a:pt x="428" y="930"/>
                    <a:pt x="446" y="876"/>
                    <a:pt x="460" y="821"/>
                  </a:cubicBezTo>
                  <a:cubicBezTo>
                    <a:pt x="514" y="587"/>
                    <a:pt x="477" y="342"/>
                    <a:pt x="356" y="135"/>
                  </a:cubicBezTo>
                  <a:cubicBezTo>
                    <a:pt x="323" y="78"/>
                    <a:pt x="25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5894925" y="2089000"/>
              <a:ext cx="12625" cy="25975"/>
            </a:xfrm>
            <a:custGeom>
              <a:avLst/>
              <a:gdLst/>
              <a:ahLst/>
              <a:cxnLst/>
              <a:rect l="l" t="t" r="r" b="b"/>
              <a:pathLst>
                <a:path w="505" h="1039" extrusionOk="0">
                  <a:moveTo>
                    <a:pt x="198" y="0"/>
                  </a:moveTo>
                  <a:cubicBezTo>
                    <a:pt x="185" y="0"/>
                    <a:pt x="172" y="3"/>
                    <a:pt x="158" y="8"/>
                  </a:cubicBezTo>
                  <a:cubicBezTo>
                    <a:pt x="87" y="36"/>
                    <a:pt x="67" y="162"/>
                    <a:pt x="51" y="226"/>
                  </a:cubicBezTo>
                  <a:cubicBezTo>
                    <a:pt x="0" y="426"/>
                    <a:pt x="0" y="634"/>
                    <a:pt x="51" y="833"/>
                  </a:cubicBezTo>
                  <a:cubicBezTo>
                    <a:pt x="73" y="920"/>
                    <a:pt x="118" y="1016"/>
                    <a:pt x="207" y="1035"/>
                  </a:cubicBezTo>
                  <a:cubicBezTo>
                    <a:pt x="217" y="1037"/>
                    <a:pt x="226" y="1038"/>
                    <a:pt x="236" y="1038"/>
                  </a:cubicBezTo>
                  <a:cubicBezTo>
                    <a:pt x="283" y="1038"/>
                    <a:pt x="330" y="1015"/>
                    <a:pt x="363" y="981"/>
                  </a:cubicBezTo>
                  <a:cubicBezTo>
                    <a:pt x="402" y="939"/>
                    <a:pt x="423" y="885"/>
                    <a:pt x="439" y="832"/>
                  </a:cubicBezTo>
                  <a:cubicBezTo>
                    <a:pt x="505" y="601"/>
                    <a:pt x="480" y="354"/>
                    <a:pt x="369" y="143"/>
                  </a:cubicBezTo>
                  <a:cubicBezTo>
                    <a:pt x="338" y="82"/>
                    <a:pt x="274" y="0"/>
                    <a:pt x="19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5925825" y="2106600"/>
              <a:ext cx="12650" cy="25975"/>
            </a:xfrm>
            <a:custGeom>
              <a:avLst/>
              <a:gdLst/>
              <a:ahLst/>
              <a:cxnLst/>
              <a:rect l="l" t="t" r="r" b="b"/>
              <a:pathLst>
                <a:path w="506" h="1039" extrusionOk="0">
                  <a:moveTo>
                    <a:pt x="225" y="0"/>
                  </a:moveTo>
                  <a:cubicBezTo>
                    <a:pt x="213" y="0"/>
                    <a:pt x="201" y="2"/>
                    <a:pt x="189" y="6"/>
                  </a:cubicBezTo>
                  <a:cubicBezTo>
                    <a:pt x="116" y="31"/>
                    <a:pt x="91" y="155"/>
                    <a:pt x="70" y="219"/>
                  </a:cubicBezTo>
                  <a:cubicBezTo>
                    <a:pt x="10" y="415"/>
                    <a:pt x="0" y="623"/>
                    <a:pt x="42" y="825"/>
                  </a:cubicBezTo>
                  <a:cubicBezTo>
                    <a:pt x="60" y="912"/>
                    <a:pt x="100" y="1012"/>
                    <a:pt x="187" y="1034"/>
                  </a:cubicBezTo>
                  <a:cubicBezTo>
                    <a:pt x="199" y="1037"/>
                    <a:pt x="211" y="1039"/>
                    <a:pt x="223" y="1039"/>
                  </a:cubicBezTo>
                  <a:cubicBezTo>
                    <a:pt x="268" y="1039"/>
                    <a:pt x="313" y="1018"/>
                    <a:pt x="346" y="987"/>
                  </a:cubicBezTo>
                  <a:cubicBezTo>
                    <a:pt x="387" y="949"/>
                    <a:pt x="412" y="895"/>
                    <a:pt x="430" y="842"/>
                  </a:cubicBezTo>
                  <a:cubicBezTo>
                    <a:pt x="506" y="615"/>
                    <a:pt x="493" y="368"/>
                    <a:pt x="393" y="150"/>
                  </a:cubicBezTo>
                  <a:cubicBezTo>
                    <a:pt x="365" y="87"/>
                    <a:pt x="302" y="0"/>
                    <a:pt x="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5955850" y="2125700"/>
              <a:ext cx="12675" cy="25975"/>
            </a:xfrm>
            <a:custGeom>
              <a:avLst/>
              <a:gdLst/>
              <a:ahLst/>
              <a:cxnLst/>
              <a:rect l="l" t="t" r="r" b="b"/>
              <a:pathLst>
                <a:path w="507" h="1039" extrusionOk="0">
                  <a:moveTo>
                    <a:pt x="250" y="1"/>
                  </a:moveTo>
                  <a:cubicBezTo>
                    <a:pt x="240" y="1"/>
                    <a:pt x="230" y="2"/>
                    <a:pt x="219" y="5"/>
                  </a:cubicBezTo>
                  <a:cubicBezTo>
                    <a:pt x="145" y="27"/>
                    <a:pt x="113" y="149"/>
                    <a:pt x="91" y="211"/>
                  </a:cubicBezTo>
                  <a:cubicBezTo>
                    <a:pt x="21" y="406"/>
                    <a:pt x="0" y="613"/>
                    <a:pt x="33" y="817"/>
                  </a:cubicBezTo>
                  <a:cubicBezTo>
                    <a:pt x="45" y="905"/>
                    <a:pt x="82" y="1006"/>
                    <a:pt x="168" y="1032"/>
                  </a:cubicBezTo>
                  <a:cubicBezTo>
                    <a:pt x="181" y="1037"/>
                    <a:pt x="195" y="1038"/>
                    <a:pt x="209" y="1038"/>
                  </a:cubicBezTo>
                  <a:cubicBezTo>
                    <a:pt x="252" y="1038"/>
                    <a:pt x="295" y="1020"/>
                    <a:pt x="328" y="992"/>
                  </a:cubicBezTo>
                  <a:cubicBezTo>
                    <a:pt x="371" y="954"/>
                    <a:pt x="399" y="904"/>
                    <a:pt x="419" y="851"/>
                  </a:cubicBezTo>
                  <a:cubicBezTo>
                    <a:pt x="507" y="629"/>
                    <a:pt x="506" y="381"/>
                    <a:pt x="417" y="159"/>
                  </a:cubicBezTo>
                  <a:cubicBezTo>
                    <a:pt x="391" y="94"/>
                    <a:pt x="330" y="1"/>
                    <a:pt x="250"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5986100" y="2147225"/>
              <a:ext cx="12975" cy="25850"/>
            </a:xfrm>
            <a:custGeom>
              <a:avLst/>
              <a:gdLst/>
              <a:ahLst/>
              <a:cxnLst/>
              <a:rect l="l" t="t" r="r" b="b"/>
              <a:pathLst>
                <a:path w="519" h="1034" extrusionOk="0">
                  <a:moveTo>
                    <a:pt x="276" y="1"/>
                  </a:moveTo>
                  <a:cubicBezTo>
                    <a:pt x="268" y="1"/>
                    <a:pt x="259" y="2"/>
                    <a:pt x="250" y="4"/>
                  </a:cubicBezTo>
                  <a:cubicBezTo>
                    <a:pt x="175" y="21"/>
                    <a:pt x="136" y="142"/>
                    <a:pt x="110" y="204"/>
                  </a:cubicBezTo>
                  <a:cubicBezTo>
                    <a:pt x="31" y="392"/>
                    <a:pt x="1" y="598"/>
                    <a:pt x="22" y="802"/>
                  </a:cubicBezTo>
                  <a:cubicBezTo>
                    <a:pt x="32" y="891"/>
                    <a:pt x="63" y="993"/>
                    <a:pt x="147" y="1025"/>
                  </a:cubicBezTo>
                  <a:cubicBezTo>
                    <a:pt x="163" y="1031"/>
                    <a:pt x="180" y="1033"/>
                    <a:pt x="197" y="1033"/>
                  </a:cubicBezTo>
                  <a:cubicBezTo>
                    <a:pt x="237" y="1033"/>
                    <a:pt x="278" y="1018"/>
                    <a:pt x="310" y="993"/>
                  </a:cubicBezTo>
                  <a:cubicBezTo>
                    <a:pt x="354" y="958"/>
                    <a:pt x="384" y="908"/>
                    <a:pt x="408" y="857"/>
                  </a:cubicBezTo>
                  <a:cubicBezTo>
                    <a:pt x="506" y="639"/>
                    <a:pt x="518" y="392"/>
                    <a:pt x="440" y="167"/>
                  </a:cubicBezTo>
                  <a:cubicBezTo>
                    <a:pt x="417" y="99"/>
                    <a:pt x="359" y="1"/>
                    <a:pt x="2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6014600" y="2169750"/>
              <a:ext cx="13200" cy="25700"/>
            </a:xfrm>
            <a:custGeom>
              <a:avLst/>
              <a:gdLst/>
              <a:ahLst/>
              <a:cxnLst/>
              <a:rect l="l" t="t" r="r" b="b"/>
              <a:pathLst>
                <a:path w="528" h="1028" extrusionOk="0">
                  <a:moveTo>
                    <a:pt x="300" y="0"/>
                  </a:moveTo>
                  <a:cubicBezTo>
                    <a:pt x="294" y="0"/>
                    <a:pt x="287" y="1"/>
                    <a:pt x="280" y="2"/>
                  </a:cubicBezTo>
                  <a:cubicBezTo>
                    <a:pt x="204" y="16"/>
                    <a:pt x="158" y="135"/>
                    <a:pt x="131" y="194"/>
                  </a:cubicBezTo>
                  <a:cubicBezTo>
                    <a:pt x="41" y="380"/>
                    <a:pt x="1" y="584"/>
                    <a:pt x="13" y="789"/>
                  </a:cubicBezTo>
                  <a:cubicBezTo>
                    <a:pt x="17" y="877"/>
                    <a:pt x="43" y="981"/>
                    <a:pt x="126" y="1016"/>
                  </a:cubicBezTo>
                  <a:cubicBezTo>
                    <a:pt x="144" y="1024"/>
                    <a:pt x="164" y="1027"/>
                    <a:pt x="183" y="1027"/>
                  </a:cubicBezTo>
                  <a:cubicBezTo>
                    <a:pt x="221" y="1027"/>
                    <a:pt x="259" y="1014"/>
                    <a:pt x="289" y="993"/>
                  </a:cubicBezTo>
                  <a:cubicBezTo>
                    <a:pt x="337" y="960"/>
                    <a:pt x="369" y="912"/>
                    <a:pt x="395" y="862"/>
                  </a:cubicBezTo>
                  <a:cubicBezTo>
                    <a:pt x="504" y="649"/>
                    <a:pt x="528" y="404"/>
                    <a:pt x="461" y="175"/>
                  </a:cubicBezTo>
                  <a:cubicBezTo>
                    <a:pt x="440" y="104"/>
                    <a:pt x="386" y="0"/>
                    <a:pt x="30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6043550" y="2195175"/>
              <a:ext cx="13475" cy="25475"/>
            </a:xfrm>
            <a:custGeom>
              <a:avLst/>
              <a:gdLst/>
              <a:ahLst/>
              <a:cxnLst/>
              <a:rect l="l" t="t" r="r" b="b"/>
              <a:pathLst>
                <a:path w="539" h="1019" extrusionOk="0">
                  <a:moveTo>
                    <a:pt x="326" y="0"/>
                  </a:moveTo>
                  <a:cubicBezTo>
                    <a:pt x="320" y="0"/>
                    <a:pt x="315" y="1"/>
                    <a:pt x="310" y="2"/>
                  </a:cubicBezTo>
                  <a:cubicBezTo>
                    <a:pt x="233" y="11"/>
                    <a:pt x="182" y="127"/>
                    <a:pt x="150" y="186"/>
                  </a:cubicBezTo>
                  <a:cubicBezTo>
                    <a:pt x="52" y="365"/>
                    <a:pt x="1" y="567"/>
                    <a:pt x="2" y="771"/>
                  </a:cubicBezTo>
                  <a:cubicBezTo>
                    <a:pt x="2" y="860"/>
                    <a:pt x="23" y="964"/>
                    <a:pt x="105" y="1004"/>
                  </a:cubicBezTo>
                  <a:cubicBezTo>
                    <a:pt x="125" y="1014"/>
                    <a:pt x="147" y="1018"/>
                    <a:pt x="169" y="1018"/>
                  </a:cubicBezTo>
                  <a:cubicBezTo>
                    <a:pt x="204" y="1018"/>
                    <a:pt x="239" y="1007"/>
                    <a:pt x="269" y="989"/>
                  </a:cubicBezTo>
                  <a:cubicBezTo>
                    <a:pt x="317" y="959"/>
                    <a:pt x="353" y="912"/>
                    <a:pt x="382" y="863"/>
                  </a:cubicBezTo>
                  <a:cubicBezTo>
                    <a:pt x="502" y="658"/>
                    <a:pt x="538" y="414"/>
                    <a:pt x="483" y="182"/>
                  </a:cubicBezTo>
                  <a:cubicBezTo>
                    <a:pt x="465" y="110"/>
                    <a:pt x="415" y="0"/>
                    <a:pt x="32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
          <p:cNvGrpSpPr/>
          <p:nvPr/>
        </p:nvGrpSpPr>
        <p:grpSpPr>
          <a:xfrm rot="10800000">
            <a:off x="6670321" y="3175421"/>
            <a:ext cx="1438763" cy="1500544"/>
            <a:chOff x="4616500" y="3049975"/>
            <a:chExt cx="402575" cy="419850"/>
          </a:xfrm>
        </p:grpSpPr>
        <p:sp>
          <p:nvSpPr>
            <p:cNvPr id="550" name="Google Shape;550;p3"/>
            <p:cNvSpPr/>
            <p:nvPr/>
          </p:nvSpPr>
          <p:spPr>
            <a:xfrm>
              <a:off x="4616500" y="3133450"/>
              <a:ext cx="308050" cy="336375"/>
            </a:xfrm>
            <a:custGeom>
              <a:avLst/>
              <a:gdLst/>
              <a:ahLst/>
              <a:cxnLst/>
              <a:rect l="l" t="t" r="r" b="b"/>
              <a:pathLst>
                <a:path w="12322" h="13455" extrusionOk="0">
                  <a:moveTo>
                    <a:pt x="12213" y="1"/>
                  </a:moveTo>
                  <a:cubicBezTo>
                    <a:pt x="12194" y="1"/>
                    <a:pt x="12175" y="6"/>
                    <a:pt x="12159" y="18"/>
                  </a:cubicBezTo>
                  <a:cubicBezTo>
                    <a:pt x="7232" y="3399"/>
                    <a:pt x="3057" y="7896"/>
                    <a:pt x="69" y="13099"/>
                  </a:cubicBezTo>
                  <a:cubicBezTo>
                    <a:pt x="0" y="13213"/>
                    <a:pt x="41" y="13361"/>
                    <a:pt x="157" y="13424"/>
                  </a:cubicBezTo>
                  <a:cubicBezTo>
                    <a:pt x="195" y="13445"/>
                    <a:pt x="235" y="13455"/>
                    <a:pt x="275" y="13455"/>
                  </a:cubicBezTo>
                  <a:cubicBezTo>
                    <a:pt x="359" y="13455"/>
                    <a:pt x="441" y="13412"/>
                    <a:pt x="487" y="13334"/>
                  </a:cubicBezTo>
                  <a:cubicBezTo>
                    <a:pt x="3355" y="8147"/>
                    <a:pt x="7419" y="3619"/>
                    <a:pt x="12268" y="175"/>
                  </a:cubicBezTo>
                  <a:cubicBezTo>
                    <a:pt x="12311" y="144"/>
                    <a:pt x="12322" y="85"/>
                    <a:pt x="12292" y="41"/>
                  </a:cubicBezTo>
                  <a:cubicBezTo>
                    <a:pt x="12273" y="15"/>
                    <a:pt x="12243" y="1"/>
                    <a:pt x="122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4886600" y="3049975"/>
              <a:ext cx="63125" cy="101975"/>
            </a:xfrm>
            <a:custGeom>
              <a:avLst/>
              <a:gdLst/>
              <a:ahLst/>
              <a:cxnLst/>
              <a:rect l="l" t="t" r="r" b="b"/>
              <a:pathLst>
                <a:path w="2525" h="4079" extrusionOk="0">
                  <a:moveTo>
                    <a:pt x="2524" y="1"/>
                  </a:moveTo>
                  <a:lnTo>
                    <a:pt x="2524" y="1"/>
                  </a:lnTo>
                  <a:cubicBezTo>
                    <a:pt x="2058" y="286"/>
                    <a:pt x="1585" y="565"/>
                    <a:pt x="1134" y="872"/>
                  </a:cubicBezTo>
                  <a:cubicBezTo>
                    <a:pt x="865" y="1048"/>
                    <a:pt x="633" y="1274"/>
                    <a:pt x="452" y="1539"/>
                  </a:cubicBezTo>
                  <a:cubicBezTo>
                    <a:pt x="286" y="1794"/>
                    <a:pt x="171" y="2079"/>
                    <a:pt x="114" y="2379"/>
                  </a:cubicBezTo>
                  <a:cubicBezTo>
                    <a:pt x="0" y="2976"/>
                    <a:pt x="143" y="3593"/>
                    <a:pt x="507" y="4079"/>
                  </a:cubicBezTo>
                  <a:cubicBezTo>
                    <a:pt x="995" y="3733"/>
                    <a:pt x="1300" y="3225"/>
                    <a:pt x="1430" y="2679"/>
                  </a:cubicBezTo>
                  <a:cubicBezTo>
                    <a:pt x="1562" y="2142"/>
                    <a:pt x="1507" y="1550"/>
                    <a:pt x="1227" y="1032"/>
                  </a:cubicBezTo>
                  <a:cubicBezTo>
                    <a:pt x="1647" y="673"/>
                    <a:pt x="2087" y="340"/>
                    <a:pt x="252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4885150" y="3089350"/>
              <a:ext cx="25500" cy="62600"/>
            </a:xfrm>
            <a:custGeom>
              <a:avLst/>
              <a:gdLst/>
              <a:ahLst/>
              <a:cxnLst/>
              <a:rect l="l" t="t" r="r" b="b"/>
              <a:pathLst>
                <a:path w="1020" h="2504" extrusionOk="0">
                  <a:moveTo>
                    <a:pt x="488" y="0"/>
                  </a:moveTo>
                  <a:lnTo>
                    <a:pt x="488" y="0"/>
                  </a:lnTo>
                  <a:cubicBezTo>
                    <a:pt x="0" y="782"/>
                    <a:pt x="9" y="1759"/>
                    <a:pt x="565" y="2504"/>
                  </a:cubicBezTo>
                  <a:cubicBezTo>
                    <a:pt x="735" y="2383"/>
                    <a:pt x="888" y="2238"/>
                    <a:pt x="1020" y="2075"/>
                  </a:cubicBezTo>
                  <a:cubicBezTo>
                    <a:pt x="786" y="1696"/>
                    <a:pt x="564" y="1303"/>
                    <a:pt x="485" y="863"/>
                  </a:cubicBezTo>
                  <a:cubicBezTo>
                    <a:pt x="436" y="581"/>
                    <a:pt x="449" y="292"/>
                    <a:pt x="48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4856750" y="3093500"/>
              <a:ext cx="38200" cy="80700"/>
            </a:xfrm>
            <a:custGeom>
              <a:avLst/>
              <a:gdLst/>
              <a:ahLst/>
              <a:cxnLst/>
              <a:rect l="l" t="t" r="r" b="b"/>
              <a:pathLst>
                <a:path w="1528" h="3228" extrusionOk="0">
                  <a:moveTo>
                    <a:pt x="1053" y="0"/>
                  </a:moveTo>
                  <a:cubicBezTo>
                    <a:pt x="781" y="195"/>
                    <a:pt x="558" y="428"/>
                    <a:pt x="396" y="692"/>
                  </a:cubicBezTo>
                  <a:cubicBezTo>
                    <a:pt x="239" y="952"/>
                    <a:pt x="135" y="1242"/>
                    <a:pt x="89" y="1543"/>
                  </a:cubicBezTo>
                  <a:cubicBezTo>
                    <a:pt x="1" y="2132"/>
                    <a:pt x="149" y="2734"/>
                    <a:pt x="545" y="3228"/>
                  </a:cubicBezTo>
                  <a:cubicBezTo>
                    <a:pt x="786" y="3041"/>
                    <a:pt x="988" y="2808"/>
                    <a:pt x="1140" y="2544"/>
                  </a:cubicBezTo>
                  <a:cubicBezTo>
                    <a:pt x="1289" y="2287"/>
                    <a:pt x="1381" y="1997"/>
                    <a:pt x="1431" y="1711"/>
                  </a:cubicBezTo>
                  <a:cubicBezTo>
                    <a:pt x="1528" y="1135"/>
                    <a:pt x="1415" y="516"/>
                    <a:pt x="10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854675" y="3111700"/>
              <a:ext cx="26650" cy="62500"/>
            </a:xfrm>
            <a:custGeom>
              <a:avLst/>
              <a:gdLst/>
              <a:ahLst/>
              <a:cxnLst/>
              <a:rect l="l" t="t" r="r" b="b"/>
              <a:pathLst>
                <a:path w="1066" h="2500" extrusionOk="0">
                  <a:moveTo>
                    <a:pt x="458" y="0"/>
                  </a:moveTo>
                  <a:lnTo>
                    <a:pt x="458" y="0"/>
                  </a:lnTo>
                  <a:cubicBezTo>
                    <a:pt x="0" y="800"/>
                    <a:pt x="42" y="1773"/>
                    <a:pt x="628" y="2500"/>
                  </a:cubicBezTo>
                  <a:cubicBezTo>
                    <a:pt x="792" y="2371"/>
                    <a:pt x="939" y="2222"/>
                    <a:pt x="1066" y="2054"/>
                  </a:cubicBezTo>
                  <a:cubicBezTo>
                    <a:pt x="818" y="1683"/>
                    <a:pt x="581" y="1299"/>
                    <a:pt x="487" y="862"/>
                  </a:cubicBezTo>
                  <a:cubicBezTo>
                    <a:pt x="428" y="583"/>
                    <a:pt x="430" y="293"/>
                    <a:pt x="4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4827175" y="3116725"/>
              <a:ext cx="37275" cy="81150"/>
            </a:xfrm>
            <a:custGeom>
              <a:avLst/>
              <a:gdLst/>
              <a:ahLst/>
              <a:cxnLst/>
              <a:rect l="l" t="t" r="r" b="b"/>
              <a:pathLst>
                <a:path w="1491" h="3246" extrusionOk="0">
                  <a:moveTo>
                    <a:pt x="973" y="1"/>
                  </a:moveTo>
                  <a:cubicBezTo>
                    <a:pt x="711" y="206"/>
                    <a:pt x="494" y="444"/>
                    <a:pt x="345" y="717"/>
                  </a:cubicBezTo>
                  <a:cubicBezTo>
                    <a:pt x="198" y="983"/>
                    <a:pt x="104" y="1275"/>
                    <a:pt x="69" y="1577"/>
                  </a:cubicBezTo>
                  <a:cubicBezTo>
                    <a:pt x="0" y="2168"/>
                    <a:pt x="174" y="2766"/>
                    <a:pt x="587" y="3245"/>
                  </a:cubicBezTo>
                  <a:cubicBezTo>
                    <a:pt x="825" y="3039"/>
                    <a:pt x="1019" y="2804"/>
                    <a:pt x="1156" y="2539"/>
                  </a:cubicBezTo>
                  <a:cubicBezTo>
                    <a:pt x="1294" y="2276"/>
                    <a:pt x="1378" y="1985"/>
                    <a:pt x="1416" y="1694"/>
                  </a:cubicBezTo>
                  <a:cubicBezTo>
                    <a:pt x="1491" y="1116"/>
                    <a:pt x="1356" y="501"/>
                    <a:pt x="9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4824600" y="3135575"/>
              <a:ext cx="27775" cy="62300"/>
            </a:xfrm>
            <a:custGeom>
              <a:avLst/>
              <a:gdLst/>
              <a:ahLst/>
              <a:cxnLst/>
              <a:rect l="l" t="t" r="r" b="b"/>
              <a:pathLst>
                <a:path w="1111" h="2492" extrusionOk="0">
                  <a:moveTo>
                    <a:pt x="428" y="0"/>
                  </a:moveTo>
                  <a:lnTo>
                    <a:pt x="428" y="0"/>
                  </a:lnTo>
                  <a:cubicBezTo>
                    <a:pt x="0" y="815"/>
                    <a:pt x="76" y="1784"/>
                    <a:pt x="690" y="2491"/>
                  </a:cubicBezTo>
                  <a:cubicBezTo>
                    <a:pt x="851" y="2348"/>
                    <a:pt x="995" y="2198"/>
                    <a:pt x="1111" y="2029"/>
                  </a:cubicBezTo>
                  <a:cubicBezTo>
                    <a:pt x="850" y="1667"/>
                    <a:pt x="599" y="1292"/>
                    <a:pt x="489" y="859"/>
                  </a:cubicBezTo>
                  <a:cubicBezTo>
                    <a:pt x="419" y="582"/>
                    <a:pt x="411" y="293"/>
                    <a:pt x="4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799125" y="3141125"/>
              <a:ext cx="35700" cy="81425"/>
            </a:xfrm>
            <a:custGeom>
              <a:avLst/>
              <a:gdLst/>
              <a:ahLst/>
              <a:cxnLst/>
              <a:rect l="l" t="t" r="r" b="b"/>
              <a:pathLst>
                <a:path w="1428" h="3257" extrusionOk="0">
                  <a:moveTo>
                    <a:pt x="870" y="0"/>
                  </a:moveTo>
                  <a:cubicBezTo>
                    <a:pt x="744" y="103"/>
                    <a:pt x="628" y="219"/>
                    <a:pt x="525" y="345"/>
                  </a:cubicBezTo>
                  <a:cubicBezTo>
                    <a:pt x="425" y="465"/>
                    <a:pt x="338" y="597"/>
                    <a:pt x="269" y="739"/>
                  </a:cubicBezTo>
                  <a:cubicBezTo>
                    <a:pt x="132" y="1010"/>
                    <a:pt x="48" y="1305"/>
                    <a:pt x="24" y="1609"/>
                  </a:cubicBezTo>
                  <a:cubicBezTo>
                    <a:pt x="1" y="1903"/>
                    <a:pt x="38" y="2200"/>
                    <a:pt x="134" y="2479"/>
                  </a:cubicBezTo>
                  <a:cubicBezTo>
                    <a:pt x="236" y="2768"/>
                    <a:pt x="396" y="3033"/>
                    <a:pt x="605" y="3256"/>
                  </a:cubicBezTo>
                  <a:cubicBezTo>
                    <a:pt x="832" y="3040"/>
                    <a:pt x="1019" y="2799"/>
                    <a:pt x="1146" y="2530"/>
                  </a:cubicBezTo>
                  <a:cubicBezTo>
                    <a:pt x="1273" y="2262"/>
                    <a:pt x="1351" y="1972"/>
                    <a:pt x="1373" y="1676"/>
                  </a:cubicBezTo>
                  <a:cubicBezTo>
                    <a:pt x="1428" y="1095"/>
                    <a:pt x="1270" y="487"/>
                    <a:pt x="8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795375" y="3160550"/>
              <a:ext cx="28950" cy="62000"/>
            </a:xfrm>
            <a:custGeom>
              <a:avLst/>
              <a:gdLst/>
              <a:ahLst/>
              <a:cxnLst/>
              <a:rect l="l" t="t" r="r" b="b"/>
              <a:pathLst>
                <a:path w="1158" h="2480" extrusionOk="0">
                  <a:moveTo>
                    <a:pt x="401" y="0"/>
                  </a:moveTo>
                  <a:cubicBezTo>
                    <a:pt x="0" y="828"/>
                    <a:pt x="115" y="1796"/>
                    <a:pt x="755" y="2479"/>
                  </a:cubicBezTo>
                  <a:cubicBezTo>
                    <a:pt x="907" y="2329"/>
                    <a:pt x="1047" y="2175"/>
                    <a:pt x="1157" y="2001"/>
                  </a:cubicBezTo>
                  <a:cubicBezTo>
                    <a:pt x="883" y="1650"/>
                    <a:pt x="617" y="1284"/>
                    <a:pt x="493" y="856"/>
                  </a:cubicBezTo>
                  <a:cubicBezTo>
                    <a:pt x="412" y="582"/>
                    <a:pt x="393" y="293"/>
                    <a:pt x="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771175" y="3166600"/>
              <a:ext cx="34925" cy="81650"/>
            </a:xfrm>
            <a:custGeom>
              <a:avLst/>
              <a:gdLst/>
              <a:ahLst/>
              <a:cxnLst/>
              <a:rect l="l" t="t" r="r" b="b"/>
              <a:pathLst>
                <a:path w="1397" h="3266" extrusionOk="0">
                  <a:moveTo>
                    <a:pt x="800" y="1"/>
                  </a:moveTo>
                  <a:cubicBezTo>
                    <a:pt x="295" y="437"/>
                    <a:pt x="38" y="1048"/>
                    <a:pt x="13" y="1639"/>
                  </a:cubicBezTo>
                  <a:cubicBezTo>
                    <a:pt x="0" y="1935"/>
                    <a:pt x="49" y="2230"/>
                    <a:pt x="156" y="2507"/>
                  </a:cubicBezTo>
                  <a:cubicBezTo>
                    <a:pt x="269" y="2791"/>
                    <a:pt x="438" y="3050"/>
                    <a:pt x="655" y="3266"/>
                  </a:cubicBezTo>
                  <a:cubicBezTo>
                    <a:pt x="710" y="3210"/>
                    <a:pt x="761" y="3152"/>
                    <a:pt x="810" y="3092"/>
                  </a:cubicBezTo>
                  <a:cubicBezTo>
                    <a:pt x="860" y="3033"/>
                    <a:pt x="906" y="2973"/>
                    <a:pt x="950" y="2910"/>
                  </a:cubicBezTo>
                  <a:cubicBezTo>
                    <a:pt x="1035" y="2787"/>
                    <a:pt x="1108" y="2656"/>
                    <a:pt x="1168" y="2519"/>
                  </a:cubicBezTo>
                  <a:cubicBezTo>
                    <a:pt x="1286" y="2246"/>
                    <a:pt x="1353" y="1954"/>
                    <a:pt x="1364" y="1657"/>
                  </a:cubicBezTo>
                  <a:cubicBezTo>
                    <a:pt x="1397" y="1073"/>
                    <a:pt x="1218" y="472"/>
                    <a:pt x="8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4770400" y="3186600"/>
              <a:ext cx="26750" cy="61650"/>
            </a:xfrm>
            <a:custGeom>
              <a:avLst/>
              <a:gdLst/>
              <a:ahLst/>
              <a:cxnLst/>
              <a:rect l="l" t="t" r="r" b="b"/>
              <a:pathLst>
                <a:path w="1070" h="2466" extrusionOk="0">
                  <a:moveTo>
                    <a:pt x="241" y="0"/>
                  </a:moveTo>
                  <a:cubicBezTo>
                    <a:pt x="57" y="420"/>
                    <a:pt x="0" y="872"/>
                    <a:pt x="74" y="1300"/>
                  </a:cubicBezTo>
                  <a:cubicBezTo>
                    <a:pt x="148" y="1727"/>
                    <a:pt x="359" y="2138"/>
                    <a:pt x="686" y="2466"/>
                  </a:cubicBezTo>
                  <a:cubicBezTo>
                    <a:pt x="833" y="2310"/>
                    <a:pt x="965" y="2147"/>
                    <a:pt x="1069" y="1971"/>
                  </a:cubicBezTo>
                  <a:cubicBezTo>
                    <a:pt x="783" y="1631"/>
                    <a:pt x="505" y="1275"/>
                    <a:pt x="364" y="851"/>
                  </a:cubicBezTo>
                  <a:cubicBezTo>
                    <a:pt x="274" y="581"/>
                    <a:pt x="244" y="293"/>
                    <a:pt x="24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744125" y="3193175"/>
              <a:ext cx="34150" cy="81750"/>
            </a:xfrm>
            <a:custGeom>
              <a:avLst/>
              <a:gdLst/>
              <a:ahLst/>
              <a:cxnLst/>
              <a:rect l="l" t="t" r="r" b="b"/>
              <a:pathLst>
                <a:path w="1366" h="3270" extrusionOk="0">
                  <a:moveTo>
                    <a:pt x="731" y="0"/>
                  </a:moveTo>
                  <a:cubicBezTo>
                    <a:pt x="242" y="453"/>
                    <a:pt x="11" y="1077"/>
                    <a:pt x="6" y="1666"/>
                  </a:cubicBezTo>
                  <a:cubicBezTo>
                    <a:pt x="1" y="2255"/>
                    <a:pt x="247" y="2841"/>
                    <a:pt x="708" y="3269"/>
                  </a:cubicBezTo>
                  <a:cubicBezTo>
                    <a:pt x="916" y="3033"/>
                    <a:pt x="1084" y="2780"/>
                    <a:pt x="1193" y="2502"/>
                  </a:cubicBezTo>
                  <a:cubicBezTo>
                    <a:pt x="1301" y="2226"/>
                    <a:pt x="1357" y="1932"/>
                    <a:pt x="1358" y="1635"/>
                  </a:cubicBezTo>
                  <a:cubicBezTo>
                    <a:pt x="1366" y="1048"/>
                    <a:pt x="1168" y="456"/>
                    <a:pt x="7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4743175" y="3213725"/>
              <a:ext cx="27750" cy="61200"/>
            </a:xfrm>
            <a:custGeom>
              <a:avLst/>
              <a:gdLst/>
              <a:ahLst/>
              <a:cxnLst/>
              <a:rect l="l" t="t" r="r" b="b"/>
              <a:pathLst>
                <a:path w="1110" h="2448" extrusionOk="0">
                  <a:moveTo>
                    <a:pt x="210" y="0"/>
                  </a:moveTo>
                  <a:cubicBezTo>
                    <a:pt x="42" y="425"/>
                    <a:pt x="1" y="879"/>
                    <a:pt x="90" y="1303"/>
                  </a:cubicBezTo>
                  <a:cubicBezTo>
                    <a:pt x="186" y="1743"/>
                    <a:pt x="415" y="2143"/>
                    <a:pt x="746" y="2447"/>
                  </a:cubicBezTo>
                  <a:cubicBezTo>
                    <a:pt x="817" y="2369"/>
                    <a:pt x="883" y="2285"/>
                    <a:pt x="943" y="2199"/>
                  </a:cubicBezTo>
                  <a:cubicBezTo>
                    <a:pt x="1004" y="2116"/>
                    <a:pt x="1060" y="2029"/>
                    <a:pt x="1110" y="1939"/>
                  </a:cubicBezTo>
                  <a:cubicBezTo>
                    <a:pt x="810" y="1608"/>
                    <a:pt x="519" y="1263"/>
                    <a:pt x="364" y="845"/>
                  </a:cubicBezTo>
                  <a:cubicBezTo>
                    <a:pt x="264" y="578"/>
                    <a:pt x="224" y="292"/>
                    <a:pt x="21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4717825" y="3220775"/>
              <a:ext cx="34275" cy="81725"/>
            </a:xfrm>
            <a:custGeom>
              <a:avLst/>
              <a:gdLst/>
              <a:ahLst/>
              <a:cxnLst/>
              <a:rect l="l" t="t" r="r" b="b"/>
              <a:pathLst>
                <a:path w="1371" h="3269" extrusionOk="0">
                  <a:moveTo>
                    <a:pt x="673" y="1"/>
                  </a:moveTo>
                  <a:cubicBezTo>
                    <a:pt x="559" y="117"/>
                    <a:pt x="457" y="243"/>
                    <a:pt x="367" y="380"/>
                  </a:cubicBezTo>
                  <a:cubicBezTo>
                    <a:pt x="283" y="513"/>
                    <a:pt x="213" y="654"/>
                    <a:pt x="159" y="802"/>
                  </a:cubicBezTo>
                  <a:cubicBezTo>
                    <a:pt x="51" y="1086"/>
                    <a:pt x="1" y="1388"/>
                    <a:pt x="9" y="1692"/>
                  </a:cubicBezTo>
                  <a:cubicBezTo>
                    <a:pt x="17" y="1988"/>
                    <a:pt x="88" y="2280"/>
                    <a:pt x="218" y="2548"/>
                  </a:cubicBezTo>
                  <a:cubicBezTo>
                    <a:pt x="351" y="2823"/>
                    <a:pt x="538" y="3069"/>
                    <a:pt x="770" y="3269"/>
                  </a:cubicBezTo>
                  <a:cubicBezTo>
                    <a:pt x="972" y="3025"/>
                    <a:pt x="1127" y="2763"/>
                    <a:pt x="1226" y="2484"/>
                  </a:cubicBezTo>
                  <a:cubicBezTo>
                    <a:pt x="1325" y="2204"/>
                    <a:pt x="1370" y="1908"/>
                    <a:pt x="1361" y="1612"/>
                  </a:cubicBezTo>
                  <a:cubicBezTo>
                    <a:pt x="1343" y="1022"/>
                    <a:pt x="1127" y="442"/>
                    <a:pt x="6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4717025" y="3241825"/>
              <a:ext cx="28675" cy="60675"/>
            </a:xfrm>
            <a:custGeom>
              <a:avLst/>
              <a:gdLst/>
              <a:ahLst/>
              <a:cxnLst/>
              <a:rect l="l" t="t" r="r" b="b"/>
              <a:pathLst>
                <a:path w="1147" h="2427" extrusionOk="0">
                  <a:moveTo>
                    <a:pt x="178" y="0"/>
                  </a:moveTo>
                  <a:cubicBezTo>
                    <a:pt x="24" y="431"/>
                    <a:pt x="1" y="885"/>
                    <a:pt x="105" y="1306"/>
                  </a:cubicBezTo>
                  <a:cubicBezTo>
                    <a:pt x="217" y="1742"/>
                    <a:pt x="461" y="2133"/>
                    <a:pt x="803" y="2427"/>
                  </a:cubicBezTo>
                  <a:cubicBezTo>
                    <a:pt x="936" y="2265"/>
                    <a:pt x="1052" y="2090"/>
                    <a:pt x="1147" y="1903"/>
                  </a:cubicBezTo>
                  <a:cubicBezTo>
                    <a:pt x="836" y="1585"/>
                    <a:pt x="532" y="1250"/>
                    <a:pt x="361" y="839"/>
                  </a:cubicBezTo>
                  <a:cubicBezTo>
                    <a:pt x="252" y="575"/>
                    <a:pt x="202" y="292"/>
                    <a:pt x="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692400" y="3249375"/>
              <a:ext cx="34725" cy="81600"/>
            </a:xfrm>
            <a:custGeom>
              <a:avLst/>
              <a:gdLst/>
              <a:ahLst/>
              <a:cxnLst/>
              <a:rect l="l" t="t" r="r" b="b"/>
              <a:pathLst>
                <a:path w="1389" h="3264" extrusionOk="0">
                  <a:moveTo>
                    <a:pt x="621" y="1"/>
                  </a:moveTo>
                  <a:cubicBezTo>
                    <a:pt x="511" y="121"/>
                    <a:pt x="414" y="251"/>
                    <a:pt x="329" y="390"/>
                  </a:cubicBezTo>
                  <a:cubicBezTo>
                    <a:pt x="252" y="528"/>
                    <a:pt x="187" y="673"/>
                    <a:pt x="137" y="822"/>
                  </a:cubicBezTo>
                  <a:cubicBezTo>
                    <a:pt x="40" y="1108"/>
                    <a:pt x="0" y="1412"/>
                    <a:pt x="20" y="1715"/>
                  </a:cubicBezTo>
                  <a:cubicBezTo>
                    <a:pt x="39" y="2012"/>
                    <a:pt x="122" y="2302"/>
                    <a:pt x="261" y="2565"/>
                  </a:cubicBezTo>
                  <a:cubicBezTo>
                    <a:pt x="404" y="2835"/>
                    <a:pt x="600" y="3072"/>
                    <a:pt x="840" y="3263"/>
                  </a:cubicBezTo>
                  <a:cubicBezTo>
                    <a:pt x="935" y="3142"/>
                    <a:pt x="1019" y="3011"/>
                    <a:pt x="1090" y="2874"/>
                  </a:cubicBezTo>
                  <a:cubicBezTo>
                    <a:pt x="1162" y="2743"/>
                    <a:pt x="1221" y="2605"/>
                    <a:pt x="1266" y="2463"/>
                  </a:cubicBezTo>
                  <a:cubicBezTo>
                    <a:pt x="1354" y="2179"/>
                    <a:pt x="1388" y="1882"/>
                    <a:pt x="1368" y="1587"/>
                  </a:cubicBezTo>
                  <a:cubicBezTo>
                    <a:pt x="1348" y="1291"/>
                    <a:pt x="1276" y="1001"/>
                    <a:pt x="1156" y="732"/>
                  </a:cubicBezTo>
                  <a:cubicBezTo>
                    <a:pt x="1030" y="454"/>
                    <a:pt x="847" y="205"/>
                    <a:pt x="62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691825" y="3270900"/>
              <a:ext cx="29650" cy="60050"/>
            </a:xfrm>
            <a:custGeom>
              <a:avLst/>
              <a:gdLst/>
              <a:ahLst/>
              <a:cxnLst/>
              <a:rect l="l" t="t" r="r" b="b"/>
              <a:pathLst>
                <a:path w="1186" h="2402" extrusionOk="0">
                  <a:moveTo>
                    <a:pt x="148" y="0"/>
                  </a:moveTo>
                  <a:cubicBezTo>
                    <a:pt x="11" y="436"/>
                    <a:pt x="1" y="890"/>
                    <a:pt x="123" y="1309"/>
                  </a:cubicBezTo>
                  <a:cubicBezTo>
                    <a:pt x="252" y="1740"/>
                    <a:pt x="511" y="2121"/>
                    <a:pt x="863" y="2401"/>
                  </a:cubicBezTo>
                  <a:cubicBezTo>
                    <a:pt x="997" y="2234"/>
                    <a:pt x="1098" y="2049"/>
                    <a:pt x="1186" y="1866"/>
                  </a:cubicBezTo>
                  <a:cubicBezTo>
                    <a:pt x="864" y="1559"/>
                    <a:pt x="548" y="1237"/>
                    <a:pt x="363" y="832"/>
                  </a:cubicBezTo>
                  <a:cubicBezTo>
                    <a:pt x="243" y="574"/>
                    <a:pt x="183" y="291"/>
                    <a:pt x="14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668025" y="3278950"/>
              <a:ext cx="35625" cy="81350"/>
            </a:xfrm>
            <a:custGeom>
              <a:avLst/>
              <a:gdLst/>
              <a:ahLst/>
              <a:cxnLst/>
              <a:rect l="l" t="t" r="r" b="b"/>
              <a:pathLst>
                <a:path w="1425" h="3254" extrusionOk="0">
                  <a:moveTo>
                    <a:pt x="570" y="0"/>
                  </a:moveTo>
                  <a:cubicBezTo>
                    <a:pt x="462" y="128"/>
                    <a:pt x="367" y="259"/>
                    <a:pt x="294" y="402"/>
                  </a:cubicBezTo>
                  <a:cubicBezTo>
                    <a:pt x="221" y="542"/>
                    <a:pt x="162" y="688"/>
                    <a:pt x="117" y="840"/>
                  </a:cubicBezTo>
                  <a:cubicBezTo>
                    <a:pt x="30" y="1129"/>
                    <a:pt x="1" y="1434"/>
                    <a:pt x="32" y="1736"/>
                  </a:cubicBezTo>
                  <a:cubicBezTo>
                    <a:pt x="60" y="2029"/>
                    <a:pt x="158" y="2318"/>
                    <a:pt x="306" y="2577"/>
                  </a:cubicBezTo>
                  <a:cubicBezTo>
                    <a:pt x="458" y="2841"/>
                    <a:pt x="664" y="3072"/>
                    <a:pt x="910" y="3253"/>
                  </a:cubicBezTo>
                  <a:cubicBezTo>
                    <a:pt x="1001" y="3129"/>
                    <a:pt x="1080" y="2996"/>
                    <a:pt x="1145" y="2855"/>
                  </a:cubicBezTo>
                  <a:cubicBezTo>
                    <a:pt x="1344" y="2454"/>
                    <a:pt x="1424" y="2004"/>
                    <a:pt x="1376" y="1559"/>
                  </a:cubicBezTo>
                  <a:cubicBezTo>
                    <a:pt x="1361" y="1411"/>
                    <a:pt x="1332" y="1265"/>
                    <a:pt x="1290" y="1122"/>
                  </a:cubicBezTo>
                  <a:cubicBezTo>
                    <a:pt x="1250" y="980"/>
                    <a:pt x="1197" y="843"/>
                    <a:pt x="1131" y="711"/>
                  </a:cubicBezTo>
                  <a:cubicBezTo>
                    <a:pt x="995" y="438"/>
                    <a:pt x="804" y="196"/>
                    <a:pt x="5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4667650" y="3300950"/>
              <a:ext cx="30675" cy="59350"/>
            </a:xfrm>
            <a:custGeom>
              <a:avLst/>
              <a:gdLst/>
              <a:ahLst/>
              <a:cxnLst/>
              <a:rect l="l" t="t" r="r" b="b"/>
              <a:pathLst>
                <a:path w="1227" h="2374" extrusionOk="0">
                  <a:moveTo>
                    <a:pt x="121" y="0"/>
                  </a:moveTo>
                  <a:lnTo>
                    <a:pt x="121" y="0"/>
                  </a:lnTo>
                  <a:cubicBezTo>
                    <a:pt x="1" y="441"/>
                    <a:pt x="5" y="893"/>
                    <a:pt x="146" y="1309"/>
                  </a:cubicBezTo>
                  <a:cubicBezTo>
                    <a:pt x="291" y="1735"/>
                    <a:pt x="562" y="2107"/>
                    <a:pt x="925" y="2373"/>
                  </a:cubicBezTo>
                  <a:cubicBezTo>
                    <a:pt x="1054" y="2202"/>
                    <a:pt x="1146" y="2013"/>
                    <a:pt x="1227" y="1825"/>
                  </a:cubicBezTo>
                  <a:cubicBezTo>
                    <a:pt x="893" y="1530"/>
                    <a:pt x="565" y="1220"/>
                    <a:pt x="366" y="822"/>
                  </a:cubicBezTo>
                  <a:cubicBezTo>
                    <a:pt x="237" y="567"/>
                    <a:pt x="167" y="289"/>
                    <a:pt x="12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4884100" y="3152425"/>
              <a:ext cx="108875" cy="34225"/>
            </a:xfrm>
            <a:custGeom>
              <a:avLst/>
              <a:gdLst/>
              <a:ahLst/>
              <a:cxnLst/>
              <a:rect l="l" t="t" r="r" b="b"/>
              <a:pathLst>
                <a:path w="4355" h="1369" extrusionOk="0">
                  <a:moveTo>
                    <a:pt x="1297" y="1"/>
                  </a:moveTo>
                  <a:cubicBezTo>
                    <a:pt x="1120" y="1"/>
                    <a:pt x="943" y="22"/>
                    <a:pt x="771" y="65"/>
                  </a:cubicBezTo>
                  <a:cubicBezTo>
                    <a:pt x="498" y="134"/>
                    <a:pt x="239" y="265"/>
                    <a:pt x="0" y="447"/>
                  </a:cubicBezTo>
                  <a:cubicBezTo>
                    <a:pt x="367" y="921"/>
                    <a:pt x="901" y="1239"/>
                    <a:pt x="1492" y="1334"/>
                  </a:cubicBezTo>
                  <a:cubicBezTo>
                    <a:pt x="1629" y="1356"/>
                    <a:pt x="1768" y="1368"/>
                    <a:pt x="1907" y="1368"/>
                  </a:cubicBezTo>
                  <a:cubicBezTo>
                    <a:pt x="2053" y="1368"/>
                    <a:pt x="2199" y="1355"/>
                    <a:pt x="2341" y="1326"/>
                  </a:cubicBezTo>
                  <a:cubicBezTo>
                    <a:pt x="2620" y="1271"/>
                    <a:pt x="2883" y="1155"/>
                    <a:pt x="3129" y="989"/>
                  </a:cubicBezTo>
                  <a:lnTo>
                    <a:pt x="3739" y="586"/>
                  </a:lnTo>
                  <a:cubicBezTo>
                    <a:pt x="3944" y="453"/>
                    <a:pt x="4143" y="312"/>
                    <a:pt x="4354" y="189"/>
                  </a:cubicBezTo>
                  <a:lnTo>
                    <a:pt x="4354" y="189"/>
                  </a:lnTo>
                  <a:cubicBezTo>
                    <a:pt x="4126" y="288"/>
                    <a:pt x="3909" y="404"/>
                    <a:pt x="3686" y="511"/>
                  </a:cubicBezTo>
                  <a:lnTo>
                    <a:pt x="3018" y="842"/>
                  </a:lnTo>
                  <a:cubicBezTo>
                    <a:pt x="2649" y="377"/>
                    <a:pt x="2145" y="98"/>
                    <a:pt x="1598" y="22"/>
                  </a:cubicBezTo>
                  <a:cubicBezTo>
                    <a:pt x="1498" y="8"/>
                    <a:pt x="1398" y="1"/>
                    <a:pt x="129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4884100" y="3155875"/>
              <a:ext cx="57600" cy="30775"/>
            </a:xfrm>
            <a:custGeom>
              <a:avLst/>
              <a:gdLst/>
              <a:ahLst/>
              <a:cxnLst/>
              <a:rect l="l" t="t" r="r" b="b"/>
              <a:pathLst>
                <a:path w="2304" h="1231" extrusionOk="0">
                  <a:moveTo>
                    <a:pt x="542" y="1"/>
                  </a:moveTo>
                  <a:cubicBezTo>
                    <a:pt x="348" y="78"/>
                    <a:pt x="166" y="182"/>
                    <a:pt x="0" y="309"/>
                  </a:cubicBezTo>
                  <a:cubicBezTo>
                    <a:pt x="273" y="662"/>
                    <a:pt x="640" y="930"/>
                    <a:pt x="1059" y="1082"/>
                  </a:cubicBezTo>
                  <a:cubicBezTo>
                    <a:pt x="1257" y="1155"/>
                    <a:pt x="1464" y="1200"/>
                    <a:pt x="1675" y="1219"/>
                  </a:cubicBezTo>
                  <a:cubicBezTo>
                    <a:pt x="1750" y="1226"/>
                    <a:pt x="1826" y="1230"/>
                    <a:pt x="1902" y="1230"/>
                  </a:cubicBezTo>
                  <a:cubicBezTo>
                    <a:pt x="2036" y="1230"/>
                    <a:pt x="2171" y="1218"/>
                    <a:pt x="2304" y="1194"/>
                  </a:cubicBezTo>
                  <a:cubicBezTo>
                    <a:pt x="2033" y="1122"/>
                    <a:pt x="1767" y="1032"/>
                    <a:pt x="1521" y="889"/>
                  </a:cubicBezTo>
                  <a:cubicBezTo>
                    <a:pt x="1136" y="666"/>
                    <a:pt x="833" y="340"/>
                    <a:pt x="54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4855600" y="3173975"/>
              <a:ext cx="78700" cy="33700"/>
            </a:xfrm>
            <a:custGeom>
              <a:avLst/>
              <a:gdLst/>
              <a:ahLst/>
              <a:cxnLst/>
              <a:rect l="l" t="t" r="r" b="b"/>
              <a:pathLst>
                <a:path w="3148" h="1348" extrusionOk="0">
                  <a:moveTo>
                    <a:pt x="1359" y="1"/>
                  </a:moveTo>
                  <a:cubicBezTo>
                    <a:pt x="1170" y="1"/>
                    <a:pt x="981" y="25"/>
                    <a:pt x="798" y="73"/>
                  </a:cubicBezTo>
                  <a:cubicBezTo>
                    <a:pt x="514" y="151"/>
                    <a:pt x="244" y="296"/>
                    <a:pt x="1" y="496"/>
                  </a:cubicBezTo>
                  <a:cubicBezTo>
                    <a:pt x="385" y="956"/>
                    <a:pt x="930" y="1253"/>
                    <a:pt x="1525" y="1329"/>
                  </a:cubicBezTo>
                  <a:cubicBezTo>
                    <a:pt x="1631" y="1341"/>
                    <a:pt x="1740" y="1348"/>
                    <a:pt x="1849" y="1348"/>
                  </a:cubicBezTo>
                  <a:cubicBezTo>
                    <a:pt x="2026" y="1348"/>
                    <a:pt x="2203" y="1330"/>
                    <a:pt x="2372" y="1288"/>
                  </a:cubicBezTo>
                  <a:cubicBezTo>
                    <a:pt x="2653" y="1220"/>
                    <a:pt x="2917" y="1096"/>
                    <a:pt x="3147" y="922"/>
                  </a:cubicBezTo>
                  <a:cubicBezTo>
                    <a:pt x="2772" y="412"/>
                    <a:pt x="2240" y="103"/>
                    <a:pt x="1667" y="22"/>
                  </a:cubicBezTo>
                  <a:cubicBezTo>
                    <a:pt x="1565" y="8"/>
                    <a:pt x="1462" y="1"/>
                    <a:pt x="13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855600" y="3178175"/>
              <a:ext cx="58375" cy="29525"/>
            </a:xfrm>
            <a:custGeom>
              <a:avLst/>
              <a:gdLst/>
              <a:ahLst/>
              <a:cxnLst/>
              <a:rect l="l" t="t" r="r" b="b"/>
              <a:pathLst>
                <a:path w="2335" h="1181" extrusionOk="0">
                  <a:moveTo>
                    <a:pt x="532" y="0"/>
                  </a:moveTo>
                  <a:cubicBezTo>
                    <a:pt x="340" y="84"/>
                    <a:pt x="162" y="195"/>
                    <a:pt x="1" y="328"/>
                  </a:cubicBezTo>
                  <a:cubicBezTo>
                    <a:pt x="286" y="670"/>
                    <a:pt x="663" y="926"/>
                    <a:pt x="1087" y="1063"/>
                  </a:cubicBezTo>
                  <a:cubicBezTo>
                    <a:pt x="1287" y="1128"/>
                    <a:pt x="1496" y="1166"/>
                    <a:pt x="1707" y="1176"/>
                  </a:cubicBezTo>
                  <a:cubicBezTo>
                    <a:pt x="1755" y="1179"/>
                    <a:pt x="1803" y="1180"/>
                    <a:pt x="1852" y="1180"/>
                  </a:cubicBezTo>
                  <a:cubicBezTo>
                    <a:pt x="2014" y="1180"/>
                    <a:pt x="2176" y="1163"/>
                    <a:pt x="2335" y="1128"/>
                  </a:cubicBezTo>
                  <a:cubicBezTo>
                    <a:pt x="2062" y="1067"/>
                    <a:pt x="1793" y="986"/>
                    <a:pt x="1542" y="853"/>
                  </a:cubicBezTo>
                  <a:cubicBezTo>
                    <a:pt x="1150" y="645"/>
                    <a:pt x="835" y="329"/>
                    <a:pt x="53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827550" y="3196825"/>
              <a:ext cx="79000" cy="33350"/>
            </a:xfrm>
            <a:custGeom>
              <a:avLst/>
              <a:gdLst/>
              <a:ahLst/>
              <a:cxnLst/>
              <a:rect l="l" t="t" r="r" b="b"/>
              <a:pathLst>
                <a:path w="3160" h="1334" extrusionOk="0">
                  <a:moveTo>
                    <a:pt x="1406" y="0"/>
                  </a:moveTo>
                  <a:cubicBezTo>
                    <a:pt x="888" y="0"/>
                    <a:pt x="385" y="194"/>
                    <a:pt x="0" y="549"/>
                  </a:cubicBezTo>
                  <a:cubicBezTo>
                    <a:pt x="400" y="995"/>
                    <a:pt x="956" y="1273"/>
                    <a:pt x="1554" y="1326"/>
                  </a:cubicBezTo>
                  <a:cubicBezTo>
                    <a:pt x="1625" y="1331"/>
                    <a:pt x="1697" y="1334"/>
                    <a:pt x="1769" y="1334"/>
                  </a:cubicBezTo>
                  <a:cubicBezTo>
                    <a:pt x="1982" y="1334"/>
                    <a:pt x="2196" y="1310"/>
                    <a:pt x="2400" y="1253"/>
                  </a:cubicBezTo>
                  <a:cubicBezTo>
                    <a:pt x="2678" y="1175"/>
                    <a:pt x="2936" y="1041"/>
                    <a:pt x="3160" y="857"/>
                  </a:cubicBezTo>
                  <a:cubicBezTo>
                    <a:pt x="2768" y="364"/>
                    <a:pt x="2225" y="73"/>
                    <a:pt x="1649" y="14"/>
                  </a:cubicBezTo>
                  <a:cubicBezTo>
                    <a:pt x="1568" y="5"/>
                    <a:pt x="148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4827525" y="3201900"/>
              <a:ext cx="59100" cy="28275"/>
            </a:xfrm>
            <a:custGeom>
              <a:avLst/>
              <a:gdLst/>
              <a:ahLst/>
              <a:cxnLst/>
              <a:rect l="l" t="t" r="r" b="b"/>
              <a:pathLst>
                <a:path w="2364" h="1131" extrusionOk="0">
                  <a:moveTo>
                    <a:pt x="519" y="0"/>
                  </a:moveTo>
                  <a:cubicBezTo>
                    <a:pt x="332" y="90"/>
                    <a:pt x="157" y="207"/>
                    <a:pt x="0" y="346"/>
                  </a:cubicBezTo>
                  <a:cubicBezTo>
                    <a:pt x="298" y="677"/>
                    <a:pt x="685" y="919"/>
                    <a:pt x="1114" y="1040"/>
                  </a:cubicBezTo>
                  <a:cubicBezTo>
                    <a:pt x="1317" y="1098"/>
                    <a:pt x="1527" y="1129"/>
                    <a:pt x="1739" y="1130"/>
                  </a:cubicBezTo>
                  <a:cubicBezTo>
                    <a:pt x="1755" y="1131"/>
                    <a:pt x="1771" y="1131"/>
                    <a:pt x="1787" y="1131"/>
                  </a:cubicBezTo>
                  <a:cubicBezTo>
                    <a:pt x="1981" y="1131"/>
                    <a:pt x="2174" y="1107"/>
                    <a:pt x="2363" y="1059"/>
                  </a:cubicBezTo>
                  <a:cubicBezTo>
                    <a:pt x="2088" y="1007"/>
                    <a:pt x="1816" y="936"/>
                    <a:pt x="1559" y="813"/>
                  </a:cubicBezTo>
                  <a:cubicBezTo>
                    <a:pt x="1163" y="623"/>
                    <a:pt x="835" y="316"/>
                    <a:pt x="51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4800350" y="3220725"/>
              <a:ext cx="79300" cy="33075"/>
            </a:xfrm>
            <a:custGeom>
              <a:avLst/>
              <a:gdLst/>
              <a:ahLst/>
              <a:cxnLst/>
              <a:rect l="l" t="t" r="r" b="b"/>
              <a:pathLst>
                <a:path w="3172" h="1323" extrusionOk="0">
                  <a:moveTo>
                    <a:pt x="1477" y="1"/>
                  </a:moveTo>
                  <a:cubicBezTo>
                    <a:pt x="1236" y="1"/>
                    <a:pt x="995" y="41"/>
                    <a:pt x="766" y="120"/>
                  </a:cubicBezTo>
                  <a:cubicBezTo>
                    <a:pt x="481" y="227"/>
                    <a:pt x="221" y="390"/>
                    <a:pt x="1" y="600"/>
                  </a:cubicBezTo>
                  <a:cubicBezTo>
                    <a:pt x="418" y="1032"/>
                    <a:pt x="984" y="1289"/>
                    <a:pt x="1584" y="1319"/>
                  </a:cubicBezTo>
                  <a:cubicBezTo>
                    <a:pt x="1624" y="1321"/>
                    <a:pt x="1665" y="1322"/>
                    <a:pt x="1705" y="1322"/>
                  </a:cubicBezTo>
                  <a:cubicBezTo>
                    <a:pt x="1949" y="1322"/>
                    <a:pt x="2191" y="1286"/>
                    <a:pt x="2425" y="1215"/>
                  </a:cubicBezTo>
                  <a:cubicBezTo>
                    <a:pt x="2701" y="1128"/>
                    <a:pt x="2955" y="985"/>
                    <a:pt x="3171" y="793"/>
                  </a:cubicBezTo>
                  <a:cubicBezTo>
                    <a:pt x="2761" y="315"/>
                    <a:pt x="2207" y="45"/>
                    <a:pt x="1629" y="6"/>
                  </a:cubicBezTo>
                  <a:cubicBezTo>
                    <a:pt x="1578" y="2"/>
                    <a:pt x="1528" y="1"/>
                    <a:pt x="14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800400" y="3226625"/>
              <a:ext cx="59650" cy="27175"/>
            </a:xfrm>
            <a:custGeom>
              <a:avLst/>
              <a:gdLst/>
              <a:ahLst/>
              <a:cxnLst/>
              <a:rect l="l" t="t" r="r" b="b"/>
              <a:pathLst>
                <a:path w="2386" h="1087" extrusionOk="0">
                  <a:moveTo>
                    <a:pt x="507" y="1"/>
                  </a:moveTo>
                  <a:cubicBezTo>
                    <a:pt x="322" y="97"/>
                    <a:pt x="151" y="220"/>
                    <a:pt x="0" y="364"/>
                  </a:cubicBezTo>
                  <a:cubicBezTo>
                    <a:pt x="309" y="685"/>
                    <a:pt x="704" y="912"/>
                    <a:pt x="1138" y="1018"/>
                  </a:cubicBezTo>
                  <a:cubicBezTo>
                    <a:pt x="1325" y="1064"/>
                    <a:pt x="1517" y="1086"/>
                    <a:pt x="1709" y="1086"/>
                  </a:cubicBezTo>
                  <a:cubicBezTo>
                    <a:pt x="1937" y="1086"/>
                    <a:pt x="2165" y="1054"/>
                    <a:pt x="2386" y="990"/>
                  </a:cubicBezTo>
                  <a:cubicBezTo>
                    <a:pt x="2110" y="948"/>
                    <a:pt x="1833" y="885"/>
                    <a:pt x="1576" y="773"/>
                  </a:cubicBezTo>
                  <a:cubicBezTo>
                    <a:pt x="1173" y="599"/>
                    <a:pt x="832" y="304"/>
                    <a:pt x="50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774150" y="3245500"/>
              <a:ext cx="79425" cy="32975"/>
            </a:xfrm>
            <a:custGeom>
              <a:avLst/>
              <a:gdLst/>
              <a:ahLst/>
              <a:cxnLst/>
              <a:rect l="l" t="t" r="r" b="b"/>
              <a:pathLst>
                <a:path w="3177" h="1319" extrusionOk="0">
                  <a:moveTo>
                    <a:pt x="1543" y="0"/>
                  </a:moveTo>
                  <a:cubicBezTo>
                    <a:pt x="1275" y="0"/>
                    <a:pt x="1000" y="46"/>
                    <a:pt x="748" y="149"/>
                  </a:cubicBezTo>
                  <a:cubicBezTo>
                    <a:pt x="467" y="266"/>
                    <a:pt x="213" y="438"/>
                    <a:pt x="0" y="656"/>
                  </a:cubicBezTo>
                  <a:cubicBezTo>
                    <a:pt x="434" y="1072"/>
                    <a:pt x="1009" y="1308"/>
                    <a:pt x="1609" y="1318"/>
                  </a:cubicBezTo>
                  <a:cubicBezTo>
                    <a:pt x="1620" y="1318"/>
                    <a:pt x="1631" y="1318"/>
                    <a:pt x="1642" y="1318"/>
                  </a:cubicBezTo>
                  <a:cubicBezTo>
                    <a:pt x="1773" y="1318"/>
                    <a:pt x="1903" y="1307"/>
                    <a:pt x="2032" y="1285"/>
                  </a:cubicBezTo>
                  <a:cubicBezTo>
                    <a:pt x="2173" y="1263"/>
                    <a:pt x="2311" y="1229"/>
                    <a:pt x="2445" y="1182"/>
                  </a:cubicBezTo>
                  <a:cubicBezTo>
                    <a:pt x="2718" y="1085"/>
                    <a:pt x="2967" y="932"/>
                    <a:pt x="3176" y="733"/>
                  </a:cubicBezTo>
                  <a:cubicBezTo>
                    <a:pt x="2749" y="271"/>
                    <a:pt x="2185" y="19"/>
                    <a:pt x="1606" y="1"/>
                  </a:cubicBezTo>
                  <a:cubicBezTo>
                    <a:pt x="1585" y="1"/>
                    <a:pt x="1564" y="0"/>
                    <a:pt x="15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774150" y="3252350"/>
              <a:ext cx="60225" cy="26100"/>
            </a:xfrm>
            <a:custGeom>
              <a:avLst/>
              <a:gdLst/>
              <a:ahLst/>
              <a:cxnLst/>
              <a:rect l="l" t="t" r="r" b="b"/>
              <a:pathLst>
                <a:path w="2409" h="1044" extrusionOk="0">
                  <a:moveTo>
                    <a:pt x="494" y="1"/>
                  </a:moveTo>
                  <a:cubicBezTo>
                    <a:pt x="313" y="105"/>
                    <a:pt x="146" y="233"/>
                    <a:pt x="0" y="383"/>
                  </a:cubicBezTo>
                  <a:cubicBezTo>
                    <a:pt x="322" y="692"/>
                    <a:pt x="725" y="903"/>
                    <a:pt x="1163" y="994"/>
                  </a:cubicBezTo>
                  <a:cubicBezTo>
                    <a:pt x="1322" y="1027"/>
                    <a:pt x="1482" y="1044"/>
                    <a:pt x="1641" y="1044"/>
                  </a:cubicBezTo>
                  <a:cubicBezTo>
                    <a:pt x="1901" y="1044"/>
                    <a:pt x="2159" y="1000"/>
                    <a:pt x="2409" y="919"/>
                  </a:cubicBezTo>
                  <a:cubicBezTo>
                    <a:pt x="2131" y="888"/>
                    <a:pt x="1851" y="835"/>
                    <a:pt x="1591" y="735"/>
                  </a:cubicBezTo>
                  <a:cubicBezTo>
                    <a:pt x="1183" y="575"/>
                    <a:pt x="831" y="292"/>
                    <a:pt x="4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748900" y="3271200"/>
              <a:ext cx="79475" cy="32925"/>
            </a:xfrm>
            <a:custGeom>
              <a:avLst/>
              <a:gdLst/>
              <a:ahLst/>
              <a:cxnLst/>
              <a:rect l="l" t="t" r="r" b="b"/>
              <a:pathLst>
                <a:path w="3179" h="1317" extrusionOk="0">
                  <a:moveTo>
                    <a:pt x="1592" y="0"/>
                  </a:moveTo>
                  <a:cubicBezTo>
                    <a:pt x="1588" y="0"/>
                    <a:pt x="1584" y="0"/>
                    <a:pt x="1580" y="0"/>
                  </a:cubicBezTo>
                  <a:cubicBezTo>
                    <a:pt x="1293" y="3"/>
                    <a:pt x="995" y="56"/>
                    <a:pt x="729" y="179"/>
                  </a:cubicBezTo>
                  <a:cubicBezTo>
                    <a:pt x="453" y="306"/>
                    <a:pt x="206" y="487"/>
                    <a:pt x="1" y="713"/>
                  </a:cubicBezTo>
                  <a:cubicBezTo>
                    <a:pt x="438" y="1102"/>
                    <a:pt x="1003" y="1316"/>
                    <a:pt x="1587" y="1316"/>
                  </a:cubicBezTo>
                  <a:cubicBezTo>
                    <a:pt x="1603" y="1316"/>
                    <a:pt x="1618" y="1316"/>
                    <a:pt x="1634" y="1316"/>
                  </a:cubicBezTo>
                  <a:cubicBezTo>
                    <a:pt x="2197" y="1297"/>
                    <a:pt x="2766" y="1100"/>
                    <a:pt x="3178" y="673"/>
                  </a:cubicBezTo>
                  <a:cubicBezTo>
                    <a:pt x="2738" y="230"/>
                    <a:pt x="2170" y="0"/>
                    <a:pt x="15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748925" y="3279050"/>
              <a:ext cx="60675" cy="25050"/>
            </a:xfrm>
            <a:custGeom>
              <a:avLst/>
              <a:gdLst/>
              <a:ahLst/>
              <a:cxnLst/>
              <a:rect l="l" t="t" r="r" b="b"/>
              <a:pathLst>
                <a:path w="2427" h="1002" extrusionOk="0">
                  <a:moveTo>
                    <a:pt x="480" y="1"/>
                  </a:moveTo>
                  <a:cubicBezTo>
                    <a:pt x="302" y="111"/>
                    <a:pt x="141" y="245"/>
                    <a:pt x="1" y="400"/>
                  </a:cubicBezTo>
                  <a:cubicBezTo>
                    <a:pt x="438" y="790"/>
                    <a:pt x="1001" y="1002"/>
                    <a:pt x="1582" y="1002"/>
                  </a:cubicBezTo>
                  <a:cubicBezTo>
                    <a:pt x="1660" y="1002"/>
                    <a:pt x="1738" y="998"/>
                    <a:pt x="1817" y="990"/>
                  </a:cubicBezTo>
                  <a:cubicBezTo>
                    <a:pt x="1920" y="979"/>
                    <a:pt x="2023" y="961"/>
                    <a:pt x="2123" y="937"/>
                  </a:cubicBezTo>
                  <a:cubicBezTo>
                    <a:pt x="2226" y="914"/>
                    <a:pt x="2327" y="884"/>
                    <a:pt x="2426" y="847"/>
                  </a:cubicBezTo>
                  <a:cubicBezTo>
                    <a:pt x="2146" y="825"/>
                    <a:pt x="1868" y="784"/>
                    <a:pt x="1604" y="693"/>
                  </a:cubicBezTo>
                  <a:cubicBezTo>
                    <a:pt x="1190" y="549"/>
                    <a:pt x="828" y="279"/>
                    <a:pt x="48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724700" y="3297725"/>
              <a:ext cx="79400" cy="33000"/>
            </a:xfrm>
            <a:custGeom>
              <a:avLst/>
              <a:gdLst/>
              <a:ahLst/>
              <a:cxnLst/>
              <a:rect l="l" t="t" r="r" b="b"/>
              <a:pathLst>
                <a:path w="3176" h="1320" extrusionOk="0">
                  <a:moveTo>
                    <a:pt x="1642" y="1"/>
                  </a:moveTo>
                  <a:cubicBezTo>
                    <a:pt x="1613" y="1"/>
                    <a:pt x="1583" y="2"/>
                    <a:pt x="1553" y="3"/>
                  </a:cubicBezTo>
                  <a:cubicBezTo>
                    <a:pt x="968" y="20"/>
                    <a:pt x="409" y="293"/>
                    <a:pt x="1" y="772"/>
                  </a:cubicBezTo>
                  <a:cubicBezTo>
                    <a:pt x="429" y="1126"/>
                    <a:pt x="966" y="1319"/>
                    <a:pt x="1519" y="1319"/>
                  </a:cubicBezTo>
                  <a:cubicBezTo>
                    <a:pt x="1565" y="1319"/>
                    <a:pt x="1610" y="1318"/>
                    <a:pt x="1655" y="1315"/>
                  </a:cubicBezTo>
                  <a:cubicBezTo>
                    <a:pt x="2219" y="1277"/>
                    <a:pt x="2777" y="1057"/>
                    <a:pt x="3175" y="618"/>
                  </a:cubicBezTo>
                  <a:cubicBezTo>
                    <a:pt x="2738" y="209"/>
                    <a:pt x="2193" y="1"/>
                    <a:pt x="164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724700" y="3306625"/>
              <a:ext cx="61025" cy="24075"/>
            </a:xfrm>
            <a:custGeom>
              <a:avLst/>
              <a:gdLst/>
              <a:ahLst/>
              <a:cxnLst/>
              <a:rect l="l" t="t" r="r" b="b"/>
              <a:pathLst>
                <a:path w="2441" h="963" extrusionOk="0">
                  <a:moveTo>
                    <a:pt x="466" y="1"/>
                  </a:moveTo>
                  <a:cubicBezTo>
                    <a:pt x="292" y="118"/>
                    <a:pt x="136" y="257"/>
                    <a:pt x="1" y="417"/>
                  </a:cubicBezTo>
                  <a:cubicBezTo>
                    <a:pt x="430" y="772"/>
                    <a:pt x="967" y="963"/>
                    <a:pt x="1518" y="963"/>
                  </a:cubicBezTo>
                  <a:cubicBezTo>
                    <a:pt x="1624" y="963"/>
                    <a:pt x="1731" y="955"/>
                    <a:pt x="1838" y="941"/>
                  </a:cubicBezTo>
                  <a:cubicBezTo>
                    <a:pt x="2045" y="911"/>
                    <a:pt x="2248" y="855"/>
                    <a:pt x="2441" y="776"/>
                  </a:cubicBezTo>
                  <a:cubicBezTo>
                    <a:pt x="2159" y="762"/>
                    <a:pt x="1883" y="735"/>
                    <a:pt x="1615" y="652"/>
                  </a:cubicBezTo>
                  <a:cubicBezTo>
                    <a:pt x="1195" y="524"/>
                    <a:pt x="824" y="267"/>
                    <a:pt x="46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701525" y="3325100"/>
              <a:ext cx="79225" cy="33175"/>
            </a:xfrm>
            <a:custGeom>
              <a:avLst/>
              <a:gdLst/>
              <a:ahLst/>
              <a:cxnLst/>
              <a:rect l="l" t="t" r="r" b="b"/>
              <a:pathLst>
                <a:path w="3169" h="1327" extrusionOk="0">
                  <a:moveTo>
                    <a:pt x="1690" y="0"/>
                  </a:moveTo>
                  <a:cubicBezTo>
                    <a:pt x="1635" y="0"/>
                    <a:pt x="1580" y="3"/>
                    <a:pt x="1524" y="7"/>
                  </a:cubicBezTo>
                  <a:cubicBezTo>
                    <a:pt x="938" y="45"/>
                    <a:pt x="393" y="340"/>
                    <a:pt x="0" y="834"/>
                  </a:cubicBezTo>
                  <a:cubicBezTo>
                    <a:pt x="419" y="1154"/>
                    <a:pt x="931" y="1326"/>
                    <a:pt x="1454" y="1326"/>
                  </a:cubicBezTo>
                  <a:cubicBezTo>
                    <a:pt x="1528" y="1326"/>
                    <a:pt x="1602" y="1323"/>
                    <a:pt x="1676" y="1316"/>
                  </a:cubicBezTo>
                  <a:cubicBezTo>
                    <a:pt x="1816" y="1302"/>
                    <a:pt x="1956" y="1276"/>
                    <a:pt x="2092" y="1237"/>
                  </a:cubicBezTo>
                  <a:cubicBezTo>
                    <a:pt x="2160" y="1217"/>
                    <a:pt x="2226" y="1195"/>
                    <a:pt x="2292" y="1169"/>
                  </a:cubicBezTo>
                  <a:cubicBezTo>
                    <a:pt x="2358" y="1144"/>
                    <a:pt x="2424" y="1116"/>
                    <a:pt x="2488" y="1085"/>
                  </a:cubicBezTo>
                  <a:cubicBezTo>
                    <a:pt x="2749" y="961"/>
                    <a:pt x="2981" y="783"/>
                    <a:pt x="3168" y="563"/>
                  </a:cubicBezTo>
                  <a:cubicBezTo>
                    <a:pt x="2738" y="189"/>
                    <a:pt x="2215" y="0"/>
                    <a:pt x="169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4701525" y="3335125"/>
              <a:ext cx="61325" cy="23125"/>
            </a:xfrm>
            <a:custGeom>
              <a:avLst/>
              <a:gdLst/>
              <a:ahLst/>
              <a:cxnLst/>
              <a:rect l="l" t="t" r="r" b="b"/>
              <a:pathLst>
                <a:path w="2453" h="925" extrusionOk="0">
                  <a:moveTo>
                    <a:pt x="451" y="1"/>
                  </a:moveTo>
                  <a:cubicBezTo>
                    <a:pt x="281" y="124"/>
                    <a:pt x="130" y="269"/>
                    <a:pt x="0" y="433"/>
                  </a:cubicBezTo>
                  <a:cubicBezTo>
                    <a:pt x="356" y="706"/>
                    <a:pt x="779" y="872"/>
                    <a:pt x="1225" y="914"/>
                  </a:cubicBezTo>
                  <a:cubicBezTo>
                    <a:pt x="1300" y="921"/>
                    <a:pt x="1375" y="925"/>
                    <a:pt x="1451" y="925"/>
                  </a:cubicBezTo>
                  <a:cubicBezTo>
                    <a:pt x="1796" y="925"/>
                    <a:pt x="2138" y="849"/>
                    <a:pt x="2453" y="701"/>
                  </a:cubicBezTo>
                  <a:cubicBezTo>
                    <a:pt x="2170" y="697"/>
                    <a:pt x="1897" y="683"/>
                    <a:pt x="1624" y="610"/>
                  </a:cubicBezTo>
                  <a:cubicBezTo>
                    <a:pt x="1199" y="496"/>
                    <a:pt x="818" y="254"/>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679450" y="3353275"/>
              <a:ext cx="78925" cy="33425"/>
            </a:xfrm>
            <a:custGeom>
              <a:avLst/>
              <a:gdLst/>
              <a:ahLst/>
              <a:cxnLst/>
              <a:rect l="l" t="t" r="r" b="b"/>
              <a:pathLst>
                <a:path w="3157" h="1337" extrusionOk="0">
                  <a:moveTo>
                    <a:pt x="1739" y="0"/>
                  </a:moveTo>
                  <a:cubicBezTo>
                    <a:pt x="1656" y="0"/>
                    <a:pt x="1574" y="5"/>
                    <a:pt x="1492" y="14"/>
                  </a:cubicBezTo>
                  <a:cubicBezTo>
                    <a:pt x="1347" y="31"/>
                    <a:pt x="1204" y="61"/>
                    <a:pt x="1065" y="106"/>
                  </a:cubicBezTo>
                  <a:cubicBezTo>
                    <a:pt x="927" y="153"/>
                    <a:pt x="794" y="214"/>
                    <a:pt x="669" y="289"/>
                  </a:cubicBezTo>
                  <a:cubicBezTo>
                    <a:pt x="407" y="444"/>
                    <a:pt x="180" y="652"/>
                    <a:pt x="0" y="897"/>
                  </a:cubicBezTo>
                  <a:cubicBezTo>
                    <a:pt x="407" y="1185"/>
                    <a:pt x="891" y="1337"/>
                    <a:pt x="1384" y="1337"/>
                  </a:cubicBezTo>
                  <a:cubicBezTo>
                    <a:pt x="1486" y="1337"/>
                    <a:pt x="1590" y="1330"/>
                    <a:pt x="1693" y="1317"/>
                  </a:cubicBezTo>
                  <a:cubicBezTo>
                    <a:pt x="1977" y="1282"/>
                    <a:pt x="2243" y="1188"/>
                    <a:pt x="2495" y="1056"/>
                  </a:cubicBezTo>
                  <a:cubicBezTo>
                    <a:pt x="2752" y="922"/>
                    <a:pt x="2977" y="735"/>
                    <a:pt x="3156" y="509"/>
                  </a:cubicBezTo>
                  <a:cubicBezTo>
                    <a:pt x="2735" y="170"/>
                    <a:pt x="2237" y="0"/>
                    <a:pt x="17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4679450" y="3364475"/>
              <a:ext cx="61525" cy="22225"/>
            </a:xfrm>
            <a:custGeom>
              <a:avLst/>
              <a:gdLst/>
              <a:ahLst/>
              <a:cxnLst/>
              <a:rect l="l" t="t" r="r" b="b"/>
              <a:pathLst>
                <a:path w="2461" h="889" extrusionOk="0">
                  <a:moveTo>
                    <a:pt x="436" y="1"/>
                  </a:moveTo>
                  <a:cubicBezTo>
                    <a:pt x="271" y="130"/>
                    <a:pt x="125" y="281"/>
                    <a:pt x="0" y="449"/>
                  </a:cubicBezTo>
                  <a:cubicBezTo>
                    <a:pt x="422" y="748"/>
                    <a:pt x="908" y="888"/>
                    <a:pt x="1382" y="888"/>
                  </a:cubicBezTo>
                  <a:cubicBezTo>
                    <a:pt x="1762" y="888"/>
                    <a:pt x="2135" y="798"/>
                    <a:pt x="2461" y="625"/>
                  </a:cubicBezTo>
                  <a:lnTo>
                    <a:pt x="2461" y="625"/>
                  </a:lnTo>
                  <a:cubicBezTo>
                    <a:pt x="2396" y="627"/>
                    <a:pt x="2332" y="628"/>
                    <a:pt x="2269" y="628"/>
                  </a:cubicBezTo>
                  <a:cubicBezTo>
                    <a:pt x="2054" y="628"/>
                    <a:pt x="1843" y="615"/>
                    <a:pt x="1630" y="566"/>
                  </a:cubicBezTo>
                  <a:cubicBezTo>
                    <a:pt x="1201" y="469"/>
                    <a:pt x="811" y="240"/>
                    <a:pt x="43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15325" y="3076000"/>
              <a:ext cx="103750" cy="65350"/>
            </a:xfrm>
            <a:custGeom>
              <a:avLst/>
              <a:gdLst/>
              <a:ahLst/>
              <a:cxnLst/>
              <a:rect l="l" t="t" r="r" b="b"/>
              <a:pathLst>
                <a:path w="4150" h="2614" extrusionOk="0">
                  <a:moveTo>
                    <a:pt x="4150" y="1"/>
                  </a:moveTo>
                  <a:lnTo>
                    <a:pt x="3336" y="387"/>
                  </a:lnTo>
                  <a:lnTo>
                    <a:pt x="2928" y="580"/>
                  </a:lnTo>
                  <a:cubicBezTo>
                    <a:pt x="2793" y="646"/>
                    <a:pt x="2661" y="718"/>
                    <a:pt x="2527" y="786"/>
                  </a:cubicBezTo>
                  <a:cubicBezTo>
                    <a:pt x="2407" y="767"/>
                    <a:pt x="2287" y="758"/>
                    <a:pt x="2167" y="758"/>
                  </a:cubicBezTo>
                  <a:cubicBezTo>
                    <a:pt x="1709" y="758"/>
                    <a:pt x="1261" y="896"/>
                    <a:pt x="899" y="1162"/>
                  </a:cubicBezTo>
                  <a:cubicBezTo>
                    <a:pt x="668" y="1326"/>
                    <a:pt x="469" y="1531"/>
                    <a:pt x="311" y="1767"/>
                  </a:cubicBezTo>
                  <a:cubicBezTo>
                    <a:pt x="154" y="2015"/>
                    <a:pt x="48" y="2291"/>
                    <a:pt x="1" y="2581"/>
                  </a:cubicBezTo>
                  <a:cubicBezTo>
                    <a:pt x="130" y="2602"/>
                    <a:pt x="262" y="2613"/>
                    <a:pt x="393" y="2613"/>
                  </a:cubicBezTo>
                  <a:cubicBezTo>
                    <a:pt x="549" y="2613"/>
                    <a:pt x="704" y="2598"/>
                    <a:pt x="857" y="2568"/>
                  </a:cubicBezTo>
                  <a:cubicBezTo>
                    <a:pt x="1130" y="2519"/>
                    <a:pt x="1390" y="2421"/>
                    <a:pt x="1628" y="2278"/>
                  </a:cubicBezTo>
                  <a:cubicBezTo>
                    <a:pt x="2088" y="1987"/>
                    <a:pt x="2468" y="1559"/>
                    <a:pt x="2651" y="994"/>
                  </a:cubicBezTo>
                  <a:cubicBezTo>
                    <a:pt x="2775" y="910"/>
                    <a:pt x="2895" y="821"/>
                    <a:pt x="3021" y="738"/>
                  </a:cubicBezTo>
                  <a:lnTo>
                    <a:pt x="3396" y="492"/>
                  </a:lnTo>
                  <a:lnTo>
                    <a:pt x="415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915325" y="3100125"/>
              <a:ext cx="48250" cy="41225"/>
            </a:xfrm>
            <a:custGeom>
              <a:avLst/>
              <a:gdLst/>
              <a:ahLst/>
              <a:cxnLst/>
              <a:rect l="l" t="t" r="r" b="b"/>
              <a:pathLst>
                <a:path w="1930" h="1649" extrusionOk="0">
                  <a:moveTo>
                    <a:pt x="1231" y="0"/>
                  </a:moveTo>
                  <a:lnTo>
                    <a:pt x="1231" y="0"/>
                  </a:lnTo>
                  <a:cubicBezTo>
                    <a:pt x="917" y="154"/>
                    <a:pt x="642" y="374"/>
                    <a:pt x="426" y="647"/>
                  </a:cubicBezTo>
                  <a:cubicBezTo>
                    <a:pt x="314" y="783"/>
                    <a:pt x="224" y="935"/>
                    <a:pt x="154" y="1097"/>
                  </a:cubicBezTo>
                  <a:cubicBezTo>
                    <a:pt x="82" y="1263"/>
                    <a:pt x="31" y="1438"/>
                    <a:pt x="1" y="1616"/>
                  </a:cubicBezTo>
                  <a:cubicBezTo>
                    <a:pt x="130" y="1638"/>
                    <a:pt x="262" y="1649"/>
                    <a:pt x="393" y="1649"/>
                  </a:cubicBezTo>
                  <a:cubicBezTo>
                    <a:pt x="440" y="1649"/>
                    <a:pt x="487" y="1647"/>
                    <a:pt x="534" y="1645"/>
                  </a:cubicBezTo>
                  <a:cubicBezTo>
                    <a:pt x="707" y="1633"/>
                    <a:pt x="877" y="1605"/>
                    <a:pt x="1044" y="1562"/>
                  </a:cubicBezTo>
                  <a:cubicBezTo>
                    <a:pt x="1371" y="1475"/>
                    <a:pt x="1674" y="1314"/>
                    <a:pt x="1929" y="1092"/>
                  </a:cubicBezTo>
                  <a:lnTo>
                    <a:pt x="1929" y="1092"/>
                  </a:lnTo>
                  <a:cubicBezTo>
                    <a:pt x="1628" y="1239"/>
                    <a:pt x="1292" y="1317"/>
                    <a:pt x="939" y="1317"/>
                  </a:cubicBezTo>
                  <a:cubicBezTo>
                    <a:pt x="789" y="1317"/>
                    <a:pt x="635" y="1303"/>
                    <a:pt x="480" y="1273"/>
                  </a:cubicBezTo>
                  <a:cubicBezTo>
                    <a:pt x="578" y="762"/>
                    <a:pt x="855" y="324"/>
                    <a:pt x="123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907600" y="3086700"/>
              <a:ext cx="13500" cy="27450"/>
            </a:xfrm>
            <a:custGeom>
              <a:avLst/>
              <a:gdLst/>
              <a:ahLst/>
              <a:cxnLst/>
              <a:rect l="l" t="t" r="r" b="b"/>
              <a:pathLst>
                <a:path w="540" h="1098" extrusionOk="0">
                  <a:moveTo>
                    <a:pt x="268" y="0"/>
                  </a:moveTo>
                  <a:cubicBezTo>
                    <a:pt x="184" y="0"/>
                    <a:pt x="121" y="98"/>
                    <a:pt x="94" y="166"/>
                  </a:cubicBezTo>
                  <a:cubicBezTo>
                    <a:pt x="1" y="402"/>
                    <a:pt x="2" y="665"/>
                    <a:pt x="97" y="900"/>
                  </a:cubicBezTo>
                  <a:cubicBezTo>
                    <a:pt x="121" y="956"/>
                    <a:pt x="150" y="1011"/>
                    <a:pt x="195" y="1049"/>
                  </a:cubicBezTo>
                  <a:cubicBezTo>
                    <a:pt x="229" y="1079"/>
                    <a:pt x="273" y="1098"/>
                    <a:pt x="317" y="1098"/>
                  </a:cubicBezTo>
                  <a:cubicBezTo>
                    <a:pt x="333" y="1098"/>
                    <a:pt x="348" y="1095"/>
                    <a:pt x="363" y="1090"/>
                  </a:cubicBezTo>
                  <a:cubicBezTo>
                    <a:pt x="455" y="1061"/>
                    <a:pt x="493" y="955"/>
                    <a:pt x="507" y="862"/>
                  </a:cubicBezTo>
                  <a:cubicBezTo>
                    <a:pt x="539" y="647"/>
                    <a:pt x="516" y="428"/>
                    <a:pt x="441" y="224"/>
                  </a:cubicBezTo>
                  <a:cubicBezTo>
                    <a:pt x="416" y="159"/>
                    <a:pt x="380" y="29"/>
                    <a:pt x="301" y="5"/>
                  </a:cubicBezTo>
                  <a:cubicBezTo>
                    <a:pt x="290" y="2"/>
                    <a:pt x="279"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952700" y="3103675"/>
              <a:ext cx="22125" cy="21000"/>
            </a:xfrm>
            <a:custGeom>
              <a:avLst/>
              <a:gdLst/>
              <a:ahLst/>
              <a:cxnLst/>
              <a:rect l="l" t="t" r="r" b="b"/>
              <a:pathLst>
                <a:path w="885" h="840" extrusionOk="0">
                  <a:moveTo>
                    <a:pt x="721" y="1"/>
                  </a:moveTo>
                  <a:cubicBezTo>
                    <a:pt x="682" y="1"/>
                    <a:pt x="642" y="9"/>
                    <a:pt x="611" y="19"/>
                  </a:cubicBezTo>
                  <a:cubicBezTo>
                    <a:pt x="376" y="100"/>
                    <a:pt x="168" y="264"/>
                    <a:pt x="55" y="488"/>
                  </a:cubicBezTo>
                  <a:cubicBezTo>
                    <a:pt x="27" y="542"/>
                    <a:pt x="4" y="599"/>
                    <a:pt x="3" y="660"/>
                  </a:cubicBezTo>
                  <a:cubicBezTo>
                    <a:pt x="1" y="720"/>
                    <a:pt x="25" y="784"/>
                    <a:pt x="76" y="816"/>
                  </a:cubicBezTo>
                  <a:cubicBezTo>
                    <a:pt x="101" y="833"/>
                    <a:pt x="130" y="840"/>
                    <a:pt x="159" y="840"/>
                  </a:cubicBezTo>
                  <a:cubicBezTo>
                    <a:pt x="219" y="840"/>
                    <a:pt x="282" y="810"/>
                    <a:pt x="334" y="776"/>
                  </a:cubicBezTo>
                  <a:cubicBezTo>
                    <a:pt x="513" y="659"/>
                    <a:pt x="669" y="508"/>
                    <a:pt x="774" y="321"/>
                  </a:cubicBezTo>
                  <a:cubicBezTo>
                    <a:pt x="810" y="260"/>
                    <a:pt x="885" y="151"/>
                    <a:pt x="856" y="76"/>
                  </a:cubicBezTo>
                  <a:cubicBezTo>
                    <a:pt x="834" y="19"/>
                    <a:pt x="779" y="1"/>
                    <a:pt x="72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876725" y="3108350"/>
              <a:ext cx="13700" cy="27400"/>
            </a:xfrm>
            <a:custGeom>
              <a:avLst/>
              <a:gdLst/>
              <a:ahLst/>
              <a:cxnLst/>
              <a:rect l="l" t="t" r="r" b="b"/>
              <a:pathLst>
                <a:path w="548" h="1096" extrusionOk="0">
                  <a:moveTo>
                    <a:pt x="257" y="1"/>
                  </a:moveTo>
                  <a:cubicBezTo>
                    <a:pt x="170" y="1"/>
                    <a:pt x="109" y="102"/>
                    <a:pt x="85" y="173"/>
                  </a:cubicBezTo>
                  <a:cubicBezTo>
                    <a:pt x="0" y="412"/>
                    <a:pt x="12" y="675"/>
                    <a:pt x="116" y="906"/>
                  </a:cubicBezTo>
                  <a:cubicBezTo>
                    <a:pt x="141" y="961"/>
                    <a:pt x="172" y="1015"/>
                    <a:pt x="219" y="1053"/>
                  </a:cubicBezTo>
                  <a:cubicBezTo>
                    <a:pt x="252" y="1079"/>
                    <a:pt x="294" y="1095"/>
                    <a:pt x="336" y="1095"/>
                  </a:cubicBezTo>
                  <a:cubicBezTo>
                    <a:pt x="354" y="1095"/>
                    <a:pt x="372" y="1092"/>
                    <a:pt x="389" y="1086"/>
                  </a:cubicBezTo>
                  <a:cubicBezTo>
                    <a:pt x="478" y="1053"/>
                    <a:pt x="512" y="946"/>
                    <a:pt x="523" y="853"/>
                  </a:cubicBezTo>
                  <a:cubicBezTo>
                    <a:pt x="548" y="637"/>
                    <a:pt x="517" y="418"/>
                    <a:pt x="434" y="218"/>
                  </a:cubicBezTo>
                  <a:cubicBezTo>
                    <a:pt x="406" y="153"/>
                    <a:pt x="366" y="26"/>
                    <a:pt x="286" y="4"/>
                  </a:cubicBezTo>
                  <a:cubicBezTo>
                    <a:pt x="276" y="2"/>
                    <a:pt x="266" y="1"/>
                    <a:pt x="25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4846675" y="3131150"/>
              <a:ext cx="13900" cy="27300"/>
            </a:xfrm>
            <a:custGeom>
              <a:avLst/>
              <a:gdLst/>
              <a:ahLst/>
              <a:cxnLst/>
              <a:rect l="l" t="t" r="r" b="b"/>
              <a:pathLst>
                <a:path w="556" h="1092" extrusionOk="0">
                  <a:moveTo>
                    <a:pt x="245" y="0"/>
                  </a:moveTo>
                  <a:cubicBezTo>
                    <a:pt x="156" y="0"/>
                    <a:pt x="98" y="106"/>
                    <a:pt x="75" y="178"/>
                  </a:cubicBezTo>
                  <a:cubicBezTo>
                    <a:pt x="0" y="421"/>
                    <a:pt x="22" y="683"/>
                    <a:pt x="134" y="910"/>
                  </a:cubicBezTo>
                  <a:cubicBezTo>
                    <a:pt x="162" y="965"/>
                    <a:pt x="195" y="1018"/>
                    <a:pt x="243" y="1053"/>
                  </a:cubicBezTo>
                  <a:cubicBezTo>
                    <a:pt x="275" y="1077"/>
                    <a:pt x="316" y="1092"/>
                    <a:pt x="357" y="1092"/>
                  </a:cubicBezTo>
                  <a:cubicBezTo>
                    <a:pt x="376" y="1092"/>
                    <a:pt x="395" y="1088"/>
                    <a:pt x="413" y="1081"/>
                  </a:cubicBezTo>
                  <a:cubicBezTo>
                    <a:pt x="500" y="1043"/>
                    <a:pt x="532" y="936"/>
                    <a:pt x="539" y="842"/>
                  </a:cubicBezTo>
                  <a:cubicBezTo>
                    <a:pt x="555" y="625"/>
                    <a:pt x="517" y="408"/>
                    <a:pt x="425" y="212"/>
                  </a:cubicBezTo>
                  <a:cubicBezTo>
                    <a:pt x="396" y="147"/>
                    <a:pt x="351" y="21"/>
                    <a:pt x="271" y="3"/>
                  </a:cubicBezTo>
                  <a:cubicBezTo>
                    <a:pt x="262" y="1"/>
                    <a:pt x="253" y="0"/>
                    <a:pt x="24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817475" y="3155000"/>
              <a:ext cx="14050" cy="27225"/>
            </a:xfrm>
            <a:custGeom>
              <a:avLst/>
              <a:gdLst/>
              <a:ahLst/>
              <a:cxnLst/>
              <a:rect l="l" t="t" r="r" b="b"/>
              <a:pathLst>
                <a:path w="562" h="1089" extrusionOk="0">
                  <a:moveTo>
                    <a:pt x="234" y="0"/>
                  </a:moveTo>
                  <a:cubicBezTo>
                    <a:pt x="143" y="0"/>
                    <a:pt x="87" y="111"/>
                    <a:pt x="67" y="185"/>
                  </a:cubicBezTo>
                  <a:cubicBezTo>
                    <a:pt x="1" y="431"/>
                    <a:pt x="32" y="691"/>
                    <a:pt x="153" y="915"/>
                  </a:cubicBezTo>
                  <a:cubicBezTo>
                    <a:pt x="182" y="968"/>
                    <a:pt x="216" y="1020"/>
                    <a:pt x="267" y="1053"/>
                  </a:cubicBezTo>
                  <a:cubicBezTo>
                    <a:pt x="298" y="1075"/>
                    <a:pt x="337" y="1089"/>
                    <a:pt x="375" y="1089"/>
                  </a:cubicBezTo>
                  <a:cubicBezTo>
                    <a:pt x="396" y="1089"/>
                    <a:pt x="418" y="1084"/>
                    <a:pt x="437" y="1074"/>
                  </a:cubicBezTo>
                  <a:cubicBezTo>
                    <a:pt x="523" y="1034"/>
                    <a:pt x="550" y="924"/>
                    <a:pt x="553" y="831"/>
                  </a:cubicBezTo>
                  <a:cubicBezTo>
                    <a:pt x="562" y="614"/>
                    <a:pt x="516" y="398"/>
                    <a:pt x="418" y="205"/>
                  </a:cubicBezTo>
                  <a:cubicBezTo>
                    <a:pt x="386" y="142"/>
                    <a:pt x="337" y="17"/>
                    <a:pt x="256" y="2"/>
                  </a:cubicBezTo>
                  <a:cubicBezTo>
                    <a:pt x="249" y="1"/>
                    <a:pt x="241" y="0"/>
                    <a:pt x="23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789125" y="3179925"/>
              <a:ext cx="14275" cy="27075"/>
            </a:xfrm>
            <a:custGeom>
              <a:avLst/>
              <a:gdLst/>
              <a:ahLst/>
              <a:cxnLst/>
              <a:rect l="l" t="t" r="r" b="b"/>
              <a:pathLst>
                <a:path w="571" h="1083" extrusionOk="0">
                  <a:moveTo>
                    <a:pt x="224" y="1"/>
                  </a:moveTo>
                  <a:cubicBezTo>
                    <a:pt x="131" y="1"/>
                    <a:pt x="78" y="114"/>
                    <a:pt x="60" y="190"/>
                  </a:cubicBezTo>
                  <a:cubicBezTo>
                    <a:pt x="0" y="435"/>
                    <a:pt x="48" y="705"/>
                    <a:pt x="173" y="918"/>
                  </a:cubicBezTo>
                  <a:cubicBezTo>
                    <a:pt x="204" y="969"/>
                    <a:pt x="241" y="1020"/>
                    <a:pt x="291" y="1052"/>
                  </a:cubicBezTo>
                  <a:cubicBezTo>
                    <a:pt x="322" y="1071"/>
                    <a:pt x="359" y="1083"/>
                    <a:pt x="395" y="1083"/>
                  </a:cubicBezTo>
                  <a:cubicBezTo>
                    <a:pt x="419" y="1083"/>
                    <a:pt x="443" y="1078"/>
                    <a:pt x="464" y="1067"/>
                  </a:cubicBezTo>
                  <a:cubicBezTo>
                    <a:pt x="548" y="1023"/>
                    <a:pt x="569" y="911"/>
                    <a:pt x="570" y="818"/>
                  </a:cubicBezTo>
                  <a:cubicBezTo>
                    <a:pt x="570" y="601"/>
                    <a:pt x="517" y="389"/>
                    <a:pt x="412" y="199"/>
                  </a:cubicBezTo>
                  <a:cubicBezTo>
                    <a:pt x="378" y="136"/>
                    <a:pt x="324" y="14"/>
                    <a:pt x="243" y="2"/>
                  </a:cubicBezTo>
                  <a:cubicBezTo>
                    <a:pt x="237" y="1"/>
                    <a:pt x="230" y="1"/>
                    <a:pt x="22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4761775" y="3205850"/>
              <a:ext cx="14625" cy="26925"/>
            </a:xfrm>
            <a:custGeom>
              <a:avLst/>
              <a:gdLst/>
              <a:ahLst/>
              <a:cxnLst/>
              <a:rect l="l" t="t" r="r" b="b"/>
              <a:pathLst>
                <a:path w="585" h="1077" extrusionOk="0">
                  <a:moveTo>
                    <a:pt x="213" y="0"/>
                  </a:moveTo>
                  <a:cubicBezTo>
                    <a:pt x="116" y="0"/>
                    <a:pt x="65" y="119"/>
                    <a:pt x="50" y="196"/>
                  </a:cubicBezTo>
                  <a:cubicBezTo>
                    <a:pt x="1" y="444"/>
                    <a:pt x="58" y="711"/>
                    <a:pt x="191" y="920"/>
                  </a:cubicBezTo>
                  <a:cubicBezTo>
                    <a:pt x="223" y="970"/>
                    <a:pt x="262" y="1019"/>
                    <a:pt x="313" y="1049"/>
                  </a:cubicBezTo>
                  <a:cubicBezTo>
                    <a:pt x="343" y="1067"/>
                    <a:pt x="378" y="1077"/>
                    <a:pt x="412" y="1077"/>
                  </a:cubicBezTo>
                  <a:cubicBezTo>
                    <a:pt x="437" y="1077"/>
                    <a:pt x="463" y="1071"/>
                    <a:pt x="486" y="1058"/>
                  </a:cubicBezTo>
                  <a:cubicBezTo>
                    <a:pt x="570" y="1012"/>
                    <a:pt x="585" y="898"/>
                    <a:pt x="582" y="805"/>
                  </a:cubicBezTo>
                  <a:cubicBezTo>
                    <a:pt x="575" y="589"/>
                    <a:pt x="514" y="378"/>
                    <a:pt x="402" y="191"/>
                  </a:cubicBezTo>
                  <a:cubicBezTo>
                    <a:pt x="366" y="131"/>
                    <a:pt x="308" y="11"/>
                    <a:pt x="226" y="1"/>
                  </a:cubicBezTo>
                  <a:cubicBezTo>
                    <a:pt x="221" y="0"/>
                    <a:pt x="217" y="0"/>
                    <a:pt x="2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4734375" y="3233900"/>
              <a:ext cx="15000" cy="26775"/>
            </a:xfrm>
            <a:custGeom>
              <a:avLst/>
              <a:gdLst/>
              <a:ahLst/>
              <a:cxnLst/>
              <a:rect l="l" t="t" r="r" b="b"/>
              <a:pathLst>
                <a:path w="600" h="1071" extrusionOk="0">
                  <a:moveTo>
                    <a:pt x="196" y="0"/>
                  </a:moveTo>
                  <a:cubicBezTo>
                    <a:pt x="97" y="0"/>
                    <a:pt x="50" y="122"/>
                    <a:pt x="36" y="201"/>
                  </a:cubicBezTo>
                  <a:cubicBezTo>
                    <a:pt x="1" y="454"/>
                    <a:pt x="61" y="711"/>
                    <a:pt x="206" y="921"/>
                  </a:cubicBezTo>
                  <a:cubicBezTo>
                    <a:pt x="240" y="971"/>
                    <a:pt x="281" y="1018"/>
                    <a:pt x="334" y="1046"/>
                  </a:cubicBezTo>
                  <a:cubicBezTo>
                    <a:pt x="362" y="1061"/>
                    <a:pt x="395" y="1070"/>
                    <a:pt x="428" y="1070"/>
                  </a:cubicBezTo>
                  <a:cubicBezTo>
                    <a:pt x="455" y="1070"/>
                    <a:pt x="483" y="1064"/>
                    <a:pt x="506" y="1049"/>
                  </a:cubicBezTo>
                  <a:cubicBezTo>
                    <a:pt x="588" y="1000"/>
                    <a:pt x="600" y="886"/>
                    <a:pt x="592" y="791"/>
                  </a:cubicBezTo>
                  <a:cubicBezTo>
                    <a:pt x="576" y="575"/>
                    <a:pt x="506" y="365"/>
                    <a:pt x="388" y="184"/>
                  </a:cubicBezTo>
                  <a:cubicBezTo>
                    <a:pt x="350" y="125"/>
                    <a:pt x="288" y="6"/>
                    <a:pt x="205" y="0"/>
                  </a:cubicBezTo>
                  <a:cubicBezTo>
                    <a:pt x="202" y="0"/>
                    <a:pt x="199" y="0"/>
                    <a:pt x="1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708575" y="3262300"/>
              <a:ext cx="15400" cy="26575"/>
            </a:xfrm>
            <a:custGeom>
              <a:avLst/>
              <a:gdLst/>
              <a:ahLst/>
              <a:cxnLst/>
              <a:rect l="l" t="t" r="r" b="b"/>
              <a:pathLst>
                <a:path w="616" h="1063" extrusionOk="0">
                  <a:moveTo>
                    <a:pt x="183" y="1"/>
                  </a:moveTo>
                  <a:cubicBezTo>
                    <a:pt x="81" y="1"/>
                    <a:pt x="35" y="125"/>
                    <a:pt x="27" y="208"/>
                  </a:cubicBezTo>
                  <a:cubicBezTo>
                    <a:pt x="1" y="462"/>
                    <a:pt x="70" y="716"/>
                    <a:pt x="223" y="922"/>
                  </a:cubicBezTo>
                  <a:cubicBezTo>
                    <a:pt x="258" y="970"/>
                    <a:pt x="300" y="1016"/>
                    <a:pt x="355" y="1042"/>
                  </a:cubicBezTo>
                  <a:cubicBezTo>
                    <a:pt x="382" y="1055"/>
                    <a:pt x="412" y="1063"/>
                    <a:pt x="442" y="1063"/>
                  </a:cubicBezTo>
                  <a:cubicBezTo>
                    <a:pt x="473" y="1063"/>
                    <a:pt x="502" y="1055"/>
                    <a:pt x="528" y="1039"/>
                  </a:cubicBezTo>
                  <a:cubicBezTo>
                    <a:pt x="608" y="986"/>
                    <a:pt x="616" y="872"/>
                    <a:pt x="604" y="778"/>
                  </a:cubicBezTo>
                  <a:cubicBezTo>
                    <a:pt x="579" y="562"/>
                    <a:pt x="502" y="355"/>
                    <a:pt x="377" y="177"/>
                  </a:cubicBezTo>
                  <a:cubicBezTo>
                    <a:pt x="336" y="119"/>
                    <a:pt x="270" y="4"/>
                    <a:pt x="187" y="1"/>
                  </a:cubicBezTo>
                  <a:cubicBezTo>
                    <a:pt x="186" y="1"/>
                    <a:pt x="185"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682450" y="3293400"/>
              <a:ext cx="15775" cy="26375"/>
            </a:xfrm>
            <a:custGeom>
              <a:avLst/>
              <a:gdLst/>
              <a:ahLst/>
              <a:cxnLst/>
              <a:rect l="l" t="t" r="r" b="b"/>
              <a:pathLst>
                <a:path w="631" h="1055" extrusionOk="0">
                  <a:moveTo>
                    <a:pt x="164" y="1"/>
                  </a:moveTo>
                  <a:cubicBezTo>
                    <a:pt x="57" y="1"/>
                    <a:pt x="22" y="135"/>
                    <a:pt x="16" y="218"/>
                  </a:cubicBezTo>
                  <a:cubicBezTo>
                    <a:pt x="0" y="472"/>
                    <a:pt x="79" y="723"/>
                    <a:pt x="239" y="922"/>
                  </a:cubicBezTo>
                  <a:cubicBezTo>
                    <a:pt x="276" y="969"/>
                    <a:pt x="320" y="1013"/>
                    <a:pt x="375" y="1036"/>
                  </a:cubicBezTo>
                  <a:cubicBezTo>
                    <a:pt x="401" y="1048"/>
                    <a:pt x="429" y="1054"/>
                    <a:pt x="458" y="1054"/>
                  </a:cubicBezTo>
                  <a:cubicBezTo>
                    <a:pt x="490" y="1054"/>
                    <a:pt x="522" y="1046"/>
                    <a:pt x="549" y="1027"/>
                  </a:cubicBezTo>
                  <a:cubicBezTo>
                    <a:pt x="627" y="972"/>
                    <a:pt x="630" y="857"/>
                    <a:pt x="616" y="764"/>
                  </a:cubicBezTo>
                  <a:cubicBezTo>
                    <a:pt x="581" y="548"/>
                    <a:pt x="494" y="344"/>
                    <a:pt x="362" y="170"/>
                  </a:cubicBezTo>
                  <a:cubicBezTo>
                    <a:pt x="319" y="115"/>
                    <a:pt x="247" y="1"/>
                    <a:pt x="16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23575" y="3158100"/>
              <a:ext cx="25125" cy="16250"/>
            </a:xfrm>
            <a:custGeom>
              <a:avLst/>
              <a:gdLst/>
              <a:ahLst/>
              <a:cxnLst/>
              <a:rect l="l" t="t" r="r" b="b"/>
              <a:pathLst>
                <a:path w="1005" h="650" extrusionOk="0">
                  <a:moveTo>
                    <a:pt x="185" y="0"/>
                  </a:moveTo>
                  <a:cubicBezTo>
                    <a:pt x="127" y="0"/>
                    <a:pt x="71" y="16"/>
                    <a:pt x="37" y="61"/>
                  </a:cubicBezTo>
                  <a:cubicBezTo>
                    <a:pt x="1" y="108"/>
                    <a:pt x="0" y="175"/>
                    <a:pt x="23" y="230"/>
                  </a:cubicBezTo>
                  <a:cubicBezTo>
                    <a:pt x="44" y="286"/>
                    <a:pt x="86" y="332"/>
                    <a:pt x="130" y="373"/>
                  </a:cubicBezTo>
                  <a:cubicBezTo>
                    <a:pt x="312" y="541"/>
                    <a:pt x="547" y="638"/>
                    <a:pt x="794" y="649"/>
                  </a:cubicBezTo>
                  <a:cubicBezTo>
                    <a:pt x="799" y="649"/>
                    <a:pt x="803" y="649"/>
                    <a:pt x="808" y="649"/>
                  </a:cubicBezTo>
                  <a:cubicBezTo>
                    <a:pt x="886" y="649"/>
                    <a:pt x="997" y="623"/>
                    <a:pt x="1001" y="527"/>
                  </a:cubicBezTo>
                  <a:cubicBezTo>
                    <a:pt x="1005" y="446"/>
                    <a:pt x="901" y="364"/>
                    <a:pt x="849" y="316"/>
                  </a:cubicBezTo>
                  <a:cubicBezTo>
                    <a:pt x="692" y="170"/>
                    <a:pt x="501" y="66"/>
                    <a:pt x="293" y="15"/>
                  </a:cubicBezTo>
                  <a:cubicBezTo>
                    <a:pt x="259" y="6"/>
                    <a:pt x="221" y="0"/>
                    <a:pt x="18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895050" y="3179225"/>
              <a:ext cx="25400" cy="15700"/>
            </a:xfrm>
            <a:custGeom>
              <a:avLst/>
              <a:gdLst/>
              <a:ahLst/>
              <a:cxnLst/>
              <a:rect l="l" t="t" r="r" b="b"/>
              <a:pathLst>
                <a:path w="1016" h="628" extrusionOk="0">
                  <a:moveTo>
                    <a:pt x="193" y="0"/>
                  </a:moveTo>
                  <a:cubicBezTo>
                    <a:pt x="130" y="0"/>
                    <a:pt x="69" y="17"/>
                    <a:pt x="34" y="66"/>
                  </a:cubicBezTo>
                  <a:cubicBezTo>
                    <a:pt x="0" y="114"/>
                    <a:pt x="1" y="182"/>
                    <a:pt x="26" y="236"/>
                  </a:cubicBezTo>
                  <a:cubicBezTo>
                    <a:pt x="50" y="291"/>
                    <a:pt x="93" y="335"/>
                    <a:pt x="139" y="375"/>
                  </a:cubicBezTo>
                  <a:cubicBezTo>
                    <a:pt x="327" y="535"/>
                    <a:pt x="566" y="625"/>
                    <a:pt x="813" y="627"/>
                  </a:cubicBezTo>
                  <a:cubicBezTo>
                    <a:pt x="891" y="627"/>
                    <a:pt x="1014" y="599"/>
                    <a:pt x="1016" y="497"/>
                  </a:cubicBezTo>
                  <a:cubicBezTo>
                    <a:pt x="1016" y="417"/>
                    <a:pt x="908" y="338"/>
                    <a:pt x="856" y="292"/>
                  </a:cubicBezTo>
                  <a:cubicBezTo>
                    <a:pt x="694" y="152"/>
                    <a:pt x="498" y="55"/>
                    <a:pt x="289" y="11"/>
                  </a:cubicBezTo>
                  <a:cubicBezTo>
                    <a:pt x="259" y="4"/>
                    <a:pt x="226" y="0"/>
                    <a:pt x="19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867275" y="3201300"/>
              <a:ext cx="25875" cy="15175"/>
            </a:xfrm>
            <a:custGeom>
              <a:avLst/>
              <a:gdLst/>
              <a:ahLst/>
              <a:cxnLst/>
              <a:rect l="l" t="t" r="r" b="b"/>
              <a:pathLst>
                <a:path w="1035" h="607" extrusionOk="0">
                  <a:moveTo>
                    <a:pt x="205" y="1"/>
                  </a:moveTo>
                  <a:cubicBezTo>
                    <a:pt x="136" y="1"/>
                    <a:pt x="70" y="18"/>
                    <a:pt x="34" y="74"/>
                  </a:cubicBezTo>
                  <a:cubicBezTo>
                    <a:pt x="1" y="122"/>
                    <a:pt x="5" y="189"/>
                    <a:pt x="31" y="243"/>
                  </a:cubicBezTo>
                  <a:cubicBezTo>
                    <a:pt x="57" y="298"/>
                    <a:pt x="102" y="340"/>
                    <a:pt x="150" y="377"/>
                  </a:cubicBezTo>
                  <a:cubicBezTo>
                    <a:pt x="336" y="526"/>
                    <a:pt x="567" y="606"/>
                    <a:pt x="805" y="606"/>
                  </a:cubicBezTo>
                  <a:cubicBezTo>
                    <a:pt x="814" y="606"/>
                    <a:pt x="823" y="606"/>
                    <a:pt x="832" y="606"/>
                  </a:cubicBezTo>
                  <a:cubicBezTo>
                    <a:pt x="911" y="603"/>
                    <a:pt x="1034" y="570"/>
                    <a:pt x="1030" y="468"/>
                  </a:cubicBezTo>
                  <a:cubicBezTo>
                    <a:pt x="1028" y="388"/>
                    <a:pt x="918" y="314"/>
                    <a:pt x="862" y="270"/>
                  </a:cubicBezTo>
                  <a:cubicBezTo>
                    <a:pt x="696" y="135"/>
                    <a:pt x="497" y="46"/>
                    <a:pt x="286" y="8"/>
                  </a:cubicBezTo>
                  <a:cubicBezTo>
                    <a:pt x="260" y="4"/>
                    <a:pt x="232" y="1"/>
                    <a:pt x="20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4840375" y="3224425"/>
              <a:ext cx="26225" cy="14600"/>
            </a:xfrm>
            <a:custGeom>
              <a:avLst/>
              <a:gdLst/>
              <a:ahLst/>
              <a:cxnLst/>
              <a:rect l="l" t="t" r="r" b="b"/>
              <a:pathLst>
                <a:path w="1049" h="584" extrusionOk="0">
                  <a:moveTo>
                    <a:pt x="215" y="0"/>
                  </a:moveTo>
                  <a:cubicBezTo>
                    <a:pt x="141" y="0"/>
                    <a:pt x="67" y="19"/>
                    <a:pt x="30" y="79"/>
                  </a:cubicBezTo>
                  <a:cubicBezTo>
                    <a:pt x="0" y="128"/>
                    <a:pt x="7" y="196"/>
                    <a:pt x="34" y="249"/>
                  </a:cubicBezTo>
                  <a:cubicBezTo>
                    <a:pt x="62" y="302"/>
                    <a:pt x="109" y="343"/>
                    <a:pt x="157" y="378"/>
                  </a:cubicBezTo>
                  <a:cubicBezTo>
                    <a:pt x="338" y="512"/>
                    <a:pt x="556" y="583"/>
                    <a:pt x="781" y="583"/>
                  </a:cubicBezTo>
                  <a:cubicBezTo>
                    <a:pt x="803" y="583"/>
                    <a:pt x="826" y="583"/>
                    <a:pt x="849" y="581"/>
                  </a:cubicBezTo>
                  <a:cubicBezTo>
                    <a:pt x="927" y="576"/>
                    <a:pt x="1049" y="539"/>
                    <a:pt x="1041" y="437"/>
                  </a:cubicBezTo>
                  <a:cubicBezTo>
                    <a:pt x="1036" y="358"/>
                    <a:pt x="923" y="287"/>
                    <a:pt x="867" y="245"/>
                  </a:cubicBezTo>
                  <a:cubicBezTo>
                    <a:pt x="696" y="117"/>
                    <a:pt x="494" y="34"/>
                    <a:pt x="281" y="5"/>
                  </a:cubicBezTo>
                  <a:cubicBezTo>
                    <a:pt x="260" y="2"/>
                    <a:pt x="237" y="0"/>
                    <a:pt x="2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814275" y="3248500"/>
              <a:ext cx="26600" cy="14100"/>
            </a:xfrm>
            <a:custGeom>
              <a:avLst/>
              <a:gdLst/>
              <a:ahLst/>
              <a:cxnLst/>
              <a:rect l="l" t="t" r="r" b="b"/>
              <a:pathLst>
                <a:path w="1064" h="564" extrusionOk="0">
                  <a:moveTo>
                    <a:pt x="225" y="1"/>
                  </a:moveTo>
                  <a:cubicBezTo>
                    <a:pt x="146" y="1"/>
                    <a:pt x="67" y="21"/>
                    <a:pt x="30" y="85"/>
                  </a:cubicBezTo>
                  <a:cubicBezTo>
                    <a:pt x="1" y="137"/>
                    <a:pt x="10" y="203"/>
                    <a:pt x="40" y="256"/>
                  </a:cubicBezTo>
                  <a:cubicBezTo>
                    <a:pt x="70" y="307"/>
                    <a:pt x="118" y="347"/>
                    <a:pt x="167" y="380"/>
                  </a:cubicBezTo>
                  <a:cubicBezTo>
                    <a:pt x="343" y="500"/>
                    <a:pt x="550" y="564"/>
                    <a:pt x="761" y="564"/>
                  </a:cubicBezTo>
                  <a:cubicBezTo>
                    <a:pt x="796" y="564"/>
                    <a:pt x="831" y="562"/>
                    <a:pt x="866" y="558"/>
                  </a:cubicBezTo>
                  <a:cubicBezTo>
                    <a:pt x="944" y="550"/>
                    <a:pt x="1063" y="509"/>
                    <a:pt x="1054" y="408"/>
                  </a:cubicBezTo>
                  <a:cubicBezTo>
                    <a:pt x="1045" y="329"/>
                    <a:pt x="930" y="262"/>
                    <a:pt x="872" y="222"/>
                  </a:cubicBezTo>
                  <a:cubicBezTo>
                    <a:pt x="696" y="100"/>
                    <a:pt x="491" y="24"/>
                    <a:pt x="278" y="4"/>
                  </a:cubicBezTo>
                  <a:cubicBezTo>
                    <a:pt x="261" y="2"/>
                    <a:pt x="243" y="1"/>
                    <a:pt x="22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4789125" y="3273450"/>
              <a:ext cx="26900" cy="13650"/>
            </a:xfrm>
            <a:custGeom>
              <a:avLst/>
              <a:gdLst/>
              <a:ahLst/>
              <a:cxnLst/>
              <a:rect l="l" t="t" r="r" b="b"/>
              <a:pathLst>
                <a:path w="1076" h="546" extrusionOk="0">
                  <a:moveTo>
                    <a:pt x="239" y="0"/>
                  </a:moveTo>
                  <a:cubicBezTo>
                    <a:pt x="155" y="0"/>
                    <a:pt x="64" y="21"/>
                    <a:pt x="27" y="93"/>
                  </a:cubicBezTo>
                  <a:cubicBezTo>
                    <a:pt x="0" y="145"/>
                    <a:pt x="11" y="212"/>
                    <a:pt x="43" y="262"/>
                  </a:cubicBezTo>
                  <a:cubicBezTo>
                    <a:pt x="74" y="313"/>
                    <a:pt x="124" y="351"/>
                    <a:pt x="175" y="384"/>
                  </a:cubicBezTo>
                  <a:cubicBezTo>
                    <a:pt x="344" y="490"/>
                    <a:pt x="539" y="546"/>
                    <a:pt x="738" y="546"/>
                  </a:cubicBezTo>
                  <a:cubicBezTo>
                    <a:pt x="785" y="546"/>
                    <a:pt x="833" y="542"/>
                    <a:pt x="880" y="536"/>
                  </a:cubicBezTo>
                  <a:cubicBezTo>
                    <a:pt x="958" y="525"/>
                    <a:pt x="1076" y="480"/>
                    <a:pt x="1062" y="379"/>
                  </a:cubicBezTo>
                  <a:cubicBezTo>
                    <a:pt x="1051" y="300"/>
                    <a:pt x="934" y="238"/>
                    <a:pt x="874" y="200"/>
                  </a:cubicBezTo>
                  <a:cubicBezTo>
                    <a:pt x="694" y="84"/>
                    <a:pt x="486" y="15"/>
                    <a:pt x="272" y="1"/>
                  </a:cubicBezTo>
                  <a:cubicBezTo>
                    <a:pt x="261" y="1"/>
                    <a:pt x="250" y="0"/>
                    <a:pt x="23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4763850" y="3300400"/>
              <a:ext cx="27250" cy="13200"/>
            </a:xfrm>
            <a:custGeom>
              <a:avLst/>
              <a:gdLst/>
              <a:ahLst/>
              <a:cxnLst/>
              <a:rect l="l" t="t" r="r" b="b"/>
              <a:pathLst>
                <a:path w="1090" h="528" extrusionOk="0">
                  <a:moveTo>
                    <a:pt x="254" y="1"/>
                  </a:moveTo>
                  <a:cubicBezTo>
                    <a:pt x="165" y="1"/>
                    <a:pt x="64" y="22"/>
                    <a:pt x="26" y="101"/>
                  </a:cubicBezTo>
                  <a:cubicBezTo>
                    <a:pt x="0" y="154"/>
                    <a:pt x="14" y="220"/>
                    <a:pt x="49" y="269"/>
                  </a:cubicBezTo>
                  <a:cubicBezTo>
                    <a:pt x="82" y="319"/>
                    <a:pt x="132" y="355"/>
                    <a:pt x="185" y="385"/>
                  </a:cubicBezTo>
                  <a:cubicBezTo>
                    <a:pt x="347" y="478"/>
                    <a:pt x="530" y="527"/>
                    <a:pt x="716" y="527"/>
                  </a:cubicBezTo>
                  <a:cubicBezTo>
                    <a:pt x="776" y="527"/>
                    <a:pt x="836" y="522"/>
                    <a:pt x="895" y="512"/>
                  </a:cubicBezTo>
                  <a:cubicBezTo>
                    <a:pt x="973" y="498"/>
                    <a:pt x="1090" y="448"/>
                    <a:pt x="1072" y="349"/>
                  </a:cubicBezTo>
                  <a:cubicBezTo>
                    <a:pt x="1059" y="270"/>
                    <a:pt x="938" y="212"/>
                    <a:pt x="878" y="176"/>
                  </a:cubicBezTo>
                  <a:cubicBezTo>
                    <a:pt x="693" y="67"/>
                    <a:pt x="482" y="6"/>
                    <a:pt x="268" y="1"/>
                  </a:cubicBezTo>
                  <a:cubicBezTo>
                    <a:pt x="263" y="1"/>
                    <a:pt x="259" y="1"/>
                    <a:pt x="25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4740175" y="3327650"/>
              <a:ext cx="27525" cy="12750"/>
            </a:xfrm>
            <a:custGeom>
              <a:avLst/>
              <a:gdLst/>
              <a:ahLst/>
              <a:cxnLst/>
              <a:rect l="l" t="t" r="r" b="b"/>
              <a:pathLst>
                <a:path w="1101" h="510" extrusionOk="0">
                  <a:moveTo>
                    <a:pt x="275" y="0"/>
                  </a:moveTo>
                  <a:cubicBezTo>
                    <a:pt x="271" y="0"/>
                    <a:pt x="267" y="0"/>
                    <a:pt x="263" y="0"/>
                  </a:cubicBezTo>
                  <a:cubicBezTo>
                    <a:pt x="169" y="1"/>
                    <a:pt x="61" y="25"/>
                    <a:pt x="24" y="109"/>
                  </a:cubicBezTo>
                  <a:cubicBezTo>
                    <a:pt x="1" y="162"/>
                    <a:pt x="17" y="228"/>
                    <a:pt x="52" y="276"/>
                  </a:cubicBezTo>
                  <a:cubicBezTo>
                    <a:pt x="88" y="324"/>
                    <a:pt x="140" y="359"/>
                    <a:pt x="193" y="387"/>
                  </a:cubicBezTo>
                  <a:cubicBezTo>
                    <a:pt x="348" y="468"/>
                    <a:pt x="519" y="510"/>
                    <a:pt x="691" y="510"/>
                  </a:cubicBezTo>
                  <a:cubicBezTo>
                    <a:pt x="764" y="510"/>
                    <a:pt x="837" y="502"/>
                    <a:pt x="909" y="487"/>
                  </a:cubicBezTo>
                  <a:cubicBezTo>
                    <a:pt x="986" y="470"/>
                    <a:pt x="1101" y="418"/>
                    <a:pt x="1079" y="318"/>
                  </a:cubicBezTo>
                  <a:cubicBezTo>
                    <a:pt x="1062" y="240"/>
                    <a:pt x="941" y="186"/>
                    <a:pt x="878" y="154"/>
                  </a:cubicBezTo>
                  <a:cubicBezTo>
                    <a:pt x="692" y="53"/>
                    <a:pt x="486" y="0"/>
                    <a:pt x="27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4716225" y="3357375"/>
              <a:ext cx="27775" cy="12375"/>
            </a:xfrm>
            <a:custGeom>
              <a:avLst/>
              <a:gdLst/>
              <a:ahLst/>
              <a:cxnLst/>
              <a:rect l="l" t="t" r="r" b="b"/>
              <a:pathLst>
                <a:path w="1111" h="495" extrusionOk="0">
                  <a:moveTo>
                    <a:pt x="314" y="0"/>
                  </a:moveTo>
                  <a:cubicBezTo>
                    <a:pt x="295" y="0"/>
                    <a:pt x="275" y="1"/>
                    <a:pt x="256" y="1"/>
                  </a:cubicBezTo>
                  <a:cubicBezTo>
                    <a:pt x="164" y="7"/>
                    <a:pt x="55" y="34"/>
                    <a:pt x="22" y="118"/>
                  </a:cubicBezTo>
                  <a:cubicBezTo>
                    <a:pt x="0" y="173"/>
                    <a:pt x="19" y="238"/>
                    <a:pt x="56" y="285"/>
                  </a:cubicBezTo>
                  <a:cubicBezTo>
                    <a:pt x="94" y="332"/>
                    <a:pt x="146" y="363"/>
                    <a:pt x="201" y="390"/>
                  </a:cubicBezTo>
                  <a:cubicBezTo>
                    <a:pt x="346" y="459"/>
                    <a:pt x="504" y="495"/>
                    <a:pt x="663" y="495"/>
                  </a:cubicBezTo>
                  <a:cubicBezTo>
                    <a:pt x="749" y="495"/>
                    <a:pt x="836" y="484"/>
                    <a:pt x="921" y="463"/>
                  </a:cubicBezTo>
                  <a:cubicBezTo>
                    <a:pt x="997" y="444"/>
                    <a:pt x="1110" y="387"/>
                    <a:pt x="1085" y="288"/>
                  </a:cubicBezTo>
                  <a:cubicBezTo>
                    <a:pt x="1066" y="211"/>
                    <a:pt x="942" y="162"/>
                    <a:pt x="878" y="131"/>
                  </a:cubicBezTo>
                  <a:cubicBezTo>
                    <a:pt x="703" y="44"/>
                    <a:pt x="509" y="0"/>
                    <a:pt x="31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3"/>
          <p:cNvGrpSpPr/>
          <p:nvPr/>
        </p:nvGrpSpPr>
        <p:grpSpPr>
          <a:xfrm>
            <a:off x="1321804" y="2827489"/>
            <a:ext cx="143835" cy="444704"/>
            <a:chOff x="1105829" y="3294189"/>
            <a:chExt cx="143835" cy="444704"/>
          </a:xfrm>
        </p:grpSpPr>
        <p:sp>
          <p:nvSpPr>
            <p:cNvPr id="609" name="Google Shape;609;p3"/>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3"/>
          <p:cNvGrpSpPr/>
          <p:nvPr/>
        </p:nvGrpSpPr>
        <p:grpSpPr>
          <a:xfrm>
            <a:off x="1050421" y="630107"/>
            <a:ext cx="143896" cy="257853"/>
            <a:chOff x="1146646" y="1193057"/>
            <a:chExt cx="143896" cy="257853"/>
          </a:xfrm>
        </p:grpSpPr>
        <p:sp>
          <p:nvSpPr>
            <p:cNvPr id="616" name="Google Shape;616;p3"/>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3"/>
          <p:cNvGrpSpPr/>
          <p:nvPr/>
        </p:nvGrpSpPr>
        <p:grpSpPr>
          <a:xfrm>
            <a:off x="6094583" y="3991307"/>
            <a:ext cx="517110" cy="232801"/>
            <a:chOff x="3919783" y="4587607"/>
            <a:chExt cx="517110" cy="232801"/>
          </a:xfrm>
        </p:grpSpPr>
        <p:sp>
          <p:nvSpPr>
            <p:cNvPr id="620" name="Google Shape;620;p3"/>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8183345" y="3693613"/>
            <a:ext cx="114750" cy="181841"/>
            <a:chOff x="5488895" y="3539638"/>
            <a:chExt cx="114750" cy="181841"/>
          </a:xfrm>
        </p:grpSpPr>
        <p:sp>
          <p:nvSpPr>
            <p:cNvPr id="627" name="Google Shape;627;p3"/>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3"/>
          <p:cNvGrpSpPr/>
          <p:nvPr/>
        </p:nvGrpSpPr>
        <p:grpSpPr>
          <a:xfrm rot="-889950">
            <a:off x="3672286" y="534990"/>
            <a:ext cx="1099564" cy="201643"/>
            <a:chOff x="3056343" y="377583"/>
            <a:chExt cx="1099539" cy="201638"/>
          </a:xfrm>
        </p:grpSpPr>
        <p:sp>
          <p:nvSpPr>
            <p:cNvPr id="631" name="Google Shape;631;p3"/>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
          <p:cNvGrpSpPr/>
          <p:nvPr/>
        </p:nvGrpSpPr>
        <p:grpSpPr>
          <a:xfrm>
            <a:off x="1369901" y="811593"/>
            <a:ext cx="95748" cy="159233"/>
            <a:chOff x="2447701" y="1470768"/>
            <a:chExt cx="95748" cy="159233"/>
          </a:xfrm>
        </p:grpSpPr>
        <p:sp>
          <p:nvSpPr>
            <p:cNvPr id="641" name="Google Shape;641;p3"/>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
          <p:cNvSpPr txBox="1">
            <a:spLocks noGrp="1"/>
          </p:cNvSpPr>
          <p:nvPr>
            <p:ph type="title"/>
          </p:nvPr>
        </p:nvSpPr>
        <p:spPr>
          <a:xfrm>
            <a:off x="1262700" y="2068514"/>
            <a:ext cx="6618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45" name="Google Shape;645;p3"/>
          <p:cNvSpPr txBox="1">
            <a:spLocks noGrp="1"/>
          </p:cNvSpPr>
          <p:nvPr>
            <p:ph type="title" idx="2" hasCustomPrompt="1"/>
          </p:nvPr>
        </p:nvSpPr>
        <p:spPr>
          <a:xfrm>
            <a:off x="2996550" y="936075"/>
            <a:ext cx="3150900" cy="105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6" name="Google Shape;646;p3"/>
          <p:cNvSpPr txBox="1">
            <a:spLocks noGrp="1"/>
          </p:cNvSpPr>
          <p:nvPr>
            <p:ph type="subTitle" idx="1"/>
          </p:nvPr>
        </p:nvSpPr>
        <p:spPr>
          <a:xfrm>
            <a:off x="2598800" y="3126422"/>
            <a:ext cx="4153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7"/>
        <p:cNvGrpSpPr/>
        <p:nvPr/>
      </p:nvGrpSpPr>
      <p:grpSpPr>
        <a:xfrm>
          <a:off x="0" y="0"/>
          <a:ext cx="0" cy="0"/>
          <a:chOff x="0" y="0"/>
          <a:chExt cx="0" cy="0"/>
        </a:xfrm>
      </p:grpSpPr>
      <p:sp>
        <p:nvSpPr>
          <p:cNvPr id="648" name="Google Shape;648;p4"/>
          <p:cNvSpPr/>
          <p:nvPr/>
        </p:nvSpPr>
        <p:spPr>
          <a:xfrm>
            <a:off x="7996775" y="-12993"/>
            <a:ext cx="1159861" cy="1447159"/>
          </a:xfrm>
          <a:custGeom>
            <a:avLst/>
            <a:gdLst/>
            <a:ahLst/>
            <a:cxnLst/>
            <a:rect l="l" t="t" r="r" b="b"/>
            <a:pathLst>
              <a:path w="7065" h="8815" extrusionOk="0">
                <a:moveTo>
                  <a:pt x="1" y="0"/>
                </a:moveTo>
                <a:cubicBezTo>
                  <a:pt x="1481" y="3514"/>
                  <a:pt x="3972" y="6586"/>
                  <a:pt x="7065" y="8814"/>
                </a:cubicBezTo>
                <a:lnTo>
                  <a:pt x="706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9859" y="-5372"/>
            <a:ext cx="2414612" cy="1155757"/>
          </a:xfrm>
          <a:custGeom>
            <a:avLst/>
            <a:gdLst/>
            <a:ahLst/>
            <a:cxnLst/>
            <a:rect l="l" t="t" r="r" b="b"/>
            <a:pathLst>
              <a:path w="14708" h="7040" extrusionOk="0">
                <a:moveTo>
                  <a:pt x="0" y="0"/>
                </a:moveTo>
                <a:lnTo>
                  <a:pt x="0" y="6941"/>
                </a:lnTo>
                <a:cubicBezTo>
                  <a:pt x="329" y="7007"/>
                  <a:pt x="665" y="7040"/>
                  <a:pt x="1000" y="7040"/>
                </a:cubicBezTo>
                <a:cubicBezTo>
                  <a:pt x="1718" y="7040"/>
                  <a:pt x="2434" y="6888"/>
                  <a:pt x="3084" y="6584"/>
                </a:cubicBezTo>
                <a:cubicBezTo>
                  <a:pt x="5365" y="5516"/>
                  <a:pt x="6617" y="2829"/>
                  <a:pt x="8975" y="1949"/>
                </a:cubicBezTo>
                <a:cubicBezTo>
                  <a:pt x="9785" y="1646"/>
                  <a:pt x="10662" y="1586"/>
                  <a:pt x="11520" y="1479"/>
                </a:cubicBezTo>
                <a:cubicBezTo>
                  <a:pt x="12378" y="1372"/>
                  <a:pt x="13258" y="1204"/>
                  <a:pt x="13976" y="724"/>
                </a:cubicBezTo>
                <a:cubicBezTo>
                  <a:pt x="14264" y="531"/>
                  <a:pt x="14512" y="286"/>
                  <a:pt x="14707"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02883" y="-160020"/>
            <a:ext cx="2960806" cy="1064150"/>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7517069" y="-50588"/>
            <a:ext cx="1869240" cy="624339"/>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3" name="Google Shape;653;p4"/>
          <p:cNvSpPr txBox="1">
            <a:spLocks noGrp="1"/>
          </p:cNvSpPr>
          <p:nvPr>
            <p:ph type="body" idx="1"/>
          </p:nvPr>
        </p:nvSpPr>
        <p:spPr>
          <a:xfrm>
            <a:off x="720000" y="1152500"/>
            <a:ext cx="7704000" cy="3456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54" name="Google Shape;654;p4"/>
          <p:cNvSpPr/>
          <p:nvPr/>
        </p:nvSpPr>
        <p:spPr>
          <a:xfrm>
            <a:off x="-9850" y="3270064"/>
            <a:ext cx="9166488" cy="1903051"/>
          </a:xfrm>
          <a:custGeom>
            <a:avLst/>
            <a:gdLst/>
            <a:ahLst/>
            <a:cxnLst/>
            <a:rect l="l" t="t" r="r" b="b"/>
            <a:pathLst>
              <a:path w="34904" h="13619" extrusionOk="0">
                <a:moveTo>
                  <a:pt x="0" y="1"/>
                </a:moveTo>
                <a:lnTo>
                  <a:pt x="0" y="13619"/>
                </a:lnTo>
                <a:lnTo>
                  <a:pt x="34904" y="13619"/>
                </a:lnTo>
                <a:lnTo>
                  <a:pt x="34904" y="6710"/>
                </a:lnTo>
                <a:cubicBezTo>
                  <a:pt x="34694" y="7039"/>
                  <a:pt x="34484" y="7367"/>
                  <a:pt x="34253" y="7681"/>
                </a:cubicBezTo>
                <a:cubicBezTo>
                  <a:pt x="33587" y="8584"/>
                  <a:pt x="32651" y="9408"/>
                  <a:pt x="31528" y="9474"/>
                </a:cubicBezTo>
                <a:cubicBezTo>
                  <a:pt x="31478" y="9477"/>
                  <a:pt x="31428" y="9478"/>
                  <a:pt x="31378" y="9478"/>
                </a:cubicBezTo>
                <a:cubicBezTo>
                  <a:pt x="29879" y="9478"/>
                  <a:pt x="28707" y="8177"/>
                  <a:pt x="27569" y="7165"/>
                </a:cubicBezTo>
                <a:cubicBezTo>
                  <a:pt x="25192" y="5046"/>
                  <a:pt x="22016" y="3858"/>
                  <a:pt x="18835" y="3858"/>
                </a:cubicBezTo>
                <a:cubicBezTo>
                  <a:pt x="18430" y="3858"/>
                  <a:pt x="18025" y="3877"/>
                  <a:pt x="17622" y="3916"/>
                </a:cubicBezTo>
                <a:cubicBezTo>
                  <a:pt x="15418" y="4130"/>
                  <a:pt x="13304" y="4899"/>
                  <a:pt x="11118" y="5249"/>
                </a:cubicBezTo>
                <a:cubicBezTo>
                  <a:pt x="10478" y="5351"/>
                  <a:pt x="9817" y="5412"/>
                  <a:pt x="9159" y="5412"/>
                </a:cubicBezTo>
                <a:cubicBezTo>
                  <a:pt x="7570" y="5412"/>
                  <a:pt x="5999" y="5058"/>
                  <a:pt x="4774" y="4081"/>
                </a:cubicBezTo>
                <a:cubicBezTo>
                  <a:pt x="3708" y="3231"/>
                  <a:pt x="3017" y="1998"/>
                  <a:pt x="2021" y="1067"/>
                </a:cubicBezTo>
                <a:cubicBezTo>
                  <a:pt x="1468" y="549"/>
                  <a:pt x="736" y="137"/>
                  <a:pt x="0"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63872" y="3009778"/>
            <a:ext cx="1402754" cy="2360591"/>
          </a:xfrm>
          <a:custGeom>
            <a:avLst/>
            <a:gdLst/>
            <a:ahLst/>
            <a:cxnLst/>
            <a:rect l="l" t="t" r="r" b="b"/>
            <a:pathLst>
              <a:path w="10685" h="17981" extrusionOk="0">
                <a:moveTo>
                  <a:pt x="545" y="1"/>
                </a:moveTo>
                <a:cubicBezTo>
                  <a:pt x="400" y="1"/>
                  <a:pt x="252" y="14"/>
                  <a:pt x="102" y="41"/>
                </a:cubicBezTo>
                <a:cubicBezTo>
                  <a:pt x="0" y="59"/>
                  <a:pt x="35" y="207"/>
                  <a:pt x="129" y="207"/>
                </a:cubicBezTo>
                <a:cubicBezTo>
                  <a:pt x="135" y="207"/>
                  <a:pt x="141" y="206"/>
                  <a:pt x="147" y="205"/>
                </a:cubicBezTo>
                <a:lnTo>
                  <a:pt x="147" y="206"/>
                </a:lnTo>
                <a:cubicBezTo>
                  <a:pt x="287" y="181"/>
                  <a:pt x="424" y="169"/>
                  <a:pt x="559" y="169"/>
                </a:cubicBezTo>
                <a:cubicBezTo>
                  <a:pt x="1879" y="169"/>
                  <a:pt x="2965" y="1334"/>
                  <a:pt x="3402" y="2519"/>
                </a:cubicBezTo>
                <a:cubicBezTo>
                  <a:pt x="3945" y="3992"/>
                  <a:pt x="3836" y="5592"/>
                  <a:pt x="4118" y="7118"/>
                </a:cubicBezTo>
                <a:cubicBezTo>
                  <a:pt x="4356" y="8411"/>
                  <a:pt x="4889" y="9677"/>
                  <a:pt x="6036" y="10408"/>
                </a:cubicBezTo>
                <a:cubicBezTo>
                  <a:pt x="6684" y="10821"/>
                  <a:pt x="7426" y="11060"/>
                  <a:pt x="8078" y="11464"/>
                </a:cubicBezTo>
                <a:cubicBezTo>
                  <a:pt x="8679" y="11839"/>
                  <a:pt x="9187" y="12343"/>
                  <a:pt x="9566" y="12941"/>
                </a:cubicBezTo>
                <a:cubicBezTo>
                  <a:pt x="10511" y="14429"/>
                  <a:pt x="10516" y="16339"/>
                  <a:pt x="9627" y="17854"/>
                </a:cubicBezTo>
                <a:cubicBezTo>
                  <a:pt x="9588" y="17920"/>
                  <a:pt x="9647" y="17981"/>
                  <a:pt x="9706" y="17981"/>
                </a:cubicBezTo>
                <a:cubicBezTo>
                  <a:pt x="9732" y="17981"/>
                  <a:pt x="9758" y="17969"/>
                  <a:pt x="9775" y="17940"/>
                </a:cubicBezTo>
                <a:cubicBezTo>
                  <a:pt x="10541" y="16633"/>
                  <a:pt x="10685" y="15007"/>
                  <a:pt x="10100" y="13601"/>
                </a:cubicBezTo>
                <a:cubicBezTo>
                  <a:pt x="9839" y="12974"/>
                  <a:pt x="9453" y="12408"/>
                  <a:pt x="8964" y="11937"/>
                </a:cubicBezTo>
                <a:cubicBezTo>
                  <a:pt x="8409" y="11404"/>
                  <a:pt x="7742" y="11072"/>
                  <a:pt x="7053" y="10749"/>
                </a:cubicBezTo>
                <a:cubicBezTo>
                  <a:pt x="6308" y="10401"/>
                  <a:pt x="5614" y="10005"/>
                  <a:pt x="5133" y="9317"/>
                </a:cubicBezTo>
                <a:cubicBezTo>
                  <a:pt x="4695" y="8690"/>
                  <a:pt x="4455" y="7946"/>
                  <a:pt x="4307" y="7201"/>
                </a:cubicBezTo>
                <a:cubicBezTo>
                  <a:pt x="3983" y="5571"/>
                  <a:pt x="4133" y="3848"/>
                  <a:pt x="3493" y="2284"/>
                </a:cubicBezTo>
                <a:cubicBezTo>
                  <a:pt x="3005" y="1090"/>
                  <a:pt x="1873" y="1"/>
                  <a:pt x="54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7494298" y="4160585"/>
            <a:ext cx="1869231" cy="1185137"/>
          </a:xfrm>
          <a:custGeom>
            <a:avLst/>
            <a:gdLst/>
            <a:ahLst/>
            <a:cxnLst/>
            <a:rect l="l" t="t" r="r" b="b"/>
            <a:pathLst>
              <a:path w="11539" h="7316" extrusionOk="0">
                <a:moveTo>
                  <a:pt x="10314" y="0"/>
                </a:moveTo>
                <a:cubicBezTo>
                  <a:pt x="8821" y="0"/>
                  <a:pt x="7495" y="1440"/>
                  <a:pt x="6390" y="2319"/>
                </a:cubicBezTo>
                <a:cubicBezTo>
                  <a:pt x="5940" y="2679"/>
                  <a:pt x="5448" y="3008"/>
                  <a:pt x="4898" y="3194"/>
                </a:cubicBezTo>
                <a:cubicBezTo>
                  <a:pt x="4314" y="3390"/>
                  <a:pt x="3701" y="3355"/>
                  <a:pt x="3098" y="3435"/>
                </a:cubicBezTo>
                <a:cubicBezTo>
                  <a:pt x="2259" y="3547"/>
                  <a:pt x="1503" y="3979"/>
                  <a:pt x="954" y="4621"/>
                </a:cubicBezTo>
                <a:cubicBezTo>
                  <a:pt x="336" y="5342"/>
                  <a:pt x="1" y="6284"/>
                  <a:pt x="93" y="7233"/>
                </a:cubicBezTo>
                <a:cubicBezTo>
                  <a:pt x="98" y="7288"/>
                  <a:pt x="144" y="7315"/>
                  <a:pt x="187" y="7315"/>
                </a:cubicBezTo>
                <a:cubicBezTo>
                  <a:pt x="229" y="7315"/>
                  <a:pt x="269" y="7288"/>
                  <a:pt x="263" y="7233"/>
                </a:cubicBezTo>
                <a:cubicBezTo>
                  <a:pt x="90" y="5438"/>
                  <a:pt x="1478" y="3775"/>
                  <a:pt x="3260" y="3588"/>
                </a:cubicBezTo>
                <a:cubicBezTo>
                  <a:pt x="3763" y="3534"/>
                  <a:pt x="4273" y="3547"/>
                  <a:pt x="4764" y="3413"/>
                </a:cubicBezTo>
                <a:cubicBezTo>
                  <a:pt x="5193" y="3296"/>
                  <a:pt x="5593" y="3090"/>
                  <a:pt x="5961" y="2846"/>
                </a:cubicBezTo>
                <a:cubicBezTo>
                  <a:pt x="6766" y="2312"/>
                  <a:pt x="7422" y="1591"/>
                  <a:pt x="8197" y="1019"/>
                </a:cubicBezTo>
                <a:cubicBezTo>
                  <a:pt x="8814" y="563"/>
                  <a:pt x="9582" y="193"/>
                  <a:pt x="10348" y="193"/>
                </a:cubicBezTo>
                <a:cubicBezTo>
                  <a:pt x="10694" y="193"/>
                  <a:pt x="11039" y="268"/>
                  <a:pt x="11369" y="444"/>
                </a:cubicBezTo>
                <a:cubicBezTo>
                  <a:pt x="11383" y="452"/>
                  <a:pt x="11397" y="455"/>
                  <a:pt x="11410" y="455"/>
                </a:cubicBezTo>
                <a:cubicBezTo>
                  <a:pt x="11488" y="455"/>
                  <a:pt x="11538" y="341"/>
                  <a:pt x="11456" y="297"/>
                </a:cubicBezTo>
                <a:cubicBezTo>
                  <a:pt x="11065" y="89"/>
                  <a:pt x="10684" y="0"/>
                  <a:pt x="1031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4"/>
          <p:cNvGrpSpPr/>
          <p:nvPr/>
        </p:nvGrpSpPr>
        <p:grpSpPr>
          <a:xfrm>
            <a:off x="-111517" y="4319354"/>
            <a:ext cx="881157" cy="1259304"/>
            <a:chOff x="5119850" y="2425275"/>
            <a:chExt cx="411525" cy="588075"/>
          </a:xfrm>
        </p:grpSpPr>
        <p:sp>
          <p:nvSpPr>
            <p:cNvPr id="658" name="Google Shape;658;p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4"/>
          <p:cNvGrpSpPr/>
          <p:nvPr/>
        </p:nvGrpSpPr>
        <p:grpSpPr>
          <a:xfrm>
            <a:off x="7912694" y="4449392"/>
            <a:ext cx="760684" cy="1414994"/>
            <a:chOff x="5828625" y="2630875"/>
            <a:chExt cx="412675" cy="767600"/>
          </a:xfrm>
        </p:grpSpPr>
        <p:sp>
          <p:nvSpPr>
            <p:cNvPr id="717" name="Google Shape;717;p4"/>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4"/>
          <p:cNvGrpSpPr/>
          <p:nvPr/>
        </p:nvGrpSpPr>
        <p:grpSpPr>
          <a:xfrm rot="-1105964" flipH="1">
            <a:off x="8114651" y="455405"/>
            <a:ext cx="1008408" cy="1441141"/>
            <a:chOff x="5119850" y="2425275"/>
            <a:chExt cx="411525" cy="588075"/>
          </a:xfrm>
        </p:grpSpPr>
        <p:sp>
          <p:nvSpPr>
            <p:cNvPr id="776" name="Google Shape;776;p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1"/>
        <p:cNvGrpSpPr/>
        <p:nvPr/>
      </p:nvGrpSpPr>
      <p:grpSpPr>
        <a:xfrm>
          <a:off x="0" y="0"/>
          <a:ext cx="0" cy="0"/>
          <a:chOff x="0" y="0"/>
          <a:chExt cx="0" cy="0"/>
        </a:xfrm>
      </p:grpSpPr>
      <p:sp>
        <p:nvSpPr>
          <p:cNvPr id="1252" name="Google Shape;1252;p7"/>
          <p:cNvSpPr/>
          <p:nvPr/>
        </p:nvSpPr>
        <p:spPr>
          <a:xfrm rot="10800000" flipH="1">
            <a:off x="-4" y="-1"/>
            <a:ext cx="3680830" cy="580056"/>
          </a:xfrm>
          <a:custGeom>
            <a:avLst/>
            <a:gdLst/>
            <a:ahLst/>
            <a:cxnLst/>
            <a:rect l="l" t="t" r="r" b="b"/>
            <a:pathLst>
              <a:path w="35135" h="5537" extrusionOk="0">
                <a:moveTo>
                  <a:pt x="24465" y="1"/>
                </a:moveTo>
                <a:cubicBezTo>
                  <a:pt x="23796" y="1"/>
                  <a:pt x="23131" y="95"/>
                  <a:pt x="22488" y="303"/>
                </a:cubicBezTo>
                <a:cubicBezTo>
                  <a:pt x="21143" y="740"/>
                  <a:pt x="20007" y="1637"/>
                  <a:pt x="18809" y="2390"/>
                </a:cubicBezTo>
                <a:cubicBezTo>
                  <a:pt x="17756" y="3051"/>
                  <a:pt x="16562" y="3622"/>
                  <a:pt x="15336" y="3622"/>
                </a:cubicBezTo>
                <a:cubicBezTo>
                  <a:pt x="15169" y="3622"/>
                  <a:pt x="15000" y="3611"/>
                  <a:pt x="14832" y="3588"/>
                </a:cubicBezTo>
                <a:cubicBezTo>
                  <a:pt x="13588" y="3423"/>
                  <a:pt x="12447" y="2621"/>
                  <a:pt x="11209" y="2621"/>
                </a:cubicBezTo>
                <a:cubicBezTo>
                  <a:pt x="11132" y="2621"/>
                  <a:pt x="11056" y="2624"/>
                  <a:pt x="10979" y="2630"/>
                </a:cubicBezTo>
                <a:cubicBezTo>
                  <a:pt x="9625" y="2742"/>
                  <a:pt x="8566" y="3864"/>
                  <a:pt x="7256" y="4222"/>
                </a:cubicBezTo>
                <a:cubicBezTo>
                  <a:pt x="6908" y="4317"/>
                  <a:pt x="6552" y="4356"/>
                  <a:pt x="6194" y="4356"/>
                </a:cubicBezTo>
                <a:cubicBezTo>
                  <a:pt x="5523" y="4356"/>
                  <a:pt x="4844" y="4220"/>
                  <a:pt x="4189" y="4060"/>
                </a:cubicBezTo>
                <a:cubicBezTo>
                  <a:pt x="3271" y="3836"/>
                  <a:pt x="2346" y="3569"/>
                  <a:pt x="1407" y="3569"/>
                </a:cubicBezTo>
                <a:cubicBezTo>
                  <a:pt x="1316" y="3569"/>
                  <a:pt x="1225" y="3571"/>
                  <a:pt x="1133" y="3577"/>
                </a:cubicBezTo>
                <a:cubicBezTo>
                  <a:pt x="745" y="3599"/>
                  <a:pt x="362" y="3684"/>
                  <a:pt x="0" y="3829"/>
                </a:cubicBezTo>
                <a:lnTo>
                  <a:pt x="0" y="5536"/>
                </a:lnTo>
                <a:lnTo>
                  <a:pt x="35134" y="5536"/>
                </a:lnTo>
                <a:cubicBezTo>
                  <a:pt x="34823" y="5328"/>
                  <a:pt x="34518" y="5113"/>
                  <a:pt x="34218" y="4896"/>
                </a:cubicBezTo>
                <a:cubicBezTo>
                  <a:pt x="32447" y="3609"/>
                  <a:pt x="30771" y="2166"/>
                  <a:pt x="28825" y="1163"/>
                </a:cubicBezTo>
                <a:cubicBezTo>
                  <a:pt x="27480" y="469"/>
                  <a:pt x="25962" y="1"/>
                  <a:pt x="24465"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
          <p:cNvSpPr/>
          <p:nvPr/>
        </p:nvSpPr>
        <p:spPr>
          <a:xfrm rot="10800000">
            <a:off x="-6" y="3703635"/>
            <a:ext cx="1655617" cy="1439865"/>
          </a:xfrm>
          <a:custGeom>
            <a:avLst/>
            <a:gdLst/>
            <a:ahLst/>
            <a:cxnLst/>
            <a:rect l="l" t="t" r="r" b="b"/>
            <a:pathLst>
              <a:path w="16023" h="13517" extrusionOk="0">
                <a:moveTo>
                  <a:pt x="0" y="1"/>
                </a:moveTo>
                <a:cubicBezTo>
                  <a:pt x="209" y="427"/>
                  <a:pt x="507" y="817"/>
                  <a:pt x="851" y="1141"/>
                </a:cubicBezTo>
                <a:cubicBezTo>
                  <a:pt x="1607" y="1852"/>
                  <a:pt x="2565" y="2300"/>
                  <a:pt x="3504" y="2742"/>
                </a:cubicBezTo>
                <a:cubicBezTo>
                  <a:pt x="4442" y="3182"/>
                  <a:pt x="5397" y="3640"/>
                  <a:pt x="6141" y="4363"/>
                </a:cubicBezTo>
                <a:cubicBezTo>
                  <a:pt x="7624" y="5806"/>
                  <a:pt x="8006" y="8021"/>
                  <a:pt x="9078" y="9790"/>
                </a:cubicBezTo>
                <a:cubicBezTo>
                  <a:pt x="10463" y="12074"/>
                  <a:pt x="13108" y="13516"/>
                  <a:pt x="15770" y="13516"/>
                </a:cubicBezTo>
                <a:cubicBezTo>
                  <a:pt x="15854" y="13516"/>
                  <a:pt x="15938" y="13515"/>
                  <a:pt x="16022" y="13512"/>
                </a:cubicBezTo>
                <a:lnTo>
                  <a:pt x="16022"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rot="10800000">
            <a:off x="7393322" y="3598924"/>
            <a:ext cx="1750678" cy="1544576"/>
          </a:xfrm>
          <a:custGeom>
            <a:avLst/>
            <a:gdLst/>
            <a:ahLst/>
            <a:cxnLst/>
            <a:rect l="l" t="t" r="r" b="b"/>
            <a:pathLst>
              <a:path w="16943" h="14500" extrusionOk="0">
                <a:moveTo>
                  <a:pt x="0" y="1"/>
                </a:moveTo>
                <a:lnTo>
                  <a:pt x="0" y="14283"/>
                </a:lnTo>
                <a:cubicBezTo>
                  <a:pt x="503" y="14054"/>
                  <a:pt x="1041" y="13907"/>
                  <a:pt x="1591" y="13850"/>
                </a:cubicBezTo>
                <a:cubicBezTo>
                  <a:pt x="1782" y="13831"/>
                  <a:pt x="1974" y="13822"/>
                  <a:pt x="2165" y="13822"/>
                </a:cubicBezTo>
                <a:cubicBezTo>
                  <a:pt x="3294" y="13822"/>
                  <a:pt x="4416" y="14128"/>
                  <a:pt x="5536" y="14330"/>
                </a:cubicBezTo>
                <a:cubicBezTo>
                  <a:pt x="6082" y="14429"/>
                  <a:pt x="6649" y="14500"/>
                  <a:pt x="7208" y="14500"/>
                </a:cubicBezTo>
                <a:cubicBezTo>
                  <a:pt x="7989" y="14500"/>
                  <a:pt x="8753" y="14362"/>
                  <a:pt x="9422" y="13970"/>
                </a:cubicBezTo>
                <a:cubicBezTo>
                  <a:pt x="10551" y="13309"/>
                  <a:pt x="11190" y="12039"/>
                  <a:pt x="11502" y="10769"/>
                </a:cubicBezTo>
                <a:cubicBezTo>
                  <a:pt x="11813" y="9499"/>
                  <a:pt x="11857" y="8177"/>
                  <a:pt x="12125" y="6898"/>
                </a:cubicBezTo>
                <a:cubicBezTo>
                  <a:pt x="12392" y="5618"/>
                  <a:pt x="12935" y="4320"/>
                  <a:pt x="13991" y="3549"/>
                </a:cubicBezTo>
                <a:cubicBezTo>
                  <a:pt x="14730" y="3008"/>
                  <a:pt x="15683" y="2752"/>
                  <a:pt x="16289" y="2066"/>
                </a:cubicBezTo>
                <a:cubicBezTo>
                  <a:pt x="16777" y="1514"/>
                  <a:pt x="16943" y="713"/>
                  <a:pt x="16772"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6" name="Google Shape;1256;p7"/>
          <p:cNvSpPr txBox="1">
            <a:spLocks noGrp="1"/>
          </p:cNvSpPr>
          <p:nvPr>
            <p:ph type="body" idx="1"/>
          </p:nvPr>
        </p:nvSpPr>
        <p:spPr>
          <a:xfrm>
            <a:off x="720000" y="1487075"/>
            <a:ext cx="4370700" cy="2174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257" name="Google Shape;1257;p7"/>
          <p:cNvGrpSpPr/>
          <p:nvPr/>
        </p:nvGrpSpPr>
        <p:grpSpPr>
          <a:xfrm rot="10800000">
            <a:off x="7847190" y="256221"/>
            <a:ext cx="1039982" cy="1934429"/>
            <a:chOff x="5828625" y="2630875"/>
            <a:chExt cx="412675" cy="767600"/>
          </a:xfrm>
        </p:grpSpPr>
        <p:sp>
          <p:nvSpPr>
            <p:cNvPr id="1258" name="Google Shape;1258;p7"/>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7"/>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7"/>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7"/>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7"/>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7"/>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7"/>
          <p:cNvGrpSpPr/>
          <p:nvPr/>
        </p:nvGrpSpPr>
        <p:grpSpPr>
          <a:xfrm rot="-1800035" flipH="1">
            <a:off x="1108939" y="3838905"/>
            <a:ext cx="717111" cy="1024761"/>
            <a:chOff x="5119850" y="2425275"/>
            <a:chExt cx="411525" cy="588075"/>
          </a:xfrm>
        </p:grpSpPr>
        <p:sp>
          <p:nvSpPr>
            <p:cNvPr id="1317" name="Google Shape;1317;p7"/>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7"/>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7"/>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7"/>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7"/>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7"/>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7"/>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7"/>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7"/>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7"/>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7"/>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7"/>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7"/>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7"/>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75"/>
        <p:cNvGrpSpPr/>
        <p:nvPr/>
      </p:nvGrpSpPr>
      <p:grpSpPr>
        <a:xfrm>
          <a:off x="0" y="0"/>
          <a:ext cx="0" cy="0"/>
          <a:chOff x="0" y="0"/>
          <a:chExt cx="0" cy="0"/>
        </a:xfrm>
      </p:grpSpPr>
      <p:sp>
        <p:nvSpPr>
          <p:cNvPr id="1376" name="Google Shape;1376;p8"/>
          <p:cNvSpPr/>
          <p:nvPr/>
        </p:nvSpPr>
        <p:spPr>
          <a:xfrm>
            <a:off x="3938625" y="0"/>
            <a:ext cx="2743215" cy="220024"/>
          </a:xfrm>
          <a:custGeom>
            <a:avLst/>
            <a:gdLst/>
            <a:ahLst/>
            <a:cxnLst/>
            <a:rect l="l" t="t" r="r" b="b"/>
            <a:pathLst>
              <a:path w="17218" h="1381" extrusionOk="0">
                <a:moveTo>
                  <a:pt x="0" y="1"/>
                </a:moveTo>
                <a:cubicBezTo>
                  <a:pt x="461" y="272"/>
                  <a:pt x="974" y="464"/>
                  <a:pt x="1495" y="578"/>
                </a:cubicBezTo>
                <a:cubicBezTo>
                  <a:pt x="2059" y="701"/>
                  <a:pt x="2635" y="743"/>
                  <a:pt x="3212" y="743"/>
                </a:cubicBezTo>
                <a:cubicBezTo>
                  <a:pt x="3736" y="743"/>
                  <a:pt x="4261" y="708"/>
                  <a:pt x="4782" y="667"/>
                </a:cubicBezTo>
                <a:cubicBezTo>
                  <a:pt x="5534" y="607"/>
                  <a:pt x="6289" y="535"/>
                  <a:pt x="7042" y="535"/>
                </a:cubicBezTo>
                <a:cubicBezTo>
                  <a:pt x="7387" y="535"/>
                  <a:pt x="7732" y="550"/>
                  <a:pt x="8075" y="589"/>
                </a:cubicBezTo>
                <a:cubicBezTo>
                  <a:pt x="9294" y="727"/>
                  <a:pt x="10465" y="1159"/>
                  <a:pt x="11682" y="1317"/>
                </a:cubicBezTo>
                <a:cubicBezTo>
                  <a:pt x="12007" y="1360"/>
                  <a:pt x="12334" y="1380"/>
                  <a:pt x="12661" y="1380"/>
                </a:cubicBezTo>
                <a:cubicBezTo>
                  <a:pt x="14268" y="1380"/>
                  <a:pt x="15872" y="883"/>
                  <a:pt x="17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8"/>
          <p:cNvSpPr/>
          <p:nvPr/>
        </p:nvSpPr>
        <p:spPr>
          <a:xfrm>
            <a:off x="-1" y="0"/>
            <a:ext cx="1130234" cy="545520"/>
          </a:xfrm>
          <a:custGeom>
            <a:avLst/>
            <a:gdLst/>
            <a:ahLst/>
            <a:cxnLst/>
            <a:rect l="l" t="t" r="r" b="b"/>
            <a:pathLst>
              <a:path w="7094" h="3424" extrusionOk="0">
                <a:moveTo>
                  <a:pt x="0" y="1"/>
                </a:moveTo>
                <a:lnTo>
                  <a:pt x="0" y="3314"/>
                </a:lnTo>
                <a:cubicBezTo>
                  <a:pt x="334" y="3387"/>
                  <a:pt x="676" y="3424"/>
                  <a:pt x="1017" y="3424"/>
                </a:cubicBezTo>
                <a:cubicBezTo>
                  <a:pt x="1765" y="3424"/>
                  <a:pt x="2511" y="3247"/>
                  <a:pt x="3166" y="2885"/>
                </a:cubicBezTo>
                <a:cubicBezTo>
                  <a:pt x="4502" y="2148"/>
                  <a:pt x="5411" y="766"/>
                  <a:pt x="6797" y="125"/>
                </a:cubicBezTo>
                <a:cubicBezTo>
                  <a:pt x="6894" y="80"/>
                  <a:pt x="6993" y="39"/>
                  <a:pt x="7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8"/>
          <p:cNvSpPr/>
          <p:nvPr/>
        </p:nvSpPr>
        <p:spPr>
          <a:xfrm>
            <a:off x="3416523" y="0"/>
            <a:ext cx="4344565" cy="590290"/>
          </a:xfrm>
          <a:custGeom>
            <a:avLst/>
            <a:gdLst/>
            <a:ahLst/>
            <a:cxnLst/>
            <a:rect l="l" t="t" r="r" b="b"/>
            <a:pathLst>
              <a:path w="27269" h="3705" extrusionOk="0">
                <a:moveTo>
                  <a:pt x="1" y="1"/>
                </a:moveTo>
                <a:cubicBezTo>
                  <a:pt x="1548" y="1178"/>
                  <a:pt x="3480" y="1861"/>
                  <a:pt x="5423" y="1861"/>
                </a:cubicBezTo>
                <a:cubicBezTo>
                  <a:pt x="5676" y="1861"/>
                  <a:pt x="5929" y="1850"/>
                  <a:pt x="6182" y="1826"/>
                </a:cubicBezTo>
                <a:cubicBezTo>
                  <a:pt x="7222" y="1728"/>
                  <a:pt x="8256" y="1446"/>
                  <a:pt x="9292" y="1446"/>
                </a:cubicBezTo>
                <a:cubicBezTo>
                  <a:pt x="9485" y="1446"/>
                  <a:pt x="9678" y="1456"/>
                  <a:pt x="9871" y="1478"/>
                </a:cubicBezTo>
                <a:cubicBezTo>
                  <a:pt x="11092" y="1622"/>
                  <a:pt x="12188" y="2264"/>
                  <a:pt x="13325" y="2735"/>
                </a:cubicBezTo>
                <a:cubicBezTo>
                  <a:pt x="14882" y="3380"/>
                  <a:pt x="16568" y="3704"/>
                  <a:pt x="18253" y="3704"/>
                </a:cubicBezTo>
                <a:cubicBezTo>
                  <a:pt x="19592" y="3704"/>
                  <a:pt x="20932" y="3499"/>
                  <a:pt x="22206" y="3086"/>
                </a:cubicBezTo>
                <a:cubicBezTo>
                  <a:pt x="24104" y="2471"/>
                  <a:pt x="25848" y="1398"/>
                  <a:pt x="27268" y="1"/>
                </a:cubicBezTo>
                <a:lnTo>
                  <a:pt x="20494" y="1"/>
                </a:lnTo>
                <a:cubicBezTo>
                  <a:pt x="19149" y="882"/>
                  <a:pt x="17547" y="1379"/>
                  <a:pt x="15940" y="1379"/>
                </a:cubicBezTo>
                <a:cubicBezTo>
                  <a:pt x="15612" y="1379"/>
                  <a:pt x="15284" y="1359"/>
                  <a:pt x="14958" y="1316"/>
                </a:cubicBezTo>
                <a:cubicBezTo>
                  <a:pt x="13741" y="1159"/>
                  <a:pt x="12571" y="727"/>
                  <a:pt x="11352" y="589"/>
                </a:cubicBezTo>
                <a:cubicBezTo>
                  <a:pt x="11008" y="550"/>
                  <a:pt x="10664" y="535"/>
                  <a:pt x="10319" y="535"/>
                </a:cubicBezTo>
                <a:cubicBezTo>
                  <a:pt x="9566" y="535"/>
                  <a:pt x="8810" y="607"/>
                  <a:pt x="8058" y="667"/>
                </a:cubicBezTo>
                <a:cubicBezTo>
                  <a:pt x="7537" y="708"/>
                  <a:pt x="7012" y="743"/>
                  <a:pt x="6488" y="743"/>
                </a:cubicBezTo>
                <a:cubicBezTo>
                  <a:pt x="5911" y="743"/>
                  <a:pt x="5336" y="701"/>
                  <a:pt x="4772" y="578"/>
                </a:cubicBezTo>
                <a:cubicBezTo>
                  <a:pt x="4251" y="464"/>
                  <a:pt x="3736" y="272"/>
                  <a:pt x="3277"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8"/>
          <p:cNvSpPr/>
          <p:nvPr/>
        </p:nvSpPr>
        <p:spPr>
          <a:xfrm>
            <a:off x="-1" y="0"/>
            <a:ext cx="1740120" cy="928532"/>
          </a:xfrm>
          <a:custGeom>
            <a:avLst/>
            <a:gdLst/>
            <a:ahLst/>
            <a:cxnLst/>
            <a:rect l="l" t="t" r="r" b="b"/>
            <a:pathLst>
              <a:path w="10922" h="5828" extrusionOk="0">
                <a:moveTo>
                  <a:pt x="7094" y="1"/>
                </a:moveTo>
                <a:cubicBezTo>
                  <a:pt x="6993" y="39"/>
                  <a:pt x="6894" y="80"/>
                  <a:pt x="6795" y="125"/>
                </a:cubicBezTo>
                <a:cubicBezTo>
                  <a:pt x="5411" y="766"/>
                  <a:pt x="4502" y="2148"/>
                  <a:pt x="3166" y="2885"/>
                </a:cubicBezTo>
                <a:cubicBezTo>
                  <a:pt x="2511" y="3247"/>
                  <a:pt x="1765" y="3424"/>
                  <a:pt x="1017" y="3424"/>
                </a:cubicBezTo>
                <a:cubicBezTo>
                  <a:pt x="676" y="3424"/>
                  <a:pt x="334" y="3387"/>
                  <a:pt x="0" y="3314"/>
                </a:cubicBezTo>
                <a:lnTo>
                  <a:pt x="0" y="5825"/>
                </a:lnTo>
                <a:cubicBezTo>
                  <a:pt x="58" y="5826"/>
                  <a:pt x="117" y="5827"/>
                  <a:pt x="175" y="5827"/>
                </a:cubicBezTo>
                <a:cubicBezTo>
                  <a:pt x="1959" y="5827"/>
                  <a:pt x="3753" y="5129"/>
                  <a:pt x="4990" y="3837"/>
                </a:cubicBezTo>
                <a:cubicBezTo>
                  <a:pt x="5707" y="3089"/>
                  <a:pt x="6258" y="2163"/>
                  <a:pt x="7119" y="1588"/>
                </a:cubicBezTo>
                <a:cubicBezTo>
                  <a:pt x="7997" y="1000"/>
                  <a:pt x="9091" y="851"/>
                  <a:pt x="10073" y="460"/>
                </a:cubicBezTo>
                <a:cubicBezTo>
                  <a:pt x="10372" y="341"/>
                  <a:pt x="10658" y="186"/>
                  <a:pt x="10922"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8"/>
          <p:cNvSpPr/>
          <p:nvPr/>
        </p:nvSpPr>
        <p:spPr>
          <a:xfrm>
            <a:off x="3221830" y="2064965"/>
            <a:ext cx="5922177" cy="3349756"/>
          </a:xfrm>
          <a:custGeom>
            <a:avLst/>
            <a:gdLst/>
            <a:ahLst/>
            <a:cxnLst/>
            <a:rect l="l" t="t" r="r" b="b"/>
            <a:pathLst>
              <a:path w="37171" h="21025" extrusionOk="0">
                <a:moveTo>
                  <a:pt x="37171" y="1"/>
                </a:moveTo>
                <a:cubicBezTo>
                  <a:pt x="36178" y="553"/>
                  <a:pt x="35275" y="1266"/>
                  <a:pt x="34516" y="2114"/>
                </a:cubicBezTo>
                <a:cubicBezTo>
                  <a:pt x="33510" y="3239"/>
                  <a:pt x="32716" y="4612"/>
                  <a:pt x="31419" y="5385"/>
                </a:cubicBezTo>
                <a:cubicBezTo>
                  <a:pt x="30548" y="5905"/>
                  <a:pt x="29552" y="6092"/>
                  <a:pt x="28532" y="6092"/>
                </a:cubicBezTo>
                <a:cubicBezTo>
                  <a:pt x="27665" y="6092"/>
                  <a:pt x="26781" y="5957"/>
                  <a:pt x="25938" y="5777"/>
                </a:cubicBezTo>
                <a:cubicBezTo>
                  <a:pt x="24410" y="5449"/>
                  <a:pt x="22868" y="4990"/>
                  <a:pt x="21321" y="4990"/>
                </a:cubicBezTo>
                <a:cubicBezTo>
                  <a:pt x="21010" y="4990"/>
                  <a:pt x="20699" y="5008"/>
                  <a:pt x="20388" y="5050"/>
                </a:cubicBezTo>
                <a:cubicBezTo>
                  <a:pt x="17807" y="5398"/>
                  <a:pt x="15710" y="7282"/>
                  <a:pt x="14033" y="9276"/>
                </a:cubicBezTo>
                <a:cubicBezTo>
                  <a:pt x="12358" y="11269"/>
                  <a:pt x="10883" y="13499"/>
                  <a:pt x="8749" y="14992"/>
                </a:cubicBezTo>
                <a:cubicBezTo>
                  <a:pt x="7262" y="16034"/>
                  <a:pt x="5526" y="16662"/>
                  <a:pt x="3961" y="17584"/>
                </a:cubicBezTo>
                <a:cubicBezTo>
                  <a:pt x="2446" y="18478"/>
                  <a:pt x="1100" y="19653"/>
                  <a:pt x="0" y="21025"/>
                </a:cubicBezTo>
                <a:lnTo>
                  <a:pt x="7005" y="21025"/>
                </a:lnTo>
                <a:cubicBezTo>
                  <a:pt x="7420" y="20673"/>
                  <a:pt x="7861" y="20353"/>
                  <a:pt x="8324" y="20066"/>
                </a:cubicBezTo>
                <a:cubicBezTo>
                  <a:pt x="9742" y="19190"/>
                  <a:pt x="11350" y="18626"/>
                  <a:pt x="12669" y="17609"/>
                </a:cubicBezTo>
                <a:cubicBezTo>
                  <a:pt x="15845" y="15160"/>
                  <a:pt x="16046" y="10529"/>
                  <a:pt x="19818" y="8720"/>
                </a:cubicBezTo>
                <a:cubicBezTo>
                  <a:pt x="20833" y="8234"/>
                  <a:pt x="21940" y="8082"/>
                  <a:pt x="23070" y="8082"/>
                </a:cubicBezTo>
                <a:cubicBezTo>
                  <a:pt x="24077" y="8082"/>
                  <a:pt x="25104" y="8202"/>
                  <a:pt x="26100" y="8314"/>
                </a:cubicBezTo>
                <a:cubicBezTo>
                  <a:pt x="26883" y="8401"/>
                  <a:pt x="27690" y="8474"/>
                  <a:pt x="28488" y="8474"/>
                </a:cubicBezTo>
                <a:cubicBezTo>
                  <a:pt x="29847" y="8474"/>
                  <a:pt x="31178" y="8261"/>
                  <a:pt x="32311" y="7543"/>
                </a:cubicBezTo>
                <a:cubicBezTo>
                  <a:pt x="33796" y="6601"/>
                  <a:pt x="34658" y="4962"/>
                  <a:pt x="35753" y="3585"/>
                </a:cubicBezTo>
                <a:cubicBezTo>
                  <a:pt x="36155" y="3079"/>
                  <a:pt x="36638" y="2591"/>
                  <a:pt x="37171" y="2199"/>
                </a:cubicBezTo>
                <a:lnTo>
                  <a:pt x="37171"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8"/>
          <p:cNvSpPr/>
          <p:nvPr/>
        </p:nvSpPr>
        <p:spPr>
          <a:xfrm>
            <a:off x="4337889" y="2414997"/>
            <a:ext cx="4806123" cy="2999724"/>
          </a:xfrm>
          <a:custGeom>
            <a:avLst/>
            <a:gdLst/>
            <a:ahLst/>
            <a:cxnLst/>
            <a:rect l="l" t="t" r="r" b="b"/>
            <a:pathLst>
              <a:path w="30166" h="18828" extrusionOk="0">
                <a:moveTo>
                  <a:pt x="30166" y="1"/>
                </a:moveTo>
                <a:cubicBezTo>
                  <a:pt x="29633" y="394"/>
                  <a:pt x="29151" y="882"/>
                  <a:pt x="28748" y="1388"/>
                </a:cubicBezTo>
                <a:cubicBezTo>
                  <a:pt x="27653" y="2766"/>
                  <a:pt x="26791" y="4404"/>
                  <a:pt x="25306" y="5346"/>
                </a:cubicBezTo>
                <a:cubicBezTo>
                  <a:pt x="24173" y="6064"/>
                  <a:pt x="22842" y="6277"/>
                  <a:pt x="21483" y="6277"/>
                </a:cubicBezTo>
                <a:cubicBezTo>
                  <a:pt x="20685" y="6277"/>
                  <a:pt x="19878" y="6204"/>
                  <a:pt x="19095" y="6117"/>
                </a:cubicBezTo>
                <a:cubicBezTo>
                  <a:pt x="18100" y="6005"/>
                  <a:pt x="17074" y="5885"/>
                  <a:pt x="16067" y="5885"/>
                </a:cubicBezTo>
                <a:cubicBezTo>
                  <a:pt x="14936" y="5885"/>
                  <a:pt x="13829" y="6037"/>
                  <a:pt x="12813" y="6523"/>
                </a:cubicBezTo>
                <a:cubicBezTo>
                  <a:pt x="9041" y="8333"/>
                  <a:pt x="8840" y="12963"/>
                  <a:pt x="5664" y="15412"/>
                </a:cubicBezTo>
                <a:cubicBezTo>
                  <a:pt x="4345" y="16429"/>
                  <a:pt x="2737" y="16993"/>
                  <a:pt x="1319" y="17869"/>
                </a:cubicBezTo>
                <a:cubicBezTo>
                  <a:pt x="856" y="18156"/>
                  <a:pt x="415" y="18477"/>
                  <a:pt x="0" y="18828"/>
                </a:cubicBezTo>
                <a:lnTo>
                  <a:pt x="30166" y="18828"/>
                </a:lnTo>
                <a:lnTo>
                  <a:pt x="301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8"/>
          <p:cNvGrpSpPr/>
          <p:nvPr/>
        </p:nvGrpSpPr>
        <p:grpSpPr>
          <a:xfrm flipH="1">
            <a:off x="5287847" y="4178549"/>
            <a:ext cx="3702304" cy="964955"/>
            <a:chOff x="439066" y="3962145"/>
            <a:chExt cx="3702304" cy="964955"/>
          </a:xfrm>
        </p:grpSpPr>
        <p:sp>
          <p:nvSpPr>
            <p:cNvPr id="1383" name="Google Shape;1383;p8"/>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8"/>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8"/>
          <p:cNvGrpSpPr/>
          <p:nvPr/>
        </p:nvGrpSpPr>
        <p:grpSpPr>
          <a:xfrm flipH="1">
            <a:off x="246770" y="108610"/>
            <a:ext cx="5311306" cy="553965"/>
            <a:chOff x="2280470" y="-34415"/>
            <a:chExt cx="5311306" cy="553965"/>
          </a:xfrm>
        </p:grpSpPr>
        <p:sp>
          <p:nvSpPr>
            <p:cNvPr id="1397" name="Google Shape;1397;p8"/>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8"/>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8"/>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8"/>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8"/>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8"/>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8"/>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8"/>
          <p:cNvGrpSpPr/>
          <p:nvPr/>
        </p:nvGrpSpPr>
        <p:grpSpPr>
          <a:xfrm>
            <a:off x="297317" y="3836389"/>
            <a:ext cx="913786" cy="1699697"/>
            <a:chOff x="5828625" y="2630875"/>
            <a:chExt cx="412675" cy="767600"/>
          </a:xfrm>
        </p:grpSpPr>
        <p:sp>
          <p:nvSpPr>
            <p:cNvPr id="1411" name="Google Shape;1411;p8"/>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8"/>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8"/>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8"/>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8"/>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8"/>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8"/>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8"/>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8"/>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8"/>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8"/>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8"/>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8"/>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8"/>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8"/>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8"/>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8"/>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8"/>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8"/>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8"/>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8"/>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8"/>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8"/>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8"/>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8"/>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8"/>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8"/>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8"/>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8"/>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8"/>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8"/>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8"/>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8"/>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8"/>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8"/>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8"/>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8"/>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8"/>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8"/>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8"/>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8"/>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8"/>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8"/>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8"/>
          <p:cNvGrpSpPr/>
          <p:nvPr/>
        </p:nvGrpSpPr>
        <p:grpSpPr>
          <a:xfrm>
            <a:off x="337127" y="952434"/>
            <a:ext cx="1181108" cy="913067"/>
            <a:chOff x="4614250" y="1912000"/>
            <a:chExt cx="533400" cy="412350"/>
          </a:xfrm>
        </p:grpSpPr>
        <p:sp>
          <p:nvSpPr>
            <p:cNvPr id="1470" name="Google Shape;1470;p8"/>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8"/>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8"/>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8"/>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8"/>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8"/>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8"/>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8"/>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8"/>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8"/>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8"/>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8"/>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8"/>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8"/>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8"/>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8"/>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8"/>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8"/>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8"/>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8"/>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8"/>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8"/>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8"/>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8"/>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8"/>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8"/>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8"/>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8"/>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8"/>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8"/>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8"/>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8"/>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8"/>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8"/>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8"/>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8"/>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8"/>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8"/>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8"/>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8"/>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8"/>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8"/>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8"/>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8"/>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8"/>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8"/>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8"/>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8"/>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8"/>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8"/>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8" name="Google Shape;1528;p8"/>
          <p:cNvGrpSpPr/>
          <p:nvPr/>
        </p:nvGrpSpPr>
        <p:grpSpPr>
          <a:xfrm>
            <a:off x="7669285" y="629995"/>
            <a:ext cx="1292433" cy="928532"/>
            <a:chOff x="5683375" y="2020750"/>
            <a:chExt cx="442175" cy="317675"/>
          </a:xfrm>
        </p:grpSpPr>
        <p:sp>
          <p:nvSpPr>
            <p:cNvPr id="1529" name="Google Shape;1529;p8"/>
            <p:cNvSpPr/>
            <p:nvPr/>
          </p:nvSpPr>
          <p:spPr>
            <a:xfrm>
              <a:off x="5784575" y="2083800"/>
              <a:ext cx="340975" cy="254625"/>
            </a:xfrm>
            <a:custGeom>
              <a:avLst/>
              <a:gdLst/>
              <a:ahLst/>
              <a:cxnLst/>
              <a:rect l="l" t="t" r="r" b="b"/>
              <a:pathLst>
                <a:path w="13639" h="10185" extrusionOk="0">
                  <a:moveTo>
                    <a:pt x="100" y="1"/>
                  </a:moveTo>
                  <a:cubicBezTo>
                    <a:pt x="63" y="1"/>
                    <a:pt x="29" y="24"/>
                    <a:pt x="16" y="61"/>
                  </a:cubicBezTo>
                  <a:cubicBezTo>
                    <a:pt x="0" y="108"/>
                    <a:pt x="25" y="159"/>
                    <a:pt x="71" y="177"/>
                  </a:cubicBezTo>
                  <a:cubicBezTo>
                    <a:pt x="5327" y="2057"/>
                    <a:pt x="9989" y="5553"/>
                    <a:pt x="13197" y="10092"/>
                  </a:cubicBezTo>
                  <a:cubicBezTo>
                    <a:pt x="13242" y="10152"/>
                    <a:pt x="13311" y="10184"/>
                    <a:pt x="13382" y="10184"/>
                  </a:cubicBezTo>
                  <a:cubicBezTo>
                    <a:pt x="13428" y="10184"/>
                    <a:pt x="13474" y="10171"/>
                    <a:pt x="13515" y="10142"/>
                  </a:cubicBezTo>
                  <a:cubicBezTo>
                    <a:pt x="13617" y="10070"/>
                    <a:pt x="13638" y="9929"/>
                    <a:pt x="13562" y="9830"/>
                  </a:cubicBezTo>
                  <a:cubicBezTo>
                    <a:pt x="10226" y="5265"/>
                    <a:pt x="5451" y="1814"/>
                    <a:pt x="131" y="6"/>
                  </a:cubicBezTo>
                  <a:cubicBezTo>
                    <a:pt x="121" y="2"/>
                    <a:pt x="110" y="1"/>
                    <a:pt x="1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8"/>
            <p:cNvSpPr/>
            <p:nvPr/>
          </p:nvSpPr>
          <p:spPr>
            <a:xfrm>
              <a:off x="5713075" y="2091725"/>
              <a:ext cx="98525" cy="39225"/>
            </a:xfrm>
            <a:custGeom>
              <a:avLst/>
              <a:gdLst/>
              <a:ahLst/>
              <a:cxnLst/>
              <a:rect l="l" t="t" r="r" b="b"/>
              <a:pathLst>
                <a:path w="3941" h="1569" extrusionOk="0">
                  <a:moveTo>
                    <a:pt x="3211" y="1"/>
                  </a:moveTo>
                  <a:cubicBezTo>
                    <a:pt x="2924" y="1"/>
                    <a:pt x="2644" y="61"/>
                    <a:pt x="2391" y="182"/>
                  </a:cubicBezTo>
                  <a:cubicBezTo>
                    <a:pt x="1920" y="408"/>
                    <a:pt x="1548" y="808"/>
                    <a:pt x="1349" y="1323"/>
                  </a:cubicBezTo>
                  <a:lnTo>
                    <a:pt x="1013" y="1264"/>
                  </a:lnTo>
                  <a:lnTo>
                    <a:pt x="845" y="1235"/>
                  </a:lnTo>
                  <a:lnTo>
                    <a:pt x="675" y="1215"/>
                  </a:lnTo>
                  <a:lnTo>
                    <a:pt x="0" y="1132"/>
                  </a:lnTo>
                  <a:lnTo>
                    <a:pt x="0" y="1132"/>
                  </a:lnTo>
                  <a:cubicBezTo>
                    <a:pt x="433" y="1244"/>
                    <a:pt x="868" y="1345"/>
                    <a:pt x="1293" y="1487"/>
                  </a:cubicBezTo>
                  <a:cubicBezTo>
                    <a:pt x="1473" y="1541"/>
                    <a:pt x="1659" y="1569"/>
                    <a:pt x="1846" y="1569"/>
                  </a:cubicBezTo>
                  <a:cubicBezTo>
                    <a:pt x="1924" y="1569"/>
                    <a:pt x="2002" y="1564"/>
                    <a:pt x="2080" y="1554"/>
                  </a:cubicBezTo>
                  <a:cubicBezTo>
                    <a:pt x="2342" y="1531"/>
                    <a:pt x="2597" y="1459"/>
                    <a:pt x="2831" y="1340"/>
                  </a:cubicBezTo>
                  <a:cubicBezTo>
                    <a:pt x="3308" y="1099"/>
                    <a:pt x="3724" y="681"/>
                    <a:pt x="3941" y="130"/>
                  </a:cubicBezTo>
                  <a:cubicBezTo>
                    <a:pt x="3699" y="43"/>
                    <a:pt x="3452" y="1"/>
                    <a:pt x="321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8"/>
            <p:cNvSpPr/>
            <p:nvPr/>
          </p:nvSpPr>
          <p:spPr>
            <a:xfrm>
              <a:off x="5765950" y="2091875"/>
              <a:ext cx="45625" cy="38600"/>
            </a:xfrm>
            <a:custGeom>
              <a:avLst/>
              <a:gdLst/>
              <a:ahLst/>
              <a:cxnLst/>
              <a:rect l="l" t="t" r="r" b="b"/>
              <a:pathLst>
                <a:path w="1825" h="1544" extrusionOk="0">
                  <a:moveTo>
                    <a:pt x="1251" y="1"/>
                  </a:moveTo>
                  <a:cubicBezTo>
                    <a:pt x="1080" y="384"/>
                    <a:pt x="892" y="765"/>
                    <a:pt x="610" y="1065"/>
                  </a:cubicBezTo>
                  <a:cubicBezTo>
                    <a:pt x="429" y="1257"/>
                    <a:pt x="218" y="1409"/>
                    <a:pt x="0" y="1544"/>
                  </a:cubicBezTo>
                  <a:cubicBezTo>
                    <a:pt x="380" y="1506"/>
                    <a:pt x="753" y="1353"/>
                    <a:pt x="1075" y="1109"/>
                  </a:cubicBezTo>
                  <a:cubicBezTo>
                    <a:pt x="1410" y="856"/>
                    <a:pt x="1670" y="515"/>
                    <a:pt x="1825" y="124"/>
                  </a:cubicBezTo>
                  <a:cubicBezTo>
                    <a:pt x="1640" y="56"/>
                    <a:pt x="1447" y="16"/>
                    <a:pt x="12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8"/>
            <p:cNvSpPr/>
            <p:nvPr/>
          </p:nvSpPr>
          <p:spPr>
            <a:xfrm>
              <a:off x="5775325" y="2104050"/>
              <a:ext cx="67825" cy="37575"/>
            </a:xfrm>
            <a:custGeom>
              <a:avLst/>
              <a:gdLst/>
              <a:ahLst/>
              <a:cxnLst/>
              <a:rect l="l" t="t" r="r" b="b"/>
              <a:pathLst>
                <a:path w="2713" h="1503" extrusionOk="0">
                  <a:moveTo>
                    <a:pt x="1895" y="1"/>
                  </a:moveTo>
                  <a:cubicBezTo>
                    <a:pt x="1890" y="1"/>
                    <a:pt x="1885" y="1"/>
                    <a:pt x="1880" y="1"/>
                  </a:cubicBezTo>
                  <a:cubicBezTo>
                    <a:pt x="1744" y="2"/>
                    <a:pt x="1608" y="16"/>
                    <a:pt x="1473" y="45"/>
                  </a:cubicBezTo>
                  <a:cubicBezTo>
                    <a:pt x="1340" y="72"/>
                    <a:pt x="1211" y="115"/>
                    <a:pt x="1089" y="174"/>
                  </a:cubicBezTo>
                  <a:cubicBezTo>
                    <a:pt x="592" y="406"/>
                    <a:pt x="199" y="833"/>
                    <a:pt x="1" y="1391"/>
                  </a:cubicBezTo>
                  <a:cubicBezTo>
                    <a:pt x="215" y="1470"/>
                    <a:pt x="438" y="1502"/>
                    <a:pt x="658" y="1502"/>
                  </a:cubicBezTo>
                  <a:cubicBezTo>
                    <a:pt x="700" y="1502"/>
                    <a:pt x="742" y="1501"/>
                    <a:pt x="783" y="1499"/>
                  </a:cubicBezTo>
                  <a:cubicBezTo>
                    <a:pt x="1046" y="1488"/>
                    <a:pt x="1305" y="1428"/>
                    <a:pt x="1545" y="1321"/>
                  </a:cubicBezTo>
                  <a:cubicBezTo>
                    <a:pt x="2032" y="1106"/>
                    <a:pt x="2471" y="705"/>
                    <a:pt x="2713" y="169"/>
                  </a:cubicBezTo>
                  <a:cubicBezTo>
                    <a:pt x="2455" y="59"/>
                    <a:pt x="2177" y="1"/>
                    <a:pt x="18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8"/>
            <p:cNvSpPr/>
            <p:nvPr/>
          </p:nvSpPr>
          <p:spPr>
            <a:xfrm>
              <a:off x="5795775" y="2104475"/>
              <a:ext cx="47375" cy="36975"/>
            </a:xfrm>
            <a:custGeom>
              <a:avLst/>
              <a:gdLst/>
              <a:ahLst/>
              <a:cxnLst/>
              <a:rect l="l" t="t" r="r" b="b"/>
              <a:pathLst>
                <a:path w="1895" h="1479" extrusionOk="0">
                  <a:moveTo>
                    <a:pt x="1328" y="0"/>
                  </a:moveTo>
                  <a:cubicBezTo>
                    <a:pt x="1138" y="373"/>
                    <a:pt x="932" y="744"/>
                    <a:pt x="635" y="1030"/>
                  </a:cubicBezTo>
                  <a:cubicBezTo>
                    <a:pt x="445" y="1214"/>
                    <a:pt x="226" y="1354"/>
                    <a:pt x="1" y="1479"/>
                  </a:cubicBezTo>
                  <a:cubicBezTo>
                    <a:pt x="383" y="1460"/>
                    <a:pt x="764" y="1324"/>
                    <a:pt x="1098" y="1097"/>
                  </a:cubicBezTo>
                  <a:cubicBezTo>
                    <a:pt x="1444" y="862"/>
                    <a:pt x="1721" y="534"/>
                    <a:pt x="1895" y="152"/>
                  </a:cubicBezTo>
                  <a:cubicBezTo>
                    <a:pt x="1715" y="74"/>
                    <a:pt x="1524" y="23"/>
                    <a:pt x="13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8"/>
            <p:cNvSpPr/>
            <p:nvPr/>
          </p:nvSpPr>
          <p:spPr>
            <a:xfrm>
              <a:off x="5805225" y="2118050"/>
              <a:ext cx="69300" cy="36100"/>
            </a:xfrm>
            <a:custGeom>
              <a:avLst/>
              <a:gdLst/>
              <a:ahLst/>
              <a:cxnLst/>
              <a:rect l="l" t="t" r="r" b="b"/>
              <a:pathLst>
                <a:path w="2772" h="1444" extrusionOk="0">
                  <a:moveTo>
                    <a:pt x="1862" y="0"/>
                  </a:moveTo>
                  <a:cubicBezTo>
                    <a:pt x="1615" y="0"/>
                    <a:pt x="1377" y="42"/>
                    <a:pt x="1150" y="133"/>
                  </a:cubicBezTo>
                  <a:cubicBezTo>
                    <a:pt x="642" y="341"/>
                    <a:pt x="228" y="748"/>
                    <a:pt x="0" y="1294"/>
                  </a:cubicBezTo>
                  <a:cubicBezTo>
                    <a:pt x="251" y="1403"/>
                    <a:pt x="518" y="1439"/>
                    <a:pt x="777" y="1444"/>
                  </a:cubicBezTo>
                  <a:cubicBezTo>
                    <a:pt x="783" y="1444"/>
                    <a:pt x="789" y="1444"/>
                    <a:pt x="795" y="1444"/>
                  </a:cubicBezTo>
                  <a:cubicBezTo>
                    <a:pt x="1052" y="1444"/>
                    <a:pt x="1308" y="1396"/>
                    <a:pt x="1548" y="1303"/>
                  </a:cubicBezTo>
                  <a:cubicBezTo>
                    <a:pt x="1803" y="1204"/>
                    <a:pt x="2040" y="1061"/>
                    <a:pt x="2247" y="881"/>
                  </a:cubicBezTo>
                  <a:cubicBezTo>
                    <a:pt x="2462" y="694"/>
                    <a:pt x="2641" y="468"/>
                    <a:pt x="2771" y="214"/>
                  </a:cubicBezTo>
                  <a:cubicBezTo>
                    <a:pt x="2509" y="77"/>
                    <a:pt x="2224" y="16"/>
                    <a:pt x="1949" y="2"/>
                  </a:cubicBezTo>
                  <a:cubicBezTo>
                    <a:pt x="1920" y="1"/>
                    <a:pt x="1891" y="0"/>
                    <a:pt x="186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8"/>
            <p:cNvSpPr/>
            <p:nvPr/>
          </p:nvSpPr>
          <p:spPr>
            <a:xfrm>
              <a:off x="5825525" y="2118825"/>
              <a:ext cx="49000" cy="35325"/>
            </a:xfrm>
            <a:custGeom>
              <a:avLst/>
              <a:gdLst/>
              <a:ahLst/>
              <a:cxnLst/>
              <a:rect l="l" t="t" r="r" b="b"/>
              <a:pathLst>
                <a:path w="1960" h="1413" extrusionOk="0">
                  <a:moveTo>
                    <a:pt x="1401" y="0"/>
                  </a:moveTo>
                  <a:cubicBezTo>
                    <a:pt x="1193" y="364"/>
                    <a:pt x="969" y="724"/>
                    <a:pt x="657" y="995"/>
                  </a:cubicBezTo>
                  <a:cubicBezTo>
                    <a:pt x="457" y="1169"/>
                    <a:pt x="232" y="1299"/>
                    <a:pt x="1" y="1413"/>
                  </a:cubicBezTo>
                  <a:cubicBezTo>
                    <a:pt x="384" y="1410"/>
                    <a:pt x="770" y="1294"/>
                    <a:pt x="1116" y="1084"/>
                  </a:cubicBezTo>
                  <a:cubicBezTo>
                    <a:pt x="1291" y="977"/>
                    <a:pt x="1452" y="847"/>
                    <a:pt x="1594" y="698"/>
                  </a:cubicBezTo>
                  <a:cubicBezTo>
                    <a:pt x="1739" y="545"/>
                    <a:pt x="1863" y="371"/>
                    <a:pt x="1959" y="183"/>
                  </a:cubicBezTo>
                  <a:cubicBezTo>
                    <a:pt x="1782" y="87"/>
                    <a:pt x="1590" y="36"/>
                    <a:pt x="1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8"/>
            <p:cNvSpPr/>
            <p:nvPr/>
          </p:nvSpPr>
          <p:spPr>
            <a:xfrm>
              <a:off x="5834525" y="2133450"/>
              <a:ext cx="70575" cy="34900"/>
            </a:xfrm>
            <a:custGeom>
              <a:avLst/>
              <a:gdLst/>
              <a:ahLst/>
              <a:cxnLst/>
              <a:rect l="l" t="t" r="r" b="b"/>
              <a:pathLst>
                <a:path w="2823" h="1396" extrusionOk="0">
                  <a:moveTo>
                    <a:pt x="1827" y="1"/>
                  </a:moveTo>
                  <a:cubicBezTo>
                    <a:pt x="1617" y="1"/>
                    <a:pt x="1408" y="34"/>
                    <a:pt x="1208" y="100"/>
                  </a:cubicBezTo>
                  <a:cubicBezTo>
                    <a:pt x="689" y="282"/>
                    <a:pt x="255" y="669"/>
                    <a:pt x="0" y="1203"/>
                  </a:cubicBezTo>
                  <a:cubicBezTo>
                    <a:pt x="122" y="1261"/>
                    <a:pt x="248" y="1305"/>
                    <a:pt x="379" y="1335"/>
                  </a:cubicBezTo>
                  <a:cubicBezTo>
                    <a:pt x="444" y="1350"/>
                    <a:pt x="509" y="1362"/>
                    <a:pt x="575" y="1369"/>
                  </a:cubicBezTo>
                  <a:cubicBezTo>
                    <a:pt x="639" y="1380"/>
                    <a:pt x="703" y="1388"/>
                    <a:pt x="769" y="1392"/>
                  </a:cubicBezTo>
                  <a:cubicBezTo>
                    <a:pt x="809" y="1394"/>
                    <a:pt x="849" y="1395"/>
                    <a:pt x="889" y="1395"/>
                  </a:cubicBezTo>
                  <a:cubicBezTo>
                    <a:pt x="1112" y="1395"/>
                    <a:pt x="1334" y="1360"/>
                    <a:pt x="1547" y="1289"/>
                  </a:cubicBezTo>
                  <a:cubicBezTo>
                    <a:pt x="1807" y="1203"/>
                    <a:pt x="2050" y="1072"/>
                    <a:pt x="2266" y="903"/>
                  </a:cubicBezTo>
                  <a:cubicBezTo>
                    <a:pt x="2491" y="728"/>
                    <a:pt x="2680" y="511"/>
                    <a:pt x="2823" y="264"/>
                  </a:cubicBezTo>
                  <a:cubicBezTo>
                    <a:pt x="2697" y="185"/>
                    <a:pt x="2561" y="132"/>
                    <a:pt x="2425" y="90"/>
                  </a:cubicBezTo>
                  <a:cubicBezTo>
                    <a:pt x="2291" y="51"/>
                    <a:pt x="2152" y="23"/>
                    <a:pt x="2013" y="10"/>
                  </a:cubicBezTo>
                  <a:cubicBezTo>
                    <a:pt x="1951" y="4"/>
                    <a:pt x="1889" y="1"/>
                    <a:pt x="18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8"/>
            <p:cNvSpPr/>
            <p:nvPr/>
          </p:nvSpPr>
          <p:spPr>
            <a:xfrm>
              <a:off x="5854625" y="2134750"/>
              <a:ext cx="50450" cy="33600"/>
            </a:xfrm>
            <a:custGeom>
              <a:avLst/>
              <a:gdLst/>
              <a:ahLst/>
              <a:cxnLst/>
              <a:rect l="l" t="t" r="r" b="b"/>
              <a:pathLst>
                <a:path w="2018" h="1344" extrusionOk="0">
                  <a:moveTo>
                    <a:pt x="1471" y="1"/>
                  </a:moveTo>
                  <a:cubicBezTo>
                    <a:pt x="1245" y="353"/>
                    <a:pt x="1003" y="701"/>
                    <a:pt x="677" y="957"/>
                  </a:cubicBezTo>
                  <a:cubicBezTo>
                    <a:pt x="469" y="1121"/>
                    <a:pt x="236" y="1240"/>
                    <a:pt x="0" y="1341"/>
                  </a:cubicBezTo>
                  <a:cubicBezTo>
                    <a:pt x="31" y="1343"/>
                    <a:pt x="61" y="1343"/>
                    <a:pt x="91" y="1343"/>
                  </a:cubicBezTo>
                  <a:cubicBezTo>
                    <a:pt x="445" y="1343"/>
                    <a:pt x="804" y="1246"/>
                    <a:pt x="1131" y="1068"/>
                  </a:cubicBezTo>
                  <a:cubicBezTo>
                    <a:pt x="1488" y="871"/>
                    <a:pt x="1799" y="592"/>
                    <a:pt x="2018" y="212"/>
                  </a:cubicBezTo>
                  <a:cubicBezTo>
                    <a:pt x="1847" y="105"/>
                    <a:pt x="1657" y="45"/>
                    <a:pt x="147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8"/>
            <p:cNvSpPr/>
            <p:nvPr/>
          </p:nvSpPr>
          <p:spPr>
            <a:xfrm>
              <a:off x="5863150" y="2150350"/>
              <a:ext cx="71625" cy="33775"/>
            </a:xfrm>
            <a:custGeom>
              <a:avLst/>
              <a:gdLst/>
              <a:ahLst/>
              <a:cxnLst/>
              <a:rect l="l" t="t" r="r" b="b"/>
              <a:pathLst>
                <a:path w="2865" h="1351" extrusionOk="0">
                  <a:moveTo>
                    <a:pt x="1786" y="0"/>
                  </a:moveTo>
                  <a:cubicBezTo>
                    <a:pt x="1609" y="0"/>
                    <a:pt x="1433" y="24"/>
                    <a:pt x="1262" y="70"/>
                  </a:cubicBezTo>
                  <a:cubicBezTo>
                    <a:pt x="736" y="223"/>
                    <a:pt x="281" y="590"/>
                    <a:pt x="1" y="1110"/>
                  </a:cubicBezTo>
                  <a:cubicBezTo>
                    <a:pt x="311" y="1269"/>
                    <a:pt x="642" y="1350"/>
                    <a:pt x="977" y="1350"/>
                  </a:cubicBezTo>
                  <a:cubicBezTo>
                    <a:pt x="1165" y="1350"/>
                    <a:pt x="1354" y="1325"/>
                    <a:pt x="1541" y="1273"/>
                  </a:cubicBezTo>
                  <a:cubicBezTo>
                    <a:pt x="1803" y="1200"/>
                    <a:pt x="2054" y="1082"/>
                    <a:pt x="2277" y="924"/>
                  </a:cubicBezTo>
                  <a:cubicBezTo>
                    <a:pt x="2511" y="761"/>
                    <a:pt x="2710" y="554"/>
                    <a:pt x="2865" y="315"/>
                  </a:cubicBezTo>
                  <a:cubicBezTo>
                    <a:pt x="2804" y="274"/>
                    <a:pt x="2741" y="236"/>
                    <a:pt x="2677" y="202"/>
                  </a:cubicBezTo>
                  <a:cubicBezTo>
                    <a:pt x="2612" y="171"/>
                    <a:pt x="2545" y="144"/>
                    <a:pt x="2477" y="120"/>
                  </a:cubicBezTo>
                  <a:cubicBezTo>
                    <a:pt x="2345" y="73"/>
                    <a:pt x="2208" y="40"/>
                    <a:pt x="2069" y="21"/>
                  </a:cubicBezTo>
                  <a:cubicBezTo>
                    <a:pt x="1975" y="7"/>
                    <a:pt x="1880" y="0"/>
                    <a:pt x="178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8"/>
            <p:cNvSpPr/>
            <p:nvPr/>
          </p:nvSpPr>
          <p:spPr>
            <a:xfrm>
              <a:off x="5882950" y="2152200"/>
              <a:ext cx="51825" cy="31925"/>
            </a:xfrm>
            <a:custGeom>
              <a:avLst/>
              <a:gdLst/>
              <a:ahLst/>
              <a:cxnLst/>
              <a:rect l="l" t="t" r="r" b="b"/>
              <a:pathLst>
                <a:path w="2073" h="1277" extrusionOk="0">
                  <a:moveTo>
                    <a:pt x="1537" y="0"/>
                  </a:moveTo>
                  <a:cubicBezTo>
                    <a:pt x="1294" y="342"/>
                    <a:pt x="1035" y="677"/>
                    <a:pt x="697" y="917"/>
                  </a:cubicBezTo>
                  <a:cubicBezTo>
                    <a:pt x="480" y="1070"/>
                    <a:pt x="242" y="1178"/>
                    <a:pt x="1" y="1268"/>
                  </a:cubicBezTo>
                  <a:cubicBezTo>
                    <a:pt x="61" y="1273"/>
                    <a:pt x="122" y="1276"/>
                    <a:pt x="184" y="1276"/>
                  </a:cubicBezTo>
                  <a:cubicBezTo>
                    <a:pt x="509" y="1276"/>
                    <a:pt x="839" y="1198"/>
                    <a:pt x="1146" y="1050"/>
                  </a:cubicBezTo>
                  <a:cubicBezTo>
                    <a:pt x="1511" y="873"/>
                    <a:pt x="1834" y="610"/>
                    <a:pt x="2073" y="241"/>
                  </a:cubicBezTo>
                  <a:cubicBezTo>
                    <a:pt x="1908" y="125"/>
                    <a:pt x="1723" y="51"/>
                    <a:pt x="15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8"/>
            <p:cNvSpPr/>
            <p:nvPr/>
          </p:nvSpPr>
          <p:spPr>
            <a:xfrm>
              <a:off x="5891000" y="2168550"/>
              <a:ext cx="72550" cy="32850"/>
            </a:xfrm>
            <a:custGeom>
              <a:avLst/>
              <a:gdLst/>
              <a:ahLst/>
              <a:cxnLst/>
              <a:rect l="l" t="t" r="r" b="b"/>
              <a:pathLst>
                <a:path w="2902" h="1314" extrusionOk="0">
                  <a:moveTo>
                    <a:pt x="1743" y="0"/>
                  </a:moveTo>
                  <a:cubicBezTo>
                    <a:pt x="1598" y="0"/>
                    <a:pt x="1453" y="16"/>
                    <a:pt x="1311" y="47"/>
                  </a:cubicBezTo>
                  <a:cubicBezTo>
                    <a:pt x="782" y="170"/>
                    <a:pt x="306" y="517"/>
                    <a:pt x="0" y="1022"/>
                  </a:cubicBezTo>
                  <a:cubicBezTo>
                    <a:pt x="234" y="1162"/>
                    <a:pt x="491" y="1243"/>
                    <a:pt x="745" y="1289"/>
                  </a:cubicBezTo>
                  <a:cubicBezTo>
                    <a:pt x="852" y="1305"/>
                    <a:pt x="959" y="1314"/>
                    <a:pt x="1066" y="1314"/>
                  </a:cubicBezTo>
                  <a:cubicBezTo>
                    <a:pt x="1222" y="1314"/>
                    <a:pt x="1378" y="1296"/>
                    <a:pt x="1531" y="1262"/>
                  </a:cubicBezTo>
                  <a:cubicBezTo>
                    <a:pt x="2058" y="1140"/>
                    <a:pt x="2554" y="853"/>
                    <a:pt x="2901" y="371"/>
                  </a:cubicBezTo>
                  <a:cubicBezTo>
                    <a:pt x="2666" y="190"/>
                    <a:pt x="2393" y="89"/>
                    <a:pt x="2121" y="36"/>
                  </a:cubicBezTo>
                  <a:cubicBezTo>
                    <a:pt x="1996" y="12"/>
                    <a:pt x="1870" y="0"/>
                    <a:pt x="17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8"/>
            <p:cNvSpPr/>
            <p:nvPr/>
          </p:nvSpPr>
          <p:spPr>
            <a:xfrm>
              <a:off x="5910500" y="2171100"/>
              <a:ext cx="53050" cy="30275"/>
            </a:xfrm>
            <a:custGeom>
              <a:avLst/>
              <a:gdLst/>
              <a:ahLst/>
              <a:cxnLst/>
              <a:rect l="l" t="t" r="r" b="b"/>
              <a:pathLst>
                <a:path w="2122" h="1211" extrusionOk="0">
                  <a:moveTo>
                    <a:pt x="1600" y="1"/>
                  </a:moveTo>
                  <a:cubicBezTo>
                    <a:pt x="1339" y="329"/>
                    <a:pt x="1063" y="652"/>
                    <a:pt x="713" y="874"/>
                  </a:cubicBezTo>
                  <a:cubicBezTo>
                    <a:pt x="490" y="1017"/>
                    <a:pt x="246" y="1113"/>
                    <a:pt x="1" y="1191"/>
                  </a:cubicBezTo>
                  <a:cubicBezTo>
                    <a:pt x="93" y="1204"/>
                    <a:pt x="187" y="1211"/>
                    <a:pt x="281" y="1211"/>
                  </a:cubicBezTo>
                  <a:cubicBezTo>
                    <a:pt x="574" y="1211"/>
                    <a:pt x="873" y="1148"/>
                    <a:pt x="1155" y="1029"/>
                  </a:cubicBezTo>
                  <a:cubicBezTo>
                    <a:pt x="1527" y="873"/>
                    <a:pt x="1865" y="624"/>
                    <a:pt x="2121" y="268"/>
                  </a:cubicBezTo>
                  <a:cubicBezTo>
                    <a:pt x="2042" y="209"/>
                    <a:pt x="1958" y="156"/>
                    <a:pt x="1870" y="109"/>
                  </a:cubicBezTo>
                  <a:cubicBezTo>
                    <a:pt x="1782" y="67"/>
                    <a:pt x="1692" y="31"/>
                    <a:pt x="16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8"/>
            <p:cNvSpPr/>
            <p:nvPr/>
          </p:nvSpPr>
          <p:spPr>
            <a:xfrm>
              <a:off x="5918050" y="2188075"/>
              <a:ext cx="73200" cy="32075"/>
            </a:xfrm>
            <a:custGeom>
              <a:avLst/>
              <a:gdLst/>
              <a:ahLst/>
              <a:cxnLst/>
              <a:rect l="l" t="t" r="r" b="b"/>
              <a:pathLst>
                <a:path w="2928" h="1283" extrusionOk="0">
                  <a:moveTo>
                    <a:pt x="1692" y="0"/>
                  </a:moveTo>
                  <a:cubicBezTo>
                    <a:pt x="1580" y="0"/>
                    <a:pt x="1468" y="9"/>
                    <a:pt x="1357" y="28"/>
                  </a:cubicBezTo>
                  <a:cubicBezTo>
                    <a:pt x="1094" y="70"/>
                    <a:pt x="832" y="181"/>
                    <a:pt x="601" y="334"/>
                  </a:cubicBezTo>
                  <a:cubicBezTo>
                    <a:pt x="364" y="494"/>
                    <a:pt x="159" y="698"/>
                    <a:pt x="0" y="935"/>
                  </a:cubicBezTo>
                  <a:cubicBezTo>
                    <a:pt x="112" y="1010"/>
                    <a:pt x="231" y="1072"/>
                    <a:pt x="357" y="1121"/>
                  </a:cubicBezTo>
                  <a:cubicBezTo>
                    <a:pt x="477" y="1172"/>
                    <a:pt x="602" y="1212"/>
                    <a:pt x="730" y="1240"/>
                  </a:cubicBezTo>
                  <a:cubicBezTo>
                    <a:pt x="869" y="1268"/>
                    <a:pt x="1011" y="1282"/>
                    <a:pt x="1153" y="1282"/>
                  </a:cubicBezTo>
                  <a:cubicBezTo>
                    <a:pt x="1274" y="1282"/>
                    <a:pt x="1396" y="1272"/>
                    <a:pt x="1517" y="1250"/>
                  </a:cubicBezTo>
                  <a:cubicBezTo>
                    <a:pt x="1651" y="1227"/>
                    <a:pt x="1782" y="1192"/>
                    <a:pt x="1909" y="1146"/>
                  </a:cubicBezTo>
                  <a:cubicBezTo>
                    <a:pt x="2038" y="1102"/>
                    <a:pt x="2163" y="1045"/>
                    <a:pt x="2282" y="979"/>
                  </a:cubicBezTo>
                  <a:cubicBezTo>
                    <a:pt x="2531" y="839"/>
                    <a:pt x="2751" y="654"/>
                    <a:pt x="2928" y="430"/>
                  </a:cubicBezTo>
                  <a:cubicBezTo>
                    <a:pt x="2813" y="338"/>
                    <a:pt x="2695" y="253"/>
                    <a:pt x="2565" y="195"/>
                  </a:cubicBezTo>
                  <a:cubicBezTo>
                    <a:pt x="2438" y="135"/>
                    <a:pt x="2303" y="89"/>
                    <a:pt x="2167" y="57"/>
                  </a:cubicBezTo>
                  <a:cubicBezTo>
                    <a:pt x="2011" y="19"/>
                    <a:pt x="1851" y="0"/>
                    <a:pt x="16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8"/>
            <p:cNvSpPr/>
            <p:nvPr/>
          </p:nvSpPr>
          <p:spPr>
            <a:xfrm>
              <a:off x="5937150" y="2191475"/>
              <a:ext cx="54100" cy="28650"/>
            </a:xfrm>
            <a:custGeom>
              <a:avLst/>
              <a:gdLst/>
              <a:ahLst/>
              <a:cxnLst/>
              <a:rect l="l" t="t" r="r" b="b"/>
              <a:pathLst>
                <a:path w="2164" h="1146" extrusionOk="0">
                  <a:moveTo>
                    <a:pt x="1658" y="0"/>
                  </a:moveTo>
                  <a:cubicBezTo>
                    <a:pt x="1382" y="315"/>
                    <a:pt x="1090" y="624"/>
                    <a:pt x="729" y="829"/>
                  </a:cubicBezTo>
                  <a:cubicBezTo>
                    <a:pt x="498" y="960"/>
                    <a:pt x="250" y="1044"/>
                    <a:pt x="0" y="1110"/>
                  </a:cubicBezTo>
                  <a:cubicBezTo>
                    <a:pt x="125" y="1134"/>
                    <a:pt x="253" y="1146"/>
                    <a:pt x="381" y="1146"/>
                  </a:cubicBezTo>
                  <a:cubicBezTo>
                    <a:pt x="643" y="1146"/>
                    <a:pt x="908" y="1097"/>
                    <a:pt x="1164" y="1004"/>
                  </a:cubicBezTo>
                  <a:cubicBezTo>
                    <a:pt x="1557" y="865"/>
                    <a:pt x="1904" y="620"/>
                    <a:pt x="2164" y="294"/>
                  </a:cubicBezTo>
                  <a:cubicBezTo>
                    <a:pt x="2088" y="232"/>
                    <a:pt x="2006" y="174"/>
                    <a:pt x="1921" y="123"/>
                  </a:cubicBezTo>
                  <a:cubicBezTo>
                    <a:pt x="1838" y="74"/>
                    <a:pt x="1749" y="34"/>
                    <a:pt x="16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8"/>
            <p:cNvSpPr/>
            <p:nvPr/>
          </p:nvSpPr>
          <p:spPr>
            <a:xfrm>
              <a:off x="5944175" y="2208825"/>
              <a:ext cx="73750" cy="31500"/>
            </a:xfrm>
            <a:custGeom>
              <a:avLst/>
              <a:gdLst/>
              <a:ahLst/>
              <a:cxnLst/>
              <a:rect l="l" t="t" r="r" b="b"/>
              <a:pathLst>
                <a:path w="2950" h="1260" extrusionOk="0">
                  <a:moveTo>
                    <a:pt x="1636" y="1"/>
                  </a:moveTo>
                  <a:cubicBezTo>
                    <a:pt x="1557" y="1"/>
                    <a:pt x="1478" y="5"/>
                    <a:pt x="1400" y="15"/>
                  </a:cubicBezTo>
                  <a:cubicBezTo>
                    <a:pt x="1135" y="45"/>
                    <a:pt x="871" y="139"/>
                    <a:pt x="632" y="282"/>
                  </a:cubicBezTo>
                  <a:cubicBezTo>
                    <a:pt x="386" y="429"/>
                    <a:pt x="172" y="623"/>
                    <a:pt x="1" y="853"/>
                  </a:cubicBezTo>
                  <a:cubicBezTo>
                    <a:pt x="109" y="932"/>
                    <a:pt x="225" y="1000"/>
                    <a:pt x="347" y="1056"/>
                  </a:cubicBezTo>
                  <a:cubicBezTo>
                    <a:pt x="464" y="1115"/>
                    <a:pt x="587" y="1161"/>
                    <a:pt x="713" y="1193"/>
                  </a:cubicBezTo>
                  <a:cubicBezTo>
                    <a:pt x="884" y="1237"/>
                    <a:pt x="1058" y="1259"/>
                    <a:pt x="1233" y="1259"/>
                  </a:cubicBezTo>
                  <a:cubicBezTo>
                    <a:pt x="1322" y="1259"/>
                    <a:pt x="1410" y="1254"/>
                    <a:pt x="1499" y="1242"/>
                  </a:cubicBezTo>
                  <a:cubicBezTo>
                    <a:pt x="1769" y="1209"/>
                    <a:pt x="2032" y="1131"/>
                    <a:pt x="2276" y="1012"/>
                  </a:cubicBezTo>
                  <a:cubicBezTo>
                    <a:pt x="2531" y="885"/>
                    <a:pt x="2760" y="710"/>
                    <a:pt x="2950" y="496"/>
                  </a:cubicBezTo>
                  <a:cubicBezTo>
                    <a:pt x="2842" y="398"/>
                    <a:pt x="2725" y="313"/>
                    <a:pt x="2599" y="241"/>
                  </a:cubicBezTo>
                  <a:cubicBezTo>
                    <a:pt x="2474" y="176"/>
                    <a:pt x="2343" y="123"/>
                    <a:pt x="2208" y="83"/>
                  </a:cubicBezTo>
                  <a:cubicBezTo>
                    <a:pt x="2022" y="29"/>
                    <a:pt x="1829" y="1"/>
                    <a:pt x="16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8"/>
            <p:cNvSpPr/>
            <p:nvPr/>
          </p:nvSpPr>
          <p:spPr>
            <a:xfrm>
              <a:off x="5962850" y="2213175"/>
              <a:ext cx="55075" cy="27125"/>
            </a:xfrm>
            <a:custGeom>
              <a:avLst/>
              <a:gdLst/>
              <a:ahLst/>
              <a:cxnLst/>
              <a:rect l="l" t="t" r="r" b="b"/>
              <a:pathLst>
                <a:path w="2203" h="1085" extrusionOk="0">
                  <a:moveTo>
                    <a:pt x="1713" y="1"/>
                  </a:moveTo>
                  <a:cubicBezTo>
                    <a:pt x="1420" y="302"/>
                    <a:pt x="1113" y="595"/>
                    <a:pt x="743" y="783"/>
                  </a:cubicBezTo>
                  <a:cubicBezTo>
                    <a:pt x="506" y="902"/>
                    <a:pt x="254" y="974"/>
                    <a:pt x="1" y="1028"/>
                  </a:cubicBezTo>
                  <a:cubicBezTo>
                    <a:pt x="157" y="1066"/>
                    <a:pt x="319" y="1084"/>
                    <a:pt x="483" y="1084"/>
                  </a:cubicBezTo>
                  <a:cubicBezTo>
                    <a:pt x="711" y="1084"/>
                    <a:pt x="943" y="1049"/>
                    <a:pt x="1168" y="980"/>
                  </a:cubicBezTo>
                  <a:cubicBezTo>
                    <a:pt x="1567" y="862"/>
                    <a:pt x="1927" y="634"/>
                    <a:pt x="2203" y="322"/>
                  </a:cubicBezTo>
                  <a:cubicBezTo>
                    <a:pt x="2052" y="187"/>
                    <a:pt x="1893" y="75"/>
                    <a:pt x="17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8"/>
            <p:cNvSpPr/>
            <p:nvPr/>
          </p:nvSpPr>
          <p:spPr>
            <a:xfrm>
              <a:off x="5969350" y="2230850"/>
              <a:ext cx="74075" cy="31025"/>
            </a:xfrm>
            <a:custGeom>
              <a:avLst/>
              <a:gdLst/>
              <a:ahLst/>
              <a:cxnLst/>
              <a:rect l="l" t="t" r="r" b="b"/>
              <a:pathLst>
                <a:path w="2963" h="1241" extrusionOk="0">
                  <a:moveTo>
                    <a:pt x="1581" y="0"/>
                  </a:moveTo>
                  <a:cubicBezTo>
                    <a:pt x="1534" y="0"/>
                    <a:pt x="1487" y="2"/>
                    <a:pt x="1439" y="5"/>
                  </a:cubicBezTo>
                  <a:cubicBezTo>
                    <a:pt x="1305" y="15"/>
                    <a:pt x="1172" y="38"/>
                    <a:pt x="1042" y="75"/>
                  </a:cubicBezTo>
                  <a:cubicBezTo>
                    <a:pt x="910" y="114"/>
                    <a:pt x="782" y="166"/>
                    <a:pt x="660" y="232"/>
                  </a:cubicBezTo>
                  <a:cubicBezTo>
                    <a:pt x="407" y="367"/>
                    <a:pt x="183" y="549"/>
                    <a:pt x="0" y="769"/>
                  </a:cubicBezTo>
                  <a:cubicBezTo>
                    <a:pt x="104" y="857"/>
                    <a:pt x="221" y="926"/>
                    <a:pt x="335" y="991"/>
                  </a:cubicBezTo>
                  <a:cubicBezTo>
                    <a:pt x="449" y="1056"/>
                    <a:pt x="569" y="1107"/>
                    <a:pt x="694" y="1147"/>
                  </a:cubicBezTo>
                  <a:cubicBezTo>
                    <a:pt x="895" y="1209"/>
                    <a:pt x="1105" y="1240"/>
                    <a:pt x="1316" y="1240"/>
                  </a:cubicBezTo>
                  <a:cubicBezTo>
                    <a:pt x="1369" y="1240"/>
                    <a:pt x="1423" y="1238"/>
                    <a:pt x="1477" y="1234"/>
                  </a:cubicBezTo>
                  <a:cubicBezTo>
                    <a:pt x="1748" y="1213"/>
                    <a:pt x="2009" y="1156"/>
                    <a:pt x="2264" y="1044"/>
                  </a:cubicBezTo>
                  <a:cubicBezTo>
                    <a:pt x="2525" y="930"/>
                    <a:pt x="2763" y="767"/>
                    <a:pt x="2962" y="563"/>
                  </a:cubicBezTo>
                  <a:cubicBezTo>
                    <a:pt x="2859" y="461"/>
                    <a:pt x="2747" y="370"/>
                    <a:pt x="2626" y="291"/>
                  </a:cubicBezTo>
                  <a:cubicBezTo>
                    <a:pt x="2505" y="218"/>
                    <a:pt x="2377" y="158"/>
                    <a:pt x="2244" y="112"/>
                  </a:cubicBezTo>
                  <a:cubicBezTo>
                    <a:pt x="2031" y="38"/>
                    <a:pt x="1807" y="0"/>
                    <a:pt x="15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8"/>
            <p:cNvSpPr/>
            <p:nvPr/>
          </p:nvSpPr>
          <p:spPr>
            <a:xfrm>
              <a:off x="5987525" y="2236250"/>
              <a:ext cx="55900" cy="25600"/>
            </a:xfrm>
            <a:custGeom>
              <a:avLst/>
              <a:gdLst/>
              <a:ahLst/>
              <a:cxnLst/>
              <a:rect l="l" t="t" r="r" b="b"/>
              <a:pathLst>
                <a:path w="2236" h="1024" extrusionOk="0">
                  <a:moveTo>
                    <a:pt x="1763" y="1"/>
                  </a:moveTo>
                  <a:cubicBezTo>
                    <a:pt x="1456" y="286"/>
                    <a:pt x="1134" y="564"/>
                    <a:pt x="754" y="732"/>
                  </a:cubicBezTo>
                  <a:cubicBezTo>
                    <a:pt x="512" y="841"/>
                    <a:pt x="256" y="899"/>
                    <a:pt x="1" y="941"/>
                  </a:cubicBezTo>
                  <a:cubicBezTo>
                    <a:pt x="188" y="997"/>
                    <a:pt x="386" y="1023"/>
                    <a:pt x="586" y="1023"/>
                  </a:cubicBezTo>
                  <a:cubicBezTo>
                    <a:pt x="780" y="1023"/>
                    <a:pt x="977" y="998"/>
                    <a:pt x="1167" y="953"/>
                  </a:cubicBezTo>
                  <a:cubicBezTo>
                    <a:pt x="1573" y="854"/>
                    <a:pt x="1943" y="644"/>
                    <a:pt x="2235" y="347"/>
                  </a:cubicBezTo>
                  <a:cubicBezTo>
                    <a:pt x="2090" y="207"/>
                    <a:pt x="1938" y="83"/>
                    <a:pt x="176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8"/>
            <p:cNvSpPr/>
            <p:nvPr/>
          </p:nvSpPr>
          <p:spPr>
            <a:xfrm>
              <a:off x="5757250" y="2020750"/>
              <a:ext cx="76575" cy="81200"/>
            </a:xfrm>
            <a:custGeom>
              <a:avLst/>
              <a:gdLst/>
              <a:ahLst/>
              <a:cxnLst/>
              <a:rect l="l" t="t" r="r" b="b"/>
              <a:pathLst>
                <a:path w="3063" h="3248" extrusionOk="0">
                  <a:moveTo>
                    <a:pt x="1" y="1"/>
                  </a:moveTo>
                  <a:cubicBezTo>
                    <a:pt x="251" y="88"/>
                    <a:pt x="491" y="202"/>
                    <a:pt x="735" y="305"/>
                  </a:cubicBezTo>
                  <a:lnTo>
                    <a:pt x="1462" y="620"/>
                  </a:lnTo>
                  <a:cubicBezTo>
                    <a:pt x="1336" y="1153"/>
                    <a:pt x="1427" y="1715"/>
                    <a:pt x="1673" y="2179"/>
                  </a:cubicBezTo>
                  <a:cubicBezTo>
                    <a:pt x="1795" y="2413"/>
                    <a:pt x="1959" y="2624"/>
                    <a:pt x="2156" y="2801"/>
                  </a:cubicBezTo>
                  <a:cubicBezTo>
                    <a:pt x="2351" y="2981"/>
                    <a:pt x="2575" y="3140"/>
                    <a:pt x="2836" y="3247"/>
                  </a:cubicBezTo>
                  <a:cubicBezTo>
                    <a:pt x="3062" y="2718"/>
                    <a:pt x="3054" y="2118"/>
                    <a:pt x="2813" y="1595"/>
                  </a:cubicBezTo>
                  <a:cubicBezTo>
                    <a:pt x="2696" y="1337"/>
                    <a:pt x="2518" y="1111"/>
                    <a:pt x="2298" y="914"/>
                  </a:cubicBezTo>
                  <a:cubicBezTo>
                    <a:pt x="2076" y="720"/>
                    <a:pt x="1811" y="554"/>
                    <a:pt x="1508" y="454"/>
                  </a:cubicBezTo>
                  <a:lnTo>
                    <a:pt x="756" y="221"/>
                  </a:lnTo>
                  <a:cubicBezTo>
                    <a:pt x="505" y="147"/>
                    <a:pt x="256" y="60"/>
                    <a:pt x="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8"/>
            <p:cNvSpPr/>
            <p:nvPr/>
          </p:nvSpPr>
          <p:spPr>
            <a:xfrm>
              <a:off x="5815450" y="2044275"/>
              <a:ext cx="17925" cy="57675"/>
            </a:xfrm>
            <a:custGeom>
              <a:avLst/>
              <a:gdLst/>
              <a:ahLst/>
              <a:cxnLst/>
              <a:rect l="l" t="t" r="r" b="b"/>
              <a:pathLst>
                <a:path w="717" h="2307" extrusionOk="0">
                  <a:moveTo>
                    <a:pt x="0" y="1"/>
                  </a:moveTo>
                  <a:lnTo>
                    <a:pt x="0" y="1"/>
                  </a:lnTo>
                  <a:cubicBezTo>
                    <a:pt x="108" y="254"/>
                    <a:pt x="189" y="513"/>
                    <a:pt x="211" y="779"/>
                  </a:cubicBezTo>
                  <a:cubicBezTo>
                    <a:pt x="245" y="1193"/>
                    <a:pt x="127" y="1608"/>
                    <a:pt x="3" y="2007"/>
                  </a:cubicBezTo>
                  <a:cubicBezTo>
                    <a:pt x="157" y="2129"/>
                    <a:pt x="327" y="2230"/>
                    <a:pt x="509" y="2306"/>
                  </a:cubicBezTo>
                  <a:cubicBezTo>
                    <a:pt x="675" y="1918"/>
                    <a:pt x="716" y="1487"/>
                    <a:pt x="626" y="1074"/>
                  </a:cubicBezTo>
                  <a:cubicBezTo>
                    <a:pt x="581" y="869"/>
                    <a:pt x="506" y="673"/>
                    <a:pt x="403" y="491"/>
                  </a:cubicBezTo>
                  <a:cubicBezTo>
                    <a:pt x="292" y="309"/>
                    <a:pt x="157" y="144"/>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8"/>
            <p:cNvSpPr/>
            <p:nvPr/>
          </p:nvSpPr>
          <p:spPr>
            <a:xfrm>
              <a:off x="5824425" y="2044600"/>
              <a:ext cx="41800" cy="71450"/>
            </a:xfrm>
            <a:custGeom>
              <a:avLst/>
              <a:gdLst/>
              <a:ahLst/>
              <a:cxnLst/>
              <a:rect l="l" t="t" r="r" b="b"/>
              <a:pathLst>
                <a:path w="1672" h="2858" extrusionOk="0">
                  <a:moveTo>
                    <a:pt x="213" y="1"/>
                  </a:moveTo>
                  <a:lnTo>
                    <a:pt x="213" y="1"/>
                  </a:lnTo>
                  <a:cubicBezTo>
                    <a:pt x="1" y="548"/>
                    <a:pt x="40" y="1148"/>
                    <a:pt x="256" y="1659"/>
                  </a:cubicBezTo>
                  <a:cubicBezTo>
                    <a:pt x="365" y="1914"/>
                    <a:pt x="519" y="2148"/>
                    <a:pt x="712" y="2348"/>
                  </a:cubicBezTo>
                  <a:cubicBezTo>
                    <a:pt x="905" y="2552"/>
                    <a:pt x="1131" y="2732"/>
                    <a:pt x="1398" y="2858"/>
                  </a:cubicBezTo>
                  <a:cubicBezTo>
                    <a:pt x="1650" y="2340"/>
                    <a:pt x="1672" y="1741"/>
                    <a:pt x="1458" y="1208"/>
                  </a:cubicBezTo>
                  <a:cubicBezTo>
                    <a:pt x="1407" y="1075"/>
                    <a:pt x="1339" y="948"/>
                    <a:pt x="1258" y="832"/>
                  </a:cubicBezTo>
                  <a:cubicBezTo>
                    <a:pt x="1175" y="712"/>
                    <a:pt x="1082" y="602"/>
                    <a:pt x="977" y="500"/>
                  </a:cubicBezTo>
                  <a:cubicBezTo>
                    <a:pt x="757" y="285"/>
                    <a:pt x="498" y="116"/>
                    <a:pt x="21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8"/>
            <p:cNvSpPr/>
            <p:nvPr/>
          </p:nvSpPr>
          <p:spPr>
            <a:xfrm>
              <a:off x="5847075" y="2057800"/>
              <a:ext cx="18525" cy="58225"/>
            </a:xfrm>
            <a:custGeom>
              <a:avLst/>
              <a:gdLst/>
              <a:ahLst/>
              <a:cxnLst/>
              <a:rect l="l" t="t" r="r" b="b"/>
              <a:pathLst>
                <a:path w="741" h="2329" extrusionOk="0">
                  <a:moveTo>
                    <a:pt x="99" y="1"/>
                  </a:moveTo>
                  <a:lnTo>
                    <a:pt x="99" y="1"/>
                  </a:lnTo>
                  <a:cubicBezTo>
                    <a:pt x="194" y="259"/>
                    <a:pt x="263" y="521"/>
                    <a:pt x="271" y="788"/>
                  </a:cubicBezTo>
                  <a:cubicBezTo>
                    <a:pt x="283" y="1206"/>
                    <a:pt x="147" y="1614"/>
                    <a:pt x="1" y="2005"/>
                  </a:cubicBezTo>
                  <a:cubicBezTo>
                    <a:pt x="149" y="2135"/>
                    <a:pt x="314" y="2244"/>
                    <a:pt x="491" y="2328"/>
                  </a:cubicBezTo>
                  <a:cubicBezTo>
                    <a:pt x="677" y="1950"/>
                    <a:pt x="740" y="1521"/>
                    <a:pt x="670" y="1104"/>
                  </a:cubicBezTo>
                  <a:cubicBezTo>
                    <a:pt x="635" y="898"/>
                    <a:pt x="569" y="698"/>
                    <a:pt x="476" y="510"/>
                  </a:cubicBezTo>
                  <a:cubicBezTo>
                    <a:pt x="376" y="323"/>
                    <a:pt x="249" y="151"/>
                    <a:pt x="9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8"/>
            <p:cNvSpPr/>
            <p:nvPr/>
          </p:nvSpPr>
          <p:spPr>
            <a:xfrm>
              <a:off x="5858325" y="2059075"/>
              <a:ext cx="40275" cy="72825"/>
            </a:xfrm>
            <a:custGeom>
              <a:avLst/>
              <a:gdLst/>
              <a:ahLst/>
              <a:cxnLst/>
              <a:rect l="l" t="t" r="r" b="b"/>
              <a:pathLst>
                <a:path w="1611" h="2913" extrusionOk="0">
                  <a:moveTo>
                    <a:pt x="242" y="0"/>
                  </a:moveTo>
                  <a:cubicBezTo>
                    <a:pt x="0" y="540"/>
                    <a:pt x="11" y="1138"/>
                    <a:pt x="201" y="1658"/>
                  </a:cubicBezTo>
                  <a:cubicBezTo>
                    <a:pt x="295" y="1919"/>
                    <a:pt x="438" y="2159"/>
                    <a:pt x="622" y="2369"/>
                  </a:cubicBezTo>
                  <a:cubicBezTo>
                    <a:pt x="803" y="2591"/>
                    <a:pt x="1027" y="2777"/>
                    <a:pt x="1281" y="2913"/>
                  </a:cubicBezTo>
                  <a:cubicBezTo>
                    <a:pt x="1559" y="2409"/>
                    <a:pt x="1610" y="1813"/>
                    <a:pt x="1422" y="1270"/>
                  </a:cubicBezTo>
                  <a:cubicBezTo>
                    <a:pt x="1334" y="996"/>
                    <a:pt x="1180" y="756"/>
                    <a:pt x="979" y="538"/>
                  </a:cubicBezTo>
                  <a:cubicBezTo>
                    <a:pt x="770" y="314"/>
                    <a:pt x="520" y="131"/>
                    <a:pt x="24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8"/>
            <p:cNvSpPr/>
            <p:nvPr/>
          </p:nvSpPr>
          <p:spPr>
            <a:xfrm>
              <a:off x="5878450" y="2073250"/>
              <a:ext cx="19100" cy="58650"/>
            </a:xfrm>
            <a:custGeom>
              <a:avLst/>
              <a:gdLst/>
              <a:ahLst/>
              <a:cxnLst/>
              <a:rect l="l" t="t" r="r" b="b"/>
              <a:pathLst>
                <a:path w="764" h="2346" extrusionOk="0">
                  <a:moveTo>
                    <a:pt x="201" y="1"/>
                  </a:moveTo>
                  <a:lnTo>
                    <a:pt x="201" y="1"/>
                  </a:lnTo>
                  <a:cubicBezTo>
                    <a:pt x="282" y="264"/>
                    <a:pt x="338" y="529"/>
                    <a:pt x="334" y="795"/>
                  </a:cubicBezTo>
                  <a:cubicBezTo>
                    <a:pt x="322" y="1218"/>
                    <a:pt x="167" y="1614"/>
                    <a:pt x="0" y="1999"/>
                  </a:cubicBezTo>
                  <a:cubicBezTo>
                    <a:pt x="142" y="2135"/>
                    <a:pt x="302" y="2252"/>
                    <a:pt x="475" y="2346"/>
                  </a:cubicBezTo>
                  <a:cubicBezTo>
                    <a:pt x="680" y="1977"/>
                    <a:pt x="763" y="1552"/>
                    <a:pt x="714" y="1133"/>
                  </a:cubicBezTo>
                  <a:cubicBezTo>
                    <a:pt x="689" y="925"/>
                    <a:pt x="634" y="722"/>
                    <a:pt x="550" y="531"/>
                  </a:cubicBezTo>
                  <a:cubicBezTo>
                    <a:pt x="466" y="338"/>
                    <a:pt x="346" y="164"/>
                    <a:pt x="2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8"/>
            <p:cNvSpPr/>
            <p:nvPr/>
          </p:nvSpPr>
          <p:spPr>
            <a:xfrm>
              <a:off x="5890975" y="2075300"/>
              <a:ext cx="39125" cy="74025"/>
            </a:xfrm>
            <a:custGeom>
              <a:avLst/>
              <a:gdLst/>
              <a:ahLst/>
              <a:cxnLst/>
              <a:rect l="l" t="t" r="r" b="b"/>
              <a:pathLst>
                <a:path w="1565" h="2961" extrusionOk="0">
                  <a:moveTo>
                    <a:pt x="288" y="0"/>
                  </a:moveTo>
                  <a:cubicBezTo>
                    <a:pt x="20" y="528"/>
                    <a:pt x="0" y="1125"/>
                    <a:pt x="165" y="1653"/>
                  </a:cubicBezTo>
                  <a:cubicBezTo>
                    <a:pt x="247" y="1918"/>
                    <a:pt x="377" y="2166"/>
                    <a:pt x="549" y="2384"/>
                  </a:cubicBezTo>
                  <a:cubicBezTo>
                    <a:pt x="718" y="2616"/>
                    <a:pt x="933" y="2812"/>
                    <a:pt x="1180" y="2960"/>
                  </a:cubicBezTo>
                  <a:cubicBezTo>
                    <a:pt x="1483" y="2472"/>
                    <a:pt x="1564" y="1879"/>
                    <a:pt x="1403" y="1327"/>
                  </a:cubicBezTo>
                  <a:cubicBezTo>
                    <a:pt x="1364" y="1190"/>
                    <a:pt x="1312" y="1055"/>
                    <a:pt x="1244" y="930"/>
                  </a:cubicBezTo>
                  <a:cubicBezTo>
                    <a:pt x="1173" y="803"/>
                    <a:pt x="1092" y="684"/>
                    <a:pt x="998" y="572"/>
                  </a:cubicBezTo>
                  <a:cubicBezTo>
                    <a:pt x="800" y="338"/>
                    <a:pt x="558" y="144"/>
                    <a:pt x="2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8"/>
            <p:cNvSpPr/>
            <p:nvPr/>
          </p:nvSpPr>
          <p:spPr>
            <a:xfrm>
              <a:off x="5909025" y="2090400"/>
              <a:ext cx="19650" cy="58925"/>
            </a:xfrm>
            <a:custGeom>
              <a:avLst/>
              <a:gdLst/>
              <a:ahLst/>
              <a:cxnLst/>
              <a:rect l="l" t="t" r="r" b="b"/>
              <a:pathLst>
                <a:path w="786" h="2357" extrusionOk="0">
                  <a:moveTo>
                    <a:pt x="301" y="1"/>
                  </a:moveTo>
                  <a:lnTo>
                    <a:pt x="301" y="1"/>
                  </a:lnTo>
                  <a:cubicBezTo>
                    <a:pt x="369" y="268"/>
                    <a:pt x="414" y="531"/>
                    <a:pt x="392" y="801"/>
                  </a:cubicBezTo>
                  <a:cubicBezTo>
                    <a:pt x="360" y="1224"/>
                    <a:pt x="185" y="1610"/>
                    <a:pt x="1" y="1987"/>
                  </a:cubicBezTo>
                  <a:cubicBezTo>
                    <a:pt x="136" y="2130"/>
                    <a:pt x="289" y="2254"/>
                    <a:pt x="458" y="2356"/>
                  </a:cubicBezTo>
                  <a:cubicBezTo>
                    <a:pt x="681" y="1997"/>
                    <a:pt x="785" y="1578"/>
                    <a:pt x="757" y="1156"/>
                  </a:cubicBezTo>
                  <a:cubicBezTo>
                    <a:pt x="729" y="745"/>
                    <a:pt x="578" y="331"/>
                    <a:pt x="3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8"/>
            <p:cNvSpPr/>
            <p:nvPr/>
          </p:nvSpPr>
          <p:spPr>
            <a:xfrm>
              <a:off x="5922500" y="2093200"/>
              <a:ext cx="38150" cy="74975"/>
            </a:xfrm>
            <a:custGeom>
              <a:avLst/>
              <a:gdLst/>
              <a:ahLst/>
              <a:cxnLst/>
              <a:rect l="l" t="t" r="r" b="b"/>
              <a:pathLst>
                <a:path w="1526" h="2999" extrusionOk="0">
                  <a:moveTo>
                    <a:pt x="344" y="0"/>
                  </a:moveTo>
                  <a:cubicBezTo>
                    <a:pt x="50" y="513"/>
                    <a:pt x="0" y="1109"/>
                    <a:pt x="139" y="1644"/>
                  </a:cubicBezTo>
                  <a:cubicBezTo>
                    <a:pt x="208" y="1914"/>
                    <a:pt x="329" y="2162"/>
                    <a:pt x="486" y="2395"/>
                  </a:cubicBezTo>
                  <a:cubicBezTo>
                    <a:pt x="644" y="2634"/>
                    <a:pt x="849" y="2840"/>
                    <a:pt x="1089" y="2999"/>
                  </a:cubicBezTo>
                  <a:cubicBezTo>
                    <a:pt x="1415" y="2528"/>
                    <a:pt x="1525" y="1938"/>
                    <a:pt x="1392" y="1380"/>
                  </a:cubicBezTo>
                  <a:cubicBezTo>
                    <a:pt x="1359" y="1241"/>
                    <a:pt x="1313" y="1105"/>
                    <a:pt x="1254" y="974"/>
                  </a:cubicBezTo>
                  <a:cubicBezTo>
                    <a:pt x="1191" y="844"/>
                    <a:pt x="1113" y="721"/>
                    <a:pt x="1025" y="607"/>
                  </a:cubicBezTo>
                  <a:cubicBezTo>
                    <a:pt x="840" y="363"/>
                    <a:pt x="608" y="157"/>
                    <a:pt x="34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8"/>
            <p:cNvSpPr/>
            <p:nvPr/>
          </p:nvSpPr>
          <p:spPr>
            <a:xfrm>
              <a:off x="5938700" y="2109150"/>
              <a:ext cx="20150" cy="59050"/>
            </a:xfrm>
            <a:custGeom>
              <a:avLst/>
              <a:gdLst/>
              <a:ahLst/>
              <a:cxnLst/>
              <a:rect l="l" t="t" r="r" b="b"/>
              <a:pathLst>
                <a:path w="806" h="2362" extrusionOk="0">
                  <a:moveTo>
                    <a:pt x="402" y="1"/>
                  </a:moveTo>
                  <a:lnTo>
                    <a:pt x="402" y="1"/>
                  </a:lnTo>
                  <a:cubicBezTo>
                    <a:pt x="457" y="270"/>
                    <a:pt x="488" y="535"/>
                    <a:pt x="451" y="807"/>
                  </a:cubicBezTo>
                  <a:cubicBezTo>
                    <a:pt x="398" y="1227"/>
                    <a:pt x="205" y="1604"/>
                    <a:pt x="1" y="1971"/>
                  </a:cubicBezTo>
                  <a:cubicBezTo>
                    <a:pt x="128" y="2120"/>
                    <a:pt x="276" y="2252"/>
                    <a:pt x="441" y="2362"/>
                  </a:cubicBezTo>
                  <a:cubicBezTo>
                    <a:pt x="680" y="2014"/>
                    <a:pt x="806" y="1601"/>
                    <a:pt x="798" y="1179"/>
                  </a:cubicBezTo>
                  <a:cubicBezTo>
                    <a:pt x="789" y="769"/>
                    <a:pt x="662" y="344"/>
                    <a:pt x="40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8"/>
            <p:cNvSpPr/>
            <p:nvPr/>
          </p:nvSpPr>
          <p:spPr>
            <a:xfrm>
              <a:off x="5953150" y="2112725"/>
              <a:ext cx="37075" cy="75800"/>
            </a:xfrm>
            <a:custGeom>
              <a:avLst/>
              <a:gdLst/>
              <a:ahLst/>
              <a:cxnLst/>
              <a:rect l="l" t="t" r="r" b="b"/>
              <a:pathLst>
                <a:path w="1483" h="3032" extrusionOk="0">
                  <a:moveTo>
                    <a:pt x="398" y="1"/>
                  </a:moveTo>
                  <a:cubicBezTo>
                    <a:pt x="78" y="497"/>
                    <a:pt x="0" y="1089"/>
                    <a:pt x="112" y="1631"/>
                  </a:cubicBezTo>
                  <a:cubicBezTo>
                    <a:pt x="140" y="1766"/>
                    <a:pt x="179" y="1898"/>
                    <a:pt x="232" y="2026"/>
                  </a:cubicBezTo>
                  <a:cubicBezTo>
                    <a:pt x="287" y="2153"/>
                    <a:pt x="349" y="2278"/>
                    <a:pt x="420" y="2398"/>
                  </a:cubicBezTo>
                  <a:cubicBezTo>
                    <a:pt x="567" y="2645"/>
                    <a:pt x="762" y="2860"/>
                    <a:pt x="993" y="3031"/>
                  </a:cubicBezTo>
                  <a:cubicBezTo>
                    <a:pt x="1343" y="2576"/>
                    <a:pt x="1482" y="1995"/>
                    <a:pt x="1376" y="1430"/>
                  </a:cubicBezTo>
                  <a:cubicBezTo>
                    <a:pt x="1350" y="1289"/>
                    <a:pt x="1310" y="1151"/>
                    <a:pt x="1258" y="1018"/>
                  </a:cubicBezTo>
                  <a:cubicBezTo>
                    <a:pt x="1203" y="884"/>
                    <a:pt x="1133" y="756"/>
                    <a:pt x="1050" y="638"/>
                  </a:cubicBezTo>
                  <a:cubicBezTo>
                    <a:pt x="875" y="386"/>
                    <a:pt x="654" y="169"/>
                    <a:pt x="39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8"/>
            <p:cNvSpPr/>
            <p:nvPr/>
          </p:nvSpPr>
          <p:spPr>
            <a:xfrm>
              <a:off x="5967475" y="2129500"/>
              <a:ext cx="21050" cy="59000"/>
            </a:xfrm>
            <a:custGeom>
              <a:avLst/>
              <a:gdLst/>
              <a:ahLst/>
              <a:cxnLst/>
              <a:rect l="l" t="t" r="r" b="b"/>
              <a:pathLst>
                <a:path w="842" h="2360" extrusionOk="0">
                  <a:moveTo>
                    <a:pt x="499" y="0"/>
                  </a:moveTo>
                  <a:lnTo>
                    <a:pt x="499" y="0"/>
                  </a:lnTo>
                  <a:cubicBezTo>
                    <a:pt x="521" y="133"/>
                    <a:pt x="533" y="269"/>
                    <a:pt x="538" y="405"/>
                  </a:cubicBezTo>
                  <a:cubicBezTo>
                    <a:pt x="541" y="540"/>
                    <a:pt x="531" y="675"/>
                    <a:pt x="508" y="809"/>
                  </a:cubicBezTo>
                  <a:cubicBezTo>
                    <a:pt x="434" y="1226"/>
                    <a:pt x="221" y="1594"/>
                    <a:pt x="0" y="1948"/>
                  </a:cubicBezTo>
                  <a:cubicBezTo>
                    <a:pt x="120" y="2104"/>
                    <a:pt x="262" y="2242"/>
                    <a:pt x="420" y="2359"/>
                  </a:cubicBezTo>
                  <a:cubicBezTo>
                    <a:pt x="677" y="2025"/>
                    <a:pt x="822" y="1619"/>
                    <a:pt x="836" y="1197"/>
                  </a:cubicBezTo>
                  <a:cubicBezTo>
                    <a:pt x="841" y="989"/>
                    <a:pt x="817" y="781"/>
                    <a:pt x="762" y="580"/>
                  </a:cubicBezTo>
                  <a:cubicBezTo>
                    <a:pt x="708" y="373"/>
                    <a:pt x="619" y="176"/>
                    <a:pt x="49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8"/>
            <p:cNvSpPr/>
            <p:nvPr/>
          </p:nvSpPr>
          <p:spPr>
            <a:xfrm>
              <a:off x="5982775" y="2133800"/>
              <a:ext cx="35900" cy="76425"/>
            </a:xfrm>
            <a:custGeom>
              <a:avLst/>
              <a:gdLst/>
              <a:ahLst/>
              <a:cxnLst/>
              <a:rect l="l" t="t" r="r" b="b"/>
              <a:pathLst>
                <a:path w="1436" h="3057" extrusionOk="0">
                  <a:moveTo>
                    <a:pt x="453" y="0"/>
                  </a:moveTo>
                  <a:cubicBezTo>
                    <a:pt x="108" y="483"/>
                    <a:pt x="1" y="1068"/>
                    <a:pt x="86" y="1613"/>
                  </a:cubicBezTo>
                  <a:cubicBezTo>
                    <a:pt x="179" y="2152"/>
                    <a:pt x="438" y="2683"/>
                    <a:pt x="896" y="3056"/>
                  </a:cubicBezTo>
                  <a:cubicBezTo>
                    <a:pt x="1268" y="2620"/>
                    <a:pt x="1436" y="2046"/>
                    <a:pt x="1358" y="1478"/>
                  </a:cubicBezTo>
                  <a:cubicBezTo>
                    <a:pt x="1292" y="909"/>
                    <a:pt x="965" y="381"/>
                    <a:pt x="4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8"/>
            <p:cNvSpPr/>
            <p:nvPr/>
          </p:nvSpPr>
          <p:spPr>
            <a:xfrm>
              <a:off x="5995150" y="2151350"/>
              <a:ext cx="22300" cy="58875"/>
            </a:xfrm>
            <a:custGeom>
              <a:avLst/>
              <a:gdLst/>
              <a:ahLst/>
              <a:cxnLst/>
              <a:rect l="l" t="t" r="r" b="b"/>
              <a:pathLst>
                <a:path w="892" h="2355" extrusionOk="0">
                  <a:moveTo>
                    <a:pt x="598" y="1"/>
                  </a:moveTo>
                  <a:cubicBezTo>
                    <a:pt x="613" y="136"/>
                    <a:pt x="620" y="271"/>
                    <a:pt x="617" y="408"/>
                  </a:cubicBezTo>
                  <a:cubicBezTo>
                    <a:pt x="612" y="543"/>
                    <a:pt x="595" y="678"/>
                    <a:pt x="565" y="811"/>
                  </a:cubicBezTo>
                  <a:cubicBezTo>
                    <a:pt x="471" y="1223"/>
                    <a:pt x="240" y="1580"/>
                    <a:pt x="1" y="1923"/>
                  </a:cubicBezTo>
                  <a:cubicBezTo>
                    <a:pt x="114" y="2085"/>
                    <a:pt x="249" y="2230"/>
                    <a:pt x="401" y="2354"/>
                  </a:cubicBezTo>
                  <a:cubicBezTo>
                    <a:pt x="675" y="2034"/>
                    <a:pt x="840" y="1634"/>
                    <a:pt x="874" y="1215"/>
                  </a:cubicBezTo>
                  <a:cubicBezTo>
                    <a:pt x="891" y="1007"/>
                    <a:pt x="876" y="798"/>
                    <a:pt x="831" y="594"/>
                  </a:cubicBezTo>
                  <a:cubicBezTo>
                    <a:pt x="787" y="385"/>
                    <a:pt x="708" y="184"/>
                    <a:pt x="59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8"/>
            <p:cNvSpPr/>
            <p:nvPr/>
          </p:nvSpPr>
          <p:spPr>
            <a:xfrm>
              <a:off x="6011375" y="2156400"/>
              <a:ext cx="34650" cy="76875"/>
            </a:xfrm>
            <a:custGeom>
              <a:avLst/>
              <a:gdLst/>
              <a:ahLst/>
              <a:cxnLst/>
              <a:rect l="l" t="t" r="r" b="b"/>
              <a:pathLst>
                <a:path w="1386" h="3075" extrusionOk="0">
                  <a:moveTo>
                    <a:pt x="504" y="1"/>
                  </a:moveTo>
                  <a:cubicBezTo>
                    <a:pt x="137" y="464"/>
                    <a:pt x="1" y="1044"/>
                    <a:pt x="59" y="1593"/>
                  </a:cubicBezTo>
                  <a:cubicBezTo>
                    <a:pt x="125" y="2134"/>
                    <a:pt x="354" y="2682"/>
                    <a:pt x="795" y="3074"/>
                  </a:cubicBezTo>
                  <a:cubicBezTo>
                    <a:pt x="1189" y="2658"/>
                    <a:pt x="1385" y="2093"/>
                    <a:pt x="1336" y="1523"/>
                  </a:cubicBezTo>
                  <a:cubicBezTo>
                    <a:pt x="1324" y="1380"/>
                    <a:pt x="1298" y="1238"/>
                    <a:pt x="1259" y="1101"/>
                  </a:cubicBezTo>
                  <a:cubicBezTo>
                    <a:pt x="1238" y="1031"/>
                    <a:pt x="1215" y="962"/>
                    <a:pt x="1188" y="894"/>
                  </a:cubicBezTo>
                  <a:cubicBezTo>
                    <a:pt x="1160" y="828"/>
                    <a:pt x="1128" y="763"/>
                    <a:pt x="1092" y="698"/>
                  </a:cubicBezTo>
                  <a:cubicBezTo>
                    <a:pt x="942" y="431"/>
                    <a:pt x="743" y="194"/>
                    <a:pt x="50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8"/>
            <p:cNvSpPr/>
            <p:nvPr/>
          </p:nvSpPr>
          <p:spPr>
            <a:xfrm>
              <a:off x="6021800" y="2174725"/>
              <a:ext cx="23400" cy="58525"/>
            </a:xfrm>
            <a:custGeom>
              <a:avLst/>
              <a:gdLst/>
              <a:ahLst/>
              <a:cxnLst/>
              <a:rect l="l" t="t" r="r" b="b"/>
              <a:pathLst>
                <a:path w="936" h="2341" extrusionOk="0">
                  <a:moveTo>
                    <a:pt x="694" y="1"/>
                  </a:moveTo>
                  <a:cubicBezTo>
                    <a:pt x="711" y="271"/>
                    <a:pt x="691" y="550"/>
                    <a:pt x="620" y="809"/>
                  </a:cubicBezTo>
                  <a:cubicBezTo>
                    <a:pt x="504" y="1216"/>
                    <a:pt x="256" y="1560"/>
                    <a:pt x="0" y="1892"/>
                  </a:cubicBezTo>
                  <a:cubicBezTo>
                    <a:pt x="106" y="2058"/>
                    <a:pt x="232" y="2209"/>
                    <a:pt x="379" y="2340"/>
                  </a:cubicBezTo>
                  <a:cubicBezTo>
                    <a:pt x="668" y="2034"/>
                    <a:pt x="854" y="1645"/>
                    <a:pt x="908" y="1227"/>
                  </a:cubicBezTo>
                  <a:cubicBezTo>
                    <a:pt x="935" y="1020"/>
                    <a:pt x="931" y="812"/>
                    <a:pt x="895" y="606"/>
                  </a:cubicBezTo>
                  <a:cubicBezTo>
                    <a:pt x="859" y="400"/>
                    <a:pt x="798" y="189"/>
                    <a:pt x="6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8"/>
            <p:cNvSpPr/>
            <p:nvPr/>
          </p:nvSpPr>
          <p:spPr>
            <a:xfrm>
              <a:off x="6038825" y="2180500"/>
              <a:ext cx="33300" cy="77075"/>
            </a:xfrm>
            <a:custGeom>
              <a:avLst/>
              <a:gdLst/>
              <a:ahLst/>
              <a:cxnLst/>
              <a:rect l="l" t="t" r="r" b="b"/>
              <a:pathLst>
                <a:path w="1332" h="3083" extrusionOk="0">
                  <a:moveTo>
                    <a:pt x="557" y="0"/>
                  </a:moveTo>
                  <a:cubicBezTo>
                    <a:pt x="166" y="445"/>
                    <a:pt x="1" y="1017"/>
                    <a:pt x="33" y="1566"/>
                  </a:cubicBezTo>
                  <a:cubicBezTo>
                    <a:pt x="41" y="1704"/>
                    <a:pt x="61" y="1840"/>
                    <a:pt x="94" y="1973"/>
                  </a:cubicBezTo>
                  <a:cubicBezTo>
                    <a:pt x="123" y="2110"/>
                    <a:pt x="165" y="2245"/>
                    <a:pt x="219" y="2374"/>
                  </a:cubicBezTo>
                  <a:cubicBezTo>
                    <a:pt x="328" y="2639"/>
                    <a:pt x="489" y="2881"/>
                    <a:pt x="693" y="3083"/>
                  </a:cubicBezTo>
                  <a:cubicBezTo>
                    <a:pt x="1107" y="2688"/>
                    <a:pt x="1332" y="2133"/>
                    <a:pt x="1310" y="1561"/>
                  </a:cubicBezTo>
                  <a:cubicBezTo>
                    <a:pt x="1299" y="1281"/>
                    <a:pt x="1239" y="988"/>
                    <a:pt x="1109" y="725"/>
                  </a:cubicBezTo>
                  <a:cubicBezTo>
                    <a:pt x="972" y="450"/>
                    <a:pt x="785" y="204"/>
                    <a:pt x="5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8"/>
            <p:cNvSpPr/>
            <p:nvPr/>
          </p:nvSpPr>
          <p:spPr>
            <a:xfrm>
              <a:off x="6047225" y="2199525"/>
              <a:ext cx="25400" cy="58075"/>
            </a:xfrm>
            <a:custGeom>
              <a:avLst/>
              <a:gdLst/>
              <a:ahLst/>
              <a:cxnLst/>
              <a:rect l="l" t="t" r="r" b="b"/>
              <a:pathLst>
                <a:path w="1016" h="2323" extrusionOk="0">
                  <a:moveTo>
                    <a:pt x="790" y="0"/>
                  </a:moveTo>
                  <a:lnTo>
                    <a:pt x="790" y="0"/>
                  </a:lnTo>
                  <a:cubicBezTo>
                    <a:pt x="793" y="273"/>
                    <a:pt x="758" y="551"/>
                    <a:pt x="674" y="806"/>
                  </a:cubicBezTo>
                  <a:cubicBezTo>
                    <a:pt x="538" y="1206"/>
                    <a:pt x="273" y="1537"/>
                    <a:pt x="1" y="1855"/>
                  </a:cubicBezTo>
                  <a:cubicBezTo>
                    <a:pt x="97" y="2027"/>
                    <a:pt x="218" y="2183"/>
                    <a:pt x="357" y="2323"/>
                  </a:cubicBezTo>
                  <a:cubicBezTo>
                    <a:pt x="670" y="2018"/>
                    <a:pt x="869" y="1642"/>
                    <a:pt x="942" y="1238"/>
                  </a:cubicBezTo>
                  <a:cubicBezTo>
                    <a:pt x="1016" y="819"/>
                    <a:pt x="963" y="388"/>
                    <a:pt x="79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8"/>
            <p:cNvSpPr/>
            <p:nvPr/>
          </p:nvSpPr>
          <p:spPr>
            <a:xfrm>
              <a:off x="5683375" y="2058925"/>
              <a:ext cx="110825" cy="35200"/>
            </a:xfrm>
            <a:custGeom>
              <a:avLst/>
              <a:gdLst/>
              <a:ahLst/>
              <a:cxnLst/>
              <a:rect l="l" t="t" r="r" b="b"/>
              <a:pathLst>
                <a:path w="4433" h="1408" extrusionOk="0">
                  <a:moveTo>
                    <a:pt x="0" y="1"/>
                  </a:moveTo>
                  <a:lnTo>
                    <a:pt x="816" y="223"/>
                  </a:lnTo>
                  <a:lnTo>
                    <a:pt x="1222" y="335"/>
                  </a:lnTo>
                  <a:cubicBezTo>
                    <a:pt x="1358" y="371"/>
                    <a:pt x="1491" y="420"/>
                    <a:pt x="1625" y="462"/>
                  </a:cubicBezTo>
                  <a:cubicBezTo>
                    <a:pt x="1946" y="921"/>
                    <a:pt x="2400" y="1194"/>
                    <a:pt x="2889" y="1337"/>
                  </a:cubicBezTo>
                  <a:cubicBezTo>
                    <a:pt x="3065" y="1384"/>
                    <a:pt x="3246" y="1408"/>
                    <a:pt x="3427" y="1408"/>
                  </a:cubicBezTo>
                  <a:cubicBezTo>
                    <a:pt x="3504" y="1408"/>
                    <a:pt x="3580" y="1403"/>
                    <a:pt x="3656" y="1395"/>
                  </a:cubicBezTo>
                  <a:cubicBezTo>
                    <a:pt x="3925" y="1373"/>
                    <a:pt x="4188" y="1304"/>
                    <a:pt x="4432" y="1189"/>
                  </a:cubicBezTo>
                  <a:cubicBezTo>
                    <a:pt x="4312" y="936"/>
                    <a:pt x="4147" y="708"/>
                    <a:pt x="3944" y="532"/>
                  </a:cubicBezTo>
                  <a:cubicBezTo>
                    <a:pt x="3738" y="359"/>
                    <a:pt x="3503" y="226"/>
                    <a:pt x="3250" y="139"/>
                  </a:cubicBezTo>
                  <a:cubicBezTo>
                    <a:pt x="3042" y="62"/>
                    <a:pt x="2821" y="24"/>
                    <a:pt x="2598" y="24"/>
                  </a:cubicBezTo>
                  <a:cubicBezTo>
                    <a:pt x="2284" y="24"/>
                    <a:pt x="1967" y="99"/>
                    <a:pt x="1677" y="241"/>
                  </a:cubicBezTo>
                  <a:cubicBezTo>
                    <a:pt x="1538" y="217"/>
                    <a:pt x="1401" y="186"/>
                    <a:pt x="1260" y="167"/>
                  </a:cubicBezTo>
                  <a:lnTo>
                    <a:pt x="839" y="111"/>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8"/>
            <p:cNvSpPr/>
            <p:nvPr/>
          </p:nvSpPr>
          <p:spPr>
            <a:xfrm>
              <a:off x="5747375" y="2060075"/>
              <a:ext cx="46825" cy="34050"/>
            </a:xfrm>
            <a:custGeom>
              <a:avLst/>
              <a:gdLst/>
              <a:ahLst/>
              <a:cxnLst/>
              <a:rect l="l" t="t" r="r" b="b"/>
              <a:pathLst>
                <a:path w="1873" h="1362" extrusionOk="0">
                  <a:moveTo>
                    <a:pt x="338" y="1"/>
                  </a:moveTo>
                  <a:lnTo>
                    <a:pt x="338" y="1"/>
                  </a:lnTo>
                  <a:cubicBezTo>
                    <a:pt x="763" y="195"/>
                    <a:pt x="1132" y="518"/>
                    <a:pt x="1351" y="954"/>
                  </a:cubicBezTo>
                  <a:cubicBezTo>
                    <a:pt x="1022" y="1120"/>
                    <a:pt x="677" y="1202"/>
                    <a:pt x="342" y="1202"/>
                  </a:cubicBezTo>
                  <a:cubicBezTo>
                    <a:pt x="227" y="1202"/>
                    <a:pt x="113" y="1192"/>
                    <a:pt x="1" y="1173"/>
                  </a:cubicBezTo>
                  <a:lnTo>
                    <a:pt x="1" y="1173"/>
                  </a:lnTo>
                  <a:cubicBezTo>
                    <a:pt x="271" y="1297"/>
                    <a:pt x="565" y="1361"/>
                    <a:pt x="861" y="1361"/>
                  </a:cubicBezTo>
                  <a:cubicBezTo>
                    <a:pt x="880" y="1361"/>
                    <a:pt x="899" y="1361"/>
                    <a:pt x="917" y="1361"/>
                  </a:cubicBezTo>
                  <a:cubicBezTo>
                    <a:pt x="998" y="1359"/>
                    <a:pt x="1079" y="1352"/>
                    <a:pt x="1159" y="1341"/>
                  </a:cubicBezTo>
                  <a:cubicBezTo>
                    <a:pt x="1239" y="1333"/>
                    <a:pt x="1319" y="1320"/>
                    <a:pt x="1398" y="1303"/>
                  </a:cubicBezTo>
                  <a:cubicBezTo>
                    <a:pt x="1562" y="1267"/>
                    <a:pt x="1721" y="1214"/>
                    <a:pt x="1872" y="1142"/>
                  </a:cubicBezTo>
                  <a:cubicBezTo>
                    <a:pt x="1800" y="988"/>
                    <a:pt x="1709" y="843"/>
                    <a:pt x="1602" y="710"/>
                  </a:cubicBezTo>
                  <a:cubicBezTo>
                    <a:pt x="1549" y="646"/>
                    <a:pt x="1492" y="584"/>
                    <a:pt x="1431" y="526"/>
                  </a:cubicBezTo>
                  <a:cubicBezTo>
                    <a:pt x="1370" y="472"/>
                    <a:pt x="1307" y="421"/>
                    <a:pt x="1239" y="373"/>
                  </a:cubicBezTo>
                  <a:cubicBezTo>
                    <a:pt x="970" y="184"/>
                    <a:pt x="662" y="57"/>
                    <a:pt x="33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8"/>
            <p:cNvSpPr/>
            <p:nvPr/>
          </p:nvSpPr>
          <p:spPr>
            <a:xfrm>
              <a:off x="5754700" y="2101500"/>
              <a:ext cx="20550" cy="19700"/>
            </a:xfrm>
            <a:custGeom>
              <a:avLst/>
              <a:gdLst/>
              <a:ahLst/>
              <a:cxnLst/>
              <a:rect l="l" t="t" r="r" b="b"/>
              <a:pathLst>
                <a:path w="822" h="788" extrusionOk="0">
                  <a:moveTo>
                    <a:pt x="682" y="0"/>
                  </a:moveTo>
                  <a:cubicBezTo>
                    <a:pt x="627" y="0"/>
                    <a:pt x="566" y="27"/>
                    <a:pt x="516" y="58"/>
                  </a:cubicBezTo>
                  <a:cubicBezTo>
                    <a:pt x="344" y="164"/>
                    <a:pt x="202" y="313"/>
                    <a:pt x="104" y="489"/>
                  </a:cubicBezTo>
                  <a:cubicBezTo>
                    <a:pt x="70" y="547"/>
                    <a:pt x="1" y="650"/>
                    <a:pt x="25" y="720"/>
                  </a:cubicBezTo>
                  <a:cubicBezTo>
                    <a:pt x="44" y="771"/>
                    <a:pt x="90" y="787"/>
                    <a:pt x="138" y="787"/>
                  </a:cubicBezTo>
                  <a:cubicBezTo>
                    <a:pt x="175" y="787"/>
                    <a:pt x="213" y="778"/>
                    <a:pt x="242" y="767"/>
                  </a:cubicBezTo>
                  <a:cubicBezTo>
                    <a:pt x="459" y="684"/>
                    <a:pt x="640" y="530"/>
                    <a:pt x="759" y="330"/>
                  </a:cubicBezTo>
                  <a:cubicBezTo>
                    <a:pt x="787" y="282"/>
                    <a:pt x="812" y="230"/>
                    <a:pt x="817" y="174"/>
                  </a:cubicBezTo>
                  <a:cubicBezTo>
                    <a:pt x="822" y="117"/>
                    <a:pt x="803" y="56"/>
                    <a:pt x="758" y="22"/>
                  </a:cubicBezTo>
                  <a:cubicBezTo>
                    <a:pt x="735" y="7"/>
                    <a:pt x="709" y="0"/>
                    <a:pt x="68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8"/>
            <p:cNvSpPr/>
            <p:nvPr/>
          </p:nvSpPr>
          <p:spPr>
            <a:xfrm>
              <a:off x="5732450" y="2063375"/>
              <a:ext cx="26800" cy="11200"/>
            </a:xfrm>
            <a:custGeom>
              <a:avLst/>
              <a:gdLst/>
              <a:ahLst/>
              <a:cxnLst/>
              <a:rect l="l" t="t" r="r" b="b"/>
              <a:pathLst>
                <a:path w="1072" h="448" extrusionOk="0">
                  <a:moveTo>
                    <a:pt x="563" y="0"/>
                  </a:moveTo>
                  <a:cubicBezTo>
                    <a:pt x="462" y="0"/>
                    <a:pt x="360" y="14"/>
                    <a:pt x="263" y="36"/>
                  </a:cubicBezTo>
                  <a:cubicBezTo>
                    <a:pt x="197" y="52"/>
                    <a:pt x="73" y="73"/>
                    <a:pt x="41" y="142"/>
                  </a:cubicBezTo>
                  <a:cubicBezTo>
                    <a:pt x="1" y="230"/>
                    <a:pt x="96" y="309"/>
                    <a:pt x="163" y="343"/>
                  </a:cubicBezTo>
                  <a:cubicBezTo>
                    <a:pt x="303" y="416"/>
                    <a:pt x="460" y="447"/>
                    <a:pt x="617" y="447"/>
                  </a:cubicBezTo>
                  <a:cubicBezTo>
                    <a:pt x="693" y="447"/>
                    <a:pt x="769" y="440"/>
                    <a:pt x="842" y="426"/>
                  </a:cubicBezTo>
                  <a:cubicBezTo>
                    <a:pt x="897" y="414"/>
                    <a:pt x="952" y="397"/>
                    <a:pt x="996" y="362"/>
                  </a:cubicBezTo>
                  <a:cubicBezTo>
                    <a:pt x="1041" y="326"/>
                    <a:pt x="1072" y="270"/>
                    <a:pt x="1063" y="213"/>
                  </a:cubicBezTo>
                  <a:cubicBezTo>
                    <a:pt x="1051" y="125"/>
                    <a:pt x="957" y="74"/>
                    <a:pt x="871" y="47"/>
                  </a:cubicBezTo>
                  <a:cubicBezTo>
                    <a:pt x="772" y="14"/>
                    <a:pt x="668" y="0"/>
                    <a:pt x="5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8"/>
            <p:cNvSpPr/>
            <p:nvPr/>
          </p:nvSpPr>
          <p:spPr>
            <a:xfrm>
              <a:off x="5785125" y="2112725"/>
              <a:ext cx="21200" cy="19025"/>
            </a:xfrm>
            <a:custGeom>
              <a:avLst/>
              <a:gdLst/>
              <a:ahLst/>
              <a:cxnLst/>
              <a:rect l="l" t="t" r="r" b="b"/>
              <a:pathLst>
                <a:path w="848" h="761" extrusionOk="0">
                  <a:moveTo>
                    <a:pt x="704" y="1"/>
                  </a:moveTo>
                  <a:cubicBezTo>
                    <a:pt x="652" y="1"/>
                    <a:pt x="594" y="24"/>
                    <a:pt x="546" y="50"/>
                  </a:cubicBezTo>
                  <a:cubicBezTo>
                    <a:pt x="369" y="148"/>
                    <a:pt x="220" y="289"/>
                    <a:pt x="111" y="460"/>
                  </a:cubicBezTo>
                  <a:cubicBezTo>
                    <a:pt x="76" y="516"/>
                    <a:pt x="1" y="617"/>
                    <a:pt x="22" y="687"/>
                  </a:cubicBezTo>
                  <a:cubicBezTo>
                    <a:pt x="39" y="743"/>
                    <a:pt x="90" y="760"/>
                    <a:pt x="143" y="760"/>
                  </a:cubicBezTo>
                  <a:cubicBezTo>
                    <a:pt x="176" y="760"/>
                    <a:pt x="210" y="754"/>
                    <a:pt x="237" y="745"/>
                  </a:cubicBezTo>
                  <a:cubicBezTo>
                    <a:pt x="457" y="672"/>
                    <a:pt x="646" y="529"/>
                    <a:pt x="774" y="336"/>
                  </a:cubicBezTo>
                  <a:cubicBezTo>
                    <a:pt x="804" y="289"/>
                    <a:pt x="832" y="238"/>
                    <a:pt x="840" y="182"/>
                  </a:cubicBezTo>
                  <a:cubicBezTo>
                    <a:pt x="847" y="126"/>
                    <a:pt x="832" y="64"/>
                    <a:pt x="789" y="28"/>
                  </a:cubicBezTo>
                  <a:cubicBezTo>
                    <a:pt x="765" y="9"/>
                    <a:pt x="735" y="1"/>
                    <a:pt x="70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8"/>
            <p:cNvSpPr/>
            <p:nvPr/>
          </p:nvSpPr>
          <p:spPr>
            <a:xfrm>
              <a:off x="5815025" y="2125500"/>
              <a:ext cx="21800" cy="18300"/>
            </a:xfrm>
            <a:custGeom>
              <a:avLst/>
              <a:gdLst/>
              <a:ahLst/>
              <a:cxnLst/>
              <a:rect l="l" t="t" r="r" b="b"/>
              <a:pathLst>
                <a:path w="872" h="732" extrusionOk="0">
                  <a:moveTo>
                    <a:pt x="725" y="0"/>
                  </a:moveTo>
                  <a:cubicBezTo>
                    <a:pt x="675" y="0"/>
                    <a:pt x="620" y="20"/>
                    <a:pt x="573" y="41"/>
                  </a:cubicBezTo>
                  <a:cubicBezTo>
                    <a:pt x="392" y="130"/>
                    <a:pt x="235" y="264"/>
                    <a:pt x="119" y="430"/>
                  </a:cubicBezTo>
                  <a:cubicBezTo>
                    <a:pt x="81" y="484"/>
                    <a:pt x="0" y="581"/>
                    <a:pt x="18" y="652"/>
                  </a:cubicBezTo>
                  <a:cubicBezTo>
                    <a:pt x="33" y="713"/>
                    <a:pt x="90" y="731"/>
                    <a:pt x="148" y="731"/>
                  </a:cubicBezTo>
                  <a:cubicBezTo>
                    <a:pt x="177" y="731"/>
                    <a:pt x="206" y="727"/>
                    <a:pt x="230" y="721"/>
                  </a:cubicBezTo>
                  <a:cubicBezTo>
                    <a:pt x="453" y="660"/>
                    <a:pt x="649" y="526"/>
                    <a:pt x="787" y="341"/>
                  </a:cubicBezTo>
                  <a:cubicBezTo>
                    <a:pt x="820" y="294"/>
                    <a:pt x="850" y="245"/>
                    <a:pt x="861" y="189"/>
                  </a:cubicBezTo>
                  <a:cubicBezTo>
                    <a:pt x="872" y="133"/>
                    <a:pt x="858" y="71"/>
                    <a:pt x="818" y="34"/>
                  </a:cubicBezTo>
                  <a:cubicBezTo>
                    <a:pt x="792" y="10"/>
                    <a:pt x="760" y="0"/>
                    <a:pt x="7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8"/>
            <p:cNvSpPr/>
            <p:nvPr/>
          </p:nvSpPr>
          <p:spPr>
            <a:xfrm>
              <a:off x="5844325" y="2139750"/>
              <a:ext cx="22275" cy="17600"/>
            </a:xfrm>
            <a:custGeom>
              <a:avLst/>
              <a:gdLst/>
              <a:ahLst/>
              <a:cxnLst/>
              <a:rect l="l" t="t" r="r" b="b"/>
              <a:pathLst>
                <a:path w="891" h="704" extrusionOk="0">
                  <a:moveTo>
                    <a:pt x="740" y="0"/>
                  </a:moveTo>
                  <a:cubicBezTo>
                    <a:pt x="693" y="0"/>
                    <a:pt x="643" y="16"/>
                    <a:pt x="599" y="35"/>
                  </a:cubicBezTo>
                  <a:cubicBezTo>
                    <a:pt x="412" y="115"/>
                    <a:pt x="250" y="241"/>
                    <a:pt x="126" y="401"/>
                  </a:cubicBezTo>
                  <a:cubicBezTo>
                    <a:pt x="85" y="453"/>
                    <a:pt x="0" y="545"/>
                    <a:pt x="14" y="617"/>
                  </a:cubicBezTo>
                  <a:cubicBezTo>
                    <a:pt x="27" y="684"/>
                    <a:pt x="91" y="704"/>
                    <a:pt x="152" y="704"/>
                  </a:cubicBezTo>
                  <a:cubicBezTo>
                    <a:pt x="177" y="704"/>
                    <a:pt x="202" y="700"/>
                    <a:pt x="222" y="696"/>
                  </a:cubicBezTo>
                  <a:cubicBezTo>
                    <a:pt x="448" y="647"/>
                    <a:pt x="650" y="524"/>
                    <a:pt x="796" y="345"/>
                  </a:cubicBezTo>
                  <a:cubicBezTo>
                    <a:pt x="832" y="301"/>
                    <a:pt x="864" y="252"/>
                    <a:pt x="877" y="198"/>
                  </a:cubicBezTo>
                  <a:cubicBezTo>
                    <a:pt x="891" y="142"/>
                    <a:pt x="881" y="80"/>
                    <a:pt x="843" y="40"/>
                  </a:cubicBezTo>
                  <a:cubicBezTo>
                    <a:pt x="815" y="11"/>
                    <a:pt x="779" y="0"/>
                    <a:pt x="74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8"/>
            <p:cNvSpPr/>
            <p:nvPr/>
          </p:nvSpPr>
          <p:spPr>
            <a:xfrm>
              <a:off x="5872900" y="2155450"/>
              <a:ext cx="22775" cy="16875"/>
            </a:xfrm>
            <a:custGeom>
              <a:avLst/>
              <a:gdLst/>
              <a:ahLst/>
              <a:cxnLst/>
              <a:rect l="l" t="t" r="r" b="b"/>
              <a:pathLst>
                <a:path w="911" h="675" extrusionOk="0">
                  <a:moveTo>
                    <a:pt x="752" y="1"/>
                  </a:moveTo>
                  <a:cubicBezTo>
                    <a:pt x="710" y="1"/>
                    <a:pt x="665" y="12"/>
                    <a:pt x="625" y="28"/>
                  </a:cubicBezTo>
                  <a:cubicBezTo>
                    <a:pt x="435" y="99"/>
                    <a:pt x="265" y="217"/>
                    <a:pt x="133" y="370"/>
                  </a:cubicBezTo>
                  <a:cubicBezTo>
                    <a:pt x="89" y="421"/>
                    <a:pt x="0" y="509"/>
                    <a:pt x="11" y="582"/>
                  </a:cubicBezTo>
                  <a:cubicBezTo>
                    <a:pt x="22" y="655"/>
                    <a:pt x="96" y="675"/>
                    <a:pt x="163" y="675"/>
                  </a:cubicBezTo>
                  <a:cubicBezTo>
                    <a:pt x="182" y="675"/>
                    <a:pt x="200" y="673"/>
                    <a:pt x="216" y="671"/>
                  </a:cubicBezTo>
                  <a:cubicBezTo>
                    <a:pt x="440" y="631"/>
                    <a:pt x="650" y="523"/>
                    <a:pt x="806" y="349"/>
                  </a:cubicBezTo>
                  <a:cubicBezTo>
                    <a:pt x="843" y="306"/>
                    <a:pt x="877" y="260"/>
                    <a:pt x="894" y="205"/>
                  </a:cubicBezTo>
                  <a:cubicBezTo>
                    <a:pt x="910" y="151"/>
                    <a:pt x="904" y="88"/>
                    <a:pt x="867" y="46"/>
                  </a:cubicBezTo>
                  <a:cubicBezTo>
                    <a:pt x="838" y="13"/>
                    <a:pt x="796" y="1"/>
                    <a:pt x="75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8"/>
            <p:cNvSpPr/>
            <p:nvPr/>
          </p:nvSpPr>
          <p:spPr>
            <a:xfrm>
              <a:off x="5900775" y="2172575"/>
              <a:ext cx="23150" cy="16125"/>
            </a:xfrm>
            <a:custGeom>
              <a:avLst/>
              <a:gdLst/>
              <a:ahLst/>
              <a:cxnLst/>
              <a:rect l="l" t="t" r="r" b="b"/>
              <a:pathLst>
                <a:path w="926" h="645" extrusionOk="0">
                  <a:moveTo>
                    <a:pt x="761" y="1"/>
                  </a:moveTo>
                  <a:cubicBezTo>
                    <a:pt x="723" y="1"/>
                    <a:pt x="683" y="9"/>
                    <a:pt x="646" y="21"/>
                  </a:cubicBezTo>
                  <a:cubicBezTo>
                    <a:pt x="453" y="82"/>
                    <a:pt x="278" y="192"/>
                    <a:pt x="139" y="339"/>
                  </a:cubicBezTo>
                  <a:cubicBezTo>
                    <a:pt x="92" y="387"/>
                    <a:pt x="0" y="471"/>
                    <a:pt x="7" y="544"/>
                  </a:cubicBezTo>
                  <a:cubicBezTo>
                    <a:pt x="15" y="624"/>
                    <a:pt x="100" y="645"/>
                    <a:pt x="170" y="645"/>
                  </a:cubicBezTo>
                  <a:cubicBezTo>
                    <a:pt x="182" y="645"/>
                    <a:pt x="195" y="644"/>
                    <a:pt x="206" y="643"/>
                  </a:cubicBezTo>
                  <a:cubicBezTo>
                    <a:pt x="436" y="617"/>
                    <a:pt x="649" y="514"/>
                    <a:pt x="811" y="351"/>
                  </a:cubicBezTo>
                  <a:cubicBezTo>
                    <a:pt x="851" y="311"/>
                    <a:pt x="888" y="266"/>
                    <a:pt x="907" y="212"/>
                  </a:cubicBezTo>
                  <a:cubicBezTo>
                    <a:pt x="925" y="159"/>
                    <a:pt x="922" y="95"/>
                    <a:pt x="887" y="52"/>
                  </a:cubicBezTo>
                  <a:cubicBezTo>
                    <a:pt x="856" y="15"/>
                    <a:pt x="810" y="1"/>
                    <a:pt x="76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8"/>
            <p:cNvSpPr/>
            <p:nvPr/>
          </p:nvSpPr>
          <p:spPr>
            <a:xfrm>
              <a:off x="5928875" y="2191875"/>
              <a:ext cx="23500" cy="15300"/>
            </a:xfrm>
            <a:custGeom>
              <a:avLst/>
              <a:gdLst/>
              <a:ahLst/>
              <a:cxnLst/>
              <a:rect l="l" t="t" r="r" b="b"/>
              <a:pathLst>
                <a:path w="940" h="612" extrusionOk="0">
                  <a:moveTo>
                    <a:pt x="767" y="1"/>
                  </a:moveTo>
                  <a:cubicBezTo>
                    <a:pt x="734" y="1"/>
                    <a:pt x="701" y="6"/>
                    <a:pt x="669" y="13"/>
                  </a:cubicBezTo>
                  <a:cubicBezTo>
                    <a:pt x="474" y="65"/>
                    <a:pt x="294" y="166"/>
                    <a:pt x="147" y="306"/>
                  </a:cubicBezTo>
                  <a:cubicBezTo>
                    <a:pt x="99" y="351"/>
                    <a:pt x="1" y="431"/>
                    <a:pt x="5" y="504"/>
                  </a:cubicBezTo>
                  <a:cubicBezTo>
                    <a:pt x="9" y="589"/>
                    <a:pt x="103" y="612"/>
                    <a:pt x="176" y="612"/>
                  </a:cubicBezTo>
                  <a:cubicBezTo>
                    <a:pt x="184" y="612"/>
                    <a:pt x="192" y="612"/>
                    <a:pt x="199" y="611"/>
                  </a:cubicBezTo>
                  <a:cubicBezTo>
                    <a:pt x="429" y="600"/>
                    <a:pt x="648" y="509"/>
                    <a:pt x="816" y="354"/>
                  </a:cubicBezTo>
                  <a:cubicBezTo>
                    <a:pt x="858" y="315"/>
                    <a:pt x="897" y="273"/>
                    <a:pt x="918" y="219"/>
                  </a:cubicBezTo>
                  <a:cubicBezTo>
                    <a:pt x="940" y="167"/>
                    <a:pt x="940" y="104"/>
                    <a:pt x="907" y="58"/>
                  </a:cubicBezTo>
                  <a:cubicBezTo>
                    <a:pt x="875" y="15"/>
                    <a:pt x="823" y="1"/>
                    <a:pt x="7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8"/>
            <p:cNvSpPr/>
            <p:nvPr/>
          </p:nvSpPr>
          <p:spPr>
            <a:xfrm>
              <a:off x="5955425" y="2212100"/>
              <a:ext cx="23875" cy="14550"/>
            </a:xfrm>
            <a:custGeom>
              <a:avLst/>
              <a:gdLst/>
              <a:ahLst/>
              <a:cxnLst/>
              <a:rect l="l" t="t" r="r" b="b"/>
              <a:pathLst>
                <a:path w="955" h="582" extrusionOk="0">
                  <a:moveTo>
                    <a:pt x="772" y="1"/>
                  </a:moveTo>
                  <a:cubicBezTo>
                    <a:pt x="744" y="1"/>
                    <a:pt x="716" y="4"/>
                    <a:pt x="689" y="9"/>
                  </a:cubicBezTo>
                  <a:cubicBezTo>
                    <a:pt x="496" y="44"/>
                    <a:pt x="306" y="142"/>
                    <a:pt x="155" y="273"/>
                  </a:cubicBezTo>
                  <a:cubicBezTo>
                    <a:pt x="103" y="316"/>
                    <a:pt x="2" y="390"/>
                    <a:pt x="2" y="463"/>
                  </a:cubicBezTo>
                  <a:cubicBezTo>
                    <a:pt x="0" y="559"/>
                    <a:pt x="118" y="579"/>
                    <a:pt x="190" y="581"/>
                  </a:cubicBezTo>
                  <a:cubicBezTo>
                    <a:pt x="192" y="581"/>
                    <a:pt x="193" y="581"/>
                    <a:pt x="195" y="581"/>
                  </a:cubicBezTo>
                  <a:cubicBezTo>
                    <a:pt x="423" y="581"/>
                    <a:pt x="644" y="502"/>
                    <a:pt x="819" y="356"/>
                  </a:cubicBezTo>
                  <a:cubicBezTo>
                    <a:pt x="863" y="319"/>
                    <a:pt x="904" y="279"/>
                    <a:pt x="927" y="227"/>
                  </a:cubicBezTo>
                  <a:cubicBezTo>
                    <a:pt x="951" y="176"/>
                    <a:pt x="954" y="112"/>
                    <a:pt x="924" y="66"/>
                  </a:cubicBezTo>
                  <a:cubicBezTo>
                    <a:pt x="891" y="17"/>
                    <a:pt x="832" y="1"/>
                    <a:pt x="77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8"/>
            <p:cNvSpPr/>
            <p:nvPr/>
          </p:nvSpPr>
          <p:spPr>
            <a:xfrm>
              <a:off x="5982325" y="2234975"/>
              <a:ext cx="24300" cy="13800"/>
            </a:xfrm>
            <a:custGeom>
              <a:avLst/>
              <a:gdLst/>
              <a:ahLst/>
              <a:cxnLst/>
              <a:rect l="l" t="t" r="r" b="b"/>
              <a:pathLst>
                <a:path w="972" h="552" extrusionOk="0">
                  <a:moveTo>
                    <a:pt x="776" y="1"/>
                  </a:moveTo>
                  <a:cubicBezTo>
                    <a:pt x="755" y="1"/>
                    <a:pt x="733" y="3"/>
                    <a:pt x="712" y="5"/>
                  </a:cubicBezTo>
                  <a:cubicBezTo>
                    <a:pt x="513" y="33"/>
                    <a:pt x="325" y="113"/>
                    <a:pt x="166" y="236"/>
                  </a:cubicBezTo>
                  <a:cubicBezTo>
                    <a:pt x="113" y="276"/>
                    <a:pt x="8" y="345"/>
                    <a:pt x="5" y="418"/>
                  </a:cubicBezTo>
                  <a:cubicBezTo>
                    <a:pt x="1" y="510"/>
                    <a:pt x="109" y="546"/>
                    <a:pt x="182" y="551"/>
                  </a:cubicBezTo>
                  <a:cubicBezTo>
                    <a:pt x="199" y="551"/>
                    <a:pt x="216" y="552"/>
                    <a:pt x="233" y="552"/>
                  </a:cubicBezTo>
                  <a:cubicBezTo>
                    <a:pt x="446" y="552"/>
                    <a:pt x="653" y="484"/>
                    <a:pt x="824" y="356"/>
                  </a:cubicBezTo>
                  <a:cubicBezTo>
                    <a:pt x="870" y="322"/>
                    <a:pt x="913" y="283"/>
                    <a:pt x="940" y="234"/>
                  </a:cubicBezTo>
                  <a:cubicBezTo>
                    <a:pt x="965" y="184"/>
                    <a:pt x="972" y="121"/>
                    <a:pt x="944" y="74"/>
                  </a:cubicBezTo>
                  <a:cubicBezTo>
                    <a:pt x="911" y="18"/>
                    <a:pt x="844" y="1"/>
                    <a:pt x="7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8"/>
            <p:cNvSpPr/>
            <p:nvPr/>
          </p:nvSpPr>
          <p:spPr>
            <a:xfrm>
              <a:off x="5796750" y="2045750"/>
              <a:ext cx="13150" cy="25700"/>
            </a:xfrm>
            <a:custGeom>
              <a:avLst/>
              <a:gdLst/>
              <a:ahLst/>
              <a:cxnLst/>
              <a:rect l="l" t="t" r="r" b="b"/>
              <a:pathLst>
                <a:path w="526" h="1028" extrusionOk="0">
                  <a:moveTo>
                    <a:pt x="148" y="0"/>
                  </a:moveTo>
                  <a:cubicBezTo>
                    <a:pt x="131" y="0"/>
                    <a:pt x="113" y="5"/>
                    <a:pt x="96" y="15"/>
                  </a:cubicBezTo>
                  <a:cubicBezTo>
                    <a:pt x="28" y="55"/>
                    <a:pt x="27" y="181"/>
                    <a:pt x="21" y="248"/>
                  </a:cubicBezTo>
                  <a:cubicBezTo>
                    <a:pt x="0" y="452"/>
                    <a:pt x="31" y="659"/>
                    <a:pt x="112" y="849"/>
                  </a:cubicBezTo>
                  <a:cubicBezTo>
                    <a:pt x="146" y="931"/>
                    <a:pt x="205" y="1020"/>
                    <a:pt x="295" y="1027"/>
                  </a:cubicBezTo>
                  <a:cubicBezTo>
                    <a:pt x="298" y="1027"/>
                    <a:pt x="301" y="1027"/>
                    <a:pt x="303" y="1027"/>
                  </a:cubicBezTo>
                  <a:cubicBezTo>
                    <a:pt x="358" y="1027"/>
                    <a:pt x="410" y="994"/>
                    <a:pt x="441" y="950"/>
                  </a:cubicBezTo>
                  <a:cubicBezTo>
                    <a:pt x="474" y="903"/>
                    <a:pt x="488" y="847"/>
                    <a:pt x="495" y="791"/>
                  </a:cubicBezTo>
                  <a:cubicBezTo>
                    <a:pt x="525" y="552"/>
                    <a:pt x="464" y="312"/>
                    <a:pt x="323" y="118"/>
                  </a:cubicBezTo>
                  <a:cubicBezTo>
                    <a:pt x="287" y="67"/>
                    <a:pt x="217" y="0"/>
                    <a:pt x="14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8"/>
            <p:cNvSpPr/>
            <p:nvPr/>
          </p:nvSpPr>
          <p:spPr>
            <a:xfrm>
              <a:off x="5830150" y="2058500"/>
              <a:ext cx="13000" cy="25850"/>
            </a:xfrm>
            <a:custGeom>
              <a:avLst/>
              <a:gdLst/>
              <a:ahLst/>
              <a:cxnLst/>
              <a:rect l="l" t="t" r="r" b="b"/>
              <a:pathLst>
                <a:path w="520" h="1034" extrusionOk="0">
                  <a:moveTo>
                    <a:pt x="166" y="1"/>
                  </a:moveTo>
                  <a:cubicBezTo>
                    <a:pt x="150" y="1"/>
                    <a:pt x="134" y="4"/>
                    <a:pt x="117" y="12"/>
                  </a:cubicBezTo>
                  <a:cubicBezTo>
                    <a:pt x="49" y="49"/>
                    <a:pt x="41" y="176"/>
                    <a:pt x="32" y="241"/>
                  </a:cubicBezTo>
                  <a:cubicBezTo>
                    <a:pt x="0" y="445"/>
                    <a:pt x="22" y="652"/>
                    <a:pt x="93" y="846"/>
                  </a:cubicBezTo>
                  <a:cubicBezTo>
                    <a:pt x="123" y="930"/>
                    <a:pt x="178" y="1022"/>
                    <a:pt x="267" y="1032"/>
                  </a:cubicBezTo>
                  <a:cubicBezTo>
                    <a:pt x="272" y="1033"/>
                    <a:pt x="278" y="1033"/>
                    <a:pt x="284" y="1033"/>
                  </a:cubicBezTo>
                  <a:cubicBezTo>
                    <a:pt x="335" y="1033"/>
                    <a:pt x="385" y="1003"/>
                    <a:pt x="416" y="962"/>
                  </a:cubicBezTo>
                  <a:cubicBezTo>
                    <a:pt x="451" y="918"/>
                    <a:pt x="467" y="862"/>
                    <a:pt x="478" y="807"/>
                  </a:cubicBezTo>
                  <a:cubicBezTo>
                    <a:pt x="520" y="570"/>
                    <a:pt x="472" y="328"/>
                    <a:pt x="341" y="126"/>
                  </a:cubicBezTo>
                  <a:cubicBezTo>
                    <a:pt x="306" y="73"/>
                    <a:pt x="238" y="1"/>
                    <a:pt x="16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8"/>
            <p:cNvSpPr/>
            <p:nvPr/>
          </p:nvSpPr>
          <p:spPr>
            <a:xfrm>
              <a:off x="5862900" y="2072925"/>
              <a:ext cx="12850" cy="25950"/>
            </a:xfrm>
            <a:custGeom>
              <a:avLst/>
              <a:gdLst/>
              <a:ahLst/>
              <a:cxnLst/>
              <a:rect l="l" t="t" r="r" b="b"/>
              <a:pathLst>
                <a:path w="514" h="1038" extrusionOk="0">
                  <a:moveTo>
                    <a:pt x="183" y="1"/>
                  </a:moveTo>
                  <a:cubicBezTo>
                    <a:pt x="169" y="1"/>
                    <a:pt x="154" y="4"/>
                    <a:pt x="139" y="11"/>
                  </a:cubicBezTo>
                  <a:cubicBezTo>
                    <a:pt x="68" y="43"/>
                    <a:pt x="55" y="169"/>
                    <a:pt x="42" y="234"/>
                  </a:cubicBezTo>
                  <a:cubicBezTo>
                    <a:pt x="1" y="436"/>
                    <a:pt x="12" y="645"/>
                    <a:pt x="72" y="841"/>
                  </a:cubicBezTo>
                  <a:cubicBezTo>
                    <a:pt x="99" y="926"/>
                    <a:pt x="149" y="1022"/>
                    <a:pt x="238" y="1036"/>
                  </a:cubicBezTo>
                  <a:cubicBezTo>
                    <a:pt x="245" y="1037"/>
                    <a:pt x="253" y="1037"/>
                    <a:pt x="260" y="1037"/>
                  </a:cubicBezTo>
                  <a:cubicBezTo>
                    <a:pt x="310" y="1037"/>
                    <a:pt x="358" y="1011"/>
                    <a:pt x="390" y="973"/>
                  </a:cubicBezTo>
                  <a:cubicBezTo>
                    <a:pt x="428" y="930"/>
                    <a:pt x="446" y="876"/>
                    <a:pt x="460" y="821"/>
                  </a:cubicBezTo>
                  <a:cubicBezTo>
                    <a:pt x="514" y="587"/>
                    <a:pt x="477" y="342"/>
                    <a:pt x="356" y="135"/>
                  </a:cubicBezTo>
                  <a:cubicBezTo>
                    <a:pt x="323" y="78"/>
                    <a:pt x="25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8"/>
            <p:cNvSpPr/>
            <p:nvPr/>
          </p:nvSpPr>
          <p:spPr>
            <a:xfrm>
              <a:off x="5894925" y="2089000"/>
              <a:ext cx="12625" cy="25975"/>
            </a:xfrm>
            <a:custGeom>
              <a:avLst/>
              <a:gdLst/>
              <a:ahLst/>
              <a:cxnLst/>
              <a:rect l="l" t="t" r="r" b="b"/>
              <a:pathLst>
                <a:path w="505" h="1039" extrusionOk="0">
                  <a:moveTo>
                    <a:pt x="198" y="0"/>
                  </a:moveTo>
                  <a:cubicBezTo>
                    <a:pt x="185" y="0"/>
                    <a:pt x="172" y="3"/>
                    <a:pt x="158" y="8"/>
                  </a:cubicBezTo>
                  <a:cubicBezTo>
                    <a:pt x="87" y="36"/>
                    <a:pt x="67" y="162"/>
                    <a:pt x="51" y="226"/>
                  </a:cubicBezTo>
                  <a:cubicBezTo>
                    <a:pt x="0" y="426"/>
                    <a:pt x="0" y="634"/>
                    <a:pt x="51" y="833"/>
                  </a:cubicBezTo>
                  <a:cubicBezTo>
                    <a:pt x="73" y="920"/>
                    <a:pt x="118" y="1016"/>
                    <a:pt x="207" y="1035"/>
                  </a:cubicBezTo>
                  <a:cubicBezTo>
                    <a:pt x="217" y="1037"/>
                    <a:pt x="226" y="1038"/>
                    <a:pt x="236" y="1038"/>
                  </a:cubicBezTo>
                  <a:cubicBezTo>
                    <a:pt x="283" y="1038"/>
                    <a:pt x="330" y="1015"/>
                    <a:pt x="363" y="981"/>
                  </a:cubicBezTo>
                  <a:cubicBezTo>
                    <a:pt x="402" y="939"/>
                    <a:pt x="423" y="885"/>
                    <a:pt x="439" y="832"/>
                  </a:cubicBezTo>
                  <a:cubicBezTo>
                    <a:pt x="505" y="601"/>
                    <a:pt x="480" y="354"/>
                    <a:pt x="369" y="143"/>
                  </a:cubicBezTo>
                  <a:cubicBezTo>
                    <a:pt x="338" y="82"/>
                    <a:pt x="274" y="0"/>
                    <a:pt x="19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8"/>
            <p:cNvSpPr/>
            <p:nvPr/>
          </p:nvSpPr>
          <p:spPr>
            <a:xfrm>
              <a:off x="5925825" y="2106600"/>
              <a:ext cx="12650" cy="25975"/>
            </a:xfrm>
            <a:custGeom>
              <a:avLst/>
              <a:gdLst/>
              <a:ahLst/>
              <a:cxnLst/>
              <a:rect l="l" t="t" r="r" b="b"/>
              <a:pathLst>
                <a:path w="506" h="1039" extrusionOk="0">
                  <a:moveTo>
                    <a:pt x="225" y="0"/>
                  </a:moveTo>
                  <a:cubicBezTo>
                    <a:pt x="213" y="0"/>
                    <a:pt x="201" y="2"/>
                    <a:pt x="189" y="6"/>
                  </a:cubicBezTo>
                  <a:cubicBezTo>
                    <a:pt x="116" y="31"/>
                    <a:pt x="91" y="155"/>
                    <a:pt x="70" y="219"/>
                  </a:cubicBezTo>
                  <a:cubicBezTo>
                    <a:pt x="10" y="415"/>
                    <a:pt x="0" y="623"/>
                    <a:pt x="42" y="825"/>
                  </a:cubicBezTo>
                  <a:cubicBezTo>
                    <a:pt x="60" y="912"/>
                    <a:pt x="100" y="1012"/>
                    <a:pt x="187" y="1034"/>
                  </a:cubicBezTo>
                  <a:cubicBezTo>
                    <a:pt x="199" y="1037"/>
                    <a:pt x="211" y="1039"/>
                    <a:pt x="223" y="1039"/>
                  </a:cubicBezTo>
                  <a:cubicBezTo>
                    <a:pt x="268" y="1039"/>
                    <a:pt x="313" y="1018"/>
                    <a:pt x="346" y="987"/>
                  </a:cubicBezTo>
                  <a:cubicBezTo>
                    <a:pt x="387" y="949"/>
                    <a:pt x="412" y="895"/>
                    <a:pt x="430" y="842"/>
                  </a:cubicBezTo>
                  <a:cubicBezTo>
                    <a:pt x="506" y="615"/>
                    <a:pt x="493" y="368"/>
                    <a:pt x="393" y="150"/>
                  </a:cubicBezTo>
                  <a:cubicBezTo>
                    <a:pt x="365" y="87"/>
                    <a:pt x="302" y="0"/>
                    <a:pt x="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
            <p:cNvSpPr/>
            <p:nvPr/>
          </p:nvSpPr>
          <p:spPr>
            <a:xfrm>
              <a:off x="5955850" y="2125700"/>
              <a:ext cx="12675" cy="25975"/>
            </a:xfrm>
            <a:custGeom>
              <a:avLst/>
              <a:gdLst/>
              <a:ahLst/>
              <a:cxnLst/>
              <a:rect l="l" t="t" r="r" b="b"/>
              <a:pathLst>
                <a:path w="507" h="1039" extrusionOk="0">
                  <a:moveTo>
                    <a:pt x="250" y="1"/>
                  </a:moveTo>
                  <a:cubicBezTo>
                    <a:pt x="240" y="1"/>
                    <a:pt x="230" y="2"/>
                    <a:pt x="219" y="5"/>
                  </a:cubicBezTo>
                  <a:cubicBezTo>
                    <a:pt x="145" y="27"/>
                    <a:pt x="113" y="149"/>
                    <a:pt x="91" y="211"/>
                  </a:cubicBezTo>
                  <a:cubicBezTo>
                    <a:pt x="21" y="406"/>
                    <a:pt x="0" y="613"/>
                    <a:pt x="33" y="817"/>
                  </a:cubicBezTo>
                  <a:cubicBezTo>
                    <a:pt x="45" y="905"/>
                    <a:pt x="82" y="1006"/>
                    <a:pt x="168" y="1032"/>
                  </a:cubicBezTo>
                  <a:cubicBezTo>
                    <a:pt x="181" y="1037"/>
                    <a:pt x="195" y="1038"/>
                    <a:pt x="209" y="1038"/>
                  </a:cubicBezTo>
                  <a:cubicBezTo>
                    <a:pt x="252" y="1038"/>
                    <a:pt x="295" y="1020"/>
                    <a:pt x="328" y="992"/>
                  </a:cubicBezTo>
                  <a:cubicBezTo>
                    <a:pt x="371" y="954"/>
                    <a:pt x="399" y="904"/>
                    <a:pt x="419" y="851"/>
                  </a:cubicBezTo>
                  <a:cubicBezTo>
                    <a:pt x="507" y="629"/>
                    <a:pt x="506" y="381"/>
                    <a:pt x="417" y="159"/>
                  </a:cubicBezTo>
                  <a:cubicBezTo>
                    <a:pt x="391" y="94"/>
                    <a:pt x="330" y="1"/>
                    <a:pt x="250"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8"/>
            <p:cNvSpPr/>
            <p:nvPr/>
          </p:nvSpPr>
          <p:spPr>
            <a:xfrm>
              <a:off x="5986100" y="2147225"/>
              <a:ext cx="12975" cy="25850"/>
            </a:xfrm>
            <a:custGeom>
              <a:avLst/>
              <a:gdLst/>
              <a:ahLst/>
              <a:cxnLst/>
              <a:rect l="l" t="t" r="r" b="b"/>
              <a:pathLst>
                <a:path w="519" h="1034" extrusionOk="0">
                  <a:moveTo>
                    <a:pt x="276" y="1"/>
                  </a:moveTo>
                  <a:cubicBezTo>
                    <a:pt x="268" y="1"/>
                    <a:pt x="259" y="2"/>
                    <a:pt x="250" y="4"/>
                  </a:cubicBezTo>
                  <a:cubicBezTo>
                    <a:pt x="175" y="21"/>
                    <a:pt x="136" y="142"/>
                    <a:pt x="110" y="204"/>
                  </a:cubicBezTo>
                  <a:cubicBezTo>
                    <a:pt x="31" y="392"/>
                    <a:pt x="1" y="598"/>
                    <a:pt x="22" y="802"/>
                  </a:cubicBezTo>
                  <a:cubicBezTo>
                    <a:pt x="32" y="891"/>
                    <a:pt x="63" y="993"/>
                    <a:pt x="147" y="1025"/>
                  </a:cubicBezTo>
                  <a:cubicBezTo>
                    <a:pt x="163" y="1031"/>
                    <a:pt x="180" y="1033"/>
                    <a:pt x="197" y="1033"/>
                  </a:cubicBezTo>
                  <a:cubicBezTo>
                    <a:pt x="237" y="1033"/>
                    <a:pt x="278" y="1018"/>
                    <a:pt x="310" y="993"/>
                  </a:cubicBezTo>
                  <a:cubicBezTo>
                    <a:pt x="354" y="958"/>
                    <a:pt x="384" y="908"/>
                    <a:pt x="408" y="857"/>
                  </a:cubicBezTo>
                  <a:cubicBezTo>
                    <a:pt x="506" y="639"/>
                    <a:pt x="518" y="392"/>
                    <a:pt x="440" y="167"/>
                  </a:cubicBezTo>
                  <a:cubicBezTo>
                    <a:pt x="417" y="99"/>
                    <a:pt x="359" y="1"/>
                    <a:pt x="2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8"/>
            <p:cNvSpPr/>
            <p:nvPr/>
          </p:nvSpPr>
          <p:spPr>
            <a:xfrm>
              <a:off x="6014600" y="2169750"/>
              <a:ext cx="13200" cy="25700"/>
            </a:xfrm>
            <a:custGeom>
              <a:avLst/>
              <a:gdLst/>
              <a:ahLst/>
              <a:cxnLst/>
              <a:rect l="l" t="t" r="r" b="b"/>
              <a:pathLst>
                <a:path w="528" h="1028" extrusionOk="0">
                  <a:moveTo>
                    <a:pt x="300" y="0"/>
                  </a:moveTo>
                  <a:cubicBezTo>
                    <a:pt x="294" y="0"/>
                    <a:pt x="287" y="1"/>
                    <a:pt x="280" y="2"/>
                  </a:cubicBezTo>
                  <a:cubicBezTo>
                    <a:pt x="204" y="16"/>
                    <a:pt x="158" y="135"/>
                    <a:pt x="131" y="194"/>
                  </a:cubicBezTo>
                  <a:cubicBezTo>
                    <a:pt x="41" y="380"/>
                    <a:pt x="1" y="584"/>
                    <a:pt x="13" y="789"/>
                  </a:cubicBezTo>
                  <a:cubicBezTo>
                    <a:pt x="17" y="877"/>
                    <a:pt x="43" y="981"/>
                    <a:pt x="126" y="1016"/>
                  </a:cubicBezTo>
                  <a:cubicBezTo>
                    <a:pt x="144" y="1024"/>
                    <a:pt x="164" y="1027"/>
                    <a:pt x="183" y="1027"/>
                  </a:cubicBezTo>
                  <a:cubicBezTo>
                    <a:pt x="221" y="1027"/>
                    <a:pt x="259" y="1014"/>
                    <a:pt x="289" y="993"/>
                  </a:cubicBezTo>
                  <a:cubicBezTo>
                    <a:pt x="337" y="960"/>
                    <a:pt x="369" y="912"/>
                    <a:pt x="395" y="862"/>
                  </a:cubicBezTo>
                  <a:cubicBezTo>
                    <a:pt x="504" y="649"/>
                    <a:pt x="528" y="404"/>
                    <a:pt x="461" y="175"/>
                  </a:cubicBezTo>
                  <a:cubicBezTo>
                    <a:pt x="440" y="104"/>
                    <a:pt x="386" y="0"/>
                    <a:pt x="30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8"/>
            <p:cNvSpPr/>
            <p:nvPr/>
          </p:nvSpPr>
          <p:spPr>
            <a:xfrm>
              <a:off x="6043550" y="2195175"/>
              <a:ext cx="13475" cy="25475"/>
            </a:xfrm>
            <a:custGeom>
              <a:avLst/>
              <a:gdLst/>
              <a:ahLst/>
              <a:cxnLst/>
              <a:rect l="l" t="t" r="r" b="b"/>
              <a:pathLst>
                <a:path w="539" h="1019" extrusionOk="0">
                  <a:moveTo>
                    <a:pt x="326" y="0"/>
                  </a:moveTo>
                  <a:cubicBezTo>
                    <a:pt x="320" y="0"/>
                    <a:pt x="315" y="1"/>
                    <a:pt x="310" y="2"/>
                  </a:cubicBezTo>
                  <a:cubicBezTo>
                    <a:pt x="233" y="11"/>
                    <a:pt x="182" y="127"/>
                    <a:pt x="150" y="186"/>
                  </a:cubicBezTo>
                  <a:cubicBezTo>
                    <a:pt x="52" y="365"/>
                    <a:pt x="1" y="567"/>
                    <a:pt x="2" y="771"/>
                  </a:cubicBezTo>
                  <a:cubicBezTo>
                    <a:pt x="2" y="860"/>
                    <a:pt x="23" y="964"/>
                    <a:pt x="105" y="1004"/>
                  </a:cubicBezTo>
                  <a:cubicBezTo>
                    <a:pt x="125" y="1014"/>
                    <a:pt x="147" y="1018"/>
                    <a:pt x="169" y="1018"/>
                  </a:cubicBezTo>
                  <a:cubicBezTo>
                    <a:pt x="204" y="1018"/>
                    <a:pt x="239" y="1007"/>
                    <a:pt x="269" y="989"/>
                  </a:cubicBezTo>
                  <a:cubicBezTo>
                    <a:pt x="317" y="959"/>
                    <a:pt x="353" y="912"/>
                    <a:pt x="382" y="863"/>
                  </a:cubicBezTo>
                  <a:cubicBezTo>
                    <a:pt x="502" y="658"/>
                    <a:pt x="538" y="414"/>
                    <a:pt x="483" y="182"/>
                  </a:cubicBezTo>
                  <a:cubicBezTo>
                    <a:pt x="465" y="110"/>
                    <a:pt x="415" y="0"/>
                    <a:pt x="32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8"/>
          <p:cNvGrpSpPr/>
          <p:nvPr/>
        </p:nvGrpSpPr>
        <p:grpSpPr>
          <a:xfrm rot="1058642">
            <a:off x="793966" y="4138958"/>
            <a:ext cx="689193" cy="1281940"/>
            <a:chOff x="5828625" y="2630875"/>
            <a:chExt cx="412675" cy="767600"/>
          </a:xfrm>
        </p:grpSpPr>
        <p:sp>
          <p:nvSpPr>
            <p:cNvPr id="1588" name="Google Shape;1588;p8"/>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8"/>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8"/>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8"/>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8"/>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8"/>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8"/>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8"/>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8"/>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8"/>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8"/>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8"/>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8"/>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8"/>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8"/>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8"/>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8"/>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8"/>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8"/>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8"/>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8"/>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8"/>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8"/>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8"/>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8"/>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8"/>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8"/>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8"/>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8"/>
          <p:cNvGrpSpPr/>
          <p:nvPr/>
        </p:nvGrpSpPr>
        <p:grpSpPr>
          <a:xfrm>
            <a:off x="744979" y="3225864"/>
            <a:ext cx="143835" cy="444704"/>
            <a:chOff x="1105829" y="3294189"/>
            <a:chExt cx="143835" cy="444704"/>
          </a:xfrm>
        </p:grpSpPr>
        <p:sp>
          <p:nvSpPr>
            <p:cNvPr id="1647" name="Google Shape;1647;p8"/>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8"/>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8"/>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8"/>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8"/>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8"/>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8"/>
          <p:cNvGrpSpPr/>
          <p:nvPr/>
        </p:nvGrpSpPr>
        <p:grpSpPr>
          <a:xfrm>
            <a:off x="7887258" y="1479357"/>
            <a:ext cx="517110" cy="232801"/>
            <a:chOff x="3919783" y="4587607"/>
            <a:chExt cx="517110" cy="232801"/>
          </a:xfrm>
        </p:grpSpPr>
        <p:sp>
          <p:nvSpPr>
            <p:cNvPr id="1654" name="Google Shape;1654;p8"/>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8"/>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8"/>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8"/>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8"/>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8"/>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p8"/>
          <p:cNvGrpSpPr/>
          <p:nvPr/>
        </p:nvGrpSpPr>
        <p:grpSpPr>
          <a:xfrm>
            <a:off x="2281770" y="4608488"/>
            <a:ext cx="114750" cy="181841"/>
            <a:chOff x="5488895" y="3539638"/>
            <a:chExt cx="114750" cy="181841"/>
          </a:xfrm>
        </p:grpSpPr>
        <p:sp>
          <p:nvSpPr>
            <p:cNvPr id="1661" name="Google Shape;1661;p8"/>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8"/>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8"/>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8"/>
          <p:cNvGrpSpPr/>
          <p:nvPr/>
        </p:nvGrpSpPr>
        <p:grpSpPr>
          <a:xfrm flipH="1">
            <a:off x="7887257" y="2668919"/>
            <a:ext cx="116706" cy="172981"/>
            <a:chOff x="5285057" y="912719"/>
            <a:chExt cx="116706" cy="172981"/>
          </a:xfrm>
        </p:grpSpPr>
        <p:sp>
          <p:nvSpPr>
            <p:cNvPr id="1665" name="Google Shape;1665;p8"/>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8"/>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8"/>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8" name="Google Shape;1668;p8"/>
          <p:cNvSpPr txBox="1">
            <a:spLocks noGrp="1"/>
          </p:cNvSpPr>
          <p:nvPr>
            <p:ph type="title"/>
          </p:nvPr>
        </p:nvSpPr>
        <p:spPr>
          <a:xfrm>
            <a:off x="1332625" y="1490763"/>
            <a:ext cx="37959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66"/>
        <p:cNvGrpSpPr/>
        <p:nvPr/>
      </p:nvGrpSpPr>
      <p:grpSpPr>
        <a:xfrm>
          <a:off x="0" y="0"/>
          <a:ext cx="0" cy="0"/>
          <a:chOff x="0" y="0"/>
          <a:chExt cx="0" cy="0"/>
        </a:xfrm>
      </p:grpSpPr>
      <p:sp>
        <p:nvSpPr>
          <p:cNvPr id="1967" name="Google Shape;1967;p10"/>
          <p:cNvSpPr txBox="1">
            <a:spLocks noGrp="1"/>
          </p:cNvSpPr>
          <p:nvPr>
            <p:ph type="title"/>
          </p:nvPr>
        </p:nvSpPr>
        <p:spPr>
          <a:xfrm>
            <a:off x="3978750" y="4216133"/>
            <a:ext cx="44451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800">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5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251"/>
        <p:cNvGrpSpPr/>
        <p:nvPr/>
      </p:nvGrpSpPr>
      <p:grpSpPr>
        <a:xfrm>
          <a:off x="0" y="0"/>
          <a:ext cx="0" cy="0"/>
          <a:chOff x="0" y="0"/>
          <a:chExt cx="0" cy="0"/>
        </a:xfrm>
      </p:grpSpPr>
      <p:sp>
        <p:nvSpPr>
          <p:cNvPr id="2252" name="Google Shape;2252;p13"/>
          <p:cNvSpPr/>
          <p:nvPr/>
        </p:nvSpPr>
        <p:spPr>
          <a:xfrm>
            <a:off x="7454533" y="0"/>
            <a:ext cx="1694409" cy="1429482"/>
          </a:xfrm>
          <a:custGeom>
            <a:avLst/>
            <a:gdLst/>
            <a:ahLst/>
            <a:cxnLst/>
            <a:rect l="l" t="t" r="r" b="b"/>
            <a:pathLst>
              <a:path w="15612" h="13171" extrusionOk="0">
                <a:moveTo>
                  <a:pt x="1" y="1"/>
                </a:moveTo>
                <a:cubicBezTo>
                  <a:pt x="203" y="416"/>
                  <a:pt x="493" y="797"/>
                  <a:pt x="829" y="1112"/>
                </a:cubicBezTo>
                <a:cubicBezTo>
                  <a:pt x="1565" y="1805"/>
                  <a:pt x="2499" y="2241"/>
                  <a:pt x="3413" y="2672"/>
                </a:cubicBezTo>
                <a:cubicBezTo>
                  <a:pt x="4329" y="3101"/>
                  <a:pt x="5259" y="3547"/>
                  <a:pt x="5984" y="4251"/>
                </a:cubicBezTo>
                <a:cubicBezTo>
                  <a:pt x="7428" y="5657"/>
                  <a:pt x="7801" y="7816"/>
                  <a:pt x="8846" y="9540"/>
                </a:cubicBezTo>
                <a:cubicBezTo>
                  <a:pt x="10195" y="11765"/>
                  <a:pt x="12772" y="13171"/>
                  <a:pt x="15365" y="13171"/>
                </a:cubicBezTo>
                <a:cubicBezTo>
                  <a:pt x="15447" y="13171"/>
                  <a:pt x="15529" y="13169"/>
                  <a:pt x="15611" y="13167"/>
                </a:cubicBezTo>
                <a:lnTo>
                  <a:pt x="15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3"/>
          <p:cNvSpPr/>
          <p:nvPr/>
        </p:nvSpPr>
        <p:spPr>
          <a:xfrm>
            <a:off x="0" y="109"/>
            <a:ext cx="1791980" cy="1533456"/>
          </a:xfrm>
          <a:custGeom>
            <a:avLst/>
            <a:gdLst/>
            <a:ahLst/>
            <a:cxnLst/>
            <a:rect l="l" t="t" r="r" b="b"/>
            <a:pathLst>
              <a:path w="16511" h="14129" extrusionOk="0">
                <a:moveTo>
                  <a:pt x="0" y="1"/>
                </a:moveTo>
                <a:lnTo>
                  <a:pt x="0" y="13918"/>
                </a:lnTo>
                <a:cubicBezTo>
                  <a:pt x="490" y="13694"/>
                  <a:pt x="1014" y="13552"/>
                  <a:pt x="1551" y="13495"/>
                </a:cubicBezTo>
                <a:cubicBezTo>
                  <a:pt x="1737" y="13476"/>
                  <a:pt x="1923" y="13468"/>
                  <a:pt x="2109" y="13468"/>
                </a:cubicBezTo>
                <a:cubicBezTo>
                  <a:pt x="3209" y="13468"/>
                  <a:pt x="4303" y="13766"/>
                  <a:pt x="5394" y="13963"/>
                </a:cubicBezTo>
                <a:cubicBezTo>
                  <a:pt x="5926" y="14059"/>
                  <a:pt x="6480" y="14128"/>
                  <a:pt x="7025" y="14128"/>
                </a:cubicBezTo>
                <a:cubicBezTo>
                  <a:pt x="7785" y="14128"/>
                  <a:pt x="8530" y="13994"/>
                  <a:pt x="9181" y="13612"/>
                </a:cubicBezTo>
                <a:cubicBezTo>
                  <a:pt x="10281" y="12968"/>
                  <a:pt x="10905" y="11731"/>
                  <a:pt x="11207" y="10492"/>
                </a:cubicBezTo>
                <a:cubicBezTo>
                  <a:pt x="11510" y="9255"/>
                  <a:pt x="11553" y="7968"/>
                  <a:pt x="11815" y="6721"/>
                </a:cubicBezTo>
                <a:cubicBezTo>
                  <a:pt x="12076" y="5474"/>
                  <a:pt x="12605" y="4210"/>
                  <a:pt x="13633" y="3457"/>
                </a:cubicBezTo>
                <a:cubicBezTo>
                  <a:pt x="14353" y="2930"/>
                  <a:pt x="15281" y="2681"/>
                  <a:pt x="15873" y="2013"/>
                </a:cubicBezTo>
                <a:cubicBezTo>
                  <a:pt x="16348" y="1474"/>
                  <a:pt x="16510" y="695"/>
                  <a:pt x="16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3"/>
          <p:cNvSpPr/>
          <p:nvPr/>
        </p:nvSpPr>
        <p:spPr>
          <a:xfrm>
            <a:off x="0" y="4408661"/>
            <a:ext cx="4664056" cy="734838"/>
          </a:xfrm>
          <a:custGeom>
            <a:avLst/>
            <a:gdLst/>
            <a:ahLst/>
            <a:cxnLst/>
            <a:rect l="l" t="t" r="r" b="b"/>
            <a:pathLst>
              <a:path w="34236" h="5394" extrusionOk="0">
                <a:moveTo>
                  <a:pt x="23837" y="0"/>
                </a:moveTo>
                <a:cubicBezTo>
                  <a:pt x="23186" y="0"/>
                  <a:pt x="22538" y="91"/>
                  <a:pt x="21912" y="295"/>
                </a:cubicBezTo>
                <a:cubicBezTo>
                  <a:pt x="20602" y="721"/>
                  <a:pt x="19495" y="1595"/>
                  <a:pt x="18328" y="2328"/>
                </a:cubicBezTo>
                <a:cubicBezTo>
                  <a:pt x="17301" y="2972"/>
                  <a:pt x="16138" y="3529"/>
                  <a:pt x="14943" y="3529"/>
                </a:cubicBezTo>
                <a:cubicBezTo>
                  <a:pt x="14780" y="3529"/>
                  <a:pt x="14616" y="3518"/>
                  <a:pt x="14452" y="3496"/>
                </a:cubicBezTo>
                <a:cubicBezTo>
                  <a:pt x="13239" y="3334"/>
                  <a:pt x="12128" y="2552"/>
                  <a:pt x="10921" y="2552"/>
                </a:cubicBezTo>
                <a:cubicBezTo>
                  <a:pt x="10847" y="2552"/>
                  <a:pt x="10772" y="2555"/>
                  <a:pt x="10698" y="2562"/>
                </a:cubicBezTo>
                <a:cubicBezTo>
                  <a:pt x="9379" y="2671"/>
                  <a:pt x="8347" y="3765"/>
                  <a:pt x="7070" y="4113"/>
                </a:cubicBezTo>
                <a:cubicBezTo>
                  <a:pt x="6731" y="4206"/>
                  <a:pt x="6385" y="4244"/>
                  <a:pt x="6036" y="4244"/>
                </a:cubicBezTo>
                <a:cubicBezTo>
                  <a:pt x="5383" y="4244"/>
                  <a:pt x="4720" y="4111"/>
                  <a:pt x="4081" y="3956"/>
                </a:cubicBezTo>
                <a:cubicBezTo>
                  <a:pt x="3188" y="3738"/>
                  <a:pt x="2287" y="3477"/>
                  <a:pt x="1372" y="3477"/>
                </a:cubicBezTo>
                <a:cubicBezTo>
                  <a:pt x="1283" y="3477"/>
                  <a:pt x="1194" y="3479"/>
                  <a:pt x="1104" y="3484"/>
                </a:cubicBezTo>
                <a:cubicBezTo>
                  <a:pt x="726" y="3506"/>
                  <a:pt x="352" y="3590"/>
                  <a:pt x="0" y="3730"/>
                </a:cubicBezTo>
                <a:lnTo>
                  <a:pt x="0" y="5394"/>
                </a:lnTo>
                <a:lnTo>
                  <a:pt x="34235" y="5394"/>
                </a:lnTo>
                <a:cubicBezTo>
                  <a:pt x="33932" y="5191"/>
                  <a:pt x="33635" y="4983"/>
                  <a:pt x="33342" y="4770"/>
                </a:cubicBezTo>
                <a:cubicBezTo>
                  <a:pt x="31616" y="3517"/>
                  <a:pt x="29983" y="2111"/>
                  <a:pt x="28088" y="1133"/>
                </a:cubicBezTo>
                <a:cubicBezTo>
                  <a:pt x="26777" y="457"/>
                  <a:pt x="25297" y="0"/>
                  <a:pt x="23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3"/>
          <p:cNvSpPr txBox="1">
            <a:spLocks noGrp="1"/>
          </p:cNvSpPr>
          <p:nvPr>
            <p:ph type="title" hasCustomPrompt="1"/>
          </p:nvPr>
        </p:nvSpPr>
        <p:spPr>
          <a:xfrm>
            <a:off x="720000" y="1493738"/>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6" name="Google Shape;2256;p13"/>
          <p:cNvSpPr txBox="1">
            <a:spLocks noGrp="1"/>
          </p:cNvSpPr>
          <p:nvPr>
            <p:ph type="subTitle" idx="1"/>
          </p:nvPr>
        </p:nvSpPr>
        <p:spPr>
          <a:xfrm>
            <a:off x="720000" y="2304317"/>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57" name="Google Shape;2257;p13"/>
          <p:cNvSpPr txBox="1">
            <a:spLocks noGrp="1"/>
          </p:cNvSpPr>
          <p:nvPr>
            <p:ph type="title" idx="2" hasCustomPrompt="1"/>
          </p:nvPr>
        </p:nvSpPr>
        <p:spPr>
          <a:xfrm>
            <a:off x="3403800" y="1493738"/>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8" name="Google Shape;2258;p13"/>
          <p:cNvSpPr txBox="1">
            <a:spLocks noGrp="1"/>
          </p:cNvSpPr>
          <p:nvPr>
            <p:ph type="subTitle" idx="3"/>
          </p:nvPr>
        </p:nvSpPr>
        <p:spPr>
          <a:xfrm>
            <a:off x="3403800" y="2304317"/>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59" name="Google Shape;2259;p13"/>
          <p:cNvSpPr txBox="1">
            <a:spLocks noGrp="1"/>
          </p:cNvSpPr>
          <p:nvPr>
            <p:ph type="title" idx="4" hasCustomPrompt="1"/>
          </p:nvPr>
        </p:nvSpPr>
        <p:spPr>
          <a:xfrm>
            <a:off x="6087600" y="1493738"/>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0" name="Google Shape;2260;p13"/>
          <p:cNvSpPr txBox="1">
            <a:spLocks noGrp="1"/>
          </p:cNvSpPr>
          <p:nvPr>
            <p:ph type="subTitle" idx="5"/>
          </p:nvPr>
        </p:nvSpPr>
        <p:spPr>
          <a:xfrm>
            <a:off x="6087600" y="2304317"/>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1" name="Google Shape;2261;p13"/>
          <p:cNvSpPr txBox="1">
            <a:spLocks noGrp="1"/>
          </p:cNvSpPr>
          <p:nvPr>
            <p:ph type="title" idx="6" hasCustomPrompt="1"/>
          </p:nvPr>
        </p:nvSpPr>
        <p:spPr>
          <a:xfrm>
            <a:off x="720000" y="3283175"/>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2" name="Google Shape;2262;p13"/>
          <p:cNvSpPr txBox="1">
            <a:spLocks noGrp="1"/>
          </p:cNvSpPr>
          <p:nvPr>
            <p:ph type="subTitle" idx="7"/>
          </p:nvPr>
        </p:nvSpPr>
        <p:spPr>
          <a:xfrm>
            <a:off x="720000" y="4115034"/>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3" name="Google Shape;2263;p13"/>
          <p:cNvSpPr txBox="1">
            <a:spLocks noGrp="1"/>
          </p:cNvSpPr>
          <p:nvPr>
            <p:ph type="title" idx="8" hasCustomPrompt="1"/>
          </p:nvPr>
        </p:nvSpPr>
        <p:spPr>
          <a:xfrm>
            <a:off x="3403800" y="3283175"/>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4" name="Google Shape;2264;p13"/>
          <p:cNvSpPr txBox="1">
            <a:spLocks noGrp="1"/>
          </p:cNvSpPr>
          <p:nvPr>
            <p:ph type="subTitle" idx="9"/>
          </p:nvPr>
        </p:nvSpPr>
        <p:spPr>
          <a:xfrm>
            <a:off x="3403800" y="4115034"/>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5" name="Google Shape;2265;p13"/>
          <p:cNvSpPr txBox="1">
            <a:spLocks noGrp="1"/>
          </p:cNvSpPr>
          <p:nvPr>
            <p:ph type="title" idx="13" hasCustomPrompt="1"/>
          </p:nvPr>
        </p:nvSpPr>
        <p:spPr>
          <a:xfrm>
            <a:off x="6087600" y="3283175"/>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6" name="Google Shape;2266;p13"/>
          <p:cNvSpPr txBox="1">
            <a:spLocks noGrp="1"/>
          </p:cNvSpPr>
          <p:nvPr>
            <p:ph type="subTitle" idx="14"/>
          </p:nvPr>
        </p:nvSpPr>
        <p:spPr>
          <a:xfrm>
            <a:off x="6087600" y="4115034"/>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7" name="Google Shape;2267;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8" name="Google Shape;2268;p13"/>
          <p:cNvSpPr txBox="1">
            <a:spLocks noGrp="1"/>
          </p:cNvSpPr>
          <p:nvPr>
            <p:ph type="subTitle" idx="16"/>
          </p:nvPr>
        </p:nvSpPr>
        <p:spPr>
          <a:xfrm>
            <a:off x="715100" y="1914725"/>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69" name="Google Shape;2269;p13"/>
          <p:cNvSpPr txBox="1">
            <a:spLocks noGrp="1"/>
          </p:cNvSpPr>
          <p:nvPr>
            <p:ph type="subTitle" idx="17"/>
          </p:nvPr>
        </p:nvSpPr>
        <p:spPr>
          <a:xfrm>
            <a:off x="3403800" y="1914725"/>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0" name="Google Shape;2270;p13"/>
          <p:cNvSpPr txBox="1">
            <a:spLocks noGrp="1"/>
          </p:cNvSpPr>
          <p:nvPr>
            <p:ph type="subTitle" idx="18"/>
          </p:nvPr>
        </p:nvSpPr>
        <p:spPr>
          <a:xfrm>
            <a:off x="6092500" y="1914725"/>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1" name="Google Shape;2271;p13"/>
          <p:cNvSpPr txBox="1">
            <a:spLocks noGrp="1"/>
          </p:cNvSpPr>
          <p:nvPr>
            <p:ph type="subTitle" idx="19"/>
          </p:nvPr>
        </p:nvSpPr>
        <p:spPr>
          <a:xfrm>
            <a:off x="715100" y="3720900"/>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2" name="Google Shape;2272;p13"/>
          <p:cNvSpPr txBox="1">
            <a:spLocks noGrp="1"/>
          </p:cNvSpPr>
          <p:nvPr>
            <p:ph type="subTitle" idx="20"/>
          </p:nvPr>
        </p:nvSpPr>
        <p:spPr>
          <a:xfrm>
            <a:off x="3403800" y="3720900"/>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3" name="Google Shape;2273;p13"/>
          <p:cNvSpPr txBox="1">
            <a:spLocks noGrp="1"/>
          </p:cNvSpPr>
          <p:nvPr>
            <p:ph type="subTitle" idx="21"/>
          </p:nvPr>
        </p:nvSpPr>
        <p:spPr>
          <a:xfrm>
            <a:off x="6092500" y="3720900"/>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2274" name="Google Shape;2274;p13"/>
          <p:cNvGrpSpPr/>
          <p:nvPr/>
        </p:nvGrpSpPr>
        <p:grpSpPr>
          <a:xfrm rot="7848945">
            <a:off x="6509662" y="27553"/>
            <a:ext cx="847883" cy="1211637"/>
            <a:chOff x="5119850" y="2425275"/>
            <a:chExt cx="411525" cy="588075"/>
          </a:xfrm>
        </p:grpSpPr>
        <p:sp>
          <p:nvSpPr>
            <p:cNvPr id="2275" name="Google Shape;2275;p13"/>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3"/>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3"/>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3"/>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3"/>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3"/>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3"/>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3"/>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3"/>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3"/>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3"/>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3"/>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3"/>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3"/>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3"/>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3"/>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3"/>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3"/>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3"/>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3"/>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3"/>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3"/>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3"/>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3"/>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3"/>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3"/>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3"/>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3"/>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3"/>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3"/>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3"/>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3"/>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3"/>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3"/>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3"/>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3"/>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3"/>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3"/>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3"/>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3"/>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3"/>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3"/>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3"/>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3"/>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3"/>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3"/>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3"/>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3"/>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3"/>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3"/>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3"/>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3"/>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3"/>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3"/>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3"/>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3"/>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3"/>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3"/>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13"/>
          <p:cNvGrpSpPr/>
          <p:nvPr/>
        </p:nvGrpSpPr>
        <p:grpSpPr>
          <a:xfrm rot="7199991">
            <a:off x="5735062" y="-15563"/>
            <a:ext cx="881965" cy="919812"/>
            <a:chOff x="4616500" y="3049975"/>
            <a:chExt cx="402575" cy="419850"/>
          </a:xfrm>
        </p:grpSpPr>
        <p:sp>
          <p:nvSpPr>
            <p:cNvPr id="2334" name="Google Shape;2334;p13"/>
            <p:cNvSpPr/>
            <p:nvPr/>
          </p:nvSpPr>
          <p:spPr>
            <a:xfrm>
              <a:off x="4616500" y="3133450"/>
              <a:ext cx="308050" cy="336375"/>
            </a:xfrm>
            <a:custGeom>
              <a:avLst/>
              <a:gdLst/>
              <a:ahLst/>
              <a:cxnLst/>
              <a:rect l="l" t="t" r="r" b="b"/>
              <a:pathLst>
                <a:path w="12322" h="13455" extrusionOk="0">
                  <a:moveTo>
                    <a:pt x="12213" y="1"/>
                  </a:moveTo>
                  <a:cubicBezTo>
                    <a:pt x="12194" y="1"/>
                    <a:pt x="12175" y="6"/>
                    <a:pt x="12159" y="18"/>
                  </a:cubicBezTo>
                  <a:cubicBezTo>
                    <a:pt x="7232" y="3399"/>
                    <a:pt x="3057" y="7896"/>
                    <a:pt x="69" y="13099"/>
                  </a:cubicBezTo>
                  <a:cubicBezTo>
                    <a:pt x="0" y="13213"/>
                    <a:pt x="41" y="13361"/>
                    <a:pt x="157" y="13424"/>
                  </a:cubicBezTo>
                  <a:cubicBezTo>
                    <a:pt x="195" y="13445"/>
                    <a:pt x="235" y="13455"/>
                    <a:pt x="275" y="13455"/>
                  </a:cubicBezTo>
                  <a:cubicBezTo>
                    <a:pt x="359" y="13455"/>
                    <a:pt x="441" y="13412"/>
                    <a:pt x="487" y="13334"/>
                  </a:cubicBezTo>
                  <a:cubicBezTo>
                    <a:pt x="3355" y="8147"/>
                    <a:pt x="7419" y="3619"/>
                    <a:pt x="12268" y="175"/>
                  </a:cubicBezTo>
                  <a:cubicBezTo>
                    <a:pt x="12311" y="144"/>
                    <a:pt x="12322" y="85"/>
                    <a:pt x="12292" y="41"/>
                  </a:cubicBezTo>
                  <a:cubicBezTo>
                    <a:pt x="12273" y="15"/>
                    <a:pt x="12243" y="1"/>
                    <a:pt x="122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3"/>
            <p:cNvSpPr/>
            <p:nvPr/>
          </p:nvSpPr>
          <p:spPr>
            <a:xfrm>
              <a:off x="4886600" y="3049975"/>
              <a:ext cx="63125" cy="101975"/>
            </a:xfrm>
            <a:custGeom>
              <a:avLst/>
              <a:gdLst/>
              <a:ahLst/>
              <a:cxnLst/>
              <a:rect l="l" t="t" r="r" b="b"/>
              <a:pathLst>
                <a:path w="2525" h="4079" extrusionOk="0">
                  <a:moveTo>
                    <a:pt x="2524" y="1"/>
                  </a:moveTo>
                  <a:lnTo>
                    <a:pt x="2524" y="1"/>
                  </a:lnTo>
                  <a:cubicBezTo>
                    <a:pt x="2058" y="286"/>
                    <a:pt x="1585" y="565"/>
                    <a:pt x="1134" y="872"/>
                  </a:cubicBezTo>
                  <a:cubicBezTo>
                    <a:pt x="865" y="1048"/>
                    <a:pt x="633" y="1274"/>
                    <a:pt x="452" y="1539"/>
                  </a:cubicBezTo>
                  <a:cubicBezTo>
                    <a:pt x="286" y="1794"/>
                    <a:pt x="171" y="2079"/>
                    <a:pt x="114" y="2379"/>
                  </a:cubicBezTo>
                  <a:cubicBezTo>
                    <a:pt x="0" y="2976"/>
                    <a:pt x="143" y="3593"/>
                    <a:pt x="507" y="4079"/>
                  </a:cubicBezTo>
                  <a:cubicBezTo>
                    <a:pt x="995" y="3733"/>
                    <a:pt x="1300" y="3225"/>
                    <a:pt x="1430" y="2679"/>
                  </a:cubicBezTo>
                  <a:cubicBezTo>
                    <a:pt x="1562" y="2142"/>
                    <a:pt x="1507" y="1550"/>
                    <a:pt x="1227" y="1032"/>
                  </a:cubicBezTo>
                  <a:cubicBezTo>
                    <a:pt x="1647" y="673"/>
                    <a:pt x="2087" y="340"/>
                    <a:pt x="252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3"/>
            <p:cNvSpPr/>
            <p:nvPr/>
          </p:nvSpPr>
          <p:spPr>
            <a:xfrm>
              <a:off x="4885150" y="3089350"/>
              <a:ext cx="25500" cy="62600"/>
            </a:xfrm>
            <a:custGeom>
              <a:avLst/>
              <a:gdLst/>
              <a:ahLst/>
              <a:cxnLst/>
              <a:rect l="l" t="t" r="r" b="b"/>
              <a:pathLst>
                <a:path w="1020" h="2504" extrusionOk="0">
                  <a:moveTo>
                    <a:pt x="488" y="0"/>
                  </a:moveTo>
                  <a:lnTo>
                    <a:pt x="488" y="0"/>
                  </a:lnTo>
                  <a:cubicBezTo>
                    <a:pt x="0" y="782"/>
                    <a:pt x="9" y="1759"/>
                    <a:pt x="565" y="2504"/>
                  </a:cubicBezTo>
                  <a:cubicBezTo>
                    <a:pt x="735" y="2383"/>
                    <a:pt x="888" y="2238"/>
                    <a:pt x="1020" y="2075"/>
                  </a:cubicBezTo>
                  <a:cubicBezTo>
                    <a:pt x="786" y="1696"/>
                    <a:pt x="564" y="1303"/>
                    <a:pt x="485" y="863"/>
                  </a:cubicBezTo>
                  <a:cubicBezTo>
                    <a:pt x="436" y="581"/>
                    <a:pt x="449" y="292"/>
                    <a:pt x="48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3"/>
            <p:cNvSpPr/>
            <p:nvPr/>
          </p:nvSpPr>
          <p:spPr>
            <a:xfrm>
              <a:off x="4856750" y="3093500"/>
              <a:ext cx="38200" cy="80700"/>
            </a:xfrm>
            <a:custGeom>
              <a:avLst/>
              <a:gdLst/>
              <a:ahLst/>
              <a:cxnLst/>
              <a:rect l="l" t="t" r="r" b="b"/>
              <a:pathLst>
                <a:path w="1528" h="3228" extrusionOk="0">
                  <a:moveTo>
                    <a:pt x="1053" y="0"/>
                  </a:moveTo>
                  <a:cubicBezTo>
                    <a:pt x="781" y="195"/>
                    <a:pt x="558" y="428"/>
                    <a:pt x="396" y="692"/>
                  </a:cubicBezTo>
                  <a:cubicBezTo>
                    <a:pt x="239" y="952"/>
                    <a:pt x="135" y="1242"/>
                    <a:pt x="89" y="1543"/>
                  </a:cubicBezTo>
                  <a:cubicBezTo>
                    <a:pt x="1" y="2132"/>
                    <a:pt x="149" y="2734"/>
                    <a:pt x="545" y="3228"/>
                  </a:cubicBezTo>
                  <a:cubicBezTo>
                    <a:pt x="786" y="3041"/>
                    <a:pt x="988" y="2808"/>
                    <a:pt x="1140" y="2544"/>
                  </a:cubicBezTo>
                  <a:cubicBezTo>
                    <a:pt x="1289" y="2287"/>
                    <a:pt x="1381" y="1997"/>
                    <a:pt x="1431" y="1711"/>
                  </a:cubicBezTo>
                  <a:cubicBezTo>
                    <a:pt x="1528" y="1135"/>
                    <a:pt x="1415" y="516"/>
                    <a:pt x="10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3"/>
            <p:cNvSpPr/>
            <p:nvPr/>
          </p:nvSpPr>
          <p:spPr>
            <a:xfrm>
              <a:off x="4854675" y="3111700"/>
              <a:ext cx="26650" cy="62500"/>
            </a:xfrm>
            <a:custGeom>
              <a:avLst/>
              <a:gdLst/>
              <a:ahLst/>
              <a:cxnLst/>
              <a:rect l="l" t="t" r="r" b="b"/>
              <a:pathLst>
                <a:path w="1066" h="2500" extrusionOk="0">
                  <a:moveTo>
                    <a:pt x="458" y="0"/>
                  </a:moveTo>
                  <a:lnTo>
                    <a:pt x="458" y="0"/>
                  </a:lnTo>
                  <a:cubicBezTo>
                    <a:pt x="0" y="800"/>
                    <a:pt x="42" y="1773"/>
                    <a:pt x="628" y="2500"/>
                  </a:cubicBezTo>
                  <a:cubicBezTo>
                    <a:pt x="792" y="2371"/>
                    <a:pt x="939" y="2222"/>
                    <a:pt x="1066" y="2054"/>
                  </a:cubicBezTo>
                  <a:cubicBezTo>
                    <a:pt x="818" y="1683"/>
                    <a:pt x="581" y="1299"/>
                    <a:pt x="487" y="862"/>
                  </a:cubicBezTo>
                  <a:cubicBezTo>
                    <a:pt x="428" y="583"/>
                    <a:pt x="430" y="293"/>
                    <a:pt x="4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3"/>
            <p:cNvSpPr/>
            <p:nvPr/>
          </p:nvSpPr>
          <p:spPr>
            <a:xfrm>
              <a:off x="4827175" y="3116725"/>
              <a:ext cx="37275" cy="81150"/>
            </a:xfrm>
            <a:custGeom>
              <a:avLst/>
              <a:gdLst/>
              <a:ahLst/>
              <a:cxnLst/>
              <a:rect l="l" t="t" r="r" b="b"/>
              <a:pathLst>
                <a:path w="1491" h="3246" extrusionOk="0">
                  <a:moveTo>
                    <a:pt x="973" y="1"/>
                  </a:moveTo>
                  <a:cubicBezTo>
                    <a:pt x="711" y="206"/>
                    <a:pt x="494" y="444"/>
                    <a:pt x="345" y="717"/>
                  </a:cubicBezTo>
                  <a:cubicBezTo>
                    <a:pt x="198" y="983"/>
                    <a:pt x="104" y="1275"/>
                    <a:pt x="69" y="1577"/>
                  </a:cubicBezTo>
                  <a:cubicBezTo>
                    <a:pt x="0" y="2168"/>
                    <a:pt x="174" y="2766"/>
                    <a:pt x="587" y="3245"/>
                  </a:cubicBezTo>
                  <a:cubicBezTo>
                    <a:pt x="825" y="3039"/>
                    <a:pt x="1019" y="2804"/>
                    <a:pt x="1156" y="2539"/>
                  </a:cubicBezTo>
                  <a:cubicBezTo>
                    <a:pt x="1294" y="2276"/>
                    <a:pt x="1378" y="1985"/>
                    <a:pt x="1416" y="1694"/>
                  </a:cubicBezTo>
                  <a:cubicBezTo>
                    <a:pt x="1491" y="1116"/>
                    <a:pt x="1356" y="501"/>
                    <a:pt x="9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3"/>
            <p:cNvSpPr/>
            <p:nvPr/>
          </p:nvSpPr>
          <p:spPr>
            <a:xfrm>
              <a:off x="4824600" y="3135575"/>
              <a:ext cx="27775" cy="62300"/>
            </a:xfrm>
            <a:custGeom>
              <a:avLst/>
              <a:gdLst/>
              <a:ahLst/>
              <a:cxnLst/>
              <a:rect l="l" t="t" r="r" b="b"/>
              <a:pathLst>
                <a:path w="1111" h="2492" extrusionOk="0">
                  <a:moveTo>
                    <a:pt x="428" y="0"/>
                  </a:moveTo>
                  <a:lnTo>
                    <a:pt x="428" y="0"/>
                  </a:lnTo>
                  <a:cubicBezTo>
                    <a:pt x="0" y="815"/>
                    <a:pt x="76" y="1784"/>
                    <a:pt x="690" y="2491"/>
                  </a:cubicBezTo>
                  <a:cubicBezTo>
                    <a:pt x="851" y="2348"/>
                    <a:pt x="995" y="2198"/>
                    <a:pt x="1111" y="2029"/>
                  </a:cubicBezTo>
                  <a:cubicBezTo>
                    <a:pt x="850" y="1667"/>
                    <a:pt x="599" y="1292"/>
                    <a:pt x="489" y="859"/>
                  </a:cubicBezTo>
                  <a:cubicBezTo>
                    <a:pt x="419" y="582"/>
                    <a:pt x="411" y="293"/>
                    <a:pt x="4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3"/>
            <p:cNvSpPr/>
            <p:nvPr/>
          </p:nvSpPr>
          <p:spPr>
            <a:xfrm>
              <a:off x="4799125" y="3141125"/>
              <a:ext cx="35700" cy="81425"/>
            </a:xfrm>
            <a:custGeom>
              <a:avLst/>
              <a:gdLst/>
              <a:ahLst/>
              <a:cxnLst/>
              <a:rect l="l" t="t" r="r" b="b"/>
              <a:pathLst>
                <a:path w="1428" h="3257" extrusionOk="0">
                  <a:moveTo>
                    <a:pt x="870" y="0"/>
                  </a:moveTo>
                  <a:cubicBezTo>
                    <a:pt x="744" y="103"/>
                    <a:pt x="628" y="219"/>
                    <a:pt x="525" y="345"/>
                  </a:cubicBezTo>
                  <a:cubicBezTo>
                    <a:pt x="425" y="465"/>
                    <a:pt x="338" y="597"/>
                    <a:pt x="269" y="739"/>
                  </a:cubicBezTo>
                  <a:cubicBezTo>
                    <a:pt x="132" y="1010"/>
                    <a:pt x="48" y="1305"/>
                    <a:pt x="24" y="1609"/>
                  </a:cubicBezTo>
                  <a:cubicBezTo>
                    <a:pt x="1" y="1903"/>
                    <a:pt x="38" y="2200"/>
                    <a:pt x="134" y="2479"/>
                  </a:cubicBezTo>
                  <a:cubicBezTo>
                    <a:pt x="236" y="2768"/>
                    <a:pt x="396" y="3033"/>
                    <a:pt x="605" y="3256"/>
                  </a:cubicBezTo>
                  <a:cubicBezTo>
                    <a:pt x="832" y="3040"/>
                    <a:pt x="1019" y="2799"/>
                    <a:pt x="1146" y="2530"/>
                  </a:cubicBezTo>
                  <a:cubicBezTo>
                    <a:pt x="1273" y="2262"/>
                    <a:pt x="1351" y="1972"/>
                    <a:pt x="1373" y="1676"/>
                  </a:cubicBezTo>
                  <a:cubicBezTo>
                    <a:pt x="1428" y="1095"/>
                    <a:pt x="1270" y="487"/>
                    <a:pt x="8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3"/>
            <p:cNvSpPr/>
            <p:nvPr/>
          </p:nvSpPr>
          <p:spPr>
            <a:xfrm>
              <a:off x="4795375" y="3160550"/>
              <a:ext cx="28950" cy="62000"/>
            </a:xfrm>
            <a:custGeom>
              <a:avLst/>
              <a:gdLst/>
              <a:ahLst/>
              <a:cxnLst/>
              <a:rect l="l" t="t" r="r" b="b"/>
              <a:pathLst>
                <a:path w="1158" h="2480" extrusionOk="0">
                  <a:moveTo>
                    <a:pt x="401" y="0"/>
                  </a:moveTo>
                  <a:cubicBezTo>
                    <a:pt x="0" y="828"/>
                    <a:pt x="115" y="1796"/>
                    <a:pt x="755" y="2479"/>
                  </a:cubicBezTo>
                  <a:cubicBezTo>
                    <a:pt x="907" y="2329"/>
                    <a:pt x="1047" y="2175"/>
                    <a:pt x="1157" y="2001"/>
                  </a:cubicBezTo>
                  <a:cubicBezTo>
                    <a:pt x="883" y="1650"/>
                    <a:pt x="617" y="1284"/>
                    <a:pt x="493" y="856"/>
                  </a:cubicBezTo>
                  <a:cubicBezTo>
                    <a:pt x="412" y="582"/>
                    <a:pt x="393" y="293"/>
                    <a:pt x="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3"/>
            <p:cNvSpPr/>
            <p:nvPr/>
          </p:nvSpPr>
          <p:spPr>
            <a:xfrm>
              <a:off x="4771175" y="3166600"/>
              <a:ext cx="34925" cy="81650"/>
            </a:xfrm>
            <a:custGeom>
              <a:avLst/>
              <a:gdLst/>
              <a:ahLst/>
              <a:cxnLst/>
              <a:rect l="l" t="t" r="r" b="b"/>
              <a:pathLst>
                <a:path w="1397" h="3266" extrusionOk="0">
                  <a:moveTo>
                    <a:pt x="800" y="1"/>
                  </a:moveTo>
                  <a:cubicBezTo>
                    <a:pt x="295" y="437"/>
                    <a:pt x="38" y="1048"/>
                    <a:pt x="13" y="1639"/>
                  </a:cubicBezTo>
                  <a:cubicBezTo>
                    <a:pt x="0" y="1935"/>
                    <a:pt x="49" y="2230"/>
                    <a:pt x="156" y="2507"/>
                  </a:cubicBezTo>
                  <a:cubicBezTo>
                    <a:pt x="269" y="2791"/>
                    <a:pt x="438" y="3050"/>
                    <a:pt x="655" y="3266"/>
                  </a:cubicBezTo>
                  <a:cubicBezTo>
                    <a:pt x="710" y="3210"/>
                    <a:pt x="761" y="3152"/>
                    <a:pt x="810" y="3092"/>
                  </a:cubicBezTo>
                  <a:cubicBezTo>
                    <a:pt x="860" y="3033"/>
                    <a:pt x="906" y="2973"/>
                    <a:pt x="950" y="2910"/>
                  </a:cubicBezTo>
                  <a:cubicBezTo>
                    <a:pt x="1035" y="2787"/>
                    <a:pt x="1108" y="2656"/>
                    <a:pt x="1168" y="2519"/>
                  </a:cubicBezTo>
                  <a:cubicBezTo>
                    <a:pt x="1286" y="2246"/>
                    <a:pt x="1353" y="1954"/>
                    <a:pt x="1364" y="1657"/>
                  </a:cubicBezTo>
                  <a:cubicBezTo>
                    <a:pt x="1397" y="1073"/>
                    <a:pt x="1218" y="472"/>
                    <a:pt x="8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3"/>
            <p:cNvSpPr/>
            <p:nvPr/>
          </p:nvSpPr>
          <p:spPr>
            <a:xfrm>
              <a:off x="4770400" y="3186600"/>
              <a:ext cx="26750" cy="61650"/>
            </a:xfrm>
            <a:custGeom>
              <a:avLst/>
              <a:gdLst/>
              <a:ahLst/>
              <a:cxnLst/>
              <a:rect l="l" t="t" r="r" b="b"/>
              <a:pathLst>
                <a:path w="1070" h="2466" extrusionOk="0">
                  <a:moveTo>
                    <a:pt x="241" y="0"/>
                  </a:moveTo>
                  <a:cubicBezTo>
                    <a:pt x="57" y="420"/>
                    <a:pt x="0" y="872"/>
                    <a:pt x="74" y="1300"/>
                  </a:cubicBezTo>
                  <a:cubicBezTo>
                    <a:pt x="148" y="1727"/>
                    <a:pt x="359" y="2138"/>
                    <a:pt x="686" y="2466"/>
                  </a:cubicBezTo>
                  <a:cubicBezTo>
                    <a:pt x="833" y="2310"/>
                    <a:pt x="965" y="2147"/>
                    <a:pt x="1069" y="1971"/>
                  </a:cubicBezTo>
                  <a:cubicBezTo>
                    <a:pt x="783" y="1631"/>
                    <a:pt x="505" y="1275"/>
                    <a:pt x="364" y="851"/>
                  </a:cubicBezTo>
                  <a:cubicBezTo>
                    <a:pt x="274" y="581"/>
                    <a:pt x="244" y="293"/>
                    <a:pt x="24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3"/>
            <p:cNvSpPr/>
            <p:nvPr/>
          </p:nvSpPr>
          <p:spPr>
            <a:xfrm>
              <a:off x="4744125" y="3193175"/>
              <a:ext cx="34150" cy="81750"/>
            </a:xfrm>
            <a:custGeom>
              <a:avLst/>
              <a:gdLst/>
              <a:ahLst/>
              <a:cxnLst/>
              <a:rect l="l" t="t" r="r" b="b"/>
              <a:pathLst>
                <a:path w="1366" h="3270" extrusionOk="0">
                  <a:moveTo>
                    <a:pt x="731" y="0"/>
                  </a:moveTo>
                  <a:cubicBezTo>
                    <a:pt x="242" y="453"/>
                    <a:pt x="11" y="1077"/>
                    <a:pt x="6" y="1666"/>
                  </a:cubicBezTo>
                  <a:cubicBezTo>
                    <a:pt x="1" y="2255"/>
                    <a:pt x="247" y="2841"/>
                    <a:pt x="708" y="3269"/>
                  </a:cubicBezTo>
                  <a:cubicBezTo>
                    <a:pt x="916" y="3033"/>
                    <a:pt x="1084" y="2780"/>
                    <a:pt x="1193" y="2502"/>
                  </a:cubicBezTo>
                  <a:cubicBezTo>
                    <a:pt x="1301" y="2226"/>
                    <a:pt x="1357" y="1932"/>
                    <a:pt x="1358" y="1635"/>
                  </a:cubicBezTo>
                  <a:cubicBezTo>
                    <a:pt x="1366" y="1048"/>
                    <a:pt x="1168" y="456"/>
                    <a:pt x="7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3"/>
            <p:cNvSpPr/>
            <p:nvPr/>
          </p:nvSpPr>
          <p:spPr>
            <a:xfrm>
              <a:off x="4743175" y="3213725"/>
              <a:ext cx="27750" cy="61200"/>
            </a:xfrm>
            <a:custGeom>
              <a:avLst/>
              <a:gdLst/>
              <a:ahLst/>
              <a:cxnLst/>
              <a:rect l="l" t="t" r="r" b="b"/>
              <a:pathLst>
                <a:path w="1110" h="2448" extrusionOk="0">
                  <a:moveTo>
                    <a:pt x="210" y="0"/>
                  </a:moveTo>
                  <a:cubicBezTo>
                    <a:pt x="42" y="425"/>
                    <a:pt x="1" y="879"/>
                    <a:pt x="90" y="1303"/>
                  </a:cubicBezTo>
                  <a:cubicBezTo>
                    <a:pt x="186" y="1743"/>
                    <a:pt x="415" y="2143"/>
                    <a:pt x="746" y="2447"/>
                  </a:cubicBezTo>
                  <a:cubicBezTo>
                    <a:pt x="817" y="2369"/>
                    <a:pt x="883" y="2285"/>
                    <a:pt x="943" y="2199"/>
                  </a:cubicBezTo>
                  <a:cubicBezTo>
                    <a:pt x="1004" y="2116"/>
                    <a:pt x="1060" y="2029"/>
                    <a:pt x="1110" y="1939"/>
                  </a:cubicBezTo>
                  <a:cubicBezTo>
                    <a:pt x="810" y="1608"/>
                    <a:pt x="519" y="1263"/>
                    <a:pt x="364" y="845"/>
                  </a:cubicBezTo>
                  <a:cubicBezTo>
                    <a:pt x="264" y="578"/>
                    <a:pt x="224" y="292"/>
                    <a:pt x="21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3"/>
            <p:cNvSpPr/>
            <p:nvPr/>
          </p:nvSpPr>
          <p:spPr>
            <a:xfrm>
              <a:off x="4717825" y="3220775"/>
              <a:ext cx="34275" cy="81725"/>
            </a:xfrm>
            <a:custGeom>
              <a:avLst/>
              <a:gdLst/>
              <a:ahLst/>
              <a:cxnLst/>
              <a:rect l="l" t="t" r="r" b="b"/>
              <a:pathLst>
                <a:path w="1371" h="3269" extrusionOk="0">
                  <a:moveTo>
                    <a:pt x="673" y="1"/>
                  </a:moveTo>
                  <a:cubicBezTo>
                    <a:pt x="559" y="117"/>
                    <a:pt x="457" y="243"/>
                    <a:pt x="367" y="380"/>
                  </a:cubicBezTo>
                  <a:cubicBezTo>
                    <a:pt x="283" y="513"/>
                    <a:pt x="213" y="654"/>
                    <a:pt x="159" y="802"/>
                  </a:cubicBezTo>
                  <a:cubicBezTo>
                    <a:pt x="51" y="1086"/>
                    <a:pt x="1" y="1388"/>
                    <a:pt x="9" y="1692"/>
                  </a:cubicBezTo>
                  <a:cubicBezTo>
                    <a:pt x="17" y="1988"/>
                    <a:pt x="88" y="2280"/>
                    <a:pt x="218" y="2548"/>
                  </a:cubicBezTo>
                  <a:cubicBezTo>
                    <a:pt x="351" y="2823"/>
                    <a:pt x="538" y="3069"/>
                    <a:pt x="770" y="3269"/>
                  </a:cubicBezTo>
                  <a:cubicBezTo>
                    <a:pt x="972" y="3025"/>
                    <a:pt x="1127" y="2763"/>
                    <a:pt x="1226" y="2484"/>
                  </a:cubicBezTo>
                  <a:cubicBezTo>
                    <a:pt x="1325" y="2204"/>
                    <a:pt x="1370" y="1908"/>
                    <a:pt x="1361" y="1612"/>
                  </a:cubicBezTo>
                  <a:cubicBezTo>
                    <a:pt x="1343" y="1022"/>
                    <a:pt x="1127" y="442"/>
                    <a:pt x="6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3"/>
            <p:cNvSpPr/>
            <p:nvPr/>
          </p:nvSpPr>
          <p:spPr>
            <a:xfrm>
              <a:off x="4717025" y="3241825"/>
              <a:ext cx="28675" cy="60675"/>
            </a:xfrm>
            <a:custGeom>
              <a:avLst/>
              <a:gdLst/>
              <a:ahLst/>
              <a:cxnLst/>
              <a:rect l="l" t="t" r="r" b="b"/>
              <a:pathLst>
                <a:path w="1147" h="2427" extrusionOk="0">
                  <a:moveTo>
                    <a:pt x="178" y="0"/>
                  </a:moveTo>
                  <a:cubicBezTo>
                    <a:pt x="24" y="431"/>
                    <a:pt x="1" y="885"/>
                    <a:pt x="105" y="1306"/>
                  </a:cubicBezTo>
                  <a:cubicBezTo>
                    <a:pt x="217" y="1742"/>
                    <a:pt x="461" y="2133"/>
                    <a:pt x="803" y="2427"/>
                  </a:cubicBezTo>
                  <a:cubicBezTo>
                    <a:pt x="936" y="2265"/>
                    <a:pt x="1052" y="2090"/>
                    <a:pt x="1147" y="1903"/>
                  </a:cubicBezTo>
                  <a:cubicBezTo>
                    <a:pt x="836" y="1585"/>
                    <a:pt x="532" y="1250"/>
                    <a:pt x="361" y="839"/>
                  </a:cubicBezTo>
                  <a:cubicBezTo>
                    <a:pt x="252" y="575"/>
                    <a:pt x="202" y="292"/>
                    <a:pt x="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3"/>
            <p:cNvSpPr/>
            <p:nvPr/>
          </p:nvSpPr>
          <p:spPr>
            <a:xfrm>
              <a:off x="4692400" y="3249375"/>
              <a:ext cx="34725" cy="81600"/>
            </a:xfrm>
            <a:custGeom>
              <a:avLst/>
              <a:gdLst/>
              <a:ahLst/>
              <a:cxnLst/>
              <a:rect l="l" t="t" r="r" b="b"/>
              <a:pathLst>
                <a:path w="1389" h="3264" extrusionOk="0">
                  <a:moveTo>
                    <a:pt x="621" y="1"/>
                  </a:moveTo>
                  <a:cubicBezTo>
                    <a:pt x="511" y="121"/>
                    <a:pt x="414" y="251"/>
                    <a:pt x="329" y="390"/>
                  </a:cubicBezTo>
                  <a:cubicBezTo>
                    <a:pt x="252" y="528"/>
                    <a:pt x="187" y="673"/>
                    <a:pt x="137" y="822"/>
                  </a:cubicBezTo>
                  <a:cubicBezTo>
                    <a:pt x="40" y="1108"/>
                    <a:pt x="0" y="1412"/>
                    <a:pt x="20" y="1715"/>
                  </a:cubicBezTo>
                  <a:cubicBezTo>
                    <a:pt x="39" y="2012"/>
                    <a:pt x="122" y="2302"/>
                    <a:pt x="261" y="2565"/>
                  </a:cubicBezTo>
                  <a:cubicBezTo>
                    <a:pt x="404" y="2835"/>
                    <a:pt x="600" y="3072"/>
                    <a:pt x="840" y="3263"/>
                  </a:cubicBezTo>
                  <a:cubicBezTo>
                    <a:pt x="935" y="3142"/>
                    <a:pt x="1019" y="3011"/>
                    <a:pt x="1090" y="2874"/>
                  </a:cubicBezTo>
                  <a:cubicBezTo>
                    <a:pt x="1162" y="2743"/>
                    <a:pt x="1221" y="2605"/>
                    <a:pt x="1266" y="2463"/>
                  </a:cubicBezTo>
                  <a:cubicBezTo>
                    <a:pt x="1354" y="2179"/>
                    <a:pt x="1388" y="1882"/>
                    <a:pt x="1368" y="1587"/>
                  </a:cubicBezTo>
                  <a:cubicBezTo>
                    <a:pt x="1348" y="1291"/>
                    <a:pt x="1276" y="1001"/>
                    <a:pt x="1156" y="732"/>
                  </a:cubicBezTo>
                  <a:cubicBezTo>
                    <a:pt x="1030" y="454"/>
                    <a:pt x="847" y="205"/>
                    <a:pt x="62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3"/>
            <p:cNvSpPr/>
            <p:nvPr/>
          </p:nvSpPr>
          <p:spPr>
            <a:xfrm>
              <a:off x="4691825" y="3270900"/>
              <a:ext cx="29650" cy="60050"/>
            </a:xfrm>
            <a:custGeom>
              <a:avLst/>
              <a:gdLst/>
              <a:ahLst/>
              <a:cxnLst/>
              <a:rect l="l" t="t" r="r" b="b"/>
              <a:pathLst>
                <a:path w="1186" h="2402" extrusionOk="0">
                  <a:moveTo>
                    <a:pt x="148" y="0"/>
                  </a:moveTo>
                  <a:cubicBezTo>
                    <a:pt x="11" y="436"/>
                    <a:pt x="1" y="890"/>
                    <a:pt x="123" y="1309"/>
                  </a:cubicBezTo>
                  <a:cubicBezTo>
                    <a:pt x="252" y="1740"/>
                    <a:pt x="511" y="2121"/>
                    <a:pt x="863" y="2401"/>
                  </a:cubicBezTo>
                  <a:cubicBezTo>
                    <a:pt x="997" y="2234"/>
                    <a:pt x="1098" y="2049"/>
                    <a:pt x="1186" y="1866"/>
                  </a:cubicBezTo>
                  <a:cubicBezTo>
                    <a:pt x="864" y="1559"/>
                    <a:pt x="548" y="1237"/>
                    <a:pt x="363" y="832"/>
                  </a:cubicBezTo>
                  <a:cubicBezTo>
                    <a:pt x="243" y="574"/>
                    <a:pt x="183" y="291"/>
                    <a:pt x="14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3"/>
            <p:cNvSpPr/>
            <p:nvPr/>
          </p:nvSpPr>
          <p:spPr>
            <a:xfrm>
              <a:off x="4668025" y="3278950"/>
              <a:ext cx="35625" cy="81350"/>
            </a:xfrm>
            <a:custGeom>
              <a:avLst/>
              <a:gdLst/>
              <a:ahLst/>
              <a:cxnLst/>
              <a:rect l="l" t="t" r="r" b="b"/>
              <a:pathLst>
                <a:path w="1425" h="3254" extrusionOk="0">
                  <a:moveTo>
                    <a:pt x="570" y="0"/>
                  </a:moveTo>
                  <a:cubicBezTo>
                    <a:pt x="462" y="128"/>
                    <a:pt x="367" y="259"/>
                    <a:pt x="294" y="402"/>
                  </a:cubicBezTo>
                  <a:cubicBezTo>
                    <a:pt x="221" y="542"/>
                    <a:pt x="162" y="688"/>
                    <a:pt x="117" y="840"/>
                  </a:cubicBezTo>
                  <a:cubicBezTo>
                    <a:pt x="30" y="1129"/>
                    <a:pt x="1" y="1434"/>
                    <a:pt x="32" y="1736"/>
                  </a:cubicBezTo>
                  <a:cubicBezTo>
                    <a:pt x="60" y="2029"/>
                    <a:pt x="158" y="2318"/>
                    <a:pt x="306" y="2577"/>
                  </a:cubicBezTo>
                  <a:cubicBezTo>
                    <a:pt x="458" y="2841"/>
                    <a:pt x="664" y="3072"/>
                    <a:pt x="910" y="3253"/>
                  </a:cubicBezTo>
                  <a:cubicBezTo>
                    <a:pt x="1001" y="3129"/>
                    <a:pt x="1080" y="2996"/>
                    <a:pt x="1145" y="2855"/>
                  </a:cubicBezTo>
                  <a:cubicBezTo>
                    <a:pt x="1344" y="2454"/>
                    <a:pt x="1424" y="2004"/>
                    <a:pt x="1376" y="1559"/>
                  </a:cubicBezTo>
                  <a:cubicBezTo>
                    <a:pt x="1361" y="1411"/>
                    <a:pt x="1332" y="1265"/>
                    <a:pt x="1290" y="1122"/>
                  </a:cubicBezTo>
                  <a:cubicBezTo>
                    <a:pt x="1250" y="980"/>
                    <a:pt x="1197" y="843"/>
                    <a:pt x="1131" y="711"/>
                  </a:cubicBezTo>
                  <a:cubicBezTo>
                    <a:pt x="995" y="438"/>
                    <a:pt x="804" y="196"/>
                    <a:pt x="5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3"/>
            <p:cNvSpPr/>
            <p:nvPr/>
          </p:nvSpPr>
          <p:spPr>
            <a:xfrm>
              <a:off x="4667650" y="3300950"/>
              <a:ext cx="30675" cy="59350"/>
            </a:xfrm>
            <a:custGeom>
              <a:avLst/>
              <a:gdLst/>
              <a:ahLst/>
              <a:cxnLst/>
              <a:rect l="l" t="t" r="r" b="b"/>
              <a:pathLst>
                <a:path w="1227" h="2374" extrusionOk="0">
                  <a:moveTo>
                    <a:pt x="121" y="0"/>
                  </a:moveTo>
                  <a:lnTo>
                    <a:pt x="121" y="0"/>
                  </a:lnTo>
                  <a:cubicBezTo>
                    <a:pt x="1" y="441"/>
                    <a:pt x="5" y="893"/>
                    <a:pt x="146" y="1309"/>
                  </a:cubicBezTo>
                  <a:cubicBezTo>
                    <a:pt x="291" y="1735"/>
                    <a:pt x="562" y="2107"/>
                    <a:pt x="925" y="2373"/>
                  </a:cubicBezTo>
                  <a:cubicBezTo>
                    <a:pt x="1054" y="2202"/>
                    <a:pt x="1146" y="2013"/>
                    <a:pt x="1227" y="1825"/>
                  </a:cubicBezTo>
                  <a:cubicBezTo>
                    <a:pt x="893" y="1530"/>
                    <a:pt x="565" y="1220"/>
                    <a:pt x="366" y="822"/>
                  </a:cubicBezTo>
                  <a:cubicBezTo>
                    <a:pt x="237" y="567"/>
                    <a:pt x="167" y="289"/>
                    <a:pt x="12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3"/>
            <p:cNvSpPr/>
            <p:nvPr/>
          </p:nvSpPr>
          <p:spPr>
            <a:xfrm>
              <a:off x="4884100" y="3152425"/>
              <a:ext cx="108875" cy="34225"/>
            </a:xfrm>
            <a:custGeom>
              <a:avLst/>
              <a:gdLst/>
              <a:ahLst/>
              <a:cxnLst/>
              <a:rect l="l" t="t" r="r" b="b"/>
              <a:pathLst>
                <a:path w="4355" h="1369" extrusionOk="0">
                  <a:moveTo>
                    <a:pt x="1297" y="1"/>
                  </a:moveTo>
                  <a:cubicBezTo>
                    <a:pt x="1120" y="1"/>
                    <a:pt x="943" y="22"/>
                    <a:pt x="771" y="65"/>
                  </a:cubicBezTo>
                  <a:cubicBezTo>
                    <a:pt x="498" y="134"/>
                    <a:pt x="239" y="265"/>
                    <a:pt x="0" y="447"/>
                  </a:cubicBezTo>
                  <a:cubicBezTo>
                    <a:pt x="367" y="921"/>
                    <a:pt x="901" y="1239"/>
                    <a:pt x="1492" y="1334"/>
                  </a:cubicBezTo>
                  <a:cubicBezTo>
                    <a:pt x="1629" y="1356"/>
                    <a:pt x="1768" y="1368"/>
                    <a:pt x="1907" y="1368"/>
                  </a:cubicBezTo>
                  <a:cubicBezTo>
                    <a:pt x="2053" y="1368"/>
                    <a:pt x="2199" y="1355"/>
                    <a:pt x="2341" y="1326"/>
                  </a:cubicBezTo>
                  <a:cubicBezTo>
                    <a:pt x="2620" y="1271"/>
                    <a:pt x="2883" y="1155"/>
                    <a:pt x="3129" y="989"/>
                  </a:cubicBezTo>
                  <a:lnTo>
                    <a:pt x="3739" y="586"/>
                  </a:lnTo>
                  <a:cubicBezTo>
                    <a:pt x="3944" y="453"/>
                    <a:pt x="4143" y="312"/>
                    <a:pt x="4354" y="189"/>
                  </a:cubicBezTo>
                  <a:lnTo>
                    <a:pt x="4354" y="189"/>
                  </a:lnTo>
                  <a:cubicBezTo>
                    <a:pt x="4126" y="288"/>
                    <a:pt x="3909" y="404"/>
                    <a:pt x="3686" y="511"/>
                  </a:cubicBezTo>
                  <a:lnTo>
                    <a:pt x="3018" y="842"/>
                  </a:lnTo>
                  <a:cubicBezTo>
                    <a:pt x="2649" y="377"/>
                    <a:pt x="2145" y="98"/>
                    <a:pt x="1598" y="22"/>
                  </a:cubicBezTo>
                  <a:cubicBezTo>
                    <a:pt x="1498" y="8"/>
                    <a:pt x="1398" y="1"/>
                    <a:pt x="129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3"/>
            <p:cNvSpPr/>
            <p:nvPr/>
          </p:nvSpPr>
          <p:spPr>
            <a:xfrm>
              <a:off x="4884100" y="3155875"/>
              <a:ext cx="57600" cy="30775"/>
            </a:xfrm>
            <a:custGeom>
              <a:avLst/>
              <a:gdLst/>
              <a:ahLst/>
              <a:cxnLst/>
              <a:rect l="l" t="t" r="r" b="b"/>
              <a:pathLst>
                <a:path w="2304" h="1231" extrusionOk="0">
                  <a:moveTo>
                    <a:pt x="542" y="1"/>
                  </a:moveTo>
                  <a:cubicBezTo>
                    <a:pt x="348" y="78"/>
                    <a:pt x="166" y="182"/>
                    <a:pt x="0" y="309"/>
                  </a:cubicBezTo>
                  <a:cubicBezTo>
                    <a:pt x="273" y="662"/>
                    <a:pt x="640" y="930"/>
                    <a:pt x="1059" y="1082"/>
                  </a:cubicBezTo>
                  <a:cubicBezTo>
                    <a:pt x="1257" y="1155"/>
                    <a:pt x="1464" y="1200"/>
                    <a:pt x="1675" y="1219"/>
                  </a:cubicBezTo>
                  <a:cubicBezTo>
                    <a:pt x="1750" y="1226"/>
                    <a:pt x="1826" y="1230"/>
                    <a:pt x="1902" y="1230"/>
                  </a:cubicBezTo>
                  <a:cubicBezTo>
                    <a:pt x="2036" y="1230"/>
                    <a:pt x="2171" y="1218"/>
                    <a:pt x="2304" y="1194"/>
                  </a:cubicBezTo>
                  <a:cubicBezTo>
                    <a:pt x="2033" y="1122"/>
                    <a:pt x="1767" y="1032"/>
                    <a:pt x="1521" y="889"/>
                  </a:cubicBezTo>
                  <a:cubicBezTo>
                    <a:pt x="1136" y="666"/>
                    <a:pt x="833" y="340"/>
                    <a:pt x="54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3"/>
            <p:cNvSpPr/>
            <p:nvPr/>
          </p:nvSpPr>
          <p:spPr>
            <a:xfrm>
              <a:off x="4855600" y="3173975"/>
              <a:ext cx="78700" cy="33700"/>
            </a:xfrm>
            <a:custGeom>
              <a:avLst/>
              <a:gdLst/>
              <a:ahLst/>
              <a:cxnLst/>
              <a:rect l="l" t="t" r="r" b="b"/>
              <a:pathLst>
                <a:path w="3148" h="1348" extrusionOk="0">
                  <a:moveTo>
                    <a:pt x="1359" y="1"/>
                  </a:moveTo>
                  <a:cubicBezTo>
                    <a:pt x="1170" y="1"/>
                    <a:pt x="981" y="25"/>
                    <a:pt x="798" y="73"/>
                  </a:cubicBezTo>
                  <a:cubicBezTo>
                    <a:pt x="514" y="151"/>
                    <a:pt x="244" y="296"/>
                    <a:pt x="1" y="496"/>
                  </a:cubicBezTo>
                  <a:cubicBezTo>
                    <a:pt x="385" y="956"/>
                    <a:pt x="930" y="1253"/>
                    <a:pt x="1525" y="1329"/>
                  </a:cubicBezTo>
                  <a:cubicBezTo>
                    <a:pt x="1631" y="1341"/>
                    <a:pt x="1740" y="1348"/>
                    <a:pt x="1849" y="1348"/>
                  </a:cubicBezTo>
                  <a:cubicBezTo>
                    <a:pt x="2026" y="1348"/>
                    <a:pt x="2203" y="1330"/>
                    <a:pt x="2372" y="1288"/>
                  </a:cubicBezTo>
                  <a:cubicBezTo>
                    <a:pt x="2653" y="1220"/>
                    <a:pt x="2917" y="1096"/>
                    <a:pt x="3147" y="922"/>
                  </a:cubicBezTo>
                  <a:cubicBezTo>
                    <a:pt x="2772" y="412"/>
                    <a:pt x="2240" y="103"/>
                    <a:pt x="1667" y="22"/>
                  </a:cubicBezTo>
                  <a:cubicBezTo>
                    <a:pt x="1565" y="8"/>
                    <a:pt x="1462" y="1"/>
                    <a:pt x="13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3"/>
            <p:cNvSpPr/>
            <p:nvPr/>
          </p:nvSpPr>
          <p:spPr>
            <a:xfrm>
              <a:off x="4855600" y="3178175"/>
              <a:ext cx="58375" cy="29525"/>
            </a:xfrm>
            <a:custGeom>
              <a:avLst/>
              <a:gdLst/>
              <a:ahLst/>
              <a:cxnLst/>
              <a:rect l="l" t="t" r="r" b="b"/>
              <a:pathLst>
                <a:path w="2335" h="1181" extrusionOk="0">
                  <a:moveTo>
                    <a:pt x="532" y="0"/>
                  </a:moveTo>
                  <a:cubicBezTo>
                    <a:pt x="340" y="84"/>
                    <a:pt x="162" y="195"/>
                    <a:pt x="1" y="328"/>
                  </a:cubicBezTo>
                  <a:cubicBezTo>
                    <a:pt x="286" y="670"/>
                    <a:pt x="663" y="926"/>
                    <a:pt x="1087" y="1063"/>
                  </a:cubicBezTo>
                  <a:cubicBezTo>
                    <a:pt x="1287" y="1128"/>
                    <a:pt x="1496" y="1166"/>
                    <a:pt x="1707" y="1176"/>
                  </a:cubicBezTo>
                  <a:cubicBezTo>
                    <a:pt x="1755" y="1179"/>
                    <a:pt x="1803" y="1180"/>
                    <a:pt x="1852" y="1180"/>
                  </a:cubicBezTo>
                  <a:cubicBezTo>
                    <a:pt x="2014" y="1180"/>
                    <a:pt x="2176" y="1163"/>
                    <a:pt x="2335" y="1128"/>
                  </a:cubicBezTo>
                  <a:cubicBezTo>
                    <a:pt x="2062" y="1067"/>
                    <a:pt x="1793" y="986"/>
                    <a:pt x="1542" y="853"/>
                  </a:cubicBezTo>
                  <a:cubicBezTo>
                    <a:pt x="1150" y="645"/>
                    <a:pt x="835" y="329"/>
                    <a:pt x="53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3"/>
            <p:cNvSpPr/>
            <p:nvPr/>
          </p:nvSpPr>
          <p:spPr>
            <a:xfrm>
              <a:off x="4827550" y="3196825"/>
              <a:ext cx="79000" cy="33350"/>
            </a:xfrm>
            <a:custGeom>
              <a:avLst/>
              <a:gdLst/>
              <a:ahLst/>
              <a:cxnLst/>
              <a:rect l="l" t="t" r="r" b="b"/>
              <a:pathLst>
                <a:path w="3160" h="1334" extrusionOk="0">
                  <a:moveTo>
                    <a:pt x="1406" y="0"/>
                  </a:moveTo>
                  <a:cubicBezTo>
                    <a:pt x="888" y="0"/>
                    <a:pt x="385" y="194"/>
                    <a:pt x="0" y="549"/>
                  </a:cubicBezTo>
                  <a:cubicBezTo>
                    <a:pt x="400" y="995"/>
                    <a:pt x="956" y="1273"/>
                    <a:pt x="1554" y="1326"/>
                  </a:cubicBezTo>
                  <a:cubicBezTo>
                    <a:pt x="1625" y="1331"/>
                    <a:pt x="1697" y="1334"/>
                    <a:pt x="1769" y="1334"/>
                  </a:cubicBezTo>
                  <a:cubicBezTo>
                    <a:pt x="1982" y="1334"/>
                    <a:pt x="2196" y="1310"/>
                    <a:pt x="2400" y="1253"/>
                  </a:cubicBezTo>
                  <a:cubicBezTo>
                    <a:pt x="2678" y="1175"/>
                    <a:pt x="2936" y="1041"/>
                    <a:pt x="3160" y="857"/>
                  </a:cubicBezTo>
                  <a:cubicBezTo>
                    <a:pt x="2768" y="364"/>
                    <a:pt x="2225" y="73"/>
                    <a:pt x="1649" y="14"/>
                  </a:cubicBezTo>
                  <a:cubicBezTo>
                    <a:pt x="1568" y="5"/>
                    <a:pt x="148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3"/>
            <p:cNvSpPr/>
            <p:nvPr/>
          </p:nvSpPr>
          <p:spPr>
            <a:xfrm>
              <a:off x="4827525" y="3201900"/>
              <a:ext cx="59100" cy="28275"/>
            </a:xfrm>
            <a:custGeom>
              <a:avLst/>
              <a:gdLst/>
              <a:ahLst/>
              <a:cxnLst/>
              <a:rect l="l" t="t" r="r" b="b"/>
              <a:pathLst>
                <a:path w="2364" h="1131" extrusionOk="0">
                  <a:moveTo>
                    <a:pt x="519" y="0"/>
                  </a:moveTo>
                  <a:cubicBezTo>
                    <a:pt x="332" y="90"/>
                    <a:pt x="157" y="207"/>
                    <a:pt x="0" y="346"/>
                  </a:cubicBezTo>
                  <a:cubicBezTo>
                    <a:pt x="298" y="677"/>
                    <a:pt x="685" y="919"/>
                    <a:pt x="1114" y="1040"/>
                  </a:cubicBezTo>
                  <a:cubicBezTo>
                    <a:pt x="1317" y="1098"/>
                    <a:pt x="1527" y="1129"/>
                    <a:pt x="1739" y="1130"/>
                  </a:cubicBezTo>
                  <a:cubicBezTo>
                    <a:pt x="1755" y="1131"/>
                    <a:pt x="1771" y="1131"/>
                    <a:pt x="1787" y="1131"/>
                  </a:cubicBezTo>
                  <a:cubicBezTo>
                    <a:pt x="1981" y="1131"/>
                    <a:pt x="2174" y="1107"/>
                    <a:pt x="2363" y="1059"/>
                  </a:cubicBezTo>
                  <a:cubicBezTo>
                    <a:pt x="2088" y="1007"/>
                    <a:pt x="1816" y="936"/>
                    <a:pt x="1559" y="813"/>
                  </a:cubicBezTo>
                  <a:cubicBezTo>
                    <a:pt x="1163" y="623"/>
                    <a:pt x="835" y="316"/>
                    <a:pt x="51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3"/>
            <p:cNvSpPr/>
            <p:nvPr/>
          </p:nvSpPr>
          <p:spPr>
            <a:xfrm>
              <a:off x="4800350" y="3220725"/>
              <a:ext cx="79300" cy="33075"/>
            </a:xfrm>
            <a:custGeom>
              <a:avLst/>
              <a:gdLst/>
              <a:ahLst/>
              <a:cxnLst/>
              <a:rect l="l" t="t" r="r" b="b"/>
              <a:pathLst>
                <a:path w="3172" h="1323" extrusionOk="0">
                  <a:moveTo>
                    <a:pt x="1477" y="1"/>
                  </a:moveTo>
                  <a:cubicBezTo>
                    <a:pt x="1236" y="1"/>
                    <a:pt x="995" y="41"/>
                    <a:pt x="766" y="120"/>
                  </a:cubicBezTo>
                  <a:cubicBezTo>
                    <a:pt x="481" y="227"/>
                    <a:pt x="221" y="390"/>
                    <a:pt x="1" y="600"/>
                  </a:cubicBezTo>
                  <a:cubicBezTo>
                    <a:pt x="418" y="1032"/>
                    <a:pt x="984" y="1289"/>
                    <a:pt x="1584" y="1319"/>
                  </a:cubicBezTo>
                  <a:cubicBezTo>
                    <a:pt x="1624" y="1321"/>
                    <a:pt x="1665" y="1322"/>
                    <a:pt x="1705" y="1322"/>
                  </a:cubicBezTo>
                  <a:cubicBezTo>
                    <a:pt x="1949" y="1322"/>
                    <a:pt x="2191" y="1286"/>
                    <a:pt x="2425" y="1215"/>
                  </a:cubicBezTo>
                  <a:cubicBezTo>
                    <a:pt x="2701" y="1128"/>
                    <a:pt x="2955" y="985"/>
                    <a:pt x="3171" y="793"/>
                  </a:cubicBezTo>
                  <a:cubicBezTo>
                    <a:pt x="2761" y="315"/>
                    <a:pt x="2207" y="45"/>
                    <a:pt x="1629" y="6"/>
                  </a:cubicBezTo>
                  <a:cubicBezTo>
                    <a:pt x="1578" y="2"/>
                    <a:pt x="1528" y="1"/>
                    <a:pt x="14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3"/>
            <p:cNvSpPr/>
            <p:nvPr/>
          </p:nvSpPr>
          <p:spPr>
            <a:xfrm>
              <a:off x="4800400" y="3226625"/>
              <a:ext cx="59650" cy="27175"/>
            </a:xfrm>
            <a:custGeom>
              <a:avLst/>
              <a:gdLst/>
              <a:ahLst/>
              <a:cxnLst/>
              <a:rect l="l" t="t" r="r" b="b"/>
              <a:pathLst>
                <a:path w="2386" h="1087" extrusionOk="0">
                  <a:moveTo>
                    <a:pt x="507" y="1"/>
                  </a:moveTo>
                  <a:cubicBezTo>
                    <a:pt x="322" y="97"/>
                    <a:pt x="151" y="220"/>
                    <a:pt x="0" y="364"/>
                  </a:cubicBezTo>
                  <a:cubicBezTo>
                    <a:pt x="309" y="685"/>
                    <a:pt x="704" y="912"/>
                    <a:pt x="1138" y="1018"/>
                  </a:cubicBezTo>
                  <a:cubicBezTo>
                    <a:pt x="1325" y="1064"/>
                    <a:pt x="1517" y="1086"/>
                    <a:pt x="1709" y="1086"/>
                  </a:cubicBezTo>
                  <a:cubicBezTo>
                    <a:pt x="1937" y="1086"/>
                    <a:pt x="2165" y="1054"/>
                    <a:pt x="2386" y="990"/>
                  </a:cubicBezTo>
                  <a:cubicBezTo>
                    <a:pt x="2110" y="948"/>
                    <a:pt x="1833" y="885"/>
                    <a:pt x="1576" y="773"/>
                  </a:cubicBezTo>
                  <a:cubicBezTo>
                    <a:pt x="1173" y="599"/>
                    <a:pt x="832" y="304"/>
                    <a:pt x="50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3"/>
            <p:cNvSpPr/>
            <p:nvPr/>
          </p:nvSpPr>
          <p:spPr>
            <a:xfrm>
              <a:off x="4774150" y="3245500"/>
              <a:ext cx="79425" cy="32975"/>
            </a:xfrm>
            <a:custGeom>
              <a:avLst/>
              <a:gdLst/>
              <a:ahLst/>
              <a:cxnLst/>
              <a:rect l="l" t="t" r="r" b="b"/>
              <a:pathLst>
                <a:path w="3177" h="1319" extrusionOk="0">
                  <a:moveTo>
                    <a:pt x="1543" y="0"/>
                  </a:moveTo>
                  <a:cubicBezTo>
                    <a:pt x="1275" y="0"/>
                    <a:pt x="1000" y="46"/>
                    <a:pt x="748" y="149"/>
                  </a:cubicBezTo>
                  <a:cubicBezTo>
                    <a:pt x="467" y="266"/>
                    <a:pt x="213" y="438"/>
                    <a:pt x="0" y="656"/>
                  </a:cubicBezTo>
                  <a:cubicBezTo>
                    <a:pt x="434" y="1072"/>
                    <a:pt x="1009" y="1308"/>
                    <a:pt x="1609" y="1318"/>
                  </a:cubicBezTo>
                  <a:cubicBezTo>
                    <a:pt x="1620" y="1318"/>
                    <a:pt x="1631" y="1318"/>
                    <a:pt x="1642" y="1318"/>
                  </a:cubicBezTo>
                  <a:cubicBezTo>
                    <a:pt x="1773" y="1318"/>
                    <a:pt x="1903" y="1307"/>
                    <a:pt x="2032" y="1285"/>
                  </a:cubicBezTo>
                  <a:cubicBezTo>
                    <a:pt x="2173" y="1263"/>
                    <a:pt x="2311" y="1229"/>
                    <a:pt x="2445" y="1182"/>
                  </a:cubicBezTo>
                  <a:cubicBezTo>
                    <a:pt x="2718" y="1085"/>
                    <a:pt x="2967" y="932"/>
                    <a:pt x="3176" y="733"/>
                  </a:cubicBezTo>
                  <a:cubicBezTo>
                    <a:pt x="2749" y="271"/>
                    <a:pt x="2185" y="19"/>
                    <a:pt x="1606" y="1"/>
                  </a:cubicBezTo>
                  <a:cubicBezTo>
                    <a:pt x="1585" y="1"/>
                    <a:pt x="1564" y="0"/>
                    <a:pt x="15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3"/>
            <p:cNvSpPr/>
            <p:nvPr/>
          </p:nvSpPr>
          <p:spPr>
            <a:xfrm>
              <a:off x="4774150" y="3252350"/>
              <a:ext cx="60225" cy="26100"/>
            </a:xfrm>
            <a:custGeom>
              <a:avLst/>
              <a:gdLst/>
              <a:ahLst/>
              <a:cxnLst/>
              <a:rect l="l" t="t" r="r" b="b"/>
              <a:pathLst>
                <a:path w="2409" h="1044" extrusionOk="0">
                  <a:moveTo>
                    <a:pt x="494" y="1"/>
                  </a:moveTo>
                  <a:cubicBezTo>
                    <a:pt x="313" y="105"/>
                    <a:pt x="146" y="233"/>
                    <a:pt x="0" y="383"/>
                  </a:cubicBezTo>
                  <a:cubicBezTo>
                    <a:pt x="322" y="692"/>
                    <a:pt x="725" y="903"/>
                    <a:pt x="1163" y="994"/>
                  </a:cubicBezTo>
                  <a:cubicBezTo>
                    <a:pt x="1322" y="1027"/>
                    <a:pt x="1482" y="1044"/>
                    <a:pt x="1641" y="1044"/>
                  </a:cubicBezTo>
                  <a:cubicBezTo>
                    <a:pt x="1901" y="1044"/>
                    <a:pt x="2159" y="1000"/>
                    <a:pt x="2409" y="919"/>
                  </a:cubicBezTo>
                  <a:cubicBezTo>
                    <a:pt x="2131" y="888"/>
                    <a:pt x="1851" y="835"/>
                    <a:pt x="1591" y="735"/>
                  </a:cubicBezTo>
                  <a:cubicBezTo>
                    <a:pt x="1183" y="575"/>
                    <a:pt x="831" y="292"/>
                    <a:pt x="4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3"/>
            <p:cNvSpPr/>
            <p:nvPr/>
          </p:nvSpPr>
          <p:spPr>
            <a:xfrm>
              <a:off x="4748900" y="3271200"/>
              <a:ext cx="79475" cy="32925"/>
            </a:xfrm>
            <a:custGeom>
              <a:avLst/>
              <a:gdLst/>
              <a:ahLst/>
              <a:cxnLst/>
              <a:rect l="l" t="t" r="r" b="b"/>
              <a:pathLst>
                <a:path w="3179" h="1317" extrusionOk="0">
                  <a:moveTo>
                    <a:pt x="1592" y="0"/>
                  </a:moveTo>
                  <a:cubicBezTo>
                    <a:pt x="1588" y="0"/>
                    <a:pt x="1584" y="0"/>
                    <a:pt x="1580" y="0"/>
                  </a:cubicBezTo>
                  <a:cubicBezTo>
                    <a:pt x="1293" y="3"/>
                    <a:pt x="995" y="56"/>
                    <a:pt x="729" y="179"/>
                  </a:cubicBezTo>
                  <a:cubicBezTo>
                    <a:pt x="453" y="306"/>
                    <a:pt x="206" y="487"/>
                    <a:pt x="1" y="713"/>
                  </a:cubicBezTo>
                  <a:cubicBezTo>
                    <a:pt x="438" y="1102"/>
                    <a:pt x="1003" y="1316"/>
                    <a:pt x="1587" y="1316"/>
                  </a:cubicBezTo>
                  <a:cubicBezTo>
                    <a:pt x="1603" y="1316"/>
                    <a:pt x="1618" y="1316"/>
                    <a:pt x="1634" y="1316"/>
                  </a:cubicBezTo>
                  <a:cubicBezTo>
                    <a:pt x="2197" y="1297"/>
                    <a:pt x="2766" y="1100"/>
                    <a:pt x="3178" y="673"/>
                  </a:cubicBezTo>
                  <a:cubicBezTo>
                    <a:pt x="2738" y="230"/>
                    <a:pt x="2170" y="0"/>
                    <a:pt x="15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3"/>
            <p:cNvSpPr/>
            <p:nvPr/>
          </p:nvSpPr>
          <p:spPr>
            <a:xfrm>
              <a:off x="4748925" y="3279050"/>
              <a:ext cx="60675" cy="25050"/>
            </a:xfrm>
            <a:custGeom>
              <a:avLst/>
              <a:gdLst/>
              <a:ahLst/>
              <a:cxnLst/>
              <a:rect l="l" t="t" r="r" b="b"/>
              <a:pathLst>
                <a:path w="2427" h="1002" extrusionOk="0">
                  <a:moveTo>
                    <a:pt x="480" y="1"/>
                  </a:moveTo>
                  <a:cubicBezTo>
                    <a:pt x="302" y="111"/>
                    <a:pt x="141" y="245"/>
                    <a:pt x="1" y="400"/>
                  </a:cubicBezTo>
                  <a:cubicBezTo>
                    <a:pt x="438" y="790"/>
                    <a:pt x="1001" y="1002"/>
                    <a:pt x="1582" y="1002"/>
                  </a:cubicBezTo>
                  <a:cubicBezTo>
                    <a:pt x="1660" y="1002"/>
                    <a:pt x="1738" y="998"/>
                    <a:pt x="1817" y="990"/>
                  </a:cubicBezTo>
                  <a:cubicBezTo>
                    <a:pt x="1920" y="979"/>
                    <a:pt x="2023" y="961"/>
                    <a:pt x="2123" y="937"/>
                  </a:cubicBezTo>
                  <a:cubicBezTo>
                    <a:pt x="2226" y="914"/>
                    <a:pt x="2327" y="884"/>
                    <a:pt x="2426" y="847"/>
                  </a:cubicBezTo>
                  <a:cubicBezTo>
                    <a:pt x="2146" y="825"/>
                    <a:pt x="1868" y="784"/>
                    <a:pt x="1604" y="693"/>
                  </a:cubicBezTo>
                  <a:cubicBezTo>
                    <a:pt x="1190" y="549"/>
                    <a:pt x="828" y="279"/>
                    <a:pt x="48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3"/>
            <p:cNvSpPr/>
            <p:nvPr/>
          </p:nvSpPr>
          <p:spPr>
            <a:xfrm>
              <a:off x="4724700" y="3297725"/>
              <a:ext cx="79400" cy="33000"/>
            </a:xfrm>
            <a:custGeom>
              <a:avLst/>
              <a:gdLst/>
              <a:ahLst/>
              <a:cxnLst/>
              <a:rect l="l" t="t" r="r" b="b"/>
              <a:pathLst>
                <a:path w="3176" h="1320" extrusionOk="0">
                  <a:moveTo>
                    <a:pt x="1642" y="1"/>
                  </a:moveTo>
                  <a:cubicBezTo>
                    <a:pt x="1613" y="1"/>
                    <a:pt x="1583" y="2"/>
                    <a:pt x="1553" y="3"/>
                  </a:cubicBezTo>
                  <a:cubicBezTo>
                    <a:pt x="968" y="20"/>
                    <a:pt x="409" y="293"/>
                    <a:pt x="1" y="772"/>
                  </a:cubicBezTo>
                  <a:cubicBezTo>
                    <a:pt x="429" y="1126"/>
                    <a:pt x="966" y="1319"/>
                    <a:pt x="1519" y="1319"/>
                  </a:cubicBezTo>
                  <a:cubicBezTo>
                    <a:pt x="1565" y="1319"/>
                    <a:pt x="1610" y="1318"/>
                    <a:pt x="1655" y="1315"/>
                  </a:cubicBezTo>
                  <a:cubicBezTo>
                    <a:pt x="2219" y="1277"/>
                    <a:pt x="2777" y="1057"/>
                    <a:pt x="3175" y="618"/>
                  </a:cubicBezTo>
                  <a:cubicBezTo>
                    <a:pt x="2738" y="209"/>
                    <a:pt x="2193" y="1"/>
                    <a:pt x="164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3"/>
            <p:cNvSpPr/>
            <p:nvPr/>
          </p:nvSpPr>
          <p:spPr>
            <a:xfrm>
              <a:off x="4724700" y="3306625"/>
              <a:ext cx="61025" cy="24075"/>
            </a:xfrm>
            <a:custGeom>
              <a:avLst/>
              <a:gdLst/>
              <a:ahLst/>
              <a:cxnLst/>
              <a:rect l="l" t="t" r="r" b="b"/>
              <a:pathLst>
                <a:path w="2441" h="963" extrusionOk="0">
                  <a:moveTo>
                    <a:pt x="466" y="1"/>
                  </a:moveTo>
                  <a:cubicBezTo>
                    <a:pt x="292" y="118"/>
                    <a:pt x="136" y="257"/>
                    <a:pt x="1" y="417"/>
                  </a:cubicBezTo>
                  <a:cubicBezTo>
                    <a:pt x="430" y="772"/>
                    <a:pt x="967" y="963"/>
                    <a:pt x="1518" y="963"/>
                  </a:cubicBezTo>
                  <a:cubicBezTo>
                    <a:pt x="1624" y="963"/>
                    <a:pt x="1731" y="955"/>
                    <a:pt x="1838" y="941"/>
                  </a:cubicBezTo>
                  <a:cubicBezTo>
                    <a:pt x="2045" y="911"/>
                    <a:pt x="2248" y="855"/>
                    <a:pt x="2441" y="776"/>
                  </a:cubicBezTo>
                  <a:cubicBezTo>
                    <a:pt x="2159" y="762"/>
                    <a:pt x="1883" y="735"/>
                    <a:pt x="1615" y="652"/>
                  </a:cubicBezTo>
                  <a:cubicBezTo>
                    <a:pt x="1195" y="524"/>
                    <a:pt x="824" y="267"/>
                    <a:pt x="46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3"/>
            <p:cNvSpPr/>
            <p:nvPr/>
          </p:nvSpPr>
          <p:spPr>
            <a:xfrm>
              <a:off x="4701525" y="3325100"/>
              <a:ext cx="79225" cy="33175"/>
            </a:xfrm>
            <a:custGeom>
              <a:avLst/>
              <a:gdLst/>
              <a:ahLst/>
              <a:cxnLst/>
              <a:rect l="l" t="t" r="r" b="b"/>
              <a:pathLst>
                <a:path w="3169" h="1327" extrusionOk="0">
                  <a:moveTo>
                    <a:pt x="1690" y="0"/>
                  </a:moveTo>
                  <a:cubicBezTo>
                    <a:pt x="1635" y="0"/>
                    <a:pt x="1580" y="3"/>
                    <a:pt x="1524" y="7"/>
                  </a:cubicBezTo>
                  <a:cubicBezTo>
                    <a:pt x="938" y="45"/>
                    <a:pt x="393" y="340"/>
                    <a:pt x="0" y="834"/>
                  </a:cubicBezTo>
                  <a:cubicBezTo>
                    <a:pt x="419" y="1154"/>
                    <a:pt x="931" y="1326"/>
                    <a:pt x="1454" y="1326"/>
                  </a:cubicBezTo>
                  <a:cubicBezTo>
                    <a:pt x="1528" y="1326"/>
                    <a:pt x="1602" y="1323"/>
                    <a:pt x="1676" y="1316"/>
                  </a:cubicBezTo>
                  <a:cubicBezTo>
                    <a:pt x="1816" y="1302"/>
                    <a:pt x="1956" y="1276"/>
                    <a:pt x="2092" y="1237"/>
                  </a:cubicBezTo>
                  <a:cubicBezTo>
                    <a:pt x="2160" y="1217"/>
                    <a:pt x="2226" y="1195"/>
                    <a:pt x="2292" y="1169"/>
                  </a:cubicBezTo>
                  <a:cubicBezTo>
                    <a:pt x="2358" y="1144"/>
                    <a:pt x="2424" y="1116"/>
                    <a:pt x="2488" y="1085"/>
                  </a:cubicBezTo>
                  <a:cubicBezTo>
                    <a:pt x="2749" y="961"/>
                    <a:pt x="2981" y="783"/>
                    <a:pt x="3168" y="563"/>
                  </a:cubicBezTo>
                  <a:cubicBezTo>
                    <a:pt x="2738" y="189"/>
                    <a:pt x="2215" y="0"/>
                    <a:pt x="169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3"/>
            <p:cNvSpPr/>
            <p:nvPr/>
          </p:nvSpPr>
          <p:spPr>
            <a:xfrm>
              <a:off x="4701525" y="3335125"/>
              <a:ext cx="61325" cy="23125"/>
            </a:xfrm>
            <a:custGeom>
              <a:avLst/>
              <a:gdLst/>
              <a:ahLst/>
              <a:cxnLst/>
              <a:rect l="l" t="t" r="r" b="b"/>
              <a:pathLst>
                <a:path w="2453" h="925" extrusionOk="0">
                  <a:moveTo>
                    <a:pt x="451" y="1"/>
                  </a:moveTo>
                  <a:cubicBezTo>
                    <a:pt x="281" y="124"/>
                    <a:pt x="130" y="269"/>
                    <a:pt x="0" y="433"/>
                  </a:cubicBezTo>
                  <a:cubicBezTo>
                    <a:pt x="356" y="706"/>
                    <a:pt x="779" y="872"/>
                    <a:pt x="1225" y="914"/>
                  </a:cubicBezTo>
                  <a:cubicBezTo>
                    <a:pt x="1300" y="921"/>
                    <a:pt x="1375" y="925"/>
                    <a:pt x="1451" y="925"/>
                  </a:cubicBezTo>
                  <a:cubicBezTo>
                    <a:pt x="1796" y="925"/>
                    <a:pt x="2138" y="849"/>
                    <a:pt x="2453" y="701"/>
                  </a:cubicBezTo>
                  <a:cubicBezTo>
                    <a:pt x="2170" y="697"/>
                    <a:pt x="1897" y="683"/>
                    <a:pt x="1624" y="610"/>
                  </a:cubicBezTo>
                  <a:cubicBezTo>
                    <a:pt x="1199" y="496"/>
                    <a:pt x="818" y="254"/>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3"/>
            <p:cNvSpPr/>
            <p:nvPr/>
          </p:nvSpPr>
          <p:spPr>
            <a:xfrm>
              <a:off x="4679450" y="3353275"/>
              <a:ext cx="78925" cy="33425"/>
            </a:xfrm>
            <a:custGeom>
              <a:avLst/>
              <a:gdLst/>
              <a:ahLst/>
              <a:cxnLst/>
              <a:rect l="l" t="t" r="r" b="b"/>
              <a:pathLst>
                <a:path w="3157" h="1337" extrusionOk="0">
                  <a:moveTo>
                    <a:pt x="1739" y="0"/>
                  </a:moveTo>
                  <a:cubicBezTo>
                    <a:pt x="1656" y="0"/>
                    <a:pt x="1574" y="5"/>
                    <a:pt x="1492" y="14"/>
                  </a:cubicBezTo>
                  <a:cubicBezTo>
                    <a:pt x="1347" y="31"/>
                    <a:pt x="1204" y="61"/>
                    <a:pt x="1065" y="106"/>
                  </a:cubicBezTo>
                  <a:cubicBezTo>
                    <a:pt x="927" y="153"/>
                    <a:pt x="794" y="214"/>
                    <a:pt x="669" y="289"/>
                  </a:cubicBezTo>
                  <a:cubicBezTo>
                    <a:pt x="407" y="444"/>
                    <a:pt x="180" y="652"/>
                    <a:pt x="0" y="897"/>
                  </a:cubicBezTo>
                  <a:cubicBezTo>
                    <a:pt x="407" y="1185"/>
                    <a:pt x="891" y="1337"/>
                    <a:pt x="1384" y="1337"/>
                  </a:cubicBezTo>
                  <a:cubicBezTo>
                    <a:pt x="1486" y="1337"/>
                    <a:pt x="1590" y="1330"/>
                    <a:pt x="1693" y="1317"/>
                  </a:cubicBezTo>
                  <a:cubicBezTo>
                    <a:pt x="1977" y="1282"/>
                    <a:pt x="2243" y="1188"/>
                    <a:pt x="2495" y="1056"/>
                  </a:cubicBezTo>
                  <a:cubicBezTo>
                    <a:pt x="2752" y="922"/>
                    <a:pt x="2977" y="735"/>
                    <a:pt x="3156" y="509"/>
                  </a:cubicBezTo>
                  <a:cubicBezTo>
                    <a:pt x="2735" y="170"/>
                    <a:pt x="2237" y="0"/>
                    <a:pt x="17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3"/>
            <p:cNvSpPr/>
            <p:nvPr/>
          </p:nvSpPr>
          <p:spPr>
            <a:xfrm>
              <a:off x="4679450" y="3364475"/>
              <a:ext cx="61525" cy="22225"/>
            </a:xfrm>
            <a:custGeom>
              <a:avLst/>
              <a:gdLst/>
              <a:ahLst/>
              <a:cxnLst/>
              <a:rect l="l" t="t" r="r" b="b"/>
              <a:pathLst>
                <a:path w="2461" h="889" extrusionOk="0">
                  <a:moveTo>
                    <a:pt x="436" y="1"/>
                  </a:moveTo>
                  <a:cubicBezTo>
                    <a:pt x="271" y="130"/>
                    <a:pt x="125" y="281"/>
                    <a:pt x="0" y="449"/>
                  </a:cubicBezTo>
                  <a:cubicBezTo>
                    <a:pt x="422" y="748"/>
                    <a:pt x="908" y="888"/>
                    <a:pt x="1382" y="888"/>
                  </a:cubicBezTo>
                  <a:cubicBezTo>
                    <a:pt x="1762" y="888"/>
                    <a:pt x="2135" y="798"/>
                    <a:pt x="2461" y="625"/>
                  </a:cubicBezTo>
                  <a:lnTo>
                    <a:pt x="2461" y="625"/>
                  </a:lnTo>
                  <a:cubicBezTo>
                    <a:pt x="2396" y="627"/>
                    <a:pt x="2332" y="628"/>
                    <a:pt x="2269" y="628"/>
                  </a:cubicBezTo>
                  <a:cubicBezTo>
                    <a:pt x="2054" y="628"/>
                    <a:pt x="1843" y="615"/>
                    <a:pt x="1630" y="566"/>
                  </a:cubicBezTo>
                  <a:cubicBezTo>
                    <a:pt x="1201" y="469"/>
                    <a:pt x="811" y="240"/>
                    <a:pt x="43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3"/>
            <p:cNvSpPr/>
            <p:nvPr/>
          </p:nvSpPr>
          <p:spPr>
            <a:xfrm>
              <a:off x="4915325" y="3076000"/>
              <a:ext cx="103750" cy="65350"/>
            </a:xfrm>
            <a:custGeom>
              <a:avLst/>
              <a:gdLst/>
              <a:ahLst/>
              <a:cxnLst/>
              <a:rect l="l" t="t" r="r" b="b"/>
              <a:pathLst>
                <a:path w="4150" h="2614" extrusionOk="0">
                  <a:moveTo>
                    <a:pt x="4150" y="1"/>
                  </a:moveTo>
                  <a:lnTo>
                    <a:pt x="3336" y="387"/>
                  </a:lnTo>
                  <a:lnTo>
                    <a:pt x="2928" y="580"/>
                  </a:lnTo>
                  <a:cubicBezTo>
                    <a:pt x="2793" y="646"/>
                    <a:pt x="2661" y="718"/>
                    <a:pt x="2527" y="786"/>
                  </a:cubicBezTo>
                  <a:cubicBezTo>
                    <a:pt x="2407" y="767"/>
                    <a:pt x="2287" y="758"/>
                    <a:pt x="2167" y="758"/>
                  </a:cubicBezTo>
                  <a:cubicBezTo>
                    <a:pt x="1709" y="758"/>
                    <a:pt x="1261" y="896"/>
                    <a:pt x="899" y="1162"/>
                  </a:cubicBezTo>
                  <a:cubicBezTo>
                    <a:pt x="668" y="1326"/>
                    <a:pt x="469" y="1531"/>
                    <a:pt x="311" y="1767"/>
                  </a:cubicBezTo>
                  <a:cubicBezTo>
                    <a:pt x="154" y="2015"/>
                    <a:pt x="48" y="2291"/>
                    <a:pt x="1" y="2581"/>
                  </a:cubicBezTo>
                  <a:cubicBezTo>
                    <a:pt x="130" y="2602"/>
                    <a:pt x="262" y="2613"/>
                    <a:pt x="393" y="2613"/>
                  </a:cubicBezTo>
                  <a:cubicBezTo>
                    <a:pt x="549" y="2613"/>
                    <a:pt x="704" y="2598"/>
                    <a:pt x="857" y="2568"/>
                  </a:cubicBezTo>
                  <a:cubicBezTo>
                    <a:pt x="1130" y="2519"/>
                    <a:pt x="1390" y="2421"/>
                    <a:pt x="1628" y="2278"/>
                  </a:cubicBezTo>
                  <a:cubicBezTo>
                    <a:pt x="2088" y="1987"/>
                    <a:pt x="2468" y="1559"/>
                    <a:pt x="2651" y="994"/>
                  </a:cubicBezTo>
                  <a:cubicBezTo>
                    <a:pt x="2775" y="910"/>
                    <a:pt x="2895" y="821"/>
                    <a:pt x="3021" y="738"/>
                  </a:cubicBezTo>
                  <a:lnTo>
                    <a:pt x="3396" y="492"/>
                  </a:lnTo>
                  <a:lnTo>
                    <a:pt x="415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3"/>
            <p:cNvSpPr/>
            <p:nvPr/>
          </p:nvSpPr>
          <p:spPr>
            <a:xfrm>
              <a:off x="4915325" y="3100125"/>
              <a:ext cx="48250" cy="41225"/>
            </a:xfrm>
            <a:custGeom>
              <a:avLst/>
              <a:gdLst/>
              <a:ahLst/>
              <a:cxnLst/>
              <a:rect l="l" t="t" r="r" b="b"/>
              <a:pathLst>
                <a:path w="1930" h="1649" extrusionOk="0">
                  <a:moveTo>
                    <a:pt x="1231" y="0"/>
                  </a:moveTo>
                  <a:lnTo>
                    <a:pt x="1231" y="0"/>
                  </a:lnTo>
                  <a:cubicBezTo>
                    <a:pt x="917" y="154"/>
                    <a:pt x="642" y="374"/>
                    <a:pt x="426" y="647"/>
                  </a:cubicBezTo>
                  <a:cubicBezTo>
                    <a:pt x="314" y="783"/>
                    <a:pt x="224" y="935"/>
                    <a:pt x="154" y="1097"/>
                  </a:cubicBezTo>
                  <a:cubicBezTo>
                    <a:pt x="82" y="1263"/>
                    <a:pt x="31" y="1438"/>
                    <a:pt x="1" y="1616"/>
                  </a:cubicBezTo>
                  <a:cubicBezTo>
                    <a:pt x="130" y="1638"/>
                    <a:pt x="262" y="1649"/>
                    <a:pt x="393" y="1649"/>
                  </a:cubicBezTo>
                  <a:cubicBezTo>
                    <a:pt x="440" y="1649"/>
                    <a:pt x="487" y="1647"/>
                    <a:pt x="534" y="1645"/>
                  </a:cubicBezTo>
                  <a:cubicBezTo>
                    <a:pt x="707" y="1633"/>
                    <a:pt x="877" y="1605"/>
                    <a:pt x="1044" y="1562"/>
                  </a:cubicBezTo>
                  <a:cubicBezTo>
                    <a:pt x="1371" y="1475"/>
                    <a:pt x="1674" y="1314"/>
                    <a:pt x="1929" y="1092"/>
                  </a:cubicBezTo>
                  <a:lnTo>
                    <a:pt x="1929" y="1092"/>
                  </a:lnTo>
                  <a:cubicBezTo>
                    <a:pt x="1628" y="1239"/>
                    <a:pt x="1292" y="1317"/>
                    <a:pt x="939" y="1317"/>
                  </a:cubicBezTo>
                  <a:cubicBezTo>
                    <a:pt x="789" y="1317"/>
                    <a:pt x="635" y="1303"/>
                    <a:pt x="480" y="1273"/>
                  </a:cubicBezTo>
                  <a:cubicBezTo>
                    <a:pt x="578" y="762"/>
                    <a:pt x="855" y="324"/>
                    <a:pt x="123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3"/>
            <p:cNvSpPr/>
            <p:nvPr/>
          </p:nvSpPr>
          <p:spPr>
            <a:xfrm>
              <a:off x="4907600" y="3086700"/>
              <a:ext cx="13500" cy="27450"/>
            </a:xfrm>
            <a:custGeom>
              <a:avLst/>
              <a:gdLst/>
              <a:ahLst/>
              <a:cxnLst/>
              <a:rect l="l" t="t" r="r" b="b"/>
              <a:pathLst>
                <a:path w="540" h="1098" extrusionOk="0">
                  <a:moveTo>
                    <a:pt x="268" y="0"/>
                  </a:moveTo>
                  <a:cubicBezTo>
                    <a:pt x="184" y="0"/>
                    <a:pt x="121" y="98"/>
                    <a:pt x="94" y="166"/>
                  </a:cubicBezTo>
                  <a:cubicBezTo>
                    <a:pt x="1" y="402"/>
                    <a:pt x="2" y="665"/>
                    <a:pt x="97" y="900"/>
                  </a:cubicBezTo>
                  <a:cubicBezTo>
                    <a:pt x="121" y="956"/>
                    <a:pt x="150" y="1011"/>
                    <a:pt x="195" y="1049"/>
                  </a:cubicBezTo>
                  <a:cubicBezTo>
                    <a:pt x="229" y="1079"/>
                    <a:pt x="273" y="1098"/>
                    <a:pt x="317" y="1098"/>
                  </a:cubicBezTo>
                  <a:cubicBezTo>
                    <a:pt x="333" y="1098"/>
                    <a:pt x="348" y="1095"/>
                    <a:pt x="363" y="1090"/>
                  </a:cubicBezTo>
                  <a:cubicBezTo>
                    <a:pt x="455" y="1061"/>
                    <a:pt x="493" y="955"/>
                    <a:pt x="507" y="862"/>
                  </a:cubicBezTo>
                  <a:cubicBezTo>
                    <a:pt x="539" y="647"/>
                    <a:pt x="516" y="428"/>
                    <a:pt x="441" y="224"/>
                  </a:cubicBezTo>
                  <a:cubicBezTo>
                    <a:pt x="416" y="159"/>
                    <a:pt x="380" y="29"/>
                    <a:pt x="301" y="5"/>
                  </a:cubicBezTo>
                  <a:cubicBezTo>
                    <a:pt x="290" y="2"/>
                    <a:pt x="279"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3"/>
            <p:cNvSpPr/>
            <p:nvPr/>
          </p:nvSpPr>
          <p:spPr>
            <a:xfrm>
              <a:off x="4952700" y="3103675"/>
              <a:ext cx="22125" cy="21000"/>
            </a:xfrm>
            <a:custGeom>
              <a:avLst/>
              <a:gdLst/>
              <a:ahLst/>
              <a:cxnLst/>
              <a:rect l="l" t="t" r="r" b="b"/>
              <a:pathLst>
                <a:path w="885" h="840" extrusionOk="0">
                  <a:moveTo>
                    <a:pt x="721" y="1"/>
                  </a:moveTo>
                  <a:cubicBezTo>
                    <a:pt x="682" y="1"/>
                    <a:pt x="642" y="9"/>
                    <a:pt x="611" y="19"/>
                  </a:cubicBezTo>
                  <a:cubicBezTo>
                    <a:pt x="376" y="100"/>
                    <a:pt x="168" y="264"/>
                    <a:pt x="55" y="488"/>
                  </a:cubicBezTo>
                  <a:cubicBezTo>
                    <a:pt x="27" y="542"/>
                    <a:pt x="4" y="599"/>
                    <a:pt x="3" y="660"/>
                  </a:cubicBezTo>
                  <a:cubicBezTo>
                    <a:pt x="1" y="720"/>
                    <a:pt x="25" y="784"/>
                    <a:pt x="76" y="816"/>
                  </a:cubicBezTo>
                  <a:cubicBezTo>
                    <a:pt x="101" y="833"/>
                    <a:pt x="130" y="840"/>
                    <a:pt x="159" y="840"/>
                  </a:cubicBezTo>
                  <a:cubicBezTo>
                    <a:pt x="219" y="840"/>
                    <a:pt x="282" y="810"/>
                    <a:pt x="334" y="776"/>
                  </a:cubicBezTo>
                  <a:cubicBezTo>
                    <a:pt x="513" y="659"/>
                    <a:pt x="669" y="508"/>
                    <a:pt x="774" y="321"/>
                  </a:cubicBezTo>
                  <a:cubicBezTo>
                    <a:pt x="810" y="260"/>
                    <a:pt x="885" y="151"/>
                    <a:pt x="856" y="76"/>
                  </a:cubicBezTo>
                  <a:cubicBezTo>
                    <a:pt x="834" y="19"/>
                    <a:pt x="779" y="1"/>
                    <a:pt x="72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3"/>
            <p:cNvSpPr/>
            <p:nvPr/>
          </p:nvSpPr>
          <p:spPr>
            <a:xfrm>
              <a:off x="4876725" y="3108350"/>
              <a:ext cx="13700" cy="27400"/>
            </a:xfrm>
            <a:custGeom>
              <a:avLst/>
              <a:gdLst/>
              <a:ahLst/>
              <a:cxnLst/>
              <a:rect l="l" t="t" r="r" b="b"/>
              <a:pathLst>
                <a:path w="548" h="1096" extrusionOk="0">
                  <a:moveTo>
                    <a:pt x="257" y="1"/>
                  </a:moveTo>
                  <a:cubicBezTo>
                    <a:pt x="170" y="1"/>
                    <a:pt x="109" y="102"/>
                    <a:pt x="85" y="173"/>
                  </a:cubicBezTo>
                  <a:cubicBezTo>
                    <a:pt x="0" y="412"/>
                    <a:pt x="12" y="675"/>
                    <a:pt x="116" y="906"/>
                  </a:cubicBezTo>
                  <a:cubicBezTo>
                    <a:pt x="141" y="961"/>
                    <a:pt x="172" y="1015"/>
                    <a:pt x="219" y="1053"/>
                  </a:cubicBezTo>
                  <a:cubicBezTo>
                    <a:pt x="252" y="1079"/>
                    <a:pt x="294" y="1095"/>
                    <a:pt x="336" y="1095"/>
                  </a:cubicBezTo>
                  <a:cubicBezTo>
                    <a:pt x="354" y="1095"/>
                    <a:pt x="372" y="1092"/>
                    <a:pt x="389" y="1086"/>
                  </a:cubicBezTo>
                  <a:cubicBezTo>
                    <a:pt x="478" y="1053"/>
                    <a:pt x="512" y="946"/>
                    <a:pt x="523" y="853"/>
                  </a:cubicBezTo>
                  <a:cubicBezTo>
                    <a:pt x="548" y="637"/>
                    <a:pt x="517" y="418"/>
                    <a:pt x="434" y="218"/>
                  </a:cubicBezTo>
                  <a:cubicBezTo>
                    <a:pt x="406" y="153"/>
                    <a:pt x="366" y="26"/>
                    <a:pt x="286" y="4"/>
                  </a:cubicBezTo>
                  <a:cubicBezTo>
                    <a:pt x="276" y="2"/>
                    <a:pt x="266" y="1"/>
                    <a:pt x="25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3"/>
            <p:cNvSpPr/>
            <p:nvPr/>
          </p:nvSpPr>
          <p:spPr>
            <a:xfrm>
              <a:off x="4846675" y="3131150"/>
              <a:ext cx="13900" cy="27300"/>
            </a:xfrm>
            <a:custGeom>
              <a:avLst/>
              <a:gdLst/>
              <a:ahLst/>
              <a:cxnLst/>
              <a:rect l="l" t="t" r="r" b="b"/>
              <a:pathLst>
                <a:path w="556" h="1092" extrusionOk="0">
                  <a:moveTo>
                    <a:pt x="245" y="0"/>
                  </a:moveTo>
                  <a:cubicBezTo>
                    <a:pt x="156" y="0"/>
                    <a:pt x="98" y="106"/>
                    <a:pt x="75" y="178"/>
                  </a:cubicBezTo>
                  <a:cubicBezTo>
                    <a:pt x="0" y="421"/>
                    <a:pt x="22" y="683"/>
                    <a:pt x="134" y="910"/>
                  </a:cubicBezTo>
                  <a:cubicBezTo>
                    <a:pt x="162" y="965"/>
                    <a:pt x="195" y="1018"/>
                    <a:pt x="243" y="1053"/>
                  </a:cubicBezTo>
                  <a:cubicBezTo>
                    <a:pt x="275" y="1077"/>
                    <a:pt x="316" y="1092"/>
                    <a:pt x="357" y="1092"/>
                  </a:cubicBezTo>
                  <a:cubicBezTo>
                    <a:pt x="376" y="1092"/>
                    <a:pt x="395" y="1088"/>
                    <a:pt x="413" y="1081"/>
                  </a:cubicBezTo>
                  <a:cubicBezTo>
                    <a:pt x="500" y="1043"/>
                    <a:pt x="532" y="936"/>
                    <a:pt x="539" y="842"/>
                  </a:cubicBezTo>
                  <a:cubicBezTo>
                    <a:pt x="555" y="625"/>
                    <a:pt x="517" y="408"/>
                    <a:pt x="425" y="212"/>
                  </a:cubicBezTo>
                  <a:cubicBezTo>
                    <a:pt x="396" y="147"/>
                    <a:pt x="351" y="21"/>
                    <a:pt x="271" y="3"/>
                  </a:cubicBezTo>
                  <a:cubicBezTo>
                    <a:pt x="262" y="1"/>
                    <a:pt x="253" y="0"/>
                    <a:pt x="24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3"/>
            <p:cNvSpPr/>
            <p:nvPr/>
          </p:nvSpPr>
          <p:spPr>
            <a:xfrm>
              <a:off x="4817475" y="3155000"/>
              <a:ext cx="14050" cy="27225"/>
            </a:xfrm>
            <a:custGeom>
              <a:avLst/>
              <a:gdLst/>
              <a:ahLst/>
              <a:cxnLst/>
              <a:rect l="l" t="t" r="r" b="b"/>
              <a:pathLst>
                <a:path w="562" h="1089" extrusionOk="0">
                  <a:moveTo>
                    <a:pt x="234" y="0"/>
                  </a:moveTo>
                  <a:cubicBezTo>
                    <a:pt x="143" y="0"/>
                    <a:pt x="87" y="111"/>
                    <a:pt x="67" y="185"/>
                  </a:cubicBezTo>
                  <a:cubicBezTo>
                    <a:pt x="1" y="431"/>
                    <a:pt x="32" y="691"/>
                    <a:pt x="153" y="915"/>
                  </a:cubicBezTo>
                  <a:cubicBezTo>
                    <a:pt x="182" y="968"/>
                    <a:pt x="216" y="1020"/>
                    <a:pt x="267" y="1053"/>
                  </a:cubicBezTo>
                  <a:cubicBezTo>
                    <a:pt x="298" y="1075"/>
                    <a:pt x="337" y="1089"/>
                    <a:pt x="375" y="1089"/>
                  </a:cubicBezTo>
                  <a:cubicBezTo>
                    <a:pt x="396" y="1089"/>
                    <a:pt x="418" y="1084"/>
                    <a:pt x="437" y="1074"/>
                  </a:cubicBezTo>
                  <a:cubicBezTo>
                    <a:pt x="523" y="1034"/>
                    <a:pt x="550" y="924"/>
                    <a:pt x="553" y="831"/>
                  </a:cubicBezTo>
                  <a:cubicBezTo>
                    <a:pt x="562" y="614"/>
                    <a:pt x="516" y="398"/>
                    <a:pt x="418" y="205"/>
                  </a:cubicBezTo>
                  <a:cubicBezTo>
                    <a:pt x="386" y="142"/>
                    <a:pt x="337" y="17"/>
                    <a:pt x="256" y="2"/>
                  </a:cubicBezTo>
                  <a:cubicBezTo>
                    <a:pt x="249" y="1"/>
                    <a:pt x="241" y="0"/>
                    <a:pt x="23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3"/>
            <p:cNvSpPr/>
            <p:nvPr/>
          </p:nvSpPr>
          <p:spPr>
            <a:xfrm>
              <a:off x="4789125" y="3179925"/>
              <a:ext cx="14275" cy="27075"/>
            </a:xfrm>
            <a:custGeom>
              <a:avLst/>
              <a:gdLst/>
              <a:ahLst/>
              <a:cxnLst/>
              <a:rect l="l" t="t" r="r" b="b"/>
              <a:pathLst>
                <a:path w="571" h="1083" extrusionOk="0">
                  <a:moveTo>
                    <a:pt x="224" y="1"/>
                  </a:moveTo>
                  <a:cubicBezTo>
                    <a:pt x="131" y="1"/>
                    <a:pt x="78" y="114"/>
                    <a:pt x="60" y="190"/>
                  </a:cubicBezTo>
                  <a:cubicBezTo>
                    <a:pt x="0" y="435"/>
                    <a:pt x="48" y="705"/>
                    <a:pt x="173" y="918"/>
                  </a:cubicBezTo>
                  <a:cubicBezTo>
                    <a:pt x="204" y="969"/>
                    <a:pt x="241" y="1020"/>
                    <a:pt x="291" y="1052"/>
                  </a:cubicBezTo>
                  <a:cubicBezTo>
                    <a:pt x="322" y="1071"/>
                    <a:pt x="359" y="1083"/>
                    <a:pt x="395" y="1083"/>
                  </a:cubicBezTo>
                  <a:cubicBezTo>
                    <a:pt x="419" y="1083"/>
                    <a:pt x="443" y="1078"/>
                    <a:pt x="464" y="1067"/>
                  </a:cubicBezTo>
                  <a:cubicBezTo>
                    <a:pt x="548" y="1023"/>
                    <a:pt x="569" y="911"/>
                    <a:pt x="570" y="818"/>
                  </a:cubicBezTo>
                  <a:cubicBezTo>
                    <a:pt x="570" y="601"/>
                    <a:pt x="517" y="389"/>
                    <a:pt x="412" y="199"/>
                  </a:cubicBezTo>
                  <a:cubicBezTo>
                    <a:pt x="378" y="136"/>
                    <a:pt x="324" y="14"/>
                    <a:pt x="243" y="2"/>
                  </a:cubicBezTo>
                  <a:cubicBezTo>
                    <a:pt x="237" y="1"/>
                    <a:pt x="230" y="1"/>
                    <a:pt x="22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3"/>
            <p:cNvSpPr/>
            <p:nvPr/>
          </p:nvSpPr>
          <p:spPr>
            <a:xfrm>
              <a:off x="4761775" y="3205850"/>
              <a:ext cx="14625" cy="26925"/>
            </a:xfrm>
            <a:custGeom>
              <a:avLst/>
              <a:gdLst/>
              <a:ahLst/>
              <a:cxnLst/>
              <a:rect l="l" t="t" r="r" b="b"/>
              <a:pathLst>
                <a:path w="585" h="1077" extrusionOk="0">
                  <a:moveTo>
                    <a:pt x="213" y="0"/>
                  </a:moveTo>
                  <a:cubicBezTo>
                    <a:pt x="116" y="0"/>
                    <a:pt x="65" y="119"/>
                    <a:pt x="50" y="196"/>
                  </a:cubicBezTo>
                  <a:cubicBezTo>
                    <a:pt x="1" y="444"/>
                    <a:pt x="58" y="711"/>
                    <a:pt x="191" y="920"/>
                  </a:cubicBezTo>
                  <a:cubicBezTo>
                    <a:pt x="223" y="970"/>
                    <a:pt x="262" y="1019"/>
                    <a:pt x="313" y="1049"/>
                  </a:cubicBezTo>
                  <a:cubicBezTo>
                    <a:pt x="343" y="1067"/>
                    <a:pt x="378" y="1077"/>
                    <a:pt x="412" y="1077"/>
                  </a:cubicBezTo>
                  <a:cubicBezTo>
                    <a:pt x="437" y="1077"/>
                    <a:pt x="463" y="1071"/>
                    <a:pt x="486" y="1058"/>
                  </a:cubicBezTo>
                  <a:cubicBezTo>
                    <a:pt x="570" y="1012"/>
                    <a:pt x="585" y="898"/>
                    <a:pt x="582" y="805"/>
                  </a:cubicBezTo>
                  <a:cubicBezTo>
                    <a:pt x="575" y="589"/>
                    <a:pt x="514" y="378"/>
                    <a:pt x="402" y="191"/>
                  </a:cubicBezTo>
                  <a:cubicBezTo>
                    <a:pt x="366" y="131"/>
                    <a:pt x="308" y="11"/>
                    <a:pt x="226" y="1"/>
                  </a:cubicBezTo>
                  <a:cubicBezTo>
                    <a:pt x="221" y="0"/>
                    <a:pt x="217" y="0"/>
                    <a:pt x="2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3"/>
            <p:cNvSpPr/>
            <p:nvPr/>
          </p:nvSpPr>
          <p:spPr>
            <a:xfrm>
              <a:off x="4734375" y="3233900"/>
              <a:ext cx="15000" cy="26775"/>
            </a:xfrm>
            <a:custGeom>
              <a:avLst/>
              <a:gdLst/>
              <a:ahLst/>
              <a:cxnLst/>
              <a:rect l="l" t="t" r="r" b="b"/>
              <a:pathLst>
                <a:path w="600" h="1071" extrusionOk="0">
                  <a:moveTo>
                    <a:pt x="196" y="0"/>
                  </a:moveTo>
                  <a:cubicBezTo>
                    <a:pt x="97" y="0"/>
                    <a:pt x="50" y="122"/>
                    <a:pt x="36" y="201"/>
                  </a:cubicBezTo>
                  <a:cubicBezTo>
                    <a:pt x="1" y="454"/>
                    <a:pt x="61" y="711"/>
                    <a:pt x="206" y="921"/>
                  </a:cubicBezTo>
                  <a:cubicBezTo>
                    <a:pt x="240" y="971"/>
                    <a:pt x="281" y="1018"/>
                    <a:pt x="334" y="1046"/>
                  </a:cubicBezTo>
                  <a:cubicBezTo>
                    <a:pt x="362" y="1061"/>
                    <a:pt x="395" y="1070"/>
                    <a:pt x="428" y="1070"/>
                  </a:cubicBezTo>
                  <a:cubicBezTo>
                    <a:pt x="455" y="1070"/>
                    <a:pt x="483" y="1064"/>
                    <a:pt x="506" y="1049"/>
                  </a:cubicBezTo>
                  <a:cubicBezTo>
                    <a:pt x="588" y="1000"/>
                    <a:pt x="600" y="886"/>
                    <a:pt x="592" y="791"/>
                  </a:cubicBezTo>
                  <a:cubicBezTo>
                    <a:pt x="576" y="575"/>
                    <a:pt x="506" y="365"/>
                    <a:pt x="388" y="184"/>
                  </a:cubicBezTo>
                  <a:cubicBezTo>
                    <a:pt x="350" y="125"/>
                    <a:pt x="288" y="6"/>
                    <a:pt x="205" y="0"/>
                  </a:cubicBezTo>
                  <a:cubicBezTo>
                    <a:pt x="202" y="0"/>
                    <a:pt x="199" y="0"/>
                    <a:pt x="1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3"/>
            <p:cNvSpPr/>
            <p:nvPr/>
          </p:nvSpPr>
          <p:spPr>
            <a:xfrm>
              <a:off x="4708575" y="3262300"/>
              <a:ext cx="15400" cy="26575"/>
            </a:xfrm>
            <a:custGeom>
              <a:avLst/>
              <a:gdLst/>
              <a:ahLst/>
              <a:cxnLst/>
              <a:rect l="l" t="t" r="r" b="b"/>
              <a:pathLst>
                <a:path w="616" h="1063" extrusionOk="0">
                  <a:moveTo>
                    <a:pt x="183" y="1"/>
                  </a:moveTo>
                  <a:cubicBezTo>
                    <a:pt x="81" y="1"/>
                    <a:pt x="35" y="125"/>
                    <a:pt x="27" y="208"/>
                  </a:cubicBezTo>
                  <a:cubicBezTo>
                    <a:pt x="1" y="462"/>
                    <a:pt x="70" y="716"/>
                    <a:pt x="223" y="922"/>
                  </a:cubicBezTo>
                  <a:cubicBezTo>
                    <a:pt x="258" y="970"/>
                    <a:pt x="300" y="1016"/>
                    <a:pt x="355" y="1042"/>
                  </a:cubicBezTo>
                  <a:cubicBezTo>
                    <a:pt x="382" y="1055"/>
                    <a:pt x="412" y="1063"/>
                    <a:pt x="442" y="1063"/>
                  </a:cubicBezTo>
                  <a:cubicBezTo>
                    <a:pt x="473" y="1063"/>
                    <a:pt x="502" y="1055"/>
                    <a:pt x="528" y="1039"/>
                  </a:cubicBezTo>
                  <a:cubicBezTo>
                    <a:pt x="608" y="986"/>
                    <a:pt x="616" y="872"/>
                    <a:pt x="604" y="778"/>
                  </a:cubicBezTo>
                  <a:cubicBezTo>
                    <a:pt x="579" y="562"/>
                    <a:pt x="502" y="355"/>
                    <a:pt x="377" y="177"/>
                  </a:cubicBezTo>
                  <a:cubicBezTo>
                    <a:pt x="336" y="119"/>
                    <a:pt x="270" y="4"/>
                    <a:pt x="187" y="1"/>
                  </a:cubicBezTo>
                  <a:cubicBezTo>
                    <a:pt x="186" y="1"/>
                    <a:pt x="185"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3"/>
            <p:cNvSpPr/>
            <p:nvPr/>
          </p:nvSpPr>
          <p:spPr>
            <a:xfrm>
              <a:off x="4682450" y="3293400"/>
              <a:ext cx="15775" cy="26375"/>
            </a:xfrm>
            <a:custGeom>
              <a:avLst/>
              <a:gdLst/>
              <a:ahLst/>
              <a:cxnLst/>
              <a:rect l="l" t="t" r="r" b="b"/>
              <a:pathLst>
                <a:path w="631" h="1055" extrusionOk="0">
                  <a:moveTo>
                    <a:pt x="164" y="1"/>
                  </a:moveTo>
                  <a:cubicBezTo>
                    <a:pt x="57" y="1"/>
                    <a:pt x="22" y="135"/>
                    <a:pt x="16" y="218"/>
                  </a:cubicBezTo>
                  <a:cubicBezTo>
                    <a:pt x="0" y="472"/>
                    <a:pt x="79" y="723"/>
                    <a:pt x="239" y="922"/>
                  </a:cubicBezTo>
                  <a:cubicBezTo>
                    <a:pt x="276" y="969"/>
                    <a:pt x="320" y="1013"/>
                    <a:pt x="375" y="1036"/>
                  </a:cubicBezTo>
                  <a:cubicBezTo>
                    <a:pt x="401" y="1048"/>
                    <a:pt x="429" y="1054"/>
                    <a:pt x="458" y="1054"/>
                  </a:cubicBezTo>
                  <a:cubicBezTo>
                    <a:pt x="490" y="1054"/>
                    <a:pt x="522" y="1046"/>
                    <a:pt x="549" y="1027"/>
                  </a:cubicBezTo>
                  <a:cubicBezTo>
                    <a:pt x="627" y="972"/>
                    <a:pt x="630" y="857"/>
                    <a:pt x="616" y="764"/>
                  </a:cubicBezTo>
                  <a:cubicBezTo>
                    <a:pt x="581" y="548"/>
                    <a:pt x="494" y="344"/>
                    <a:pt x="362" y="170"/>
                  </a:cubicBezTo>
                  <a:cubicBezTo>
                    <a:pt x="319" y="115"/>
                    <a:pt x="247" y="1"/>
                    <a:pt x="16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3"/>
            <p:cNvSpPr/>
            <p:nvPr/>
          </p:nvSpPr>
          <p:spPr>
            <a:xfrm>
              <a:off x="4923575" y="3158100"/>
              <a:ext cx="25125" cy="16250"/>
            </a:xfrm>
            <a:custGeom>
              <a:avLst/>
              <a:gdLst/>
              <a:ahLst/>
              <a:cxnLst/>
              <a:rect l="l" t="t" r="r" b="b"/>
              <a:pathLst>
                <a:path w="1005" h="650" extrusionOk="0">
                  <a:moveTo>
                    <a:pt x="185" y="0"/>
                  </a:moveTo>
                  <a:cubicBezTo>
                    <a:pt x="127" y="0"/>
                    <a:pt x="71" y="16"/>
                    <a:pt x="37" y="61"/>
                  </a:cubicBezTo>
                  <a:cubicBezTo>
                    <a:pt x="1" y="108"/>
                    <a:pt x="0" y="175"/>
                    <a:pt x="23" y="230"/>
                  </a:cubicBezTo>
                  <a:cubicBezTo>
                    <a:pt x="44" y="286"/>
                    <a:pt x="86" y="332"/>
                    <a:pt x="130" y="373"/>
                  </a:cubicBezTo>
                  <a:cubicBezTo>
                    <a:pt x="312" y="541"/>
                    <a:pt x="547" y="638"/>
                    <a:pt x="794" y="649"/>
                  </a:cubicBezTo>
                  <a:cubicBezTo>
                    <a:pt x="799" y="649"/>
                    <a:pt x="803" y="649"/>
                    <a:pt x="808" y="649"/>
                  </a:cubicBezTo>
                  <a:cubicBezTo>
                    <a:pt x="886" y="649"/>
                    <a:pt x="997" y="623"/>
                    <a:pt x="1001" y="527"/>
                  </a:cubicBezTo>
                  <a:cubicBezTo>
                    <a:pt x="1005" y="446"/>
                    <a:pt x="901" y="364"/>
                    <a:pt x="849" y="316"/>
                  </a:cubicBezTo>
                  <a:cubicBezTo>
                    <a:pt x="692" y="170"/>
                    <a:pt x="501" y="66"/>
                    <a:pt x="293" y="15"/>
                  </a:cubicBezTo>
                  <a:cubicBezTo>
                    <a:pt x="259" y="6"/>
                    <a:pt x="221" y="0"/>
                    <a:pt x="18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3"/>
            <p:cNvSpPr/>
            <p:nvPr/>
          </p:nvSpPr>
          <p:spPr>
            <a:xfrm>
              <a:off x="4895050" y="3179225"/>
              <a:ext cx="25400" cy="15700"/>
            </a:xfrm>
            <a:custGeom>
              <a:avLst/>
              <a:gdLst/>
              <a:ahLst/>
              <a:cxnLst/>
              <a:rect l="l" t="t" r="r" b="b"/>
              <a:pathLst>
                <a:path w="1016" h="628" extrusionOk="0">
                  <a:moveTo>
                    <a:pt x="193" y="0"/>
                  </a:moveTo>
                  <a:cubicBezTo>
                    <a:pt x="130" y="0"/>
                    <a:pt x="69" y="17"/>
                    <a:pt x="34" y="66"/>
                  </a:cubicBezTo>
                  <a:cubicBezTo>
                    <a:pt x="0" y="114"/>
                    <a:pt x="1" y="182"/>
                    <a:pt x="26" y="236"/>
                  </a:cubicBezTo>
                  <a:cubicBezTo>
                    <a:pt x="50" y="291"/>
                    <a:pt x="93" y="335"/>
                    <a:pt x="139" y="375"/>
                  </a:cubicBezTo>
                  <a:cubicBezTo>
                    <a:pt x="327" y="535"/>
                    <a:pt x="566" y="625"/>
                    <a:pt x="813" y="627"/>
                  </a:cubicBezTo>
                  <a:cubicBezTo>
                    <a:pt x="891" y="627"/>
                    <a:pt x="1014" y="599"/>
                    <a:pt x="1016" y="497"/>
                  </a:cubicBezTo>
                  <a:cubicBezTo>
                    <a:pt x="1016" y="417"/>
                    <a:pt x="908" y="338"/>
                    <a:pt x="856" y="292"/>
                  </a:cubicBezTo>
                  <a:cubicBezTo>
                    <a:pt x="694" y="152"/>
                    <a:pt x="498" y="55"/>
                    <a:pt x="289" y="11"/>
                  </a:cubicBezTo>
                  <a:cubicBezTo>
                    <a:pt x="259" y="4"/>
                    <a:pt x="226" y="0"/>
                    <a:pt x="19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3"/>
            <p:cNvSpPr/>
            <p:nvPr/>
          </p:nvSpPr>
          <p:spPr>
            <a:xfrm>
              <a:off x="4867275" y="3201300"/>
              <a:ext cx="25875" cy="15175"/>
            </a:xfrm>
            <a:custGeom>
              <a:avLst/>
              <a:gdLst/>
              <a:ahLst/>
              <a:cxnLst/>
              <a:rect l="l" t="t" r="r" b="b"/>
              <a:pathLst>
                <a:path w="1035" h="607" extrusionOk="0">
                  <a:moveTo>
                    <a:pt x="205" y="1"/>
                  </a:moveTo>
                  <a:cubicBezTo>
                    <a:pt x="136" y="1"/>
                    <a:pt x="70" y="18"/>
                    <a:pt x="34" y="74"/>
                  </a:cubicBezTo>
                  <a:cubicBezTo>
                    <a:pt x="1" y="122"/>
                    <a:pt x="5" y="189"/>
                    <a:pt x="31" y="243"/>
                  </a:cubicBezTo>
                  <a:cubicBezTo>
                    <a:pt x="57" y="298"/>
                    <a:pt x="102" y="340"/>
                    <a:pt x="150" y="377"/>
                  </a:cubicBezTo>
                  <a:cubicBezTo>
                    <a:pt x="336" y="526"/>
                    <a:pt x="567" y="606"/>
                    <a:pt x="805" y="606"/>
                  </a:cubicBezTo>
                  <a:cubicBezTo>
                    <a:pt x="814" y="606"/>
                    <a:pt x="823" y="606"/>
                    <a:pt x="832" y="606"/>
                  </a:cubicBezTo>
                  <a:cubicBezTo>
                    <a:pt x="911" y="603"/>
                    <a:pt x="1034" y="570"/>
                    <a:pt x="1030" y="468"/>
                  </a:cubicBezTo>
                  <a:cubicBezTo>
                    <a:pt x="1028" y="388"/>
                    <a:pt x="918" y="314"/>
                    <a:pt x="862" y="270"/>
                  </a:cubicBezTo>
                  <a:cubicBezTo>
                    <a:pt x="696" y="135"/>
                    <a:pt x="497" y="46"/>
                    <a:pt x="286" y="8"/>
                  </a:cubicBezTo>
                  <a:cubicBezTo>
                    <a:pt x="260" y="4"/>
                    <a:pt x="232" y="1"/>
                    <a:pt x="20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3"/>
            <p:cNvSpPr/>
            <p:nvPr/>
          </p:nvSpPr>
          <p:spPr>
            <a:xfrm>
              <a:off x="4840375" y="3224425"/>
              <a:ext cx="26225" cy="14600"/>
            </a:xfrm>
            <a:custGeom>
              <a:avLst/>
              <a:gdLst/>
              <a:ahLst/>
              <a:cxnLst/>
              <a:rect l="l" t="t" r="r" b="b"/>
              <a:pathLst>
                <a:path w="1049" h="584" extrusionOk="0">
                  <a:moveTo>
                    <a:pt x="215" y="0"/>
                  </a:moveTo>
                  <a:cubicBezTo>
                    <a:pt x="141" y="0"/>
                    <a:pt x="67" y="19"/>
                    <a:pt x="30" y="79"/>
                  </a:cubicBezTo>
                  <a:cubicBezTo>
                    <a:pt x="0" y="128"/>
                    <a:pt x="7" y="196"/>
                    <a:pt x="34" y="249"/>
                  </a:cubicBezTo>
                  <a:cubicBezTo>
                    <a:pt x="62" y="302"/>
                    <a:pt x="109" y="343"/>
                    <a:pt x="157" y="378"/>
                  </a:cubicBezTo>
                  <a:cubicBezTo>
                    <a:pt x="338" y="512"/>
                    <a:pt x="556" y="583"/>
                    <a:pt x="781" y="583"/>
                  </a:cubicBezTo>
                  <a:cubicBezTo>
                    <a:pt x="803" y="583"/>
                    <a:pt x="826" y="583"/>
                    <a:pt x="849" y="581"/>
                  </a:cubicBezTo>
                  <a:cubicBezTo>
                    <a:pt x="927" y="576"/>
                    <a:pt x="1049" y="539"/>
                    <a:pt x="1041" y="437"/>
                  </a:cubicBezTo>
                  <a:cubicBezTo>
                    <a:pt x="1036" y="358"/>
                    <a:pt x="923" y="287"/>
                    <a:pt x="867" y="245"/>
                  </a:cubicBezTo>
                  <a:cubicBezTo>
                    <a:pt x="696" y="117"/>
                    <a:pt x="494" y="34"/>
                    <a:pt x="281" y="5"/>
                  </a:cubicBezTo>
                  <a:cubicBezTo>
                    <a:pt x="260" y="2"/>
                    <a:pt x="237" y="0"/>
                    <a:pt x="2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3"/>
            <p:cNvSpPr/>
            <p:nvPr/>
          </p:nvSpPr>
          <p:spPr>
            <a:xfrm>
              <a:off x="4814275" y="3248500"/>
              <a:ext cx="26600" cy="14100"/>
            </a:xfrm>
            <a:custGeom>
              <a:avLst/>
              <a:gdLst/>
              <a:ahLst/>
              <a:cxnLst/>
              <a:rect l="l" t="t" r="r" b="b"/>
              <a:pathLst>
                <a:path w="1064" h="564" extrusionOk="0">
                  <a:moveTo>
                    <a:pt x="225" y="1"/>
                  </a:moveTo>
                  <a:cubicBezTo>
                    <a:pt x="146" y="1"/>
                    <a:pt x="67" y="21"/>
                    <a:pt x="30" y="85"/>
                  </a:cubicBezTo>
                  <a:cubicBezTo>
                    <a:pt x="1" y="137"/>
                    <a:pt x="10" y="203"/>
                    <a:pt x="40" y="256"/>
                  </a:cubicBezTo>
                  <a:cubicBezTo>
                    <a:pt x="70" y="307"/>
                    <a:pt x="118" y="347"/>
                    <a:pt x="167" y="380"/>
                  </a:cubicBezTo>
                  <a:cubicBezTo>
                    <a:pt x="343" y="500"/>
                    <a:pt x="550" y="564"/>
                    <a:pt x="761" y="564"/>
                  </a:cubicBezTo>
                  <a:cubicBezTo>
                    <a:pt x="796" y="564"/>
                    <a:pt x="831" y="562"/>
                    <a:pt x="866" y="558"/>
                  </a:cubicBezTo>
                  <a:cubicBezTo>
                    <a:pt x="944" y="550"/>
                    <a:pt x="1063" y="509"/>
                    <a:pt x="1054" y="408"/>
                  </a:cubicBezTo>
                  <a:cubicBezTo>
                    <a:pt x="1045" y="329"/>
                    <a:pt x="930" y="262"/>
                    <a:pt x="872" y="222"/>
                  </a:cubicBezTo>
                  <a:cubicBezTo>
                    <a:pt x="696" y="100"/>
                    <a:pt x="491" y="24"/>
                    <a:pt x="278" y="4"/>
                  </a:cubicBezTo>
                  <a:cubicBezTo>
                    <a:pt x="261" y="2"/>
                    <a:pt x="243" y="1"/>
                    <a:pt x="22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3"/>
            <p:cNvSpPr/>
            <p:nvPr/>
          </p:nvSpPr>
          <p:spPr>
            <a:xfrm>
              <a:off x="4789125" y="3273450"/>
              <a:ext cx="26900" cy="13650"/>
            </a:xfrm>
            <a:custGeom>
              <a:avLst/>
              <a:gdLst/>
              <a:ahLst/>
              <a:cxnLst/>
              <a:rect l="l" t="t" r="r" b="b"/>
              <a:pathLst>
                <a:path w="1076" h="546" extrusionOk="0">
                  <a:moveTo>
                    <a:pt x="239" y="0"/>
                  </a:moveTo>
                  <a:cubicBezTo>
                    <a:pt x="155" y="0"/>
                    <a:pt x="64" y="21"/>
                    <a:pt x="27" y="93"/>
                  </a:cubicBezTo>
                  <a:cubicBezTo>
                    <a:pt x="0" y="145"/>
                    <a:pt x="11" y="212"/>
                    <a:pt x="43" y="262"/>
                  </a:cubicBezTo>
                  <a:cubicBezTo>
                    <a:pt x="74" y="313"/>
                    <a:pt x="124" y="351"/>
                    <a:pt x="175" y="384"/>
                  </a:cubicBezTo>
                  <a:cubicBezTo>
                    <a:pt x="344" y="490"/>
                    <a:pt x="539" y="546"/>
                    <a:pt x="738" y="546"/>
                  </a:cubicBezTo>
                  <a:cubicBezTo>
                    <a:pt x="785" y="546"/>
                    <a:pt x="833" y="542"/>
                    <a:pt x="880" y="536"/>
                  </a:cubicBezTo>
                  <a:cubicBezTo>
                    <a:pt x="958" y="525"/>
                    <a:pt x="1076" y="480"/>
                    <a:pt x="1062" y="379"/>
                  </a:cubicBezTo>
                  <a:cubicBezTo>
                    <a:pt x="1051" y="300"/>
                    <a:pt x="934" y="238"/>
                    <a:pt x="874" y="200"/>
                  </a:cubicBezTo>
                  <a:cubicBezTo>
                    <a:pt x="694" y="84"/>
                    <a:pt x="486" y="15"/>
                    <a:pt x="272" y="1"/>
                  </a:cubicBezTo>
                  <a:cubicBezTo>
                    <a:pt x="261" y="1"/>
                    <a:pt x="250" y="0"/>
                    <a:pt x="23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3"/>
            <p:cNvSpPr/>
            <p:nvPr/>
          </p:nvSpPr>
          <p:spPr>
            <a:xfrm>
              <a:off x="4763850" y="3300400"/>
              <a:ext cx="27250" cy="13200"/>
            </a:xfrm>
            <a:custGeom>
              <a:avLst/>
              <a:gdLst/>
              <a:ahLst/>
              <a:cxnLst/>
              <a:rect l="l" t="t" r="r" b="b"/>
              <a:pathLst>
                <a:path w="1090" h="528" extrusionOk="0">
                  <a:moveTo>
                    <a:pt x="254" y="1"/>
                  </a:moveTo>
                  <a:cubicBezTo>
                    <a:pt x="165" y="1"/>
                    <a:pt x="64" y="22"/>
                    <a:pt x="26" y="101"/>
                  </a:cubicBezTo>
                  <a:cubicBezTo>
                    <a:pt x="0" y="154"/>
                    <a:pt x="14" y="220"/>
                    <a:pt x="49" y="269"/>
                  </a:cubicBezTo>
                  <a:cubicBezTo>
                    <a:pt x="82" y="319"/>
                    <a:pt x="132" y="355"/>
                    <a:pt x="185" y="385"/>
                  </a:cubicBezTo>
                  <a:cubicBezTo>
                    <a:pt x="347" y="478"/>
                    <a:pt x="530" y="527"/>
                    <a:pt x="716" y="527"/>
                  </a:cubicBezTo>
                  <a:cubicBezTo>
                    <a:pt x="776" y="527"/>
                    <a:pt x="836" y="522"/>
                    <a:pt x="895" y="512"/>
                  </a:cubicBezTo>
                  <a:cubicBezTo>
                    <a:pt x="973" y="498"/>
                    <a:pt x="1090" y="448"/>
                    <a:pt x="1072" y="349"/>
                  </a:cubicBezTo>
                  <a:cubicBezTo>
                    <a:pt x="1059" y="270"/>
                    <a:pt x="938" y="212"/>
                    <a:pt x="878" y="176"/>
                  </a:cubicBezTo>
                  <a:cubicBezTo>
                    <a:pt x="693" y="67"/>
                    <a:pt x="482" y="6"/>
                    <a:pt x="268" y="1"/>
                  </a:cubicBezTo>
                  <a:cubicBezTo>
                    <a:pt x="263" y="1"/>
                    <a:pt x="259" y="1"/>
                    <a:pt x="25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3"/>
            <p:cNvSpPr/>
            <p:nvPr/>
          </p:nvSpPr>
          <p:spPr>
            <a:xfrm>
              <a:off x="4740175" y="3327650"/>
              <a:ext cx="27525" cy="12750"/>
            </a:xfrm>
            <a:custGeom>
              <a:avLst/>
              <a:gdLst/>
              <a:ahLst/>
              <a:cxnLst/>
              <a:rect l="l" t="t" r="r" b="b"/>
              <a:pathLst>
                <a:path w="1101" h="510" extrusionOk="0">
                  <a:moveTo>
                    <a:pt x="275" y="0"/>
                  </a:moveTo>
                  <a:cubicBezTo>
                    <a:pt x="271" y="0"/>
                    <a:pt x="267" y="0"/>
                    <a:pt x="263" y="0"/>
                  </a:cubicBezTo>
                  <a:cubicBezTo>
                    <a:pt x="169" y="1"/>
                    <a:pt x="61" y="25"/>
                    <a:pt x="24" y="109"/>
                  </a:cubicBezTo>
                  <a:cubicBezTo>
                    <a:pt x="1" y="162"/>
                    <a:pt x="17" y="228"/>
                    <a:pt x="52" y="276"/>
                  </a:cubicBezTo>
                  <a:cubicBezTo>
                    <a:pt x="88" y="324"/>
                    <a:pt x="140" y="359"/>
                    <a:pt x="193" y="387"/>
                  </a:cubicBezTo>
                  <a:cubicBezTo>
                    <a:pt x="348" y="468"/>
                    <a:pt x="519" y="510"/>
                    <a:pt x="691" y="510"/>
                  </a:cubicBezTo>
                  <a:cubicBezTo>
                    <a:pt x="764" y="510"/>
                    <a:pt x="837" y="502"/>
                    <a:pt x="909" y="487"/>
                  </a:cubicBezTo>
                  <a:cubicBezTo>
                    <a:pt x="986" y="470"/>
                    <a:pt x="1101" y="418"/>
                    <a:pt x="1079" y="318"/>
                  </a:cubicBezTo>
                  <a:cubicBezTo>
                    <a:pt x="1062" y="240"/>
                    <a:pt x="941" y="186"/>
                    <a:pt x="878" y="154"/>
                  </a:cubicBezTo>
                  <a:cubicBezTo>
                    <a:pt x="692" y="53"/>
                    <a:pt x="486" y="0"/>
                    <a:pt x="27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3"/>
            <p:cNvSpPr/>
            <p:nvPr/>
          </p:nvSpPr>
          <p:spPr>
            <a:xfrm>
              <a:off x="4716225" y="3357375"/>
              <a:ext cx="27775" cy="12375"/>
            </a:xfrm>
            <a:custGeom>
              <a:avLst/>
              <a:gdLst/>
              <a:ahLst/>
              <a:cxnLst/>
              <a:rect l="l" t="t" r="r" b="b"/>
              <a:pathLst>
                <a:path w="1111" h="495" extrusionOk="0">
                  <a:moveTo>
                    <a:pt x="314" y="0"/>
                  </a:moveTo>
                  <a:cubicBezTo>
                    <a:pt x="295" y="0"/>
                    <a:pt x="275" y="1"/>
                    <a:pt x="256" y="1"/>
                  </a:cubicBezTo>
                  <a:cubicBezTo>
                    <a:pt x="164" y="7"/>
                    <a:pt x="55" y="34"/>
                    <a:pt x="22" y="118"/>
                  </a:cubicBezTo>
                  <a:cubicBezTo>
                    <a:pt x="0" y="173"/>
                    <a:pt x="19" y="238"/>
                    <a:pt x="56" y="285"/>
                  </a:cubicBezTo>
                  <a:cubicBezTo>
                    <a:pt x="94" y="332"/>
                    <a:pt x="146" y="363"/>
                    <a:pt x="201" y="390"/>
                  </a:cubicBezTo>
                  <a:cubicBezTo>
                    <a:pt x="346" y="459"/>
                    <a:pt x="504" y="495"/>
                    <a:pt x="663" y="495"/>
                  </a:cubicBezTo>
                  <a:cubicBezTo>
                    <a:pt x="749" y="495"/>
                    <a:pt x="836" y="484"/>
                    <a:pt x="921" y="463"/>
                  </a:cubicBezTo>
                  <a:cubicBezTo>
                    <a:pt x="997" y="444"/>
                    <a:pt x="1110" y="387"/>
                    <a:pt x="1085" y="288"/>
                  </a:cubicBezTo>
                  <a:cubicBezTo>
                    <a:pt x="1066" y="211"/>
                    <a:pt x="942" y="162"/>
                    <a:pt x="878" y="131"/>
                  </a:cubicBezTo>
                  <a:cubicBezTo>
                    <a:pt x="703" y="44"/>
                    <a:pt x="509" y="0"/>
                    <a:pt x="31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2" name="Google Shape;2392;p13"/>
          <p:cNvGrpSpPr/>
          <p:nvPr/>
        </p:nvGrpSpPr>
        <p:grpSpPr>
          <a:xfrm>
            <a:off x="352876" y="4237164"/>
            <a:ext cx="143896" cy="257853"/>
            <a:chOff x="1146646" y="1193057"/>
            <a:chExt cx="143896" cy="257853"/>
          </a:xfrm>
        </p:grpSpPr>
        <p:sp>
          <p:nvSpPr>
            <p:cNvPr id="2393" name="Google Shape;2393;p13"/>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3"/>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3"/>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6" name="Google Shape;2396;p13"/>
          <p:cNvGrpSpPr/>
          <p:nvPr/>
        </p:nvGrpSpPr>
        <p:grpSpPr>
          <a:xfrm>
            <a:off x="624257" y="4619625"/>
            <a:ext cx="95748" cy="159233"/>
            <a:chOff x="2447701" y="1470768"/>
            <a:chExt cx="95748" cy="159233"/>
          </a:xfrm>
        </p:grpSpPr>
        <p:sp>
          <p:nvSpPr>
            <p:cNvPr id="2397" name="Google Shape;2397;p13"/>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3"/>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3"/>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0" name="Google Shape;2400;p13"/>
          <p:cNvGrpSpPr/>
          <p:nvPr/>
        </p:nvGrpSpPr>
        <p:grpSpPr>
          <a:xfrm rot="5400000">
            <a:off x="7662352" y="3698288"/>
            <a:ext cx="1630397" cy="299009"/>
            <a:chOff x="3056343" y="377583"/>
            <a:chExt cx="1099539" cy="201638"/>
          </a:xfrm>
        </p:grpSpPr>
        <p:sp>
          <p:nvSpPr>
            <p:cNvPr id="2401" name="Google Shape;2401;p13"/>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3"/>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3"/>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3"/>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3"/>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3"/>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3"/>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3"/>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3"/>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10"/>
        <p:cNvGrpSpPr/>
        <p:nvPr/>
      </p:nvGrpSpPr>
      <p:grpSpPr>
        <a:xfrm>
          <a:off x="0" y="0"/>
          <a:ext cx="0" cy="0"/>
          <a:chOff x="0" y="0"/>
          <a:chExt cx="0" cy="0"/>
        </a:xfrm>
      </p:grpSpPr>
      <p:sp>
        <p:nvSpPr>
          <p:cNvPr id="2411" name="Google Shape;2411;p14"/>
          <p:cNvSpPr/>
          <p:nvPr/>
        </p:nvSpPr>
        <p:spPr>
          <a:xfrm flipH="1">
            <a:off x="2462170" y="0"/>
            <a:ext cx="2743215" cy="220024"/>
          </a:xfrm>
          <a:custGeom>
            <a:avLst/>
            <a:gdLst/>
            <a:ahLst/>
            <a:cxnLst/>
            <a:rect l="l" t="t" r="r" b="b"/>
            <a:pathLst>
              <a:path w="17218" h="1381" extrusionOk="0">
                <a:moveTo>
                  <a:pt x="0" y="1"/>
                </a:moveTo>
                <a:cubicBezTo>
                  <a:pt x="461" y="272"/>
                  <a:pt x="974" y="464"/>
                  <a:pt x="1495" y="578"/>
                </a:cubicBezTo>
                <a:cubicBezTo>
                  <a:pt x="2059" y="701"/>
                  <a:pt x="2635" y="743"/>
                  <a:pt x="3212" y="743"/>
                </a:cubicBezTo>
                <a:cubicBezTo>
                  <a:pt x="3736" y="743"/>
                  <a:pt x="4261" y="708"/>
                  <a:pt x="4782" y="667"/>
                </a:cubicBezTo>
                <a:cubicBezTo>
                  <a:pt x="5534" y="607"/>
                  <a:pt x="6289" y="535"/>
                  <a:pt x="7042" y="535"/>
                </a:cubicBezTo>
                <a:cubicBezTo>
                  <a:pt x="7387" y="535"/>
                  <a:pt x="7732" y="550"/>
                  <a:pt x="8075" y="589"/>
                </a:cubicBezTo>
                <a:cubicBezTo>
                  <a:pt x="9294" y="727"/>
                  <a:pt x="10465" y="1159"/>
                  <a:pt x="11682" y="1317"/>
                </a:cubicBezTo>
                <a:cubicBezTo>
                  <a:pt x="12007" y="1360"/>
                  <a:pt x="12334" y="1380"/>
                  <a:pt x="12661" y="1380"/>
                </a:cubicBezTo>
                <a:cubicBezTo>
                  <a:pt x="14268" y="1380"/>
                  <a:pt x="15872" y="883"/>
                  <a:pt x="17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4"/>
          <p:cNvSpPr/>
          <p:nvPr/>
        </p:nvSpPr>
        <p:spPr>
          <a:xfrm flipH="1">
            <a:off x="1382921" y="0"/>
            <a:ext cx="4344565" cy="590290"/>
          </a:xfrm>
          <a:custGeom>
            <a:avLst/>
            <a:gdLst/>
            <a:ahLst/>
            <a:cxnLst/>
            <a:rect l="l" t="t" r="r" b="b"/>
            <a:pathLst>
              <a:path w="27269" h="3705" extrusionOk="0">
                <a:moveTo>
                  <a:pt x="1" y="1"/>
                </a:moveTo>
                <a:cubicBezTo>
                  <a:pt x="1548" y="1178"/>
                  <a:pt x="3480" y="1861"/>
                  <a:pt x="5423" y="1861"/>
                </a:cubicBezTo>
                <a:cubicBezTo>
                  <a:pt x="5676" y="1861"/>
                  <a:pt x="5929" y="1850"/>
                  <a:pt x="6182" y="1826"/>
                </a:cubicBezTo>
                <a:cubicBezTo>
                  <a:pt x="7222" y="1728"/>
                  <a:pt x="8256" y="1446"/>
                  <a:pt x="9292" y="1446"/>
                </a:cubicBezTo>
                <a:cubicBezTo>
                  <a:pt x="9485" y="1446"/>
                  <a:pt x="9678" y="1456"/>
                  <a:pt x="9871" y="1478"/>
                </a:cubicBezTo>
                <a:cubicBezTo>
                  <a:pt x="11092" y="1622"/>
                  <a:pt x="12188" y="2264"/>
                  <a:pt x="13325" y="2735"/>
                </a:cubicBezTo>
                <a:cubicBezTo>
                  <a:pt x="14882" y="3380"/>
                  <a:pt x="16568" y="3704"/>
                  <a:pt x="18253" y="3704"/>
                </a:cubicBezTo>
                <a:cubicBezTo>
                  <a:pt x="19592" y="3704"/>
                  <a:pt x="20932" y="3499"/>
                  <a:pt x="22206" y="3086"/>
                </a:cubicBezTo>
                <a:cubicBezTo>
                  <a:pt x="24104" y="2471"/>
                  <a:pt x="25848" y="1398"/>
                  <a:pt x="27268" y="1"/>
                </a:cubicBezTo>
                <a:lnTo>
                  <a:pt x="20494" y="1"/>
                </a:lnTo>
                <a:cubicBezTo>
                  <a:pt x="19149" y="882"/>
                  <a:pt x="17547" y="1379"/>
                  <a:pt x="15940" y="1379"/>
                </a:cubicBezTo>
                <a:cubicBezTo>
                  <a:pt x="15612" y="1379"/>
                  <a:pt x="15284" y="1359"/>
                  <a:pt x="14958" y="1316"/>
                </a:cubicBezTo>
                <a:cubicBezTo>
                  <a:pt x="13741" y="1159"/>
                  <a:pt x="12571" y="727"/>
                  <a:pt x="11352" y="589"/>
                </a:cubicBezTo>
                <a:cubicBezTo>
                  <a:pt x="11008" y="550"/>
                  <a:pt x="10664" y="535"/>
                  <a:pt x="10319" y="535"/>
                </a:cubicBezTo>
                <a:cubicBezTo>
                  <a:pt x="9566" y="535"/>
                  <a:pt x="8810" y="607"/>
                  <a:pt x="8058" y="667"/>
                </a:cubicBezTo>
                <a:cubicBezTo>
                  <a:pt x="7537" y="708"/>
                  <a:pt x="7012" y="743"/>
                  <a:pt x="6488" y="743"/>
                </a:cubicBezTo>
                <a:cubicBezTo>
                  <a:pt x="5911" y="743"/>
                  <a:pt x="5336" y="701"/>
                  <a:pt x="4772" y="578"/>
                </a:cubicBezTo>
                <a:cubicBezTo>
                  <a:pt x="4251" y="464"/>
                  <a:pt x="3736" y="272"/>
                  <a:pt x="3277"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4"/>
          <p:cNvSpPr/>
          <p:nvPr/>
        </p:nvSpPr>
        <p:spPr>
          <a:xfrm flipH="1">
            <a:off x="3" y="2064965"/>
            <a:ext cx="5922177" cy="3349756"/>
          </a:xfrm>
          <a:custGeom>
            <a:avLst/>
            <a:gdLst/>
            <a:ahLst/>
            <a:cxnLst/>
            <a:rect l="l" t="t" r="r" b="b"/>
            <a:pathLst>
              <a:path w="37171" h="21025" extrusionOk="0">
                <a:moveTo>
                  <a:pt x="37171" y="1"/>
                </a:moveTo>
                <a:cubicBezTo>
                  <a:pt x="36178" y="553"/>
                  <a:pt x="35275" y="1266"/>
                  <a:pt x="34516" y="2114"/>
                </a:cubicBezTo>
                <a:cubicBezTo>
                  <a:pt x="33510" y="3239"/>
                  <a:pt x="32716" y="4612"/>
                  <a:pt x="31419" y="5385"/>
                </a:cubicBezTo>
                <a:cubicBezTo>
                  <a:pt x="30548" y="5905"/>
                  <a:pt x="29552" y="6092"/>
                  <a:pt x="28532" y="6092"/>
                </a:cubicBezTo>
                <a:cubicBezTo>
                  <a:pt x="27665" y="6092"/>
                  <a:pt x="26781" y="5957"/>
                  <a:pt x="25938" y="5777"/>
                </a:cubicBezTo>
                <a:cubicBezTo>
                  <a:pt x="24410" y="5449"/>
                  <a:pt x="22868" y="4990"/>
                  <a:pt x="21321" y="4990"/>
                </a:cubicBezTo>
                <a:cubicBezTo>
                  <a:pt x="21010" y="4990"/>
                  <a:pt x="20699" y="5008"/>
                  <a:pt x="20388" y="5050"/>
                </a:cubicBezTo>
                <a:cubicBezTo>
                  <a:pt x="17807" y="5398"/>
                  <a:pt x="15710" y="7282"/>
                  <a:pt x="14033" y="9276"/>
                </a:cubicBezTo>
                <a:cubicBezTo>
                  <a:pt x="12358" y="11269"/>
                  <a:pt x="10883" y="13499"/>
                  <a:pt x="8749" y="14992"/>
                </a:cubicBezTo>
                <a:cubicBezTo>
                  <a:pt x="7262" y="16034"/>
                  <a:pt x="5526" y="16662"/>
                  <a:pt x="3961" y="17584"/>
                </a:cubicBezTo>
                <a:cubicBezTo>
                  <a:pt x="2446" y="18478"/>
                  <a:pt x="1100" y="19653"/>
                  <a:pt x="0" y="21025"/>
                </a:cubicBezTo>
                <a:lnTo>
                  <a:pt x="7005" y="21025"/>
                </a:lnTo>
                <a:cubicBezTo>
                  <a:pt x="7420" y="20673"/>
                  <a:pt x="7861" y="20353"/>
                  <a:pt x="8324" y="20066"/>
                </a:cubicBezTo>
                <a:cubicBezTo>
                  <a:pt x="9742" y="19190"/>
                  <a:pt x="11350" y="18626"/>
                  <a:pt x="12669" y="17609"/>
                </a:cubicBezTo>
                <a:cubicBezTo>
                  <a:pt x="15845" y="15160"/>
                  <a:pt x="16046" y="10529"/>
                  <a:pt x="19818" y="8720"/>
                </a:cubicBezTo>
                <a:cubicBezTo>
                  <a:pt x="20833" y="8234"/>
                  <a:pt x="21940" y="8082"/>
                  <a:pt x="23070" y="8082"/>
                </a:cubicBezTo>
                <a:cubicBezTo>
                  <a:pt x="24077" y="8082"/>
                  <a:pt x="25104" y="8202"/>
                  <a:pt x="26100" y="8314"/>
                </a:cubicBezTo>
                <a:cubicBezTo>
                  <a:pt x="26883" y="8401"/>
                  <a:pt x="27690" y="8474"/>
                  <a:pt x="28488" y="8474"/>
                </a:cubicBezTo>
                <a:cubicBezTo>
                  <a:pt x="29847" y="8474"/>
                  <a:pt x="31178" y="8261"/>
                  <a:pt x="32311" y="7543"/>
                </a:cubicBezTo>
                <a:cubicBezTo>
                  <a:pt x="33796" y="6601"/>
                  <a:pt x="34658" y="4962"/>
                  <a:pt x="35753" y="3585"/>
                </a:cubicBezTo>
                <a:cubicBezTo>
                  <a:pt x="36155" y="3079"/>
                  <a:pt x="36638" y="2591"/>
                  <a:pt x="37171" y="2199"/>
                </a:cubicBezTo>
                <a:lnTo>
                  <a:pt x="37171"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4"/>
          <p:cNvSpPr/>
          <p:nvPr/>
        </p:nvSpPr>
        <p:spPr>
          <a:xfrm flipH="1">
            <a:off x="-1" y="2414997"/>
            <a:ext cx="4806123" cy="2999724"/>
          </a:xfrm>
          <a:custGeom>
            <a:avLst/>
            <a:gdLst/>
            <a:ahLst/>
            <a:cxnLst/>
            <a:rect l="l" t="t" r="r" b="b"/>
            <a:pathLst>
              <a:path w="30166" h="18828" extrusionOk="0">
                <a:moveTo>
                  <a:pt x="30166" y="1"/>
                </a:moveTo>
                <a:cubicBezTo>
                  <a:pt x="29633" y="394"/>
                  <a:pt x="29151" y="882"/>
                  <a:pt x="28748" y="1388"/>
                </a:cubicBezTo>
                <a:cubicBezTo>
                  <a:pt x="27653" y="2766"/>
                  <a:pt x="26791" y="4404"/>
                  <a:pt x="25306" y="5346"/>
                </a:cubicBezTo>
                <a:cubicBezTo>
                  <a:pt x="24173" y="6064"/>
                  <a:pt x="22842" y="6277"/>
                  <a:pt x="21483" y="6277"/>
                </a:cubicBezTo>
                <a:cubicBezTo>
                  <a:pt x="20685" y="6277"/>
                  <a:pt x="19878" y="6204"/>
                  <a:pt x="19095" y="6117"/>
                </a:cubicBezTo>
                <a:cubicBezTo>
                  <a:pt x="18100" y="6005"/>
                  <a:pt x="17074" y="5885"/>
                  <a:pt x="16067" y="5885"/>
                </a:cubicBezTo>
                <a:cubicBezTo>
                  <a:pt x="14936" y="5885"/>
                  <a:pt x="13829" y="6037"/>
                  <a:pt x="12813" y="6523"/>
                </a:cubicBezTo>
                <a:cubicBezTo>
                  <a:pt x="9041" y="8333"/>
                  <a:pt x="8840" y="12963"/>
                  <a:pt x="5664" y="15412"/>
                </a:cubicBezTo>
                <a:cubicBezTo>
                  <a:pt x="4345" y="16429"/>
                  <a:pt x="2737" y="16993"/>
                  <a:pt x="1319" y="17869"/>
                </a:cubicBezTo>
                <a:cubicBezTo>
                  <a:pt x="856" y="18156"/>
                  <a:pt x="415" y="18477"/>
                  <a:pt x="0" y="18828"/>
                </a:cubicBezTo>
                <a:lnTo>
                  <a:pt x="30166" y="18828"/>
                </a:lnTo>
                <a:lnTo>
                  <a:pt x="301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5" name="Google Shape;2415;p14"/>
          <p:cNvGrpSpPr/>
          <p:nvPr/>
        </p:nvGrpSpPr>
        <p:grpSpPr>
          <a:xfrm>
            <a:off x="153859" y="4178549"/>
            <a:ext cx="3702304" cy="964955"/>
            <a:chOff x="439066" y="3962145"/>
            <a:chExt cx="3702304" cy="964955"/>
          </a:xfrm>
        </p:grpSpPr>
        <p:sp>
          <p:nvSpPr>
            <p:cNvPr id="2416" name="Google Shape;2416;p14"/>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4"/>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4"/>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4"/>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4"/>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4"/>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4"/>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4"/>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4"/>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4"/>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4"/>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4"/>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4"/>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14"/>
          <p:cNvGrpSpPr/>
          <p:nvPr/>
        </p:nvGrpSpPr>
        <p:grpSpPr>
          <a:xfrm rot="-459268">
            <a:off x="1968462" y="18172"/>
            <a:ext cx="5311363" cy="553971"/>
            <a:chOff x="2280470" y="-34415"/>
            <a:chExt cx="5311306" cy="553965"/>
          </a:xfrm>
        </p:grpSpPr>
        <p:sp>
          <p:nvSpPr>
            <p:cNvPr id="2430" name="Google Shape;2430;p14"/>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4"/>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4"/>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4"/>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4"/>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4"/>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4"/>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4"/>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4"/>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4"/>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4"/>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4"/>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4"/>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3" name="Google Shape;2443;p14"/>
          <p:cNvGrpSpPr/>
          <p:nvPr/>
        </p:nvGrpSpPr>
        <p:grpSpPr>
          <a:xfrm>
            <a:off x="6486356" y="4381958"/>
            <a:ext cx="869593" cy="1242602"/>
            <a:chOff x="5119850" y="2425275"/>
            <a:chExt cx="411525" cy="588075"/>
          </a:xfrm>
        </p:grpSpPr>
        <p:sp>
          <p:nvSpPr>
            <p:cNvPr id="2444" name="Google Shape;2444;p1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2" name="Google Shape;2502;p14"/>
          <p:cNvGrpSpPr/>
          <p:nvPr/>
        </p:nvGrpSpPr>
        <p:grpSpPr>
          <a:xfrm>
            <a:off x="7984069" y="4066570"/>
            <a:ext cx="872024" cy="1621939"/>
            <a:chOff x="5828625" y="2630875"/>
            <a:chExt cx="412675" cy="767600"/>
          </a:xfrm>
        </p:grpSpPr>
        <p:sp>
          <p:nvSpPr>
            <p:cNvPr id="2503" name="Google Shape;2503;p14"/>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4"/>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4"/>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4"/>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4"/>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4"/>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4"/>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4"/>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4"/>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4"/>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4"/>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4"/>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4"/>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4"/>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4"/>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4"/>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4"/>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4"/>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4"/>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4"/>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4"/>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4"/>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4"/>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4"/>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4"/>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4"/>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4"/>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4"/>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4"/>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4"/>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4"/>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4"/>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4"/>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4"/>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4"/>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4"/>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4"/>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4"/>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4"/>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4"/>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4"/>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4"/>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4"/>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4"/>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4"/>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4"/>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4"/>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4"/>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4"/>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4"/>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4"/>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4"/>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4"/>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4"/>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4"/>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4"/>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4"/>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4"/>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1" name="Google Shape;2561;p14"/>
          <p:cNvGrpSpPr/>
          <p:nvPr/>
        </p:nvGrpSpPr>
        <p:grpSpPr>
          <a:xfrm rot="3380265">
            <a:off x="128756" y="748263"/>
            <a:ext cx="869606" cy="1242630"/>
            <a:chOff x="5119850" y="2425275"/>
            <a:chExt cx="411525" cy="588075"/>
          </a:xfrm>
        </p:grpSpPr>
        <p:sp>
          <p:nvSpPr>
            <p:cNvPr id="2562" name="Google Shape;2562;p1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0" name="Google Shape;2620;p14"/>
          <p:cNvGrpSpPr/>
          <p:nvPr/>
        </p:nvGrpSpPr>
        <p:grpSpPr>
          <a:xfrm rot="5400000">
            <a:off x="81776" y="-135806"/>
            <a:ext cx="815198" cy="1516240"/>
            <a:chOff x="5828625" y="2630875"/>
            <a:chExt cx="412675" cy="767600"/>
          </a:xfrm>
        </p:grpSpPr>
        <p:sp>
          <p:nvSpPr>
            <p:cNvPr id="2621" name="Google Shape;2621;p14"/>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4"/>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4"/>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4"/>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4"/>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4"/>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4"/>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4"/>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4"/>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4"/>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4"/>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4"/>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4"/>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4"/>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4"/>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4"/>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4"/>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4"/>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4"/>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4"/>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4"/>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4"/>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4"/>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4"/>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4"/>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4"/>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4"/>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4"/>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4"/>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4"/>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4"/>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4"/>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4"/>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4"/>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4"/>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4"/>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4"/>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4"/>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4"/>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4"/>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4"/>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4"/>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4"/>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4"/>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4"/>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4"/>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4"/>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4"/>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4"/>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4"/>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4"/>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4"/>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4"/>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4"/>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4"/>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4"/>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4"/>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4"/>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14"/>
          <p:cNvGrpSpPr/>
          <p:nvPr/>
        </p:nvGrpSpPr>
        <p:grpSpPr>
          <a:xfrm rot="5400000">
            <a:off x="7892153" y="635579"/>
            <a:ext cx="359515" cy="116282"/>
            <a:chOff x="5069675" y="3636125"/>
            <a:chExt cx="181950" cy="58850"/>
          </a:xfrm>
        </p:grpSpPr>
        <p:sp>
          <p:nvSpPr>
            <p:cNvPr id="2680" name="Google Shape;2680;p14"/>
            <p:cNvSpPr/>
            <p:nvPr/>
          </p:nvSpPr>
          <p:spPr>
            <a:xfrm>
              <a:off x="5069675" y="3636125"/>
              <a:ext cx="95200" cy="55600"/>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4"/>
            <p:cNvSpPr/>
            <p:nvPr/>
          </p:nvSpPr>
          <p:spPr>
            <a:xfrm>
              <a:off x="5071050" y="3647300"/>
              <a:ext cx="93825" cy="4445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4"/>
            <p:cNvSpPr/>
            <p:nvPr/>
          </p:nvSpPr>
          <p:spPr>
            <a:xfrm>
              <a:off x="5089350" y="3641900"/>
              <a:ext cx="38225" cy="16650"/>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4"/>
            <p:cNvSpPr/>
            <p:nvPr/>
          </p:nvSpPr>
          <p:spPr>
            <a:xfrm>
              <a:off x="5212650" y="3649875"/>
              <a:ext cx="38975" cy="45100"/>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4"/>
            <p:cNvSpPr/>
            <p:nvPr/>
          </p:nvSpPr>
          <p:spPr>
            <a:xfrm>
              <a:off x="5212650" y="3651625"/>
              <a:ext cx="38725" cy="43350"/>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4"/>
            <p:cNvSpPr/>
            <p:nvPr/>
          </p:nvSpPr>
          <p:spPr>
            <a:xfrm>
              <a:off x="5223225" y="3655300"/>
              <a:ext cx="17425" cy="15675"/>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6" name="Google Shape;2686;p14"/>
          <p:cNvGrpSpPr/>
          <p:nvPr/>
        </p:nvGrpSpPr>
        <p:grpSpPr>
          <a:xfrm rot="5400000">
            <a:off x="6483635" y="4521152"/>
            <a:ext cx="208457" cy="116331"/>
            <a:chOff x="6005800" y="3652825"/>
            <a:chExt cx="105500" cy="58875"/>
          </a:xfrm>
        </p:grpSpPr>
        <p:sp>
          <p:nvSpPr>
            <p:cNvPr id="2687" name="Google Shape;2687;p14"/>
            <p:cNvSpPr/>
            <p:nvPr/>
          </p:nvSpPr>
          <p:spPr>
            <a:xfrm>
              <a:off x="6005800" y="3652825"/>
              <a:ext cx="105500" cy="58875"/>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4"/>
            <p:cNvSpPr/>
            <p:nvPr/>
          </p:nvSpPr>
          <p:spPr>
            <a:xfrm>
              <a:off x="6008825" y="3655975"/>
              <a:ext cx="102475" cy="55725"/>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4"/>
            <p:cNvSpPr/>
            <p:nvPr/>
          </p:nvSpPr>
          <p:spPr>
            <a:xfrm>
              <a:off x="6021500" y="3664250"/>
              <a:ext cx="38775" cy="24600"/>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0" name="Google Shape;2690;p14"/>
          <p:cNvGrpSpPr/>
          <p:nvPr/>
        </p:nvGrpSpPr>
        <p:grpSpPr>
          <a:xfrm rot="5400000">
            <a:off x="4072146" y="929678"/>
            <a:ext cx="188204" cy="418051"/>
            <a:chOff x="4627175" y="4787450"/>
            <a:chExt cx="95250" cy="211575"/>
          </a:xfrm>
        </p:grpSpPr>
        <p:sp>
          <p:nvSpPr>
            <p:cNvPr id="2691" name="Google Shape;2691;p14"/>
            <p:cNvSpPr/>
            <p:nvPr/>
          </p:nvSpPr>
          <p:spPr>
            <a:xfrm>
              <a:off x="4630575" y="4787450"/>
              <a:ext cx="91825" cy="52175"/>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4"/>
            <p:cNvSpPr/>
            <p:nvPr/>
          </p:nvSpPr>
          <p:spPr>
            <a:xfrm>
              <a:off x="4633325" y="4789775"/>
              <a:ext cx="89100" cy="49850"/>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4"/>
            <p:cNvSpPr/>
            <p:nvPr/>
          </p:nvSpPr>
          <p:spPr>
            <a:xfrm>
              <a:off x="4644100" y="4797850"/>
              <a:ext cx="33600" cy="22025"/>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4"/>
            <p:cNvSpPr/>
            <p:nvPr/>
          </p:nvSpPr>
          <p:spPr>
            <a:xfrm>
              <a:off x="4627175" y="4957100"/>
              <a:ext cx="67950" cy="41925"/>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4"/>
            <p:cNvSpPr/>
            <p:nvPr/>
          </p:nvSpPr>
          <p:spPr>
            <a:xfrm>
              <a:off x="4628125" y="4964050"/>
              <a:ext cx="66975" cy="34925"/>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4"/>
            <p:cNvSpPr/>
            <p:nvPr/>
          </p:nvSpPr>
          <p:spPr>
            <a:xfrm>
              <a:off x="4641625" y="4961225"/>
              <a:ext cx="27425" cy="12900"/>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7" name="Google Shape;2697;p14"/>
          <p:cNvGrpSpPr/>
          <p:nvPr/>
        </p:nvGrpSpPr>
        <p:grpSpPr>
          <a:xfrm rot="5400000">
            <a:off x="1638814" y="987998"/>
            <a:ext cx="139844" cy="94349"/>
            <a:chOff x="6155225" y="5346050"/>
            <a:chExt cx="70775" cy="47750"/>
          </a:xfrm>
        </p:grpSpPr>
        <p:sp>
          <p:nvSpPr>
            <p:cNvPr id="2698" name="Google Shape;2698;p14"/>
            <p:cNvSpPr/>
            <p:nvPr/>
          </p:nvSpPr>
          <p:spPr>
            <a:xfrm>
              <a:off x="6155225" y="5346050"/>
              <a:ext cx="70775" cy="47750"/>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4"/>
            <p:cNvSpPr/>
            <p:nvPr/>
          </p:nvSpPr>
          <p:spPr>
            <a:xfrm>
              <a:off x="6158050" y="5346325"/>
              <a:ext cx="67950" cy="47475"/>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4"/>
            <p:cNvSpPr/>
            <p:nvPr/>
          </p:nvSpPr>
          <p:spPr>
            <a:xfrm>
              <a:off x="6164950" y="5357600"/>
              <a:ext cx="24975" cy="21125"/>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1" name="Google Shape;2701;p14"/>
          <p:cNvGrpSpPr/>
          <p:nvPr/>
        </p:nvGrpSpPr>
        <p:grpSpPr>
          <a:xfrm rot="5400000">
            <a:off x="4957386" y="4436208"/>
            <a:ext cx="238323" cy="161627"/>
            <a:chOff x="6387225" y="4434175"/>
            <a:chExt cx="57725" cy="39150"/>
          </a:xfrm>
        </p:grpSpPr>
        <p:sp>
          <p:nvSpPr>
            <p:cNvPr id="2702" name="Google Shape;2702;p14"/>
            <p:cNvSpPr/>
            <p:nvPr/>
          </p:nvSpPr>
          <p:spPr>
            <a:xfrm>
              <a:off x="6387225" y="4434175"/>
              <a:ext cx="57725" cy="39150"/>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4"/>
            <p:cNvSpPr/>
            <p:nvPr/>
          </p:nvSpPr>
          <p:spPr>
            <a:xfrm>
              <a:off x="6388025" y="4438950"/>
              <a:ext cx="56925" cy="34375"/>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4"/>
            <p:cNvSpPr/>
            <p:nvPr/>
          </p:nvSpPr>
          <p:spPr>
            <a:xfrm>
              <a:off x="6400125" y="4437850"/>
              <a:ext cx="23450" cy="12525"/>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5" name="Google Shape;2705;p14"/>
          <p:cNvSpPr txBox="1">
            <a:spLocks noGrp="1"/>
          </p:cNvSpPr>
          <p:nvPr>
            <p:ph type="title"/>
          </p:nvPr>
        </p:nvSpPr>
        <p:spPr>
          <a:xfrm>
            <a:off x="3324700" y="3392700"/>
            <a:ext cx="5104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706" name="Google Shape;2706;p14"/>
          <p:cNvSpPr txBox="1">
            <a:spLocks noGrp="1"/>
          </p:cNvSpPr>
          <p:nvPr>
            <p:ph type="subTitle" idx="1"/>
          </p:nvPr>
        </p:nvSpPr>
        <p:spPr>
          <a:xfrm>
            <a:off x="3324800" y="1404625"/>
            <a:ext cx="51042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1pPr>
            <a:lvl2pPr lvl="1"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2pPr>
            <a:lvl3pPr lvl="2"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3pPr>
            <a:lvl4pPr lvl="3"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4pPr>
            <a:lvl5pPr lvl="4"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5pPr>
            <a:lvl6pPr lvl="5"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6pPr>
            <a:lvl7pPr lvl="6"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7pPr>
            <a:lvl8pPr lvl="7"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8pPr>
            <a:lvl9pPr lvl="8"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1pPr>
            <a:lvl2pPr marL="914400" lvl="1"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2pPr>
            <a:lvl3pPr marL="1371600" lvl="2"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3pPr>
            <a:lvl4pPr marL="1828800" lvl="3"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4pPr>
            <a:lvl5pPr marL="2286000" lvl="4"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5pPr>
            <a:lvl6pPr marL="2743200" lvl="5"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6pPr>
            <a:lvl7pPr marL="3200400" lvl="6"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7pPr>
            <a:lvl8pPr marL="3657600" lvl="7" indent="-317500">
              <a:lnSpc>
                <a:spcPct val="100000"/>
              </a:lnSpc>
              <a:spcBef>
                <a:spcPts val="1600"/>
              </a:spcBef>
              <a:spcAft>
                <a:spcPts val="0"/>
              </a:spcAft>
              <a:buClr>
                <a:schemeClr val="dk1"/>
              </a:buClr>
              <a:buSzPts val="1400"/>
              <a:buFont typeface="EB Garamond"/>
              <a:buChar char="○"/>
              <a:defRPr>
                <a:solidFill>
                  <a:schemeClr val="dk1"/>
                </a:solidFill>
                <a:latin typeface="EB Garamond"/>
                <a:ea typeface="EB Garamond"/>
                <a:cs typeface="EB Garamond"/>
                <a:sym typeface="EB Garamond"/>
              </a:defRPr>
            </a:lvl8pPr>
            <a:lvl9pPr marL="4114800" lvl="8" indent="-317500">
              <a:lnSpc>
                <a:spcPct val="100000"/>
              </a:lnSpc>
              <a:spcBef>
                <a:spcPts val="1600"/>
              </a:spcBef>
              <a:spcAft>
                <a:spcPts val="1600"/>
              </a:spcAft>
              <a:buClr>
                <a:schemeClr val="dk1"/>
              </a:buClr>
              <a:buSzPts val="1400"/>
              <a:buFont typeface="EB Garamond"/>
              <a:buChar char="■"/>
              <a:defRPr>
                <a:solidFill>
                  <a:schemeClr val="dk1"/>
                </a:solidFill>
                <a:latin typeface="EB Garamond"/>
                <a:ea typeface="EB Garamond"/>
                <a:cs typeface="EB Garamond"/>
                <a:sym typeface="EB Garamo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6" r:id="rId6"/>
    <p:sldLayoutId id="2147483658" r:id="rId7"/>
    <p:sldLayoutId id="2147483659" r:id="rId8"/>
    <p:sldLayoutId id="2147483660" r:id="rId9"/>
    <p:sldLayoutId id="2147483663" r:id="rId10"/>
    <p:sldLayoutId id="2147483670"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4.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4.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9.wdp"/><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480.png"/></Relationships>
</file>

<file path=ppt/slides/_rels/slide48.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3484" y="0"/>
            <a:ext cx="10600795" cy="5143500"/>
          </a:xfrm>
          <a:prstGeom prst="rect">
            <a:avLst/>
          </a:prstGeom>
        </p:spPr>
      </p:pic>
      <p:sp>
        <p:nvSpPr>
          <p:cNvPr id="12" name="Rounded Rectangle 11"/>
          <p:cNvSpPr/>
          <p:nvPr/>
        </p:nvSpPr>
        <p:spPr>
          <a:xfrm>
            <a:off x="1000461" y="1312433"/>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1290289" y="1728981"/>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350" y="1209968"/>
            <a:ext cx="1674538" cy="1693007"/>
          </a:xfrm>
          <a:prstGeom prst="rect">
            <a:avLst/>
          </a:prstGeom>
        </p:spPr>
      </p:pic>
    </p:spTree>
    <p:extLst>
      <p:ext uri="{BB962C8B-B14F-4D97-AF65-F5344CB8AC3E}">
        <p14:creationId xmlns:p14="http://schemas.microsoft.com/office/powerpoint/2010/main" val="1572650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5175;p32">
            <a:extLst>
              <a:ext uri="{FF2B5EF4-FFF2-40B4-BE49-F238E27FC236}">
                <a16:creationId xmlns:a16="http://schemas.microsoft.com/office/drawing/2014/main" id="{7047DF2D-1AF5-4E49-B56C-CE59D01F06A9}"/>
              </a:ext>
            </a:extLst>
          </p:cNvPr>
          <p:cNvSpPr txBox="1">
            <a:spLocks/>
          </p:cNvSpPr>
          <p:nvPr/>
        </p:nvSpPr>
        <p:spPr>
          <a:xfrm>
            <a:off x="2533746" y="877422"/>
            <a:ext cx="1707282" cy="49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9600" b="1">
                <a:solidFill>
                  <a:schemeClr val="tx1"/>
                </a:solidFill>
                <a:latin typeface="Times New Roman" panose="02020603050405020304" pitchFamily="18" charset="0"/>
                <a:cs typeface="Times New Roman" panose="02020603050405020304" pitchFamily="18" charset="0"/>
              </a:rPr>
              <a:t>II.</a:t>
            </a:r>
            <a:endParaRPr lang="en" sz="9600" b="1" dirty="0">
              <a:solidFill>
                <a:schemeClr val="tx1"/>
              </a:solidFill>
              <a:latin typeface="Times New Roman" panose="02020603050405020304" pitchFamily="18" charset="0"/>
              <a:cs typeface="Times New Roman" panose="02020603050405020304" pitchFamily="18" charset="0"/>
            </a:endParaRPr>
          </a:p>
        </p:txBody>
      </p:sp>
      <p:sp>
        <p:nvSpPr>
          <p:cNvPr id="158" name="TextBox 157">
            <a:extLst>
              <a:ext uri="{FF2B5EF4-FFF2-40B4-BE49-F238E27FC236}">
                <a16:creationId xmlns:a16="http://schemas.microsoft.com/office/drawing/2014/main" id="{4470AE95-5482-48BC-9B6C-2FD0C88F2F43}"/>
              </a:ext>
            </a:extLst>
          </p:cNvPr>
          <p:cNvSpPr txBox="1"/>
          <p:nvPr/>
        </p:nvSpPr>
        <p:spPr>
          <a:xfrm>
            <a:off x="261830" y="1626965"/>
            <a:ext cx="6251114" cy="2130904"/>
          </a:xfrm>
          <a:prstGeom prst="rect">
            <a:avLst/>
          </a:prstGeom>
          <a:noFill/>
        </p:spPr>
        <p:txBody>
          <a:bodyPr wrap="square">
            <a:spAutoFit/>
          </a:bodyPr>
          <a:lstStyle/>
          <a:p>
            <a:pPr indent="317500" algn="ctr">
              <a:lnSpc>
                <a:spcPct val="115000"/>
              </a:lnSpc>
              <a:spcAft>
                <a:spcPts val="600"/>
              </a:spcAft>
            </a:pPr>
            <a:r>
              <a:rPr lang="vi-VN" sz="60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GLUCOSE </a:t>
            </a:r>
            <a:r>
              <a:rPr lang="vi-VN" sz="60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 SACCHAROSE</a:t>
            </a:r>
            <a:endParaRPr lang="en-US" sz="60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45682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759130-A693-89DE-C3AE-70E51FF91203}"/>
              </a:ext>
            </a:extLst>
          </p:cNvPr>
          <p:cNvGrpSpPr/>
          <p:nvPr/>
        </p:nvGrpSpPr>
        <p:grpSpPr>
          <a:xfrm>
            <a:off x="660400" y="-170054"/>
            <a:ext cx="7823200" cy="584775"/>
            <a:chOff x="2184400" y="286560"/>
            <a:chExt cx="7823200" cy="503454"/>
          </a:xfrm>
        </p:grpSpPr>
        <p:sp>
          <p:nvSpPr>
            <p:cNvPr id="6" name="Rectangle: Rounded Corners 5">
              <a:extLst>
                <a:ext uri="{FF2B5EF4-FFF2-40B4-BE49-F238E27FC236}">
                  <a16:creationId xmlns:a16="http://schemas.microsoft.com/office/drawing/2014/main" id="{87595AB5-34FF-B253-9186-05C0C22512FB}"/>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a:extLst>
                <a:ext uri="{FF2B5EF4-FFF2-40B4-BE49-F238E27FC236}">
                  <a16:creationId xmlns:a16="http://schemas.microsoft.com/office/drawing/2014/main" id="{D2391372-024E-8780-AE61-64AFC4036B4F}"/>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TRẠNG THÁI TỰ NHIÊN VÀ TCVL</a:t>
              </a:r>
            </a:p>
          </p:txBody>
        </p:sp>
      </p:grpSp>
      <p:grpSp>
        <p:nvGrpSpPr>
          <p:cNvPr id="8" name="Group 7">
            <a:extLst>
              <a:ext uri="{FF2B5EF4-FFF2-40B4-BE49-F238E27FC236}">
                <a16:creationId xmlns:a16="http://schemas.microsoft.com/office/drawing/2014/main" id="{2F41548A-E590-2522-A60C-CEAF41E4B447}"/>
              </a:ext>
            </a:extLst>
          </p:cNvPr>
          <p:cNvGrpSpPr/>
          <p:nvPr/>
        </p:nvGrpSpPr>
        <p:grpSpPr>
          <a:xfrm>
            <a:off x="660400" y="1220244"/>
            <a:ext cx="4730502" cy="624791"/>
            <a:chOff x="422258" y="5249636"/>
            <a:chExt cx="9564027" cy="833054"/>
          </a:xfrm>
        </p:grpSpPr>
        <p:sp>
          <p:nvSpPr>
            <p:cNvPr id="9" name="Rectangle: Rounded Corners 8">
              <a:extLst>
                <a:ext uri="{FF2B5EF4-FFF2-40B4-BE49-F238E27FC236}">
                  <a16:creationId xmlns:a16="http://schemas.microsoft.com/office/drawing/2014/main" id="{A3C3C55B-ECA7-9BE9-9DD3-D4B5A6C8D68F}"/>
                </a:ext>
              </a:extLst>
            </p:cNvPr>
            <p:cNvSpPr/>
            <p:nvPr/>
          </p:nvSpPr>
          <p:spPr>
            <a:xfrm>
              <a:off x="475825" y="5249636"/>
              <a:ext cx="9510460"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5AEE37B6-127E-9523-D4A9-6B0BCA843BE3}"/>
                </a:ext>
              </a:extLst>
            </p:cNvPr>
            <p:cNvSpPr txBox="1"/>
            <p:nvPr/>
          </p:nvSpPr>
          <p:spPr>
            <a:xfrm>
              <a:off x="422258" y="5312433"/>
              <a:ext cx="9283419" cy="707458"/>
            </a:xfrm>
            <a:prstGeom prst="rect">
              <a:avLst/>
            </a:prstGeom>
            <a:noFill/>
          </p:spPr>
          <p:txBody>
            <a:bodyPr wrap="square" rtlCol="0">
              <a:spAutoFit/>
            </a:bodyPr>
            <a:lstStyle/>
            <a:p>
              <a:pPr>
                <a:lnSpc>
                  <a:spcPct val="120000"/>
                </a:lnSpc>
              </a:pPr>
              <a:r>
                <a:rPr lang="en-US" sz="2600">
                  <a:solidFill>
                    <a:srgbClr val="002060"/>
                  </a:solidFill>
                  <a:latin typeface="Times New Roman" panose="02020603050405020304" pitchFamily="18" charset="0"/>
                  <a:cs typeface="Times New Roman" panose="02020603050405020304" pitchFamily="18" charset="0"/>
                </a:rPr>
                <a:t>- C</a:t>
              </a:r>
              <a:r>
                <a:rPr lang="vi-VN" sz="2600">
                  <a:solidFill>
                    <a:srgbClr val="002060"/>
                  </a:solidFill>
                  <a:latin typeface="Times New Roman" panose="02020603050405020304" pitchFamily="18" charset="0"/>
                  <a:cs typeface="Times New Roman" panose="02020603050405020304" pitchFamily="18" charset="0"/>
                </a:rPr>
                <a:t>ó công thức phân tử </a:t>
              </a:r>
              <a:r>
                <a:rPr lang="vi-VN" sz="2600" b="1">
                  <a:solidFill>
                    <a:srgbClr val="002060"/>
                  </a:solidFill>
                  <a:latin typeface="Times New Roman" panose="02020603050405020304" pitchFamily="18" charset="0"/>
                  <a:cs typeface="Times New Roman" panose="02020603050405020304" pitchFamily="18" charset="0"/>
                </a:rPr>
                <a:t>C</a:t>
              </a:r>
              <a:r>
                <a:rPr lang="vi-VN" sz="2600" b="1" baseline="-25000">
                  <a:solidFill>
                    <a:srgbClr val="002060"/>
                  </a:solidFill>
                  <a:latin typeface="Times New Roman" panose="02020603050405020304" pitchFamily="18" charset="0"/>
                  <a:cs typeface="Times New Roman" panose="02020603050405020304" pitchFamily="18" charset="0"/>
                </a:rPr>
                <a:t>6</a:t>
              </a:r>
              <a:r>
                <a:rPr lang="vi-VN" sz="2600" b="1">
                  <a:solidFill>
                    <a:srgbClr val="002060"/>
                  </a:solidFill>
                  <a:latin typeface="Times New Roman" panose="02020603050405020304" pitchFamily="18" charset="0"/>
                  <a:cs typeface="Times New Roman" panose="02020603050405020304" pitchFamily="18" charset="0"/>
                </a:rPr>
                <a:t>H</a:t>
              </a:r>
              <a:r>
                <a:rPr lang="en-US" sz="2600" b="1" baseline="-25000">
                  <a:solidFill>
                    <a:srgbClr val="002060"/>
                  </a:solidFill>
                  <a:latin typeface="Times New Roman" panose="02020603050405020304" pitchFamily="18" charset="0"/>
                  <a:cs typeface="Times New Roman" panose="02020603050405020304" pitchFamily="18" charset="0"/>
                </a:rPr>
                <a:t>12</a:t>
              </a:r>
              <a:r>
                <a:rPr lang="vi-VN" sz="2600" b="1">
                  <a:solidFill>
                    <a:srgbClr val="002060"/>
                  </a:solidFill>
                  <a:latin typeface="Times New Roman" panose="02020603050405020304" pitchFamily="18" charset="0"/>
                  <a:cs typeface="Times New Roman" panose="02020603050405020304" pitchFamily="18" charset="0"/>
                </a:rPr>
                <a:t>O</a:t>
              </a:r>
              <a:r>
                <a:rPr lang="vi-VN" sz="2600" b="1" baseline="-25000">
                  <a:solidFill>
                    <a:srgbClr val="002060"/>
                  </a:solidFill>
                  <a:latin typeface="Times New Roman" panose="02020603050405020304" pitchFamily="18" charset="0"/>
                  <a:cs typeface="Times New Roman" panose="02020603050405020304" pitchFamily="18" charset="0"/>
                </a:rPr>
                <a:t>6</a:t>
              </a:r>
              <a:endParaRPr lang="en-US" sz="2600" b="1" baseline="-25000">
                <a:solidFill>
                  <a:srgbClr val="002060"/>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AB380C11-DECF-FAC3-E4B0-485DE62C6EFF}"/>
              </a:ext>
            </a:extLst>
          </p:cNvPr>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a. Glucose</a:t>
            </a:r>
            <a:endParaRPr lang="en-US" sz="2800" kern="1200">
              <a:solidFill>
                <a:srgbClr val="FF0000"/>
              </a:solidFill>
              <a:latin typeface="Times New Roman" panose="02020603050405020304" pitchFamily="18" charset="0"/>
              <a:cs typeface="Times New Roman" panose="02020603050405020304" pitchFamily="18" charset="0"/>
            </a:endParaRPr>
          </a:p>
        </p:txBody>
      </p:sp>
      <p:pic>
        <p:nvPicPr>
          <p:cNvPr id="2" name="Shape 1622">
            <a:extLst>
              <a:ext uri="{FF2B5EF4-FFF2-40B4-BE49-F238E27FC236}">
                <a16:creationId xmlns:a16="http://schemas.microsoft.com/office/drawing/2014/main" id="{2927C510-5124-8B5B-DC2E-F7B5E651452A}"/>
              </a:ext>
            </a:extLst>
          </p:cNvPr>
          <p:cNvPicPr/>
          <p:nvPr/>
        </p:nvPicPr>
        <p:blipFill>
          <a:blip r:embed="rId2"/>
          <a:stretch/>
        </p:blipFill>
        <p:spPr>
          <a:xfrm>
            <a:off x="5525706" y="3114039"/>
            <a:ext cx="3158978" cy="186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E7453054-84C5-24C2-A0D0-60BB1566AD4A}"/>
              </a:ext>
            </a:extLst>
          </p:cNvPr>
          <p:cNvGrpSpPr/>
          <p:nvPr/>
        </p:nvGrpSpPr>
        <p:grpSpPr>
          <a:xfrm>
            <a:off x="660400" y="2012731"/>
            <a:ext cx="8024284" cy="1029253"/>
            <a:chOff x="475825" y="5249636"/>
            <a:chExt cx="11262119" cy="1372336"/>
          </a:xfrm>
        </p:grpSpPr>
        <p:sp>
          <p:nvSpPr>
            <p:cNvPr id="5" name="Rectangle: Rounded Corners 4">
              <a:extLst>
                <a:ext uri="{FF2B5EF4-FFF2-40B4-BE49-F238E27FC236}">
                  <a16:creationId xmlns:a16="http://schemas.microsoft.com/office/drawing/2014/main" id="{3491169E-2EC0-8CC8-19C9-5AB0E58CC27B}"/>
                </a:ext>
              </a:extLst>
            </p:cNvPr>
            <p:cNvSpPr/>
            <p:nvPr/>
          </p:nvSpPr>
          <p:spPr>
            <a:xfrm>
              <a:off x="475825" y="5249636"/>
              <a:ext cx="11240349" cy="1372336"/>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1E76A621-CB6F-923B-7D57-BF08B4C8922F}"/>
                </a:ext>
              </a:extLst>
            </p:cNvPr>
            <p:cNvSpPr txBox="1"/>
            <p:nvPr/>
          </p:nvSpPr>
          <p:spPr>
            <a:xfrm>
              <a:off x="631371" y="5312433"/>
              <a:ext cx="11106573" cy="1190068"/>
            </a:xfrm>
            <a:prstGeom prst="rect">
              <a:avLst/>
            </a:prstGeom>
            <a:noFill/>
          </p:spPr>
          <p:txBody>
            <a:bodyPr wrap="square" rtlCol="0">
              <a:spAutoFit/>
            </a:bodyPr>
            <a:lstStyle/>
            <a:p>
              <a:r>
                <a:rPr lang="en-US" sz="2600">
                  <a:solidFill>
                    <a:srgbClr val="002060"/>
                  </a:solidFill>
                  <a:latin typeface="Times New Roman" panose="02020603050405020304" pitchFamily="18" charset="0"/>
                  <a:cs typeface="Times New Roman" panose="02020603050405020304" pitchFamily="18" charset="0"/>
                </a:rPr>
                <a:t>- </a:t>
              </a:r>
              <a:r>
                <a:rPr lang="vi-VN" sz="2600">
                  <a:solidFill>
                    <a:srgbClr val="002060"/>
                  </a:solidFill>
                  <a:latin typeface="Times New Roman" panose="02020603050405020304" pitchFamily="18" charset="0"/>
                  <a:cs typeface="Times New Roman" panose="02020603050405020304" pitchFamily="18" charset="0"/>
                </a:rPr>
                <a:t>Dạng tinh thể không màu (khối lượng riêng 1,56 g/cm</a:t>
              </a:r>
              <a:r>
                <a:rPr lang="vi-VN" sz="2600" baseline="30000">
                  <a:solidFill>
                    <a:srgbClr val="002060"/>
                  </a:solidFill>
                  <a:latin typeface="Times New Roman" panose="02020603050405020304" pitchFamily="18" charset="0"/>
                  <a:cs typeface="Times New Roman" panose="02020603050405020304" pitchFamily="18" charset="0"/>
                </a:rPr>
                <a:t>3</a:t>
              </a:r>
              <a:r>
                <a:rPr lang="vi-VN" sz="2600">
                  <a:solidFill>
                    <a:srgbClr val="002060"/>
                  </a:solidFill>
                  <a:latin typeface="Times New Roman" panose="02020603050405020304" pitchFamily="18" charset="0"/>
                  <a:cs typeface="Times New Roman" panose="02020603050405020304" pitchFamily="18" charset="0"/>
                </a:rPr>
                <a:t>)</a:t>
              </a:r>
              <a:r>
                <a:rPr lang="en-US" sz="2600">
                  <a:solidFill>
                    <a:srgbClr val="002060"/>
                  </a:solidFill>
                  <a:latin typeface="Times New Roman" panose="02020603050405020304" pitchFamily="18" charset="0"/>
                  <a:cs typeface="Times New Roman" panose="02020603050405020304" pitchFamily="18" charset="0"/>
                </a:rPr>
                <a:t>, </a:t>
              </a:r>
              <a:r>
                <a:rPr lang="vi-VN" sz="2600">
                  <a:solidFill>
                    <a:srgbClr val="002060"/>
                  </a:solidFill>
                  <a:latin typeface="Times New Roman" panose="02020603050405020304" pitchFamily="18" charset="0"/>
                  <a:cs typeface="Times New Roman" panose="02020603050405020304" pitchFamily="18" charset="0"/>
                </a:rPr>
                <a:t>không mùi, có vị ngọt.</a:t>
              </a:r>
              <a:endParaRPr lang="en-US" sz="2600" baseline="-25000">
                <a:solidFill>
                  <a:srgbClr val="002060"/>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114C8FCE-E308-9496-642E-E64F481B464E}"/>
              </a:ext>
            </a:extLst>
          </p:cNvPr>
          <p:cNvGrpSpPr/>
          <p:nvPr/>
        </p:nvGrpSpPr>
        <p:grpSpPr>
          <a:xfrm>
            <a:off x="660400" y="3257530"/>
            <a:ext cx="3158978" cy="624791"/>
            <a:chOff x="475825" y="5249636"/>
            <a:chExt cx="11240350" cy="833054"/>
          </a:xfrm>
        </p:grpSpPr>
        <p:sp>
          <p:nvSpPr>
            <p:cNvPr id="17" name="Rectangle: Rounded Corners 16">
              <a:extLst>
                <a:ext uri="{FF2B5EF4-FFF2-40B4-BE49-F238E27FC236}">
                  <a16:creationId xmlns:a16="http://schemas.microsoft.com/office/drawing/2014/main" id="{B438454A-BE21-FFD7-B6EC-9F351A29F292}"/>
                </a:ext>
              </a:extLst>
            </p:cNvPr>
            <p:cNvSpPr/>
            <p:nvPr/>
          </p:nvSpPr>
          <p:spPr>
            <a:xfrm>
              <a:off x="475825" y="5249636"/>
              <a:ext cx="11240350"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D59E1C4A-5C18-6870-2749-F871E678AB34}"/>
                </a:ext>
              </a:extLst>
            </p:cNvPr>
            <p:cNvSpPr txBox="1"/>
            <p:nvPr/>
          </p:nvSpPr>
          <p:spPr>
            <a:xfrm>
              <a:off x="631373" y="5312433"/>
              <a:ext cx="10678094" cy="707458"/>
            </a:xfrm>
            <a:prstGeom prst="rect">
              <a:avLst/>
            </a:prstGeom>
            <a:noFill/>
          </p:spPr>
          <p:txBody>
            <a:bodyPr wrap="square" rtlCol="0">
              <a:spAutoFit/>
            </a:bodyPr>
            <a:lstStyle/>
            <a:p>
              <a:pPr>
                <a:lnSpc>
                  <a:spcPct val="120000"/>
                </a:lnSpc>
              </a:pPr>
              <a:r>
                <a:rPr lang="en-US" sz="2600">
                  <a:solidFill>
                    <a:srgbClr val="002060"/>
                  </a:solidFill>
                  <a:latin typeface="Times New Roman" panose="02020603050405020304" pitchFamily="18" charset="0"/>
                  <a:cs typeface="Times New Roman" panose="02020603050405020304" pitchFamily="18" charset="0"/>
                </a:rPr>
                <a:t>- </a:t>
              </a:r>
              <a:r>
                <a:rPr lang="vi-VN" sz="2600">
                  <a:solidFill>
                    <a:srgbClr val="002060"/>
                  </a:solidFill>
                  <a:latin typeface="Times New Roman" panose="02020603050405020304" pitchFamily="18" charset="0"/>
                  <a:cs typeface="Times New Roman" panose="02020603050405020304" pitchFamily="18" charset="0"/>
                </a:rPr>
                <a:t>Tan tốt trong nước.</a:t>
              </a:r>
              <a:endParaRPr lang="en-US" sz="2600" baseline="-2500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89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759130-A693-89DE-C3AE-70E51FF91203}"/>
              </a:ext>
            </a:extLst>
          </p:cNvPr>
          <p:cNvGrpSpPr/>
          <p:nvPr/>
        </p:nvGrpSpPr>
        <p:grpSpPr>
          <a:xfrm>
            <a:off x="660400" y="-170054"/>
            <a:ext cx="7823200" cy="584775"/>
            <a:chOff x="2184400" y="286560"/>
            <a:chExt cx="7823200" cy="503454"/>
          </a:xfrm>
        </p:grpSpPr>
        <p:sp>
          <p:nvSpPr>
            <p:cNvPr id="6" name="Rectangle: Rounded Corners 5">
              <a:extLst>
                <a:ext uri="{FF2B5EF4-FFF2-40B4-BE49-F238E27FC236}">
                  <a16:creationId xmlns:a16="http://schemas.microsoft.com/office/drawing/2014/main" id="{87595AB5-34FF-B253-9186-05C0C22512FB}"/>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a:extLst>
                <a:ext uri="{FF2B5EF4-FFF2-40B4-BE49-F238E27FC236}">
                  <a16:creationId xmlns:a16="http://schemas.microsoft.com/office/drawing/2014/main" id="{D2391372-024E-8780-AE61-64AFC4036B4F}"/>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TRẠNG THÁI TỰ NHIÊN VÀ TCVL</a:t>
              </a:r>
            </a:p>
          </p:txBody>
        </p:sp>
      </p:grpSp>
      <p:grpSp>
        <p:nvGrpSpPr>
          <p:cNvPr id="8" name="Group 7">
            <a:extLst>
              <a:ext uri="{FF2B5EF4-FFF2-40B4-BE49-F238E27FC236}">
                <a16:creationId xmlns:a16="http://schemas.microsoft.com/office/drawing/2014/main" id="{2F41548A-E590-2522-A60C-CEAF41E4B447}"/>
              </a:ext>
            </a:extLst>
          </p:cNvPr>
          <p:cNvGrpSpPr/>
          <p:nvPr/>
        </p:nvGrpSpPr>
        <p:grpSpPr>
          <a:xfrm>
            <a:off x="291555" y="3804558"/>
            <a:ext cx="8446590" cy="624791"/>
            <a:chOff x="475825" y="5249636"/>
            <a:chExt cx="11262119" cy="833054"/>
          </a:xfrm>
        </p:grpSpPr>
        <p:sp>
          <p:nvSpPr>
            <p:cNvPr id="9" name="Rectangle: Rounded Corners 8">
              <a:extLst>
                <a:ext uri="{FF2B5EF4-FFF2-40B4-BE49-F238E27FC236}">
                  <a16:creationId xmlns:a16="http://schemas.microsoft.com/office/drawing/2014/main" id="{A3C3C55B-ECA7-9BE9-9DD3-D4B5A6C8D68F}"/>
                </a:ext>
              </a:extLst>
            </p:cNvPr>
            <p:cNvSpPr/>
            <p:nvPr/>
          </p:nvSpPr>
          <p:spPr>
            <a:xfrm>
              <a:off x="475825" y="5249636"/>
              <a:ext cx="11240350"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5AEE37B6-127E-9523-D4A9-6B0BCA843BE3}"/>
                </a:ext>
              </a:extLst>
            </p:cNvPr>
            <p:cNvSpPr txBox="1"/>
            <p:nvPr/>
          </p:nvSpPr>
          <p:spPr>
            <a:xfrm>
              <a:off x="631370" y="5312433"/>
              <a:ext cx="11106574" cy="707458"/>
            </a:xfrm>
            <a:prstGeom prst="rect">
              <a:avLst/>
            </a:prstGeom>
            <a:noFill/>
          </p:spPr>
          <p:txBody>
            <a:bodyPr wrap="square" rtlCol="0">
              <a:spAutoFit/>
            </a:bodyPr>
            <a:lstStyle/>
            <a:p>
              <a:pPr>
                <a:lnSpc>
                  <a:spcPct val="120000"/>
                </a:lnSpc>
              </a:pPr>
              <a:r>
                <a:rPr lang="vi-VN" sz="2600">
                  <a:solidFill>
                    <a:srgbClr val="002060"/>
                  </a:solidFill>
                  <a:latin typeface="Times New Roman" panose="02020603050405020304" pitchFamily="18" charset="0"/>
                  <a:cs typeface="Times New Roman" panose="02020603050405020304" pitchFamily="18" charset="0"/>
                </a:rPr>
                <a:t>Là loại đường có trong nhiều trái cây chín (đặc biệt nho chín)</a:t>
              </a:r>
              <a:endParaRPr lang="en-US" sz="2600">
                <a:solidFill>
                  <a:srgbClr val="002060"/>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A9A5829A-D19A-7458-F1E0-F0C5F6C40495}"/>
              </a:ext>
            </a:extLst>
          </p:cNvPr>
          <p:cNvSpPr/>
          <p:nvPr/>
        </p:nvSpPr>
        <p:spPr>
          <a:xfrm>
            <a:off x="943003" y="1362063"/>
            <a:ext cx="3002454" cy="2225691"/>
          </a:xfrm>
          <a:prstGeom prst="roundRect">
            <a:avLst>
              <a:gd name="adj" fmla="val 8154"/>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2" descr="Dưỡng chất trong quả nho và những công dụng của quả nho">
            <a:extLst>
              <a:ext uri="{FF2B5EF4-FFF2-40B4-BE49-F238E27FC236}">
                <a16:creationId xmlns:a16="http://schemas.microsoft.com/office/drawing/2014/main" id="{67281F94-7138-9C8B-557A-5594BF165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6" t="2873" r="6043" b="3373"/>
          <a:stretch/>
        </p:blipFill>
        <p:spPr bwMode="auto">
          <a:xfrm>
            <a:off x="1224324" y="1480576"/>
            <a:ext cx="2441690" cy="19962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31B389DF-C4F6-921A-B181-0975AB8F96CB}"/>
              </a:ext>
            </a:extLst>
          </p:cNvPr>
          <p:cNvSpPr/>
          <p:nvPr/>
        </p:nvSpPr>
        <p:spPr>
          <a:xfrm>
            <a:off x="4506686" y="1362063"/>
            <a:ext cx="4049445" cy="2225691"/>
          </a:xfrm>
          <a:prstGeom prst="roundRect">
            <a:avLst>
              <a:gd name="adj" fmla="val 8154"/>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Picture 15">
            <a:extLst>
              <a:ext uri="{FF2B5EF4-FFF2-40B4-BE49-F238E27FC236}">
                <a16:creationId xmlns:a16="http://schemas.microsoft.com/office/drawing/2014/main" id="{75E5FB1B-57B5-CB90-69DE-2E96438B0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242" y="1480241"/>
            <a:ext cx="3298331" cy="19893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AB380C11-DECF-FAC3-E4B0-485DE62C6EFF}"/>
              </a:ext>
            </a:extLst>
          </p:cNvPr>
          <p:cNvSpPr txBox="1"/>
          <p:nvPr/>
        </p:nvSpPr>
        <p:spPr>
          <a:xfrm>
            <a:off x="684219" y="680643"/>
            <a:ext cx="7775562" cy="415498"/>
          </a:xfrm>
          <a:prstGeom prst="rect">
            <a:avLst/>
          </a:prstGeom>
          <a:noFill/>
        </p:spPr>
        <p:txBody>
          <a:bodyPr wrap="square" rtlCol="0">
            <a:spAutoFit/>
          </a:bodyPr>
          <a:lstStyle/>
          <a:p>
            <a:pPr algn="just" defTabSz="685800">
              <a:buClrTx/>
              <a:defRPr/>
            </a:pPr>
            <a:r>
              <a:rPr lang="en-US" sz="2100" b="1" kern="1200">
                <a:solidFill>
                  <a:srgbClr val="FF0000"/>
                </a:solidFill>
                <a:latin typeface="Times New Roman" panose="02020603050405020304" pitchFamily="18" charset="0"/>
                <a:cs typeface="Times New Roman" panose="02020603050405020304" pitchFamily="18" charset="0"/>
              </a:rPr>
              <a:t>a. Glucose</a:t>
            </a:r>
            <a:endParaRPr lang="en-US" sz="2100" kern="1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8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759130-A693-89DE-C3AE-70E51FF91203}"/>
              </a:ext>
            </a:extLst>
          </p:cNvPr>
          <p:cNvGrpSpPr/>
          <p:nvPr/>
        </p:nvGrpSpPr>
        <p:grpSpPr>
          <a:xfrm>
            <a:off x="660400" y="-170054"/>
            <a:ext cx="7823200" cy="584775"/>
            <a:chOff x="2184400" y="286560"/>
            <a:chExt cx="7823200" cy="503454"/>
          </a:xfrm>
        </p:grpSpPr>
        <p:sp>
          <p:nvSpPr>
            <p:cNvPr id="6" name="Rectangle: Rounded Corners 5">
              <a:extLst>
                <a:ext uri="{FF2B5EF4-FFF2-40B4-BE49-F238E27FC236}">
                  <a16:creationId xmlns:a16="http://schemas.microsoft.com/office/drawing/2014/main" id="{87595AB5-34FF-B253-9186-05C0C22512FB}"/>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a:extLst>
                <a:ext uri="{FF2B5EF4-FFF2-40B4-BE49-F238E27FC236}">
                  <a16:creationId xmlns:a16="http://schemas.microsoft.com/office/drawing/2014/main" id="{D2391372-024E-8780-AE61-64AFC4036B4F}"/>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TRẠNG THÁI TỰ NHIÊN VÀ TCVL</a:t>
              </a:r>
            </a:p>
          </p:txBody>
        </p:sp>
      </p:grpSp>
      <p:sp>
        <p:nvSpPr>
          <p:cNvPr id="2" name="TextBox 1">
            <a:extLst>
              <a:ext uri="{FF2B5EF4-FFF2-40B4-BE49-F238E27FC236}">
                <a16:creationId xmlns:a16="http://schemas.microsoft.com/office/drawing/2014/main" id="{21CE1C9C-5127-6BA6-F065-98FA4608E079}"/>
              </a:ext>
            </a:extLst>
          </p:cNvPr>
          <p:cNvSpPr txBox="1"/>
          <p:nvPr/>
        </p:nvSpPr>
        <p:spPr>
          <a:xfrm>
            <a:off x="547558" y="669771"/>
            <a:ext cx="7775562" cy="415498"/>
          </a:xfrm>
          <a:prstGeom prst="rect">
            <a:avLst/>
          </a:prstGeom>
          <a:noFill/>
        </p:spPr>
        <p:txBody>
          <a:bodyPr wrap="square" rtlCol="0">
            <a:spAutoFit/>
          </a:bodyPr>
          <a:lstStyle/>
          <a:p>
            <a:pPr algn="just" defTabSz="685800">
              <a:buClrTx/>
              <a:defRPr/>
            </a:pPr>
            <a:r>
              <a:rPr lang="en-US" sz="2100" b="1" kern="1200">
                <a:solidFill>
                  <a:srgbClr val="FF0000"/>
                </a:solidFill>
                <a:latin typeface="Times New Roman" panose="02020603050405020304" pitchFamily="18" charset="0"/>
                <a:cs typeface="Times New Roman" panose="02020603050405020304" pitchFamily="18" charset="0"/>
              </a:rPr>
              <a:t>a. Glucose</a:t>
            </a:r>
            <a:endParaRPr lang="en-US" sz="2100" kern="1200">
              <a:solidFill>
                <a:srgbClr val="FF0000"/>
              </a:solidFill>
              <a:latin typeface="Times New Roman" panose="02020603050405020304" pitchFamily="18" charset="0"/>
              <a:cs typeface="Times New Roman" panose="02020603050405020304" pitchFamily="18" charset="0"/>
            </a:endParaRPr>
          </a:p>
        </p:txBody>
      </p:sp>
      <p:pic>
        <p:nvPicPr>
          <p:cNvPr id="4" name="Picture 6" descr="High blood sugar: What causes rise in blood sugar among non-diabetics | The  Times of India">
            <a:extLst>
              <a:ext uri="{FF2B5EF4-FFF2-40B4-BE49-F238E27FC236}">
                <a16:creationId xmlns:a16="http://schemas.microsoft.com/office/drawing/2014/main" id="{0B689B28-8767-B394-B7F0-3B0EF764D7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39" r="7583"/>
          <a:stretch/>
        </p:blipFill>
        <p:spPr bwMode="auto">
          <a:xfrm>
            <a:off x="5067871" y="1340320"/>
            <a:ext cx="3445328" cy="2292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a:extLst>
              <a:ext uri="{FF2B5EF4-FFF2-40B4-BE49-F238E27FC236}">
                <a16:creationId xmlns:a16="http://schemas.microsoft.com/office/drawing/2014/main" id="{E4C4AE25-03F0-BBC8-BBE8-E537D662F02E}"/>
              </a:ext>
            </a:extLst>
          </p:cNvPr>
          <p:cNvGrpSpPr/>
          <p:nvPr/>
        </p:nvGrpSpPr>
        <p:grpSpPr>
          <a:xfrm>
            <a:off x="371668" y="3725214"/>
            <a:ext cx="8430263" cy="954107"/>
            <a:chOff x="475825" y="5111188"/>
            <a:chExt cx="11240350" cy="1272142"/>
          </a:xfrm>
        </p:grpSpPr>
        <p:sp>
          <p:nvSpPr>
            <p:cNvPr id="10" name="Rectangle: Rounded Corners 9">
              <a:extLst>
                <a:ext uri="{FF2B5EF4-FFF2-40B4-BE49-F238E27FC236}">
                  <a16:creationId xmlns:a16="http://schemas.microsoft.com/office/drawing/2014/main" id="{AE586B22-5B2C-74BA-5F1A-2DE84ECD178F}"/>
                </a:ext>
              </a:extLst>
            </p:cNvPr>
            <p:cNvSpPr/>
            <p:nvPr/>
          </p:nvSpPr>
          <p:spPr>
            <a:xfrm>
              <a:off x="475825" y="5172075"/>
              <a:ext cx="11240350" cy="1209958"/>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2269F0B-6F6D-6D84-D692-E62BCDCD89D6}"/>
                </a:ext>
              </a:extLst>
            </p:cNvPr>
            <p:cNvSpPr txBox="1"/>
            <p:nvPr/>
          </p:nvSpPr>
          <p:spPr>
            <a:xfrm>
              <a:off x="710345" y="5111188"/>
              <a:ext cx="10881579" cy="1272142"/>
            </a:xfrm>
            <a:prstGeom prst="rect">
              <a:avLst/>
            </a:prstGeom>
            <a:noFill/>
          </p:spPr>
          <p:txBody>
            <a:bodyPr wrap="square" rtlCol="0">
              <a:spAutoFit/>
            </a:bodyPr>
            <a:lstStyle/>
            <a:p>
              <a:r>
                <a:rPr lang="vi-VN" sz="2800">
                  <a:solidFill>
                    <a:srgbClr val="002060"/>
                  </a:solidFill>
                  <a:latin typeface="Times New Roman" panose="02020603050405020304" pitchFamily="18" charset="0"/>
                  <a:cs typeface="Times New Roman" panose="02020603050405020304" pitchFamily="18" charset="0"/>
                </a:rPr>
                <a:t>Có trong máu, đóng vai trò là nguồn năng lượng chính cho các hoạt động ở t</a:t>
              </a:r>
              <a:r>
                <a:rPr lang="en-US" sz="2800">
                  <a:solidFill>
                    <a:srgbClr val="002060"/>
                  </a:solidFill>
                  <a:latin typeface="Times New Roman" panose="02020603050405020304" pitchFamily="18" charset="0"/>
                  <a:cs typeface="Times New Roman" panose="02020603050405020304" pitchFamily="18" charset="0"/>
                </a:rPr>
                <a:t>ế </a:t>
              </a:r>
              <a:r>
                <a:rPr lang="vi-VN" sz="2800">
                  <a:solidFill>
                    <a:srgbClr val="002060"/>
                  </a:solidFill>
                  <a:latin typeface="Times New Roman" panose="02020603050405020304" pitchFamily="18" charset="0"/>
                  <a:cs typeface="Times New Roman" panose="02020603050405020304" pitchFamily="18" charset="0"/>
                </a:rPr>
                <a:t>bào.</a:t>
              </a:r>
              <a:endParaRPr lang="en-US" sz="2800">
                <a:solidFill>
                  <a:srgbClr val="002060"/>
                </a:solidFill>
                <a:latin typeface="Times New Roman" panose="020206030504050203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79FC0AA8-4641-A2BB-87CD-930365B05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1" t="28108" r="4771" b="26695"/>
          <a:stretch/>
        </p:blipFill>
        <p:spPr bwMode="auto">
          <a:xfrm>
            <a:off x="660400" y="1505067"/>
            <a:ext cx="4407471" cy="18465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684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759130-A693-89DE-C3AE-70E51FF91203}"/>
              </a:ext>
            </a:extLst>
          </p:cNvPr>
          <p:cNvGrpSpPr/>
          <p:nvPr/>
        </p:nvGrpSpPr>
        <p:grpSpPr>
          <a:xfrm>
            <a:off x="660400" y="-170054"/>
            <a:ext cx="7823200" cy="584775"/>
            <a:chOff x="2184400" y="286560"/>
            <a:chExt cx="7823200" cy="503454"/>
          </a:xfrm>
        </p:grpSpPr>
        <p:sp>
          <p:nvSpPr>
            <p:cNvPr id="6" name="Rectangle: Rounded Corners 5">
              <a:extLst>
                <a:ext uri="{FF2B5EF4-FFF2-40B4-BE49-F238E27FC236}">
                  <a16:creationId xmlns:a16="http://schemas.microsoft.com/office/drawing/2014/main" id="{87595AB5-34FF-B253-9186-05C0C22512FB}"/>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a:extLst>
                <a:ext uri="{FF2B5EF4-FFF2-40B4-BE49-F238E27FC236}">
                  <a16:creationId xmlns:a16="http://schemas.microsoft.com/office/drawing/2014/main" id="{D2391372-024E-8780-AE61-64AFC4036B4F}"/>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TRẠNG THÁI TỰ NHIÊN VÀ TCVL</a:t>
              </a:r>
            </a:p>
          </p:txBody>
        </p:sp>
      </p:grpSp>
      <p:grpSp>
        <p:nvGrpSpPr>
          <p:cNvPr id="8" name="Group 7">
            <a:extLst>
              <a:ext uri="{FF2B5EF4-FFF2-40B4-BE49-F238E27FC236}">
                <a16:creationId xmlns:a16="http://schemas.microsoft.com/office/drawing/2014/main" id="{2F41548A-E590-2522-A60C-CEAF41E4B447}"/>
              </a:ext>
            </a:extLst>
          </p:cNvPr>
          <p:cNvGrpSpPr/>
          <p:nvPr/>
        </p:nvGrpSpPr>
        <p:grpSpPr>
          <a:xfrm>
            <a:off x="577484" y="1168913"/>
            <a:ext cx="5202892" cy="624791"/>
            <a:chOff x="475827" y="5249636"/>
            <a:chExt cx="8246894" cy="833054"/>
          </a:xfrm>
        </p:grpSpPr>
        <p:sp>
          <p:nvSpPr>
            <p:cNvPr id="9" name="Rectangle: Rounded Corners 8">
              <a:extLst>
                <a:ext uri="{FF2B5EF4-FFF2-40B4-BE49-F238E27FC236}">
                  <a16:creationId xmlns:a16="http://schemas.microsoft.com/office/drawing/2014/main" id="{A3C3C55B-ECA7-9BE9-9DD3-D4B5A6C8D68F}"/>
                </a:ext>
              </a:extLst>
            </p:cNvPr>
            <p:cNvSpPr/>
            <p:nvPr/>
          </p:nvSpPr>
          <p:spPr>
            <a:xfrm>
              <a:off x="475827" y="5249636"/>
              <a:ext cx="8246894"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5AEE37B6-127E-9523-D4A9-6B0BCA843BE3}"/>
                </a:ext>
              </a:extLst>
            </p:cNvPr>
            <p:cNvSpPr txBox="1"/>
            <p:nvPr/>
          </p:nvSpPr>
          <p:spPr>
            <a:xfrm>
              <a:off x="827345" y="5284972"/>
              <a:ext cx="7740083" cy="707458"/>
            </a:xfrm>
            <a:prstGeom prst="rect">
              <a:avLst/>
            </a:prstGeom>
            <a:noFill/>
          </p:spPr>
          <p:txBody>
            <a:bodyPr wrap="square" rtlCol="0">
              <a:spAutoFit/>
            </a:bodyPr>
            <a:lstStyle/>
            <a:p>
              <a:pPr>
                <a:lnSpc>
                  <a:spcPct val="120000"/>
                </a:lnSpc>
              </a:pPr>
              <a:r>
                <a:rPr lang="en-US" sz="2600">
                  <a:solidFill>
                    <a:srgbClr val="002060"/>
                  </a:solidFill>
                  <a:latin typeface="Times New Roman" panose="02020603050405020304" pitchFamily="18" charset="0"/>
                  <a:cs typeface="Times New Roman" panose="02020603050405020304" pitchFamily="18" charset="0"/>
                </a:rPr>
                <a:t>- C</a:t>
              </a:r>
              <a:r>
                <a:rPr lang="vi-VN" sz="2600">
                  <a:solidFill>
                    <a:srgbClr val="002060"/>
                  </a:solidFill>
                  <a:latin typeface="Times New Roman" panose="02020603050405020304" pitchFamily="18" charset="0"/>
                  <a:cs typeface="Times New Roman" panose="02020603050405020304" pitchFamily="18" charset="0"/>
                </a:rPr>
                <a:t>ó công thức phân tử </a:t>
              </a:r>
              <a:r>
                <a:rPr lang="vi-VN" sz="2600" b="1">
                  <a:solidFill>
                    <a:srgbClr val="002060"/>
                  </a:solidFill>
                  <a:latin typeface="Times New Roman" panose="02020603050405020304" pitchFamily="18" charset="0"/>
                  <a:cs typeface="Times New Roman" panose="02020603050405020304" pitchFamily="18" charset="0"/>
                </a:rPr>
                <a:t>C</a:t>
              </a:r>
              <a:r>
                <a:rPr lang="en-US" sz="2600" b="1" baseline="-25000">
                  <a:solidFill>
                    <a:srgbClr val="002060"/>
                  </a:solidFill>
                  <a:latin typeface="Times New Roman" panose="02020603050405020304" pitchFamily="18" charset="0"/>
                  <a:cs typeface="Times New Roman" panose="02020603050405020304" pitchFamily="18" charset="0"/>
                </a:rPr>
                <a:t>12</a:t>
              </a:r>
              <a:r>
                <a:rPr lang="vi-VN" sz="2600" b="1">
                  <a:solidFill>
                    <a:srgbClr val="002060"/>
                  </a:solidFill>
                  <a:latin typeface="Times New Roman" panose="02020603050405020304" pitchFamily="18" charset="0"/>
                  <a:cs typeface="Times New Roman" panose="02020603050405020304" pitchFamily="18" charset="0"/>
                </a:rPr>
                <a:t>H</a:t>
              </a:r>
              <a:r>
                <a:rPr lang="en-US" sz="2600" b="1" baseline="-25000">
                  <a:solidFill>
                    <a:srgbClr val="002060"/>
                  </a:solidFill>
                  <a:latin typeface="Times New Roman" panose="02020603050405020304" pitchFamily="18" charset="0"/>
                  <a:cs typeface="Times New Roman" panose="02020603050405020304" pitchFamily="18" charset="0"/>
                </a:rPr>
                <a:t>22</a:t>
              </a:r>
              <a:r>
                <a:rPr lang="vi-VN" sz="2600" b="1">
                  <a:solidFill>
                    <a:srgbClr val="002060"/>
                  </a:solidFill>
                  <a:latin typeface="Times New Roman" panose="02020603050405020304" pitchFamily="18" charset="0"/>
                  <a:cs typeface="Times New Roman" panose="02020603050405020304" pitchFamily="18" charset="0"/>
                </a:rPr>
                <a:t>O</a:t>
              </a:r>
              <a:r>
                <a:rPr lang="en-US" sz="2600" b="1" baseline="-25000">
                  <a:solidFill>
                    <a:srgbClr val="002060"/>
                  </a:solidFill>
                  <a:latin typeface="Times New Roman" panose="02020603050405020304" pitchFamily="18" charset="0"/>
                  <a:cs typeface="Times New Roman" panose="02020603050405020304" pitchFamily="18" charset="0"/>
                </a:rPr>
                <a:t>11</a:t>
              </a:r>
            </a:p>
          </p:txBody>
        </p:sp>
      </p:grpSp>
      <p:sp>
        <p:nvSpPr>
          <p:cNvPr id="21" name="TextBox 20">
            <a:extLst>
              <a:ext uri="{FF2B5EF4-FFF2-40B4-BE49-F238E27FC236}">
                <a16:creationId xmlns:a16="http://schemas.microsoft.com/office/drawing/2014/main" id="{AB380C11-DECF-FAC3-E4B0-485DE62C6EFF}"/>
              </a:ext>
            </a:extLst>
          </p:cNvPr>
          <p:cNvSpPr txBox="1"/>
          <p:nvPr/>
        </p:nvSpPr>
        <p:spPr>
          <a:xfrm>
            <a:off x="577484" y="466591"/>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b. Saccharose</a:t>
            </a:r>
            <a:endParaRPr lang="en-US" sz="2800" kern="120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7453054-84C5-24C2-A0D0-60BB1566AD4A}"/>
              </a:ext>
            </a:extLst>
          </p:cNvPr>
          <p:cNvGrpSpPr/>
          <p:nvPr/>
        </p:nvGrpSpPr>
        <p:grpSpPr>
          <a:xfrm>
            <a:off x="577484" y="2012731"/>
            <a:ext cx="7963940" cy="1029253"/>
            <a:chOff x="475825" y="5249636"/>
            <a:chExt cx="11262119" cy="1372336"/>
          </a:xfrm>
        </p:grpSpPr>
        <p:sp>
          <p:nvSpPr>
            <p:cNvPr id="5" name="Rectangle: Rounded Corners 4">
              <a:extLst>
                <a:ext uri="{FF2B5EF4-FFF2-40B4-BE49-F238E27FC236}">
                  <a16:creationId xmlns:a16="http://schemas.microsoft.com/office/drawing/2014/main" id="{3491169E-2EC0-8CC8-19C9-5AB0E58CC27B}"/>
                </a:ext>
              </a:extLst>
            </p:cNvPr>
            <p:cNvSpPr/>
            <p:nvPr/>
          </p:nvSpPr>
          <p:spPr>
            <a:xfrm>
              <a:off x="475825" y="5249636"/>
              <a:ext cx="11240349" cy="1372336"/>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1E76A621-CB6F-923B-7D57-BF08B4C8922F}"/>
                </a:ext>
              </a:extLst>
            </p:cNvPr>
            <p:cNvSpPr txBox="1"/>
            <p:nvPr/>
          </p:nvSpPr>
          <p:spPr>
            <a:xfrm>
              <a:off x="631371" y="5312433"/>
              <a:ext cx="11106573" cy="1190068"/>
            </a:xfrm>
            <a:prstGeom prst="rect">
              <a:avLst/>
            </a:prstGeom>
            <a:noFill/>
          </p:spPr>
          <p:txBody>
            <a:bodyPr wrap="square" rtlCol="0">
              <a:spAutoFit/>
            </a:bodyPr>
            <a:lstStyle/>
            <a:p>
              <a:r>
                <a:rPr lang="en-US" sz="2600">
                  <a:solidFill>
                    <a:srgbClr val="002060"/>
                  </a:solidFill>
                  <a:latin typeface="Times New Roman" panose="02020603050405020304" pitchFamily="18" charset="0"/>
                  <a:cs typeface="Times New Roman" panose="02020603050405020304" pitchFamily="18" charset="0"/>
                </a:rPr>
                <a:t>- </a:t>
              </a:r>
              <a:r>
                <a:rPr lang="vi-VN" sz="2600">
                  <a:solidFill>
                    <a:srgbClr val="002060"/>
                  </a:solidFill>
                  <a:latin typeface="Times New Roman" panose="02020603050405020304" pitchFamily="18" charset="0"/>
                  <a:cs typeface="Times New Roman" panose="02020603050405020304" pitchFamily="18" charset="0"/>
                </a:rPr>
                <a:t>Dạng tinh thể không màu (khối lượng riêng 1,5</a:t>
              </a:r>
              <a:r>
                <a:rPr lang="en-US" sz="2600">
                  <a:solidFill>
                    <a:srgbClr val="002060"/>
                  </a:solidFill>
                  <a:latin typeface="Times New Roman" panose="02020603050405020304" pitchFamily="18" charset="0"/>
                  <a:cs typeface="Times New Roman" panose="02020603050405020304" pitchFamily="18" charset="0"/>
                </a:rPr>
                <a:t>8</a:t>
              </a:r>
              <a:r>
                <a:rPr lang="vi-VN" sz="2600">
                  <a:solidFill>
                    <a:srgbClr val="002060"/>
                  </a:solidFill>
                  <a:latin typeface="Times New Roman" panose="02020603050405020304" pitchFamily="18" charset="0"/>
                  <a:cs typeface="Times New Roman" panose="02020603050405020304" pitchFamily="18" charset="0"/>
                </a:rPr>
                <a:t> g/cm</a:t>
              </a:r>
              <a:r>
                <a:rPr lang="vi-VN" sz="2600" baseline="30000">
                  <a:solidFill>
                    <a:srgbClr val="002060"/>
                  </a:solidFill>
                  <a:latin typeface="Times New Roman" panose="02020603050405020304" pitchFamily="18" charset="0"/>
                  <a:cs typeface="Times New Roman" panose="02020603050405020304" pitchFamily="18" charset="0"/>
                </a:rPr>
                <a:t>3</a:t>
              </a:r>
              <a:r>
                <a:rPr lang="vi-VN" sz="2600">
                  <a:solidFill>
                    <a:srgbClr val="002060"/>
                  </a:solidFill>
                  <a:latin typeface="Times New Roman" panose="02020603050405020304" pitchFamily="18" charset="0"/>
                  <a:cs typeface="Times New Roman" panose="02020603050405020304" pitchFamily="18" charset="0"/>
                </a:rPr>
                <a:t>)</a:t>
              </a:r>
              <a:r>
                <a:rPr lang="en-US" sz="2600">
                  <a:solidFill>
                    <a:srgbClr val="002060"/>
                  </a:solidFill>
                  <a:latin typeface="Times New Roman" panose="02020603050405020304" pitchFamily="18" charset="0"/>
                  <a:cs typeface="Times New Roman" panose="02020603050405020304" pitchFamily="18" charset="0"/>
                </a:rPr>
                <a:t>, </a:t>
              </a:r>
              <a:r>
                <a:rPr lang="vi-VN" sz="2600">
                  <a:solidFill>
                    <a:srgbClr val="002060"/>
                  </a:solidFill>
                  <a:latin typeface="Times New Roman" panose="02020603050405020304" pitchFamily="18" charset="0"/>
                  <a:cs typeface="Times New Roman" panose="02020603050405020304" pitchFamily="18" charset="0"/>
                </a:rPr>
                <a:t>không mùi, có vị ngọt.</a:t>
              </a:r>
              <a:endParaRPr lang="en-US" sz="2600" baseline="-25000">
                <a:solidFill>
                  <a:srgbClr val="002060"/>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114C8FCE-E308-9496-642E-E64F481B464E}"/>
              </a:ext>
            </a:extLst>
          </p:cNvPr>
          <p:cNvGrpSpPr/>
          <p:nvPr/>
        </p:nvGrpSpPr>
        <p:grpSpPr>
          <a:xfrm>
            <a:off x="577484" y="3304030"/>
            <a:ext cx="3158978" cy="624791"/>
            <a:chOff x="475825" y="5249636"/>
            <a:chExt cx="11240350" cy="833054"/>
          </a:xfrm>
        </p:grpSpPr>
        <p:sp>
          <p:nvSpPr>
            <p:cNvPr id="17" name="Rectangle: Rounded Corners 16">
              <a:extLst>
                <a:ext uri="{FF2B5EF4-FFF2-40B4-BE49-F238E27FC236}">
                  <a16:creationId xmlns:a16="http://schemas.microsoft.com/office/drawing/2014/main" id="{B438454A-BE21-FFD7-B6EC-9F351A29F292}"/>
                </a:ext>
              </a:extLst>
            </p:cNvPr>
            <p:cNvSpPr/>
            <p:nvPr/>
          </p:nvSpPr>
          <p:spPr>
            <a:xfrm>
              <a:off x="475825" y="5249636"/>
              <a:ext cx="11240350"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D59E1C4A-5C18-6870-2749-F871E678AB34}"/>
                </a:ext>
              </a:extLst>
            </p:cNvPr>
            <p:cNvSpPr txBox="1"/>
            <p:nvPr/>
          </p:nvSpPr>
          <p:spPr>
            <a:xfrm>
              <a:off x="631373" y="5312433"/>
              <a:ext cx="10678094" cy="707458"/>
            </a:xfrm>
            <a:prstGeom prst="rect">
              <a:avLst/>
            </a:prstGeom>
            <a:noFill/>
          </p:spPr>
          <p:txBody>
            <a:bodyPr wrap="square" rtlCol="0">
              <a:spAutoFit/>
            </a:bodyPr>
            <a:lstStyle/>
            <a:p>
              <a:pPr>
                <a:lnSpc>
                  <a:spcPct val="120000"/>
                </a:lnSpc>
              </a:pPr>
              <a:r>
                <a:rPr lang="en-US" sz="2600">
                  <a:solidFill>
                    <a:srgbClr val="002060"/>
                  </a:solidFill>
                  <a:latin typeface="Times New Roman" panose="02020603050405020304" pitchFamily="18" charset="0"/>
                  <a:cs typeface="Times New Roman" panose="02020603050405020304" pitchFamily="18" charset="0"/>
                </a:rPr>
                <a:t>- </a:t>
              </a:r>
              <a:r>
                <a:rPr lang="vi-VN" sz="2600">
                  <a:solidFill>
                    <a:srgbClr val="002060"/>
                  </a:solidFill>
                  <a:latin typeface="Times New Roman" panose="02020603050405020304" pitchFamily="18" charset="0"/>
                  <a:cs typeface="Times New Roman" panose="02020603050405020304" pitchFamily="18" charset="0"/>
                </a:rPr>
                <a:t>Tan tốt trong nước.</a:t>
              </a:r>
              <a:endParaRPr lang="en-US" sz="2600" baseline="-25000">
                <a:solidFill>
                  <a:srgbClr val="002060"/>
                </a:solidFill>
                <a:latin typeface="Times New Roman" panose="02020603050405020304" pitchFamily="18" charset="0"/>
                <a:cs typeface="Times New Roman" panose="02020603050405020304" pitchFamily="18" charset="0"/>
              </a:endParaRPr>
            </a:p>
          </p:txBody>
        </p:sp>
      </p:grpSp>
      <p:pic>
        <p:nvPicPr>
          <p:cNvPr id="12" name="Shape 1626">
            <a:extLst>
              <a:ext uri="{FF2B5EF4-FFF2-40B4-BE49-F238E27FC236}">
                <a16:creationId xmlns:a16="http://schemas.microsoft.com/office/drawing/2014/main" id="{EF2BAECB-AF0B-92B3-697A-30DF4194415C}"/>
              </a:ext>
            </a:extLst>
          </p:cNvPr>
          <p:cNvPicPr/>
          <p:nvPr/>
        </p:nvPicPr>
        <p:blipFill>
          <a:blip r:embed="rId2"/>
          <a:stretch/>
        </p:blipFill>
        <p:spPr>
          <a:xfrm>
            <a:off x="5888673" y="3168455"/>
            <a:ext cx="2928756" cy="1803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63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5AFDF-A15D-47A0-8F39-104EC0315398}"/>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10000" b="90000" l="10000" r="90000">
                        <a14:foregroundMark x1="13341" y1="32622" x2="19244" y2="48043"/>
                        <a14:foregroundMark x1="12279" y1="30724" x2="13341" y2="29893"/>
                        <a14:foregroundMark x1="15702" y1="28944" x2="11688" y2="28944"/>
                        <a14:foregroundMark x1="77804" y1="32622" x2="81228" y2="38671"/>
                        <a14:foregroundMark x1="83235" y1="46145" x2="87131" y2="58837"/>
                        <a14:foregroundMark x1="74852" y1="19929" x2="72491" y2="13998"/>
                        <a14:foregroundMark x1="73554" y1="13523" x2="72491" y2="12218"/>
                        <a14:foregroundMark x1="71901" y1="12930" x2="69776" y2="14591"/>
                        <a14:foregroundMark x1="71901" y1="13286" x2="69421" y2="16133"/>
                      </a14:backgroundRemoval>
                    </a14:imgEffect>
                  </a14:imgLayer>
                </a14:imgProps>
              </a:ext>
            </a:extLst>
          </a:blip>
          <a:srcRect t="17672" b="25812"/>
          <a:stretch/>
        </p:blipFill>
        <p:spPr>
          <a:xfrm>
            <a:off x="-6" y="-3"/>
            <a:ext cx="9144000" cy="5141969"/>
          </a:xfrm>
          <a:prstGeom prst="rect">
            <a:avLst/>
          </a:prstGeom>
        </p:spPr>
      </p:pic>
      <p:sp>
        <p:nvSpPr>
          <p:cNvPr id="3" name="TextBox 2">
            <a:extLst>
              <a:ext uri="{FF2B5EF4-FFF2-40B4-BE49-F238E27FC236}">
                <a16:creationId xmlns:a16="http://schemas.microsoft.com/office/drawing/2014/main" id="{60AEC3BC-606C-4C5D-B84A-E43077E282CF}"/>
              </a:ext>
            </a:extLst>
          </p:cNvPr>
          <p:cNvSpPr txBox="1"/>
          <p:nvPr/>
        </p:nvSpPr>
        <p:spPr>
          <a:xfrm>
            <a:off x="2789545" y="2386581"/>
            <a:ext cx="4478436" cy="1080102"/>
          </a:xfrm>
          <a:prstGeom prst="rect">
            <a:avLst/>
          </a:prstGeom>
          <a:noFill/>
        </p:spPr>
        <p:txBody>
          <a:bodyPr vert="horz" lIns="68580" tIns="34290" rIns="68580" bIns="34290" rtlCol="0" anchor="t">
            <a:normAutofit/>
          </a:bodyPr>
          <a:lstStyle/>
          <a:p>
            <a:pPr algn="ctr">
              <a:lnSpc>
                <a:spcPct val="114000"/>
              </a:lnSpc>
              <a:spcBef>
                <a:spcPct val="0"/>
              </a:spcBef>
              <a:spcAft>
                <a:spcPts val="450"/>
              </a:spcAft>
              <a:defRPr/>
            </a:pPr>
            <a:r>
              <a:rPr lang="en-US" sz="3000" dirty="0">
                <a:solidFill>
                  <a:sysClr val="windowText" lastClr="000000"/>
                </a:solidFill>
                <a:latin typeface="Times New Roman" panose="02020603050405020304" pitchFamily="18" charset="0"/>
                <a:cs typeface="Times New Roman" panose="02020603050405020304" pitchFamily="18" charset="0"/>
              </a:rPr>
              <a:t>Đặc điểm chung của các loại này là gì?</a:t>
            </a:r>
          </a:p>
        </p:txBody>
      </p:sp>
      <p:pic>
        <p:nvPicPr>
          <p:cNvPr id="4" name="Picture 3" descr="A picture containing cup, coffee, drink, glass&#10;&#10;Description automatically generated">
            <a:extLst>
              <a:ext uri="{FF2B5EF4-FFF2-40B4-BE49-F238E27FC236}">
                <a16:creationId xmlns:a16="http://schemas.microsoft.com/office/drawing/2014/main" id="{A1C2A59B-93E0-4C09-A863-9E0FFBFBF174}"/>
              </a:ext>
            </a:extLst>
          </p:cNvPr>
          <p:cNvPicPr>
            <a:picLocks noChangeAspect="1"/>
          </p:cNvPicPr>
          <p:nvPr/>
        </p:nvPicPr>
        <p:blipFill rotWithShape="1">
          <a:blip r:embed="rId4">
            <a:extLst>
              <a:ext uri="{28A0092B-C50C-407E-A947-70E740481C1C}">
                <a14:useLocalDpi xmlns:a14="http://schemas.microsoft.com/office/drawing/2010/main" val="0"/>
              </a:ext>
            </a:extLst>
          </a:blip>
          <a:srcRect t="25513" r="-1" b="16095"/>
          <a:stretch/>
        </p:blipFill>
        <p:spPr>
          <a:xfrm>
            <a:off x="888671" y="349676"/>
            <a:ext cx="2935224" cy="1713918"/>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cture 4">
            <a:extLst>
              <a:ext uri="{FF2B5EF4-FFF2-40B4-BE49-F238E27FC236}">
                <a16:creationId xmlns:a16="http://schemas.microsoft.com/office/drawing/2014/main" id="{526A3EC9-BD00-49DD-9DA9-FD8B2B2547D6}"/>
              </a:ext>
            </a:extLst>
          </p:cNvPr>
          <p:cNvPicPr>
            <a:picLocks noChangeAspect="1"/>
          </p:cNvPicPr>
          <p:nvPr/>
        </p:nvPicPr>
        <p:blipFill rotWithShape="1">
          <a:blip r:embed="rId5">
            <a:extLst>
              <a:ext uri="{28A0092B-C50C-407E-A947-70E740481C1C}">
                <a14:useLocalDpi xmlns:a14="http://schemas.microsoft.com/office/drawing/2010/main" val="0"/>
              </a:ext>
            </a:extLst>
          </a:blip>
          <a:srcRect t="3945" r="3" b="12411"/>
          <a:stretch/>
        </p:blipFill>
        <p:spPr>
          <a:xfrm>
            <a:off x="15" y="1716248"/>
            <a:ext cx="2673464" cy="342725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6" name="Picture 5" descr="A picture containing cup, coffee, food, drink&#10;&#10;Description automatically generated">
            <a:extLst>
              <a:ext uri="{FF2B5EF4-FFF2-40B4-BE49-F238E27FC236}">
                <a16:creationId xmlns:a16="http://schemas.microsoft.com/office/drawing/2014/main" id="{0327143E-5E4C-4F0C-B739-A6BC51A941E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16" b="92380" l="9916" r="89979">
                        <a14:foregroundMark x1="38413" y1="91441" x2="49061" y2="92380"/>
                        <a14:foregroundMark x1="72651" y1="24426" x2="72651" y2="24426"/>
                        <a14:foregroundMark x1="71816" y1="28184" x2="72025" y2="27349"/>
                        <a14:backgroundMark x1="74008" y1="18163" x2="75992" y2="23695"/>
                      </a14:backgroundRemoval>
                    </a14:imgEffect>
                  </a14:imgLayer>
                </a14:imgProps>
              </a:ext>
              <a:ext uri="{28A0092B-C50C-407E-A947-70E740481C1C}">
                <a14:useLocalDpi xmlns:a14="http://schemas.microsoft.com/office/drawing/2010/main" val="0"/>
              </a:ext>
            </a:extLst>
          </a:blip>
          <a:srcRect r="-4" b="-4"/>
          <a:stretch/>
        </p:blipFill>
        <p:spPr>
          <a:xfrm>
            <a:off x="4186421" y="-27772"/>
            <a:ext cx="2386584" cy="2386584"/>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7" name="Picture 6">
            <a:extLst>
              <a:ext uri="{FF2B5EF4-FFF2-40B4-BE49-F238E27FC236}">
                <a16:creationId xmlns:a16="http://schemas.microsoft.com/office/drawing/2014/main" id="{4D3C9C3A-4E90-423E-AE47-45D6A53C98C8}"/>
              </a:ext>
            </a:extLst>
          </p:cNvPr>
          <p:cNvPicPr>
            <a:picLocks noChangeAspect="1"/>
          </p:cNvPicPr>
          <p:nvPr/>
        </p:nvPicPr>
        <p:blipFill rotWithShape="1">
          <a:blip r:embed="rId5">
            <a:extLst>
              <a:ext uri="{28A0092B-C50C-407E-A947-70E740481C1C}">
                <a14:useLocalDpi xmlns:a14="http://schemas.microsoft.com/office/drawing/2010/main" val="0"/>
              </a:ext>
            </a:extLst>
          </a:blip>
          <a:srcRect t="12041" r="-1" b="20503"/>
          <a:stretch/>
        </p:blipFill>
        <p:spPr>
          <a:xfrm>
            <a:off x="6689071" y="301087"/>
            <a:ext cx="2454929" cy="2537918"/>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8" name="Picture 7" descr="A picture containing cup, coffee, food, drink&#10;&#10;Description automatically generated">
            <a:extLst>
              <a:ext uri="{FF2B5EF4-FFF2-40B4-BE49-F238E27FC236}">
                <a16:creationId xmlns:a16="http://schemas.microsoft.com/office/drawing/2014/main" id="{C1CB2553-7E91-4B3B-A5AC-4EBFDDBDDD11}"/>
              </a:ext>
            </a:extLst>
          </p:cNvPr>
          <p:cNvPicPr>
            <a:picLocks noChangeAspect="1"/>
          </p:cNvPicPr>
          <p:nvPr/>
        </p:nvPicPr>
        <p:blipFill rotWithShape="1">
          <a:blip r:embed="rId8">
            <a:extLst>
              <a:ext uri="{28A0092B-C50C-407E-A947-70E740481C1C}">
                <a14:useLocalDpi xmlns:a14="http://schemas.microsoft.com/office/drawing/2010/main" val="0"/>
              </a:ext>
            </a:extLst>
          </a:blip>
          <a:srcRect t="14254" r="2" b="20975"/>
          <a:stretch/>
        </p:blipFill>
        <p:spPr>
          <a:xfrm>
            <a:off x="7022429" y="3053491"/>
            <a:ext cx="2121574" cy="2090009"/>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9" name="AutoShape 2">
            <a:extLst>
              <a:ext uri="{FF2B5EF4-FFF2-40B4-BE49-F238E27FC236}">
                <a16:creationId xmlns:a16="http://schemas.microsoft.com/office/drawing/2014/main" id="{8178D1AC-AB62-4E34-A05C-A33F7FB83B3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11" name="TextBox 10">
            <a:extLst>
              <a:ext uri="{FF2B5EF4-FFF2-40B4-BE49-F238E27FC236}">
                <a16:creationId xmlns:a16="http://schemas.microsoft.com/office/drawing/2014/main" id="{C8E7DB38-6C6A-FE63-3B60-8A1C48C09474}"/>
              </a:ext>
            </a:extLst>
          </p:cNvPr>
          <p:cNvSpPr txBox="1"/>
          <p:nvPr/>
        </p:nvSpPr>
        <p:spPr>
          <a:xfrm>
            <a:off x="140973" y="-62479"/>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b. Saccharose</a:t>
            </a:r>
            <a:endParaRPr lang="en-US" sz="2800" kern="1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860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5AFDF-A15D-47A0-8F39-104EC0315398}"/>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10000" b="90000" l="10000" r="90000">
                        <a14:foregroundMark x1="13341" y1="32622" x2="19244" y2="48043"/>
                        <a14:foregroundMark x1="12279" y1="30724" x2="13341" y2="29893"/>
                        <a14:foregroundMark x1="15702" y1="28944" x2="11688" y2="28944"/>
                        <a14:foregroundMark x1="77804" y1="32622" x2="81228" y2="38671"/>
                        <a14:foregroundMark x1="83235" y1="46145" x2="87131" y2="58837"/>
                        <a14:foregroundMark x1="74852" y1="19929" x2="72491" y2="13998"/>
                        <a14:foregroundMark x1="73554" y1="13523" x2="72491" y2="12218"/>
                        <a14:foregroundMark x1="71901" y1="12930" x2="69776" y2="14591"/>
                        <a14:foregroundMark x1="71901" y1="13286" x2="69421" y2="16133"/>
                      </a14:backgroundRemoval>
                    </a14:imgEffect>
                  </a14:imgLayer>
                </a14:imgProps>
              </a:ext>
            </a:extLst>
          </a:blip>
          <a:srcRect t="17672" b="25812"/>
          <a:stretch/>
        </p:blipFill>
        <p:spPr>
          <a:xfrm>
            <a:off x="-6" y="-3"/>
            <a:ext cx="9144000" cy="5141969"/>
          </a:xfrm>
          <a:prstGeom prst="rect">
            <a:avLst/>
          </a:prstGeom>
        </p:spPr>
      </p:pic>
      <p:sp>
        <p:nvSpPr>
          <p:cNvPr id="3" name="TextBox 2">
            <a:extLst>
              <a:ext uri="{FF2B5EF4-FFF2-40B4-BE49-F238E27FC236}">
                <a16:creationId xmlns:a16="http://schemas.microsoft.com/office/drawing/2014/main" id="{60AEC3BC-606C-4C5D-B84A-E43077E282CF}"/>
              </a:ext>
            </a:extLst>
          </p:cNvPr>
          <p:cNvSpPr txBox="1"/>
          <p:nvPr/>
        </p:nvSpPr>
        <p:spPr>
          <a:xfrm>
            <a:off x="2969780" y="3228562"/>
            <a:ext cx="3703453" cy="1022411"/>
          </a:xfrm>
          <a:prstGeom prst="rect">
            <a:avLst/>
          </a:prstGeom>
          <a:solidFill>
            <a:schemeClr val="accent4">
              <a:lumMod val="40000"/>
              <a:lumOff val="60000"/>
              <a:alpha val="80000"/>
            </a:schemeClr>
          </a:solidFill>
        </p:spPr>
        <p:txBody>
          <a:bodyPr vert="horz" lIns="68580" tIns="34290" rIns="68580" bIns="34290" rtlCol="0" anchor="t">
            <a:normAutofit/>
          </a:bodyPr>
          <a:lstStyle/>
          <a:p>
            <a:pPr algn="ctr">
              <a:lnSpc>
                <a:spcPct val="120000"/>
              </a:lnSpc>
              <a:defRPr/>
            </a:pPr>
            <a:r>
              <a:rPr lang="en-US" sz="2100" dirty="0">
                <a:solidFill>
                  <a:sysClr val="windowText" lastClr="000000"/>
                </a:solidFill>
                <a:latin typeface="Times New Roman" panose="02020603050405020304" pitchFamily="18" charset="0"/>
                <a:cs typeface="Times New Roman" panose="02020603050405020304" pitchFamily="18" charset="0"/>
              </a:rPr>
              <a:t>Chứa nhiều đường </a:t>
            </a:r>
            <a:r>
              <a:rPr lang="vi-VN"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20000"/>
              </a:lnSpc>
              <a:defRPr/>
            </a:pPr>
            <a:endParaRPr lang="en-US" sz="2100" dirty="0">
              <a:solidFill>
                <a:sysClr val="windowText" lastClr="000000"/>
              </a:solidFill>
              <a:latin typeface="Times New Roman" panose="02020603050405020304" pitchFamily="18" charset="0"/>
              <a:cs typeface="Times New Roman" panose="02020603050405020304" pitchFamily="18" charset="0"/>
            </a:endParaRPr>
          </a:p>
        </p:txBody>
      </p:sp>
      <p:pic>
        <p:nvPicPr>
          <p:cNvPr id="4" name="Picture 3" descr="A picture containing cup, coffee, drink, glass&#10;&#10;Description automatically generated">
            <a:extLst>
              <a:ext uri="{FF2B5EF4-FFF2-40B4-BE49-F238E27FC236}">
                <a16:creationId xmlns:a16="http://schemas.microsoft.com/office/drawing/2014/main" id="{A1C2A59B-93E0-4C09-A863-9E0FFBFBF174}"/>
              </a:ext>
            </a:extLst>
          </p:cNvPr>
          <p:cNvPicPr>
            <a:picLocks noChangeAspect="1"/>
          </p:cNvPicPr>
          <p:nvPr/>
        </p:nvPicPr>
        <p:blipFill rotWithShape="1">
          <a:blip r:embed="rId4">
            <a:extLst>
              <a:ext uri="{28A0092B-C50C-407E-A947-70E740481C1C}">
                <a14:useLocalDpi xmlns:a14="http://schemas.microsoft.com/office/drawing/2010/main" val="0"/>
              </a:ext>
            </a:extLst>
          </a:blip>
          <a:srcRect t="25513" r="-1" b="16095"/>
          <a:stretch/>
        </p:blipFill>
        <p:spPr>
          <a:xfrm>
            <a:off x="927313" y="408752"/>
            <a:ext cx="2935224" cy="1713918"/>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cture 4">
            <a:extLst>
              <a:ext uri="{FF2B5EF4-FFF2-40B4-BE49-F238E27FC236}">
                <a16:creationId xmlns:a16="http://schemas.microsoft.com/office/drawing/2014/main" id="{526A3EC9-BD00-49DD-9DA9-FD8B2B2547D6}"/>
              </a:ext>
            </a:extLst>
          </p:cNvPr>
          <p:cNvPicPr>
            <a:picLocks noChangeAspect="1"/>
          </p:cNvPicPr>
          <p:nvPr/>
        </p:nvPicPr>
        <p:blipFill rotWithShape="1">
          <a:blip r:embed="rId5">
            <a:extLst>
              <a:ext uri="{28A0092B-C50C-407E-A947-70E740481C1C}">
                <a14:useLocalDpi xmlns:a14="http://schemas.microsoft.com/office/drawing/2010/main" val="0"/>
              </a:ext>
            </a:extLst>
          </a:blip>
          <a:srcRect t="3945" r="3" b="12411"/>
          <a:stretch/>
        </p:blipFill>
        <p:spPr>
          <a:xfrm>
            <a:off x="15" y="1716248"/>
            <a:ext cx="2673464" cy="342725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6" name="Picture 5" descr="A picture containing cup, coffee, food, drink&#10;&#10;Description automatically generated">
            <a:extLst>
              <a:ext uri="{FF2B5EF4-FFF2-40B4-BE49-F238E27FC236}">
                <a16:creationId xmlns:a16="http://schemas.microsoft.com/office/drawing/2014/main" id="{0327143E-5E4C-4F0C-B739-A6BC51A941E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16" b="92380" l="9916" r="89979">
                        <a14:foregroundMark x1="38413" y1="91441" x2="49061" y2="92380"/>
                        <a14:foregroundMark x1="72651" y1="24426" x2="72651" y2="24426"/>
                        <a14:foregroundMark x1="71816" y1="28184" x2="72025" y2="27349"/>
                        <a14:backgroundMark x1="74008" y1="18163" x2="75992" y2="23695"/>
                      </a14:backgroundRemoval>
                    </a14:imgEffect>
                  </a14:imgLayer>
                </a14:imgProps>
              </a:ext>
              <a:ext uri="{28A0092B-C50C-407E-A947-70E740481C1C}">
                <a14:useLocalDpi xmlns:a14="http://schemas.microsoft.com/office/drawing/2010/main" val="0"/>
              </a:ext>
            </a:extLst>
          </a:blip>
          <a:srcRect r="-4" b="-4"/>
          <a:stretch/>
        </p:blipFill>
        <p:spPr>
          <a:xfrm>
            <a:off x="4082512" y="319258"/>
            <a:ext cx="2386584" cy="2386584"/>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7" name="Picture 6">
            <a:extLst>
              <a:ext uri="{FF2B5EF4-FFF2-40B4-BE49-F238E27FC236}">
                <a16:creationId xmlns:a16="http://schemas.microsoft.com/office/drawing/2014/main" id="{4D3C9C3A-4E90-423E-AE47-45D6A53C98C8}"/>
              </a:ext>
            </a:extLst>
          </p:cNvPr>
          <p:cNvPicPr>
            <a:picLocks noChangeAspect="1"/>
          </p:cNvPicPr>
          <p:nvPr/>
        </p:nvPicPr>
        <p:blipFill rotWithShape="1">
          <a:blip r:embed="rId5">
            <a:extLst>
              <a:ext uri="{28A0092B-C50C-407E-A947-70E740481C1C}">
                <a14:useLocalDpi xmlns:a14="http://schemas.microsoft.com/office/drawing/2010/main" val="0"/>
              </a:ext>
            </a:extLst>
          </a:blip>
          <a:srcRect t="12041" r="-1" b="20503"/>
          <a:stretch/>
        </p:blipFill>
        <p:spPr>
          <a:xfrm>
            <a:off x="6673233" y="319087"/>
            <a:ext cx="2454929" cy="2537918"/>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8" name="Picture 7" descr="A picture containing cup, coffee, food, drink&#10;&#10;Description automatically generated">
            <a:extLst>
              <a:ext uri="{FF2B5EF4-FFF2-40B4-BE49-F238E27FC236}">
                <a16:creationId xmlns:a16="http://schemas.microsoft.com/office/drawing/2014/main" id="{C1CB2553-7E91-4B3B-A5AC-4EBFDDBDDD11}"/>
              </a:ext>
            </a:extLst>
          </p:cNvPr>
          <p:cNvPicPr>
            <a:picLocks noChangeAspect="1"/>
          </p:cNvPicPr>
          <p:nvPr/>
        </p:nvPicPr>
        <p:blipFill rotWithShape="1">
          <a:blip r:embed="rId8">
            <a:extLst>
              <a:ext uri="{28A0092B-C50C-407E-A947-70E740481C1C}">
                <a14:useLocalDpi xmlns:a14="http://schemas.microsoft.com/office/drawing/2010/main" val="0"/>
              </a:ext>
            </a:extLst>
          </a:blip>
          <a:srcRect t="14254" r="2" b="20975"/>
          <a:stretch/>
        </p:blipFill>
        <p:spPr>
          <a:xfrm>
            <a:off x="7022429" y="3053491"/>
            <a:ext cx="2121574" cy="2090009"/>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9" name="AutoShape 2">
            <a:extLst>
              <a:ext uri="{FF2B5EF4-FFF2-40B4-BE49-F238E27FC236}">
                <a16:creationId xmlns:a16="http://schemas.microsoft.com/office/drawing/2014/main" id="{8178D1AC-AB62-4E34-A05C-A33F7FB83B3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11" name="TextBox 10">
            <a:extLst>
              <a:ext uri="{FF2B5EF4-FFF2-40B4-BE49-F238E27FC236}">
                <a16:creationId xmlns:a16="http://schemas.microsoft.com/office/drawing/2014/main" id="{8EC08762-E38E-C41B-81F4-5F44A7D51682}"/>
              </a:ext>
            </a:extLst>
          </p:cNvPr>
          <p:cNvSpPr txBox="1"/>
          <p:nvPr/>
        </p:nvSpPr>
        <p:spPr>
          <a:xfrm>
            <a:off x="121719" y="-57235"/>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b. Saccharose</a:t>
            </a:r>
            <a:endParaRPr lang="en-US" sz="2800" kern="1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2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765314-7F87-406F-BBA7-230809C0E09B}"/>
              </a:ext>
            </a:extLst>
          </p:cNvPr>
          <p:cNvPicPr>
            <a:picLocks noChangeAspect="1"/>
          </p:cNvPicPr>
          <p:nvPr/>
        </p:nvPicPr>
        <p:blipFill rotWithShape="1">
          <a:blip r:embed="rId2">
            <a:extLst>
              <a:ext uri="{28A0092B-C50C-407E-A947-70E740481C1C}">
                <a14:useLocalDpi xmlns:a14="http://schemas.microsoft.com/office/drawing/2010/main" val="0"/>
              </a:ext>
            </a:extLst>
          </a:blip>
          <a:srcRect r="5681"/>
          <a:stretch/>
        </p:blipFill>
        <p:spPr>
          <a:xfrm>
            <a:off x="1" y="612321"/>
            <a:ext cx="9144000" cy="4531178"/>
          </a:xfrm>
          <a:prstGeom prst="rect">
            <a:avLst/>
          </a:prstGeom>
        </p:spPr>
      </p:pic>
      <p:sp>
        <p:nvSpPr>
          <p:cNvPr id="3" name="Rectangle 2">
            <a:extLst>
              <a:ext uri="{FF2B5EF4-FFF2-40B4-BE49-F238E27FC236}">
                <a16:creationId xmlns:a16="http://schemas.microsoft.com/office/drawing/2014/main" id="{1C5AD542-89DE-4842-BDCE-769653AB81A3}"/>
              </a:ext>
            </a:extLst>
          </p:cNvPr>
          <p:cNvSpPr/>
          <p:nvPr/>
        </p:nvSpPr>
        <p:spPr>
          <a:xfrm>
            <a:off x="392235" y="1929467"/>
            <a:ext cx="3103735" cy="1080296"/>
          </a:xfrm>
          <a:prstGeom prst="rect">
            <a:avLst/>
          </a:prstGeom>
          <a:solidFill>
            <a:schemeClr val="accent4">
              <a:lumMod val="40000"/>
              <a:lumOff val="60000"/>
              <a:alpha val="88000"/>
            </a:schemeClr>
          </a:solidFill>
        </p:spPr>
        <p:txBody>
          <a:bodyPr wrap="none">
            <a:spAutoFit/>
          </a:bodyPr>
          <a:lstStyle/>
          <a:p>
            <a:pPr indent="317500" algn="ctr">
              <a:lnSpc>
                <a:spcPct val="115000"/>
              </a:lnSpc>
              <a:spcAft>
                <a:spcPts val="600"/>
              </a:spcAft>
            </a:pPr>
            <a:r>
              <a:rPr lang="vi-VN"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lvl="0" algn="ctr">
              <a:defRPr/>
            </a:pPr>
            <a:r>
              <a:rPr lang="en-US" sz="2700" dirty="0">
                <a:latin typeface="Times New Roman" panose="02020603050405020304" pitchFamily="18" charset="0"/>
                <a:cs typeface="Times New Roman" panose="02020603050405020304" pitchFamily="18" charset="0"/>
              </a:rPr>
              <a:t>xuất hiện ở đâu?</a:t>
            </a:r>
          </a:p>
        </p:txBody>
      </p:sp>
      <p:pic>
        <p:nvPicPr>
          <p:cNvPr id="4" name="Picture 3">
            <a:extLst>
              <a:ext uri="{FF2B5EF4-FFF2-40B4-BE49-F238E27FC236}">
                <a16:creationId xmlns:a16="http://schemas.microsoft.com/office/drawing/2014/main" id="{BF9DCBCA-C0EA-405F-9D2B-3555FA2EB833}"/>
              </a:ext>
            </a:extLst>
          </p:cNvPr>
          <p:cNvPicPr>
            <a:picLocks noChangeAspect="1"/>
          </p:cNvPicPr>
          <p:nvPr/>
        </p:nvPicPr>
        <p:blipFill>
          <a:blip r:embed="rId3"/>
          <a:stretch>
            <a:fillRect/>
          </a:stretch>
        </p:blipFill>
        <p:spPr>
          <a:xfrm>
            <a:off x="571776" y="2824373"/>
            <a:ext cx="2581000" cy="2252846"/>
          </a:xfrm>
          <a:prstGeom prst="rect">
            <a:avLst/>
          </a:prstGeom>
        </p:spPr>
      </p:pic>
      <p:sp>
        <p:nvSpPr>
          <p:cNvPr id="5" name="Rectangle 4">
            <a:extLst>
              <a:ext uri="{FF2B5EF4-FFF2-40B4-BE49-F238E27FC236}">
                <a16:creationId xmlns:a16="http://schemas.microsoft.com/office/drawing/2014/main" id="{55E23FFB-9F2D-493C-BB0B-BAA11DD8E2E0}"/>
              </a:ext>
            </a:extLst>
          </p:cNvPr>
          <p:cNvSpPr/>
          <p:nvPr/>
        </p:nvSpPr>
        <p:spPr>
          <a:xfrm>
            <a:off x="5099091" y="2101907"/>
            <a:ext cx="3892510" cy="1025922"/>
          </a:xfrm>
          <a:prstGeom prst="rect">
            <a:avLst/>
          </a:prstGeom>
          <a:solidFill>
            <a:schemeClr val="accent4">
              <a:lumMod val="40000"/>
              <a:lumOff val="60000"/>
              <a:alpha val="88000"/>
            </a:schemeClr>
          </a:solidFill>
        </p:spPr>
        <p:txBody>
          <a:bodyPr wrap="square">
            <a:spAutoFit/>
          </a:bodyPr>
          <a:lstStyle/>
          <a:p>
            <a:pPr indent="317500" algn="ctr">
              <a:lnSpc>
                <a:spcPct val="115000"/>
              </a:lnSpc>
              <a:spcAft>
                <a:spcPts val="600"/>
              </a:spcAft>
            </a:pPr>
            <a:r>
              <a:rPr lang="en-US" sz="2700" dirty="0">
                <a:latin typeface="Times New Roman" panose="02020603050405020304" pitchFamily="18" charset="0"/>
                <a:cs typeface="Times New Roman" panose="02020603050405020304" pitchFamily="18" charset="0"/>
              </a:rPr>
              <a:t>Mía chứa nhiều </a:t>
            </a:r>
            <a:r>
              <a:rPr lang="vi-VN"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D593AC5-249F-32AC-1A0D-B445D0D98FBF}"/>
              </a:ext>
            </a:extLst>
          </p:cNvPr>
          <p:cNvSpPr txBox="1"/>
          <p:nvPr/>
        </p:nvSpPr>
        <p:spPr>
          <a:xfrm>
            <a:off x="112120" y="26425"/>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b. Saccharose</a:t>
            </a:r>
            <a:endParaRPr lang="en-US" sz="2800" kern="1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75494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4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44000">
                                          <p:cBhvr additive="base">
                                            <p:cTn id="17" dur="500" fill="hold"/>
                                            <p:tgtEl>
                                              <p:spTgt spid="5"/>
                                            </p:tgtEl>
                                            <p:attrNameLst>
                                              <p:attrName>ppt_x</p:attrName>
                                            </p:attrNameLst>
                                          </p:cBhvr>
                                          <p:tavLst>
                                            <p:tav tm="0">
                                              <p:val>
                                                <p:strVal val="1+#ppt_w/2"/>
                                              </p:val>
                                            </p:tav>
                                            <p:tav tm="100000">
                                              <p:val>
                                                <p:strVal val="#ppt_x"/>
                                              </p:val>
                                            </p:tav>
                                          </p:tavLst>
                                        </p:anim>
                                        <p:anim calcmode="lin" valueType="num" p14:bounceEnd="44000">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ree, plant, palm, green&#10;&#10;Description automatically generated">
            <a:extLst>
              <a:ext uri="{FF2B5EF4-FFF2-40B4-BE49-F238E27FC236}">
                <a16:creationId xmlns:a16="http://schemas.microsoft.com/office/drawing/2014/main" id="{2E6F3BB2-364E-4412-B868-011C4CD8A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986"/>
            <a:ext cx="9143999" cy="4677514"/>
          </a:xfrm>
          <a:prstGeom prst="rect">
            <a:avLst/>
          </a:prstGeom>
        </p:spPr>
      </p:pic>
      <p:sp>
        <p:nvSpPr>
          <p:cNvPr id="3" name="Rectangle 2">
            <a:extLst>
              <a:ext uri="{FF2B5EF4-FFF2-40B4-BE49-F238E27FC236}">
                <a16:creationId xmlns:a16="http://schemas.microsoft.com/office/drawing/2014/main" id="{1C5AD542-89DE-4842-BDCE-769653AB81A3}"/>
              </a:ext>
            </a:extLst>
          </p:cNvPr>
          <p:cNvSpPr/>
          <p:nvPr/>
        </p:nvSpPr>
        <p:spPr>
          <a:xfrm>
            <a:off x="4926014" y="1938992"/>
            <a:ext cx="3977371" cy="1021755"/>
          </a:xfrm>
          <a:prstGeom prst="rect">
            <a:avLst/>
          </a:prstGeom>
          <a:solidFill>
            <a:srgbClr val="FFFF00">
              <a:alpha val="88000"/>
            </a:srgbClr>
          </a:solidFill>
        </p:spPr>
        <p:txBody>
          <a:bodyPr wrap="none">
            <a:spAutoFit/>
          </a:bodyPr>
          <a:lstStyle/>
          <a:p>
            <a:pPr lvl="0" algn="ctr">
              <a:lnSpc>
                <a:spcPct val="114000"/>
              </a:lnSpc>
              <a:defRPr/>
            </a:pPr>
            <a:r>
              <a:rPr lang="en-US" sz="2700" dirty="0" err="1">
                <a:latin typeface="Times New Roman" panose="02020603050405020304" pitchFamily="18" charset="0"/>
                <a:cs typeface="Times New Roman" panose="02020603050405020304" pitchFamily="18" charset="0"/>
              </a:rPr>
              <a:t>Hoa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chứa</a:t>
            </a:r>
            <a:r>
              <a:rPr lang="en-US" sz="2700" dirty="0">
                <a:latin typeface="Times New Roman" panose="02020603050405020304" pitchFamily="18" charset="0"/>
                <a:cs typeface="Times New Roman" panose="02020603050405020304" pitchFamily="18" charset="0"/>
              </a:rPr>
              <a:t> </a:t>
            </a:r>
          </a:p>
          <a:p>
            <a:pPr indent="317500" algn="ctr">
              <a:lnSpc>
                <a:spcPct val="115000"/>
              </a:lnSpc>
              <a:spcAft>
                <a:spcPts val="600"/>
              </a:spcAft>
            </a:pPr>
            <a:r>
              <a:rPr lang="en-US" sz="2700" dirty="0">
                <a:latin typeface="Times New Roman" panose="02020603050405020304" pitchFamily="18" charset="0"/>
                <a:cs typeface="Times New Roman" panose="02020603050405020304" pitchFamily="18" charset="0"/>
              </a:rPr>
              <a:t>đường </a:t>
            </a:r>
            <a:r>
              <a:rPr lang="vi-VN"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9BF70E6-D54E-C70F-8CEF-F78317C539D0}"/>
              </a:ext>
            </a:extLst>
          </p:cNvPr>
          <p:cNvSpPr txBox="1"/>
          <p:nvPr/>
        </p:nvSpPr>
        <p:spPr>
          <a:xfrm>
            <a:off x="121719" y="-57235"/>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b. Saccharose</a:t>
            </a:r>
            <a:endParaRPr lang="en-US" sz="2800" kern="1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0905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6F3BB2-364E-4412-B868-011C4CD8A4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08214"/>
            <a:ext cx="4571999" cy="4735285"/>
          </a:xfrm>
          <a:prstGeom prst="rect">
            <a:avLst/>
          </a:prstGeom>
        </p:spPr>
      </p:pic>
      <p:sp>
        <p:nvSpPr>
          <p:cNvPr id="3" name="Rectangle 2">
            <a:extLst>
              <a:ext uri="{FF2B5EF4-FFF2-40B4-BE49-F238E27FC236}">
                <a16:creationId xmlns:a16="http://schemas.microsoft.com/office/drawing/2014/main" id="{1C5AD542-89DE-4842-BDCE-769653AB81A3}"/>
              </a:ext>
            </a:extLst>
          </p:cNvPr>
          <p:cNvSpPr/>
          <p:nvPr/>
        </p:nvSpPr>
        <p:spPr>
          <a:xfrm>
            <a:off x="418548" y="1938992"/>
            <a:ext cx="3621504" cy="1005532"/>
          </a:xfrm>
          <a:prstGeom prst="rect">
            <a:avLst/>
          </a:prstGeom>
          <a:solidFill>
            <a:schemeClr val="accent4">
              <a:lumMod val="60000"/>
              <a:lumOff val="40000"/>
              <a:alpha val="88000"/>
            </a:schemeClr>
          </a:solidFill>
        </p:spPr>
        <p:txBody>
          <a:bodyPr wrap="none">
            <a:spAutoFit/>
          </a:bodyPr>
          <a:lstStyle/>
          <a:p>
            <a:pPr lvl="0" algn="ctr">
              <a:lnSpc>
                <a:spcPct val="114000"/>
              </a:lnSpc>
              <a:defRPr/>
            </a:pPr>
            <a:r>
              <a:rPr lang="en-US" sz="2700" dirty="0" err="1">
                <a:latin typeface="Times New Roman" panose="02020603050405020304" pitchFamily="18" charset="0"/>
                <a:cs typeface="Times New Roman" panose="02020603050405020304" pitchFamily="18" charset="0"/>
              </a:rPr>
              <a:t>Củ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chứa</a:t>
            </a:r>
            <a:r>
              <a:rPr lang="en-US" sz="2700" dirty="0">
                <a:latin typeface="Times New Roman" panose="02020603050405020304" pitchFamily="18" charset="0"/>
                <a:cs typeface="Times New Roman" panose="02020603050405020304" pitchFamily="18" charset="0"/>
              </a:rPr>
              <a:t> </a:t>
            </a:r>
          </a:p>
          <a:p>
            <a:pPr indent="317500" algn="ctr">
              <a:lnSpc>
                <a:spcPct val="115000"/>
              </a:lnSpc>
              <a:spcAft>
                <a:spcPts val="600"/>
              </a:spcAft>
            </a:pPr>
            <a:r>
              <a:rPr lang="en-US" sz="2700" dirty="0">
                <a:latin typeface="Times New Roman" panose="02020603050405020304" pitchFamily="18" charset="0"/>
                <a:cs typeface="Times New Roman" panose="02020603050405020304" pitchFamily="18" charset="0"/>
              </a:rPr>
              <a:t>đường </a:t>
            </a:r>
            <a:r>
              <a:rPr lang="vi-VN"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Picture 3" descr="A picture containing vegetable, plant, fresh&#10;&#10;Description automatically generated">
            <a:extLst>
              <a:ext uri="{FF2B5EF4-FFF2-40B4-BE49-F238E27FC236}">
                <a16:creationId xmlns:a16="http://schemas.microsoft.com/office/drawing/2014/main" id="{94FFDC44-05E6-4C11-98BD-8C49D4244CE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584"/>
          <a:stretch/>
        </p:blipFill>
        <p:spPr>
          <a:xfrm>
            <a:off x="4572000" y="408214"/>
            <a:ext cx="4572000" cy="4735286"/>
          </a:xfrm>
          <a:prstGeom prst="rect">
            <a:avLst/>
          </a:prstGeom>
        </p:spPr>
      </p:pic>
      <p:sp>
        <p:nvSpPr>
          <p:cNvPr id="6" name="TextBox 5">
            <a:extLst>
              <a:ext uri="{FF2B5EF4-FFF2-40B4-BE49-F238E27FC236}">
                <a16:creationId xmlns:a16="http://schemas.microsoft.com/office/drawing/2014/main" id="{EFD038DB-D207-9DA4-5C4B-6D4F6594187D}"/>
              </a:ext>
            </a:extLst>
          </p:cNvPr>
          <p:cNvSpPr txBox="1"/>
          <p:nvPr/>
        </p:nvSpPr>
        <p:spPr>
          <a:xfrm>
            <a:off x="121719" y="-57235"/>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b. Saccharose</a:t>
            </a:r>
            <a:endParaRPr lang="en-US" sz="2800" kern="1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3745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73"/>
        <p:cNvGrpSpPr/>
        <p:nvPr/>
      </p:nvGrpSpPr>
      <p:grpSpPr>
        <a:xfrm>
          <a:off x="0" y="0"/>
          <a:ext cx="0" cy="0"/>
          <a:chOff x="0" y="0"/>
          <a:chExt cx="0" cy="0"/>
        </a:xfrm>
      </p:grpSpPr>
      <p:sp>
        <p:nvSpPr>
          <p:cNvPr id="4774" name="Google Shape;4774;p29"/>
          <p:cNvSpPr txBox="1">
            <a:spLocks noGrp="1"/>
          </p:cNvSpPr>
          <p:nvPr>
            <p:ph type="ctrTitle"/>
          </p:nvPr>
        </p:nvSpPr>
        <p:spPr>
          <a:xfrm>
            <a:off x="134762" y="2185485"/>
            <a:ext cx="6287793" cy="1664700"/>
          </a:xfrm>
          <a:prstGeom prst="rect">
            <a:avLst/>
          </a:prstGeom>
        </p:spPr>
        <p:txBody>
          <a:bodyPr spcFirstLastPara="1" wrap="square" lIns="91425" tIns="91425" rIns="91425" bIns="91425" anchor="b" anchorCtr="0">
            <a:noAutofit/>
          </a:bodyPr>
          <a:lstStyle/>
          <a:p>
            <a:r>
              <a:rPr lang="en-US" sz="5400" dirty="0">
                <a:solidFill>
                  <a:srgbClr val="FF0000"/>
                </a:solidFill>
                <a:latin typeface="Times New Roman" panose="02020603050405020304" pitchFamily="18" charset="0"/>
                <a:cs typeface="Times New Roman" panose="02020603050405020304" pitchFamily="18" charset="0"/>
              </a:rPr>
              <a:t>B</a:t>
            </a:r>
            <a:r>
              <a:rPr lang="en" sz="5400">
                <a:solidFill>
                  <a:srgbClr val="FF0000"/>
                </a:solidFill>
                <a:latin typeface="Times New Roman" panose="02020603050405020304" pitchFamily="18" charset="0"/>
                <a:cs typeface="Times New Roman" panose="02020603050405020304" pitchFamily="18" charset="0"/>
              </a:rPr>
              <a:t>ài 29:</a:t>
            </a:r>
            <a:br>
              <a:rPr lang="en" sz="5400">
                <a:solidFill>
                  <a:srgbClr val="FF0000"/>
                </a:solidFill>
                <a:latin typeface="Times New Roman" panose="02020603050405020304" pitchFamily="18" charset="0"/>
                <a:cs typeface="Times New Roman" panose="02020603050405020304" pitchFamily="18" charset="0"/>
              </a:rPr>
            </a:br>
            <a:r>
              <a:rPr lang="en" sz="5400">
                <a:solidFill>
                  <a:srgbClr val="FF0000"/>
                </a:solidFill>
                <a:latin typeface="Times New Roman" panose="02020603050405020304" pitchFamily="18" charset="0"/>
                <a:cs typeface="Times New Roman" panose="02020603050405020304" pitchFamily="18" charset="0"/>
              </a:rPr>
              <a:t>CARBOHYDARTE. </a:t>
            </a:r>
            <a:r>
              <a:rPr lang="vi-VN" sz="54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GLUCOSE </a:t>
            </a:r>
            <a:r>
              <a:rPr lang="vi-VN" sz="54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VÀ SACCHAROSE</a:t>
            </a:r>
            <a:endParaRPr sz="5400" dirty="0">
              <a:solidFill>
                <a:srgbClr val="FF0000"/>
              </a:solidFill>
              <a:latin typeface="Times New Roman" panose="02020603050405020304" pitchFamily="18" charset="0"/>
              <a:cs typeface="Times New Roman" panose="02020603050405020304" pitchFamily="18" charset="0"/>
            </a:endParaRPr>
          </a:p>
        </p:txBody>
      </p:sp>
      <p:grpSp>
        <p:nvGrpSpPr>
          <p:cNvPr id="4776" name="Google Shape;4776;p29"/>
          <p:cNvGrpSpPr/>
          <p:nvPr/>
        </p:nvGrpSpPr>
        <p:grpSpPr>
          <a:xfrm>
            <a:off x="5877711" y="1819123"/>
            <a:ext cx="2696739" cy="1809618"/>
            <a:chOff x="5877711" y="1819123"/>
            <a:chExt cx="2696739" cy="1809618"/>
          </a:xfrm>
        </p:grpSpPr>
        <p:grpSp>
          <p:nvGrpSpPr>
            <p:cNvPr id="4777" name="Google Shape;4777;p29"/>
            <p:cNvGrpSpPr/>
            <p:nvPr/>
          </p:nvGrpSpPr>
          <p:grpSpPr>
            <a:xfrm>
              <a:off x="5924852" y="2521492"/>
              <a:ext cx="2613436" cy="1107249"/>
              <a:chOff x="2613412" y="4295625"/>
              <a:chExt cx="708325" cy="300100"/>
            </a:xfrm>
          </p:grpSpPr>
          <p:sp>
            <p:nvSpPr>
              <p:cNvPr id="4778" name="Google Shape;4778;p29"/>
              <p:cNvSpPr/>
              <p:nvPr/>
            </p:nvSpPr>
            <p:spPr>
              <a:xfrm>
                <a:off x="2613412" y="4321825"/>
                <a:ext cx="708325" cy="273900"/>
              </a:xfrm>
              <a:custGeom>
                <a:avLst/>
                <a:gdLst/>
                <a:ahLst/>
                <a:cxnLst/>
                <a:rect l="l" t="t" r="r" b="b"/>
                <a:pathLst>
                  <a:path w="28333" h="10956" extrusionOk="0">
                    <a:moveTo>
                      <a:pt x="11299" y="1"/>
                    </a:moveTo>
                    <a:cubicBezTo>
                      <a:pt x="3583" y="1"/>
                      <a:pt x="121" y="3239"/>
                      <a:pt x="3" y="5918"/>
                    </a:cubicBezTo>
                    <a:cubicBezTo>
                      <a:pt x="2" y="5964"/>
                      <a:pt x="1" y="6012"/>
                      <a:pt x="1" y="6058"/>
                    </a:cubicBezTo>
                    <a:cubicBezTo>
                      <a:pt x="1" y="6501"/>
                      <a:pt x="136" y="6931"/>
                      <a:pt x="391" y="7340"/>
                    </a:cubicBezTo>
                    <a:cubicBezTo>
                      <a:pt x="428" y="7398"/>
                      <a:pt x="467" y="7456"/>
                      <a:pt x="508" y="7514"/>
                    </a:cubicBezTo>
                    <a:cubicBezTo>
                      <a:pt x="563" y="7591"/>
                      <a:pt x="622" y="7668"/>
                      <a:pt x="686" y="7743"/>
                    </a:cubicBezTo>
                    <a:cubicBezTo>
                      <a:pt x="718" y="7780"/>
                      <a:pt x="750" y="7818"/>
                      <a:pt x="784" y="7854"/>
                    </a:cubicBezTo>
                    <a:cubicBezTo>
                      <a:pt x="818" y="7892"/>
                      <a:pt x="853" y="7928"/>
                      <a:pt x="888" y="7965"/>
                    </a:cubicBezTo>
                    <a:cubicBezTo>
                      <a:pt x="960" y="8038"/>
                      <a:pt x="1035" y="8111"/>
                      <a:pt x="1115" y="8182"/>
                    </a:cubicBezTo>
                    <a:cubicBezTo>
                      <a:pt x="1174" y="8235"/>
                      <a:pt x="1236" y="8289"/>
                      <a:pt x="1299" y="8341"/>
                    </a:cubicBezTo>
                    <a:cubicBezTo>
                      <a:pt x="1321" y="8359"/>
                      <a:pt x="1342" y="8376"/>
                      <a:pt x="1364" y="8393"/>
                    </a:cubicBezTo>
                    <a:cubicBezTo>
                      <a:pt x="1420" y="8438"/>
                      <a:pt x="1478" y="8482"/>
                      <a:pt x="1537" y="8526"/>
                    </a:cubicBezTo>
                    <a:lnTo>
                      <a:pt x="1596" y="8569"/>
                    </a:lnTo>
                    <a:cubicBezTo>
                      <a:pt x="1622" y="8588"/>
                      <a:pt x="1650" y="8608"/>
                      <a:pt x="1678" y="8628"/>
                    </a:cubicBezTo>
                    <a:lnTo>
                      <a:pt x="1737" y="8669"/>
                    </a:lnTo>
                    <a:cubicBezTo>
                      <a:pt x="1815" y="8723"/>
                      <a:pt x="1895" y="8775"/>
                      <a:pt x="1978" y="8827"/>
                    </a:cubicBezTo>
                    <a:cubicBezTo>
                      <a:pt x="2003" y="8843"/>
                      <a:pt x="2029" y="8859"/>
                      <a:pt x="2055" y="8875"/>
                    </a:cubicBezTo>
                    <a:cubicBezTo>
                      <a:pt x="4100" y="10134"/>
                      <a:pt x="7479" y="10956"/>
                      <a:pt x="11299" y="10956"/>
                    </a:cubicBezTo>
                    <a:cubicBezTo>
                      <a:pt x="14962" y="10956"/>
                      <a:pt x="18217" y="10200"/>
                      <a:pt x="20282" y="9030"/>
                    </a:cubicBezTo>
                    <a:cubicBezTo>
                      <a:pt x="21715" y="8787"/>
                      <a:pt x="22945" y="8368"/>
                      <a:pt x="23831" y="7836"/>
                    </a:cubicBezTo>
                    <a:cubicBezTo>
                      <a:pt x="25829" y="7573"/>
                      <a:pt x="27363" y="7088"/>
                      <a:pt x="28005" y="6498"/>
                    </a:cubicBezTo>
                    <a:cubicBezTo>
                      <a:pt x="28013" y="6489"/>
                      <a:pt x="28023" y="6481"/>
                      <a:pt x="28032" y="6472"/>
                    </a:cubicBezTo>
                    <a:cubicBezTo>
                      <a:pt x="28227" y="6283"/>
                      <a:pt x="28332" y="6083"/>
                      <a:pt x="28332" y="5878"/>
                    </a:cubicBezTo>
                    <a:cubicBezTo>
                      <a:pt x="28332" y="5856"/>
                      <a:pt x="28331" y="5835"/>
                      <a:pt x="28330" y="5814"/>
                    </a:cubicBezTo>
                    <a:cubicBezTo>
                      <a:pt x="28270" y="4936"/>
                      <a:pt x="26947" y="3922"/>
                      <a:pt x="24060" y="3454"/>
                    </a:cubicBezTo>
                    <a:cubicBezTo>
                      <a:pt x="23096" y="2626"/>
                      <a:pt x="21557" y="1946"/>
                      <a:pt x="19366" y="1691"/>
                    </a:cubicBezTo>
                    <a:cubicBezTo>
                      <a:pt x="17533" y="689"/>
                      <a:pt x="14880" y="1"/>
                      <a:pt x="1129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9"/>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9"/>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9"/>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9"/>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9"/>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9"/>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9"/>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9"/>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9"/>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9"/>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9"/>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9"/>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9"/>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9"/>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9"/>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9"/>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9"/>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9"/>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9"/>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9"/>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9"/>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9"/>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9"/>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9"/>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9"/>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9"/>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9"/>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9"/>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9"/>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9"/>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9"/>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9"/>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9"/>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9"/>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9"/>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9"/>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9"/>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9"/>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9"/>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9"/>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9"/>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9"/>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1" name="Google Shape;4821;p29"/>
            <p:cNvGrpSpPr/>
            <p:nvPr/>
          </p:nvGrpSpPr>
          <p:grpSpPr>
            <a:xfrm>
              <a:off x="6098991" y="2141791"/>
              <a:ext cx="2131390" cy="1191095"/>
              <a:chOff x="2678000" y="3839850"/>
              <a:chExt cx="577675" cy="322825"/>
            </a:xfrm>
          </p:grpSpPr>
          <p:sp>
            <p:nvSpPr>
              <p:cNvPr id="4822" name="Google Shape;4822;p29"/>
              <p:cNvSpPr/>
              <p:nvPr/>
            </p:nvSpPr>
            <p:spPr>
              <a:xfrm>
                <a:off x="2678000" y="3839850"/>
                <a:ext cx="577675" cy="322800"/>
              </a:xfrm>
              <a:custGeom>
                <a:avLst/>
                <a:gdLst/>
                <a:ahLst/>
                <a:cxnLst/>
                <a:rect l="l" t="t" r="r" b="b"/>
                <a:pathLst>
                  <a:path w="23107" h="12912" extrusionOk="0">
                    <a:moveTo>
                      <a:pt x="7222" y="1"/>
                    </a:moveTo>
                    <a:cubicBezTo>
                      <a:pt x="3659" y="1"/>
                      <a:pt x="1511" y="1460"/>
                      <a:pt x="906" y="3161"/>
                    </a:cubicBezTo>
                    <a:cubicBezTo>
                      <a:pt x="1" y="5710"/>
                      <a:pt x="4034" y="9471"/>
                      <a:pt x="9914" y="11559"/>
                    </a:cubicBezTo>
                    <a:cubicBezTo>
                      <a:pt x="12474" y="12469"/>
                      <a:pt x="14962" y="12912"/>
                      <a:pt x="17030" y="12912"/>
                    </a:cubicBezTo>
                    <a:cubicBezTo>
                      <a:pt x="19713" y="12912"/>
                      <a:pt x="21689" y="12167"/>
                      <a:pt x="22201" y="10727"/>
                    </a:cubicBezTo>
                    <a:cubicBezTo>
                      <a:pt x="23107" y="8180"/>
                      <a:pt x="21032" y="3885"/>
                      <a:pt x="13582" y="1237"/>
                    </a:cubicBezTo>
                    <a:cubicBezTo>
                      <a:pt x="11122" y="363"/>
                      <a:pt x="8996" y="1"/>
                      <a:pt x="722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9"/>
              <p:cNvSpPr/>
              <p:nvPr/>
            </p:nvSpPr>
            <p:spPr>
              <a:xfrm>
                <a:off x="2678000" y="3905975"/>
                <a:ext cx="558625" cy="256700"/>
              </a:xfrm>
              <a:custGeom>
                <a:avLst/>
                <a:gdLst/>
                <a:ahLst/>
                <a:cxnLst/>
                <a:rect l="l" t="t" r="r" b="b"/>
                <a:pathLst>
                  <a:path w="22345" h="10268" extrusionOk="0">
                    <a:moveTo>
                      <a:pt x="1143" y="0"/>
                    </a:moveTo>
                    <a:lnTo>
                      <a:pt x="1143" y="0"/>
                    </a:lnTo>
                    <a:cubicBezTo>
                      <a:pt x="1049" y="165"/>
                      <a:pt x="970" y="338"/>
                      <a:pt x="906" y="517"/>
                    </a:cubicBezTo>
                    <a:cubicBezTo>
                      <a:pt x="1" y="3066"/>
                      <a:pt x="4034" y="6826"/>
                      <a:pt x="9914" y="8915"/>
                    </a:cubicBezTo>
                    <a:cubicBezTo>
                      <a:pt x="12474" y="9824"/>
                      <a:pt x="14963" y="10267"/>
                      <a:pt x="17031" y="10267"/>
                    </a:cubicBezTo>
                    <a:cubicBezTo>
                      <a:pt x="19713" y="10267"/>
                      <a:pt x="21689" y="9523"/>
                      <a:pt x="22201" y="8083"/>
                    </a:cubicBezTo>
                    <a:cubicBezTo>
                      <a:pt x="22264" y="7903"/>
                      <a:pt x="22312" y="7719"/>
                      <a:pt x="22345" y="7531"/>
                    </a:cubicBezTo>
                    <a:lnTo>
                      <a:pt x="22345" y="7531"/>
                    </a:lnTo>
                    <a:cubicBezTo>
                      <a:pt x="21625" y="8698"/>
                      <a:pt x="19784" y="9300"/>
                      <a:pt x="17373" y="9300"/>
                    </a:cubicBezTo>
                    <a:cubicBezTo>
                      <a:pt x="15305" y="9300"/>
                      <a:pt x="12817" y="8857"/>
                      <a:pt x="10257" y="7948"/>
                    </a:cubicBezTo>
                    <a:cubicBezTo>
                      <a:pt x="4714" y="5978"/>
                      <a:pt x="813" y="2524"/>
                      <a:pt x="114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9"/>
              <p:cNvSpPr/>
              <p:nvPr/>
            </p:nvSpPr>
            <p:spPr>
              <a:xfrm>
                <a:off x="2698325" y="3852925"/>
                <a:ext cx="542675" cy="285575"/>
              </a:xfrm>
              <a:custGeom>
                <a:avLst/>
                <a:gdLst/>
                <a:ahLst/>
                <a:cxnLst/>
                <a:rect l="l" t="t" r="r" b="b"/>
                <a:pathLst>
                  <a:path w="21707" h="11423" extrusionOk="0">
                    <a:moveTo>
                      <a:pt x="3087" y="0"/>
                    </a:moveTo>
                    <a:lnTo>
                      <a:pt x="3087" y="0"/>
                    </a:lnTo>
                    <a:cubicBezTo>
                      <a:pt x="1746" y="480"/>
                      <a:pt x="820" y="1249"/>
                      <a:pt x="330" y="2122"/>
                    </a:cubicBezTo>
                    <a:cubicBezTo>
                      <a:pt x="0" y="4646"/>
                      <a:pt x="3901" y="8100"/>
                      <a:pt x="9444" y="10070"/>
                    </a:cubicBezTo>
                    <a:cubicBezTo>
                      <a:pt x="12004" y="10979"/>
                      <a:pt x="14492" y="11422"/>
                      <a:pt x="16560" y="11422"/>
                    </a:cubicBezTo>
                    <a:cubicBezTo>
                      <a:pt x="18971" y="11422"/>
                      <a:pt x="20812" y="10820"/>
                      <a:pt x="21532" y="9653"/>
                    </a:cubicBezTo>
                    <a:cubicBezTo>
                      <a:pt x="21707" y="8644"/>
                      <a:pt x="21466" y="7436"/>
                      <a:pt x="20694" y="6190"/>
                    </a:cubicBezTo>
                    <a:lnTo>
                      <a:pt x="20694" y="6190"/>
                    </a:lnTo>
                    <a:cubicBezTo>
                      <a:pt x="20788" y="6520"/>
                      <a:pt x="20824" y="6861"/>
                      <a:pt x="20776" y="7210"/>
                    </a:cubicBezTo>
                    <a:cubicBezTo>
                      <a:pt x="20642" y="8181"/>
                      <a:pt x="19845" y="8964"/>
                      <a:pt x="18935" y="9328"/>
                    </a:cubicBezTo>
                    <a:cubicBezTo>
                      <a:pt x="18264" y="9596"/>
                      <a:pt x="17539" y="9674"/>
                      <a:pt x="16813" y="9674"/>
                    </a:cubicBezTo>
                    <a:cubicBezTo>
                      <a:pt x="16553" y="9674"/>
                      <a:pt x="16294" y="9664"/>
                      <a:pt x="16036" y="9650"/>
                    </a:cubicBezTo>
                    <a:cubicBezTo>
                      <a:pt x="11758" y="9406"/>
                      <a:pt x="7560" y="7917"/>
                      <a:pt x="4084" y="5414"/>
                    </a:cubicBezTo>
                    <a:cubicBezTo>
                      <a:pt x="3243" y="4808"/>
                      <a:pt x="2406" y="4090"/>
                      <a:pt x="2082" y="3106"/>
                    </a:cubicBezTo>
                    <a:cubicBezTo>
                      <a:pt x="1802" y="2256"/>
                      <a:pt x="1967" y="1272"/>
                      <a:pt x="2508" y="560"/>
                    </a:cubicBezTo>
                    <a:cubicBezTo>
                      <a:pt x="2672" y="346"/>
                      <a:pt x="2867" y="157"/>
                      <a:pt x="3087"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9"/>
              <p:cNvSpPr/>
              <p:nvPr/>
            </p:nvSpPr>
            <p:spPr>
              <a:xfrm>
                <a:off x="2823600" y="3868775"/>
                <a:ext cx="178525" cy="72375"/>
              </a:xfrm>
              <a:custGeom>
                <a:avLst/>
                <a:gdLst/>
                <a:ahLst/>
                <a:cxnLst/>
                <a:rect l="l" t="t" r="r" b="b"/>
                <a:pathLst>
                  <a:path w="7141" h="2895" extrusionOk="0">
                    <a:moveTo>
                      <a:pt x="1970" y="1"/>
                    </a:moveTo>
                    <a:cubicBezTo>
                      <a:pt x="1382" y="1"/>
                      <a:pt x="852" y="111"/>
                      <a:pt x="512" y="371"/>
                    </a:cubicBezTo>
                    <a:cubicBezTo>
                      <a:pt x="1" y="759"/>
                      <a:pt x="66" y="1535"/>
                      <a:pt x="800" y="2054"/>
                    </a:cubicBezTo>
                    <a:cubicBezTo>
                      <a:pt x="1337" y="2435"/>
                      <a:pt x="2069" y="2596"/>
                      <a:pt x="2741" y="2710"/>
                    </a:cubicBezTo>
                    <a:cubicBezTo>
                      <a:pt x="3326" y="2811"/>
                      <a:pt x="3917" y="2895"/>
                      <a:pt x="4472" y="2895"/>
                    </a:cubicBezTo>
                    <a:cubicBezTo>
                      <a:pt x="4571" y="2895"/>
                      <a:pt x="4668" y="2892"/>
                      <a:pt x="4764" y="2886"/>
                    </a:cubicBezTo>
                    <a:cubicBezTo>
                      <a:pt x="5400" y="2850"/>
                      <a:pt x="5978" y="2668"/>
                      <a:pt x="6241" y="2308"/>
                    </a:cubicBezTo>
                    <a:cubicBezTo>
                      <a:pt x="7141" y="1077"/>
                      <a:pt x="4314" y="317"/>
                      <a:pt x="2878" y="79"/>
                    </a:cubicBezTo>
                    <a:cubicBezTo>
                      <a:pt x="2572" y="29"/>
                      <a:pt x="2264" y="1"/>
                      <a:pt x="1970"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9"/>
              <p:cNvSpPr/>
              <p:nvPr/>
            </p:nvSpPr>
            <p:spPr>
              <a:xfrm>
                <a:off x="2963625" y="3911475"/>
                <a:ext cx="107600" cy="46450"/>
              </a:xfrm>
              <a:custGeom>
                <a:avLst/>
                <a:gdLst/>
                <a:ahLst/>
                <a:cxnLst/>
                <a:rect l="l" t="t" r="r" b="b"/>
                <a:pathLst>
                  <a:path w="4304" h="1858" extrusionOk="0">
                    <a:moveTo>
                      <a:pt x="1175" y="1"/>
                    </a:moveTo>
                    <a:cubicBezTo>
                      <a:pt x="1081" y="1"/>
                      <a:pt x="991" y="4"/>
                      <a:pt x="906" y="12"/>
                    </a:cubicBezTo>
                    <a:cubicBezTo>
                      <a:pt x="655" y="34"/>
                      <a:pt x="418" y="86"/>
                      <a:pt x="252" y="195"/>
                    </a:cubicBezTo>
                    <a:cubicBezTo>
                      <a:pt x="87" y="305"/>
                      <a:pt x="1" y="476"/>
                      <a:pt x="65" y="664"/>
                    </a:cubicBezTo>
                    <a:cubicBezTo>
                      <a:pt x="154" y="924"/>
                      <a:pt x="496" y="1161"/>
                      <a:pt x="839" y="1341"/>
                    </a:cubicBezTo>
                    <a:cubicBezTo>
                      <a:pt x="1423" y="1644"/>
                      <a:pt x="2113" y="1857"/>
                      <a:pt x="2718" y="1857"/>
                    </a:cubicBezTo>
                    <a:cubicBezTo>
                      <a:pt x="2800" y="1857"/>
                      <a:pt x="2881" y="1853"/>
                      <a:pt x="2960" y="1845"/>
                    </a:cubicBezTo>
                    <a:cubicBezTo>
                      <a:pt x="3598" y="1778"/>
                      <a:pt x="4303" y="1239"/>
                      <a:pt x="3580" y="706"/>
                    </a:cubicBezTo>
                    <a:cubicBezTo>
                      <a:pt x="2955" y="247"/>
                      <a:pt x="1938" y="1"/>
                      <a:pt x="11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9"/>
              <p:cNvSpPr/>
              <p:nvPr/>
            </p:nvSpPr>
            <p:spPr>
              <a:xfrm>
                <a:off x="2825850" y="3906250"/>
                <a:ext cx="55600" cy="25675"/>
              </a:xfrm>
              <a:custGeom>
                <a:avLst/>
                <a:gdLst/>
                <a:ahLst/>
                <a:cxnLst/>
                <a:rect l="l" t="t" r="r" b="b"/>
                <a:pathLst>
                  <a:path w="2224" h="1027" extrusionOk="0">
                    <a:moveTo>
                      <a:pt x="1157" y="1"/>
                    </a:moveTo>
                    <a:cubicBezTo>
                      <a:pt x="804" y="1"/>
                      <a:pt x="1" y="135"/>
                      <a:pt x="263" y="656"/>
                    </a:cubicBezTo>
                    <a:cubicBezTo>
                      <a:pt x="347" y="822"/>
                      <a:pt x="548" y="884"/>
                      <a:pt x="730" y="923"/>
                    </a:cubicBezTo>
                    <a:cubicBezTo>
                      <a:pt x="929" y="965"/>
                      <a:pt x="1131" y="996"/>
                      <a:pt x="1333" y="1017"/>
                    </a:cubicBezTo>
                    <a:cubicBezTo>
                      <a:pt x="1385" y="1023"/>
                      <a:pt x="1439" y="1027"/>
                      <a:pt x="1493" y="1027"/>
                    </a:cubicBezTo>
                    <a:cubicBezTo>
                      <a:pt x="1658" y="1027"/>
                      <a:pt x="1822" y="991"/>
                      <a:pt x="1916" y="864"/>
                    </a:cubicBezTo>
                    <a:cubicBezTo>
                      <a:pt x="2224" y="440"/>
                      <a:pt x="1556" y="17"/>
                      <a:pt x="1208" y="2"/>
                    </a:cubicBezTo>
                    <a:cubicBezTo>
                      <a:pt x="1193" y="1"/>
                      <a:pt x="1176" y="1"/>
                      <a:pt x="115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9"/>
              <p:cNvSpPr/>
              <p:nvPr/>
            </p:nvSpPr>
            <p:spPr>
              <a:xfrm>
                <a:off x="2941225" y="3909175"/>
                <a:ext cx="54950" cy="41250"/>
              </a:xfrm>
              <a:custGeom>
                <a:avLst/>
                <a:gdLst/>
                <a:ahLst/>
                <a:cxnLst/>
                <a:rect l="l" t="t" r="r" b="b"/>
                <a:pathLst>
                  <a:path w="2198" h="1650" extrusionOk="0">
                    <a:moveTo>
                      <a:pt x="519" y="1"/>
                    </a:moveTo>
                    <a:cubicBezTo>
                      <a:pt x="43" y="1"/>
                      <a:pt x="1" y="623"/>
                      <a:pt x="314" y="921"/>
                    </a:cubicBezTo>
                    <a:cubicBezTo>
                      <a:pt x="540" y="1176"/>
                      <a:pt x="816" y="1382"/>
                      <a:pt x="1127" y="1525"/>
                    </a:cubicBezTo>
                    <a:cubicBezTo>
                      <a:pt x="1281" y="1595"/>
                      <a:pt x="1448" y="1649"/>
                      <a:pt x="1616" y="1649"/>
                    </a:cubicBezTo>
                    <a:cubicBezTo>
                      <a:pt x="1646" y="1649"/>
                      <a:pt x="1676" y="1648"/>
                      <a:pt x="1706" y="1644"/>
                    </a:cubicBezTo>
                    <a:cubicBezTo>
                      <a:pt x="1905" y="1618"/>
                      <a:pt x="2099" y="1488"/>
                      <a:pt x="2150" y="1295"/>
                    </a:cubicBezTo>
                    <a:cubicBezTo>
                      <a:pt x="2198" y="1120"/>
                      <a:pt x="2120" y="931"/>
                      <a:pt x="1998" y="798"/>
                    </a:cubicBezTo>
                    <a:cubicBezTo>
                      <a:pt x="1743" y="525"/>
                      <a:pt x="985" y="52"/>
                      <a:pt x="589" y="5"/>
                    </a:cubicBezTo>
                    <a:cubicBezTo>
                      <a:pt x="565" y="2"/>
                      <a:pt x="541" y="1"/>
                      <a:pt x="5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9"/>
              <p:cNvSpPr/>
              <p:nvPr/>
            </p:nvSpPr>
            <p:spPr>
              <a:xfrm>
                <a:off x="2986875" y="3985225"/>
                <a:ext cx="33475" cy="19200"/>
              </a:xfrm>
              <a:custGeom>
                <a:avLst/>
                <a:gdLst/>
                <a:ahLst/>
                <a:cxnLst/>
                <a:rect l="l" t="t" r="r" b="b"/>
                <a:pathLst>
                  <a:path w="1339" h="768" extrusionOk="0">
                    <a:moveTo>
                      <a:pt x="514" y="1"/>
                    </a:moveTo>
                    <a:cubicBezTo>
                      <a:pt x="360" y="1"/>
                      <a:pt x="217" y="43"/>
                      <a:pt x="122" y="138"/>
                    </a:cubicBezTo>
                    <a:cubicBezTo>
                      <a:pt x="34" y="225"/>
                      <a:pt x="0" y="371"/>
                      <a:pt x="64" y="478"/>
                    </a:cubicBezTo>
                    <a:cubicBezTo>
                      <a:pt x="131" y="593"/>
                      <a:pt x="279" y="626"/>
                      <a:pt x="412" y="650"/>
                    </a:cubicBezTo>
                    <a:lnTo>
                      <a:pt x="1006" y="754"/>
                    </a:lnTo>
                    <a:cubicBezTo>
                      <a:pt x="1044" y="761"/>
                      <a:pt x="1083" y="767"/>
                      <a:pt x="1122" y="767"/>
                    </a:cubicBezTo>
                    <a:cubicBezTo>
                      <a:pt x="1166" y="767"/>
                      <a:pt x="1208" y="759"/>
                      <a:pt x="1244" y="734"/>
                    </a:cubicBezTo>
                    <a:cubicBezTo>
                      <a:pt x="1328" y="678"/>
                      <a:pt x="1339" y="555"/>
                      <a:pt x="1309" y="459"/>
                    </a:cubicBezTo>
                    <a:cubicBezTo>
                      <a:pt x="1225" y="192"/>
                      <a:pt x="843" y="1"/>
                      <a:pt x="5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9"/>
              <p:cNvSpPr/>
              <p:nvPr/>
            </p:nvSpPr>
            <p:spPr>
              <a:xfrm>
                <a:off x="3087475" y="3961975"/>
                <a:ext cx="42525" cy="22500"/>
              </a:xfrm>
              <a:custGeom>
                <a:avLst/>
                <a:gdLst/>
                <a:ahLst/>
                <a:cxnLst/>
                <a:rect l="l" t="t" r="r" b="b"/>
                <a:pathLst>
                  <a:path w="1701" h="900" extrusionOk="0">
                    <a:moveTo>
                      <a:pt x="495" y="0"/>
                    </a:moveTo>
                    <a:cubicBezTo>
                      <a:pt x="437" y="0"/>
                      <a:pt x="384" y="14"/>
                      <a:pt x="347" y="55"/>
                    </a:cubicBezTo>
                    <a:cubicBezTo>
                      <a:pt x="1" y="430"/>
                      <a:pt x="1161" y="863"/>
                      <a:pt x="1380" y="893"/>
                    </a:cubicBezTo>
                    <a:cubicBezTo>
                      <a:pt x="1408" y="896"/>
                      <a:pt x="1437" y="899"/>
                      <a:pt x="1465" y="899"/>
                    </a:cubicBezTo>
                    <a:cubicBezTo>
                      <a:pt x="1530" y="899"/>
                      <a:pt x="1593" y="886"/>
                      <a:pt x="1637" y="841"/>
                    </a:cubicBezTo>
                    <a:cubicBezTo>
                      <a:pt x="1693" y="784"/>
                      <a:pt x="1701" y="693"/>
                      <a:pt x="1674" y="618"/>
                    </a:cubicBezTo>
                    <a:cubicBezTo>
                      <a:pt x="1647" y="544"/>
                      <a:pt x="1590" y="484"/>
                      <a:pt x="1531" y="430"/>
                    </a:cubicBezTo>
                    <a:cubicBezTo>
                      <a:pt x="1329" y="248"/>
                      <a:pt x="1092" y="146"/>
                      <a:pt x="832" y="77"/>
                    </a:cubicBezTo>
                    <a:cubicBezTo>
                      <a:pt x="748" y="55"/>
                      <a:pt x="611" y="0"/>
                      <a:pt x="495"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9"/>
              <p:cNvSpPr/>
              <p:nvPr/>
            </p:nvSpPr>
            <p:spPr>
              <a:xfrm>
                <a:off x="3051450" y="3914375"/>
                <a:ext cx="22475" cy="15300"/>
              </a:xfrm>
              <a:custGeom>
                <a:avLst/>
                <a:gdLst/>
                <a:ahLst/>
                <a:cxnLst/>
                <a:rect l="l" t="t" r="r" b="b"/>
                <a:pathLst>
                  <a:path w="899" h="612" extrusionOk="0">
                    <a:moveTo>
                      <a:pt x="267" y="0"/>
                    </a:moveTo>
                    <a:cubicBezTo>
                      <a:pt x="76" y="1"/>
                      <a:pt x="1" y="199"/>
                      <a:pt x="136" y="335"/>
                    </a:cubicBezTo>
                    <a:cubicBezTo>
                      <a:pt x="189" y="390"/>
                      <a:pt x="260" y="423"/>
                      <a:pt x="330" y="455"/>
                    </a:cubicBezTo>
                    <a:lnTo>
                      <a:pt x="551" y="559"/>
                    </a:lnTo>
                    <a:cubicBezTo>
                      <a:pt x="609" y="586"/>
                      <a:pt x="676" y="612"/>
                      <a:pt x="737" y="612"/>
                    </a:cubicBezTo>
                    <a:cubicBezTo>
                      <a:pt x="776" y="612"/>
                      <a:pt x="812" y="601"/>
                      <a:pt x="842" y="574"/>
                    </a:cubicBezTo>
                    <a:cubicBezTo>
                      <a:pt x="888" y="532"/>
                      <a:pt x="899" y="459"/>
                      <a:pt x="879" y="400"/>
                    </a:cubicBezTo>
                    <a:cubicBezTo>
                      <a:pt x="861" y="340"/>
                      <a:pt x="818" y="290"/>
                      <a:pt x="772" y="247"/>
                    </a:cubicBezTo>
                    <a:cubicBezTo>
                      <a:pt x="654" y="137"/>
                      <a:pt x="437" y="1"/>
                      <a:pt x="2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9"/>
              <p:cNvSpPr/>
              <p:nvPr/>
            </p:nvSpPr>
            <p:spPr>
              <a:xfrm>
                <a:off x="2899175" y="3866750"/>
                <a:ext cx="24700" cy="10425"/>
              </a:xfrm>
              <a:custGeom>
                <a:avLst/>
                <a:gdLst/>
                <a:ahLst/>
                <a:cxnLst/>
                <a:rect l="l" t="t" r="r" b="b"/>
                <a:pathLst>
                  <a:path w="988" h="417" extrusionOk="0">
                    <a:moveTo>
                      <a:pt x="573" y="0"/>
                    </a:moveTo>
                    <a:cubicBezTo>
                      <a:pt x="410" y="0"/>
                      <a:pt x="192" y="47"/>
                      <a:pt x="93" y="98"/>
                    </a:cubicBezTo>
                    <a:cubicBezTo>
                      <a:pt x="51" y="120"/>
                      <a:pt x="13" y="160"/>
                      <a:pt x="7" y="208"/>
                    </a:cubicBezTo>
                    <a:cubicBezTo>
                      <a:pt x="0" y="268"/>
                      <a:pt x="43" y="325"/>
                      <a:pt x="97" y="353"/>
                    </a:cubicBezTo>
                    <a:cubicBezTo>
                      <a:pt x="150" y="381"/>
                      <a:pt x="213" y="385"/>
                      <a:pt x="274" y="390"/>
                    </a:cubicBezTo>
                    <a:lnTo>
                      <a:pt x="591" y="412"/>
                    </a:lnTo>
                    <a:cubicBezTo>
                      <a:pt x="619" y="414"/>
                      <a:pt x="646" y="416"/>
                      <a:pt x="674" y="416"/>
                    </a:cubicBezTo>
                    <a:cubicBezTo>
                      <a:pt x="704" y="416"/>
                      <a:pt x="734" y="414"/>
                      <a:pt x="763" y="406"/>
                    </a:cubicBezTo>
                    <a:cubicBezTo>
                      <a:pt x="987" y="345"/>
                      <a:pt x="874" y="69"/>
                      <a:pt x="707" y="16"/>
                    </a:cubicBezTo>
                    <a:cubicBezTo>
                      <a:pt x="672" y="5"/>
                      <a:pt x="625" y="0"/>
                      <a:pt x="5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9"/>
              <p:cNvSpPr/>
              <p:nvPr/>
            </p:nvSpPr>
            <p:spPr>
              <a:xfrm>
                <a:off x="2813800" y="3868150"/>
                <a:ext cx="24650" cy="14600"/>
              </a:xfrm>
              <a:custGeom>
                <a:avLst/>
                <a:gdLst/>
                <a:ahLst/>
                <a:cxnLst/>
                <a:rect l="l" t="t" r="r" b="b"/>
                <a:pathLst>
                  <a:path w="986" h="584" extrusionOk="0">
                    <a:moveTo>
                      <a:pt x="645" y="1"/>
                    </a:moveTo>
                    <a:cubicBezTo>
                      <a:pt x="472" y="1"/>
                      <a:pt x="242" y="114"/>
                      <a:pt x="125" y="202"/>
                    </a:cubicBezTo>
                    <a:cubicBezTo>
                      <a:pt x="61" y="248"/>
                      <a:pt x="0" y="318"/>
                      <a:pt x="11" y="395"/>
                    </a:cubicBezTo>
                    <a:cubicBezTo>
                      <a:pt x="19" y="448"/>
                      <a:pt x="61" y="495"/>
                      <a:pt x="111" y="519"/>
                    </a:cubicBezTo>
                    <a:cubicBezTo>
                      <a:pt x="159" y="544"/>
                      <a:pt x="215" y="552"/>
                      <a:pt x="270" y="560"/>
                    </a:cubicBezTo>
                    <a:cubicBezTo>
                      <a:pt x="348" y="571"/>
                      <a:pt x="428" y="584"/>
                      <a:pt x="508" y="584"/>
                    </a:cubicBezTo>
                    <a:cubicBezTo>
                      <a:pt x="526" y="584"/>
                      <a:pt x="544" y="583"/>
                      <a:pt x="563" y="582"/>
                    </a:cubicBezTo>
                    <a:cubicBezTo>
                      <a:pt x="660" y="574"/>
                      <a:pt x="759" y="543"/>
                      <a:pt x="831" y="476"/>
                    </a:cubicBezTo>
                    <a:cubicBezTo>
                      <a:pt x="985" y="335"/>
                      <a:pt x="930" y="64"/>
                      <a:pt x="721" y="10"/>
                    </a:cubicBezTo>
                    <a:cubicBezTo>
                      <a:pt x="698" y="3"/>
                      <a:pt x="672" y="1"/>
                      <a:pt x="64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9"/>
              <p:cNvSpPr/>
              <p:nvPr/>
            </p:nvSpPr>
            <p:spPr>
              <a:xfrm>
                <a:off x="2889750" y="3963025"/>
                <a:ext cx="45150" cy="27000"/>
              </a:xfrm>
              <a:custGeom>
                <a:avLst/>
                <a:gdLst/>
                <a:ahLst/>
                <a:cxnLst/>
                <a:rect l="l" t="t" r="r" b="b"/>
                <a:pathLst>
                  <a:path w="1806" h="1080" extrusionOk="0">
                    <a:moveTo>
                      <a:pt x="797" y="1"/>
                    </a:moveTo>
                    <a:cubicBezTo>
                      <a:pt x="726" y="1"/>
                      <a:pt x="657" y="10"/>
                      <a:pt x="595" y="29"/>
                    </a:cubicBezTo>
                    <a:cubicBezTo>
                      <a:pt x="0" y="209"/>
                      <a:pt x="814" y="735"/>
                      <a:pt x="1007" y="881"/>
                    </a:cubicBezTo>
                    <a:cubicBezTo>
                      <a:pt x="1090" y="943"/>
                      <a:pt x="1174" y="1006"/>
                      <a:pt x="1270" y="1045"/>
                    </a:cubicBezTo>
                    <a:cubicBezTo>
                      <a:pt x="1324" y="1067"/>
                      <a:pt x="1383" y="1080"/>
                      <a:pt x="1442" y="1080"/>
                    </a:cubicBezTo>
                    <a:cubicBezTo>
                      <a:pt x="1487" y="1080"/>
                      <a:pt x="1532" y="1072"/>
                      <a:pt x="1574" y="1054"/>
                    </a:cubicBezTo>
                    <a:cubicBezTo>
                      <a:pt x="1745" y="980"/>
                      <a:pt x="1805" y="750"/>
                      <a:pt x="1742" y="573"/>
                    </a:cubicBezTo>
                    <a:cubicBezTo>
                      <a:pt x="1624" y="246"/>
                      <a:pt x="1171" y="1"/>
                      <a:pt x="79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9"/>
              <p:cNvSpPr/>
              <p:nvPr/>
            </p:nvSpPr>
            <p:spPr>
              <a:xfrm>
                <a:off x="3061725" y="4004150"/>
                <a:ext cx="58600" cy="33350"/>
              </a:xfrm>
              <a:custGeom>
                <a:avLst/>
                <a:gdLst/>
                <a:ahLst/>
                <a:cxnLst/>
                <a:rect l="l" t="t" r="r" b="b"/>
                <a:pathLst>
                  <a:path w="2344" h="1334" extrusionOk="0">
                    <a:moveTo>
                      <a:pt x="1170" y="1"/>
                    </a:moveTo>
                    <a:cubicBezTo>
                      <a:pt x="647" y="1"/>
                      <a:pt x="1" y="568"/>
                      <a:pt x="553" y="987"/>
                    </a:cubicBezTo>
                    <a:cubicBezTo>
                      <a:pt x="664" y="1070"/>
                      <a:pt x="795" y="1121"/>
                      <a:pt x="924" y="1170"/>
                    </a:cubicBezTo>
                    <a:cubicBezTo>
                      <a:pt x="1138" y="1251"/>
                      <a:pt x="1361" y="1334"/>
                      <a:pt x="1587" y="1334"/>
                    </a:cubicBezTo>
                    <a:cubicBezTo>
                      <a:pt x="1617" y="1334"/>
                      <a:pt x="1646" y="1333"/>
                      <a:pt x="1676" y="1330"/>
                    </a:cubicBezTo>
                    <a:cubicBezTo>
                      <a:pt x="2042" y="1294"/>
                      <a:pt x="2343" y="954"/>
                      <a:pt x="2157" y="596"/>
                    </a:cubicBezTo>
                    <a:cubicBezTo>
                      <a:pt x="2026" y="344"/>
                      <a:pt x="1624" y="118"/>
                      <a:pt x="1361" y="30"/>
                    </a:cubicBezTo>
                    <a:cubicBezTo>
                      <a:pt x="1301" y="10"/>
                      <a:pt x="1236" y="1"/>
                      <a:pt x="117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9"/>
              <p:cNvSpPr/>
              <p:nvPr/>
            </p:nvSpPr>
            <p:spPr>
              <a:xfrm>
                <a:off x="3154300" y="4015450"/>
                <a:ext cx="35350" cy="16275"/>
              </a:xfrm>
              <a:custGeom>
                <a:avLst/>
                <a:gdLst/>
                <a:ahLst/>
                <a:cxnLst/>
                <a:rect l="l" t="t" r="r" b="b"/>
                <a:pathLst>
                  <a:path w="1414" h="651" extrusionOk="0">
                    <a:moveTo>
                      <a:pt x="622" y="1"/>
                    </a:moveTo>
                    <a:cubicBezTo>
                      <a:pt x="563" y="1"/>
                      <a:pt x="506" y="8"/>
                      <a:pt x="456" y="26"/>
                    </a:cubicBezTo>
                    <a:cubicBezTo>
                      <a:pt x="129" y="138"/>
                      <a:pt x="0" y="520"/>
                      <a:pt x="415" y="605"/>
                    </a:cubicBezTo>
                    <a:cubicBezTo>
                      <a:pt x="562" y="635"/>
                      <a:pt x="711" y="650"/>
                      <a:pt x="860" y="650"/>
                    </a:cubicBezTo>
                    <a:cubicBezTo>
                      <a:pt x="938" y="650"/>
                      <a:pt x="1015" y="646"/>
                      <a:pt x="1093" y="638"/>
                    </a:cubicBezTo>
                    <a:cubicBezTo>
                      <a:pt x="1157" y="632"/>
                      <a:pt x="1222" y="622"/>
                      <a:pt x="1280" y="592"/>
                    </a:cubicBezTo>
                    <a:cubicBezTo>
                      <a:pt x="1338" y="562"/>
                      <a:pt x="1388" y="510"/>
                      <a:pt x="1397" y="446"/>
                    </a:cubicBezTo>
                    <a:cubicBezTo>
                      <a:pt x="1414" y="342"/>
                      <a:pt x="1329" y="252"/>
                      <a:pt x="1241" y="195"/>
                    </a:cubicBezTo>
                    <a:cubicBezTo>
                      <a:pt x="1093" y="99"/>
                      <a:pt x="837" y="1"/>
                      <a:pt x="62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9"/>
              <p:cNvSpPr/>
              <p:nvPr/>
            </p:nvSpPr>
            <p:spPr>
              <a:xfrm>
                <a:off x="2994475" y="3892000"/>
                <a:ext cx="25500" cy="13825"/>
              </a:xfrm>
              <a:custGeom>
                <a:avLst/>
                <a:gdLst/>
                <a:ahLst/>
                <a:cxnLst/>
                <a:rect l="l" t="t" r="r" b="b"/>
                <a:pathLst>
                  <a:path w="1020" h="553" extrusionOk="0">
                    <a:moveTo>
                      <a:pt x="423" y="1"/>
                    </a:moveTo>
                    <a:cubicBezTo>
                      <a:pt x="346" y="1"/>
                      <a:pt x="272" y="30"/>
                      <a:pt x="213" y="105"/>
                    </a:cubicBezTo>
                    <a:cubicBezTo>
                      <a:pt x="0" y="371"/>
                      <a:pt x="610" y="512"/>
                      <a:pt x="778" y="545"/>
                    </a:cubicBezTo>
                    <a:cubicBezTo>
                      <a:pt x="802" y="550"/>
                      <a:pt x="828" y="553"/>
                      <a:pt x="854" y="553"/>
                    </a:cubicBezTo>
                    <a:cubicBezTo>
                      <a:pt x="905" y="553"/>
                      <a:pt x="955" y="540"/>
                      <a:pt x="981" y="498"/>
                    </a:cubicBezTo>
                    <a:cubicBezTo>
                      <a:pt x="1020" y="435"/>
                      <a:pt x="977" y="354"/>
                      <a:pt x="928" y="298"/>
                    </a:cubicBezTo>
                    <a:cubicBezTo>
                      <a:pt x="822" y="173"/>
                      <a:pt x="610" y="1"/>
                      <a:pt x="42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9"/>
              <p:cNvSpPr/>
              <p:nvPr/>
            </p:nvSpPr>
            <p:spPr>
              <a:xfrm>
                <a:off x="3018925" y="3949725"/>
                <a:ext cx="26800" cy="10325"/>
              </a:xfrm>
              <a:custGeom>
                <a:avLst/>
                <a:gdLst/>
                <a:ahLst/>
                <a:cxnLst/>
                <a:rect l="l" t="t" r="r" b="b"/>
                <a:pathLst>
                  <a:path w="1072" h="413" extrusionOk="0">
                    <a:moveTo>
                      <a:pt x="212" y="0"/>
                    </a:moveTo>
                    <a:cubicBezTo>
                      <a:pt x="209" y="0"/>
                      <a:pt x="206" y="0"/>
                      <a:pt x="204" y="0"/>
                    </a:cubicBezTo>
                    <a:cubicBezTo>
                      <a:pt x="116" y="7"/>
                      <a:pt x="7" y="21"/>
                      <a:pt x="5" y="127"/>
                    </a:cubicBezTo>
                    <a:cubicBezTo>
                      <a:pt x="1" y="293"/>
                      <a:pt x="283" y="343"/>
                      <a:pt x="394" y="360"/>
                    </a:cubicBezTo>
                    <a:lnTo>
                      <a:pt x="713" y="407"/>
                    </a:lnTo>
                    <a:cubicBezTo>
                      <a:pt x="731" y="410"/>
                      <a:pt x="748" y="412"/>
                      <a:pt x="766" y="412"/>
                    </a:cubicBezTo>
                    <a:cubicBezTo>
                      <a:pt x="789" y="412"/>
                      <a:pt x="811" y="408"/>
                      <a:pt x="830" y="395"/>
                    </a:cubicBezTo>
                    <a:cubicBezTo>
                      <a:pt x="1071" y="229"/>
                      <a:pt x="361" y="0"/>
                      <a:pt x="21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9"/>
              <p:cNvSpPr/>
              <p:nvPr/>
            </p:nvSpPr>
            <p:spPr>
              <a:xfrm>
                <a:off x="3010400" y="4036750"/>
                <a:ext cx="36650" cy="20300"/>
              </a:xfrm>
              <a:custGeom>
                <a:avLst/>
                <a:gdLst/>
                <a:ahLst/>
                <a:cxnLst/>
                <a:rect l="l" t="t" r="r" b="b"/>
                <a:pathLst>
                  <a:path w="1466" h="812" extrusionOk="0">
                    <a:moveTo>
                      <a:pt x="468" y="1"/>
                    </a:moveTo>
                    <a:cubicBezTo>
                      <a:pt x="149" y="1"/>
                      <a:pt x="0" y="426"/>
                      <a:pt x="290" y="613"/>
                    </a:cubicBezTo>
                    <a:cubicBezTo>
                      <a:pt x="367" y="661"/>
                      <a:pt x="453" y="688"/>
                      <a:pt x="540" y="711"/>
                    </a:cubicBezTo>
                    <a:cubicBezTo>
                      <a:pt x="749" y="765"/>
                      <a:pt x="962" y="798"/>
                      <a:pt x="1178" y="810"/>
                    </a:cubicBezTo>
                    <a:cubicBezTo>
                      <a:pt x="1192" y="811"/>
                      <a:pt x="1206" y="811"/>
                      <a:pt x="1220" y="811"/>
                    </a:cubicBezTo>
                    <a:cubicBezTo>
                      <a:pt x="1297" y="811"/>
                      <a:pt x="1378" y="798"/>
                      <a:pt x="1425" y="738"/>
                    </a:cubicBezTo>
                    <a:cubicBezTo>
                      <a:pt x="1465" y="685"/>
                      <a:pt x="1465" y="608"/>
                      <a:pt x="1439" y="547"/>
                    </a:cubicBezTo>
                    <a:cubicBezTo>
                      <a:pt x="1321" y="280"/>
                      <a:pt x="786" y="26"/>
                      <a:pt x="500" y="2"/>
                    </a:cubicBezTo>
                    <a:cubicBezTo>
                      <a:pt x="489" y="1"/>
                      <a:pt x="479" y="1"/>
                      <a:pt x="46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9"/>
              <p:cNvSpPr/>
              <p:nvPr/>
            </p:nvSpPr>
            <p:spPr>
              <a:xfrm>
                <a:off x="2832350" y="3975600"/>
                <a:ext cx="32650" cy="20525"/>
              </a:xfrm>
              <a:custGeom>
                <a:avLst/>
                <a:gdLst/>
                <a:ahLst/>
                <a:cxnLst/>
                <a:rect l="l" t="t" r="r" b="b"/>
                <a:pathLst>
                  <a:path w="1306" h="821" extrusionOk="0">
                    <a:moveTo>
                      <a:pt x="593" y="1"/>
                    </a:moveTo>
                    <a:cubicBezTo>
                      <a:pt x="516" y="1"/>
                      <a:pt x="444" y="24"/>
                      <a:pt x="384" y="79"/>
                    </a:cubicBezTo>
                    <a:cubicBezTo>
                      <a:pt x="1" y="427"/>
                      <a:pt x="693" y="716"/>
                      <a:pt x="956" y="795"/>
                    </a:cubicBezTo>
                    <a:cubicBezTo>
                      <a:pt x="1002" y="809"/>
                      <a:pt x="1052" y="821"/>
                      <a:pt x="1100" y="821"/>
                    </a:cubicBezTo>
                    <a:cubicBezTo>
                      <a:pt x="1142" y="821"/>
                      <a:pt x="1182" y="812"/>
                      <a:pt x="1216" y="788"/>
                    </a:cubicBezTo>
                    <a:cubicBezTo>
                      <a:pt x="1284" y="739"/>
                      <a:pt x="1306" y="643"/>
                      <a:pt x="1286" y="562"/>
                    </a:cubicBezTo>
                    <a:cubicBezTo>
                      <a:pt x="1231" y="330"/>
                      <a:pt x="880" y="1"/>
                      <a:pt x="59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9"/>
              <p:cNvSpPr/>
              <p:nvPr/>
            </p:nvSpPr>
            <p:spPr>
              <a:xfrm>
                <a:off x="2782200" y="3902025"/>
                <a:ext cx="19075" cy="18775"/>
              </a:xfrm>
              <a:custGeom>
                <a:avLst/>
                <a:gdLst/>
                <a:ahLst/>
                <a:cxnLst/>
                <a:rect l="l" t="t" r="r" b="b"/>
                <a:pathLst>
                  <a:path w="763" h="751" extrusionOk="0">
                    <a:moveTo>
                      <a:pt x="391" y="1"/>
                    </a:moveTo>
                    <a:cubicBezTo>
                      <a:pt x="352" y="1"/>
                      <a:pt x="310" y="13"/>
                      <a:pt x="265" y="39"/>
                    </a:cubicBezTo>
                    <a:cubicBezTo>
                      <a:pt x="1" y="195"/>
                      <a:pt x="181" y="726"/>
                      <a:pt x="457" y="749"/>
                    </a:cubicBezTo>
                    <a:cubicBezTo>
                      <a:pt x="462" y="750"/>
                      <a:pt x="467" y="750"/>
                      <a:pt x="472" y="750"/>
                    </a:cubicBezTo>
                    <a:cubicBezTo>
                      <a:pt x="552" y="750"/>
                      <a:pt x="628" y="693"/>
                      <a:pt x="664" y="621"/>
                    </a:cubicBezTo>
                    <a:cubicBezTo>
                      <a:pt x="763" y="423"/>
                      <a:pt x="628" y="1"/>
                      <a:pt x="391"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9"/>
              <p:cNvSpPr/>
              <p:nvPr/>
            </p:nvSpPr>
            <p:spPr>
              <a:xfrm>
                <a:off x="3086600" y="4010725"/>
                <a:ext cx="19625" cy="13675"/>
              </a:xfrm>
              <a:custGeom>
                <a:avLst/>
                <a:gdLst/>
                <a:ahLst/>
                <a:cxnLst/>
                <a:rect l="l" t="t" r="r" b="b"/>
                <a:pathLst>
                  <a:path w="785" h="547" extrusionOk="0">
                    <a:moveTo>
                      <a:pt x="247" y="1"/>
                    </a:moveTo>
                    <a:cubicBezTo>
                      <a:pt x="108" y="1"/>
                      <a:pt x="1" y="58"/>
                      <a:pt x="19" y="194"/>
                    </a:cubicBezTo>
                    <a:cubicBezTo>
                      <a:pt x="30" y="289"/>
                      <a:pt x="127" y="343"/>
                      <a:pt x="212" y="383"/>
                    </a:cubicBezTo>
                    <a:lnTo>
                      <a:pt x="449" y="496"/>
                    </a:lnTo>
                    <a:cubicBezTo>
                      <a:pt x="503" y="521"/>
                      <a:pt x="562" y="547"/>
                      <a:pt x="619" y="547"/>
                    </a:cubicBezTo>
                    <a:cubicBezTo>
                      <a:pt x="641" y="547"/>
                      <a:pt x="663" y="543"/>
                      <a:pt x="684" y="534"/>
                    </a:cubicBezTo>
                    <a:cubicBezTo>
                      <a:pt x="747" y="507"/>
                      <a:pt x="785" y="435"/>
                      <a:pt x="782" y="365"/>
                    </a:cubicBezTo>
                    <a:cubicBezTo>
                      <a:pt x="774" y="149"/>
                      <a:pt x="469" y="1"/>
                      <a:pt x="24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9"/>
              <p:cNvSpPr/>
              <p:nvPr/>
            </p:nvSpPr>
            <p:spPr>
              <a:xfrm>
                <a:off x="2957750" y="3916125"/>
                <a:ext cx="23825" cy="17750"/>
              </a:xfrm>
              <a:custGeom>
                <a:avLst/>
                <a:gdLst/>
                <a:ahLst/>
                <a:cxnLst/>
                <a:rect l="l" t="t" r="r" b="b"/>
                <a:pathLst>
                  <a:path w="953" h="710" extrusionOk="0">
                    <a:moveTo>
                      <a:pt x="151" y="0"/>
                    </a:moveTo>
                    <a:cubicBezTo>
                      <a:pt x="105" y="0"/>
                      <a:pt x="66" y="12"/>
                      <a:pt x="40" y="41"/>
                    </a:cubicBezTo>
                    <a:cubicBezTo>
                      <a:pt x="2" y="81"/>
                      <a:pt x="1" y="146"/>
                      <a:pt x="23" y="195"/>
                    </a:cubicBezTo>
                    <a:cubicBezTo>
                      <a:pt x="47" y="246"/>
                      <a:pt x="88" y="284"/>
                      <a:pt x="130" y="320"/>
                    </a:cubicBezTo>
                    <a:cubicBezTo>
                      <a:pt x="261" y="435"/>
                      <a:pt x="400" y="542"/>
                      <a:pt x="547" y="637"/>
                    </a:cubicBezTo>
                    <a:cubicBezTo>
                      <a:pt x="589" y="665"/>
                      <a:pt x="633" y="692"/>
                      <a:pt x="681" y="703"/>
                    </a:cubicBezTo>
                    <a:cubicBezTo>
                      <a:pt x="702" y="707"/>
                      <a:pt x="721" y="710"/>
                      <a:pt x="737" y="710"/>
                    </a:cubicBezTo>
                    <a:cubicBezTo>
                      <a:pt x="953" y="710"/>
                      <a:pt x="826" y="338"/>
                      <a:pt x="705" y="249"/>
                    </a:cubicBezTo>
                    <a:cubicBezTo>
                      <a:pt x="608" y="175"/>
                      <a:pt x="327" y="0"/>
                      <a:pt x="15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9"/>
              <p:cNvSpPr/>
              <p:nvPr/>
            </p:nvSpPr>
            <p:spPr>
              <a:xfrm>
                <a:off x="2920100" y="3971475"/>
                <a:ext cx="10050" cy="11100"/>
              </a:xfrm>
              <a:custGeom>
                <a:avLst/>
                <a:gdLst/>
                <a:ahLst/>
                <a:cxnLst/>
                <a:rect l="l" t="t" r="r" b="b"/>
                <a:pathLst>
                  <a:path w="402" h="444" extrusionOk="0">
                    <a:moveTo>
                      <a:pt x="178" y="1"/>
                    </a:moveTo>
                    <a:cubicBezTo>
                      <a:pt x="162" y="1"/>
                      <a:pt x="146" y="4"/>
                      <a:pt x="130" y="11"/>
                    </a:cubicBezTo>
                    <a:cubicBezTo>
                      <a:pt x="0" y="64"/>
                      <a:pt x="86" y="227"/>
                      <a:pt x="128" y="313"/>
                    </a:cubicBezTo>
                    <a:cubicBezTo>
                      <a:pt x="155" y="368"/>
                      <a:pt x="189" y="430"/>
                      <a:pt x="249" y="442"/>
                    </a:cubicBezTo>
                    <a:cubicBezTo>
                      <a:pt x="255" y="443"/>
                      <a:pt x="260" y="443"/>
                      <a:pt x="266" y="443"/>
                    </a:cubicBezTo>
                    <a:cubicBezTo>
                      <a:pt x="317" y="443"/>
                      <a:pt x="364" y="405"/>
                      <a:pt x="382" y="356"/>
                    </a:cubicBezTo>
                    <a:cubicBezTo>
                      <a:pt x="402" y="301"/>
                      <a:pt x="391" y="241"/>
                      <a:pt x="369" y="189"/>
                    </a:cubicBezTo>
                    <a:cubicBezTo>
                      <a:pt x="339" y="111"/>
                      <a:pt x="270" y="1"/>
                      <a:pt x="17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9"/>
              <p:cNvSpPr/>
              <p:nvPr/>
            </p:nvSpPr>
            <p:spPr>
              <a:xfrm>
                <a:off x="2854175" y="3910825"/>
                <a:ext cx="17200" cy="13350"/>
              </a:xfrm>
              <a:custGeom>
                <a:avLst/>
                <a:gdLst/>
                <a:ahLst/>
                <a:cxnLst/>
                <a:rect l="l" t="t" r="r" b="b"/>
                <a:pathLst>
                  <a:path w="688" h="534" extrusionOk="0">
                    <a:moveTo>
                      <a:pt x="178" y="1"/>
                    </a:moveTo>
                    <a:cubicBezTo>
                      <a:pt x="150" y="1"/>
                      <a:pt x="123" y="5"/>
                      <a:pt x="96" y="12"/>
                    </a:cubicBezTo>
                    <a:cubicBezTo>
                      <a:pt x="52" y="28"/>
                      <a:pt x="12" y="66"/>
                      <a:pt x="5" y="113"/>
                    </a:cubicBezTo>
                    <a:cubicBezTo>
                      <a:pt x="0" y="152"/>
                      <a:pt x="13" y="191"/>
                      <a:pt x="39" y="221"/>
                    </a:cubicBezTo>
                    <a:cubicBezTo>
                      <a:pt x="65" y="250"/>
                      <a:pt x="95" y="276"/>
                      <a:pt x="127" y="298"/>
                    </a:cubicBezTo>
                    <a:lnTo>
                      <a:pt x="339" y="448"/>
                    </a:lnTo>
                    <a:cubicBezTo>
                      <a:pt x="382" y="479"/>
                      <a:pt x="427" y="510"/>
                      <a:pt x="478" y="525"/>
                    </a:cubicBezTo>
                    <a:cubicBezTo>
                      <a:pt x="497" y="531"/>
                      <a:pt x="516" y="534"/>
                      <a:pt x="536" y="534"/>
                    </a:cubicBezTo>
                    <a:cubicBezTo>
                      <a:pt x="570" y="534"/>
                      <a:pt x="603" y="524"/>
                      <a:pt x="629" y="503"/>
                    </a:cubicBezTo>
                    <a:cubicBezTo>
                      <a:pt x="681" y="459"/>
                      <a:pt x="687" y="378"/>
                      <a:pt x="661" y="316"/>
                    </a:cubicBezTo>
                    <a:cubicBezTo>
                      <a:pt x="595" y="153"/>
                      <a:pt x="403" y="36"/>
                      <a:pt x="236" y="7"/>
                    </a:cubicBezTo>
                    <a:cubicBezTo>
                      <a:pt x="217" y="3"/>
                      <a:pt x="198" y="1"/>
                      <a:pt x="17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9"/>
              <p:cNvSpPr/>
              <p:nvPr/>
            </p:nvSpPr>
            <p:spPr>
              <a:xfrm>
                <a:off x="2843300" y="3977600"/>
                <a:ext cx="12450" cy="7075"/>
              </a:xfrm>
              <a:custGeom>
                <a:avLst/>
                <a:gdLst/>
                <a:ahLst/>
                <a:cxnLst/>
                <a:rect l="l" t="t" r="r" b="b"/>
                <a:pathLst>
                  <a:path w="498" h="283" extrusionOk="0">
                    <a:moveTo>
                      <a:pt x="196" y="1"/>
                    </a:moveTo>
                    <a:cubicBezTo>
                      <a:pt x="114" y="1"/>
                      <a:pt x="1" y="70"/>
                      <a:pt x="24" y="159"/>
                    </a:cubicBezTo>
                    <a:cubicBezTo>
                      <a:pt x="36" y="209"/>
                      <a:pt x="89" y="236"/>
                      <a:pt x="137" y="251"/>
                    </a:cubicBezTo>
                    <a:cubicBezTo>
                      <a:pt x="203" y="271"/>
                      <a:pt x="273" y="282"/>
                      <a:pt x="342" y="282"/>
                    </a:cubicBezTo>
                    <a:cubicBezTo>
                      <a:pt x="359" y="282"/>
                      <a:pt x="375" y="282"/>
                      <a:pt x="391" y="281"/>
                    </a:cubicBezTo>
                    <a:cubicBezTo>
                      <a:pt x="429" y="277"/>
                      <a:pt x="472" y="267"/>
                      <a:pt x="488" y="234"/>
                    </a:cubicBezTo>
                    <a:cubicBezTo>
                      <a:pt x="498" y="213"/>
                      <a:pt x="496" y="188"/>
                      <a:pt x="487" y="168"/>
                    </a:cubicBezTo>
                    <a:cubicBezTo>
                      <a:pt x="448" y="87"/>
                      <a:pt x="304" y="19"/>
                      <a:pt x="219" y="3"/>
                    </a:cubicBezTo>
                    <a:cubicBezTo>
                      <a:pt x="211" y="1"/>
                      <a:pt x="204" y="1"/>
                      <a:pt x="19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9"/>
              <p:cNvSpPr/>
              <p:nvPr/>
            </p:nvSpPr>
            <p:spPr>
              <a:xfrm>
                <a:off x="3003075" y="3988575"/>
                <a:ext cx="12400" cy="8750"/>
              </a:xfrm>
              <a:custGeom>
                <a:avLst/>
                <a:gdLst/>
                <a:ahLst/>
                <a:cxnLst/>
                <a:rect l="l" t="t" r="r" b="b"/>
                <a:pathLst>
                  <a:path w="496" h="350" extrusionOk="0">
                    <a:moveTo>
                      <a:pt x="85" y="0"/>
                    </a:moveTo>
                    <a:cubicBezTo>
                      <a:pt x="83" y="0"/>
                      <a:pt x="80" y="0"/>
                      <a:pt x="78" y="0"/>
                    </a:cubicBezTo>
                    <a:cubicBezTo>
                      <a:pt x="45" y="3"/>
                      <a:pt x="10" y="24"/>
                      <a:pt x="4" y="56"/>
                    </a:cubicBezTo>
                    <a:cubicBezTo>
                      <a:pt x="1" y="80"/>
                      <a:pt x="8" y="102"/>
                      <a:pt x="24" y="120"/>
                    </a:cubicBezTo>
                    <a:cubicBezTo>
                      <a:pt x="39" y="136"/>
                      <a:pt x="57" y="151"/>
                      <a:pt x="78" y="161"/>
                    </a:cubicBezTo>
                    <a:lnTo>
                      <a:pt x="314" y="313"/>
                    </a:lnTo>
                    <a:cubicBezTo>
                      <a:pt x="343" y="331"/>
                      <a:pt x="379" y="349"/>
                      <a:pt x="411" y="349"/>
                    </a:cubicBezTo>
                    <a:cubicBezTo>
                      <a:pt x="437" y="349"/>
                      <a:pt x="460" y="338"/>
                      <a:pt x="477" y="306"/>
                    </a:cubicBezTo>
                    <a:cubicBezTo>
                      <a:pt x="495" y="264"/>
                      <a:pt x="494" y="215"/>
                      <a:pt x="472" y="174"/>
                    </a:cubicBezTo>
                    <a:cubicBezTo>
                      <a:pt x="420" y="87"/>
                      <a:pt x="260" y="56"/>
                      <a:pt x="174" y="23"/>
                    </a:cubicBezTo>
                    <a:cubicBezTo>
                      <a:pt x="146" y="12"/>
                      <a:pt x="116" y="0"/>
                      <a:pt x="8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9"/>
              <p:cNvSpPr/>
              <p:nvPr/>
            </p:nvSpPr>
            <p:spPr>
              <a:xfrm>
                <a:off x="3019875" y="4039000"/>
                <a:ext cx="12375" cy="6675"/>
              </a:xfrm>
              <a:custGeom>
                <a:avLst/>
                <a:gdLst/>
                <a:ahLst/>
                <a:cxnLst/>
                <a:rect l="l" t="t" r="r" b="b"/>
                <a:pathLst>
                  <a:path w="495" h="267" extrusionOk="0">
                    <a:moveTo>
                      <a:pt x="111" y="0"/>
                    </a:moveTo>
                    <a:cubicBezTo>
                      <a:pt x="56" y="0"/>
                      <a:pt x="13" y="22"/>
                      <a:pt x="4" y="77"/>
                    </a:cubicBezTo>
                    <a:cubicBezTo>
                      <a:pt x="0" y="102"/>
                      <a:pt x="8" y="128"/>
                      <a:pt x="24" y="148"/>
                    </a:cubicBezTo>
                    <a:cubicBezTo>
                      <a:pt x="41" y="167"/>
                      <a:pt x="62" y="182"/>
                      <a:pt x="84" y="195"/>
                    </a:cubicBezTo>
                    <a:cubicBezTo>
                      <a:pt x="165" y="242"/>
                      <a:pt x="257" y="266"/>
                      <a:pt x="350" y="266"/>
                    </a:cubicBezTo>
                    <a:cubicBezTo>
                      <a:pt x="356" y="266"/>
                      <a:pt x="362" y="266"/>
                      <a:pt x="367" y="266"/>
                    </a:cubicBezTo>
                    <a:cubicBezTo>
                      <a:pt x="392" y="265"/>
                      <a:pt x="420" y="261"/>
                      <a:pt x="434" y="241"/>
                    </a:cubicBezTo>
                    <a:cubicBezTo>
                      <a:pt x="495" y="154"/>
                      <a:pt x="259" y="0"/>
                      <a:pt x="11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9"/>
              <p:cNvSpPr/>
              <p:nvPr/>
            </p:nvSpPr>
            <p:spPr>
              <a:xfrm>
                <a:off x="3115275" y="3970075"/>
                <a:ext cx="12075" cy="8575"/>
              </a:xfrm>
              <a:custGeom>
                <a:avLst/>
                <a:gdLst/>
                <a:ahLst/>
                <a:cxnLst/>
                <a:rect l="l" t="t" r="r" b="b"/>
                <a:pathLst>
                  <a:path w="483" h="343" extrusionOk="0">
                    <a:moveTo>
                      <a:pt x="90" y="1"/>
                    </a:moveTo>
                    <a:cubicBezTo>
                      <a:pt x="77" y="1"/>
                      <a:pt x="64" y="2"/>
                      <a:pt x="51" y="5"/>
                    </a:cubicBezTo>
                    <a:cubicBezTo>
                      <a:pt x="25" y="13"/>
                      <a:pt x="6" y="35"/>
                      <a:pt x="3" y="62"/>
                    </a:cubicBezTo>
                    <a:cubicBezTo>
                      <a:pt x="1" y="97"/>
                      <a:pt x="32" y="123"/>
                      <a:pt x="59" y="144"/>
                    </a:cubicBezTo>
                    <a:lnTo>
                      <a:pt x="270" y="302"/>
                    </a:lnTo>
                    <a:cubicBezTo>
                      <a:pt x="297" y="322"/>
                      <a:pt x="329" y="343"/>
                      <a:pt x="361" y="343"/>
                    </a:cubicBezTo>
                    <a:cubicBezTo>
                      <a:pt x="368" y="343"/>
                      <a:pt x="375" y="342"/>
                      <a:pt x="383" y="339"/>
                    </a:cubicBezTo>
                    <a:cubicBezTo>
                      <a:pt x="483" y="307"/>
                      <a:pt x="412" y="177"/>
                      <a:pt x="366" y="132"/>
                    </a:cubicBezTo>
                    <a:cubicBezTo>
                      <a:pt x="299" y="70"/>
                      <a:pt x="217" y="26"/>
                      <a:pt x="129" y="5"/>
                    </a:cubicBezTo>
                    <a:cubicBezTo>
                      <a:pt x="117" y="2"/>
                      <a:pt x="103" y="1"/>
                      <a:pt x="9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9"/>
              <p:cNvSpPr/>
              <p:nvPr/>
            </p:nvSpPr>
            <p:spPr>
              <a:xfrm>
                <a:off x="2823450" y="3870625"/>
                <a:ext cx="9525" cy="5250"/>
              </a:xfrm>
              <a:custGeom>
                <a:avLst/>
                <a:gdLst/>
                <a:ahLst/>
                <a:cxnLst/>
                <a:rect l="l" t="t" r="r" b="b"/>
                <a:pathLst>
                  <a:path w="381" h="210" extrusionOk="0">
                    <a:moveTo>
                      <a:pt x="245" y="1"/>
                    </a:moveTo>
                    <a:cubicBezTo>
                      <a:pt x="189" y="1"/>
                      <a:pt x="121" y="29"/>
                      <a:pt x="79" y="45"/>
                    </a:cubicBezTo>
                    <a:cubicBezTo>
                      <a:pt x="46" y="56"/>
                      <a:pt x="10" y="76"/>
                      <a:pt x="4" y="110"/>
                    </a:cubicBezTo>
                    <a:cubicBezTo>
                      <a:pt x="1" y="138"/>
                      <a:pt x="12" y="166"/>
                      <a:pt x="37" y="181"/>
                    </a:cubicBezTo>
                    <a:cubicBezTo>
                      <a:pt x="61" y="196"/>
                      <a:pt x="86" y="205"/>
                      <a:pt x="114" y="206"/>
                    </a:cubicBezTo>
                    <a:cubicBezTo>
                      <a:pt x="135" y="208"/>
                      <a:pt x="156" y="210"/>
                      <a:pt x="177" y="210"/>
                    </a:cubicBezTo>
                    <a:cubicBezTo>
                      <a:pt x="200" y="210"/>
                      <a:pt x="223" y="208"/>
                      <a:pt x="246" y="205"/>
                    </a:cubicBezTo>
                    <a:cubicBezTo>
                      <a:pt x="274" y="201"/>
                      <a:pt x="301" y="192"/>
                      <a:pt x="324" y="176"/>
                    </a:cubicBezTo>
                    <a:cubicBezTo>
                      <a:pt x="380" y="127"/>
                      <a:pt x="353" y="34"/>
                      <a:pt x="287" y="8"/>
                    </a:cubicBezTo>
                    <a:cubicBezTo>
                      <a:pt x="274" y="3"/>
                      <a:pt x="260" y="1"/>
                      <a:pt x="245"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9"/>
              <p:cNvSpPr/>
              <p:nvPr/>
            </p:nvSpPr>
            <p:spPr>
              <a:xfrm>
                <a:off x="2908925" y="4040325"/>
                <a:ext cx="58875" cy="34075"/>
              </a:xfrm>
              <a:custGeom>
                <a:avLst/>
                <a:gdLst/>
                <a:ahLst/>
                <a:cxnLst/>
                <a:rect l="l" t="t" r="r" b="b"/>
                <a:pathLst>
                  <a:path w="2355" h="1363" extrusionOk="0">
                    <a:moveTo>
                      <a:pt x="937" y="0"/>
                    </a:moveTo>
                    <a:cubicBezTo>
                      <a:pt x="929" y="0"/>
                      <a:pt x="921" y="0"/>
                      <a:pt x="913" y="1"/>
                    </a:cubicBezTo>
                    <a:cubicBezTo>
                      <a:pt x="522" y="12"/>
                      <a:pt x="1" y="446"/>
                      <a:pt x="185" y="879"/>
                    </a:cubicBezTo>
                    <a:cubicBezTo>
                      <a:pt x="370" y="1313"/>
                      <a:pt x="1283" y="1335"/>
                      <a:pt x="1674" y="1358"/>
                    </a:cubicBezTo>
                    <a:cubicBezTo>
                      <a:pt x="1711" y="1361"/>
                      <a:pt x="1749" y="1362"/>
                      <a:pt x="1787" y="1362"/>
                    </a:cubicBezTo>
                    <a:cubicBezTo>
                      <a:pt x="1933" y="1362"/>
                      <a:pt x="2081" y="1338"/>
                      <a:pt x="2186" y="1240"/>
                    </a:cubicBezTo>
                    <a:cubicBezTo>
                      <a:pt x="2354" y="1084"/>
                      <a:pt x="2327" y="794"/>
                      <a:pt x="2190" y="609"/>
                    </a:cubicBezTo>
                    <a:cubicBezTo>
                      <a:pt x="2054" y="424"/>
                      <a:pt x="1838" y="316"/>
                      <a:pt x="1630" y="215"/>
                    </a:cubicBezTo>
                    <a:cubicBezTo>
                      <a:pt x="1411" y="109"/>
                      <a:pt x="1180" y="0"/>
                      <a:pt x="937"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9"/>
              <p:cNvSpPr/>
              <p:nvPr/>
            </p:nvSpPr>
            <p:spPr>
              <a:xfrm>
                <a:off x="2851000" y="4020500"/>
                <a:ext cx="31550" cy="19500"/>
              </a:xfrm>
              <a:custGeom>
                <a:avLst/>
                <a:gdLst/>
                <a:ahLst/>
                <a:cxnLst/>
                <a:rect l="l" t="t" r="r" b="b"/>
                <a:pathLst>
                  <a:path w="1262" h="780" extrusionOk="0">
                    <a:moveTo>
                      <a:pt x="741" y="1"/>
                    </a:moveTo>
                    <a:cubicBezTo>
                      <a:pt x="671" y="1"/>
                      <a:pt x="600" y="12"/>
                      <a:pt x="532" y="32"/>
                    </a:cubicBezTo>
                    <a:cubicBezTo>
                      <a:pt x="1" y="187"/>
                      <a:pt x="319" y="445"/>
                      <a:pt x="618" y="646"/>
                    </a:cubicBezTo>
                    <a:cubicBezTo>
                      <a:pt x="716" y="711"/>
                      <a:pt x="823" y="780"/>
                      <a:pt x="941" y="780"/>
                    </a:cubicBezTo>
                    <a:cubicBezTo>
                      <a:pt x="944" y="780"/>
                      <a:pt x="948" y="780"/>
                      <a:pt x="952" y="780"/>
                    </a:cubicBezTo>
                    <a:cubicBezTo>
                      <a:pt x="1115" y="774"/>
                      <a:pt x="1250" y="619"/>
                      <a:pt x="1255" y="456"/>
                    </a:cubicBezTo>
                    <a:cubicBezTo>
                      <a:pt x="1262" y="292"/>
                      <a:pt x="1154" y="137"/>
                      <a:pt x="1008" y="62"/>
                    </a:cubicBezTo>
                    <a:cubicBezTo>
                      <a:pt x="926" y="20"/>
                      <a:pt x="834" y="1"/>
                      <a:pt x="74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9"/>
              <p:cNvSpPr/>
              <p:nvPr/>
            </p:nvSpPr>
            <p:spPr>
              <a:xfrm>
                <a:off x="3067625" y="4077750"/>
                <a:ext cx="76575" cy="25275"/>
              </a:xfrm>
              <a:custGeom>
                <a:avLst/>
                <a:gdLst/>
                <a:ahLst/>
                <a:cxnLst/>
                <a:rect l="l" t="t" r="r" b="b"/>
                <a:pathLst>
                  <a:path w="3063" h="1011" extrusionOk="0">
                    <a:moveTo>
                      <a:pt x="1748" y="0"/>
                    </a:moveTo>
                    <a:cubicBezTo>
                      <a:pt x="1591" y="0"/>
                      <a:pt x="1436" y="16"/>
                      <a:pt x="1283" y="53"/>
                    </a:cubicBezTo>
                    <a:cubicBezTo>
                      <a:pt x="901" y="149"/>
                      <a:pt x="1" y="795"/>
                      <a:pt x="803" y="952"/>
                    </a:cubicBezTo>
                    <a:cubicBezTo>
                      <a:pt x="1012" y="992"/>
                      <a:pt x="1228" y="1011"/>
                      <a:pt x="1446" y="1011"/>
                    </a:cubicBezTo>
                    <a:cubicBezTo>
                      <a:pt x="1864" y="1011"/>
                      <a:pt x="2287" y="942"/>
                      <a:pt x="2675" y="824"/>
                    </a:cubicBezTo>
                    <a:cubicBezTo>
                      <a:pt x="2837" y="775"/>
                      <a:pt x="3022" y="685"/>
                      <a:pt x="3045" y="518"/>
                    </a:cubicBezTo>
                    <a:cubicBezTo>
                      <a:pt x="3063" y="403"/>
                      <a:pt x="2991" y="291"/>
                      <a:pt x="2895" y="225"/>
                    </a:cubicBezTo>
                    <a:cubicBezTo>
                      <a:pt x="2801" y="159"/>
                      <a:pt x="2685" y="131"/>
                      <a:pt x="2571" y="106"/>
                    </a:cubicBezTo>
                    <a:cubicBezTo>
                      <a:pt x="2302" y="48"/>
                      <a:pt x="2023" y="0"/>
                      <a:pt x="1748"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9"/>
              <p:cNvSpPr/>
              <p:nvPr/>
            </p:nvSpPr>
            <p:spPr>
              <a:xfrm>
                <a:off x="3167175" y="4068500"/>
                <a:ext cx="26975" cy="22075"/>
              </a:xfrm>
              <a:custGeom>
                <a:avLst/>
                <a:gdLst/>
                <a:ahLst/>
                <a:cxnLst/>
                <a:rect l="l" t="t" r="r" b="b"/>
                <a:pathLst>
                  <a:path w="1079" h="883" extrusionOk="0">
                    <a:moveTo>
                      <a:pt x="578" y="0"/>
                    </a:moveTo>
                    <a:cubicBezTo>
                      <a:pt x="438" y="0"/>
                      <a:pt x="294" y="47"/>
                      <a:pt x="192" y="141"/>
                    </a:cubicBezTo>
                    <a:cubicBezTo>
                      <a:pt x="53" y="271"/>
                      <a:pt x="0" y="495"/>
                      <a:pt x="93" y="663"/>
                    </a:cubicBezTo>
                    <a:cubicBezTo>
                      <a:pt x="177" y="816"/>
                      <a:pt x="330" y="883"/>
                      <a:pt x="490" y="883"/>
                    </a:cubicBezTo>
                    <a:cubicBezTo>
                      <a:pt x="741" y="883"/>
                      <a:pt x="1007" y="716"/>
                      <a:pt x="1040" y="456"/>
                    </a:cubicBezTo>
                    <a:cubicBezTo>
                      <a:pt x="1078" y="155"/>
                      <a:pt x="834" y="0"/>
                      <a:pt x="578"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9"/>
              <p:cNvSpPr/>
              <p:nvPr/>
            </p:nvSpPr>
            <p:spPr>
              <a:xfrm>
                <a:off x="2746675" y="3942325"/>
                <a:ext cx="43875" cy="40225"/>
              </a:xfrm>
              <a:custGeom>
                <a:avLst/>
                <a:gdLst/>
                <a:ahLst/>
                <a:cxnLst/>
                <a:rect l="l" t="t" r="r" b="b"/>
                <a:pathLst>
                  <a:path w="1755" h="1609" extrusionOk="0">
                    <a:moveTo>
                      <a:pt x="343" y="1"/>
                    </a:moveTo>
                    <a:cubicBezTo>
                      <a:pt x="251" y="1"/>
                      <a:pt x="164" y="26"/>
                      <a:pt x="111" y="95"/>
                    </a:cubicBezTo>
                    <a:cubicBezTo>
                      <a:pt x="0" y="239"/>
                      <a:pt x="131" y="448"/>
                      <a:pt x="201" y="582"/>
                    </a:cubicBezTo>
                    <a:cubicBezTo>
                      <a:pt x="377" y="918"/>
                      <a:pt x="629" y="1208"/>
                      <a:pt x="938" y="1429"/>
                    </a:cubicBezTo>
                    <a:cubicBezTo>
                      <a:pt x="1071" y="1524"/>
                      <a:pt x="1223" y="1608"/>
                      <a:pt x="1387" y="1608"/>
                    </a:cubicBezTo>
                    <a:cubicBezTo>
                      <a:pt x="1390" y="1608"/>
                      <a:pt x="1393" y="1608"/>
                      <a:pt x="1396" y="1608"/>
                    </a:cubicBezTo>
                    <a:cubicBezTo>
                      <a:pt x="1563" y="1605"/>
                      <a:pt x="1738" y="1483"/>
                      <a:pt x="1746" y="1317"/>
                    </a:cubicBezTo>
                    <a:cubicBezTo>
                      <a:pt x="1755" y="1177"/>
                      <a:pt x="1653" y="1057"/>
                      <a:pt x="1556" y="954"/>
                    </a:cubicBezTo>
                    <a:lnTo>
                      <a:pt x="1071" y="435"/>
                    </a:lnTo>
                    <a:cubicBezTo>
                      <a:pt x="939" y="294"/>
                      <a:pt x="804" y="152"/>
                      <a:pt x="631" y="68"/>
                    </a:cubicBezTo>
                    <a:cubicBezTo>
                      <a:pt x="557" y="32"/>
                      <a:pt x="447" y="1"/>
                      <a:pt x="343"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9"/>
              <p:cNvSpPr/>
              <p:nvPr/>
            </p:nvSpPr>
            <p:spPr>
              <a:xfrm>
                <a:off x="2993250" y="4113825"/>
                <a:ext cx="51750" cy="21325"/>
              </a:xfrm>
              <a:custGeom>
                <a:avLst/>
                <a:gdLst/>
                <a:ahLst/>
                <a:cxnLst/>
                <a:rect l="l" t="t" r="r" b="b"/>
                <a:pathLst>
                  <a:path w="2070" h="853" extrusionOk="0">
                    <a:moveTo>
                      <a:pt x="817" y="0"/>
                    </a:moveTo>
                    <a:cubicBezTo>
                      <a:pt x="683" y="0"/>
                      <a:pt x="550" y="22"/>
                      <a:pt x="427" y="74"/>
                    </a:cubicBezTo>
                    <a:cubicBezTo>
                      <a:pt x="279" y="138"/>
                      <a:pt x="46" y="304"/>
                      <a:pt x="23" y="482"/>
                    </a:cubicBezTo>
                    <a:cubicBezTo>
                      <a:pt x="1" y="663"/>
                      <a:pt x="266" y="685"/>
                      <a:pt x="413" y="726"/>
                    </a:cubicBezTo>
                    <a:cubicBezTo>
                      <a:pt x="721" y="810"/>
                      <a:pt x="1038" y="853"/>
                      <a:pt x="1356" y="853"/>
                    </a:cubicBezTo>
                    <a:cubicBezTo>
                      <a:pt x="1466" y="853"/>
                      <a:pt x="1577" y="847"/>
                      <a:pt x="1687" y="837"/>
                    </a:cubicBezTo>
                    <a:cubicBezTo>
                      <a:pt x="1772" y="829"/>
                      <a:pt x="1858" y="817"/>
                      <a:pt x="1933" y="776"/>
                    </a:cubicBezTo>
                    <a:cubicBezTo>
                      <a:pt x="2007" y="735"/>
                      <a:pt x="2068" y="660"/>
                      <a:pt x="2069" y="574"/>
                    </a:cubicBezTo>
                    <a:cubicBezTo>
                      <a:pt x="2070" y="435"/>
                      <a:pt x="1923" y="347"/>
                      <a:pt x="1795" y="288"/>
                    </a:cubicBezTo>
                    <a:cubicBezTo>
                      <a:pt x="1578" y="189"/>
                      <a:pt x="1361" y="89"/>
                      <a:pt x="1128" y="37"/>
                    </a:cubicBezTo>
                    <a:cubicBezTo>
                      <a:pt x="1026" y="14"/>
                      <a:pt x="921" y="0"/>
                      <a:pt x="817"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9"/>
              <p:cNvSpPr/>
              <p:nvPr/>
            </p:nvSpPr>
            <p:spPr>
              <a:xfrm>
                <a:off x="3068650" y="4127600"/>
                <a:ext cx="26150" cy="15325"/>
              </a:xfrm>
              <a:custGeom>
                <a:avLst/>
                <a:gdLst/>
                <a:ahLst/>
                <a:cxnLst/>
                <a:rect l="l" t="t" r="r" b="b"/>
                <a:pathLst>
                  <a:path w="1046" h="613" extrusionOk="0">
                    <a:moveTo>
                      <a:pt x="632" y="0"/>
                    </a:moveTo>
                    <a:cubicBezTo>
                      <a:pt x="507" y="0"/>
                      <a:pt x="385" y="41"/>
                      <a:pt x="285" y="117"/>
                    </a:cubicBezTo>
                    <a:cubicBezTo>
                      <a:pt x="164" y="208"/>
                      <a:pt x="0" y="416"/>
                      <a:pt x="158" y="544"/>
                    </a:cubicBezTo>
                    <a:cubicBezTo>
                      <a:pt x="221" y="595"/>
                      <a:pt x="317" y="612"/>
                      <a:pt x="418" y="612"/>
                    </a:cubicBezTo>
                    <a:cubicBezTo>
                      <a:pt x="537" y="612"/>
                      <a:pt x="663" y="588"/>
                      <a:pt x="746" y="566"/>
                    </a:cubicBezTo>
                    <a:cubicBezTo>
                      <a:pt x="856" y="538"/>
                      <a:pt x="973" y="484"/>
                      <a:pt x="1012" y="377"/>
                    </a:cubicBezTo>
                    <a:cubicBezTo>
                      <a:pt x="1046" y="292"/>
                      <a:pt x="1016" y="189"/>
                      <a:pt x="953" y="121"/>
                    </a:cubicBezTo>
                    <a:cubicBezTo>
                      <a:pt x="890" y="52"/>
                      <a:pt x="798" y="17"/>
                      <a:pt x="707" y="5"/>
                    </a:cubicBezTo>
                    <a:cubicBezTo>
                      <a:pt x="682" y="2"/>
                      <a:pt x="657" y="0"/>
                      <a:pt x="632"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9"/>
              <p:cNvSpPr/>
              <p:nvPr/>
            </p:nvSpPr>
            <p:spPr>
              <a:xfrm>
                <a:off x="3128875" y="4121700"/>
                <a:ext cx="22150" cy="9550"/>
              </a:xfrm>
              <a:custGeom>
                <a:avLst/>
                <a:gdLst/>
                <a:ahLst/>
                <a:cxnLst/>
                <a:rect l="l" t="t" r="r" b="b"/>
                <a:pathLst>
                  <a:path w="886" h="382" extrusionOk="0">
                    <a:moveTo>
                      <a:pt x="277" y="1"/>
                    </a:moveTo>
                    <a:cubicBezTo>
                      <a:pt x="125" y="1"/>
                      <a:pt x="1" y="44"/>
                      <a:pt x="9" y="178"/>
                    </a:cubicBezTo>
                    <a:cubicBezTo>
                      <a:pt x="16" y="277"/>
                      <a:pt x="124" y="331"/>
                      <a:pt x="221" y="354"/>
                    </a:cubicBezTo>
                    <a:cubicBezTo>
                      <a:pt x="302" y="372"/>
                      <a:pt x="385" y="381"/>
                      <a:pt x="468" y="381"/>
                    </a:cubicBezTo>
                    <a:cubicBezTo>
                      <a:pt x="560" y="381"/>
                      <a:pt x="653" y="370"/>
                      <a:pt x="742" y="347"/>
                    </a:cubicBezTo>
                    <a:cubicBezTo>
                      <a:pt x="805" y="331"/>
                      <a:pt x="877" y="297"/>
                      <a:pt x="881" y="234"/>
                    </a:cubicBezTo>
                    <a:cubicBezTo>
                      <a:pt x="885" y="176"/>
                      <a:pt x="831" y="132"/>
                      <a:pt x="780" y="106"/>
                    </a:cubicBezTo>
                    <a:cubicBezTo>
                      <a:pt x="706" y="69"/>
                      <a:pt x="469" y="1"/>
                      <a:pt x="27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9"/>
              <p:cNvSpPr/>
              <p:nvPr/>
            </p:nvSpPr>
            <p:spPr>
              <a:xfrm>
                <a:off x="2952525" y="4084300"/>
                <a:ext cx="28500" cy="14875"/>
              </a:xfrm>
              <a:custGeom>
                <a:avLst/>
                <a:gdLst/>
                <a:ahLst/>
                <a:cxnLst/>
                <a:rect l="l" t="t" r="r" b="b"/>
                <a:pathLst>
                  <a:path w="1140" h="595" extrusionOk="0">
                    <a:moveTo>
                      <a:pt x="281" y="1"/>
                    </a:moveTo>
                    <a:cubicBezTo>
                      <a:pt x="263" y="1"/>
                      <a:pt x="244" y="2"/>
                      <a:pt x="226" y="6"/>
                    </a:cubicBezTo>
                    <a:cubicBezTo>
                      <a:pt x="61" y="37"/>
                      <a:pt x="1" y="243"/>
                      <a:pt x="124" y="359"/>
                    </a:cubicBezTo>
                    <a:cubicBezTo>
                      <a:pt x="195" y="427"/>
                      <a:pt x="295" y="455"/>
                      <a:pt x="389" y="478"/>
                    </a:cubicBezTo>
                    <a:lnTo>
                      <a:pt x="725" y="565"/>
                    </a:lnTo>
                    <a:cubicBezTo>
                      <a:pt x="781" y="580"/>
                      <a:pt x="839" y="595"/>
                      <a:pt x="896" y="595"/>
                    </a:cubicBezTo>
                    <a:cubicBezTo>
                      <a:pt x="902" y="595"/>
                      <a:pt x="907" y="594"/>
                      <a:pt x="913" y="594"/>
                    </a:cubicBezTo>
                    <a:cubicBezTo>
                      <a:pt x="976" y="592"/>
                      <a:pt x="1042" y="567"/>
                      <a:pt x="1080" y="517"/>
                    </a:cubicBezTo>
                    <a:cubicBezTo>
                      <a:pt x="1139" y="439"/>
                      <a:pt x="1115" y="320"/>
                      <a:pt x="1049" y="247"/>
                    </a:cubicBezTo>
                    <a:cubicBezTo>
                      <a:pt x="983" y="175"/>
                      <a:pt x="887" y="138"/>
                      <a:pt x="793" y="108"/>
                    </a:cubicBezTo>
                    <a:cubicBezTo>
                      <a:pt x="659" y="66"/>
                      <a:pt x="522" y="34"/>
                      <a:pt x="384" y="11"/>
                    </a:cubicBezTo>
                    <a:cubicBezTo>
                      <a:pt x="350" y="6"/>
                      <a:pt x="315" y="1"/>
                      <a:pt x="28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9"/>
              <p:cNvSpPr/>
              <p:nvPr/>
            </p:nvSpPr>
            <p:spPr>
              <a:xfrm>
                <a:off x="2866600" y="4072975"/>
                <a:ext cx="36675" cy="22050"/>
              </a:xfrm>
              <a:custGeom>
                <a:avLst/>
                <a:gdLst/>
                <a:ahLst/>
                <a:cxnLst/>
                <a:rect l="l" t="t" r="r" b="b"/>
                <a:pathLst>
                  <a:path w="1467" h="882" extrusionOk="0">
                    <a:moveTo>
                      <a:pt x="301" y="1"/>
                    </a:moveTo>
                    <a:cubicBezTo>
                      <a:pt x="215" y="1"/>
                      <a:pt x="129" y="12"/>
                      <a:pt x="44" y="34"/>
                    </a:cubicBezTo>
                    <a:cubicBezTo>
                      <a:pt x="4" y="87"/>
                      <a:pt x="0" y="160"/>
                      <a:pt x="20" y="222"/>
                    </a:cubicBezTo>
                    <a:cubicBezTo>
                      <a:pt x="40" y="285"/>
                      <a:pt x="82" y="338"/>
                      <a:pt x="127" y="384"/>
                    </a:cubicBezTo>
                    <a:cubicBezTo>
                      <a:pt x="261" y="519"/>
                      <a:pt x="433" y="603"/>
                      <a:pt x="607" y="674"/>
                    </a:cubicBezTo>
                    <a:cubicBezTo>
                      <a:pt x="757" y="735"/>
                      <a:pt x="984" y="870"/>
                      <a:pt x="1144" y="881"/>
                    </a:cubicBezTo>
                    <a:cubicBezTo>
                      <a:pt x="1150" y="881"/>
                      <a:pt x="1155" y="881"/>
                      <a:pt x="1160" y="881"/>
                    </a:cubicBezTo>
                    <a:cubicBezTo>
                      <a:pt x="1466" y="881"/>
                      <a:pt x="1017" y="290"/>
                      <a:pt x="902" y="201"/>
                    </a:cubicBezTo>
                    <a:cubicBezTo>
                      <a:pt x="727" y="70"/>
                      <a:pt x="515" y="1"/>
                      <a:pt x="30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9"/>
              <p:cNvSpPr/>
              <p:nvPr/>
            </p:nvSpPr>
            <p:spPr>
              <a:xfrm>
                <a:off x="2811075" y="4042300"/>
                <a:ext cx="27475" cy="26425"/>
              </a:xfrm>
              <a:custGeom>
                <a:avLst/>
                <a:gdLst/>
                <a:ahLst/>
                <a:cxnLst/>
                <a:rect l="l" t="t" r="r" b="b"/>
                <a:pathLst>
                  <a:path w="1099" h="1057" extrusionOk="0">
                    <a:moveTo>
                      <a:pt x="363" y="0"/>
                    </a:moveTo>
                    <a:cubicBezTo>
                      <a:pt x="245" y="0"/>
                      <a:pt x="145" y="55"/>
                      <a:pt x="102" y="202"/>
                    </a:cubicBezTo>
                    <a:cubicBezTo>
                      <a:pt x="1" y="545"/>
                      <a:pt x="490" y="816"/>
                      <a:pt x="713" y="970"/>
                    </a:cubicBezTo>
                    <a:cubicBezTo>
                      <a:pt x="776" y="1014"/>
                      <a:pt x="853" y="1056"/>
                      <a:pt x="925" y="1056"/>
                    </a:cubicBezTo>
                    <a:cubicBezTo>
                      <a:pt x="952" y="1056"/>
                      <a:pt x="979" y="1050"/>
                      <a:pt x="1003" y="1036"/>
                    </a:cubicBezTo>
                    <a:cubicBezTo>
                      <a:pt x="1093" y="983"/>
                      <a:pt x="1099" y="856"/>
                      <a:pt x="1083" y="754"/>
                    </a:cubicBezTo>
                    <a:cubicBezTo>
                      <a:pt x="1058" y="596"/>
                      <a:pt x="1007" y="439"/>
                      <a:pt x="917" y="306"/>
                    </a:cubicBezTo>
                    <a:cubicBezTo>
                      <a:pt x="823" y="166"/>
                      <a:pt x="567" y="0"/>
                      <a:pt x="36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9"/>
              <p:cNvSpPr/>
              <p:nvPr/>
            </p:nvSpPr>
            <p:spPr>
              <a:xfrm>
                <a:off x="2785075" y="4023025"/>
                <a:ext cx="20350" cy="17625"/>
              </a:xfrm>
              <a:custGeom>
                <a:avLst/>
                <a:gdLst/>
                <a:ahLst/>
                <a:cxnLst/>
                <a:rect l="l" t="t" r="r" b="b"/>
                <a:pathLst>
                  <a:path w="814" h="705" extrusionOk="0">
                    <a:moveTo>
                      <a:pt x="280" y="1"/>
                    </a:moveTo>
                    <a:cubicBezTo>
                      <a:pt x="172" y="1"/>
                      <a:pt x="60" y="62"/>
                      <a:pt x="29" y="165"/>
                    </a:cubicBezTo>
                    <a:cubicBezTo>
                      <a:pt x="1" y="255"/>
                      <a:pt x="39" y="352"/>
                      <a:pt x="94" y="431"/>
                    </a:cubicBezTo>
                    <a:cubicBezTo>
                      <a:pt x="178" y="550"/>
                      <a:pt x="440" y="704"/>
                      <a:pt x="617" y="704"/>
                    </a:cubicBezTo>
                    <a:cubicBezTo>
                      <a:pt x="734" y="704"/>
                      <a:pt x="814" y="636"/>
                      <a:pt x="779" y="445"/>
                    </a:cubicBezTo>
                    <a:cubicBezTo>
                      <a:pt x="760" y="339"/>
                      <a:pt x="692" y="247"/>
                      <a:pt x="615" y="171"/>
                    </a:cubicBezTo>
                    <a:cubicBezTo>
                      <a:pt x="531" y="88"/>
                      <a:pt x="429" y="17"/>
                      <a:pt x="311" y="3"/>
                    </a:cubicBezTo>
                    <a:cubicBezTo>
                      <a:pt x="301" y="1"/>
                      <a:pt x="291" y="1"/>
                      <a:pt x="28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9"/>
              <p:cNvSpPr/>
              <p:nvPr/>
            </p:nvSpPr>
            <p:spPr>
              <a:xfrm>
                <a:off x="2715475" y="3956050"/>
                <a:ext cx="28400" cy="32125"/>
              </a:xfrm>
              <a:custGeom>
                <a:avLst/>
                <a:gdLst/>
                <a:ahLst/>
                <a:cxnLst/>
                <a:rect l="l" t="t" r="r" b="b"/>
                <a:pathLst>
                  <a:path w="1136" h="1285" extrusionOk="0">
                    <a:moveTo>
                      <a:pt x="243" y="1"/>
                    </a:moveTo>
                    <a:cubicBezTo>
                      <a:pt x="82" y="1"/>
                      <a:pt x="1" y="153"/>
                      <a:pt x="69" y="361"/>
                    </a:cubicBezTo>
                    <a:cubicBezTo>
                      <a:pt x="151" y="612"/>
                      <a:pt x="322" y="857"/>
                      <a:pt x="496" y="1054"/>
                    </a:cubicBezTo>
                    <a:cubicBezTo>
                      <a:pt x="587" y="1158"/>
                      <a:pt x="697" y="1259"/>
                      <a:pt x="834" y="1281"/>
                    </a:cubicBezTo>
                    <a:cubicBezTo>
                      <a:pt x="848" y="1283"/>
                      <a:pt x="862" y="1284"/>
                      <a:pt x="876" y="1284"/>
                    </a:cubicBezTo>
                    <a:cubicBezTo>
                      <a:pt x="1002" y="1284"/>
                      <a:pt x="1132" y="1197"/>
                      <a:pt x="1135" y="1073"/>
                    </a:cubicBezTo>
                    <a:cubicBezTo>
                      <a:pt x="1135" y="999"/>
                      <a:pt x="1096" y="932"/>
                      <a:pt x="1055" y="871"/>
                    </a:cubicBezTo>
                    <a:cubicBezTo>
                      <a:pt x="959" y="722"/>
                      <a:pt x="863" y="573"/>
                      <a:pt x="766" y="424"/>
                    </a:cubicBezTo>
                    <a:cubicBezTo>
                      <a:pt x="678" y="287"/>
                      <a:pt x="586" y="146"/>
                      <a:pt x="445" y="65"/>
                    </a:cubicBezTo>
                    <a:cubicBezTo>
                      <a:pt x="369" y="21"/>
                      <a:pt x="301" y="1"/>
                      <a:pt x="24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4" name="Google Shape;4864;p29"/>
            <p:cNvGrpSpPr/>
            <p:nvPr/>
          </p:nvGrpSpPr>
          <p:grpSpPr>
            <a:xfrm>
              <a:off x="6460863" y="1916797"/>
              <a:ext cx="2113587" cy="1249299"/>
              <a:chOff x="3092700" y="3666000"/>
              <a:chExt cx="572850" cy="338600"/>
            </a:xfrm>
          </p:grpSpPr>
          <p:sp>
            <p:nvSpPr>
              <p:cNvPr id="4865" name="Google Shape;4865;p29"/>
              <p:cNvSpPr/>
              <p:nvPr/>
            </p:nvSpPr>
            <p:spPr>
              <a:xfrm>
                <a:off x="3092700" y="3666000"/>
                <a:ext cx="572850" cy="338600"/>
              </a:xfrm>
              <a:custGeom>
                <a:avLst/>
                <a:gdLst/>
                <a:ahLst/>
                <a:cxnLst/>
                <a:rect l="l" t="t" r="r" b="b"/>
                <a:pathLst>
                  <a:path w="22914" h="13544" extrusionOk="0">
                    <a:moveTo>
                      <a:pt x="6788" y="1"/>
                    </a:moveTo>
                    <a:cubicBezTo>
                      <a:pt x="3667" y="1"/>
                      <a:pt x="1716" y="1262"/>
                      <a:pt x="1059" y="2804"/>
                    </a:cubicBezTo>
                    <a:cubicBezTo>
                      <a:pt x="0" y="5292"/>
                      <a:pt x="3796" y="9290"/>
                      <a:pt x="9539" y="11734"/>
                    </a:cubicBezTo>
                    <a:cubicBezTo>
                      <a:pt x="12375" y="12941"/>
                      <a:pt x="15156" y="13543"/>
                      <a:pt x="17371" y="13543"/>
                    </a:cubicBezTo>
                    <a:cubicBezTo>
                      <a:pt x="19641" y="13543"/>
                      <a:pt x="21318" y="12912"/>
                      <a:pt x="21854" y="11652"/>
                    </a:cubicBezTo>
                    <a:cubicBezTo>
                      <a:pt x="22914" y="9163"/>
                      <a:pt x="21054" y="4729"/>
                      <a:pt x="13828" y="1654"/>
                    </a:cubicBezTo>
                    <a:cubicBezTo>
                      <a:pt x="11060" y="476"/>
                      <a:pt x="8704" y="1"/>
                      <a:pt x="6788"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9"/>
              <p:cNvSpPr/>
              <p:nvPr/>
            </p:nvSpPr>
            <p:spPr>
              <a:xfrm>
                <a:off x="3092725" y="3723500"/>
                <a:ext cx="550725" cy="281100"/>
              </a:xfrm>
              <a:custGeom>
                <a:avLst/>
                <a:gdLst/>
                <a:ahLst/>
                <a:cxnLst/>
                <a:rect l="l" t="t" r="r" b="b"/>
                <a:pathLst>
                  <a:path w="22029" h="11244" extrusionOk="0">
                    <a:moveTo>
                      <a:pt x="1327" y="0"/>
                    </a:moveTo>
                    <a:cubicBezTo>
                      <a:pt x="1222" y="160"/>
                      <a:pt x="1133" y="329"/>
                      <a:pt x="1058" y="504"/>
                    </a:cubicBezTo>
                    <a:cubicBezTo>
                      <a:pt x="0" y="2992"/>
                      <a:pt x="3795" y="6991"/>
                      <a:pt x="9538" y="9435"/>
                    </a:cubicBezTo>
                    <a:cubicBezTo>
                      <a:pt x="12375" y="10642"/>
                      <a:pt x="15156" y="11244"/>
                      <a:pt x="17371" y="11244"/>
                    </a:cubicBezTo>
                    <a:cubicBezTo>
                      <a:pt x="19640" y="11244"/>
                      <a:pt x="21317" y="10612"/>
                      <a:pt x="21853" y="9353"/>
                    </a:cubicBezTo>
                    <a:cubicBezTo>
                      <a:pt x="21927" y="9178"/>
                      <a:pt x="21986" y="8997"/>
                      <a:pt x="22029" y="8812"/>
                    </a:cubicBezTo>
                    <a:lnTo>
                      <a:pt x="22029" y="8812"/>
                    </a:lnTo>
                    <a:cubicBezTo>
                      <a:pt x="21330" y="9803"/>
                      <a:pt x="19784" y="10300"/>
                      <a:pt x="17771" y="10300"/>
                    </a:cubicBezTo>
                    <a:cubicBezTo>
                      <a:pt x="15556" y="10300"/>
                      <a:pt x="12775" y="9698"/>
                      <a:pt x="9939" y="8490"/>
                    </a:cubicBezTo>
                    <a:cubicBezTo>
                      <a:pt x="4525" y="6186"/>
                      <a:pt x="842" y="2500"/>
                      <a:pt x="1327"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9"/>
              <p:cNvSpPr/>
              <p:nvPr/>
            </p:nvSpPr>
            <p:spPr>
              <a:xfrm>
                <a:off x="3113750" y="3673950"/>
                <a:ext cx="535475" cy="307050"/>
              </a:xfrm>
              <a:custGeom>
                <a:avLst/>
                <a:gdLst/>
                <a:ahLst/>
                <a:cxnLst/>
                <a:rect l="l" t="t" r="r" b="b"/>
                <a:pathLst>
                  <a:path w="21419" h="12282" extrusionOk="0">
                    <a:moveTo>
                      <a:pt x="3447" y="0"/>
                    </a:moveTo>
                    <a:lnTo>
                      <a:pt x="3447" y="0"/>
                    </a:lnTo>
                    <a:cubicBezTo>
                      <a:pt x="2035" y="394"/>
                      <a:pt x="1040" y="1120"/>
                      <a:pt x="486" y="1982"/>
                    </a:cubicBezTo>
                    <a:cubicBezTo>
                      <a:pt x="1" y="4482"/>
                      <a:pt x="3684" y="8168"/>
                      <a:pt x="9098" y="10472"/>
                    </a:cubicBezTo>
                    <a:cubicBezTo>
                      <a:pt x="11935" y="11679"/>
                      <a:pt x="14716" y="12281"/>
                      <a:pt x="16931" y="12281"/>
                    </a:cubicBezTo>
                    <a:cubicBezTo>
                      <a:pt x="18944" y="12281"/>
                      <a:pt x="20490" y="11785"/>
                      <a:pt x="21189" y="10794"/>
                    </a:cubicBezTo>
                    <a:cubicBezTo>
                      <a:pt x="21418" y="9820"/>
                      <a:pt x="21257" y="8628"/>
                      <a:pt x="20596" y="7367"/>
                    </a:cubicBezTo>
                    <a:lnTo>
                      <a:pt x="20596" y="7367"/>
                    </a:lnTo>
                    <a:cubicBezTo>
                      <a:pt x="20651" y="7631"/>
                      <a:pt x="20667" y="7901"/>
                      <a:pt x="20642" y="8169"/>
                    </a:cubicBezTo>
                    <a:cubicBezTo>
                      <a:pt x="20559" y="9061"/>
                      <a:pt x="20014" y="9896"/>
                      <a:pt x="19232" y="10333"/>
                    </a:cubicBezTo>
                    <a:cubicBezTo>
                      <a:pt x="18659" y="10653"/>
                      <a:pt x="18006" y="10754"/>
                      <a:pt x="17342" y="10754"/>
                    </a:cubicBezTo>
                    <a:cubicBezTo>
                      <a:pt x="16960" y="10754"/>
                      <a:pt x="16573" y="10720"/>
                      <a:pt x="16197" y="10675"/>
                    </a:cubicBezTo>
                    <a:cubicBezTo>
                      <a:pt x="11944" y="10164"/>
                      <a:pt x="7847" y="8417"/>
                      <a:pt x="4534" y="5701"/>
                    </a:cubicBezTo>
                    <a:cubicBezTo>
                      <a:pt x="3776" y="5078"/>
                      <a:pt x="3041" y="4385"/>
                      <a:pt x="2618" y="3501"/>
                    </a:cubicBezTo>
                    <a:cubicBezTo>
                      <a:pt x="2194" y="2617"/>
                      <a:pt x="2136" y="1500"/>
                      <a:pt x="2695" y="695"/>
                    </a:cubicBezTo>
                    <a:cubicBezTo>
                      <a:pt x="2896" y="406"/>
                      <a:pt x="3154" y="180"/>
                      <a:pt x="3447"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9"/>
              <p:cNvSpPr/>
              <p:nvPr/>
            </p:nvSpPr>
            <p:spPr>
              <a:xfrm>
                <a:off x="3427375" y="3756875"/>
                <a:ext cx="141975" cy="104975"/>
              </a:xfrm>
              <a:custGeom>
                <a:avLst/>
                <a:gdLst/>
                <a:ahLst/>
                <a:cxnLst/>
                <a:rect l="l" t="t" r="r" b="b"/>
                <a:pathLst>
                  <a:path w="5679" h="4199" extrusionOk="0">
                    <a:moveTo>
                      <a:pt x="867" y="0"/>
                    </a:moveTo>
                    <a:cubicBezTo>
                      <a:pt x="423" y="0"/>
                      <a:pt x="106" y="188"/>
                      <a:pt x="49" y="686"/>
                    </a:cubicBezTo>
                    <a:cubicBezTo>
                      <a:pt x="0" y="1128"/>
                      <a:pt x="301" y="1654"/>
                      <a:pt x="745" y="2111"/>
                    </a:cubicBezTo>
                    <a:cubicBezTo>
                      <a:pt x="1188" y="2570"/>
                      <a:pt x="1766" y="2972"/>
                      <a:pt x="2353" y="3351"/>
                    </a:cubicBezTo>
                    <a:cubicBezTo>
                      <a:pt x="2924" y="3721"/>
                      <a:pt x="3573" y="4099"/>
                      <a:pt x="4225" y="4183"/>
                    </a:cubicBezTo>
                    <a:cubicBezTo>
                      <a:pt x="4308" y="4193"/>
                      <a:pt x="4389" y="4198"/>
                      <a:pt x="4466" y="4198"/>
                    </a:cubicBezTo>
                    <a:cubicBezTo>
                      <a:pt x="5218" y="4198"/>
                      <a:pt x="5679" y="3712"/>
                      <a:pt x="5578" y="3138"/>
                    </a:cubicBezTo>
                    <a:cubicBezTo>
                      <a:pt x="5466" y="2507"/>
                      <a:pt x="4811" y="1832"/>
                      <a:pt x="4033" y="1322"/>
                    </a:cubicBezTo>
                    <a:cubicBezTo>
                      <a:pt x="3215" y="787"/>
                      <a:pt x="1776" y="0"/>
                      <a:pt x="8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9"/>
              <p:cNvSpPr/>
              <p:nvPr/>
            </p:nvSpPr>
            <p:spPr>
              <a:xfrm>
                <a:off x="3350825" y="3726025"/>
                <a:ext cx="92975" cy="60825"/>
              </a:xfrm>
              <a:custGeom>
                <a:avLst/>
                <a:gdLst/>
                <a:ahLst/>
                <a:cxnLst/>
                <a:rect l="l" t="t" r="r" b="b"/>
                <a:pathLst>
                  <a:path w="3719" h="2433" extrusionOk="0">
                    <a:moveTo>
                      <a:pt x="741" y="1"/>
                    </a:moveTo>
                    <a:cubicBezTo>
                      <a:pt x="0" y="1"/>
                      <a:pt x="159" y="809"/>
                      <a:pt x="561" y="1265"/>
                    </a:cubicBezTo>
                    <a:cubicBezTo>
                      <a:pt x="997" y="1760"/>
                      <a:pt x="1742" y="2135"/>
                      <a:pt x="2463" y="2329"/>
                    </a:cubicBezTo>
                    <a:cubicBezTo>
                      <a:pt x="2682" y="2388"/>
                      <a:pt x="2914" y="2432"/>
                      <a:pt x="3117" y="2432"/>
                    </a:cubicBezTo>
                    <a:cubicBezTo>
                      <a:pt x="3261" y="2432"/>
                      <a:pt x="3390" y="2410"/>
                      <a:pt x="3490" y="2356"/>
                    </a:cubicBezTo>
                    <a:cubicBezTo>
                      <a:pt x="3666" y="2260"/>
                      <a:pt x="3719" y="2077"/>
                      <a:pt x="3670" y="1885"/>
                    </a:cubicBezTo>
                    <a:cubicBezTo>
                      <a:pt x="3621" y="1693"/>
                      <a:pt x="3483" y="1493"/>
                      <a:pt x="3313" y="1307"/>
                    </a:cubicBezTo>
                    <a:cubicBezTo>
                      <a:pt x="2790" y="732"/>
                      <a:pt x="1741" y="104"/>
                      <a:pt x="875" y="9"/>
                    </a:cubicBezTo>
                    <a:cubicBezTo>
                      <a:pt x="828" y="3"/>
                      <a:pt x="783" y="1"/>
                      <a:pt x="74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9"/>
              <p:cNvSpPr/>
              <p:nvPr/>
            </p:nvSpPr>
            <p:spPr>
              <a:xfrm>
                <a:off x="3504975" y="3837775"/>
                <a:ext cx="48900" cy="33650"/>
              </a:xfrm>
              <a:custGeom>
                <a:avLst/>
                <a:gdLst/>
                <a:ahLst/>
                <a:cxnLst/>
                <a:rect l="l" t="t" r="r" b="b"/>
                <a:pathLst>
                  <a:path w="1956" h="1346" extrusionOk="0">
                    <a:moveTo>
                      <a:pt x="507" y="0"/>
                    </a:moveTo>
                    <a:cubicBezTo>
                      <a:pt x="269" y="0"/>
                      <a:pt x="56" y="95"/>
                      <a:pt x="26" y="357"/>
                    </a:cubicBezTo>
                    <a:cubicBezTo>
                      <a:pt x="1" y="567"/>
                      <a:pt x="180" y="739"/>
                      <a:pt x="350" y="865"/>
                    </a:cubicBezTo>
                    <a:cubicBezTo>
                      <a:pt x="513" y="986"/>
                      <a:pt x="683" y="1099"/>
                      <a:pt x="858" y="1203"/>
                    </a:cubicBezTo>
                    <a:cubicBezTo>
                      <a:pt x="979" y="1276"/>
                      <a:pt x="1119" y="1346"/>
                      <a:pt x="1256" y="1346"/>
                    </a:cubicBezTo>
                    <a:cubicBezTo>
                      <a:pt x="1299" y="1346"/>
                      <a:pt x="1341" y="1339"/>
                      <a:pt x="1382" y="1323"/>
                    </a:cubicBezTo>
                    <a:cubicBezTo>
                      <a:pt x="1955" y="1106"/>
                      <a:pt x="1372" y="407"/>
                      <a:pt x="1130" y="202"/>
                    </a:cubicBezTo>
                    <a:cubicBezTo>
                      <a:pt x="998" y="91"/>
                      <a:pt x="740" y="0"/>
                      <a:pt x="50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9"/>
              <p:cNvSpPr/>
              <p:nvPr/>
            </p:nvSpPr>
            <p:spPr>
              <a:xfrm>
                <a:off x="3404775" y="3768050"/>
                <a:ext cx="63900" cy="31200"/>
              </a:xfrm>
              <a:custGeom>
                <a:avLst/>
                <a:gdLst/>
                <a:ahLst/>
                <a:cxnLst/>
                <a:rect l="l" t="t" r="r" b="b"/>
                <a:pathLst>
                  <a:path w="2556" h="1248" extrusionOk="0">
                    <a:moveTo>
                      <a:pt x="635" y="1"/>
                    </a:moveTo>
                    <a:cubicBezTo>
                      <a:pt x="601" y="1"/>
                      <a:pt x="570" y="2"/>
                      <a:pt x="541" y="4"/>
                    </a:cubicBezTo>
                    <a:cubicBezTo>
                      <a:pt x="361" y="19"/>
                      <a:pt x="176" y="106"/>
                      <a:pt x="93" y="266"/>
                    </a:cubicBezTo>
                    <a:cubicBezTo>
                      <a:pt x="0" y="443"/>
                      <a:pt x="56" y="671"/>
                      <a:pt x="184" y="823"/>
                    </a:cubicBezTo>
                    <a:cubicBezTo>
                      <a:pt x="313" y="976"/>
                      <a:pt x="502" y="1065"/>
                      <a:pt x="692" y="1128"/>
                    </a:cubicBezTo>
                    <a:cubicBezTo>
                      <a:pt x="935" y="1207"/>
                      <a:pt x="1190" y="1247"/>
                      <a:pt x="1445" y="1247"/>
                    </a:cubicBezTo>
                    <a:cubicBezTo>
                      <a:pt x="1529" y="1247"/>
                      <a:pt x="1613" y="1243"/>
                      <a:pt x="1697" y="1234"/>
                    </a:cubicBezTo>
                    <a:cubicBezTo>
                      <a:pt x="2150" y="1226"/>
                      <a:pt x="2556" y="694"/>
                      <a:pt x="2115" y="374"/>
                    </a:cubicBezTo>
                    <a:cubicBezTo>
                      <a:pt x="1817" y="159"/>
                      <a:pt x="1045" y="1"/>
                      <a:pt x="63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9"/>
              <p:cNvSpPr/>
              <p:nvPr/>
            </p:nvSpPr>
            <p:spPr>
              <a:xfrm>
                <a:off x="3347550" y="3797100"/>
                <a:ext cx="31525" cy="23225"/>
              </a:xfrm>
              <a:custGeom>
                <a:avLst/>
                <a:gdLst/>
                <a:ahLst/>
                <a:cxnLst/>
                <a:rect l="l" t="t" r="r" b="b"/>
                <a:pathLst>
                  <a:path w="1261" h="929" extrusionOk="0">
                    <a:moveTo>
                      <a:pt x="416" y="1"/>
                    </a:moveTo>
                    <a:cubicBezTo>
                      <a:pt x="323" y="1"/>
                      <a:pt x="236" y="19"/>
                      <a:pt x="163" y="61"/>
                    </a:cubicBezTo>
                    <a:cubicBezTo>
                      <a:pt x="77" y="112"/>
                      <a:pt x="0" y="209"/>
                      <a:pt x="24" y="308"/>
                    </a:cubicBezTo>
                    <a:cubicBezTo>
                      <a:pt x="42" y="387"/>
                      <a:pt x="117" y="439"/>
                      <a:pt x="186" y="483"/>
                    </a:cubicBezTo>
                    <a:lnTo>
                      <a:pt x="695" y="809"/>
                    </a:lnTo>
                    <a:cubicBezTo>
                      <a:pt x="787" y="868"/>
                      <a:pt x="891" y="929"/>
                      <a:pt x="996" y="929"/>
                    </a:cubicBezTo>
                    <a:cubicBezTo>
                      <a:pt x="1020" y="929"/>
                      <a:pt x="1043" y="926"/>
                      <a:pt x="1067" y="919"/>
                    </a:cubicBezTo>
                    <a:cubicBezTo>
                      <a:pt x="1186" y="883"/>
                      <a:pt x="1260" y="752"/>
                      <a:pt x="1255" y="629"/>
                    </a:cubicBezTo>
                    <a:cubicBezTo>
                      <a:pt x="1240" y="292"/>
                      <a:pt x="782" y="1"/>
                      <a:pt x="4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9"/>
              <p:cNvSpPr/>
              <p:nvPr/>
            </p:nvSpPr>
            <p:spPr>
              <a:xfrm>
                <a:off x="3280750" y="3709100"/>
                <a:ext cx="37150" cy="19000"/>
              </a:xfrm>
              <a:custGeom>
                <a:avLst/>
                <a:gdLst/>
                <a:ahLst/>
                <a:cxnLst/>
                <a:rect l="l" t="t" r="r" b="b"/>
                <a:pathLst>
                  <a:path w="1486" h="760" extrusionOk="0">
                    <a:moveTo>
                      <a:pt x="343" y="1"/>
                    </a:moveTo>
                    <a:cubicBezTo>
                      <a:pt x="269" y="1"/>
                      <a:pt x="193" y="9"/>
                      <a:pt x="127" y="43"/>
                    </a:cubicBezTo>
                    <a:cubicBezTo>
                      <a:pt x="57" y="79"/>
                      <a:pt x="0" y="151"/>
                      <a:pt x="3" y="231"/>
                    </a:cubicBezTo>
                    <a:cubicBezTo>
                      <a:pt x="7" y="322"/>
                      <a:pt x="84" y="392"/>
                      <a:pt x="158" y="443"/>
                    </a:cubicBezTo>
                    <a:cubicBezTo>
                      <a:pt x="278" y="527"/>
                      <a:pt x="820" y="760"/>
                      <a:pt x="1173" y="760"/>
                    </a:cubicBezTo>
                    <a:cubicBezTo>
                      <a:pt x="1354" y="760"/>
                      <a:pt x="1485" y="699"/>
                      <a:pt x="1485" y="526"/>
                    </a:cubicBezTo>
                    <a:cubicBezTo>
                      <a:pt x="1485" y="365"/>
                      <a:pt x="1228" y="276"/>
                      <a:pt x="1113" y="215"/>
                    </a:cubicBezTo>
                    <a:cubicBezTo>
                      <a:pt x="875" y="89"/>
                      <a:pt x="631" y="3"/>
                      <a:pt x="359" y="1"/>
                    </a:cubicBezTo>
                    <a:cubicBezTo>
                      <a:pt x="353" y="1"/>
                      <a:pt x="348"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9"/>
              <p:cNvSpPr/>
              <p:nvPr/>
            </p:nvSpPr>
            <p:spPr>
              <a:xfrm>
                <a:off x="3358575" y="3707925"/>
                <a:ext cx="23975" cy="12425"/>
              </a:xfrm>
              <a:custGeom>
                <a:avLst/>
                <a:gdLst/>
                <a:ahLst/>
                <a:cxnLst/>
                <a:rect l="l" t="t" r="r" b="b"/>
                <a:pathLst>
                  <a:path w="959" h="497" extrusionOk="0">
                    <a:moveTo>
                      <a:pt x="284" y="1"/>
                    </a:moveTo>
                    <a:cubicBezTo>
                      <a:pt x="282" y="1"/>
                      <a:pt x="280" y="1"/>
                      <a:pt x="278" y="1"/>
                    </a:cubicBezTo>
                    <a:cubicBezTo>
                      <a:pt x="215" y="2"/>
                      <a:pt x="151" y="9"/>
                      <a:pt x="96" y="42"/>
                    </a:cubicBezTo>
                    <a:cubicBezTo>
                      <a:pt x="41" y="73"/>
                      <a:pt x="0" y="133"/>
                      <a:pt x="6" y="195"/>
                    </a:cubicBezTo>
                    <a:cubicBezTo>
                      <a:pt x="14" y="298"/>
                      <a:pt x="131" y="350"/>
                      <a:pt x="229" y="381"/>
                    </a:cubicBezTo>
                    <a:lnTo>
                      <a:pt x="463" y="454"/>
                    </a:lnTo>
                    <a:cubicBezTo>
                      <a:pt x="531" y="476"/>
                      <a:pt x="601" y="497"/>
                      <a:pt x="673" y="497"/>
                    </a:cubicBezTo>
                    <a:cubicBezTo>
                      <a:pt x="678" y="497"/>
                      <a:pt x="683" y="497"/>
                      <a:pt x="688" y="497"/>
                    </a:cubicBezTo>
                    <a:cubicBezTo>
                      <a:pt x="879" y="488"/>
                      <a:pt x="959" y="292"/>
                      <a:pt x="817" y="162"/>
                    </a:cubicBezTo>
                    <a:cubicBezTo>
                      <a:pt x="694" y="48"/>
                      <a:pt x="445" y="1"/>
                      <a:pt x="28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9"/>
              <p:cNvSpPr/>
              <p:nvPr/>
            </p:nvSpPr>
            <p:spPr>
              <a:xfrm>
                <a:off x="3504850" y="3772300"/>
                <a:ext cx="20475" cy="17250"/>
              </a:xfrm>
              <a:custGeom>
                <a:avLst/>
                <a:gdLst/>
                <a:ahLst/>
                <a:cxnLst/>
                <a:rect l="l" t="t" r="r" b="b"/>
                <a:pathLst>
                  <a:path w="819" h="690" extrusionOk="0">
                    <a:moveTo>
                      <a:pt x="301" y="0"/>
                    </a:moveTo>
                    <a:cubicBezTo>
                      <a:pt x="155" y="0"/>
                      <a:pt x="0" y="113"/>
                      <a:pt x="99" y="271"/>
                    </a:cubicBezTo>
                    <a:cubicBezTo>
                      <a:pt x="130" y="319"/>
                      <a:pt x="175" y="357"/>
                      <a:pt x="221" y="392"/>
                    </a:cubicBezTo>
                    <a:lnTo>
                      <a:pt x="471" y="591"/>
                    </a:lnTo>
                    <a:cubicBezTo>
                      <a:pt x="518" y="628"/>
                      <a:pt x="567" y="667"/>
                      <a:pt x="625" y="683"/>
                    </a:cubicBezTo>
                    <a:cubicBezTo>
                      <a:pt x="641" y="687"/>
                      <a:pt x="658" y="690"/>
                      <a:pt x="675" y="690"/>
                    </a:cubicBezTo>
                    <a:cubicBezTo>
                      <a:pt x="720" y="690"/>
                      <a:pt x="764" y="673"/>
                      <a:pt x="789" y="638"/>
                    </a:cubicBezTo>
                    <a:cubicBezTo>
                      <a:pt x="818" y="598"/>
                      <a:pt x="817" y="543"/>
                      <a:pt x="801" y="498"/>
                    </a:cubicBezTo>
                    <a:cubicBezTo>
                      <a:pt x="751" y="361"/>
                      <a:pt x="542" y="86"/>
                      <a:pt x="404" y="22"/>
                    </a:cubicBezTo>
                    <a:cubicBezTo>
                      <a:pt x="373" y="7"/>
                      <a:pt x="337" y="0"/>
                      <a:pt x="30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9"/>
              <p:cNvSpPr/>
              <p:nvPr/>
            </p:nvSpPr>
            <p:spPr>
              <a:xfrm>
                <a:off x="3566425" y="3830550"/>
                <a:ext cx="18375" cy="20700"/>
              </a:xfrm>
              <a:custGeom>
                <a:avLst/>
                <a:gdLst/>
                <a:ahLst/>
                <a:cxnLst/>
                <a:rect l="l" t="t" r="r" b="b"/>
                <a:pathLst>
                  <a:path w="735" h="828" extrusionOk="0">
                    <a:moveTo>
                      <a:pt x="289" y="1"/>
                    </a:moveTo>
                    <a:cubicBezTo>
                      <a:pt x="137" y="1"/>
                      <a:pt x="0" y="135"/>
                      <a:pt x="14" y="300"/>
                    </a:cubicBezTo>
                    <a:cubicBezTo>
                      <a:pt x="22" y="397"/>
                      <a:pt x="73" y="488"/>
                      <a:pt x="141" y="559"/>
                    </a:cubicBezTo>
                    <a:cubicBezTo>
                      <a:pt x="208" y="631"/>
                      <a:pt x="290" y="687"/>
                      <a:pt x="371" y="742"/>
                    </a:cubicBezTo>
                    <a:cubicBezTo>
                      <a:pt x="416" y="773"/>
                      <a:pt x="463" y="805"/>
                      <a:pt x="516" y="819"/>
                    </a:cubicBezTo>
                    <a:cubicBezTo>
                      <a:pt x="535" y="825"/>
                      <a:pt x="555" y="828"/>
                      <a:pt x="575" y="828"/>
                    </a:cubicBezTo>
                    <a:cubicBezTo>
                      <a:pt x="610" y="828"/>
                      <a:pt x="645" y="818"/>
                      <a:pt x="672" y="796"/>
                    </a:cubicBezTo>
                    <a:cubicBezTo>
                      <a:pt x="734" y="745"/>
                      <a:pt x="735" y="653"/>
                      <a:pt x="720" y="576"/>
                    </a:cubicBezTo>
                    <a:cubicBezTo>
                      <a:pt x="688" y="410"/>
                      <a:pt x="570" y="117"/>
                      <a:pt x="412" y="31"/>
                    </a:cubicBezTo>
                    <a:cubicBezTo>
                      <a:pt x="371" y="10"/>
                      <a:pt x="330" y="1"/>
                      <a:pt x="28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9"/>
              <p:cNvSpPr/>
              <p:nvPr/>
            </p:nvSpPr>
            <p:spPr>
              <a:xfrm>
                <a:off x="3421300" y="3841025"/>
                <a:ext cx="42000" cy="20975"/>
              </a:xfrm>
              <a:custGeom>
                <a:avLst/>
                <a:gdLst/>
                <a:ahLst/>
                <a:cxnLst/>
                <a:rect l="l" t="t" r="r" b="b"/>
                <a:pathLst>
                  <a:path w="1680" h="839" extrusionOk="0">
                    <a:moveTo>
                      <a:pt x="603" y="0"/>
                    </a:moveTo>
                    <a:cubicBezTo>
                      <a:pt x="484" y="0"/>
                      <a:pt x="372" y="22"/>
                      <a:pt x="277" y="72"/>
                    </a:cubicBezTo>
                    <a:cubicBezTo>
                      <a:pt x="111" y="159"/>
                      <a:pt x="1" y="369"/>
                      <a:pt x="77" y="540"/>
                    </a:cubicBezTo>
                    <a:cubicBezTo>
                      <a:pt x="119" y="635"/>
                      <a:pt x="209" y="702"/>
                      <a:pt x="305" y="738"/>
                    </a:cubicBezTo>
                    <a:cubicBezTo>
                      <a:pt x="403" y="775"/>
                      <a:pt x="507" y="785"/>
                      <a:pt x="610" y="796"/>
                    </a:cubicBezTo>
                    <a:cubicBezTo>
                      <a:pt x="708" y="806"/>
                      <a:pt x="921" y="838"/>
                      <a:pt x="1121" y="838"/>
                    </a:cubicBezTo>
                    <a:cubicBezTo>
                      <a:pt x="1416" y="838"/>
                      <a:pt x="1679" y="767"/>
                      <a:pt x="1491" y="447"/>
                    </a:cubicBezTo>
                    <a:cubicBezTo>
                      <a:pt x="1337" y="187"/>
                      <a:pt x="945" y="0"/>
                      <a:pt x="60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9"/>
              <p:cNvSpPr/>
              <p:nvPr/>
            </p:nvSpPr>
            <p:spPr>
              <a:xfrm>
                <a:off x="3256100" y="3749100"/>
                <a:ext cx="51750" cy="35375"/>
              </a:xfrm>
              <a:custGeom>
                <a:avLst/>
                <a:gdLst/>
                <a:ahLst/>
                <a:cxnLst/>
                <a:rect l="l" t="t" r="r" b="b"/>
                <a:pathLst>
                  <a:path w="2070" h="1415" extrusionOk="0">
                    <a:moveTo>
                      <a:pt x="643" y="0"/>
                    </a:moveTo>
                    <a:cubicBezTo>
                      <a:pt x="550" y="0"/>
                      <a:pt x="463" y="11"/>
                      <a:pt x="389" y="38"/>
                    </a:cubicBezTo>
                    <a:cubicBezTo>
                      <a:pt x="8" y="176"/>
                      <a:pt x="1" y="629"/>
                      <a:pt x="246" y="904"/>
                    </a:cubicBezTo>
                    <a:cubicBezTo>
                      <a:pt x="418" y="1097"/>
                      <a:pt x="667" y="1199"/>
                      <a:pt x="908" y="1295"/>
                    </a:cubicBezTo>
                    <a:cubicBezTo>
                      <a:pt x="1037" y="1347"/>
                      <a:pt x="1166" y="1397"/>
                      <a:pt x="1304" y="1411"/>
                    </a:cubicBezTo>
                    <a:cubicBezTo>
                      <a:pt x="1329" y="1414"/>
                      <a:pt x="1353" y="1415"/>
                      <a:pt x="1377" y="1415"/>
                    </a:cubicBezTo>
                    <a:cubicBezTo>
                      <a:pt x="2070" y="1415"/>
                      <a:pt x="1851" y="380"/>
                      <a:pt x="1357" y="160"/>
                    </a:cubicBezTo>
                    <a:cubicBezTo>
                      <a:pt x="1174" y="78"/>
                      <a:pt x="888" y="0"/>
                      <a:pt x="64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9"/>
              <p:cNvSpPr/>
              <p:nvPr/>
            </p:nvSpPr>
            <p:spPr>
              <a:xfrm>
                <a:off x="3205650" y="3703625"/>
                <a:ext cx="28600" cy="23375"/>
              </a:xfrm>
              <a:custGeom>
                <a:avLst/>
                <a:gdLst/>
                <a:ahLst/>
                <a:cxnLst/>
                <a:rect l="l" t="t" r="r" b="b"/>
                <a:pathLst>
                  <a:path w="1144" h="935" extrusionOk="0">
                    <a:moveTo>
                      <a:pt x="239" y="0"/>
                    </a:moveTo>
                    <a:cubicBezTo>
                      <a:pt x="158" y="0"/>
                      <a:pt x="79" y="22"/>
                      <a:pt x="37" y="87"/>
                    </a:cubicBezTo>
                    <a:cubicBezTo>
                      <a:pt x="0" y="141"/>
                      <a:pt x="0" y="213"/>
                      <a:pt x="23" y="274"/>
                    </a:cubicBezTo>
                    <a:cubicBezTo>
                      <a:pt x="45" y="334"/>
                      <a:pt x="87" y="386"/>
                      <a:pt x="130" y="435"/>
                    </a:cubicBezTo>
                    <a:cubicBezTo>
                      <a:pt x="280" y="605"/>
                      <a:pt x="456" y="751"/>
                      <a:pt x="652" y="868"/>
                    </a:cubicBezTo>
                    <a:cubicBezTo>
                      <a:pt x="728" y="914"/>
                      <a:pt x="796" y="935"/>
                      <a:pt x="854" y="935"/>
                    </a:cubicBezTo>
                    <a:cubicBezTo>
                      <a:pt x="1069" y="935"/>
                      <a:pt x="1144" y="655"/>
                      <a:pt x="1013" y="415"/>
                    </a:cubicBezTo>
                    <a:cubicBezTo>
                      <a:pt x="898" y="201"/>
                      <a:pt x="544" y="46"/>
                      <a:pt x="321" y="8"/>
                    </a:cubicBezTo>
                    <a:cubicBezTo>
                      <a:pt x="295" y="3"/>
                      <a:pt x="267" y="0"/>
                      <a:pt x="23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9"/>
              <p:cNvSpPr/>
              <p:nvPr/>
            </p:nvSpPr>
            <p:spPr>
              <a:xfrm>
                <a:off x="3414200" y="3728175"/>
                <a:ext cx="21625" cy="12675"/>
              </a:xfrm>
              <a:custGeom>
                <a:avLst/>
                <a:gdLst/>
                <a:ahLst/>
                <a:cxnLst/>
                <a:rect l="l" t="t" r="r" b="b"/>
                <a:pathLst>
                  <a:path w="865" h="507" extrusionOk="0">
                    <a:moveTo>
                      <a:pt x="310" y="0"/>
                    </a:moveTo>
                    <a:cubicBezTo>
                      <a:pt x="266" y="0"/>
                      <a:pt x="224" y="3"/>
                      <a:pt x="188" y="8"/>
                    </a:cubicBezTo>
                    <a:cubicBezTo>
                      <a:pt x="114" y="16"/>
                      <a:pt x="28" y="46"/>
                      <a:pt x="14" y="119"/>
                    </a:cubicBezTo>
                    <a:cubicBezTo>
                      <a:pt x="0" y="191"/>
                      <a:pt x="68" y="252"/>
                      <a:pt x="131" y="291"/>
                    </a:cubicBezTo>
                    <a:cubicBezTo>
                      <a:pt x="228" y="351"/>
                      <a:pt x="499" y="506"/>
                      <a:pt x="678" y="506"/>
                    </a:cubicBezTo>
                    <a:cubicBezTo>
                      <a:pt x="769" y="506"/>
                      <a:pt x="837" y="466"/>
                      <a:pt x="845" y="351"/>
                    </a:cubicBezTo>
                    <a:cubicBezTo>
                      <a:pt x="865" y="75"/>
                      <a:pt x="548" y="0"/>
                      <a:pt x="31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9"/>
              <p:cNvSpPr/>
              <p:nvPr/>
            </p:nvSpPr>
            <p:spPr>
              <a:xfrm>
                <a:off x="3361475" y="3754800"/>
                <a:ext cx="21975" cy="13175"/>
              </a:xfrm>
              <a:custGeom>
                <a:avLst/>
                <a:gdLst/>
                <a:ahLst/>
                <a:cxnLst/>
                <a:rect l="l" t="t" r="r" b="b"/>
                <a:pathLst>
                  <a:path w="879" h="527" extrusionOk="0">
                    <a:moveTo>
                      <a:pt x="126" y="0"/>
                    </a:moveTo>
                    <a:cubicBezTo>
                      <a:pt x="47" y="0"/>
                      <a:pt x="0" y="32"/>
                      <a:pt x="20" y="118"/>
                    </a:cubicBezTo>
                    <a:cubicBezTo>
                      <a:pt x="29" y="157"/>
                      <a:pt x="65" y="183"/>
                      <a:pt x="98" y="206"/>
                    </a:cubicBezTo>
                    <a:lnTo>
                      <a:pt x="365" y="387"/>
                    </a:lnTo>
                    <a:cubicBezTo>
                      <a:pt x="433" y="432"/>
                      <a:pt x="579" y="526"/>
                      <a:pt x="695" y="526"/>
                    </a:cubicBezTo>
                    <a:cubicBezTo>
                      <a:pt x="739" y="526"/>
                      <a:pt x="779" y="513"/>
                      <a:pt x="808" y="479"/>
                    </a:cubicBezTo>
                    <a:cubicBezTo>
                      <a:pt x="878" y="399"/>
                      <a:pt x="808" y="316"/>
                      <a:pt x="748" y="252"/>
                    </a:cubicBezTo>
                    <a:cubicBezTo>
                      <a:pt x="686" y="185"/>
                      <a:pt x="315" y="0"/>
                      <a:pt x="12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9"/>
              <p:cNvSpPr/>
              <p:nvPr/>
            </p:nvSpPr>
            <p:spPr>
              <a:xfrm>
                <a:off x="3292350" y="3819075"/>
                <a:ext cx="36050" cy="21750"/>
              </a:xfrm>
              <a:custGeom>
                <a:avLst/>
                <a:gdLst/>
                <a:ahLst/>
                <a:cxnLst/>
                <a:rect l="l" t="t" r="r" b="b"/>
                <a:pathLst>
                  <a:path w="1442" h="870" extrusionOk="0">
                    <a:moveTo>
                      <a:pt x="348" y="1"/>
                    </a:moveTo>
                    <a:cubicBezTo>
                      <a:pt x="264" y="1"/>
                      <a:pt x="189" y="12"/>
                      <a:pt x="129" y="39"/>
                    </a:cubicBezTo>
                    <a:cubicBezTo>
                      <a:pt x="66" y="65"/>
                      <a:pt x="15" y="121"/>
                      <a:pt x="8" y="189"/>
                    </a:cubicBezTo>
                    <a:cubicBezTo>
                      <a:pt x="1" y="278"/>
                      <a:pt x="74" y="351"/>
                      <a:pt x="141" y="409"/>
                    </a:cubicBezTo>
                    <a:cubicBezTo>
                      <a:pt x="308" y="546"/>
                      <a:pt x="488" y="666"/>
                      <a:pt x="678" y="767"/>
                    </a:cubicBezTo>
                    <a:cubicBezTo>
                      <a:pt x="757" y="809"/>
                      <a:pt x="840" y="849"/>
                      <a:pt x="929" y="864"/>
                    </a:cubicBezTo>
                    <a:cubicBezTo>
                      <a:pt x="951" y="868"/>
                      <a:pt x="973" y="870"/>
                      <a:pt x="994" y="870"/>
                    </a:cubicBezTo>
                    <a:cubicBezTo>
                      <a:pt x="1302" y="870"/>
                      <a:pt x="1442" y="469"/>
                      <a:pt x="1188" y="273"/>
                    </a:cubicBezTo>
                    <a:cubicBezTo>
                      <a:pt x="1012" y="136"/>
                      <a:pt x="634" y="1"/>
                      <a:pt x="34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9"/>
              <p:cNvSpPr/>
              <p:nvPr/>
            </p:nvSpPr>
            <p:spPr>
              <a:xfrm>
                <a:off x="3467550" y="3896050"/>
                <a:ext cx="28325" cy="16550"/>
              </a:xfrm>
              <a:custGeom>
                <a:avLst/>
                <a:gdLst/>
                <a:ahLst/>
                <a:cxnLst/>
                <a:rect l="l" t="t" r="r" b="b"/>
                <a:pathLst>
                  <a:path w="1133" h="662" extrusionOk="0">
                    <a:moveTo>
                      <a:pt x="519" y="1"/>
                    </a:moveTo>
                    <a:cubicBezTo>
                      <a:pt x="362" y="1"/>
                      <a:pt x="211" y="34"/>
                      <a:pt x="120" y="96"/>
                    </a:cubicBezTo>
                    <a:cubicBezTo>
                      <a:pt x="50" y="143"/>
                      <a:pt x="1" y="228"/>
                      <a:pt x="19" y="309"/>
                    </a:cubicBezTo>
                    <a:cubicBezTo>
                      <a:pt x="38" y="397"/>
                      <a:pt x="124" y="452"/>
                      <a:pt x="205" y="492"/>
                    </a:cubicBezTo>
                    <a:cubicBezTo>
                      <a:pt x="339" y="556"/>
                      <a:pt x="609" y="661"/>
                      <a:pt x="819" y="661"/>
                    </a:cubicBezTo>
                    <a:cubicBezTo>
                      <a:pt x="997" y="661"/>
                      <a:pt x="1133" y="587"/>
                      <a:pt x="1112" y="351"/>
                    </a:cubicBezTo>
                    <a:cubicBezTo>
                      <a:pt x="1090" y="105"/>
                      <a:pt x="795" y="1"/>
                      <a:pt x="5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9"/>
              <p:cNvSpPr/>
              <p:nvPr/>
            </p:nvSpPr>
            <p:spPr>
              <a:xfrm>
                <a:off x="3567100" y="3881675"/>
                <a:ext cx="19550" cy="15375"/>
              </a:xfrm>
              <a:custGeom>
                <a:avLst/>
                <a:gdLst/>
                <a:ahLst/>
                <a:cxnLst/>
                <a:rect l="l" t="t" r="r" b="b"/>
                <a:pathLst>
                  <a:path w="782" h="615" extrusionOk="0">
                    <a:moveTo>
                      <a:pt x="489" y="1"/>
                    </a:moveTo>
                    <a:cubicBezTo>
                      <a:pt x="304" y="1"/>
                      <a:pt x="71" y="166"/>
                      <a:pt x="25" y="327"/>
                    </a:cubicBezTo>
                    <a:cubicBezTo>
                      <a:pt x="0" y="410"/>
                      <a:pt x="21" y="510"/>
                      <a:pt x="89" y="562"/>
                    </a:cubicBezTo>
                    <a:cubicBezTo>
                      <a:pt x="137" y="599"/>
                      <a:pt x="197" y="615"/>
                      <a:pt x="261" y="615"/>
                    </a:cubicBezTo>
                    <a:cubicBezTo>
                      <a:pt x="494" y="615"/>
                      <a:pt x="782" y="399"/>
                      <a:pt x="712" y="169"/>
                    </a:cubicBezTo>
                    <a:cubicBezTo>
                      <a:pt x="675" y="48"/>
                      <a:pt x="589" y="1"/>
                      <a:pt x="48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9"/>
              <p:cNvSpPr/>
              <p:nvPr/>
            </p:nvSpPr>
            <p:spPr>
              <a:xfrm>
                <a:off x="3270475" y="3755125"/>
                <a:ext cx="24050" cy="12675"/>
              </a:xfrm>
              <a:custGeom>
                <a:avLst/>
                <a:gdLst/>
                <a:ahLst/>
                <a:cxnLst/>
                <a:rect l="l" t="t" r="r" b="b"/>
                <a:pathLst>
                  <a:path w="962" h="507" extrusionOk="0">
                    <a:moveTo>
                      <a:pt x="285" y="0"/>
                    </a:moveTo>
                    <a:cubicBezTo>
                      <a:pt x="202" y="0"/>
                      <a:pt x="126" y="23"/>
                      <a:pt x="72" y="78"/>
                    </a:cubicBezTo>
                    <a:cubicBezTo>
                      <a:pt x="23" y="127"/>
                      <a:pt x="0" y="207"/>
                      <a:pt x="29" y="270"/>
                    </a:cubicBezTo>
                    <a:cubicBezTo>
                      <a:pt x="62" y="344"/>
                      <a:pt x="149" y="376"/>
                      <a:pt x="228" y="400"/>
                    </a:cubicBezTo>
                    <a:lnTo>
                      <a:pt x="479" y="477"/>
                    </a:lnTo>
                    <a:cubicBezTo>
                      <a:pt x="528" y="492"/>
                      <a:pt x="582" y="507"/>
                      <a:pt x="634" y="507"/>
                    </a:cubicBezTo>
                    <a:cubicBezTo>
                      <a:pt x="676" y="507"/>
                      <a:pt x="716" y="497"/>
                      <a:pt x="749" y="470"/>
                    </a:cubicBezTo>
                    <a:cubicBezTo>
                      <a:pt x="962" y="290"/>
                      <a:pt x="580" y="0"/>
                      <a:pt x="28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9"/>
              <p:cNvSpPr/>
              <p:nvPr/>
            </p:nvSpPr>
            <p:spPr>
              <a:xfrm>
                <a:off x="3421025" y="3773800"/>
                <a:ext cx="29275" cy="11125"/>
              </a:xfrm>
              <a:custGeom>
                <a:avLst/>
                <a:gdLst/>
                <a:ahLst/>
                <a:cxnLst/>
                <a:rect l="l" t="t" r="r" b="b"/>
                <a:pathLst>
                  <a:path w="1171" h="445" extrusionOk="0">
                    <a:moveTo>
                      <a:pt x="522" y="1"/>
                    </a:moveTo>
                    <a:cubicBezTo>
                      <a:pt x="351" y="1"/>
                      <a:pt x="0" y="209"/>
                      <a:pt x="249" y="353"/>
                    </a:cubicBezTo>
                    <a:cubicBezTo>
                      <a:pt x="293" y="377"/>
                      <a:pt x="343" y="387"/>
                      <a:pt x="393" y="395"/>
                    </a:cubicBezTo>
                    <a:cubicBezTo>
                      <a:pt x="565" y="423"/>
                      <a:pt x="739" y="439"/>
                      <a:pt x="915" y="444"/>
                    </a:cubicBezTo>
                    <a:cubicBezTo>
                      <a:pt x="927" y="444"/>
                      <a:pt x="939" y="445"/>
                      <a:pt x="950" y="445"/>
                    </a:cubicBezTo>
                    <a:cubicBezTo>
                      <a:pt x="993" y="445"/>
                      <a:pt x="1037" y="440"/>
                      <a:pt x="1077" y="423"/>
                    </a:cubicBezTo>
                    <a:cubicBezTo>
                      <a:pt x="1128" y="403"/>
                      <a:pt x="1171" y="355"/>
                      <a:pt x="1171" y="300"/>
                    </a:cubicBezTo>
                    <a:cubicBezTo>
                      <a:pt x="1170" y="110"/>
                      <a:pt x="693" y="17"/>
                      <a:pt x="540" y="2"/>
                    </a:cubicBezTo>
                    <a:cubicBezTo>
                      <a:pt x="534" y="1"/>
                      <a:pt x="528" y="1"/>
                      <a:pt x="522"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9"/>
              <p:cNvSpPr/>
              <p:nvPr/>
            </p:nvSpPr>
            <p:spPr>
              <a:xfrm>
                <a:off x="3428325" y="3843575"/>
                <a:ext cx="12525" cy="8175"/>
              </a:xfrm>
              <a:custGeom>
                <a:avLst/>
                <a:gdLst/>
                <a:ahLst/>
                <a:cxnLst/>
                <a:rect l="l" t="t" r="r" b="b"/>
                <a:pathLst>
                  <a:path w="501" h="327" extrusionOk="0">
                    <a:moveTo>
                      <a:pt x="311" y="0"/>
                    </a:moveTo>
                    <a:cubicBezTo>
                      <a:pt x="253" y="0"/>
                      <a:pt x="190" y="21"/>
                      <a:pt x="145" y="43"/>
                    </a:cubicBezTo>
                    <a:cubicBezTo>
                      <a:pt x="93" y="67"/>
                      <a:pt x="45" y="105"/>
                      <a:pt x="23" y="158"/>
                    </a:cubicBezTo>
                    <a:cubicBezTo>
                      <a:pt x="1" y="210"/>
                      <a:pt x="14" y="280"/>
                      <a:pt x="62" y="310"/>
                    </a:cubicBezTo>
                    <a:cubicBezTo>
                      <a:pt x="81" y="322"/>
                      <a:pt x="102" y="327"/>
                      <a:pt x="124" y="327"/>
                    </a:cubicBezTo>
                    <a:cubicBezTo>
                      <a:pt x="162" y="327"/>
                      <a:pt x="203" y="312"/>
                      <a:pt x="239" y="298"/>
                    </a:cubicBezTo>
                    <a:cubicBezTo>
                      <a:pt x="327" y="263"/>
                      <a:pt x="501" y="201"/>
                      <a:pt x="442" y="74"/>
                    </a:cubicBezTo>
                    <a:cubicBezTo>
                      <a:pt x="416" y="19"/>
                      <a:pt x="366" y="0"/>
                      <a:pt x="31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9"/>
              <p:cNvSpPr/>
              <p:nvPr/>
            </p:nvSpPr>
            <p:spPr>
              <a:xfrm>
                <a:off x="3511225" y="3841100"/>
                <a:ext cx="18975" cy="9800"/>
              </a:xfrm>
              <a:custGeom>
                <a:avLst/>
                <a:gdLst/>
                <a:ahLst/>
                <a:cxnLst/>
                <a:rect l="l" t="t" r="r" b="b"/>
                <a:pathLst>
                  <a:path w="759" h="392" extrusionOk="0">
                    <a:moveTo>
                      <a:pt x="296" y="0"/>
                    </a:moveTo>
                    <a:cubicBezTo>
                      <a:pt x="231" y="0"/>
                      <a:pt x="168" y="12"/>
                      <a:pt x="111" y="38"/>
                    </a:cubicBezTo>
                    <a:cubicBezTo>
                      <a:pt x="50" y="67"/>
                      <a:pt x="1" y="130"/>
                      <a:pt x="10" y="196"/>
                    </a:cubicBezTo>
                    <a:cubicBezTo>
                      <a:pt x="16" y="249"/>
                      <a:pt x="57" y="292"/>
                      <a:pt x="105" y="316"/>
                    </a:cubicBezTo>
                    <a:cubicBezTo>
                      <a:pt x="152" y="339"/>
                      <a:pt x="206" y="346"/>
                      <a:pt x="259" y="353"/>
                    </a:cubicBezTo>
                    <a:lnTo>
                      <a:pt x="517" y="385"/>
                    </a:lnTo>
                    <a:cubicBezTo>
                      <a:pt x="542" y="390"/>
                      <a:pt x="567" y="392"/>
                      <a:pt x="593" y="392"/>
                    </a:cubicBezTo>
                    <a:cubicBezTo>
                      <a:pt x="607" y="392"/>
                      <a:pt x="620" y="391"/>
                      <a:pt x="634" y="390"/>
                    </a:cubicBezTo>
                    <a:cubicBezTo>
                      <a:pt x="673" y="385"/>
                      <a:pt x="709" y="365"/>
                      <a:pt x="733" y="333"/>
                    </a:cubicBezTo>
                    <a:cubicBezTo>
                      <a:pt x="759" y="293"/>
                      <a:pt x="754" y="239"/>
                      <a:pt x="733" y="198"/>
                    </a:cubicBezTo>
                    <a:cubicBezTo>
                      <a:pt x="708" y="157"/>
                      <a:pt x="674" y="122"/>
                      <a:pt x="633" y="99"/>
                    </a:cubicBezTo>
                    <a:cubicBezTo>
                      <a:pt x="541" y="40"/>
                      <a:pt x="416" y="0"/>
                      <a:pt x="296"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9"/>
              <p:cNvSpPr/>
              <p:nvPr/>
            </p:nvSpPr>
            <p:spPr>
              <a:xfrm>
                <a:off x="3481075" y="3898500"/>
                <a:ext cx="12225" cy="8350"/>
              </a:xfrm>
              <a:custGeom>
                <a:avLst/>
                <a:gdLst/>
                <a:ahLst/>
                <a:cxnLst/>
                <a:rect l="l" t="t" r="r" b="b"/>
                <a:pathLst>
                  <a:path w="489" h="334" extrusionOk="0">
                    <a:moveTo>
                      <a:pt x="125" y="0"/>
                    </a:moveTo>
                    <a:cubicBezTo>
                      <a:pt x="100" y="0"/>
                      <a:pt x="77" y="4"/>
                      <a:pt x="58" y="11"/>
                    </a:cubicBezTo>
                    <a:cubicBezTo>
                      <a:pt x="35" y="20"/>
                      <a:pt x="19" y="37"/>
                      <a:pt x="11" y="59"/>
                    </a:cubicBezTo>
                    <a:cubicBezTo>
                      <a:pt x="1" y="95"/>
                      <a:pt x="25" y="132"/>
                      <a:pt x="51" y="159"/>
                    </a:cubicBezTo>
                    <a:cubicBezTo>
                      <a:pt x="110" y="222"/>
                      <a:pt x="181" y="272"/>
                      <a:pt x="259" y="310"/>
                    </a:cubicBezTo>
                    <a:cubicBezTo>
                      <a:pt x="288" y="322"/>
                      <a:pt x="320" y="333"/>
                      <a:pt x="350" y="333"/>
                    </a:cubicBezTo>
                    <a:cubicBezTo>
                      <a:pt x="369" y="333"/>
                      <a:pt x="388" y="329"/>
                      <a:pt x="404" y="318"/>
                    </a:cubicBezTo>
                    <a:cubicBezTo>
                      <a:pt x="489" y="264"/>
                      <a:pt x="437" y="117"/>
                      <a:pt x="366" y="72"/>
                    </a:cubicBezTo>
                    <a:cubicBezTo>
                      <a:pt x="309" y="36"/>
                      <a:pt x="207" y="0"/>
                      <a:pt x="12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9"/>
              <p:cNvSpPr/>
              <p:nvPr/>
            </p:nvSpPr>
            <p:spPr>
              <a:xfrm>
                <a:off x="3354850" y="3798900"/>
                <a:ext cx="13875" cy="6775"/>
              </a:xfrm>
              <a:custGeom>
                <a:avLst/>
                <a:gdLst/>
                <a:ahLst/>
                <a:cxnLst/>
                <a:rect l="l" t="t" r="r" b="b"/>
                <a:pathLst>
                  <a:path w="555" h="271" extrusionOk="0">
                    <a:moveTo>
                      <a:pt x="157" y="1"/>
                    </a:moveTo>
                    <a:cubicBezTo>
                      <a:pt x="142" y="1"/>
                      <a:pt x="127" y="2"/>
                      <a:pt x="114" y="6"/>
                    </a:cubicBezTo>
                    <a:cubicBezTo>
                      <a:pt x="70" y="21"/>
                      <a:pt x="36" y="57"/>
                      <a:pt x="21" y="101"/>
                    </a:cubicBezTo>
                    <a:cubicBezTo>
                      <a:pt x="0" y="177"/>
                      <a:pt x="74" y="204"/>
                      <a:pt x="135" y="216"/>
                    </a:cubicBezTo>
                    <a:lnTo>
                      <a:pt x="412" y="264"/>
                    </a:lnTo>
                    <a:cubicBezTo>
                      <a:pt x="429" y="268"/>
                      <a:pt x="446" y="270"/>
                      <a:pt x="463" y="270"/>
                    </a:cubicBezTo>
                    <a:cubicBezTo>
                      <a:pt x="468" y="270"/>
                      <a:pt x="474" y="270"/>
                      <a:pt x="480" y="269"/>
                    </a:cubicBezTo>
                    <a:cubicBezTo>
                      <a:pt x="503" y="267"/>
                      <a:pt x="524" y="255"/>
                      <a:pt x="537" y="237"/>
                    </a:cubicBezTo>
                    <a:cubicBezTo>
                      <a:pt x="554" y="208"/>
                      <a:pt x="543" y="170"/>
                      <a:pt x="520" y="146"/>
                    </a:cubicBezTo>
                    <a:cubicBezTo>
                      <a:pt x="497" y="121"/>
                      <a:pt x="465" y="108"/>
                      <a:pt x="434" y="97"/>
                    </a:cubicBezTo>
                    <a:cubicBezTo>
                      <a:pt x="361" y="68"/>
                      <a:pt x="248" y="1"/>
                      <a:pt x="15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9"/>
              <p:cNvSpPr/>
              <p:nvPr/>
            </p:nvSpPr>
            <p:spPr>
              <a:xfrm>
                <a:off x="3310650" y="3825150"/>
                <a:ext cx="12750" cy="6775"/>
              </a:xfrm>
              <a:custGeom>
                <a:avLst/>
                <a:gdLst/>
                <a:ahLst/>
                <a:cxnLst/>
                <a:rect l="l" t="t" r="r" b="b"/>
                <a:pathLst>
                  <a:path w="510" h="271" extrusionOk="0">
                    <a:moveTo>
                      <a:pt x="118" y="1"/>
                    </a:moveTo>
                    <a:cubicBezTo>
                      <a:pt x="57" y="1"/>
                      <a:pt x="10" y="19"/>
                      <a:pt x="4" y="61"/>
                    </a:cubicBezTo>
                    <a:cubicBezTo>
                      <a:pt x="1" y="85"/>
                      <a:pt x="18" y="107"/>
                      <a:pt x="35" y="124"/>
                    </a:cubicBezTo>
                    <a:cubicBezTo>
                      <a:pt x="106" y="194"/>
                      <a:pt x="195" y="242"/>
                      <a:pt x="293" y="264"/>
                    </a:cubicBezTo>
                    <a:cubicBezTo>
                      <a:pt x="310" y="268"/>
                      <a:pt x="327" y="270"/>
                      <a:pt x="344" y="270"/>
                    </a:cubicBezTo>
                    <a:cubicBezTo>
                      <a:pt x="352" y="270"/>
                      <a:pt x="360" y="270"/>
                      <a:pt x="368" y="269"/>
                    </a:cubicBezTo>
                    <a:cubicBezTo>
                      <a:pt x="394" y="266"/>
                      <a:pt x="416" y="252"/>
                      <a:pt x="431" y="231"/>
                    </a:cubicBezTo>
                    <a:cubicBezTo>
                      <a:pt x="510" y="109"/>
                      <a:pt x="270" y="1"/>
                      <a:pt x="11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9"/>
              <p:cNvSpPr/>
              <p:nvPr/>
            </p:nvSpPr>
            <p:spPr>
              <a:xfrm>
                <a:off x="3285175" y="3710500"/>
                <a:ext cx="13375" cy="5475"/>
              </a:xfrm>
              <a:custGeom>
                <a:avLst/>
                <a:gdLst/>
                <a:ahLst/>
                <a:cxnLst/>
                <a:rect l="l" t="t" r="r" b="b"/>
                <a:pathLst>
                  <a:path w="535" h="219" extrusionOk="0">
                    <a:moveTo>
                      <a:pt x="210" y="1"/>
                    </a:moveTo>
                    <a:cubicBezTo>
                      <a:pt x="208" y="1"/>
                      <a:pt x="206" y="1"/>
                      <a:pt x="204" y="1"/>
                    </a:cubicBezTo>
                    <a:cubicBezTo>
                      <a:pt x="140" y="3"/>
                      <a:pt x="0" y="50"/>
                      <a:pt x="51" y="141"/>
                    </a:cubicBezTo>
                    <a:cubicBezTo>
                      <a:pt x="71" y="178"/>
                      <a:pt x="118" y="186"/>
                      <a:pt x="159" y="190"/>
                    </a:cubicBezTo>
                    <a:lnTo>
                      <a:pt x="422" y="217"/>
                    </a:lnTo>
                    <a:cubicBezTo>
                      <a:pt x="432" y="218"/>
                      <a:pt x="444" y="219"/>
                      <a:pt x="455" y="219"/>
                    </a:cubicBezTo>
                    <a:cubicBezTo>
                      <a:pt x="479" y="219"/>
                      <a:pt x="504" y="214"/>
                      <a:pt x="519" y="195"/>
                    </a:cubicBezTo>
                    <a:cubicBezTo>
                      <a:pt x="534" y="173"/>
                      <a:pt x="535" y="144"/>
                      <a:pt x="522" y="121"/>
                    </a:cubicBezTo>
                    <a:cubicBezTo>
                      <a:pt x="508" y="97"/>
                      <a:pt x="487" y="79"/>
                      <a:pt x="464" y="67"/>
                    </a:cubicBezTo>
                    <a:cubicBezTo>
                      <a:pt x="386" y="23"/>
                      <a:pt x="299" y="1"/>
                      <a:pt x="21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9"/>
              <p:cNvSpPr/>
              <p:nvPr/>
            </p:nvSpPr>
            <p:spPr>
              <a:xfrm>
                <a:off x="3572200" y="3833750"/>
                <a:ext cx="7700" cy="7650"/>
              </a:xfrm>
              <a:custGeom>
                <a:avLst/>
                <a:gdLst/>
                <a:ahLst/>
                <a:cxnLst/>
                <a:rect l="l" t="t" r="r" b="b"/>
                <a:pathLst>
                  <a:path w="308" h="306" extrusionOk="0">
                    <a:moveTo>
                      <a:pt x="113" y="1"/>
                    </a:moveTo>
                    <a:cubicBezTo>
                      <a:pt x="56" y="1"/>
                      <a:pt x="1" y="46"/>
                      <a:pt x="9" y="106"/>
                    </a:cubicBezTo>
                    <a:cubicBezTo>
                      <a:pt x="14" y="133"/>
                      <a:pt x="27" y="159"/>
                      <a:pt x="46" y="179"/>
                    </a:cubicBezTo>
                    <a:cubicBezTo>
                      <a:pt x="74" y="214"/>
                      <a:pt x="106" y="244"/>
                      <a:pt x="142" y="270"/>
                    </a:cubicBezTo>
                    <a:cubicBezTo>
                      <a:pt x="163" y="288"/>
                      <a:pt x="189" y="299"/>
                      <a:pt x="217" y="305"/>
                    </a:cubicBezTo>
                    <a:cubicBezTo>
                      <a:pt x="221" y="305"/>
                      <a:pt x="224" y="306"/>
                      <a:pt x="228" y="306"/>
                    </a:cubicBezTo>
                    <a:cubicBezTo>
                      <a:pt x="252" y="306"/>
                      <a:pt x="275" y="294"/>
                      <a:pt x="289" y="275"/>
                    </a:cubicBezTo>
                    <a:cubicBezTo>
                      <a:pt x="307" y="245"/>
                      <a:pt x="293" y="207"/>
                      <a:pt x="278" y="176"/>
                    </a:cubicBezTo>
                    <a:cubicBezTo>
                      <a:pt x="251" y="123"/>
                      <a:pt x="208" y="30"/>
                      <a:pt x="149" y="8"/>
                    </a:cubicBezTo>
                    <a:cubicBezTo>
                      <a:pt x="138" y="3"/>
                      <a:pt x="125" y="1"/>
                      <a:pt x="11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9"/>
              <p:cNvSpPr/>
              <p:nvPr/>
            </p:nvSpPr>
            <p:spPr>
              <a:xfrm>
                <a:off x="3341900" y="3879425"/>
                <a:ext cx="54075" cy="40250"/>
              </a:xfrm>
              <a:custGeom>
                <a:avLst/>
                <a:gdLst/>
                <a:ahLst/>
                <a:cxnLst/>
                <a:rect l="l" t="t" r="r" b="b"/>
                <a:pathLst>
                  <a:path w="2163" h="1610" extrusionOk="0">
                    <a:moveTo>
                      <a:pt x="595" y="0"/>
                    </a:moveTo>
                    <a:cubicBezTo>
                      <a:pt x="544" y="0"/>
                      <a:pt x="493" y="5"/>
                      <a:pt x="442" y="15"/>
                    </a:cubicBezTo>
                    <a:cubicBezTo>
                      <a:pt x="216" y="59"/>
                      <a:pt x="1" y="253"/>
                      <a:pt x="18" y="484"/>
                    </a:cubicBezTo>
                    <a:cubicBezTo>
                      <a:pt x="31" y="663"/>
                      <a:pt x="175" y="802"/>
                      <a:pt x="314" y="916"/>
                    </a:cubicBezTo>
                    <a:cubicBezTo>
                      <a:pt x="577" y="1129"/>
                      <a:pt x="1126" y="1609"/>
                      <a:pt x="1548" y="1609"/>
                    </a:cubicBezTo>
                    <a:cubicBezTo>
                      <a:pt x="1614" y="1609"/>
                      <a:pt x="1677" y="1597"/>
                      <a:pt x="1735" y="1571"/>
                    </a:cubicBezTo>
                    <a:cubicBezTo>
                      <a:pt x="2162" y="1377"/>
                      <a:pt x="2073" y="706"/>
                      <a:pt x="1794" y="432"/>
                    </a:cubicBezTo>
                    <a:cubicBezTo>
                      <a:pt x="1614" y="256"/>
                      <a:pt x="1362" y="178"/>
                      <a:pt x="1120" y="105"/>
                    </a:cubicBezTo>
                    <a:cubicBezTo>
                      <a:pt x="949" y="52"/>
                      <a:pt x="771" y="0"/>
                      <a:pt x="595"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9"/>
              <p:cNvSpPr/>
              <p:nvPr/>
            </p:nvSpPr>
            <p:spPr>
              <a:xfrm>
                <a:off x="3426000" y="3913925"/>
                <a:ext cx="28425" cy="18525"/>
              </a:xfrm>
              <a:custGeom>
                <a:avLst/>
                <a:gdLst/>
                <a:ahLst/>
                <a:cxnLst/>
                <a:rect l="l" t="t" r="r" b="b"/>
                <a:pathLst>
                  <a:path w="1137" h="741" extrusionOk="0">
                    <a:moveTo>
                      <a:pt x="435" y="0"/>
                    </a:moveTo>
                    <a:cubicBezTo>
                      <a:pt x="313" y="0"/>
                      <a:pt x="191" y="47"/>
                      <a:pt x="112" y="139"/>
                    </a:cubicBezTo>
                    <a:cubicBezTo>
                      <a:pt x="6" y="264"/>
                      <a:pt x="0" y="470"/>
                      <a:pt x="116" y="585"/>
                    </a:cubicBezTo>
                    <a:cubicBezTo>
                      <a:pt x="203" y="671"/>
                      <a:pt x="332" y="693"/>
                      <a:pt x="452" y="711"/>
                    </a:cubicBezTo>
                    <a:cubicBezTo>
                      <a:pt x="554" y="727"/>
                      <a:pt x="659" y="740"/>
                      <a:pt x="752" y="740"/>
                    </a:cubicBezTo>
                    <a:cubicBezTo>
                      <a:pt x="985" y="740"/>
                      <a:pt x="1136" y="657"/>
                      <a:pt x="932" y="317"/>
                    </a:cubicBezTo>
                    <a:cubicBezTo>
                      <a:pt x="847" y="177"/>
                      <a:pt x="717" y="60"/>
                      <a:pt x="560" y="17"/>
                    </a:cubicBezTo>
                    <a:cubicBezTo>
                      <a:pt x="519" y="6"/>
                      <a:pt x="477" y="0"/>
                      <a:pt x="435"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9"/>
              <p:cNvSpPr/>
              <p:nvPr/>
            </p:nvSpPr>
            <p:spPr>
              <a:xfrm>
                <a:off x="3194175" y="3780800"/>
                <a:ext cx="52000" cy="51350"/>
              </a:xfrm>
              <a:custGeom>
                <a:avLst/>
                <a:gdLst/>
                <a:ahLst/>
                <a:cxnLst/>
                <a:rect l="l" t="t" r="r" b="b"/>
                <a:pathLst>
                  <a:path w="2080" h="2054" extrusionOk="0">
                    <a:moveTo>
                      <a:pt x="352" y="0"/>
                    </a:moveTo>
                    <a:cubicBezTo>
                      <a:pt x="253" y="0"/>
                      <a:pt x="153" y="37"/>
                      <a:pt x="98" y="118"/>
                    </a:cubicBezTo>
                    <a:cubicBezTo>
                      <a:pt x="1" y="257"/>
                      <a:pt x="77" y="448"/>
                      <a:pt x="163" y="594"/>
                    </a:cubicBezTo>
                    <a:cubicBezTo>
                      <a:pt x="476" y="1125"/>
                      <a:pt x="925" y="1630"/>
                      <a:pt x="1454" y="1955"/>
                    </a:cubicBezTo>
                    <a:cubicBezTo>
                      <a:pt x="1566" y="2024"/>
                      <a:pt x="1655" y="2054"/>
                      <a:pt x="1723" y="2054"/>
                    </a:cubicBezTo>
                    <a:cubicBezTo>
                      <a:pt x="2079" y="2054"/>
                      <a:pt x="1891" y="1245"/>
                      <a:pt x="1708" y="970"/>
                    </a:cubicBezTo>
                    <a:cubicBezTo>
                      <a:pt x="1470" y="607"/>
                      <a:pt x="1099" y="355"/>
                      <a:pt x="725" y="136"/>
                    </a:cubicBezTo>
                    <a:cubicBezTo>
                      <a:pt x="626" y="78"/>
                      <a:pt x="521" y="20"/>
                      <a:pt x="407" y="4"/>
                    </a:cubicBezTo>
                    <a:cubicBezTo>
                      <a:pt x="389" y="1"/>
                      <a:pt x="370" y="0"/>
                      <a:pt x="35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9"/>
              <p:cNvSpPr/>
              <p:nvPr/>
            </p:nvSpPr>
            <p:spPr>
              <a:xfrm>
                <a:off x="3161975" y="3738100"/>
                <a:ext cx="26900" cy="24650"/>
              </a:xfrm>
              <a:custGeom>
                <a:avLst/>
                <a:gdLst/>
                <a:ahLst/>
                <a:cxnLst/>
                <a:rect l="l" t="t" r="r" b="b"/>
                <a:pathLst>
                  <a:path w="1076" h="986" extrusionOk="0">
                    <a:moveTo>
                      <a:pt x="531" y="1"/>
                    </a:moveTo>
                    <a:cubicBezTo>
                      <a:pt x="419" y="1"/>
                      <a:pt x="308" y="50"/>
                      <a:pt x="223" y="170"/>
                    </a:cubicBezTo>
                    <a:cubicBezTo>
                      <a:pt x="0" y="483"/>
                      <a:pt x="281" y="986"/>
                      <a:pt x="649" y="986"/>
                    </a:cubicBezTo>
                    <a:cubicBezTo>
                      <a:pt x="692" y="986"/>
                      <a:pt x="736" y="979"/>
                      <a:pt x="781" y="964"/>
                    </a:cubicBezTo>
                    <a:cubicBezTo>
                      <a:pt x="963" y="903"/>
                      <a:pt x="1075" y="702"/>
                      <a:pt x="1060" y="512"/>
                    </a:cubicBezTo>
                    <a:cubicBezTo>
                      <a:pt x="1039" y="242"/>
                      <a:pt x="780" y="1"/>
                      <a:pt x="53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9"/>
              <p:cNvSpPr/>
              <p:nvPr/>
            </p:nvSpPr>
            <p:spPr>
              <a:xfrm>
                <a:off x="3532225" y="3932950"/>
                <a:ext cx="53900" cy="21350"/>
              </a:xfrm>
              <a:custGeom>
                <a:avLst/>
                <a:gdLst/>
                <a:ahLst/>
                <a:cxnLst/>
                <a:rect l="l" t="t" r="r" b="b"/>
                <a:pathLst>
                  <a:path w="2156" h="854" extrusionOk="0">
                    <a:moveTo>
                      <a:pt x="1463" y="0"/>
                    </a:moveTo>
                    <a:cubicBezTo>
                      <a:pt x="1376" y="0"/>
                      <a:pt x="1288" y="7"/>
                      <a:pt x="1201" y="14"/>
                    </a:cubicBezTo>
                    <a:lnTo>
                      <a:pt x="492" y="67"/>
                    </a:lnTo>
                    <a:cubicBezTo>
                      <a:pt x="352" y="78"/>
                      <a:pt x="196" y="97"/>
                      <a:pt x="106" y="206"/>
                    </a:cubicBezTo>
                    <a:cubicBezTo>
                      <a:pt x="0" y="334"/>
                      <a:pt x="47" y="541"/>
                      <a:pt x="168" y="656"/>
                    </a:cubicBezTo>
                    <a:cubicBezTo>
                      <a:pt x="289" y="772"/>
                      <a:pt x="461" y="815"/>
                      <a:pt x="626" y="836"/>
                    </a:cubicBezTo>
                    <a:cubicBezTo>
                      <a:pt x="724" y="848"/>
                      <a:pt x="823" y="854"/>
                      <a:pt x="921" y="854"/>
                    </a:cubicBezTo>
                    <a:cubicBezTo>
                      <a:pt x="1200" y="854"/>
                      <a:pt x="1478" y="806"/>
                      <a:pt x="1742" y="711"/>
                    </a:cubicBezTo>
                    <a:cubicBezTo>
                      <a:pt x="1884" y="660"/>
                      <a:pt x="2122" y="594"/>
                      <a:pt x="2138" y="414"/>
                    </a:cubicBezTo>
                    <a:cubicBezTo>
                      <a:pt x="2155" y="228"/>
                      <a:pt x="1922" y="86"/>
                      <a:pt x="1773" y="40"/>
                    </a:cubicBezTo>
                    <a:cubicBezTo>
                      <a:pt x="1673" y="10"/>
                      <a:pt x="1568" y="0"/>
                      <a:pt x="1463"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9"/>
              <p:cNvSpPr/>
              <p:nvPr/>
            </p:nvSpPr>
            <p:spPr>
              <a:xfrm>
                <a:off x="3242350" y="3876500"/>
                <a:ext cx="43400" cy="36175"/>
              </a:xfrm>
              <a:custGeom>
                <a:avLst/>
                <a:gdLst/>
                <a:ahLst/>
                <a:cxnLst/>
                <a:rect l="l" t="t" r="r" b="b"/>
                <a:pathLst>
                  <a:path w="1736" h="1447" extrusionOk="0">
                    <a:moveTo>
                      <a:pt x="240" y="1"/>
                    </a:moveTo>
                    <a:cubicBezTo>
                      <a:pt x="172" y="1"/>
                      <a:pt x="109" y="19"/>
                      <a:pt x="64" y="69"/>
                    </a:cubicBezTo>
                    <a:cubicBezTo>
                      <a:pt x="7" y="132"/>
                      <a:pt x="0" y="228"/>
                      <a:pt x="27" y="309"/>
                    </a:cubicBezTo>
                    <a:cubicBezTo>
                      <a:pt x="55" y="389"/>
                      <a:pt x="111" y="457"/>
                      <a:pt x="167" y="520"/>
                    </a:cubicBezTo>
                    <a:cubicBezTo>
                      <a:pt x="454" y="840"/>
                      <a:pt x="798" y="1105"/>
                      <a:pt x="1181" y="1301"/>
                    </a:cubicBezTo>
                    <a:cubicBezTo>
                      <a:pt x="1276" y="1351"/>
                      <a:pt x="1409" y="1446"/>
                      <a:pt x="1515" y="1446"/>
                    </a:cubicBezTo>
                    <a:cubicBezTo>
                      <a:pt x="1560" y="1446"/>
                      <a:pt x="1601" y="1429"/>
                      <a:pt x="1632" y="1385"/>
                    </a:cubicBezTo>
                    <a:cubicBezTo>
                      <a:pt x="1736" y="1239"/>
                      <a:pt x="1678" y="959"/>
                      <a:pt x="1610" y="813"/>
                    </a:cubicBezTo>
                    <a:cubicBezTo>
                      <a:pt x="1511" y="596"/>
                      <a:pt x="1326" y="429"/>
                      <a:pt x="1120" y="310"/>
                    </a:cubicBezTo>
                    <a:cubicBezTo>
                      <a:pt x="914" y="192"/>
                      <a:pt x="685" y="117"/>
                      <a:pt x="459" y="44"/>
                    </a:cubicBezTo>
                    <a:cubicBezTo>
                      <a:pt x="390" y="21"/>
                      <a:pt x="312" y="1"/>
                      <a:pt x="24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9"/>
              <p:cNvSpPr/>
              <p:nvPr/>
            </p:nvSpPr>
            <p:spPr>
              <a:xfrm>
                <a:off x="3200850" y="3847825"/>
                <a:ext cx="19525" cy="21300"/>
              </a:xfrm>
              <a:custGeom>
                <a:avLst/>
                <a:gdLst/>
                <a:ahLst/>
                <a:cxnLst/>
                <a:rect l="l" t="t" r="r" b="b"/>
                <a:pathLst>
                  <a:path w="781" h="852" extrusionOk="0">
                    <a:moveTo>
                      <a:pt x="285" y="1"/>
                    </a:moveTo>
                    <a:cubicBezTo>
                      <a:pt x="277" y="1"/>
                      <a:pt x="268" y="1"/>
                      <a:pt x="260" y="2"/>
                    </a:cubicBezTo>
                    <a:cubicBezTo>
                      <a:pt x="168" y="9"/>
                      <a:pt x="76" y="65"/>
                      <a:pt x="42" y="151"/>
                    </a:cubicBezTo>
                    <a:cubicBezTo>
                      <a:pt x="0" y="256"/>
                      <a:pt x="48" y="375"/>
                      <a:pt x="111" y="469"/>
                    </a:cubicBezTo>
                    <a:cubicBezTo>
                      <a:pt x="197" y="603"/>
                      <a:pt x="383" y="842"/>
                      <a:pt x="558" y="852"/>
                    </a:cubicBezTo>
                    <a:cubicBezTo>
                      <a:pt x="562" y="852"/>
                      <a:pt x="566" y="852"/>
                      <a:pt x="570" y="852"/>
                    </a:cubicBezTo>
                    <a:cubicBezTo>
                      <a:pt x="762" y="852"/>
                      <a:pt x="781" y="596"/>
                      <a:pt x="755" y="450"/>
                    </a:cubicBezTo>
                    <a:cubicBezTo>
                      <a:pt x="727" y="302"/>
                      <a:pt x="643" y="171"/>
                      <a:pt x="521" y="83"/>
                    </a:cubicBezTo>
                    <a:cubicBezTo>
                      <a:pt x="451" y="34"/>
                      <a:pt x="369" y="1"/>
                      <a:pt x="285"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9"/>
              <p:cNvSpPr/>
              <p:nvPr/>
            </p:nvSpPr>
            <p:spPr>
              <a:xfrm>
                <a:off x="3165425" y="3805125"/>
                <a:ext cx="23475" cy="15625"/>
              </a:xfrm>
              <a:custGeom>
                <a:avLst/>
                <a:gdLst/>
                <a:ahLst/>
                <a:cxnLst/>
                <a:rect l="l" t="t" r="r" b="b"/>
                <a:pathLst>
                  <a:path w="939" h="625" extrusionOk="0">
                    <a:moveTo>
                      <a:pt x="128" y="1"/>
                    </a:moveTo>
                    <a:cubicBezTo>
                      <a:pt x="94" y="1"/>
                      <a:pt x="62" y="10"/>
                      <a:pt x="40" y="36"/>
                    </a:cubicBezTo>
                    <a:cubicBezTo>
                      <a:pt x="0" y="87"/>
                      <a:pt x="29" y="161"/>
                      <a:pt x="65" y="215"/>
                    </a:cubicBezTo>
                    <a:cubicBezTo>
                      <a:pt x="161" y="362"/>
                      <a:pt x="291" y="485"/>
                      <a:pt x="445" y="572"/>
                    </a:cubicBezTo>
                    <a:cubicBezTo>
                      <a:pt x="496" y="601"/>
                      <a:pt x="558" y="624"/>
                      <a:pt x="615" y="624"/>
                    </a:cubicBezTo>
                    <a:cubicBezTo>
                      <a:pt x="654" y="624"/>
                      <a:pt x="690" y="613"/>
                      <a:pt x="718" y="586"/>
                    </a:cubicBezTo>
                    <a:cubicBezTo>
                      <a:pt x="938" y="374"/>
                      <a:pt x="344" y="51"/>
                      <a:pt x="201" y="12"/>
                    </a:cubicBezTo>
                    <a:cubicBezTo>
                      <a:pt x="178" y="6"/>
                      <a:pt x="153" y="1"/>
                      <a:pt x="12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9"/>
              <p:cNvSpPr/>
              <p:nvPr/>
            </p:nvSpPr>
            <p:spPr>
              <a:xfrm>
                <a:off x="3312900" y="3895275"/>
                <a:ext cx="27075" cy="17750"/>
              </a:xfrm>
              <a:custGeom>
                <a:avLst/>
                <a:gdLst/>
                <a:ahLst/>
                <a:cxnLst/>
                <a:rect l="l" t="t" r="r" b="b"/>
                <a:pathLst>
                  <a:path w="1083" h="710" extrusionOk="0">
                    <a:moveTo>
                      <a:pt x="243" y="1"/>
                    </a:moveTo>
                    <a:cubicBezTo>
                      <a:pt x="233" y="1"/>
                      <a:pt x="223" y="1"/>
                      <a:pt x="212" y="2"/>
                    </a:cubicBezTo>
                    <a:cubicBezTo>
                      <a:pt x="115" y="11"/>
                      <a:pt x="16" y="80"/>
                      <a:pt x="6" y="179"/>
                    </a:cubicBezTo>
                    <a:cubicBezTo>
                      <a:pt x="1" y="241"/>
                      <a:pt x="33" y="305"/>
                      <a:pt x="77" y="349"/>
                    </a:cubicBezTo>
                    <a:cubicBezTo>
                      <a:pt x="122" y="394"/>
                      <a:pt x="179" y="425"/>
                      <a:pt x="236" y="455"/>
                    </a:cubicBezTo>
                    <a:lnTo>
                      <a:pt x="541" y="618"/>
                    </a:lnTo>
                    <a:cubicBezTo>
                      <a:pt x="626" y="663"/>
                      <a:pt x="715" y="709"/>
                      <a:pt x="811" y="709"/>
                    </a:cubicBezTo>
                    <a:cubicBezTo>
                      <a:pt x="813" y="709"/>
                      <a:pt x="815" y="709"/>
                      <a:pt x="818" y="709"/>
                    </a:cubicBezTo>
                    <a:cubicBezTo>
                      <a:pt x="986" y="708"/>
                      <a:pt x="1083" y="516"/>
                      <a:pt x="982" y="380"/>
                    </a:cubicBezTo>
                    <a:cubicBezTo>
                      <a:pt x="951" y="338"/>
                      <a:pt x="907" y="307"/>
                      <a:pt x="863" y="278"/>
                    </a:cubicBezTo>
                    <a:cubicBezTo>
                      <a:pt x="745" y="201"/>
                      <a:pt x="622" y="132"/>
                      <a:pt x="495" y="73"/>
                    </a:cubicBezTo>
                    <a:cubicBezTo>
                      <a:pt x="415" y="35"/>
                      <a:pt x="330" y="1"/>
                      <a:pt x="24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9"/>
              <p:cNvSpPr/>
              <p:nvPr/>
            </p:nvSpPr>
            <p:spPr>
              <a:xfrm>
                <a:off x="3370375" y="3946775"/>
                <a:ext cx="40825" cy="16525"/>
              </a:xfrm>
              <a:custGeom>
                <a:avLst/>
                <a:gdLst/>
                <a:ahLst/>
                <a:cxnLst/>
                <a:rect l="l" t="t" r="r" b="b"/>
                <a:pathLst>
                  <a:path w="1633" h="661" extrusionOk="0">
                    <a:moveTo>
                      <a:pt x="864" y="1"/>
                    </a:moveTo>
                    <a:cubicBezTo>
                      <a:pt x="674" y="1"/>
                      <a:pt x="0" y="134"/>
                      <a:pt x="251" y="335"/>
                    </a:cubicBezTo>
                    <a:cubicBezTo>
                      <a:pt x="375" y="436"/>
                      <a:pt x="634" y="491"/>
                      <a:pt x="785" y="548"/>
                    </a:cubicBezTo>
                    <a:cubicBezTo>
                      <a:pt x="950" y="609"/>
                      <a:pt x="1119" y="660"/>
                      <a:pt x="1295" y="660"/>
                    </a:cubicBezTo>
                    <a:cubicBezTo>
                      <a:pt x="1308" y="660"/>
                      <a:pt x="1321" y="660"/>
                      <a:pt x="1335" y="659"/>
                    </a:cubicBezTo>
                    <a:cubicBezTo>
                      <a:pt x="1400" y="656"/>
                      <a:pt x="1467" y="645"/>
                      <a:pt x="1524" y="613"/>
                    </a:cubicBezTo>
                    <a:cubicBezTo>
                      <a:pt x="1581" y="580"/>
                      <a:pt x="1627" y="524"/>
                      <a:pt x="1633" y="459"/>
                    </a:cubicBezTo>
                    <a:cubicBezTo>
                      <a:pt x="1468" y="200"/>
                      <a:pt x="1194" y="32"/>
                      <a:pt x="888" y="2"/>
                    </a:cubicBezTo>
                    <a:cubicBezTo>
                      <a:pt x="881" y="1"/>
                      <a:pt x="873" y="1"/>
                      <a:pt x="864"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9"/>
              <p:cNvSpPr/>
              <p:nvPr/>
            </p:nvSpPr>
            <p:spPr>
              <a:xfrm>
                <a:off x="3437450" y="3963150"/>
                <a:ext cx="35475" cy="17475"/>
              </a:xfrm>
              <a:custGeom>
                <a:avLst/>
                <a:gdLst/>
                <a:ahLst/>
                <a:cxnLst/>
                <a:rect l="l" t="t" r="r" b="b"/>
                <a:pathLst>
                  <a:path w="1419" h="699" extrusionOk="0">
                    <a:moveTo>
                      <a:pt x="713" y="0"/>
                    </a:moveTo>
                    <a:cubicBezTo>
                      <a:pt x="667" y="0"/>
                      <a:pt x="625" y="5"/>
                      <a:pt x="589" y="13"/>
                    </a:cubicBezTo>
                    <a:cubicBezTo>
                      <a:pt x="432" y="49"/>
                      <a:pt x="289" y="131"/>
                      <a:pt x="164" y="231"/>
                    </a:cubicBezTo>
                    <a:cubicBezTo>
                      <a:pt x="83" y="295"/>
                      <a:pt x="1" y="393"/>
                      <a:pt x="32" y="492"/>
                    </a:cubicBezTo>
                    <a:cubicBezTo>
                      <a:pt x="62" y="591"/>
                      <a:pt x="185" y="626"/>
                      <a:pt x="289" y="640"/>
                    </a:cubicBezTo>
                    <a:cubicBezTo>
                      <a:pt x="420" y="658"/>
                      <a:pt x="616" y="699"/>
                      <a:pt x="801" y="699"/>
                    </a:cubicBezTo>
                    <a:cubicBezTo>
                      <a:pt x="996" y="699"/>
                      <a:pt x="1178" y="653"/>
                      <a:pt x="1260" y="488"/>
                    </a:cubicBezTo>
                    <a:cubicBezTo>
                      <a:pt x="1419" y="165"/>
                      <a:pt x="998" y="0"/>
                      <a:pt x="71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9"/>
              <p:cNvSpPr/>
              <p:nvPr/>
            </p:nvSpPr>
            <p:spPr>
              <a:xfrm>
                <a:off x="3475775" y="3969500"/>
                <a:ext cx="28625" cy="13825"/>
              </a:xfrm>
              <a:custGeom>
                <a:avLst/>
                <a:gdLst/>
                <a:ahLst/>
                <a:cxnLst/>
                <a:rect l="l" t="t" r="r" b="b"/>
                <a:pathLst>
                  <a:path w="1145" h="553" extrusionOk="0">
                    <a:moveTo>
                      <a:pt x="692" y="1"/>
                    </a:moveTo>
                    <a:cubicBezTo>
                      <a:pt x="680" y="1"/>
                      <a:pt x="668" y="1"/>
                      <a:pt x="657" y="2"/>
                    </a:cubicBezTo>
                    <a:cubicBezTo>
                      <a:pt x="550" y="5"/>
                      <a:pt x="437" y="26"/>
                      <a:pt x="351" y="92"/>
                    </a:cubicBezTo>
                    <a:cubicBezTo>
                      <a:pt x="1" y="357"/>
                      <a:pt x="505" y="552"/>
                      <a:pt x="782" y="552"/>
                    </a:cubicBezTo>
                    <a:cubicBezTo>
                      <a:pt x="813" y="552"/>
                      <a:pt x="841" y="550"/>
                      <a:pt x="865" y="545"/>
                    </a:cubicBezTo>
                    <a:cubicBezTo>
                      <a:pt x="957" y="524"/>
                      <a:pt x="1052" y="479"/>
                      <a:pt x="1093" y="393"/>
                    </a:cubicBezTo>
                    <a:cubicBezTo>
                      <a:pt x="1144" y="287"/>
                      <a:pt x="1089" y="153"/>
                      <a:pt x="994" y="83"/>
                    </a:cubicBezTo>
                    <a:cubicBezTo>
                      <a:pt x="908" y="20"/>
                      <a:pt x="799" y="1"/>
                      <a:pt x="692"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9"/>
              <p:cNvSpPr/>
              <p:nvPr/>
            </p:nvSpPr>
            <p:spPr>
              <a:xfrm>
                <a:off x="3561625" y="3967925"/>
                <a:ext cx="40475" cy="17875"/>
              </a:xfrm>
              <a:custGeom>
                <a:avLst/>
                <a:gdLst/>
                <a:ahLst/>
                <a:cxnLst/>
                <a:rect l="l" t="t" r="r" b="b"/>
                <a:pathLst>
                  <a:path w="1619" h="715" extrusionOk="0">
                    <a:moveTo>
                      <a:pt x="1154" y="1"/>
                    </a:moveTo>
                    <a:cubicBezTo>
                      <a:pt x="1037" y="1"/>
                      <a:pt x="919" y="30"/>
                      <a:pt x="804" y="60"/>
                    </a:cubicBezTo>
                    <a:lnTo>
                      <a:pt x="288" y="194"/>
                    </a:lnTo>
                    <a:cubicBezTo>
                      <a:pt x="217" y="213"/>
                      <a:pt x="142" y="234"/>
                      <a:pt x="93" y="289"/>
                    </a:cubicBezTo>
                    <a:cubicBezTo>
                      <a:pt x="0" y="392"/>
                      <a:pt x="57" y="570"/>
                      <a:pt x="173" y="646"/>
                    </a:cubicBezTo>
                    <a:cubicBezTo>
                      <a:pt x="254" y="699"/>
                      <a:pt x="351" y="715"/>
                      <a:pt x="449" y="715"/>
                    </a:cubicBezTo>
                    <a:cubicBezTo>
                      <a:pt x="492" y="715"/>
                      <a:pt x="534" y="712"/>
                      <a:pt x="576" y="707"/>
                    </a:cubicBezTo>
                    <a:cubicBezTo>
                      <a:pt x="836" y="681"/>
                      <a:pt x="1128" y="616"/>
                      <a:pt x="1359" y="487"/>
                    </a:cubicBezTo>
                    <a:cubicBezTo>
                      <a:pt x="1619" y="341"/>
                      <a:pt x="1606" y="85"/>
                      <a:pt x="1283" y="14"/>
                    </a:cubicBezTo>
                    <a:cubicBezTo>
                      <a:pt x="1240" y="5"/>
                      <a:pt x="1197" y="1"/>
                      <a:pt x="1154"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7" name="Google Shape;4907;p29"/>
            <p:cNvGrpSpPr/>
            <p:nvPr/>
          </p:nvGrpSpPr>
          <p:grpSpPr>
            <a:xfrm>
              <a:off x="5877711" y="1819123"/>
              <a:ext cx="2125117" cy="1214616"/>
              <a:chOff x="2597800" y="3365000"/>
              <a:chExt cx="575975" cy="329200"/>
            </a:xfrm>
          </p:grpSpPr>
          <p:sp>
            <p:nvSpPr>
              <p:cNvPr id="4908" name="Google Shape;4908;p29"/>
              <p:cNvSpPr/>
              <p:nvPr/>
            </p:nvSpPr>
            <p:spPr>
              <a:xfrm>
                <a:off x="2597800" y="3365000"/>
                <a:ext cx="575975" cy="329200"/>
              </a:xfrm>
              <a:custGeom>
                <a:avLst/>
                <a:gdLst/>
                <a:ahLst/>
                <a:cxnLst/>
                <a:rect l="l" t="t" r="r" b="b"/>
                <a:pathLst>
                  <a:path w="23039" h="13168" extrusionOk="0">
                    <a:moveTo>
                      <a:pt x="16014" y="0"/>
                    </a:moveTo>
                    <a:cubicBezTo>
                      <a:pt x="14178" y="0"/>
                      <a:pt x="11951" y="409"/>
                      <a:pt x="9351" y="1406"/>
                    </a:cubicBezTo>
                    <a:cubicBezTo>
                      <a:pt x="2020" y="4217"/>
                      <a:pt x="1" y="8581"/>
                      <a:pt x="969" y="11108"/>
                    </a:cubicBezTo>
                    <a:cubicBezTo>
                      <a:pt x="1492" y="12471"/>
                      <a:pt x="3339" y="13168"/>
                      <a:pt x="5845" y="13168"/>
                    </a:cubicBezTo>
                    <a:cubicBezTo>
                      <a:pt x="7980" y="13168"/>
                      <a:pt x="10593" y="12662"/>
                      <a:pt x="13273" y="11635"/>
                    </a:cubicBezTo>
                    <a:cubicBezTo>
                      <a:pt x="19100" y="9400"/>
                      <a:pt x="23038" y="5542"/>
                      <a:pt x="22070" y="3017"/>
                    </a:cubicBezTo>
                    <a:cubicBezTo>
                      <a:pt x="21443" y="1381"/>
                      <a:pt x="19389" y="0"/>
                      <a:pt x="16014"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9"/>
              <p:cNvSpPr/>
              <p:nvPr/>
            </p:nvSpPr>
            <p:spPr>
              <a:xfrm>
                <a:off x="2618125" y="3427550"/>
                <a:ext cx="555650" cy="266650"/>
              </a:xfrm>
              <a:custGeom>
                <a:avLst/>
                <a:gdLst/>
                <a:ahLst/>
                <a:cxnLst/>
                <a:rect l="l" t="t" r="r" b="b"/>
                <a:pathLst>
                  <a:path w="22226" h="10666" extrusionOk="0">
                    <a:moveTo>
                      <a:pt x="21007" y="1"/>
                    </a:moveTo>
                    <a:cubicBezTo>
                      <a:pt x="21401" y="2518"/>
                      <a:pt x="17587" y="6069"/>
                      <a:pt x="12093" y="8174"/>
                    </a:cubicBezTo>
                    <a:cubicBezTo>
                      <a:pt x="9413" y="9202"/>
                      <a:pt x="6801" y="9707"/>
                      <a:pt x="4666" y="9707"/>
                    </a:cubicBezTo>
                    <a:cubicBezTo>
                      <a:pt x="2426" y="9707"/>
                      <a:pt x="712" y="9151"/>
                      <a:pt x="0" y="8058"/>
                    </a:cubicBezTo>
                    <a:lnTo>
                      <a:pt x="0" y="8058"/>
                    </a:lnTo>
                    <a:cubicBezTo>
                      <a:pt x="37" y="8245"/>
                      <a:pt x="88" y="8428"/>
                      <a:pt x="156" y="8606"/>
                    </a:cubicBezTo>
                    <a:cubicBezTo>
                      <a:pt x="679" y="9969"/>
                      <a:pt x="2526" y="10666"/>
                      <a:pt x="5032" y="10666"/>
                    </a:cubicBezTo>
                    <a:cubicBezTo>
                      <a:pt x="7167" y="10666"/>
                      <a:pt x="9780" y="10160"/>
                      <a:pt x="12460" y="9133"/>
                    </a:cubicBezTo>
                    <a:cubicBezTo>
                      <a:pt x="18287" y="6898"/>
                      <a:pt x="22225" y="3039"/>
                      <a:pt x="21257" y="514"/>
                    </a:cubicBezTo>
                    <a:cubicBezTo>
                      <a:pt x="21188" y="337"/>
                      <a:pt x="21105" y="165"/>
                      <a:pt x="2100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9"/>
              <p:cNvSpPr/>
              <p:nvPr/>
            </p:nvSpPr>
            <p:spPr>
              <a:xfrm>
                <a:off x="2613275" y="3375375"/>
                <a:ext cx="539875" cy="294875"/>
              </a:xfrm>
              <a:custGeom>
                <a:avLst/>
                <a:gdLst/>
                <a:ahLst/>
                <a:cxnLst/>
                <a:rect l="l" t="t" r="r" b="b"/>
                <a:pathLst>
                  <a:path w="21595" h="11795" extrusionOk="0">
                    <a:moveTo>
                      <a:pt x="18314" y="0"/>
                    </a:moveTo>
                    <a:lnTo>
                      <a:pt x="18314" y="0"/>
                    </a:lnTo>
                    <a:cubicBezTo>
                      <a:pt x="18601" y="191"/>
                      <a:pt x="18851" y="427"/>
                      <a:pt x="19040" y="723"/>
                    </a:cubicBezTo>
                    <a:cubicBezTo>
                      <a:pt x="19570" y="1548"/>
                      <a:pt x="19472" y="2661"/>
                      <a:pt x="19017" y="3529"/>
                    </a:cubicBezTo>
                    <a:cubicBezTo>
                      <a:pt x="18562" y="4397"/>
                      <a:pt x="17802" y="5064"/>
                      <a:pt x="17022" y="5658"/>
                    </a:cubicBezTo>
                    <a:cubicBezTo>
                      <a:pt x="13614" y="8252"/>
                      <a:pt x="9455" y="9850"/>
                      <a:pt x="5187" y="10207"/>
                    </a:cubicBezTo>
                    <a:cubicBezTo>
                      <a:pt x="4893" y="10231"/>
                      <a:pt x="4593" y="10248"/>
                      <a:pt x="4295" y="10248"/>
                    </a:cubicBezTo>
                    <a:cubicBezTo>
                      <a:pt x="3544" y="10248"/>
                      <a:pt x="2799" y="10139"/>
                      <a:pt x="2166" y="9755"/>
                    </a:cubicBezTo>
                    <a:cubicBezTo>
                      <a:pt x="1401" y="9290"/>
                      <a:pt x="887" y="8436"/>
                      <a:pt x="835" y="7542"/>
                    </a:cubicBezTo>
                    <a:cubicBezTo>
                      <a:pt x="820" y="7274"/>
                      <a:pt x="846" y="7003"/>
                      <a:pt x="910" y="6741"/>
                    </a:cubicBezTo>
                    <a:lnTo>
                      <a:pt x="910" y="6741"/>
                    </a:lnTo>
                    <a:cubicBezTo>
                      <a:pt x="204" y="7978"/>
                      <a:pt x="0" y="9163"/>
                      <a:pt x="194" y="10145"/>
                    </a:cubicBezTo>
                    <a:cubicBezTo>
                      <a:pt x="906" y="11238"/>
                      <a:pt x="2619" y="11794"/>
                      <a:pt x="4859" y="11794"/>
                    </a:cubicBezTo>
                    <a:cubicBezTo>
                      <a:pt x="6994" y="11794"/>
                      <a:pt x="9607" y="11289"/>
                      <a:pt x="12287" y="10261"/>
                    </a:cubicBezTo>
                    <a:cubicBezTo>
                      <a:pt x="17781" y="8156"/>
                      <a:pt x="21595" y="4605"/>
                      <a:pt x="21201" y="2089"/>
                    </a:cubicBezTo>
                    <a:cubicBezTo>
                      <a:pt x="20680" y="1208"/>
                      <a:pt x="19710" y="446"/>
                      <a:pt x="1831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9"/>
              <p:cNvSpPr/>
              <p:nvPr/>
            </p:nvSpPr>
            <p:spPr>
              <a:xfrm>
                <a:off x="2695475" y="3449225"/>
                <a:ext cx="144300" cy="101700"/>
              </a:xfrm>
              <a:custGeom>
                <a:avLst/>
                <a:gdLst/>
                <a:ahLst/>
                <a:cxnLst/>
                <a:rect l="l" t="t" r="r" b="b"/>
                <a:pathLst>
                  <a:path w="5772" h="4068" extrusionOk="0">
                    <a:moveTo>
                      <a:pt x="4886" y="1"/>
                    </a:moveTo>
                    <a:cubicBezTo>
                      <a:pt x="3974" y="1"/>
                      <a:pt x="2553" y="714"/>
                      <a:pt x="1735" y="1208"/>
                    </a:cubicBezTo>
                    <a:cubicBezTo>
                      <a:pt x="939" y="1689"/>
                      <a:pt x="261" y="2341"/>
                      <a:pt x="126" y="2967"/>
                    </a:cubicBezTo>
                    <a:cubicBezTo>
                      <a:pt x="1" y="3553"/>
                      <a:pt x="474" y="4068"/>
                      <a:pt x="1265" y="4068"/>
                    </a:cubicBezTo>
                    <a:cubicBezTo>
                      <a:pt x="1321" y="4068"/>
                      <a:pt x="1380" y="4065"/>
                      <a:pt x="1440" y="4060"/>
                    </a:cubicBezTo>
                    <a:cubicBezTo>
                      <a:pt x="2095" y="3999"/>
                      <a:pt x="2756" y="3646"/>
                      <a:pt x="3341" y="3297"/>
                    </a:cubicBezTo>
                    <a:cubicBezTo>
                      <a:pt x="3941" y="2938"/>
                      <a:pt x="4532" y="2558"/>
                      <a:pt x="4993" y="2116"/>
                    </a:cubicBezTo>
                    <a:cubicBezTo>
                      <a:pt x="5453" y="1674"/>
                      <a:pt x="5772" y="1161"/>
                      <a:pt x="5739" y="717"/>
                    </a:cubicBezTo>
                    <a:cubicBezTo>
                      <a:pt x="5699" y="195"/>
                      <a:pt x="5362" y="1"/>
                      <a:pt x="488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9"/>
              <p:cNvSpPr/>
              <p:nvPr/>
            </p:nvSpPr>
            <p:spPr>
              <a:xfrm>
                <a:off x="2823650" y="3421300"/>
                <a:ext cx="94950" cy="58675"/>
              </a:xfrm>
              <a:custGeom>
                <a:avLst/>
                <a:gdLst/>
                <a:ahLst/>
                <a:cxnLst/>
                <a:rect l="l" t="t" r="r" b="b"/>
                <a:pathLst>
                  <a:path w="3798" h="2347" extrusionOk="0">
                    <a:moveTo>
                      <a:pt x="3011" y="0"/>
                    </a:moveTo>
                    <a:cubicBezTo>
                      <a:pt x="2981" y="0"/>
                      <a:pt x="2950" y="2"/>
                      <a:pt x="2917" y="4"/>
                    </a:cubicBezTo>
                    <a:cubicBezTo>
                      <a:pt x="2047" y="68"/>
                      <a:pt x="977" y="658"/>
                      <a:pt x="433" y="1214"/>
                    </a:cubicBezTo>
                    <a:cubicBezTo>
                      <a:pt x="257" y="1393"/>
                      <a:pt x="111" y="1587"/>
                      <a:pt x="55" y="1778"/>
                    </a:cubicBezTo>
                    <a:cubicBezTo>
                      <a:pt x="0" y="1968"/>
                      <a:pt x="46" y="2154"/>
                      <a:pt x="218" y="2256"/>
                    </a:cubicBezTo>
                    <a:cubicBezTo>
                      <a:pt x="328" y="2321"/>
                      <a:pt x="477" y="2346"/>
                      <a:pt x="642" y="2346"/>
                    </a:cubicBezTo>
                    <a:cubicBezTo>
                      <a:pt x="832" y="2346"/>
                      <a:pt x="1043" y="2313"/>
                      <a:pt x="1245" y="2266"/>
                    </a:cubicBezTo>
                    <a:cubicBezTo>
                      <a:pt x="1973" y="2097"/>
                      <a:pt x="2730" y="1750"/>
                      <a:pt x="3185" y="1271"/>
                    </a:cubicBezTo>
                    <a:cubicBezTo>
                      <a:pt x="3610" y="823"/>
                      <a:pt x="3797" y="0"/>
                      <a:pt x="301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9"/>
              <p:cNvSpPr/>
              <p:nvPr/>
            </p:nvSpPr>
            <p:spPr>
              <a:xfrm>
                <a:off x="2710450" y="3527600"/>
                <a:ext cx="49350" cy="32975"/>
              </a:xfrm>
              <a:custGeom>
                <a:avLst/>
                <a:gdLst/>
                <a:ahLst/>
                <a:cxnLst/>
                <a:rect l="l" t="t" r="r" b="b"/>
                <a:pathLst>
                  <a:path w="1974" h="1319" extrusionOk="0">
                    <a:moveTo>
                      <a:pt x="1454" y="1"/>
                    </a:moveTo>
                    <a:cubicBezTo>
                      <a:pt x="1230" y="1"/>
                      <a:pt x="988" y="79"/>
                      <a:pt x="859" y="180"/>
                    </a:cubicBezTo>
                    <a:cubicBezTo>
                      <a:pt x="610" y="376"/>
                      <a:pt x="0" y="1055"/>
                      <a:pt x="566" y="1292"/>
                    </a:cubicBezTo>
                    <a:cubicBezTo>
                      <a:pt x="611" y="1311"/>
                      <a:pt x="658" y="1319"/>
                      <a:pt x="706" y="1319"/>
                    </a:cubicBezTo>
                    <a:cubicBezTo>
                      <a:pt x="838" y="1319"/>
                      <a:pt x="975" y="1257"/>
                      <a:pt x="1095" y="1191"/>
                    </a:cubicBezTo>
                    <a:cubicBezTo>
                      <a:pt x="1273" y="1093"/>
                      <a:pt x="1447" y="986"/>
                      <a:pt x="1614" y="871"/>
                    </a:cubicBezTo>
                    <a:cubicBezTo>
                      <a:pt x="1788" y="751"/>
                      <a:pt x="1974" y="586"/>
                      <a:pt x="1957" y="375"/>
                    </a:cubicBezTo>
                    <a:cubicBezTo>
                      <a:pt x="1935" y="99"/>
                      <a:pt x="1706" y="1"/>
                      <a:pt x="145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9"/>
              <p:cNvSpPr/>
              <p:nvPr/>
            </p:nvSpPr>
            <p:spPr>
              <a:xfrm>
                <a:off x="2798500" y="3461425"/>
                <a:ext cx="64100" cy="30500"/>
              </a:xfrm>
              <a:custGeom>
                <a:avLst/>
                <a:gdLst/>
                <a:ahLst/>
                <a:cxnLst/>
                <a:rect l="l" t="t" r="r" b="b"/>
                <a:pathLst>
                  <a:path w="2564" h="1220" extrusionOk="0">
                    <a:moveTo>
                      <a:pt x="1877" y="1"/>
                    </a:moveTo>
                    <a:cubicBezTo>
                      <a:pt x="1454" y="1"/>
                      <a:pt x="742" y="128"/>
                      <a:pt x="452" y="322"/>
                    </a:cubicBezTo>
                    <a:cubicBezTo>
                      <a:pt x="0" y="625"/>
                      <a:pt x="387" y="1172"/>
                      <a:pt x="839" y="1196"/>
                    </a:cubicBezTo>
                    <a:cubicBezTo>
                      <a:pt x="952" y="1212"/>
                      <a:pt x="1065" y="1219"/>
                      <a:pt x="1179" y="1219"/>
                    </a:cubicBezTo>
                    <a:cubicBezTo>
                      <a:pt x="1405" y="1219"/>
                      <a:pt x="1630" y="1188"/>
                      <a:pt x="1848" y="1126"/>
                    </a:cubicBezTo>
                    <a:cubicBezTo>
                      <a:pt x="2041" y="1071"/>
                      <a:pt x="2232" y="989"/>
                      <a:pt x="2366" y="841"/>
                    </a:cubicBezTo>
                    <a:cubicBezTo>
                      <a:pt x="2500" y="692"/>
                      <a:pt x="2563" y="467"/>
                      <a:pt x="2477" y="287"/>
                    </a:cubicBezTo>
                    <a:cubicBezTo>
                      <a:pt x="2400" y="124"/>
                      <a:pt x="2218" y="30"/>
                      <a:pt x="2038" y="9"/>
                    </a:cubicBezTo>
                    <a:cubicBezTo>
                      <a:pt x="1992" y="3"/>
                      <a:pt x="1937" y="1"/>
                      <a:pt x="187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9"/>
              <p:cNvSpPr/>
              <p:nvPr/>
            </p:nvSpPr>
            <p:spPr>
              <a:xfrm>
                <a:off x="2886950" y="3492750"/>
                <a:ext cx="31950" cy="22700"/>
              </a:xfrm>
              <a:custGeom>
                <a:avLst/>
                <a:gdLst/>
                <a:ahLst/>
                <a:cxnLst/>
                <a:rect l="l" t="t" r="r" b="b"/>
                <a:pathLst>
                  <a:path w="1278" h="908" extrusionOk="0">
                    <a:moveTo>
                      <a:pt x="845" y="0"/>
                    </a:moveTo>
                    <a:cubicBezTo>
                      <a:pt x="484" y="0"/>
                      <a:pt x="36" y="270"/>
                      <a:pt x="10" y="597"/>
                    </a:cubicBezTo>
                    <a:cubicBezTo>
                      <a:pt x="1" y="721"/>
                      <a:pt x="69" y="855"/>
                      <a:pt x="186" y="895"/>
                    </a:cubicBezTo>
                    <a:cubicBezTo>
                      <a:pt x="213" y="903"/>
                      <a:pt x="240" y="907"/>
                      <a:pt x="267" y="907"/>
                    </a:cubicBezTo>
                    <a:cubicBezTo>
                      <a:pt x="369" y="907"/>
                      <a:pt x="472" y="852"/>
                      <a:pt x="563" y="798"/>
                    </a:cubicBezTo>
                    <a:lnTo>
                      <a:pt x="1083" y="491"/>
                    </a:lnTo>
                    <a:cubicBezTo>
                      <a:pt x="1153" y="450"/>
                      <a:pt x="1230" y="401"/>
                      <a:pt x="1251" y="322"/>
                    </a:cubicBezTo>
                    <a:cubicBezTo>
                      <a:pt x="1278" y="224"/>
                      <a:pt x="1206" y="124"/>
                      <a:pt x="1120" y="70"/>
                    </a:cubicBezTo>
                    <a:cubicBezTo>
                      <a:pt x="1043" y="22"/>
                      <a:pt x="948" y="0"/>
                      <a:pt x="845"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9"/>
              <p:cNvSpPr/>
              <p:nvPr/>
            </p:nvSpPr>
            <p:spPr>
              <a:xfrm>
                <a:off x="2951300" y="3407275"/>
                <a:ext cx="37625" cy="18275"/>
              </a:xfrm>
              <a:custGeom>
                <a:avLst/>
                <a:gdLst/>
                <a:ahLst/>
                <a:cxnLst/>
                <a:rect l="l" t="t" r="r" b="b"/>
                <a:pathLst>
                  <a:path w="1505" h="731" extrusionOk="0">
                    <a:moveTo>
                      <a:pt x="1120" y="0"/>
                    </a:moveTo>
                    <a:cubicBezTo>
                      <a:pt x="861" y="0"/>
                      <a:pt x="623" y="75"/>
                      <a:pt x="391" y="187"/>
                    </a:cubicBezTo>
                    <a:cubicBezTo>
                      <a:pt x="274" y="244"/>
                      <a:pt x="13" y="324"/>
                      <a:pt x="8" y="485"/>
                    </a:cubicBezTo>
                    <a:cubicBezTo>
                      <a:pt x="1" y="667"/>
                      <a:pt x="145" y="730"/>
                      <a:pt x="342" y="730"/>
                    </a:cubicBezTo>
                    <a:cubicBezTo>
                      <a:pt x="695" y="730"/>
                      <a:pt x="1217" y="527"/>
                      <a:pt x="1336" y="450"/>
                    </a:cubicBezTo>
                    <a:cubicBezTo>
                      <a:pt x="1413" y="402"/>
                      <a:pt x="1492" y="334"/>
                      <a:pt x="1500" y="244"/>
                    </a:cubicBezTo>
                    <a:cubicBezTo>
                      <a:pt x="1505" y="165"/>
                      <a:pt x="1451" y="90"/>
                      <a:pt x="1383" y="51"/>
                    </a:cubicBezTo>
                    <a:cubicBezTo>
                      <a:pt x="1313" y="12"/>
                      <a:pt x="1231" y="3"/>
                      <a:pt x="1152" y="1"/>
                    </a:cubicBezTo>
                    <a:cubicBezTo>
                      <a:pt x="1141" y="0"/>
                      <a:pt x="1131" y="0"/>
                      <a:pt x="112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9"/>
              <p:cNvSpPr/>
              <p:nvPr/>
            </p:nvSpPr>
            <p:spPr>
              <a:xfrm>
                <a:off x="2887125" y="3403350"/>
                <a:ext cx="24100" cy="12075"/>
              </a:xfrm>
              <a:custGeom>
                <a:avLst/>
                <a:gdLst/>
                <a:ahLst/>
                <a:cxnLst/>
                <a:rect l="l" t="t" r="r" b="b"/>
                <a:pathLst>
                  <a:path w="964" h="483" extrusionOk="0">
                    <a:moveTo>
                      <a:pt x="650" y="1"/>
                    </a:moveTo>
                    <a:cubicBezTo>
                      <a:pt x="490" y="1"/>
                      <a:pt x="265" y="42"/>
                      <a:pt x="146" y="142"/>
                    </a:cubicBezTo>
                    <a:cubicBezTo>
                      <a:pt x="0" y="267"/>
                      <a:pt x="72" y="467"/>
                      <a:pt x="263" y="482"/>
                    </a:cubicBezTo>
                    <a:cubicBezTo>
                      <a:pt x="273" y="482"/>
                      <a:pt x="283" y="483"/>
                      <a:pt x="292" y="483"/>
                    </a:cubicBezTo>
                    <a:cubicBezTo>
                      <a:pt x="359" y="483"/>
                      <a:pt x="425" y="465"/>
                      <a:pt x="490" y="447"/>
                    </a:cubicBezTo>
                    <a:lnTo>
                      <a:pt x="726" y="383"/>
                    </a:lnTo>
                    <a:cubicBezTo>
                      <a:pt x="824" y="356"/>
                      <a:pt x="944" y="308"/>
                      <a:pt x="955" y="206"/>
                    </a:cubicBezTo>
                    <a:cubicBezTo>
                      <a:pt x="964" y="144"/>
                      <a:pt x="924" y="81"/>
                      <a:pt x="871" y="48"/>
                    </a:cubicBezTo>
                    <a:cubicBezTo>
                      <a:pt x="818" y="15"/>
                      <a:pt x="754" y="5"/>
                      <a:pt x="690" y="2"/>
                    </a:cubicBezTo>
                    <a:cubicBezTo>
                      <a:pt x="677" y="1"/>
                      <a:pt x="664" y="1"/>
                      <a:pt x="6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9"/>
              <p:cNvSpPr/>
              <p:nvPr/>
            </p:nvSpPr>
            <p:spPr>
              <a:xfrm>
                <a:off x="2741825" y="3462375"/>
                <a:ext cx="21000" cy="16925"/>
              </a:xfrm>
              <a:custGeom>
                <a:avLst/>
                <a:gdLst/>
                <a:ahLst/>
                <a:cxnLst/>
                <a:rect l="l" t="t" r="r" b="b"/>
                <a:pathLst>
                  <a:path w="840" h="677" extrusionOk="0">
                    <a:moveTo>
                      <a:pt x="529" y="0"/>
                    </a:moveTo>
                    <a:cubicBezTo>
                      <a:pt x="496" y="0"/>
                      <a:pt x="464" y="6"/>
                      <a:pt x="435" y="18"/>
                    </a:cubicBezTo>
                    <a:cubicBezTo>
                      <a:pt x="295" y="77"/>
                      <a:pt x="77" y="345"/>
                      <a:pt x="22" y="480"/>
                    </a:cubicBezTo>
                    <a:cubicBezTo>
                      <a:pt x="3" y="525"/>
                      <a:pt x="1" y="579"/>
                      <a:pt x="28" y="620"/>
                    </a:cubicBezTo>
                    <a:cubicBezTo>
                      <a:pt x="53" y="659"/>
                      <a:pt x="101" y="677"/>
                      <a:pt x="148" y="677"/>
                    </a:cubicBezTo>
                    <a:cubicBezTo>
                      <a:pt x="162" y="677"/>
                      <a:pt x="177" y="675"/>
                      <a:pt x="191" y="672"/>
                    </a:cubicBezTo>
                    <a:cubicBezTo>
                      <a:pt x="250" y="658"/>
                      <a:pt x="300" y="621"/>
                      <a:pt x="349" y="585"/>
                    </a:cubicBezTo>
                    <a:lnTo>
                      <a:pt x="605" y="395"/>
                    </a:lnTo>
                    <a:cubicBezTo>
                      <a:pt x="651" y="360"/>
                      <a:pt x="699" y="326"/>
                      <a:pt x="731" y="278"/>
                    </a:cubicBezTo>
                    <a:cubicBezTo>
                      <a:pt x="839" y="120"/>
                      <a:pt x="679" y="0"/>
                      <a:pt x="52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9"/>
              <p:cNvSpPr/>
              <p:nvPr/>
            </p:nvSpPr>
            <p:spPr>
              <a:xfrm>
                <a:off x="2680175" y="3518350"/>
                <a:ext cx="18925" cy="20450"/>
              </a:xfrm>
              <a:custGeom>
                <a:avLst/>
                <a:gdLst/>
                <a:ahLst/>
                <a:cxnLst/>
                <a:rect l="l" t="t" r="r" b="b"/>
                <a:pathLst>
                  <a:path w="757" h="818" extrusionOk="0">
                    <a:moveTo>
                      <a:pt x="463" y="1"/>
                    </a:moveTo>
                    <a:cubicBezTo>
                      <a:pt x="425" y="1"/>
                      <a:pt x="387" y="9"/>
                      <a:pt x="349" y="27"/>
                    </a:cubicBezTo>
                    <a:cubicBezTo>
                      <a:pt x="186" y="107"/>
                      <a:pt x="58" y="398"/>
                      <a:pt x="20" y="561"/>
                    </a:cubicBezTo>
                    <a:cubicBezTo>
                      <a:pt x="3" y="638"/>
                      <a:pt x="1" y="730"/>
                      <a:pt x="61" y="782"/>
                    </a:cubicBezTo>
                    <a:cubicBezTo>
                      <a:pt x="89" y="807"/>
                      <a:pt x="127" y="818"/>
                      <a:pt x="166" y="818"/>
                    </a:cubicBezTo>
                    <a:cubicBezTo>
                      <a:pt x="183" y="818"/>
                      <a:pt x="200" y="816"/>
                      <a:pt x="216" y="812"/>
                    </a:cubicBezTo>
                    <a:cubicBezTo>
                      <a:pt x="269" y="799"/>
                      <a:pt x="317" y="769"/>
                      <a:pt x="363" y="740"/>
                    </a:cubicBezTo>
                    <a:cubicBezTo>
                      <a:pt x="446" y="687"/>
                      <a:pt x="531" y="635"/>
                      <a:pt x="599" y="565"/>
                    </a:cubicBezTo>
                    <a:cubicBezTo>
                      <a:pt x="669" y="496"/>
                      <a:pt x="724" y="408"/>
                      <a:pt x="736" y="311"/>
                    </a:cubicBezTo>
                    <a:cubicBezTo>
                      <a:pt x="757" y="143"/>
                      <a:pt x="618" y="1"/>
                      <a:pt x="46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9"/>
              <p:cNvSpPr/>
              <p:nvPr/>
            </p:nvSpPr>
            <p:spPr>
              <a:xfrm>
                <a:off x="2800750" y="3533775"/>
                <a:ext cx="42750" cy="20550"/>
              </a:xfrm>
              <a:custGeom>
                <a:avLst/>
                <a:gdLst/>
                <a:ahLst/>
                <a:cxnLst/>
                <a:rect l="l" t="t" r="r" b="b"/>
                <a:pathLst>
                  <a:path w="1710" h="822" extrusionOk="0">
                    <a:moveTo>
                      <a:pt x="1087" y="0"/>
                    </a:moveTo>
                    <a:cubicBezTo>
                      <a:pt x="753" y="0"/>
                      <a:pt x="375" y="170"/>
                      <a:pt x="217" y="417"/>
                    </a:cubicBezTo>
                    <a:cubicBezTo>
                      <a:pt x="1" y="756"/>
                      <a:pt x="327" y="821"/>
                      <a:pt x="649" y="821"/>
                    </a:cubicBezTo>
                    <a:cubicBezTo>
                      <a:pt x="825" y="821"/>
                      <a:pt x="999" y="802"/>
                      <a:pt x="1085" y="797"/>
                    </a:cubicBezTo>
                    <a:cubicBezTo>
                      <a:pt x="1188" y="791"/>
                      <a:pt x="1293" y="783"/>
                      <a:pt x="1391" y="750"/>
                    </a:cubicBezTo>
                    <a:cubicBezTo>
                      <a:pt x="1489" y="718"/>
                      <a:pt x="1582" y="653"/>
                      <a:pt x="1628" y="560"/>
                    </a:cubicBezTo>
                    <a:cubicBezTo>
                      <a:pt x="1709" y="392"/>
                      <a:pt x="1606" y="178"/>
                      <a:pt x="1444" y="84"/>
                    </a:cubicBezTo>
                    <a:cubicBezTo>
                      <a:pt x="1342" y="27"/>
                      <a:pt x="1218" y="0"/>
                      <a:pt x="108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9"/>
              <p:cNvSpPr/>
              <p:nvPr/>
            </p:nvSpPr>
            <p:spPr>
              <a:xfrm>
                <a:off x="2959100" y="3447875"/>
                <a:ext cx="52800" cy="34725"/>
              </a:xfrm>
              <a:custGeom>
                <a:avLst/>
                <a:gdLst/>
                <a:ahLst/>
                <a:cxnLst/>
                <a:rect l="l" t="t" r="r" b="b"/>
                <a:pathLst>
                  <a:path w="2112" h="1389" extrusionOk="0">
                    <a:moveTo>
                      <a:pt x="1439" y="0"/>
                    </a:moveTo>
                    <a:cubicBezTo>
                      <a:pt x="1205" y="0"/>
                      <a:pt x="939" y="63"/>
                      <a:pt x="764" y="134"/>
                    </a:cubicBezTo>
                    <a:cubicBezTo>
                      <a:pt x="257" y="339"/>
                      <a:pt x="1" y="1388"/>
                      <a:pt x="725" y="1388"/>
                    </a:cubicBezTo>
                    <a:cubicBezTo>
                      <a:pt x="740" y="1388"/>
                      <a:pt x="756" y="1388"/>
                      <a:pt x="772" y="1387"/>
                    </a:cubicBezTo>
                    <a:cubicBezTo>
                      <a:pt x="910" y="1379"/>
                      <a:pt x="1042" y="1332"/>
                      <a:pt x="1171" y="1285"/>
                    </a:cubicBezTo>
                    <a:cubicBezTo>
                      <a:pt x="1415" y="1198"/>
                      <a:pt x="1668" y="1105"/>
                      <a:pt x="1848" y="918"/>
                    </a:cubicBezTo>
                    <a:cubicBezTo>
                      <a:pt x="2103" y="653"/>
                      <a:pt x="2112" y="199"/>
                      <a:pt x="1736" y="47"/>
                    </a:cubicBezTo>
                    <a:cubicBezTo>
                      <a:pt x="1652" y="14"/>
                      <a:pt x="1549" y="0"/>
                      <a:pt x="143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9"/>
              <p:cNvSpPr/>
              <p:nvPr/>
            </p:nvSpPr>
            <p:spPr>
              <a:xfrm>
                <a:off x="3035100" y="3404600"/>
                <a:ext cx="29100" cy="22850"/>
              </a:xfrm>
              <a:custGeom>
                <a:avLst/>
                <a:gdLst/>
                <a:ahLst/>
                <a:cxnLst/>
                <a:rect l="l" t="t" r="r" b="b"/>
                <a:pathLst>
                  <a:path w="1164" h="914" extrusionOk="0">
                    <a:moveTo>
                      <a:pt x="915" y="1"/>
                    </a:moveTo>
                    <a:cubicBezTo>
                      <a:pt x="892" y="1"/>
                      <a:pt x="870" y="3"/>
                      <a:pt x="848" y="6"/>
                    </a:cubicBezTo>
                    <a:cubicBezTo>
                      <a:pt x="623" y="36"/>
                      <a:pt x="265" y="177"/>
                      <a:pt x="140" y="388"/>
                    </a:cubicBezTo>
                    <a:cubicBezTo>
                      <a:pt x="0" y="626"/>
                      <a:pt x="69" y="913"/>
                      <a:pt x="291" y="913"/>
                    </a:cubicBezTo>
                    <a:cubicBezTo>
                      <a:pt x="347" y="913"/>
                      <a:pt x="412" y="895"/>
                      <a:pt x="486" y="854"/>
                    </a:cubicBezTo>
                    <a:cubicBezTo>
                      <a:pt x="686" y="745"/>
                      <a:pt x="866" y="604"/>
                      <a:pt x="1023" y="440"/>
                    </a:cubicBezTo>
                    <a:cubicBezTo>
                      <a:pt x="1068" y="393"/>
                      <a:pt x="1111" y="343"/>
                      <a:pt x="1135" y="282"/>
                    </a:cubicBezTo>
                    <a:cubicBezTo>
                      <a:pt x="1160" y="222"/>
                      <a:pt x="1163" y="150"/>
                      <a:pt x="1129" y="95"/>
                    </a:cubicBezTo>
                    <a:cubicBezTo>
                      <a:pt x="1086" y="24"/>
                      <a:pt x="1000" y="1"/>
                      <a:pt x="91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9"/>
              <p:cNvSpPr/>
              <p:nvPr/>
            </p:nvSpPr>
            <p:spPr>
              <a:xfrm>
                <a:off x="2833350" y="3421525"/>
                <a:ext cx="21525" cy="12350"/>
              </a:xfrm>
              <a:custGeom>
                <a:avLst/>
                <a:gdLst/>
                <a:ahLst/>
                <a:cxnLst/>
                <a:rect l="l" t="t" r="r" b="b"/>
                <a:pathLst>
                  <a:path w="861" h="494" extrusionOk="0">
                    <a:moveTo>
                      <a:pt x="515" y="1"/>
                    </a:moveTo>
                    <a:cubicBezTo>
                      <a:pt x="284" y="1"/>
                      <a:pt x="1" y="72"/>
                      <a:pt x="9" y="332"/>
                    </a:cubicBezTo>
                    <a:cubicBezTo>
                      <a:pt x="13" y="452"/>
                      <a:pt x="85" y="494"/>
                      <a:pt x="182" y="494"/>
                    </a:cubicBezTo>
                    <a:cubicBezTo>
                      <a:pt x="362" y="494"/>
                      <a:pt x="628" y="353"/>
                      <a:pt x="725" y="299"/>
                    </a:cubicBezTo>
                    <a:cubicBezTo>
                      <a:pt x="789" y="262"/>
                      <a:pt x="860" y="204"/>
                      <a:pt x="848" y="130"/>
                    </a:cubicBezTo>
                    <a:cubicBezTo>
                      <a:pt x="837" y="57"/>
                      <a:pt x="752" y="25"/>
                      <a:pt x="679" y="13"/>
                    </a:cubicBezTo>
                    <a:cubicBezTo>
                      <a:pt x="632" y="6"/>
                      <a:pt x="575" y="1"/>
                      <a:pt x="51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9"/>
              <p:cNvSpPr/>
              <p:nvPr/>
            </p:nvSpPr>
            <p:spPr>
              <a:xfrm>
                <a:off x="2884400" y="3450225"/>
                <a:ext cx="22325" cy="12675"/>
              </a:xfrm>
              <a:custGeom>
                <a:avLst/>
                <a:gdLst/>
                <a:ahLst/>
                <a:cxnLst/>
                <a:rect l="l" t="t" r="r" b="b"/>
                <a:pathLst>
                  <a:path w="893" h="507" extrusionOk="0">
                    <a:moveTo>
                      <a:pt x="756" y="1"/>
                    </a:moveTo>
                    <a:cubicBezTo>
                      <a:pt x="564" y="1"/>
                      <a:pt x="200" y="167"/>
                      <a:pt x="137" y="229"/>
                    </a:cubicBezTo>
                    <a:cubicBezTo>
                      <a:pt x="74" y="292"/>
                      <a:pt x="1" y="372"/>
                      <a:pt x="68" y="455"/>
                    </a:cubicBezTo>
                    <a:cubicBezTo>
                      <a:pt x="99" y="492"/>
                      <a:pt x="141" y="506"/>
                      <a:pt x="188" y="506"/>
                    </a:cubicBezTo>
                    <a:cubicBezTo>
                      <a:pt x="303" y="506"/>
                      <a:pt x="447" y="420"/>
                      <a:pt x="515" y="378"/>
                    </a:cubicBezTo>
                    <a:lnTo>
                      <a:pt x="789" y="207"/>
                    </a:lnTo>
                    <a:cubicBezTo>
                      <a:pt x="823" y="185"/>
                      <a:pt x="859" y="161"/>
                      <a:pt x="869" y="122"/>
                    </a:cubicBezTo>
                    <a:cubicBezTo>
                      <a:pt x="893" y="33"/>
                      <a:pt x="841" y="1"/>
                      <a:pt x="7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9"/>
              <p:cNvSpPr/>
              <p:nvPr/>
            </p:nvSpPr>
            <p:spPr>
              <a:xfrm>
                <a:off x="2936950" y="3516750"/>
                <a:ext cx="36275" cy="21200"/>
              </a:xfrm>
              <a:custGeom>
                <a:avLst/>
                <a:gdLst/>
                <a:ahLst/>
                <a:cxnLst/>
                <a:rect l="l" t="t" r="r" b="b"/>
                <a:pathLst>
                  <a:path w="1451" h="848" extrusionOk="0">
                    <a:moveTo>
                      <a:pt x="1079" y="1"/>
                    </a:moveTo>
                    <a:cubicBezTo>
                      <a:pt x="798" y="1"/>
                      <a:pt x="437" y="118"/>
                      <a:pt x="264" y="243"/>
                    </a:cubicBezTo>
                    <a:cubicBezTo>
                      <a:pt x="0" y="432"/>
                      <a:pt x="133" y="847"/>
                      <a:pt x="450" y="847"/>
                    </a:cubicBezTo>
                    <a:cubicBezTo>
                      <a:pt x="467" y="847"/>
                      <a:pt x="485" y="846"/>
                      <a:pt x="502" y="844"/>
                    </a:cubicBezTo>
                    <a:cubicBezTo>
                      <a:pt x="591" y="831"/>
                      <a:pt x="675" y="795"/>
                      <a:pt x="756" y="756"/>
                    </a:cubicBezTo>
                    <a:cubicBezTo>
                      <a:pt x="950" y="662"/>
                      <a:pt x="1135" y="549"/>
                      <a:pt x="1305" y="417"/>
                    </a:cubicBezTo>
                    <a:cubicBezTo>
                      <a:pt x="1376" y="363"/>
                      <a:pt x="1450" y="291"/>
                      <a:pt x="1446" y="202"/>
                    </a:cubicBezTo>
                    <a:cubicBezTo>
                      <a:pt x="1443" y="134"/>
                      <a:pt x="1392" y="77"/>
                      <a:pt x="1332" y="47"/>
                    </a:cubicBezTo>
                    <a:cubicBezTo>
                      <a:pt x="1264" y="15"/>
                      <a:pt x="1177" y="1"/>
                      <a:pt x="107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9"/>
              <p:cNvSpPr/>
              <p:nvPr/>
            </p:nvSpPr>
            <p:spPr>
              <a:xfrm>
                <a:off x="2766750" y="3587200"/>
                <a:ext cx="28650" cy="16275"/>
              </a:xfrm>
              <a:custGeom>
                <a:avLst/>
                <a:gdLst/>
                <a:ahLst/>
                <a:cxnLst/>
                <a:rect l="l" t="t" r="r" b="b"/>
                <a:pathLst>
                  <a:path w="1146" h="651" extrusionOk="0">
                    <a:moveTo>
                      <a:pt x="596" y="0"/>
                    </a:moveTo>
                    <a:cubicBezTo>
                      <a:pt x="332" y="0"/>
                      <a:pt x="60" y="97"/>
                      <a:pt x="31" y="330"/>
                    </a:cubicBezTo>
                    <a:cubicBezTo>
                      <a:pt x="0" y="575"/>
                      <a:pt x="147" y="651"/>
                      <a:pt x="336" y="651"/>
                    </a:cubicBezTo>
                    <a:cubicBezTo>
                      <a:pt x="543" y="651"/>
                      <a:pt x="801" y="560"/>
                      <a:pt x="932" y="503"/>
                    </a:cubicBezTo>
                    <a:cubicBezTo>
                      <a:pt x="1015" y="466"/>
                      <a:pt x="1102" y="415"/>
                      <a:pt x="1124" y="328"/>
                    </a:cubicBezTo>
                    <a:cubicBezTo>
                      <a:pt x="1146" y="247"/>
                      <a:pt x="1100" y="159"/>
                      <a:pt x="1032" y="111"/>
                    </a:cubicBezTo>
                    <a:cubicBezTo>
                      <a:pt x="936" y="41"/>
                      <a:pt x="767" y="0"/>
                      <a:pt x="59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9"/>
              <p:cNvSpPr/>
              <p:nvPr/>
            </p:nvSpPr>
            <p:spPr>
              <a:xfrm>
                <a:off x="2676700" y="3569275"/>
                <a:ext cx="19575" cy="15575"/>
              </a:xfrm>
              <a:custGeom>
                <a:avLst/>
                <a:gdLst/>
                <a:ahLst/>
                <a:cxnLst/>
                <a:rect l="l" t="t" r="r" b="b"/>
                <a:pathLst>
                  <a:path w="783" h="623" extrusionOk="0">
                    <a:moveTo>
                      <a:pt x="298" y="0"/>
                    </a:moveTo>
                    <a:cubicBezTo>
                      <a:pt x="203" y="0"/>
                      <a:pt x="120" y="46"/>
                      <a:pt x="81" y="160"/>
                    </a:cubicBezTo>
                    <a:cubicBezTo>
                      <a:pt x="1" y="392"/>
                      <a:pt x="293" y="623"/>
                      <a:pt x="529" y="623"/>
                    </a:cubicBezTo>
                    <a:cubicBezTo>
                      <a:pt x="588" y="623"/>
                      <a:pt x="644" y="608"/>
                      <a:pt x="689" y="576"/>
                    </a:cubicBezTo>
                    <a:cubicBezTo>
                      <a:pt x="759" y="525"/>
                      <a:pt x="782" y="428"/>
                      <a:pt x="762" y="344"/>
                    </a:cubicBezTo>
                    <a:cubicBezTo>
                      <a:pt x="721" y="178"/>
                      <a:pt x="486" y="0"/>
                      <a:pt x="2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9"/>
              <p:cNvSpPr/>
              <p:nvPr/>
            </p:nvSpPr>
            <p:spPr>
              <a:xfrm>
                <a:off x="2973450" y="3453700"/>
                <a:ext cx="24050" cy="12375"/>
              </a:xfrm>
              <a:custGeom>
                <a:avLst/>
                <a:gdLst/>
                <a:ahLst/>
                <a:cxnLst/>
                <a:rect l="l" t="t" r="r" b="b"/>
                <a:pathLst>
                  <a:path w="962" h="495" extrusionOk="0">
                    <a:moveTo>
                      <a:pt x="668" y="1"/>
                    </a:moveTo>
                    <a:cubicBezTo>
                      <a:pt x="375" y="1"/>
                      <a:pt x="1" y="270"/>
                      <a:pt x="204" y="453"/>
                    </a:cubicBezTo>
                    <a:cubicBezTo>
                      <a:pt x="238" y="484"/>
                      <a:pt x="281" y="495"/>
                      <a:pt x="327" y="495"/>
                    </a:cubicBezTo>
                    <a:cubicBezTo>
                      <a:pt x="376" y="495"/>
                      <a:pt x="427" y="483"/>
                      <a:pt x="474" y="470"/>
                    </a:cubicBezTo>
                    <a:lnTo>
                      <a:pt x="726" y="403"/>
                    </a:lnTo>
                    <a:cubicBezTo>
                      <a:pt x="806" y="381"/>
                      <a:pt x="894" y="353"/>
                      <a:pt x="930" y="279"/>
                    </a:cubicBezTo>
                    <a:cubicBezTo>
                      <a:pt x="961" y="217"/>
                      <a:pt x="942" y="138"/>
                      <a:pt x="895" y="86"/>
                    </a:cubicBezTo>
                    <a:cubicBezTo>
                      <a:pt x="839" y="26"/>
                      <a:pt x="757" y="1"/>
                      <a:pt x="66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9"/>
              <p:cNvSpPr/>
              <p:nvPr/>
            </p:nvSpPr>
            <p:spPr>
              <a:xfrm>
                <a:off x="2816925" y="3466725"/>
                <a:ext cx="29500" cy="10750"/>
              </a:xfrm>
              <a:custGeom>
                <a:avLst/>
                <a:gdLst/>
                <a:ahLst/>
                <a:cxnLst/>
                <a:rect l="l" t="t" r="r" b="b"/>
                <a:pathLst>
                  <a:path w="1180" h="430" extrusionOk="0">
                    <a:moveTo>
                      <a:pt x="656" y="0"/>
                    </a:moveTo>
                    <a:cubicBezTo>
                      <a:pt x="652" y="0"/>
                      <a:pt x="648" y="0"/>
                      <a:pt x="645" y="1"/>
                    </a:cubicBezTo>
                    <a:cubicBezTo>
                      <a:pt x="492" y="10"/>
                      <a:pt x="13" y="87"/>
                      <a:pt x="4" y="275"/>
                    </a:cubicBezTo>
                    <a:cubicBezTo>
                      <a:pt x="1" y="330"/>
                      <a:pt x="43" y="380"/>
                      <a:pt x="93" y="403"/>
                    </a:cubicBezTo>
                    <a:cubicBezTo>
                      <a:pt x="142" y="426"/>
                      <a:pt x="199" y="429"/>
                      <a:pt x="254" y="429"/>
                    </a:cubicBezTo>
                    <a:cubicBezTo>
                      <a:pt x="270" y="429"/>
                      <a:pt x="285" y="429"/>
                      <a:pt x="301" y="429"/>
                    </a:cubicBezTo>
                    <a:cubicBezTo>
                      <a:pt x="460" y="429"/>
                      <a:pt x="619" y="419"/>
                      <a:pt x="777" y="399"/>
                    </a:cubicBezTo>
                    <a:cubicBezTo>
                      <a:pt x="826" y="392"/>
                      <a:pt x="878" y="385"/>
                      <a:pt x="922" y="361"/>
                    </a:cubicBezTo>
                    <a:cubicBezTo>
                      <a:pt x="1180" y="225"/>
                      <a:pt x="823" y="0"/>
                      <a:pt x="656"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9"/>
              <p:cNvSpPr/>
              <p:nvPr/>
            </p:nvSpPr>
            <p:spPr>
              <a:xfrm>
                <a:off x="2824025" y="3536350"/>
                <a:ext cx="12500" cy="8375"/>
              </a:xfrm>
              <a:custGeom>
                <a:avLst/>
                <a:gdLst/>
                <a:ahLst/>
                <a:cxnLst/>
                <a:rect l="l" t="t" r="r" b="b"/>
                <a:pathLst>
                  <a:path w="500" h="335" extrusionOk="0">
                    <a:moveTo>
                      <a:pt x="188" y="1"/>
                    </a:moveTo>
                    <a:cubicBezTo>
                      <a:pt x="136" y="1"/>
                      <a:pt x="89" y="19"/>
                      <a:pt x="63" y="69"/>
                    </a:cubicBezTo>
                    <a:cubicBezTo>
                      <a:pt x="0" y="195"/>
                      <a:pt x="172" y="264"/>
                      <a:pt x="259" y="301"/>
                    </a:cubicBezTo>
                    <a:cubicBezTo>
                      <a:pt x="296" y="318"/>
                      <a:pt x="338" y="334"/>
                      <a:pt x="378" y="334"/>
                    </a:cubicBezTo>
                    <a:cubicBezTo>
                      <a:pt x="398" y="334"/>
                      <a:pt x="417" y="330"/>
                      <a:pt x="435" y="320"/>
                    </a:cubicBezTo>
                    <a:cubicBezTo>
                      <a:pt x="484" y="292"/>
                      <a:pt x="499" y="223"/>
                      <a:pt x="480" y="169"/>
                    </a:cubicBezTo>
                    <a:cubicBezTo>
                      <a:pt x="459" y="116"/>
                      <a:pt x="412" y="76"/>
                      <a:pt x="362" y="50"/>
                    </a:cubicBezTo>
                    <a:cubicBezTo>
                      <a:pt x="315" y="26"/>
                      <a:pt x="248" y="1"/>
                      <a:pt x="18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9"/>
              <p:cNvSpPr/>
              <p:nvPr/>
            </p:nvSpPr>
            <p:spPr>
              <a:xfrm>
                <a:off x="2734750" y="3530900"/>
                <a:ext cx="19100" cy="9550"/>
              </a:xfrm>
              <a:custGeom>
                <a:avLst/>
                <a:gdLst/>
                <a:ahLst/>
                <a:cxnLst/>
                <a:rect l="l" t="t" r="r" b="b"/>
                <a:pathLst>
                  <a:path w="764" h="382" extrusionOk="0">
                    <a:moveTo>
                      <a:pt x="453" y="0"/>
                    </a:moveTo>
                    <a:cubicBezTo>
                      <a:pt x="339" y="0"/>
                      <a:pt x="221" y="34"/>
                      <a:pt x="133" y="87"/>
                    </a:cubicBezTo>
                    <a:cubicBezTo>
                      <a:pt x="91" y="109"/>
                      <a:pt x="55" y="141"/>
                      <a:pt x="29" y="182"/>
                    </a:cubicBezTo>
                    <a:cubicBezTo>
                      <a:pt x="6" y="223"/>
                      <a:pt x="1" y="277"/>
                      <a:pt x="25" y="317"/>
                    </a:cubicBezTo>
                    <a:cubicBezTo>
                      <a:pt x="48" y="350"/>
                      <a:pt x="82" y="372"/>
                      <a:pt x="122" y="378"/>
                    </a:cubicBezTo>
                    <a:cubicBezTo>
                      <a:pt x="141" y="380"/>
                      <a:pt x="160" y="382"/>
                      <a:pt x="180" y="382"/>
                    </a:cubicBezTo>
                    <a:cubicBezTo>
                      <a:pt x="199" y="382"/>
                      <a:pt x="218" y="380"/>
                      <a:pt x="238" y="378"/>
                    </a:cubicBezTo>
                    <a:lnTo>
                      <a:pt x="497" y="354"/>
                    </a:lnTo>
                    <a:cubicBezTo>
                      <a:pt x="550" y="350"/>
                      <a:pt x="605" y="344"/>
                      <a:pt x="653" y="323"/>
                    </a:cubicBezTo>
                    <a:cubicBezTo>
                      <a:pt x="700" y="301"/>
                      <a:pt x="744" y="259"/>
                      <a:pt x="753" y="208"/>
                    </a:cubicBezTo>
                    <a:cubicBezTo>
                      <a:pt x="764" y="140"/>
                      <a:pt x="716" y="76"/>
                      <a:pt x="656" y="45"/>
                    </a:cubicBezTo>
                    <a:cubicBezTo>
                      <a:pt x="596" y="14"/>
                      <a:pt x="525" y="0"/>
                      <a:pt x="4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9"/>
              <p:cNvSpPr/>
              <p:nvPr/>
            </p:nvSpPr>
            <p:spPr>
              <a:xfrm>
                <a:off x="2769575" y="3589500"/>
                <a:ext cx="12350" cy="8150"/>
              </a:xfrm>
              <a:custGeom>
                <a:avLst/>
                <a:gdLst/>
                <a:ahLst/>
                <a:cxnLst/>
                <a:rect l="l" t="t" r="r" b="b"/>
                <a:pathLst>
                  <a:path w="494" h="326" extrusionOk="0">
                    <a:moveTo>
                      <a:pt x="362" y="1"/>
                    </a:moveTo>
                    <a:cubicBezTo>
                      <a:pt x="282" y="1"/>
                      <a:pt x="185" y="32"/>
                      <a:pt x="129" y="64"/>
                    </a:cubicBezTo>
                    <a:cubicBezTo>
                      <a:pt x="56" y="106"/>
                      <a:pt x="1" y="251"/>
                      <a:pt x="82" y="309"/>
                    </a:cubicBezTo>
                    <a:cubicBezTo>
                      <a:pt x="100" y="321"/>
                      <a:pt x="120" y="326"/>
                      <a:pt x="141" y="326"/>
                    </a:cubicBezTo>
                    <a:cubicBezTo>
                      <a:pt x="170" y="326"/>
                      <a:pt x="200" y="317"/>
                      <a:pt x="227" y="305"/>
                    </a:cubicBezTo>
                    <a:cubicBezTo>
                      <a:pt x="307" y="271"/>
                      <a:pt x="379" y="223"/>
                      <a:pt x="441" y="162"/>
                    </a:cubicBezTo>
                    <a:cubicBezTo>
                      <a:pt x="467" y="135"/>
                      <a:pt x="493" y="100"/>
                      <a:pt x="485" y="64"/>
                    </a:cubicBezTo>
                    <a:cubicBezTo>
                      <a:pt x="478" y="41"/>
                      <a:pt x="461" y="23"/>
                      <a:pt x="439" y="15"/>
                    </a:cubicBezTo>
                    <a:cubicBezTo>
                      <a:pt x="418" y="5"/>
                      <a:pt x="391" y="1"/>
                      <a:pt x="362"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9"/>
              <p:cNvSpPr/>
              <p:nvPr/>
            </p:nvSpPr>
            <p:spPr>
              <a:xfrm>
                <a:off x="2897725" y="3494525"/>
                <a:ext cx="13925" cy="6475"/>
              </a:xfrm>
              <a:custGeom>
                <a:avLst/>
                <a:gdLst/>
                <a:ahLst/>
                <a:cxnLst/>
                <a:rect l="l" t="t" r="r" b="b"/>
                <a:pathLst>
                  <a:path w="557" h="259" extrusionOk="0">
                    <a:moveTo>
                      <a:pt x="399" y="1"/>
                    </a:moveTo>
                    <a:cubicBezTo>
                      <a:pt x="309" y="1"/>
                      <a:pt x="197" y="61"/>
                      <a:pt x="125" y="86"/>
                    </a:cubicBezTo>
                    <a:cubicBezTo>
                      <a:pt x="92" y="97"/>
                      <a:pt x="60" y="109"/>
                      <a:pt x="37" y="133"/>
                    </a:cubicBezTo>
                    <a:cubicBezTo>
                      <a:pt x="13" y="155"/>
                      <a:pt x="0" y="194"/>
                      <a:pt x="17" y="223"/>
                    </a:cubicBezTo>
                    <a:cubicBezTo>
                      <a:pt x="29" y="242"/>
                      <a:pt x="49" y="255"/>
                      <a:pt x="73" y="257"/>
                    </a:cubicBezTo>
                    <a:cubicBezTo>
                      <a:pt x="82" y="258"/>
                      <a:pt x="91" y="259"/>
                      <a:pt x="100" y="259"/>
                    </a:cubicBezTo>
                    <a:cubicBezTo>
                      <a:pt x="113" y="259"/>
                      <a:pt x="127" y="258"/>
                      <a:pt x="141" y="255"/>
                    </a:cubicBezTo>
                    <a:lnTo>
                      <a:pt x="419" y="215"/>
                    </a:lnTo>
                    <a:cubicBezTo>
                      <a:pt x="481" y="207"/>
                      <a:pt x="556" y="183"/>
                      <a:pt x="538" y="106"/>
                    </a:cubicBezTo>
                    <a:cubicBezTo>
                      <a:pt x="525" y="61"/>
                      <a:pt x="492" y="25"/>
                      <a:pt x="449" y="8"/>
                    </a:cubicBezTo>
                    <a:cubicBezTo>
                      <a:pt x="433" y="3"/>
                      <a:pt x="417" y="1"/>
                      <a:pt x="39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9"/>
              <p:cNvSpPr/>
              <p:nvPr/>
            </p:nvSpPr>
            <p:spPr>
              <a:xfrm>
                <a:off x="2942200" y="3522400"/>
                <a:ext cx="12725" cy="6550"/>
              </a:xfrm>
              <a:custGeom>
                <a:avLst/>
                <a:gdLst/>
                <a:ahLst/>
                <a:cxnLst/>
                <a:rect l="l" t="t" r="r" b="b"/>
                <a:pathLst>
                  <a:path w="509" h="262" extrusionOk="0">
                    <a:moveTo>
                      <a:pt x="381" y="0"/>
                    </a:moveTo>
                    <a:cubicBezTo>
                      <a:pt x="229" y="0"/>
                      <a:pt x="0" y="98"/>
                      <a:pt x="72" y="220"/>
                    </a:cubicBezTo>
                    <a:cubicBezTo>
                      <a:pt x="86" y="241"/>
                      <a:pt x="109" y="255"/>
                      <a:pt x="135" y="259"/>
                    </a:cubicBezTo>
                    <a:cubicBezTo>
                      <a:pt x="145" y="261"/>
                      <a:pt x="155" y="262"/>
                      <a:pt x="166" y="262"/>
                    </a:cubicBezTo>
                    <a:cubicBezTo>
                      <a:pt x="181" y="262"/>
                      <a:pt x="195" y="260"/>
                      <a:pt x="210" y="257"/>
                    </a:cubicBezTo>
                    <a:cubicBezTo>
                      <a:pt x="307" y="239"/>
                      <a:pt x="399" y="194"/>
                      <a:pt x="472" y="126"/>
                    </a:cubicBezTo>
                    <a:cubicBezTo>
                      <a:pt x="490" y="110"/>
                      <a:pt x="508" y="89"/>
                      <a:pt x="506" y="65"/>
                    </a:cubicBezTo>
                    <a:cubicBezTo>
                      <a:pt x="502" y="20"/>
                      <a:pt x="449" y="0"/>
                      <a:pt x="38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9"/>
              <p:cNvSpPr/>
              <p:nvPr/>
            </p:nvSpPr>
            <p:spPr>
              <a:xfrm>
                <a:off x="2971075" y="3408625"/>
                <a:ext cx="13475" cy="5275"/>
              </a:xfrm>
              <a:custGeom>
                <a:avLst/>
                <a:gdLst/>
                <a:ahLst/>
                <a:cxnLst/>
                <a:rect l="l" t="t" r="r" b="b"/>
                <a:pathLst>
                  <a:path w="539" h="211" extrusionOk="0">
                    <a:moveTo>
                      <a:pt x="317" y="1"/>
                    </a:moveTo>
                    <a:cubicBezTo>
                      <a:pt x="232" y="1"/>
                      <a:pt x="149" y="20"/>
                      <a:pt x="74" y="59"/>
                    </a:cubicBezTo>
                    <a:cubicBezTo>
                      <a:pt x="51" y="70"/>
                      <a:pt x="30" y="88"/>
                      <a:pt x="15" y="110"/>
                    </a:cubicBezTo>
                    <a:cubicBezTo>
                      <a:pt x="0" y="132"/>
                      <a:pt x="0" y="162"/>
                      <a:pt x="15" y="185"/>
                    </a:cubicBezTo>
                    <a:cubicBezTo>
                      <a:pt x="32" y="205"/>
                      <a:pt x="59" y="211"/>
                      <a:pt x="86" y="211"/>
                    </a:cubicBezTo>
                    <a:cubicBezTo>
                      <a:pt x="94" y="211"/>
                      <a:pt x="103" y="210"/>
                      <a:pt x="111" y="209"/>
                    </a:cubicBezTo>
                    <a:lnTo>
                      <a:pt x="375" y="192"/>
                    </a:lnTo>
                    <a:cubicBezTo>
                      <a:pt x="416" y="190"/>
                      <a:pt x="464" y="184"/>
                      <a:pt x="485" y="148"/>
                    </a:cubicBezTo>
                    <a:cubicBezTo>
                      <a:pt x="539" y="59"/>
                      <a:pt x="401" y="6"/>
                      <a:pt x="336" y="1"/>
                    </a:cubicBezTo>
                    <a:cubicBezTo>
                      <a:pt x="330" y="1"/>
                      <a:pt x="323" y="1"/>
                      <a:pt x="31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9"/>
              <p:cNvSpPr/>
              <p:nvPr/>
            </p:nvSpPr>
            <p:spPr>
              <a:xfrm>
                <a:off x="2685400" y="3521525"/>
                <a:ext cx="7850" cy="7550"/>
              </a:xfrm>
              <a:custGeom>
                <a:avLst/>
                <a:gdLst/>
                <a:ahLst/>
                <a:cxnLst/>
                <a:rect l="l" t="t" r="r" b="b"/>
                <a:pathLst>
                  <a:path w="314" h="302" extrusionOk="0">
                    <a:moveTo>
                      <a:pt x="199" y="0"/>
                    </a:moveTo>
                    <a:cubicBezTo>
                      <a:pt x="188" y="0"/>
                      <a:pt x="178" y="2"/>
                      <a:pt x="167" y="6"/>
                    </a:cubicBezTo>
                    <a:cubicBezTo>
                      <a:pt x="107" y="26"/>
                      <a:pt x="60" y="118"/>
                      <a:pt x="32" y="170"/>
                    </a:cubicBezTo>
                    <a:cubicBezTo>
                      <a:pt x="15" y="200"/>
                      <a:pt x="1" y="237"/>
                      <a:pt x="17" y="268"/>
                    </a:cubicBezTo>
                    <a:cubicBezTo>
                      <a:pt x="31" y="290"/>
                      <a:pt x="55" y="301"/>
                      <a:pt x="80" y="301"/>
                    </a:cubicBezTo>
                    <a:cubicBezTo>
                      <a:pt x="83" y="301"/>
                      <a:pt x="86" y="301"/>
                      <a:pt x="89" y="301"/>
                    </a:cubicBezTo>
                    <a:cubicBezTo>
                      <a:pt x="116" y="296"/>
                      <a:pt x="141" y="286"/>
                      <a:pt x="164" y="268"/>
                    </a:cubicBezTo>
                    <a:cubicBezTo>
                      <a:pt x="201" y="244"/>
                      <a:pt x="234" y="215"/>
                      <a:pt x="263" y="182"/>
                    </a:cubicBezTo>
                    <a:cubicBezTo>
                      <a:pt x="283" y="162"/>
                      <a:pt x="297" y="136"/>
                      <a:pt x="304" y="110"/>
                    </a:cubicBezTo>
                    <a:cubicBezTo>
                      <a:pt x="313" y="48"/>
                      <a:pt x="256" y="0"/>
                      <a:pt x="19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9"/>
              <p:cNvSpPr/>
              <p:nvPr/>
            </p:nvSpPr>
            <p:spPr>
              <a:xfrm>
                <a:off x="2866475" y="3575050"/>
                <a:ext cx="55100" cy="39350"/>
              </a:xfrm>
              <a:custGeom>
                <a:avLst/>
                <a:gdLst/>
                <a:ahLst/>
                <a:cxnLst/>
                <a:rect l="l" t="t" r="r" b="b"/>
                <a:pathLst>
                  <a:path w="2204" h="1574" extrusionOk="0">
                    <a:moveTo>
                      <a:pt x="1587" y="1"/>
                    </a:moveTo>
                    <a:cubicBezTo>
                      <a:pt x="1420" y="1"/>
                      <a:pt x="1252" y="44"/>
                      <a:pt x="1089" y="86"/>
                    </a:cubicBezTo>
                    <a:cubicBezTo>
                      <a:pt x="846" y="150"/>
                      <a:pt x="591" y="220"/>
                      <a:pt x="404" y="390"/>
                    </a:cubicBezTo>
                    <a:cubicBezTo>
                      <a:pt x="116" y="653"/>
                      <a:pt x="1" y="1320"/>
                      <a:pt x="423" y="1528"/>
                    </a:cubicBezTo>
                    <a:cubicBezTo>
                      <a:pt x="486" y="1560"/>
                      <a:pt x="556" y="1574"/>
                      <a:pt x="629" y="1574"/>
                    </a:cubicBezTo>
                    <a:cubicBezTo>
                      <a:pt x="1048" y="1574"/>
                      <a:pt x="1599" y="1126"/>
                      <a:pt x="1865" y="926"/>
                    </a:cubicBezTo>
                    <a:cubicBezTo>
                      <a:pt x="2009" y="817"/>
                      <a:pt x="2157" y="683"/>
                      <a:pt x="2177" y="504"/>
                    </a:cubicBezTo>
                    <a:cubicBezTo>
                      <a:pt x="2203" y="276"/>
                      <a:pt x="1996" y="73"/>
                      <a:pt x="1771" y="21"/>
                    </a:cubicBezTo>
                    <a:cubicBezTo>
                      <a:pt x="1710" y="7"/>
                      <a:pt x="1648" y="1"/>
                      <a:pt x="1587"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9"/>
              <p:cNvSpPr/>
              <p:nvPr/>
            </p:nvSpPr>
            <p:spPr>
              <a:xfrm>
                <a:off x="2807225" y="3606625"/>
                <a:ext cx="28875" cy="18275"/>
              </a:xfrm>
              <a:custGeom>
                <a:avLst/>
                <a:gdLst/>
                <a:ahLst/>
                <a:cxnLst/>
                <a:rect l="l" t="t" r="r" b="b"/>
                <a:pathLst>
                  <a:path w="1155" h="731" extrusionOk="0">
                    <a:moveTo>
                      <a:pt x="718" y="1"/>
                    </a:moveTo>
                    <a:cubicBezTo>
                      <a:pt x="682" y="1"/>
                      <a:pt x="646" y="5"/>
                      <a:pt x="611" y="13"/>
                    </a:cubicBezTo>
                    <a:cubicBezTo>
                      <a:pt x="452" y="51"/>
                      <a:pt x="318" y="164"/>
                      <a:pt x="229" y="301"/>
                    </a:cubicBezTo>
                    <a:cubicBezTo>
                      <a:pt x="0" y="651"/>
                      <a:pt x="178" y="730"/>
                      <a:pt x="432" y="730"/>
                    </a:cubicBezTo>
                    <a:cubicBezTo>
                      <a:pt x="515" y="730"/>
                      <a:pt x="605" y="722"/>
                      <a:pt x="692" y="712"/>
                    </a:cubicBezTo>
                    <a:cubicBezTo>
                      <a:pt x="814" y="697"/>
                      <a:pt x="944" y="680"/>
                      <a:pt x="1034" y="597"/>
                    </a:cubicBezTo>
                    <a:cubicBezTo>
                      <a:pt x="1153" y="487"/>
                      <a:pt x="1155" y="279"/>
                      <a:pt x="1053" y="152"/>
                    </a:cubicBezTo>
                    <a:cubicBezTo>
                      <a:pt x="974" y="52"/>
                      <a:pt x="846" y="1"/>
                      <a:pt x="718"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9"/>
              <p:cNvSpPr/>
              <p:nvPr/>
            </p:nvSpPr>
            <p:spPr>
              <a:xfrm>
                <a:off x="3019100" y="3482050"/>
                <a:ext cx="53625" cy="50100"/>
              </a:xfrm>
              <a:custGeom>
                <a:avLst/>
                <a:gdLst/>
                <a:ahLst/>
                <a:cxnLst/>
                <a:rect l="l" t="t" r="r" b="b"/>
                <a:pathLst>
                  <a:path w="2145" h="2004" extrusionOk="0">
                    <a:moveTo>
                      <a:pt x="1788" y="1"/>
                    </a:moveTo>
                    <a:cubicBezTo>
                      <a:pt x="1775" y="1"/>
                      <a:pt x="1762" y="1"/>
                      <a:pt x="1749" y="3"/>
                    </a:cubicBezTo>
                    <a:cubicBezTo>
                      <a:pt x="1634" y="14"/>
                      <a:pt x="1527" y="68"/>
                      <a:pt x="1427" y="123"/>
                    </a:cubicBezTo>
                    <a:cubicBezTo>
                      <a:pt x="1044" y="329"/>
                      <a:pt x="665" y="567"/>
                      <a:pt x="413" y="920"/>
                    </a:cubicBezTo>
                    <a:cubicBezTo>
                      <a:pt x="219" y="1192"/>
                      <a:pt x="0" y="2003"/>
                      <a:pt x="368" y="2003"/>
                    </a:cubicBezTo>
                    <a:cubicBezTo>
                      <a:pt x="435" y="2003"/>
                      <a:pt x="522" y="1976"/>
                      <a:pt x="631" y="1914"/>
                    </a:cubicBezTo>
                    <a:cubicBezTo>
                      <a:pt x="1172" y="1609"/>
                      <a:pt x="1639" y="1121"/>
                      <a:pt x="1971" y="602"/>
                    </a:cubicBezTo>
                    <a:cubicBezTo>
                      <a:pt x="2062" y="459"/>
                      <a:pt x="2145" y="271"/>
                      <a:pt x="2053" y="128"/>
                    </a:cubicBezTo>
                    <a:cubicBezTo>
                      <a:pt x="1999" y="42"/>
                      <a:pt x="1893" y="1"/>
                      <a:pt x="1788"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9"/>
              <p:cNvSpPr/>
              <p:nvPr/>
            </p:nvSpPr>
            <p:spPr>
              <a:xfrm>
                <a:off x="3079200" y="3440400"/>
                <a:ext cx="26975" cy="24550"/>
              </a:xfrm>
              <a:custGeom>
                <a:avLst/>
                <a:gdLst/>
                <a:ahLst/>
                <a:cxnLst/>
                <a:rect l="l" t="t" r="r" b="b"/>
                <a:pathLst>
                  <a:path w="1079" h="982" extrusionOk="0">
                    <a:moveTo>
                      <a:pt x="556" y="1"/>
                    </a:moveTo>
                    <a:cubicBezTo>
                      <a:pt x="312" y="1"/>
                      <a:pt x="53" y="229"/>
                      <a:pt x="23" y="492"/>
                    </a:cubicBezTo>
                    <a:cubicBezTo>
                      <a:pt x="0" y="681"/>
                      <a:pt x="106" y="886"/>
                      <a:pt x="285" y="954"/>
                    </a:cubicBezTo>
                    <a:cubicBezTo>
                      <a:pt x="334" y="973"/>
                      <a:pt x="383" y="981"/>
                      <a:pt x="431" y="981"/>
                    </a:cubicBezTo>
                    <a:cubicBezTo>
                      <a:pt x="792" y="981"/>
                      <a:pt x="1079" y="498"/>
                      <a:pt x="871" y="181"/>
                    </a:cubicBezTo>
                    <a:cubicBezTo>
                      <a:pt x="787" y="54"/>
                      <a:pt x="673" y="1"/>
                      <a:pt x="556"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9"/>
              <p:cNvSpPr/>
              <p:nvPr/>
            </p:nvSpPr>
            <p:spPr>
              <a:xfrm>
                <a:off x="2675625" y="3620875"/>
                <a:ext cx="53725" cy="21875"/>
              </a:xfrm>
              <a:custGeom>
                <a:avLst/>
                <a:gdLst/>
                <a:ahLst/>
                <a:cxnLst/>
                <a:rect l="l" t="t" r="r" b="b"/>
                <a:pathLst>
                  <a:path w="2149" h="875" extrusionOk="0">
                    <a:moveTo>
                      <a:pt x="643" y="0"/>
                    </a:moveTo>
                    <a:cubicBezTo>
                      <a:pt x="557" y="0"/>
                      <a:pt x="471" y="8"/>
                      <a:pt x="388" y="30"/>
                    </a:cubicBezTo>
                    <a:cubicBezTo>
                      <a:pt x="237" y="70"/>
                      <a:pt x="0" y="203"/>
                      <a:pt x="10" y="389"/>
                    </a:cubicBezTo>
                    <a:cubicBezTo>
                      <a:pt x="19" y="570"/>
                      <a:pt x="255" y="644"/>
                      <a:pt x="395" y="700"/>
                    </a:cubicBezTo>
                    <a:cubicBezTo>
                      <a:pt x="682" y="815"/>
                      <a:pt x="987" y="875"/>
                      <a:pt x="1294" y="875"/>
                    </a:cubicBezTo>
                    <a:cubicBezTo>
                      <a:pt x="1365" y="875"/>
                      <a:pt x="1435" y="871"/>
                      <a:pt x="1505" y="865"/>
                    </a:cubicBezTo>
                    <a:cubicBezTo>
                      <a:pt x="1672" y="850"/>
                      <a:pt x="1845" y="814"/>
                      <a:pt x="1969" y="703"/>
                    </a:cubicBezTo>
                    <a:cubicBezTo>
                      <a:pt x="2095" y="592"/>
                      <a:pt x="2149" y="387"/>
                      <a:pt x="2048" y="255"/>
                    </a:cubicBezTo>
                    <a:cubicBezTo>
                      <a:pt x="1962" y="143"/>
                      <a:pt x="1807" y="118"/>
                      <a:pt x="1667" y="102"/>
                    </a:cubicBezTo>
                    <a:lnTo>
                      <a:pt x="961" y="24"/>
                    </a:lnTo>
                    <a:cubicBezTo>
                      <a:pt x="856" y="12"/>
                      <a:pt x="749" y="0"/>
                      <a:pt x="643"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9"/>
              <p:cNvSpPr/>
              <p:nvPr/>
            </p:nvSpPr>
            <p:spPr>
              <a:xfrm>
                <a:off x="2976900" y="3576075"/>
                <a:ext cx="44275" cy="35000"/>
              </a:xfrm>
              <a:custGeom>
                <a:avLst/>
                <a:gdLst/>
                <a:ahLst/>
                <a:cxnLst/>
                <a:rect l="l" t="t" r="r" b="b"/>
                <a:pathLst>
                  <a:path w="1771" h="1400" extrusionOk="0">
                    <a:moveTo>
                      <a:pt x="1526" y="0"/>
                    </a:moveTo>
                    <a:cubicBezTo>
                      <a:pt x="1457" y="0"/>
                      <a:pt x="1384" y="17"/>
                      <a:pt x="1319" y="35"/>
                    </a:cubicBezTo>
                    <a:cubicBezTo>
                      <a:pt x="1090" y="101"/>
                      <a:pt x="860" y="166"/>
                      <a:pt x="649" y="278"/>
                    </a:cubicBezTo>
                    <a:cubicBezTo>
                      <a:pt x="438" y="389"/>
                      <a:pt x="247" y="549"/>
                      <a:pt x="141" y="762"/>
                    </a:cubicBezTo>
                    <a:cubicBezTo>
                      <a:pt x="69" y="906"/>
                      <a:pt x="0" y="1184"/>
                      <a:pt x="98" y="1334"/>
                    </a:cubicBezTo>
                    <a:cubicBezTo>
                      <a:pt x="129" y="1382"/>
                      <a:pt x="171" y="1399"/>
                      <a:pt x="218" y="1399"/>
                    </a:cubicBezTo>
                    <a:cubicBezTo>
                      <a:pt x="324" y="1399"/>
                      <a:pt x="457" y="1311"/>
                      <a:pt x="552" y="1266"/>
                    </a:cubicBezTo>
                    <a:cubicBezTo>
                      <a:pt x="941" y="1084"/>
                      <a:pt x="1294" y="832"/>
                      <a:pt x="1593" y="523"/>
                    </a:cubicBezTo>
                    <a:cubicBezTo>
                      <a:pt x="1653" y="461"/>
                      <a:pt x="1710" y="396"/>
                      <a:pt x="1741" y="317"/>
                    </a:cubicBezTo>
                    <a:cubicBezTo>
                      <a:pt x="1771" y="237"/>
                      <a:pt x="1769" y="141"/>
                      <a:pt x="1714" y="75"/>
                    </a:cubicBezTo>
                    <a:cubicBezTo>
                      <a:pt x="1667" y="19"/>
                      <a:pt x="1599" y="0"/>
                      <a:pt x="1526"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9"/>
              <p:cNvSpPr/>
              <p:nvPr/>
            </p:nvSpPr>
            <p:spPr>
              <a:xfrm>
                <a:off x="3043800" y="3548850"/>
                <a:ext cx="19875" cy="21050"/>
              </a:xfrm>
              <a:custGeom>
                <a:avLst/>
                <a:gdLst/>
                <a:ahLst/>
                <a:cxnLst/>
                <a:rect l="l" t="t" r="r" b="b"/>
                <a:pathLst>
                  <a:path w="795" h="842" extrusionOk="0">
                    <a:moveTo>
                      <a:pt x="509" y="1"/>
                    </a:moveTo>
                    <a:cubicBezTo>
                      <a:pt x="429" y="1"/>
                      <a:pt x="349" y="31"/>
                      <a:pt x="282" y="75"/>
                    </a:cubicBezTo>
                    <a:cubicBezTo>
                      <a:pt x="155" y="159"/>
                      <a:pt x="66" y="287"/>
                      <a:pt x="34" y="434"/>
                    </a:cubicBezTo>
                    <a:cubicBezTo>
                      <a:pt x="1" y="580"/>
                      <a:pt x="12" y="841"/>
                      <a:pt x="209" y="841"/>
                    </a:cubicBezTo>
                    <a:cubicBezTo>
                      <a:pt x="211" y="841"/>
                      <a:pt x="213" y="841"/>
                      <a:pt x="214" y="841"/>
                    </a:cubicBezTo>
                    <a:cubicBezTo>
                      <a:pt x="390" y="838"/>
                      <a:pt x="586" y="605"/>
                      <a:pt x="677" y="476"/>
                    </a:cubicBezTo>
                    <a:cubicBezTo>
                      <a:pt x="742" y="384"/>
                      <a:pt x="795" y="267"/>
                      <a:pt x="757" y="160"/>
                    </a:cubicBezTo>
                    <a:cubicBezTo>
                      <a:pt x="726" y="73"/>
                      <a:pt x="637" y="14"/>
                      <a:pt x="545" y="3"/>
                    </a:cubicBezTo>
                    <a:cubicBezTo>
                      <a:pt x="533" y="2"/>
                      <a:pt x="521" y="1"/>
                      <a:pt x="50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9"/>
              <p:cNvSpPr/>
              <p:nvPr/>
            </p:nvSpPr>
            <p:spPr>
              <a:xfrm>
                <a:off x="3077050" y="3507600"/>
                <a:ext cx="23700" cy="15200"/>
              </a:xfrm>
              <a:custGeom>
                <a:avLst/>
                <a:gdLst/>
                <a:ahLst/>
                <a:cxnLst/>
                <a:rect l="l" t="t" r="r" b="b"/>
                <a:pathLst>
                  <a:path w="948" h="608" extrusionOk="0">
                    <a:moveTo>
                      <a:pt x="815" y="1"/>
                    </a:moveTo>
                    <a:cubicBezTo>
                      <a:pt x="793" y="1"/>
                      <a:pt x="771" y="4"/>
                      <a:pt x="751" y="9"/>
                    </a:cubicBezTo>
                    <a:cubicBezTo>
                      <a:pt x="607" y="44"/>
                      <a:pt x="0" y="346"/>
                      <a:pt x="212" y="565"/>
                    </a:cubicBezTo>
                    <a:cubicBezTo>
                      <a:pt x="241" y="595"/>
                      <a:pt x="281" y="607"/>
                      <a:pt x="322" y="607"/>
                    </a:cubicBezTo>
                    <a:cubicBezTo>
                      <a:pt x="377" y="607"/>
                      <a:pt x="437" y="587"/>
                      <a:pt x="487" y="560"/>
                    </a:cubicBezTo>
                    <a:cubicBezTo>
                      <a:pt x="642" y="479"/>
                      <a:pt x="777" y="361"/>
                      <a:pt x="879" y="217"/>
                    </a:cubicBezTo>
                    <a:cubicBezTo>
                      <a:pt x="916" y="164"/>
                      <a:pt x="948" y="91"/>
                      <a:pt x="910" y="40"/>
                    </a:cubicBezTo>
                    <a:cubicBezTo>
                      <a:pt x="889" y="11"/>
                      <a:pt x="853" y="1"/>
                      <a:pt x="815"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9"/>
              <p:cNvSpPr/>
              <p:nvPr/>
            </p:nvSpPr>
            <p:spPr>
              <a:xfrm>
                <a:off x="2922675" y="3592275"/>
                <a:ext cx="27275" cy="17225"/>
              </a:xfrm>
              <a:custGeom>
                <a:avLst/>
                <a:gdLst/>
                <a:ahLst/>
                <a:cxnLst/>
                <a:rect l="l" t="t" r="r" b="b"/>
                <a:pathLst>
                  <a:path w="1091" h="689" extrusionOk="0">
                    <a:moveTo>
                      <a:pt x="849" y="0"/>
                    </a:moveTo>
                    <a:cubicBezTo>
                      <a:pt x="765" y="0"/>
                      <a:pt x="682" y="30"/>
                      <a:pt x="603" y="64"/>
                    </a:cubicBezTo>
                    <a:cubicBezTo>
                      <a:pt x="475" y="118"/>
                      <a:pt x="349" y="183"/>
                      <a:pt x="229" y="256"/>
                    </a:cubicBezTo>
                    <a:cubicBezTo>
                      <a:pt x="184" y="282"/>
                      <a:pt x="139" y="313"/>
                      <a:pt x="106" y="353"/>
                    </a:cubicBezTo>
                    <a:cubicBezTo>
                      <a:pt x="0" y="485"/>
                      <a:pt x="89" y="681"/>
                      <a:pt x="258" y="688"/>
                    </a:cubicBezTo>
                    <a:cubicBezTo>
                      <a:pt x="264" y="689"/>
                      <a:pt x="271" y="689"/>
                      <a:pt x="277" y="689"/>
                    </a:cubicBezTo>
                    <a:cubicBezTo>
                      <a:pt x="369" y="689"/>
                      <a:pt x="456" y="647"/>
                      <a:pt x="538" y="607"/>
                    </a:cubicBezTo>
                    <a:lnTo>
                      <a:pt x="849" y="455"/>
                    </a:lnTo>
                    <a:cubicBezTo>
                      <a:pt x="906" y="426"/>
                      <a:pt x="964" y="398"/>
                      <a:pt x="1010" y="355"/>
                    </a:cubicBezTo>
                    <a:cubicBezTo>
                      <a:pt x="1057" y="311"/>
                      <a:pt x="1091" y="250"/>
                      <a:pt x="1087" y="187"/>
                    </a:cubicBezTo>
                    <a:cubicBezTo>
                      <a:pt x="1082" y="89"/>
                      <a:pt x="985" y="15"/>
                      <a:pt x="889" y="2"/>
                    </a:cubicBezTo>
                    <a:cubicBezTo>
                      <a:pt x="875" y="1"/>
                      <a:pt x="862" y="0"/>
                      <a:pt x="84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46" name="Google Shape;4946;p29"/>
          <p:cNvGrpSpPr/>
          <p:nvPr/>
        </p:nvGrpSpPr>
        <p:grpSpPr>
          <a:xfrm>
            <a:off x="956679" y="3072864"/>
            <a:ext cx="143835" cy="444704"/>
            <a:chOff x="1105829" y="3294189"/>
            <a:chExt cx="143835" cy="444704"/>
          </a:xfrm>
        </p:grpSpPr>
        <p:sp>
          <p:nvSpPr>
            <p:cNvPr id="4947" name="Google Shape;4947;p29"/>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9"/>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9"/>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9"/>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9"/>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9"/>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3" name="Google Shape;4953;p29"/>
          <p:cNvGrpSpPr/>
          <p:nvPr/>
        </p:nvGrpSpPr>
        <p:grpSpPr>
          <a:xfrm>
            <a:off x="6594983" y="3822582"/>
            <a:ext cx="517110" cy="232801"/>
            <a:chOff x="3919783" y="4587607"/>
            <a:chExt cx="517110" cy="232801"/>
          </a:xfrm>
        </p:grpSpPr>
        <p:sp>
          <p:nvSpPr>
            <p:cNvPr id="4954" name="Google Shape;4954;p29"/>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9"/>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9"/>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9"/>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9"/>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9"/>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4774"/>
                                        </p:tgtEl>
                                        <p:attrNameLst>
                                          <p:attrName>style.visibility</p:attrName>
                                        </p:attrNameLst>
                                      </p:cBhvr>
                                      <p:to>
                                        <p:strVal val="visible"/>
                                      </p:to>
                                    </p:set>
                                    <p:animEffect transition="in" filter="barn(inVertical)">
                                      <p:cBhvr>
                                        <p:cTn id="7" dur="500"/>
                                        <p:tgtEl>
                                          <p:spTgt spid="477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4774"/>
                                        </p:tgtEl>
                                        <p:attrNameLst>
                                          <p:attrName>ppt_x</p:attrName>
                                          <p:attrName>ppt_y</p:attrName>
                                        </p:attrNameLst>
                                      </p:cBhvr>
                                    </p:animMotion>
                                    <p:animRot by="1500000">
                                      <p:cBhvr>
                                        <p:cTn id="12" dur="125" fill="hold">
                                          <p:stCondLst>
                                            <p:cond delay="0"/>
                                          </p:stCondLst>
                                        </p:cTn>
                                        <p:tgtEl>
                                          <p:spTgt spid="4774"/>
                                        </p:tgtEl>
                                        <p:attrNameLst>
                                          <p:attrName>r</p:attrName>
                                        </p:attrNameLst>
                                      </p:cBhvr>
                                    </p:animRot>
                                    <p:animRot by="-1500000">
                                      <p:cBhvr>
                                        <p:cTn id="13" dur="125" fill="hold">
                                          <p:stCondLst>
                                            <p:cond delay="125"/>
                                          </p:stCondLst>
                                        </p:cTn>
                                        <p:tgtEl>
                                          <p:spTgt spid="4774"/>
                                        </p:tgtEl>
                                        <p:attrNameLst>
                                          <p:attrName>r</p:attrName>
                                        </p:attrNameLst>
                                      </p:cBhvr>
                                    </p:animRot>
                                    <p:animRot by="-1500000">
                                      <p:cBhvr>
                                        <p:cTn id="14" dur="125" fill="hold">
                                          <p:stCondLst>
                                            <p:cond delay="250"/>
                                          </p:stCondLst>
                                        </p:cTn>
                                        <p:tgtEl>
                                          <p:spTgt spid="4774"/>
                                        </p:tgtEl>
                                        <p:attrNameLst>
                                          <p:attrName>r</p:attrName>
                                        </p:attrNameLst>
                                      </p:cBhvr>
                                    </p:animRot>
                                    <p:animRot by="1500000">
                                      <p:cBhvr>
                                        <p:cTn id="15" dur="125" fill="hold">
                                          <p:stCondLst>
                                            <p:cond delay="375"/>
                                          </p:stCondLst>
                                        </p:cTn>
                                        <p:tgtEl>
                                          <p:spTgt spid="47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4" grpId="0"/>
      <p:bldP spid="477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844467" y="622372"/>
            <a:ext cx="602062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CÂU HỎI VÀ BÀI TẬP</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665445" y="1240726"/>
            <a:ext cx="6427705" cy="1265487"/>
          </a:xfrm>
          <a:prstGeom prst="rect">
            <a:avLst/>
          </a:prstGeom>
          <a:ln w="57150">
            <a:solidFill>
              <a:srgbClr val="FFFF00"/>
            </a:solidFill>
          </a:ln>
        </p:spPr>
        <p:txBody>
          <a:bodyPr spcFirstLastPara="1" wrap="square" lIns="91425" tIns="91425" rIns="91425" bIns="91425" anchor="t" anchorCtr="0">
            <a:noAutofit/>
          </a:bodyPr>
          <a:lstStyle/>
          <a:p>
            <a:pPr marL="0" lvl="0" indent="0" algn="ctr">
              <a:buNone/>
            </a:pPr>
            <a:r>
              <a:rPr lang="vi-VN" sz="2800">
                <a:solidFill>
                  <a:schemeClr val="bg1">
                    <a:lumMod val="10000"/>
                  </a:schemeClr>
                </a:solidFill>
                <a:latin typeface="Times New Roman" panose="02020603050405020304" pitchFamily="18" charset="0"/>
                <a:cs typeface="Times New Roman" panose="02020603050405020304" pitchFamily="18" charset="0"/>
              </a:rPr>
              <a:t>So sánh tính chất vật lí của glucose và saccharose</a:t>
            </a:r>
            <a:endParaRPr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9" name="Google Shape;5799;p36"/>
          <p:cNvGrpSpPr/>
          <p:nvPr/>
        </p:nvGrpSpPr>
        <p:grpSpPr>
          <a:xfrm>
            <a:off x="7049608" y="1598582"/>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 name="Rectangle 133"/>
          <p:cNvSpPr/>
          <p:nvPr/>
        </p:nvSpPr>
        <p:spPr>
          <a:xfrm>
            <a:off x="763818" y="2603992"/>
            <a:ext cx="7589892" cy="2308324"/>
          </a:xfrm>
          <a:prstGeom prst="rect">
            <a:avLst/>
          </a:prstGeom>
          <a:solidFill>
            <a:srgbClr val="FFFFFF"/>
          </a:solidFill>
        </p:spPr>
        <p:txBody>
          <a:bodyPr wrap="square">
            <a:spAutoFit/>
          </a:bodyPr>
          <a:lstStyle/>
          <a:p>
            <a:pPr algn="ctr"/>
            <a:r>
              <a:rPr lang="en-US" altLang="en-US" sz="2400">
                <a:solidFill>
                  <a:srgbClr val="FF0000"/>
                </a:solidFill>
                <a:latin typeface="Times New Roman" panose="02020603050405020304" pitchFamily="18" charset="0"/>
                <a:cs typeface="Times New Roman" panose="02020603050405020304" pitchFamily="18" charset="0"/>
              </a:rPr>
              <a:t>Lời giải</a:t>
            </a:r>
          </a:p>
          <a:p>
            <a:pPr algn="ctr"/>
            <a:endParaRPr lang="en-US" altLang="en-US" sz="2400">
              <a:solidFill>
                <a:srgbClr val="FF0000"/>
              </a:solidFill>
              <a:latin typeface="Times New Roman" panose="02020603050405020304" pitchFamily="18" charset="0"/>
              <a:cs typeface="Times New Roman" panose="02020603050405020304" pitchFamily="18" charset="0"/>
            </a:endParaRPr>
          </a:p>
          <a:p>
            <a:pPr algn="ctr"/>
            <a:endParaRPr lang="en-US" altLang="en-US" sz="2400">
              <a:solidFill>
                <a:srgbClr val="FF0000"/>
              </a:solidFill>
              <a:latin typeface="Times New Roman" panose="02020603050405020304" pitchFamily="18" charset="0"/>
              <a:cs typeface="Times New Roman" panose="02020603050405020304" pitchFamily="18" charset="0"/>
            </a:endParaRPr>
          </a:p>
          <a:p>
            <a:pPr algn="ctr"/>
            <a:endParaRPr lang="en-US" altLang="en-US" sz="2400">
              <a:solidFill>
                <a:srgbClr val="FF0000"/>
              </a:solidFill>
              <a:latin typeface="Times New Roman" panose="02020603050405020304" pitchFamily="18" charset="0"/>
              <a:cs typeface="Times New Roman" panose="02020603050405020304" pitchFamily="18" charset="0"/>
            </a:endParaRPr>
          </a:p>
          <a:p>
            <a:pPr algn="ctr"/>
            <a:endParaRPr lang="en-US" altLang="en-US" sz="2400">
              <a:solidFill>
                <a:srgbClr val="FF0000"/>
              </a:solidFill>
              <a:latin typeface="Times New Roman" panose="02020603050405020304" pitchFamily="18" charset="0"/>
              <a:cs typeface="Times New Roman" panose="02020603050405020304" pitchFamily="18" charset="0"/>
            </a:endParaRPr>
          </a:p>
          <a:p>
            <a:pPr algn="ctr"/>
            <a:endParaRPr lang="en-US" alt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9104B471-0EA9-19D8-D68A-C7C070B2810F}"/>
              </a:ext>
            </a:extLst>
          </p:cNvPr>
          <p:cNvGraphicFramePr>
            <a:graphicFrameLocks noGrp="1"/>
          </p:cNvGraphicFramePr>
          <p:nvPr>
            <p:extLst>
              <p:ext uri="{D42A27DB-BD31-4B8C-83A1-F6EECF244321}">
                <p14:modId xmlns:p14="http://schemas.microsoft.com/office/powerpoint/2010/main" val="2118133741"/>
              </p:ext>
            </p:extLst>
          </p:nvPr>
        </p:nvGraphicFramePr>
        <p:xfrm>
          <a:off x="1684861" y="3138367"/>
          <a:ext cx="5926638" cy="1371600"/>
        </p:xfrm>
        <a:graphic>
          <a:graphicData uri="http://schemas.openxmlformats.org/drawingml/2006/table">
            <a:tbl>
              <a:tblPr/>
              <a:tblGrid>
                <a:gridCol w="2963319">
                  <a:extLst>
                    <a:ext uri="{9D8B030D-6E8A-4147-A177-3AD203B41FA5}">
                      <a16:colId xmlns:a16="http://schemas.microsoft.com/office/drawing/2014/main" val="833388722"/>
                    </a:ext>
                  </a:extLst>
                </a:gridCol>
                <a:gridCol w="2963319">
                  <a:extLst>
                    <a:ext uri="{9D8B030D-6E8A-4147-A177-3AD203B41FA5}">
                      <a16:colId xmlns:a16="http://schemas.microsoft.com/office/drawing/2014/main" val="3066166395"/>
                    </a:ext>
                  </a:extLst>
                </a:gridCol>
              </a:tblGrid>
              <a:tr h="0">
                <a:tc>
                  <a:txBody>
                    <a:bodyPr/>
                    <a:lstStyle/>
                    <a:p>
                      <a:pPr algn="ctr"/>
                      <a:r>
                        <a:rPr lang="en-US" sz="1800" b="1">
                          <a:solidFill>
                            <a:srgbClr val="000000"/>
                          </a:solidFill>
                          <a:effectLst/>
                          <a:latin typeface="Times New Roman" panose="02020603050405020304" pitchFamily="18" charset="0"/>
                          <a:cs typeface="Times New Roman" panose="02020603050405020304" pitchFamily="18" charset="0"/>
                        </a:rPr>
                        <a:t>Glucose</a:t>
                      </a:r>
                      <a:endParaRPr lang="en-US" sz="180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1">
                          <a:solidFill>
                            <a:srgbClr val="000000"/>
                          </a:solidFill>
                          <a:effectLst/>
                          <a:latin typeface="Times New Roman" panose="02020603050405020304" pitchFamily="18" charset="0"/>
                          <a:cs typeface="Times New Roman" panose="02020603050405020304" pitchFamily="18" charset="0"/>
                        </a:rPr>
                        <a:t>Saccharose</a:t>
                      </a:r>
                      <a:endParaRPr lang="en-US" sz="180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40102295"/>
                  </a:ext>
                </a:extLst>
              </a:tr>
              <a:tr h="0">
                <a:tc>
                  <a:txBody>
                    <a:bodyPr/>
                    <a:lstStyle/>
                    <a:p>
                      <a:pPr algn="ctr"/>
                      <a:r>
                        <a:rPr lang="en-US" sz="1800">
                          <a:solidFill>
                            <a:srgbClr val="000000"/>
                          </a:solidFill>
                          <a:effectLst/>
                          <a:latin typeface="Times New Roman" panose="02020603050405020304" pitchFamily="18" charset="0"/>
                          <a:cs typeface="Times New Roman" panose="02020603050405020304" pitchFamily="18" charset="0"/>
                        </a:rPr>
                        <a:t>Tinh thể không màu</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Times New Roman" panose="02020603050405020304" pitchFamily="18" charset="0"/>
                          <a:cs typeface="Times New Roman" panose="02020603050405020304" pitchFamily="18" charset="0"/>
                        </a:rPr>
                        <a:t>Tinh thể không màu</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5322845"/>
                  </a:ext>
                </a:extLst>
              </a:tr>
              <a:tr h="0">
                <a:tc>
                  <a:txBody>
                    <a:bodyPr/>
                    <a:lstStyle/>
                    <a:p>
                      <a:pPr algn="ctr"/>
                      <a:r>
                        <a:rPr lang="en-US" sz="1800">
                          <a:solidFill>
                            <a:srgbClr val="000000"/>
                          </a:solidFill>
                          <a:effectLst/>
                          <a:latin typeface="Times New Roman" panose="02020603050405020304" pitchFamily="18" charset="0"/>
                          <a:cs typeface="Times New Roman" panose="02020603050405020304" pitchFamily="18" charset="0"/>
                        </a:rPr>
                        <a:t>Không mùi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Times New Roman" panose="02020603050405020304" pitchFamily="18" charset="0"/>
                          <a:cs typeface="Times New Roman" panose="02020603050405020304" pitchFamily="18" charset="0"/>
                        </a:rPr>
                        <a:t>Không mùi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46895425"/>
                  </a:ext>
                </a:extLst>
              </a:tr>
              <a:tr h="0">
                <a:tc>
                  <a:txBody>
                    <a:bodyPr/>
                    <a:lstStyle/>
                    <a:p>
                      <a:pPr algn="ctr"/>
                      <a:r>
                        <a:rPr lang="en-US" sz="1800">
                          <a:solidFill>
                            <a:srgbClr val="000000"/>
                          </a:solidFill>
                          <a:effectLst/>
                          <a:latin typeface="Times New Roman" panose="02020603050405020304" pitchFamily="18" charset="0"/>
                          <a:cs typeface="Times New Roman" panose="02020603050405020304" pitchFamily="18" charset="0"/>
                        </a:rPr>
                        <a:t>Có vị ngọt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latin typeface="Times New Roman" panose="02020603050405020304" pitchFamily="18" charset="0"/>
                          <a:cs typeface="Times New Roman" panose="02020603050405020304" pitchFamily="18" charset="0"/>
                        </a:rPr>
                        <a:t>Có vị ngọt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099654"/>
                  </a:ext>
                </a:extLst>
              </a:tr>
              <a:tr h="0">
                <a:tc>
                  <a:txBody>
                    <a:bodyPr/>
                    <a:lstStyle/>
                    <a:p>
                      <a:pPr algn="ctr"/>
                      <a:r>
                        <a:rPr lang="vi-VN" sz="1800">
                          <a:solidFill>
                            <a:srgbClr val="000000"/>
                          </a:solidFill>
                          <a:effectLst/>
                          <a:latin typeface="Times New Roman" panose="02020603050405020304" pitchFamily="18" charset="0"/>
                          <a:cs typeface="Times New Roman" panose="02020603050405020304" pitchFamily="18" charset="0"/>
                        </a:rPr>
                        <a:t>Tan tốt trong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a:solidFill>
                            <a:srgbClr val="000000"/>
                          </a:solidFill>
                          <a:effectLst/>
                          <a:latin typeface="Times New Roman" panose="02020603050405020304" pitchFamily="18" charset="0"/>
                          <a:cs typeface="Times New Roman" panose="02020603050405020304" pitchFamily="18" charset="0"/>
                        </a:rPr>
                        <a:t>Tan tốt trong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89264956"/>
                  </a:ext>
                </a:extLst>
              </a:tr>
            </a:tbl>
          </a:graphicData>
        </a:graphic>
      </p:graphicFrame>
      <p:grpSp>
        <p:nvGrpSpPr>
          <p:cNvPr id="3" name="Group 2">
            <a:extLst>
              <a:ext uri="{FF2B5EF4-FFF2-40B4-BE49-F238E27FC236}">
                <a16:creationId xmlns:a16="http://schemas.microsoft.com/office/drawing/2014/main" id="{450B639A-645B-CAEB-4384-879D2473125F}"/>
              </a:ext>
            </a:extLst>
          </p:cNvPr>
          <p:cNvGrpSpPr/>
          <p:nvPr/>
        </p:nvGrpSpPr>
        <p:grpSpPr>
          <a:xfrm>
            <a:off x="660400" y="-170054"/>
            <a:ext cx="7823200" cy="584775"/>
            <a:chOff x="2184400" y="286560"/>
            <a:chExt cx="7823200" cy="503454"/>
          </a:xfrm>
        </p:grpSpPr>
        <p:sp>
          <p:nvSpPr>
            <p:cNvPr id="4" name="Rectangle: Rounded Corners 3">
              <a:extLst>
                <a:ext uri="{FF2B5EF4-FFF2-40B4-BE49-F238E27FC236}">
                  <a16:creationId xmlns:a16="http://schemas.microsoft.com/office/drawing/2014/main" id="{6E932525-65D8-C8F0-9341-16D466F6FEA7}"/>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Name">
              <a:extLst>
                <a:ext uri="{FF2B5EF4-FFF2-40B4-BE49-F238E27FC236}">
                  <a16:creationId xmlns:a16="http://schemas.microsoft.com/office/drawing/2014/main" id="{337CF6F5-4F23-426F-3E17-BE27B8913266}"/>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TRẠNG THÁI TỰ NHIÊN VÀ TCVL</a:t>
              </a:r>
            </a:p>
          </p:txBody>
        </p:sp>
      </p:grpSp>
    </p:spTree>
    <p:extLst>
      <p:ext uri="{BB962C8B-B14F-4D97-AF65-F5344CB8AC3E}">
        <p14:creationId xmlns:p14="http://schemas.microsoft.com/office/powerpoint/2010/main" val="13704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58">
                                            <p:bg/>
                                          </p:spTgt>
                                        </p:tgtEl>
                                        <p:attrNameLst>
                                          <p:attrName>style.visibility</p:attrName>
                                        </p:attrNameLst>
                                      </p:cBhvr>
                                      <p:to>
                                        <p:strVal val="visible"/>
                                      </p:to>
                                    </p:set>
                                    <p:animEffect transition="in" filter="fade">
                                      <p:cBhvr>
                                        <p:cTn id="7" dur="1000"/>
                                        <p:tgtEl>
                                          <p:spTgt spid="5758">
                                            <p:bg/>
                                          </p:spTgt>
                                        </p:tgtEl>
                                      </p:cBhvr>
                                    </p:animEffect>
                                    <p:anim calcmode="lin" valueType="num">
                                      <p:cBhvr>
                                        <p:cTn id="8" dur="1000" fill="hold"/>
                                        <p:tgtEl>
                                          <p:spTgt spid="5758">
                                            <p:bg/>
                                          </p:spTgt>
                                        </p:tgtEl>
                                        <p:attrNameLst>
                                          <p:attrName>ppt_x</p:attrName>
                                        </p:attrNameLst>
                                      </p:cBhvr>
                                      <p:tavLst>
                                        <p:tav tm="0">
                                          <p:val>
                                            <p:strVal val="#ppt_x"/>
                                          </p:val>
                                        </p:tav>
                                        <p:tav tm="100000">
                                          <p:val>
                                            <p:strVal val="#ppt_x"/>
                                          </p:val>
                                        </p:tav>
                                      </p:tavLst>
                                    </p:anim>
                                    <p:anim calcmode="lin" valueType="num">
                                      <p:cBhvr>
                                        <p:cTn id="9" dur="1000" fill="hold"/>
                                        <p:tgtEl>
                                          <p:spTgt spid="575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58">
                                            <p:txEl>
                                              <p:pRg st="0" end="0"/>
                                            </p:txEl>
                                          </p:spTgt>
                                        </p:tgtEl>
                                        <p:attrNameLst>
                                          <p:attrName>style.visibility</p:attrName>
                                        </p:attrNameLst>
                                      </p:cBhvr>
                                      <p:to>
                                        <p:strVal val="visible"/>
                                      </p:to>
                                    </p:set>
                                    <p:animEffect transition="in" filter="fade">
                                      <p:cBhvr>
                                        <p:cTn id="14" dur="1000"/>
                                        <p:tgtEl>
                                          <p:spTgt spid="5758">
                                            <p:txEl>
                                              <p:pRg st="0" end="0"/>
                                            </p:txEl>
                                          </p:spTgt>
                                        </p:tgtEl>
                                      </p:cBhvr>
                                    </p:animEffect>
                                    <p:anim calcmode="lin" valueType="num">
                                      <p:cBhvr>
                                        <p:cTn id="15" dur="1000" fill="hold"/>
                                        <p:tgtEl>
                                          <p:spTgt spid="575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75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781"/>
                                        </p:tgtEl>
                                        <p:attrNameLst>
                                          <p:attrName>style.visibility</p:attrName>
                                        </p:attrNameLst>
                                      </p:cBhvr>
                                      <p:to>
                                        <p:strVal val="visible"/>
                                      </p:to>
                                    </p:set>
                                    <p:animEffect transition="in" filter="fade">
                                      <p:cBhvr>
                                        <p:cTn id="19" dur="1000"/>
                                        <p:tgtEl>
                                          <p:spTgt spid="5781"/>
                                        </p:tgtEl>
                                      </p:cBhvr>
                                    </p:animEffect>
                                    <p:anim calcmode="lin" valueType="num">
                                      <p:cBhvr>
                                        <p:cTn id="20" dur="1000" fill="hold"/>
                                        <p:tgtEl>
                                          <p:spTgt spid="5781"/>
                                        </p:tgtEl>
                                        <p:attrNameLst>
                                          <p:attrName>ppt_x</p:attrName>
                                        </p:attrNameLst>
                                      </p:cBhvr>
                                      <p:tavLst>
                                        <p:tav tm="0">
                                          <p:val>
                                            <p:strVal val="#ppt_x"/>
                                          </p:val>
                                        </p:tav>
                                        <p:tav tm="100000">
                                          <p:val>
                                            <p:strVal val="#ppt_x"/>
                                          </p:val>
                                        </p:tav>
                                      </p:tavLst>
                                    </p:anim>
                                    <p:anim calcmode="lin" valueType="num">
                                      <p:cBhvr>
                                        <p:cTn id="21" dur="1000" fill="hold"/>
                                        <p:tgtEl>
                                          <p:spTgt spid="578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757"/>
                                        </p:tgtEl>
                                        <p:attrNameLst>
                                          <p:attrName>style.visibility</p:attrName>
                                        </p:attrNameLst>
                                      </p:cBhvr>
                                      <p:to>
                                        <p:strVal val="visible"/>
                                      </p:to>
                                    </p:set>
                                    <p:animEffect transition="in" filter="fade">
                                      <p:cBhvr>
                                        <p:cTn id="24" dur="1000"/>
                                        <p:tgtEl>
                                          <p:spTgt spid="5757"/>
                                        </p:tgtEl>
                                      </p:cBhvr>
                                    </p:animEffect>
                                    <p:anim calcmode="lin" valueType="num">
                                      <p:cBhvr>
                                        <p:cTn id="25" dur="1000" fill="hold"/>
                                        <p:tgtEl>
                                          <p:spTgt spid="5757"/>
                                        </p:tgtEl>
                                        <p:attrNameLst>
                                          <p:attrName>ppt_x</p:attrName>
                                        </p:attrNameLst>
                                      </p:cBhvr>
                                      <p:tavLst>
                                        <p:tav tm="0">
                                          <p:val>
                                            <p:strVal val="#ppt_x"/>
                                          </p:val>
                                        </p:tav>
                                        <p:tav tm="100000">
                                          <p:val>
                                            <p:strVal val="#ppt_x"/>
                                          </p:val>
                                        </p:tav>
                                      </p:tavLst>
                                    </p:anim>
                                    <p:anim calcmode="lin" valueType="num">
                                      <p:cBhvr>
                                        <p:cTn id="26" dur="1000" fill="hold"/>
                                        <p:tgtEl>
                                          <p:spTgt spid="575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1000"/>
                                        <p:tgtEl>
                                          <p:spTgt spid="134"/>
                                        </p:tgtEl>
                                      </p:cBhvr>
                                    </p:animEffect>
                                    <p:anim calcmode="lin" valueType="num">
                                      <p:cBhvr>
                                        <p:cTn id="32" dur="1000" fill="hold"/>
                                        <p:tgtEl>
                                          <p:spTgt spid="134"/>
                                        </p:tgtEl>
                                        <p:attrNameLst>
                                          <p:attrName>ppt_x</p:attrName>
                                        </p:attrNameLst>
                                      </p:cBhvr>
                                      <p:tavLst>
                                        <p:tav tm="0">
                                          <p:val>
                                            <p:strVal val="#ppt_x"/>
                                          </p:val>
                                        </p:tav>
                                        <p:tav tm="100000">
                                          <p:val>
                                            <p:strVal val="#ppt_x"/>
                                          </p:val>
                                        </p:tav>
                                      </p:tavLst>
                                    </p:anim>
                                    <p:anim calcmode="lin" valueType="num">
                                      <p:cBhvr>
                                        <p:cTn id="33" dur="1000" fill="hold"/>
                                        <p:tgtEl>
                                          <p:spTgt spid="1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build="p" animBg="1"/>
      <p:bldP spid="1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844467" y="622372"/>
            <a:ext cx="6204909" cy="572700"/>
          </a:xfrm>
          <a:prstGeom prst="rect">
            <a:avLst/>
          </a:prstGeom>
        </p:spPr>
        <p:txBody>
          <a:bodyPr spcFirstLastPara="1" wrap="square" lIns="91425" tIns="91425" rIns="91425" bIns="91425" anchor="ctr" anchorCtr="0">
            <a:noAutofit/>
          </a:bodyPr>
          <a:lstStyle/>
          <a:p>
            <a:pPr lvl="0" algn="ctr"/>
            <a:r>
              <a:rPr lang="en">
                <a:latin typeface="Times New Roman" panose="02020603050405020304" pitchFamily="18" charset="0"/>
                <a:cs typeface="Times New Roman" panose="02020603050405020304" pitchFamily="18" charset="0"/>
              </a:rPr>
              <a:t>CÂU HỎI VÀ BÀI TẬP</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266925" y="1240726"/>
            <a:ext cx="6826226" cy="1392926"/>
          </a:xfrm>
          <a:prstGeom prst="rect">
            <a:avLst/>
          </a:prstGeom>
          <a:ln w="57150">
            <a:solidFill>
              <a:srgbClr val="FFFF00"/>
            </a:solidFill>
          </a:ln>
        </p:spPr>
        <p:txBody>
          <a:bodyPr spcFirstLastPara="1" wrap="square" lIns="91425" tIns="91425" rIns="91425" bIns="91425" anchor="t" anchorCtr="0">
            <a:noAutofit/>
          </a:bodyPr>
          <a:lstStyle/>
          <a:p>
            <a:pPr marL="0" lvl="0" indent="0" algn="ctr">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Lấy ví dụ các sản phẩm tự nhiên trong đời sống có chứa nhiều đường glucose và saccharose.</a:t>
            </a:r>
          </a:p>
          <a:p>
            <a:pPr marL="0" lvl="0" indent="0" algn="ctr">
              <a:lnSpc>
                <a:spcPct val="100000"/>
              </a:lnSpc>
              <a:buNone/>
            </a:pPr>
            <a:endParaRPr lang="vi-VN" sz="280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9" name="Google Shape;5799;p36"/>
          <p:cNvGrpSpPr/>
          <p:nvPr/>
        </p:nvGrpSpPr>
        <p:grpSpPr>
          <a:xfrm>
            <a:off x="7049608" y="1598582"/>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 name="Rectangle 133"/>
          <p:cNvSpPr/>
          <p:nvPr/>
        </p:nvSpPr>
        <p:spPr>
          <a:xfrm>
            <a:off x="659312" y="2913553"/>
            <a:ext cx="7589892" cy="1938992"/>
          </a:xfrm>
          <a:prstGeom prst="rect">
            <a:avLst/>
          </a:prstGeom>
          <a:solidFill>
            <a:srgbClr val="FFFFFF"/>
          </a:solidFill>
        </p:spPr>
        <p:txBody>
          <a:bodyPr wrap="square">
            <a:spAutoFit/>
          </a:bodyPr>
          <a:lstStyle/>
          <a:p>
            <a:pPr algn="ctr"/>
            <a:r>
              <a:rPr lang="en-US" altLang="en-US" sz="2400">
                <a:solidFill>
                  <a:srgbClr val="FF0000"/>
                </a:solidFill>
                <a:latin typeface="Times New Roman" panose="02020603050405020304" pitchFamily="18" charset="0"/>
                <a:cs typeface="Times New Roman" panose="02020603050405020304" pitchFamily="18" charset="0"/>
              </a:rPr>
              <a:t>Lời giải</a:t>
            </a:r>
          </a:p>
          <a:p>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Sản phẩm tự nhiên chứa nhiều glucose: trái cây chín (đặc biệt nho).</a:t>
            </a:r>
          </a:p>
          <a:p>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Sản phẩm tự nhiên chứa nhiều saccharose: mía, củ cải đường, thốt nốt.</a:t>
            </a:r>
            <a:endParaRPr lang="en-US" altLang="en-US" sz="24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50B639A-645B-CAEB-4384-879D2473125F}"/>
              </a:ext>
            </a:extLst>
          </p:cNvPr>
          <p:cNvGrpSpPr/>
          <p:nvPr/>
        </p:nvGrpSpPr>
        <p:grpSpPr>
          <a:xfrm>
            <a:off x="660400" y="-170054"/>
            <a:ext cx="7823200" cy="584775"/>
            <a:chOff x="2184400" y="286560"/>
            <a:chExt cx="7823200" cy="503454"/>
          </a:xfrm>
        </p:grpSpPr>
        <p:sp>
          <p:nvSpPr>
            <p:cNvPr id="4" name="Rectangle: Rounded Corners 3">
              <a:extLst>
                <a:ext uri="{FF2B5EF4-FFF2-40B4-BE49-F238E27FC236}">
                  <a16:creationId xmlns:a16="http://schemas.microsoft.com/office/drawing/2014/main" id="{6E932525-65D8-C8F0-9341-16D466F6FEA7}"/>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Name">
              <a:extLst>
                <a:ext uri="{FF2B5EF4-FFF2-40B4-BE49-F238E27FC236}">
                  <a16:creationId xmlns:a16="http://schemas.microsoft.com/office/drawing/2014/main" id="{337CF6F5-4F23-426F-3E17-BE27B8913266}"/>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TRẠNG THÁI TỰ NHIÊN VÀ TCVL</a:t>
              </a:r>
            </a:p>
          </p:txBody>
        </p:sp>
      </p:grpSp>
    </p:spTree>
    <p:extLst>
      <p:ext uri="{BB962C8B-B14F-4D97-AF65-F5344CB8AC3E}">
        <p14:creationId xmlns:p14="http://schemas.microsoft.com/office/powerpoint/2010/main" val="142594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58">
                                            <p:bg/>
                                          </p:spTgt>
                                        </p:tgtEl>
                                        <p:attrNameLst>
                                          <p:attrName>style.visibility</p:attrName>
                                        </p:attrNameLst>
                                      </p:cBhvr>
                                      <p:to>
                                        <p:strVal val="visible"/>
                                      </p:to>
                                    </p:set>
                                    <p:animEffect transition="in" filter="fade">
                                      <p:cBhvr>
                                        <p:cTn id="7" dur="1000"/>
                                        <p:tgtEl>
                                          <p:spTgt spid="5758">
                                            <p:bg/>
                                          </p:spTgt>
                                        </p:tgtEl>
                                      </p:cBhvr>
                                    </p:animEffect>
                                    <p:anim calcmode="lin" valueType="num">
                                      <p:cBhvr>
                                        <p:cTn id="8" dur="1000" fill="hold"/>
                                        <p:tgtEl>
                                          <p:spTgt spid="5758">
                                            <p:bg/>
                                          </p:spTgt>
                                        </p:tgtEl>
                                        <p:attrNameLst>
                                          <p:attrName>ppt_x</p:attrName>
                                        </p:attrNameLst>
                                      </p:cBhvr>
                                      <p:tavLst>
                                        <p:tav tm="0">
                                          <p:val>
                                            <p:strVal val="#ppt_x"/>
                                          </p:val>
                                        </p:tav>
                                        <p:tav tm="100000">
                                          <p:val>
                                            <p:strVal val="#ppt_x"/>
                                          </p:val>
                                        </p:tav>
                                      </p:tavLst>
                                    </p:anim>
                                    <p:anim calcmode="lin" valueType="num">
                                      <p:cBhvr>
                                        <p:cTn id="9" dur="1000" fill="hold"/>
                                        <p:tgtEl>
                                          <p:spTgt spid="575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58">
                                            <p:txEl>
                                              <p:pRg st="0" end="0"/>
                                            </p:txEl>
                                          </p:spTgt>
                                        </p:tgtEl>
                                        <p:attrNameLst>
                                          <p:attrName>style.visibility</p:attrName>
                                        </p:attrNameLst>
                                      </p:cBhvr>
                                      <p:to>
                                        <p:strVal val="visible"/>
                                      </p:to>
                                    </p:set>
                                    <p:animEffect transition="in" filter="fade">
                                      <p:cBhvr>
                                        <p:cTn id="14" dur="1000"/>
                                        <p:tgtEl>
                                          <p:spTgt spid="5758">
                                            <p:txEl>
                                              <p:pRg st="0" end="0"/>
                                            </p:txEl>
                                          </p:spTgt>
                                        </p:tgtEl>
                                      </p:cBhvr>
                                    </p:animEffect>
                                    <p:anim calcmode="lin" valueType="num">
                                      <p:cBhvr>
                                        <p:cTn id="15" dur="1000" fill="hold"/>
                                        <p:tgtEl>
                                          <p:spTgt spid="575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75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781"/>
                                        </p:tgtEl>
                                        <p:attrNameLst>
                                          <p:attrName>style.visibility</p:attrName>
                                        </p:attrNameLst>
                                      </p:cBhvr>
                                      <p:to>
                                        <p:strVal val="visible"/>
                                      </p:to>
                                    </p:set>
                                    <p:animEffect transition="in" filter="fade">
                                      <p:cBhvr>
                                        <p:cTn id="19" dur="1000"/>
                                        <p:tgtEl>
                                          <p:spTgt spid="5781"/>
                                        </p:tgtEl>
                                      </p:cBhvr>
                                    </p:animEffect>
                                    <p:anim calcmode="lin" valueType="num">
                                      <p:cBhvr>
                                        <p:cTn id="20" dur="1000" fill="hold"/>
                                        <p:tgtEl>
                                          <p:spTgt spid="5781"/>
                                        </p:tgtEl>
                                        <p:attrNameLst>
                                          <p:attrName>ppt_x</p:attrName>
                                        </p:attrNameLst>
                                      </p:cBhvr>
                                      <p:tavLst>
                                        <p:tav tm="0">
                                          <p:val>
                                            <p:strVal val="#ppt_x"/>
                                          </p:val>
                                        </p:tav>
                                        <p:tav tm="100000">
                                          <p:val>
                                            <p:strVal val="#ppt_x"/>
                                          </p:val>
                                        </p:tav>
                                      </p:tavLst>
                                    </p:anim>
                                    <p:anim calcmode="lin" valueType="num">
                                      <p:cBhvr>
                                        <p:cTn id="21" dur="1000" fill="hold"/>
                                        <p:tgtEl>
                                          <p:spTgt spid="578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757"/>
                                        </p:tgtEl>
                                        <p:attrNameLst>
                                          <p:attrName>style.visibility</p:attrName>
                                        </p:attrNameLst>
                                      </p:cBhvr>
                                      <p:to>
                                        <p:strVal val="visible"/>
                                      </p:to>
                                    </p:set>
                                    <p:animEffect transition="in" filter="fade">
                                      <p:cBhvr>
                                        <p:cTn id="24" dur="1000"/>
                                        <p:tgtEl>
                                          <p:spTgt spid="5757"/>
                                        </p:tgtEl>
                                      </p:cBhvr>
                                    </p:animEffect>
                                    <p:anim calcmode="lin" valueType="num">
                                      <p:cBhvr>
                                        <p:cTn id="25" dur="1000" fill="hold"/>
                                        <p:tgtEl>
                                          <p:spTgt spid="5757"/>
                                        </p:tgtEl>
                                        <p:attrNameLst>
                                          <p:attrName>ppt_x</p:attrName>
                                        </p:attrNameLst>
                                      </p:cBhvr>
                                      <p:tavLst>
                                        <p:tav tm="0">
                                          <p:val>
                                            <p:strVal val="#ppt_x"/>
                                          </p:val>
                                        </p:tav>
                                        <p:tav tm="100000">
                                          <p:val>
                                            <p:strVal val="#ppt_x"/>
                                          </p:val>
                                        </p:tav>
                                      </p:tavLst>
                                    </p:anim>
                                    <p:anim calcmode="lin" valueType="num">
                                      <p:cBhvr>
                                        <p:cTn id="26" dur="1000" fill="hold"/>
                                        <p:tgtEl>
                                          <p:spTgt spid="575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1000"/>
                                        <p:tgtEl>
                                          <p:spTgt spid="134"/>
                                        </p:tgtEl>
                                      </p:cBhvr>
                                    </p:animEffect>
                                    <p:anim calcmode="lin" valueType="num">
                                      <p:cBhvr>
                                        <p:cTn id="32" dur="1000" fill="hold"/>
                                        <p:tgtEl>
                                          <p:spTgt spid="134"/>
                                        </p:tgtEl>
                                        <p:attrNameLst>
                                          <p:attrName>ppt_x</p:attrName>
                                        </p:attrNameLst>
                                      </p:cBhvr>
                                      <p:tavLst>
                                        <p:tav tm="0">
                                          <p:val>
                                            <p:strVal val="#ppt_x"/>
                                          </p:val>
                                        </p:tav>
                                        <p:tav tm="100000">
                                          <p:val>
                                            <p:strVal val="#ppt_x"/>
                                          </p:val>
                                        </p:tav>
                                      </p:tavLst>
                                    </p:anim>
                                    <p:anim calcmode="lin" valueType="num">
                                      <p:cBhvr>
                                        <p:cTn id="33"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build="p" animBg="1"/>
      <p:bldP spid="1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37" y="399181"/>
            <a:ext cx="5399235"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 P</a:t>
            </a:r>
            <a:r>
              <a:rPr lang="vi-VN"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hản </a:t>
            </a:r>
            <a:r>
              <a:rPr lang="vi-VN"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ứng tráng bạc của glucose</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3676" y="1780849"/>
            <a:ext cx="2556163" cy="2649123"/>
          </a:xfrm>
          <a:prstGeom prst="rect">
            <a:avLst/>
          </a:prstGeom>
        </p:spPr>
        <p:txBody>
          <a:bodyPr wrap="square">
            <a:spAutoFit/>
          </a:bodyPr>
          <a:lstStyle/>
          <a:p>
            <a:pPr algn="just">
              <a:lnSpc>
                <a:spcPct val="117000"/>
              </a:lnSpc>
            </a:pPr>
            <a:r>
              <a:rPr lang="vi-VN" sz="2400" b="1">
                <a:latin typeface="Times New Roman" panose="02020603050405020304" pitchFamily="18" charset="0"/>
                <a:ea typeface="Times New Roman" panose="02020603050405020304" pitchFamily="18" charset="0"/>
              </a:rPr>
              <a:t>Chuẩn bị: </a:t>
            </a:r>
            <a:r>
              <a:rPr lang="vi-VN" sz="2400">
                <a:latin typeface="Times New Roman" panose="02020603050405020304" pitchFamily="18" charset="0"/>
                <a:ea typeface="Times New Roman" panose="02020603050405020304" pitchFamily="18" charset="0"/>
              </a:rPr>
              <a:t>dung dịch glucose 10%, dung dịch AgNO</a:t>
            </a:r>
            <a:r>
              <a:rPr lang="vi-VN" sz="2400" baseline="-25000">
                <a:latin typeface="Times New Roman" panose="02020603050405020304" pitchFamily="18" charset="0"/>
                <a:ea typeface="Times New Roman" panose="02020603050405020304" pitchFamily="18" charset="0"/>
              </a:rPr>
              <a:t>3</a:t>
            </a:r>
            <a:r>
              <a:rPr lang="vi-VN" sz="2400">
                <a:latin typeface="Times New Roman" panose="02020603050405020304" pitchFamily="18" charset="0"/>
                <a:ea typeface="Times New Roman" panose="02020603050405020304" pitchFamily="18" charset="0"/>
              </a:rPr>
              <a:t> 1%, dung dịch NH</a:t>
            </a:r>
            <a:r>
              <a:rPr lang="vi-VN" sz="2400" baseline="-25000">
                <a:latin typeface="Times New Roman" panose="02020603050405020304" pitchFamily="18" charset="0"/>
                <a:ea typeface="Times New Roman" panose="02020603050405020304" pitchFamily="18" charset="0"/>
              </a:rPr>
              <a:t>3</a:t>
            </a:r>
            <a:r>
              <a:rPr lang="vi-VN" sz="2400">
                <a:latin typeface="Times New Roman" panose="02020603050405020304" pitchFamily="18" charset="0"/>
                <a:ea typeface="Times New Roman" panose="02020603050405020304" pitchFamily="18" charset="0"/>
              </a:rPr>
              <a:t> 5%, cốc nước nóng, ống nghiệm.</a:t>
            </a:r>
            <a:endParaRPr lang="en-US" sz="2400" dirty="0">
              <a:latin typeface="Times New Roman" panose="02020603050405020304" pitchFamily="18" charset="0"/>
              <a:ea typeface="Times New Roman" panose="02020603050405020304" pitchFamily="18" charset="0"/>
            </a:endParaRPr>
          </a:p>
        </p:txBody>
      </p:sp>
      <p:cxnSp>
        <p:nvCxnSpPr>
          <p:cNvPr id="4" name="Straight Connector 3"/>
          <p:cNvCxnSpPr>
            <a:cxnSpLocks/>
          </p:cNvCxnSpPr>
          <p:nvPr/>
        </p:nvCxnSpPr>
        <p:spPr>
          <a:xfrm>
            <a:off x="2894609" y="1698171"/>
            <a:ext cx="0" cy="322489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894609" y="1581916"/>
            <a:ext cx="6153645" cy="3416320"/>
          </a:xfrm>
          <a:prstGeom prst="rect">
            <a:avLst/>
          </a:prstGeom>
        </p:spPr>
        <p:txBody>
          <a:bodyPr wrap="square">
            <a:spAutoFit/>
          </a:bodyPr>
          <a:lstStyle/>
          <a:p>
            <a:pPr algn="just"/>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Tiến hành thí nghiệm:</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r>
              <a:rPr lang="vi-VN" sz="2400" i="1">
                <a:latin typeface="Times New Roman" panose="02020603050405020304" pitchFamily="18" charset="0"/>
                <a:ea typeface="Times New Roman" panose="02020603050405020304" pitchFamily="18" charset="0"/>
                <a:cs typeface="Times New Roman" panose="02020603050405020304" pitchFamily="18" charset="0"/>
              </a:rPr>
              <a:t>-</a:t>
            </a:r>
            <a:r>
              <a:rPr lang="en-US" sz="2400" i="1">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Cho khoảng 1 mL AgNO</a:t>
            </a:r>
            <a:r>
              <a:rPr lang="vi-VN" sz="2400" baseline="-25000">
                <a:latin typeface="Times New Roman" panose="02020603050405020304" pitchFamily="18" charset="0"/>
                <a:ea typeface="Times New Roman" panose="02020603050405020304" pitchFamily="18" charset="0"/>
                <a:cs typeface="Times New Roman" panose="02020603050405020304" pitchFamily="18" charset="0"/>
              </a:rPr>
              <a:t>3</a:t>
            </a:r>
            <a:r>
              <a:rPr lang="vi-VN" sz="2400">
                <a:latin typeface="Times New Roman" panose="02020603050405020304" pitchFamily="18" charset="0"/>
                <a:ea typeface="Times New Roman" panose="02020603050405020304" pitchFamily="18" charset="0"/>
                <a:cs typeface="Times New Roman" panose="02020603050405020304" pitchFamily="18" charset="0"/>
              </a:rPr>
              <a:t> 1% vào ống nghiệm.</a:t>
            </a:r>
          </a:p>
          <a:p>
            <a:pPr marL="457200" indent="-457200" algn="just"/>
            <a:r>
              <a:rPr lang="vi-VN" sz="2400">
                <a:latin typeface="Times New Roman" panose="02020603050405020304" pitchFamily="18" charset="0"/>
                <a:ea typeface="Times New Roman" panose="02020603050405020304" pitchFamily="18" charset="0"/>
                <a:cs typeface="Times New Roman" panose="02020603050405020304" pitchFamily="18" charset="0"/>
              </a:rPr>
              <a:t>- Thêm từ từ dung dịch NH</a:t>
            </a:r>
            <a:r>
              <a:rPr lang="vi-VN" sz="2400" baseline="-25000">
                <a:latin typeface="Times New Roman" panose="02020603050405020304" pitchFamily="18" charset="0"/>
                <a:ea typeface="Times New Roman" panose="02020603050405020304" pitchFamily="18" charset="0"/>
                <a:cs typeface="Times New Roman" panose="02020603050405020304" pitchFamily="18" charset="0"/>
              </a:rPr>
              <a:t>3</a:t>
            </a:r>
            <a:r>
              <a:rPr lang="vi-VN" sz="2400">
                <a:latin typeface="Times New Roman" panose="02020603050405020304" pitchFamily="18" charset="0"/>
                <a:ea typeface="Times New Roman" panose="02020603050405020304" pitchFamily="18" charset="0"/>
                <a:cs typeface="Times New Roman" panose="02020603050405020304" pitchFamily="18" charset="0"/>
              </a:rPr>
              <a:t> 5% vào ống nghiệm và lắc đều đến khi kết tủa tan hoàn toàn.</a:t>
            </a:r>
          </a:p>
          <a:p>
            <a:pPr marL="457200" indent="-457200" algn="just"/>
            <a:r>
              <a:rPr lang="vi-VN" sz="2400">
                <a:latin typeface="Times New Roman" panose="02020603050405020304" pitchFamily="18" charset="0"/>
                <a:ea typeface="Times New Roman" panose="02020603050405020304" pitchFamily="18" charset="0"/>
                <a:cs typeface="Times New Roman" panose="02020603050405020304" pitchFamily="18" charset="0"/>
              </a:rPr>
              <a:t>- Cho khoảng 1 mL dung dịch glucose 10% vào ống nghiệm, lắc đều.</a:t>
            </a:r>
          </a:p>
          <a:p>
            <a:pPr marL="457200" indent="-457200" algn="just"/>
            <a:r>
              <a:rPr lang="vi-VN" sz="2400">
                <a:latin typeface="Times New Roman" panose="02020603050405020304" pitchFamily="18" charset="0"/>
                <a:ea typeface="Times New Roman" panose="02020603050405020304" pitchFamily="18" charset="0"/>
                <a:cs typeface="Times New Roman" panose="02020603050405020304" pitchFamily="18" charset="0"/>
              </a:rPr>
              <a:t>- Đặt ống nghiệm vào cốc đựng nước nóng (khoảng 70 – 80 </a:t>
            </a:r>
            <a:r>
              <a:rPr lang="vi-VN" sz="2400" baseline="30000">
                <a:latin typeface="Times New Roman" panose="02020603050405020304" pitchFamily="18" charset="0"/>
                <a:ea typeface="Times New Roman" panose="02020603050405020304" pitchFamily="18" charset="0"/>
                <a:cs typeface="Times New Roman" panose="02020603050405020304" pitchFamily="18" charset="0"/>
              </a:rPr>
              <a:t>o</a:t>
            </a:r>
            <a:r>
              <a:rPr lang="vi-VN" sz="2400">
                <a:latin typeface="Times New Roman" panose="02020603050405020304" pitchFamily="18" charset="0"/>
                <a:ea typeface="Times New Roman" panose="02020603050405020304" pitchFamily="18" charset="0"/>
                <a:cs typeface="Times New Roman" panose="02020603050405020304" pitchFamily="18" charset="0"/>
              </a:rPr>
              <a:t>C), để yên khoảng 5 phút.</a:t>
            </a:r>
          </a:p>
        </p:txBody>
      </p:sp>
      <p:grpSp>
        <p:nvGrpSpPr>
          <p:cNvPr id="7" name="Group 6">
            <a:extLst>
              <a:ext uri="{FF2B5EF4-FFF2-40B4-BE49-F238E27FC236}">
                <a16:creationId xmlns:a16="http://schemas.microsoft.com/office/drawing/2014/main" id="{F53DD6ED-0DE8-3C45-4CF3-2FF3C18C4048}"/>
              </a:ext>
            </a:extLst>
          </p:cNvPr>
          <p:cNvGrpSpPr/>
          <p:nvPr/>
        </p:nvGrpSpPr>
        <p:grpSpPr>
          <a:xfrm>
            <a:off x="660400" y="-170054"/>
            <a:ext cx="7823200" cy="584775"/>
            <a:chOff x="2184400" y="286560"/>
            <a:chExt cx="7823200" cy="503454"/>
          </a:xfrm>
        </p:grpSpPr>
        <p:sp>
          <p:nvSpPr>
            <p:cNvPr id="8" name="Rectangle: Rounded Corners 7">
              <a:extLst>
                <a:ext uri="{FF2B5EF4-FFF2-40B4-BE49-F238E27FC236}">
                  <a16:creationId xmlns:a16="http://schemas.microsoft.com/office/drawing/2014/main" id="{2312186B-4ABA-6C13-16DB-AC79BC8194F8}"/>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nnel Name">
              <a:extLst>
                <a:ext uri="{FF2B5EF4-FFF2-40B4-BE49-F238E27FC236}">
                  <a16:creationId xmlns:a16="http://schemas.microsoft.com/office/drawing/2014/main" id="{A8E9DE71-19F3-898C-9319-97D10AD855F9}"/>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
        <p:nvSpPr>
          <p:cNvPr id="12" name="TextBox 11">
            <a:extLst>
              <a:ext uri="{FF2B5EF4-FFF2-40B4-BE49-F238E27FC236}">
                <a16:creationId xmlns:a16="http://schemas.microsoft.com/office/drawing/2014/main" id="{53017826-D7BF-83F5-F3D6-262C42AEF784}"/>
              </a:ext>
            </a:extLst>
          </p:cNvPr>
          <p:cNvSpPr txBox="1"/>
          <p:nvPr/>
        </p:nvSpPr>
        <p:spPr>
          <a:xfrm>
            <a:off x="1471053" y="1029971"/>
            <a:ext cx="6594697" cy="461665"/>
          </a:xfrm>
          <a:prstGeom prst="rect">
            <a:avLst/>
          </a:prstGeom>
          <a:noFill/>
        </p:spPr>
        <p:txBody>
          <a:bodyPr wrap="square">
            <a:spAutoFit/>
          </a:bodyPr>
          <a:lstStyle/>
          <a:p>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Thí nghiệm về phản ứng tráng bạc của glucose</a:t>
            </a:r>
            <a:endParaRPr lang="en-US" sz="24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1887738" y="753066"/>
            <a:ext cx="505338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HOẠT ĐỘNG NHÓM</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432532" y="1414302"/>
            <a:ext cx="7167664" cy="2562185"/>
          </a:xfrm>
          <a:prstGeom prst="rect">
            <a:avLst/>
          </a:prstGeom>
          <a:ln w="57150">
            <a:solidFill>
              <a:srgbClr val="FFFF00"/>
            </a:solidFill>
          </a:ln>
        </p:spPr>
        <p:txBody>
          <a:bodyPr spcFirstLastPara="1" wrap="square" lIns="91425" tIns="91425" rIns="91425" bIns="91425" anchor="t" anchorCtr="0">
            <a:noAutofit/>
          </a:bodyPr>
          <a:lstStyle/>
          <a:p>
            <a:pPr marL="0" lvl="0" indent="0" algn="just">
              <a:buNone/>
            </a:pPr>
            <a:r>
              <a:rPr lang="vi-VN" sz="2800">
                <a:solidFill>
                  <a:schemeClr val="bg1">
                    <a:lumMod val="10000"/>
                  </a:schemeClr>
                </a:solidFill>
                <a:latin typeface="Times New Roman" panose="02020603050405020304" pitchFamily="18" charset="0"/>
                <a:cs typeface="Times New Roman" panose="02020603050405020304" pitchFamily="18" charset="0"/>
              </a:rPr>
              <a:t>Thực hiện các yêu cầu sau:</a:t>
            </a:r>
          </a:p>
          <a:p>
            <a:pPr marL="0" lvl="0" indent="0" algn="just">
              <a:buNone/>
            </a:pPr>
            <a:r>
              <a:rPr lang="vi-VN" sz="2800">
                <a:solidFill>
                  <a:schemeClr val="bg1">
                    <a:lumMod val="10000"/>
                  </a:schemeClr>
                </a:solidFill>
                <a:latin typeface="Times New Roman" panose="02020603050405020304" pitchFamily="18" charset="0"/>
                <a:cs typeface="Times New Roman" panose="02020603050405020304" pitchFamily="18" charset="0"/>
              </a:rPr>
              <a:t>1. Quan sát hiện tượng trên thành ống nghiệm và cho biết có phản ứng hóa học xảy ra hay không?</a:t>
            </a:r>
          </a:p>
          <a:p>
            <a:pPr marL="0" lvl="0" indent="0" algn="just">
              <a:buNone/>
            </a:pPr>
            <a:r>
              <a:rPr lang="vi-VN" sz="2800">
                <a:solidFill>
                  <a:schemeClr val="bg1">
                    <a:lumMod val="10000"/>
                  </a:schemeClr>
                </a:solidFill>
                <a:latin typeface="Times New Roman" panose="02020603050405020304" pitchFamily="18" charset="0"/>
                <a:cs typeface="Times New Roman" panose="02020603050405020304" pitchFamily="18" charset="0"/>
              </a:rPr>
              <a:t>2. Dự đoán sản phẩm tạo thành (nếu có) và rút ra nhận xét.</a:t>
            </a:r>
          </a:p>
          <a:p>
            <a:pPr marL="0" lvl="0" indent="0" algn="just">
              <a:buNone/>
            </a:pPr>
            <a:endParaRPr lang="vi-VN"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9" name="Google Shape;5799;p36"/>
          <p:cNvGrpSpPr/>
          <p:nvPr/>
        </p:nvGrpSpPr>
        <p:grpSpPr>
          <a:xfrm>
            <a:off x="7569764" y="1835597"/>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a:extLst>
              <a:ext uri="{FF2B5EF4-FFF2-40B4-BE49-F238E27FC236}">
                <a16:creationId xmlns:a16="http://schemas.microsoft.com/office/drawing/2014/main" id="{B8644122-9385-38E0-71C5-71D8DEFA1C3F}"/>
              </a:ext>
            </a:extLst>
          </p:cNvPr>
          <p:cNvGrpSpPr/>
          <p:nvPr/>
        </p:nvGrpSpPr>
        <p:grpSpPr>
          <a:xfrm>
            <a:off x="660400" y="-170054"/>
            <a:ext cx="7823200" cy="584775"/>
            <a:chOff x="2184400" y="286560"/>
            <a:chExt cx="7823200" cy="503454"/>
          </a:xfrm>
        </p:grpSpPr>
        <p:sp>
          <p:nvSpPr>
            <p:cNvPr id="3" name="Rectangle: Rounded Corners 2">
              <a:extLst>
                <a:ext uri="{FF2B5EF4-FFF2-40B4-BE49-F238E27FC236}">
                  <a16:creationId xmlns:a16="http://schemas.microsoft.com/office/drawing/2014/main" id="{B4438CF2-2148-C4C3-3B0F-3AC344F02EE7}"/>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a:extLst>
                <a:ext uri="{FF2B5EF4-FFF2-40B4-BE49-F238E27FC236}">
                  <a16:creationId xmlns:a16="http://schemas.microsoft.com/office/drawing/2014/main" id="{9A9BB928-028D-D064-40D5-ED1F0AEFF6D5}"/>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Tree>
    <p:extLst>
      <p:ext uri="{BB962C8B-B14F-4D97-AF65-F5344CB8AC3E}">
        <p14:creationId xmlns:p14="http://schemas.microsoft.com/office/powerpoint/2010/main" val="3257396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34185-A176-175A-4EB0-563A969F2348}"/>
              </a:ext>
            </a:extLst>
          </p:cNvPr>
          <p:cNvSpPr txBox="1"/>
          <p:nvPr/>
        </p:nvSpPr>
        <p:spPr>
          <a:xfrm>
            <a:off x="2196192" y="678870"/>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69EE2-D617-FDF8-19ED-D4DF378E66BD}"/>
              </a:ext>
            </a:extLst>
          </p:cNvPr>
          <p:cNvSpPr txBox="1"/>
          <p:nvPr/>
        </p:nvSpPr>
        <p:spPr>
          <a:xfrm>
            <a:off x="832756" y="1355153"/>
            <a:ext cx="7862207" cy="2677656"/>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1. Trên thành ống nghiệm xuất hiện một lớp chất rắn màu xám trắng bám vào. Điều đó chứng tỏ có phản ứng hóa học xảy ra.</a:t>
            </a:r>
          </a:p>
          <a:p>
            <a:pPr algn="just"/>
            <a:r>
              <a:rPr lang="vi-VN" sz="2800">
                <a:latin typeface="Times New Roman" panose="02020603050405020304" pitchFamily="18" charset="0"/>
                <a:cs typeface="Times New Roman" panose="02020603050405020304" pitchFamily="18" charset="0"/>
              </a:rPr>
              <a:t>2. Dự đoán sản phẩm tạo thành có Ag.</a:t>
            </a:r>
          </a:p>
          <a:p>
            <a:pPr algn="just"/>
            <a:r>
              <a:rPr lang="vi-VN" sz="2800">
                <a:latin typeface="Times New Roman" panose="02020603050405020304" pitchFamily="18" charset="0"/>
                <a:cs typeface="Times New Roman" panose="02020603050405020304" pitchFamily="18" charset="0"/>
              </a:rPr>
              <a:t>→ Glucose có phản ứng hóa học với sliver nitrate trong dung dịch ammonia tạo ra bạc kim loại.</a:t>
            </a:r>
            <a:endParaRPr lang="vi-VN" sz="2800" b="0" i="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58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82"/>
        <p:cNvGrpSpPr/>
        <p:nvPr/>
      </p:nvGrpSpPr>
      <p:grpSpPr>
        <a:xfrm>
          <a:off x="0" y="0"/>
          <a:ext cx="0" cy="0"/>
          <a:chOff x="0" y="0"/>
          <a:chExt cx="0" cy="0"/>
        </a:xfrm>
      </p:grpSpPr>
      <p:sp>
        <p:nvSpPr>
          <p:cNvPr id="9" name="Rectangle 8"/>
          <p:cNvSpPr/>
          <p:nvPr/>
        </p:nvSpPr>
        <p:spPr>
          <a:xfrm>
            <a:off x="555914" y="1342016"/>
            <a:ext cx="8032172" cy="1133644"/>
          </a:xfrm>
          <a:prstGeom prst="rect">
            <a:avLst/>
          </a:prstGeom>
        </p:spPr>
        <p:txBody>
          <a:bodyPr wrap="square">
            <a:spAutoFit/>
          </a:bodyPr>
          <a:lstStyle/>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Phản ứng tráng bạc có phương trình hoá học đơn giản: </a:t>
            </a:r>
            <a:endParaRPr lang="en-US" sz="2800" dirty="0">
              <a:latin typeface="Times New Roman" panose="02020603050405020304" pitchFamily="18" charset="0"/>
              <a:ea typeface="Times New Roman" panose="02020603050405020304" pitchFamily="18" charset="0"/>
            </a:endParaRPr>
          </a:p>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C</a:t>
            </a:r>
            <a:r>
              <a:rPr lang="vi-VN" sz="2800" baseline="-25000" dirty="0">
                <a:latin typeface="Times New Roman" panose="02020603050405020304" pitchFamily="18" charset="0"/>
                <a:ea typeface="Times New Roman" panose="02020603050405020304" pitchFamily="18" charset="0"/>
              </a:rPr>
              <a:t>6</a:t>
            </a:r>
            <a:r>
              <a:rPr lang="vi-VN" sz="2800" dirty="0">
                <a:latin typeface="Times New Roman" panose="02020603050405020304" pitchFamily="18" charset="0"/>
                <a:ea typeface="Times New Roman" panose="02020603050405020304" pitchFamily="18" charset="0"/>
              </a:rPr>
              <a:t>H</a:t>
            </a:r>
            <a:r>
              <a:rPr lang="vi-VN" sz="2800" baseline="-25000" dirty="0">
                <a:latin typeface="Times New Roman" panose="02020603050405020304" pitchFamily="18" charset="0"/>
                <a:ea typeface="Times New Roman" panose="02020603050405020304" pitchFamily="18" charset="0"/>
              </a:rPr>
              <a:t>12</a:t>
            </a:r>
            <a:r>
              <a:rPr lang="vi-VN" sz="2800" dirty="0">
                <a:latin typeface="Times New Roman" panose="02020603050405020304" pitchFamily="18" charset="0"/>
                <a:ea typeface="Times New Roman" panose="02020603050405020304" pitchFamily="18" charset="0"/>
              </a:rPr>
              <a:t>O</a:t>
            </a:r>
            <a:r>
              <a:rPr lang="vi-VN" sz="2800" baseline="-25000" dirty="0">
                <a:latin typeface="Times New Roman" panose="02020603050405020304" pitchFamily="18" charset="0"/>
                <a:ea typeface="Times New Roman" panose="02020603050405020304" pitchFamily="18" charset="0"/>
              </a:rPr>
              <a:t>6</a:t>
            </a:r>
            <a:r>
              <a:rPr lang="vi-VN" sz="2800" dirty="0">
                <a:latin typeface="Times New Roman" panose="02020603050405020304" pitchFamily="18" charset="0"/>
                <a:ea typeface="Times New Roman" panose="02020603050405020304" pitchFamily="18" charset="0"/>
              </a:rPr>
              <a:t> + Ag</a:t>
            </a:r>
            <a:r>
              <a:rPr lang="vi-VN" sz="2800" baseline="-25000" dirty="0">
                <a:latin typeface="Times New Roman" panose="02020603050405020304" pitchFamily="18" charset="0"/>
                <a:ea typeface="Times New Roman" panose="02020603050405020304" pitchFamily="18" charset="0"/>
              </a:rPr>
              <a:t>2</a:t>
            </a:r>
            <a:r>
              <a:rPr lang="vi-VN" sz="2800" dirty="0">
                <a:latin typeface="Times New Roman" panose="02020603050405020304" pitchFamily="18" charset="0"/>
                <a:ea typeface="Times New Roman" panose="02020603050405020304" pitchFamily="18" charset="0"/>
              </a:rPr>
              <a:t>O</a:t>
            </a:r>
            <a:r>
              <a:rPr lang="en-US" sz="2800" dirty="0">
                <a:latin typeface="Times New Roman" panose="02020603050405020304" pitchFamily="18" charset="0"/>
                <a:ea typeface="Times New Roman" panose="02020603050405020304" pitchFamily="18" charset="0"/>
              </a:rPr>
              <a:t>                 </a:t>
            </a:r>
            <a:r>
              <a:rPr lang="en-US" sz="2800" cap="small" dirty="0">
                <a:latin typeface="Times New Roman" panose="02020603050405020304" pitchFamily="18" charset="0"/>
                <a:ea typeface="Times New Roman" panose="02020603050405020304" pitchFamily="18" charset="0"/>
              </a:rPr>
              <a:t>C</a:t>
            </a:r>
            <a:r>
              <a:rPr lang="vi-VN" sz="2800" cap="small" baseline="-25000" dirty="0">
                <a:latin typeface="Times New Roman" panose="02020603050405020304" pitchFamily="18" charset="0"/>
                <a:ea typeface="Times New Roman" panose="02020603050405020304" pitchFamily="18" charset="0"/>
              </a:rPr>
              <a:t>6</a:t>
            </a:r>
            <a:r>
              <a:rPr lang="vi-VN" sz="2800" cap="small" dirty="0">
                <a:latin typeface="Times New Roman" panose="02020603050405020304" pitchFamily="18" charset="0"/>
                <a:ea typeface="Times New Roman" panose="02020603050405020304" pitchFamily="18" charset="0"/>
              </a:rPr>
              <a:t>H</a:t>
            </a:r>
            <a:r>
              <a:rPr lang="vi-VN" sz="2800" cap="small" baseline="-25000" dirty="0">
                <a:latin typeface="Times New Roman" panose="02020603050405020304" pitchFamily="18" charset="0"/>
                <a:ea typeface="Times New Roman" panose="02020603050405020304" pitchFamily="18" charset="0"/>
              </a:rPr>
              <a:t>12</a:t>
            </a:r>
            <a:r>
              <a:rPr lang="vi-VN" sz="2800" cap="small" dirty="0">
                <a:latin typeface="Times New Roman" panose="02020603050405020304" pitchFamily="18" charset="0"/>
                <a:ea typeface="Times New Roman" panose="02020603050405020304" pitchFamily="18" charset="0"/>
              </a:rPr>
              <a:t>O</a:t>
            </a:r>
            <a:r>
              <a:rPr lang="vi-VN" sz="2800" cap="small" baseline="-25000" dirty="0">
                <a:latin typeface="Times New Roman" panose="02020603050405020304" pitchFamily="18" charset="0"/>
                <a:ea typeface="Times New Roman" panose="02020603050405020304" pitchFamily="18" charset="0"/>
              </a:rPr>
              <a:t>7</a:t>
            </a:r>
            <a:r>
              <a:rPr lang="vi-VN" sz="2800" dirty="0">
                <a:latin typeface="Times New Roman" panose="02020603050405020304" pitchFamily="18" charset="0"/>
                <a:ea typeface="Times New Roman" panose="02020603050405020304" pitchFamily="18" charset="0"/>
              </a:rPr>
              <a:t> + 2Ag↓</a:t>
            </a:r>
            <a:endParaRPr lang="en-US" sz="28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906982" y="2027209"/>
            <a:ext cx="2150918" cy="615554"/>
            <a:chOff x="3990110" y="2092524"/>
            <a:chExt cx="2150918" cy="615554"/>
          </a:xfrm>
        </p:grpSpPr>
        <p:cxnSp>
          <p:nvCxnSpPr>
            <p:cNvPr id="11" name="Straight Arrow Connector 10"/>
            <p:cNvCxnSpPr/>
            <p:nvPr/>
          </p:nvCxnSpPr>
          <p:spPr>
            <a:xfrm>
              <a:off x="4005696" y="2389909"/>
              <a:ext cx="1184564" cy="1039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0110" y="2092524"/>
              <a:ext cx="215091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dd AgNO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/NH</a:t>
              </a:r>
              <a:r>
                <a:rPr lang="en-US" baseline="-25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416137" y="2400301"/>
              <a:ext cx="50915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81349CC-6945-0AC3-F50F-AC2CE1464443}"/>
              </a:ext>
            </a:extLst>
          </p:cNvPr>
          <p:cNvGrpSpPr/>
          <p:nvPr/>
        </p:nvGrpSpPr>
        <p:grpSpPr>
          <a:xfrm>
            <a:off x="660400" y="-170054"/>
            <a:ext cx="7823200" cy="584775"/>
            <a:chOff x="2184400" y="286560"/>
            <a:chExt cx="7823200" cy="503454"/>
          </a:xfrm>
        </p:grpSpPr>
        <p:sp>
          <p:nvSpPr>
            <p:cNvPr id="3" name="Rectangle: Rounded Corners 2">
              <a:extLst>
                <a:ext uri="{FF2B5EF4-FFF2-40B4-BE49-F238E27FC236}">
                  <a16:creationId xmlns:a16="http://schemas.microsoft.com/office/drawing/2014/main" id="{19AD82DB-D3F5-D42C-D9B0-72ED5A2C4C64}"/>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a:extLst>
                <a:ext uri="{FF2B5EF4-FFF2-40B4-BE49-F238E27FC236}">
                  <a16:creationId xmlns:a16="http://schemas.microsoft.com/office/drawing/2014/main" id="{74243EBB-A20B-B064-912D-2F0EAF6A75E9}"/>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
        <p:nvSpPr>
          <p:cNvPr id="5" name="TextBox 4">
            <a:extLst>
              <a:ext uri="{FF2B5EF4-FFF2-40B4-BE49-F238E27FC236}">
                <a16:creationId xmlns:a16="http://schemas.microsoft.com/office/drawing/2014/main" id="{1145887A-4982-7124-9BF3-6EF233290BE5}"/>
              </a:ext>
            </a:extLst>
          </p:cNvPr>
          <p:cNvSpPr txBox="1"/>
          <p:nvPr/>
        </p:nvSpPr>
        <p:spPr>
          <a:xfrm>
            <a:off x="1004207" y="2794652"/>
            <a:ext cx="6351814" cy="523220"/>
          </a:xfrm>
          <a:prstGeom prst="rect">
            <a:avLst/>
          </a:prstGeom>
          <a:noFill/>
        </p:spPr>
        <p:txBody>
          <a:bodyPr wrap="square" rtlCol="0">
            <a:spAutoFit/>
          </a:bodyPr>
          <a:lstStyle/>
          <a:p>
            <a:pPr marL="457200" indent="-457200">
              <a:buFont typeface="Wingdings" panose="05000000000000000000" pitchFamily="2" charset="2"/>
              <a:buChar char=""/>
            </a:pPr>
            <a:r>
              <a:rPr lang="en-US" sz="2800" b="1">
                <a:solidFill>
                  <a:srgbClr val="FF0000"/>
                </a:solidFill>
                <a:latin typeface="Times New Roman" panose="02020603050405020304" pitchFamily="18" charset="0"/>
                <a:cs typeface="Times New Roman" panose="02020603050405020304" pitchFamily="18" charset="0"/>
              </a:rPr>
              <a:t>Saccharose không có phản ứng này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027" y="547141"/>
            <a:ext cx="6042039"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 </a:t>
            </a:r>
            <a:r>
              <a:rPr lang="vi-VN"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Phản ứng lên men rượu của glucose</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42CB812C-4587-4FC0-834B-0D70B3C9217D}"/>
              </a:ext>
            </a:extLst>
          </p:cNvPr>
          <p:cNvGrpSpPr/>
          <p:nvPr/>
        </p:nvGrpSpPr>
        <p:grpSpPr>
          <a:xfrm>
            <a:off x="60167" y="1433240"/>
            <a:ext cx="2978915" cy="2277020"/>
            <a:chOff x="-546589" y="3370433"/>
            <a:chExt cx="4562616" cy="3487567"/>
          </a:xfrm>
        </p:grpSpPr>
        <p:pic>
          <p:nvPicPr>
            <p:cNvPr id="35" name="Picture 4" descr="Rượu Nho Nguyên Chất Phú Qúy Ninh Thuận - Ngọt Thanh Dịu Nhẹ">
              <a:extLst>
                <a:ext uri="{FF2B5EF4-FFF2-40B4-BE49-F238E27FC236}">
                  <a16:creationId xmlns:a16="http://schemas.microsoft.com/office/drawing/2014/main" id="{00A34CB5-33E2-466E-A284-74B39DBD63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81573" y1="62648" x2="81124" y2="68085"/>
                          <a14:foregroundMark x1="81798" y1="66667" x2="81923" y2="68200"/>
                          <a14:backgroundMark x1="57753" y1="18913" x2="55056" y2="44208"/>
                          <a14:backgroundMark x1="36854" y1="70922" x2="62697" y2="94326"/>
                          <a14:backgroundMark x1="59775" y1="86998" x2="71685" y2="94799"/>
                          <a14:backgroundMark x1="71685" y1="94799" x2="71685" y2="94799"/>
                          <a14:backgroundMark x1="57303" y1="58392" x2="59775" y2="76832"/>
                          <a14:backgroundMark x1="85393" y1="78723" x2="85393" y2="91017"/>
                          <a14:backgroundMark x1="82921" y1="78487" x2="85169" y2="87470"/>
                          <a14:backgroundMark x1="84045" y1="69740" x2="84944" y2="75177"/>
                          <a14:backgroundMark x1="83146" y1="68085" x2="83146" y2="70213"/>
                          <a14:backgroundMark x1="82921" y1="70213" x2="82921" y2="67849"/>
                          <a14:backgroundMark x1="83146" y1="68558" x2="82697" y2="70213"/>
                          <a14:backgroundMark x1="82697" y1="80142" x2="83146" y2="83924"/>
                          <a14:backgroundMark x1="82921" y1="84634" x2="82921" y2="82270"/>
                          <a14:backgroundMark x1="82472" y1="80615" x2="83146"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153155" y="3370433"/>
              <a:ext cx="3862872" cy="348756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BBE7677-7095-4D92-AEFF-F5D379414A0E}"/>
                </a:ext>
              </a:extLst>
            </p:cNvPr>
            <p:cNvSpPr txBox="1"/>
            <p:nvPr/>
          </p:nvSpPr>
          <p:spPr>
            <a:xfrm>
              <a:off x="-546589" y="3867578"/>
              <a:ext cx="3246592" cy="2686990"/>
            </a:xfrm>
            <a:prstGeom prst="rect">
              <a:avLst/>
            </a:prstGeom>
            <a:noFill/>
          </p:spPr>
          <p:txBody>
            <a:bodyPr wrap="square" rtlCol="0">
              <a:spAutoFit/>
            </a:bodyPr>
            <a:lstStyle/>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Rượu</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p>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nho</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Ninh </a:t>
              </a: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Thuận</a:t>
              </a:r>
            </a:p>
          </p:txBody>
        </p:sp>
      </p:grpSp>
      <p:grpSp>
        <p:nvGrpSpPr>
          <p:cNvPr id="37" name="Group 36">
            <a:extLst>
              <a:ext uri="{FF2B5EF4-FFF2-40B4-BE49-F238E27FC236}">
                <a16:creationId xmlns:a16="http://schemas.microsoft.com/office/drawing/2014/main" id="{88124B75-C4BA-4DD5-B1CA-42F45378B447}"/>
              </a:ext>
            </a:extLst>
          </p:cNvPr>
          <p:cNvGrpSpPr/>
          <p:nvPr/>
        </p:nvGrpSpPr>
        <p:grpSpPr>
          <a:xfrm>
            <a:off x="2179855" y="1321762"/>
            <a:ext cx="3752164" cy="2406640"/>
            <a:chOff x="3664301" y="4105201"/>
            <a:chExt cx="5002885" cy="3208853"/>
          </a:xfrm>
        </p:grpSpPr>
        <p:pic>
          <p:nvPicPr>
            <p:cNvPr id="38" name="Picture 8" descr="Cách làm cơm rượu nếp cẩm (nếp than miền Bắc) ngon, ngọt tự nhiên - META.vn">
              <a:extLst>
                <a:ext uri="{FF2B5EF4-FFF2-40B4-BE49-F238E27FC236}">
                  <a16:creationId xmlns:a16="http://schemas.microsoft.com/office/drawing/2014/main" id="{F133B9F0-7721-4A67-B017-ECD9922780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333" l="10000" r="90000">
                          <a14:foregroundMark x1="38571" y1="68182" x2="55238" y2="79697"/>
                          <a14:foregroundMark x1="59206" y1="82424" x2="69206" y2="83939"/>
                          <a14:foregroundMark x1="69206" y1="83939" x2="80476" y2="78182"/>
                          <a14:foregroundMark x1="86984" y1="52121" x2="80635" y2="69091"/>
                          <a14:foregroundMark x1="80635" y1="69091" x2="70159" y2="83636"/>
                          <a14:foregroundMark x1="43492" y1="79394" x2="51746" y2="89091"/>
                          <a14:foregroundMark x1="51746" y1="89091" x2="55714" y2="89394"/>
                          <a14:foregroundMark x1="34286" y1="42727" x2="35079" y2="61515"/>
                          <a14:foregroundMark x1="35079" y1="61515" x2="36190" y2="64545"/>
                          <a14:foregroundMark x1="37778" y1="33636" x2="45714" y2="21818"/>
                          <a14:foregroundMark x1="45714" y1="21818" x2="62540" y2="15758"/>
                          <a14:foregroundMark x1="67460" y1="17879" x2="79365" y2="41818"/>
                          <a14:foregroundMark x1="79841" y1="28182" x2="86508" y2="47576"/>
                          <a14:foregroundMark x1="84921" y1="39091" x2="77937" y2="24242"/>
                          <a14:foregroundMark x1="77937" y1="24242" x2="74286" y2="20303"/>
                          <a14:foregroundMark x1="65556" y1="14848" x2="61429" y2="15455"/>
                          <a14:foregroundMark x1="36667" y1="63939" x2="41111" y2="75758"/>
                          <a14:foregroundMark x1="54603" y1="89091" x2="62063" y2="93333"/>
                          <a14:foregroundMark x1="41270" y1="74848" x2="46032" y2="79394"/>
                          <a14:foregroundMark x1="80476" y1="27273" x2="75714" y2="22121"/>
                          <a14:foregroundMark x1="72857" y1="19091" x2="76984" y2="23939"/>
                          <a14:foregroundMark x1="74127" y1="19091" x2="68571" y2="16364"/>
                          <a14:foregroundMark x1="65556" y1="14545" x2="66984" y2="16364"/>
                          <a14:foregroundMark x1="76825" y1="22424" x2="80159" y2="26061"/>
                          <a14:foregroundMark x1="36190" y1="68182" x2="36667"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3664301" y="4693496"/>
              <a:ext cx="5002885" cy="26205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7BB0155-FD47-41F6-93D5-68156E7E1FAF}"/>
                </a:ext>
              </a:extLst>
            </p:cNvPr>
            <p:cNvSpPr txBox="1"/>
            <p:nvPr/>
          </p:nvSpPr>
          <p:spPr>
            <a:xfrm>
              <a:off x="4621817" y="4105201"/>
              <a:ext cx="3945946" cy="738664"/>
            </a:xfrm>
            <a:prstGeom prst="rect">
              <a:avLst/>
            </a:prstGeom>
            <a:noFill/>
          </p:spPr>
          <p:txBody>
            <a:bodyPr wrap="square" rtlCol="0">
              <a:spAutoFit/>
            </a:bodyPr>
            <a:lstStyle/>
            <a:p>
              <a:pPr defTabSz="685800">
                <a:buClrTx/>
                <a:defRPr/>
              </a:pP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Nếp</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cẩm</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lên</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men</a:t>
              </a:r>
            </a:p>
          </p:txBody>
        </p:sp>
      </p:grpSp>
      <p:grpSp>
        <p:nvGrpSpPr>
          <p:cNvPr id="40" name="Group 39">
            <a:extLst>
              <a:ext uri="{FF2B5EF4-FFF2-40B4-BE49-F238E27FC236}">
                <a16:creationId xmlns:a16="http://schemas.microsoft.com/office/drawing/2014/main" id="{72CCF9C1-397D-46B9-BAAC-3188B6867A28}"/>
              </a:ext>
            </a:extLst>
          </p:cNvPr>
          <p:cNvGrpSpPr/>
          <p:nvPr/>
        </p:nvGrpSpPr>
        <p:grpSpPr>
          <a:xfrm>
            <a:off x="5932019" y="1323335"/>
            <a:ext cx="3625485" cy="3480484"/>
            <a:chOff x="7293239" y="908066"/>
            <a:chExt cx="4833980" cy="4640645"/>
          </a:xfrm>
        </p:grpSpPr>
        <p:pic>
          <p:nvPicPr>
            <p:cNvPr id="41" name="Picture 2" descr="Mã GRO1HNK11 giảm 20K đơn 300K] Lốc 4 lon Strongbow vị mật ong 330ml giảm  chỉ còn 75,000 đ">
              <a:extLst>
                <a:ext uri="{FF2B5EF4-FFF2-40B4-BE49-F238E27FC236}">
                  <a16:creationId xmlns:a16="http://schemas.microsoft.com/office/drawing/2014/main" id="{53626556-B096-4799-94DB-84551D78C46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9274" y="990766"/>
              <a:ext cx="4557945" cy="455794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3E3214B-F94E-4C2E-9940-9BC068487D37}"/>
                </a:ext>
              </a:extLst>
            </p:cNvPr>
            <p:cNvSpPr txBox="1"/>
            <p:nvPr/>
          </p:nvSpPr>
          <p:spPr>
            <a:xfrm>
              <a:off x="7293239" y="908066"/>
              <a:ext cx="4742887" cy="738664"/>
            </a:xfrm>
            <a:prstGeom prst="rect">
              <a:avLst/>
            </a:prstGeom>
            <a:noFill/>
          </p:spPr>
          <p:txBody>
            <a:bodyPr wrap="square" rtlCol="0">
              <a:spAutoFit/>
            </a:bodyPr>
            <a:lstStyle/>
            <a:p>
              <a:pPr defTabSz="685800">
                <a:buClrTx/>
                <a:defRPr/>
              </a:pP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Nước táo </a:t>
              </a:r>
              <a:r>
                <a:rPr lang="en-US" sz="3000" kern="1200" spc="-225" dirty="0">
                  <a:solidFill>
                    <a:schemeClr val="tx2">
                      <a:lumMod val="75000"/>
                    </a:schemeClr>
                  </a:solidFill>
                  <a:latin typeface="Times New Roman" panose="02020603050405020304" pitchFamily="18" charset="0"/>
                  <a:ea typeface="+mn-ea"/>
                  <a:cs typeface="Times New Roman" panose="02020603050405020304" pitchFamily="18" charset="0"/>
                </a:rPr>
                <a:t>lên  men</a:t>
              </a:r>
            </a:p>
          </p:txBody>
        </p:sp>
      </p:grpSp>
      <p:grpSp>
        <p:nvGrpSpPr>
          <p:cNvPr id="3" name="Group 2">
            <a:extLst>
              <a:ext uri="{FF2B5EF4-FFF2-40B4-BE49-F238E27FC236}">
                <a16:creationId xmlns:a16="http://schemas.microsoft.com/office/drawing/2014/main" id="{A87863D6-8F47-5049-E6AA-F1C7E5A5129C}"/>
              </a:ext>
            </a:extLst>
          </p:cNvPr>
          <p:cNvGrpSpPr/>
          <p:nvPr/>
        </p:nvGrpSpPr>
        <p:grpSpPr>
          <a:xfrm>
            <a:off x="660400" y="-170054"/>
            <a:ext cx="7823200" cy="584775"/>
            <a:chOff x="2184400" y="286560"/>
            <a:chExt cx="7823200" cy="503454"/>
          </a:xfrm>
        </p:grpSpPr>
        <p:sp>
          <p:nvSpPr>
            <p:cNvPr id="4" name="Rectangle: Rounded Corners 3">
              <a:extLst>
                <a:ext uri="{FF2B5EF4-FFF2-40B4-BE49-F238E27FC236}">
                  <a16:creationId xmlns:a16="http://schemas.microsoft.com/office/drawing/2014/main" id="{445C8FE3-0BE1-61F7-3604-6091CE2DEC7F}"/>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Name">
              <a:extLst>
                <a:ext uri="{FF2B5EF4-FFF2-40B4-BE49-F238E27FC236}">
                  <a16:creationId xmlns:a16="http://schemas.microsoft.com/office/drawing/2014/main" id="{0A5C04EF-767F-DDAC-A73A-BA5B32B7A5B6}"/>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Tree>
    <p:extLst>
      <p:ext uri="{BB962C8B-B14F-4D97-AF65-F5344CB8AC3E}">
        <p14:creationId xmlns:p14="http://schemas.microsoft.com/office/powerpoint/2010/main" val="300335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2CB812C-4587-4FC0-834B-0D70B3C9217D}"/>
              </a:ext>
            </a:extLst>
          </p:cNvPr>
          <p:cNvGrpSpPr/>
          <p:nvPr/>
        </p:nvGrpSpPr>
        <p:grpSpPr>
          <a:xfrm>
            <a:off x="0" y="2513125"/>
            <a:ext cx="2978915" cy="2277020"/>
            <a:chOff x="-546589" y="3370433"/>
            <a:chExt cx="4562616" cy="3487567"/>
          </a:xfrm>
        </p:grpSpPr>
        <p:pic>
          <p:nvPicPr>
            <p:cNvPr id="35" name="Picture 4" descr="Rượu Nho Nguyên Chất Phú Qúy Ninh Thuận - Ngọt Thanh Dịu Nhẹ">
              <a:extLst>
                <a:ext uri="{FF2B5EF4-FFF2-40B4-BE49-F238E27FC236}">
                  <a16:creationId xmlns:a16="http://schemas.microsoft.com/office/drawing/2014/main" id="{00A34CB5-33E2-466E-A284-74B39DBD63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81573" y1="62648" x2="81124" y2="68085"/>
                          <a14:foregroundMark x1="81798" y1="66667" x2="81923" y2="68200"/>
                          <a14:backgroundMark x1="57753" y1="18913" x2="55056" y2="44208"/>
                          <a14:backgroundMark x1="36854" y1="70922" x2="62697" y2="94326"/>
                          <a14:backgroundMark x1="59775" y1="86998" x2="71685" y2="94799"/>
                          <a14:backgroundMark x1="71685" y1="94799" x2="71685" y2="94799"/>
                          <a14:backgroundMark x1="57303" y1="58392" x2="59775" y2="76832"/>
                          <a14:backgroundMark x1="85393" y1="78723" x2="85393" y2="91017"/>
                          <a14:backgroundMark x1="82921" y1="78487" x2="85169" y2="87470"/>
                          <a14:backgroundMark x1="84045" y1="69740" x2="84944" y2="75177"/>
                          <a14:backgroundMark x1="83146" y1="68085" x2="83146" y2="70213"/>
                          <a14:backgroundMark x1="82921" y1="70213" x2="82921" y2="67849"/>
                          <a14:backgroundMark x1="83146" y1="68558" x2="82697" y2="70213"/>
                          <a14:backgroundMark x1="82697" y1="80142" x2="83146" y2="83924"/>
                          <a14:backgroundMark x1="82921" y1="84634" x2="82921" y2="82270"/>
                          <a14:backgroundMark x1="82472" y1="80615" x2="83146"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153155" y="3370433"/>
              <a:ext cx="3862872" cy="348756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BBE7677-7095-4D92-AEFF-F5D379414A0E}"/>
                </a:ext>
              </a:extLst>
            </p:cNvPr>
            <p:cNvSpPr txBox="1"/>
            <p:nvPr/>
          </p:nvSpPr>
          <p:spPr>
            <a:xfrm>
              <a:off x="-546589" y="3867578"/>
              <a:ext cx="3246592" cy="2686990"/>
            </a:xfrm>
            <a:prstGeom prst="rect">
              <a:avLst/>
            </a:prstGeom>
            <a:noFill/>
          </p:spPr>
          <p:txBody>
            <a:bodyPr wrap="square" rtlCol="0">
              <a:spAutoFit/>
            </a:bodyPr>
            <a:lstStyle/>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Rượu</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p>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nho</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Ninh </a:t>
              </a: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Thuận</a:t>
              </a:r>
            </a:p>
          </p:txBody>
        </p:sp>
      </p:grpSp>
      <p:grpSp>
        <p:nvGrpSpPr>
          <p:cNvPr id="37" name="Group 36">
            <a:extLst>
              <a:ext uri="{FF2B5EF4-FFF2-40B4-BE49-F238E27FC236}">
                <a16:creationId xmlns:a16="http://schemas.microsoft.com/office/drawing/2014/main" id="{88124B75-C4BA-4DD5-B1CA-42F45378B447}"/>
              </a:ext>
            </a:extLst>
          </p:cNvPr>
          <p:cNvGrpSpPr/>
          <p:nvPr/>
        </p:nvGrpSpPr>
        <p:grpSpPr>
          <a:xfrm>
            <a:off x="2845604" y="2736860"/>
            <a:ext cx="3752164" cy="2406640"/>
            <a:chOff x="3664301" y="4105201"/>
            <a:chExt cx="5002885" cy="3208853"/>
          </a:xfrm>
        </p:grpSpPr>
        <p:pic>
          <p:nvPicPr>
            <p:cNvPr id="38" name="Picture 8" descr="Cách làm cơm rượu nếp cẩm (nếp than miền Bắc) ngon, ngọt tự nhiên - META.vn">
              <a:extLst>
                <a:ext uri="{FF2B5EF4-FFF2-40B4-BE49-F238E27FC236}">
                  <a16:creationId xmlns:a16="http://schemas.microsoft.com/office/drawing/2014/main" id="{F133B9F0-7721-4A67-B017-ECD9922780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333" l="10000" r="90000">
                          <a14:foregroundMark x1="38571" y1="68182" x2="55238" y2="79697"/>
                          <a14:foregroundMark x1="59206" y1="82424" x2="69206" y2="83939"/>
                          <a14:foregroundMark x1="69206" y1="83939" x2="80476" y2="78182"/>
                          <a14:foregroundMark x1="86984" y1="52121" x2="80635" y2="69091"/>
                          <a14:foregroundMark x1="80635" y1="69091" x2="70159" y2="83636"/>
                          <a14:foregroundMark x1="43492" y1="79394" x2="51746" y2="89091"/>
                          <a14:foregroundMark x1="51746" y1="89091" x2="55714" y2="89394"/>
                          <a14:foregroundMark x1="34286" y1="42727" x2="35079" y2="61515"/>
                          <a14:foregroundMark x1="35079" y1="61515" x2="36190" y2="64545"/>
                          <a14:foregroundMark x1="37778" y1="33636" x2="45714" y2="21818"/>
                          <a14:foregroundMark x1="45714" y1="21818" x2="62540" y2="15758"/>
                          <a14:foregroundMark x1="67460" y1="17879" x2="79365" y2="41818"/>
                          <a14:foregroundMark x1="79841" y1="28182" x2="86508" y2="47576"/>
                          <a14:foregroundMark x1="84921" y1="39091" x2="77937" y2="24242"/>
                          <a14:foregroundMark x1="77937" y1="24242" x2="74286" y2="20303"/>
                          <a14:foregroundMark x1="65556" y1="14848" x2="61429" y2="15455"/>
                          <a14:foregroundMark x1="36667" y1="63939" x2="41111" y2="75758"/>
                          <a14:foregroundMark x1="54603" y1="89091" x2="62063" y2="93333"/>
                          <a14:foregroundMark x1="41270" y1="74848" x2="46032" y2="79394"/>
                          <a14:foregroundMark x1="80476" y1="27273" x2="75714" y2="22121"/>
                          <a14:foregroundMark x1="72857" y1="19091" x2="76984" y2="23939"/>
                          <a14:foregroundMark x1="74127" y1="19091" x2="68571" y2="16364"/>
                          <a14:foregroundMark x1="65556" y1="14545" x2="66984" y2="16364"/>
                          <a14:foregroundMark x1="76825" y1="22424" x2="80159" y2="26061"/>
                          <a14:foregroundMark x1="36190" y1="68182" x2="36667"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3664301" y="4693496"/>
              <a:ext cx="5002885" cy="26205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7BB0155-FD47-41F6-93D5-68156E7E1FAF}"/>
                </a:ext>
              </a:extLst>
            </p:cNvPr>
            <p:cNvSpPr txBox="1"/>
            <p:nvPr/>
          </p:nvSpPr>
          <p:spPr>
            <a:xfrm>
              <a:off x="4621817" y="4105201"/>
              <a:ext cx="3945946" cy="738664"/>
            </a:xfrm>
            <a:prstGeom prst="rect">
              <a:avLst/>
            </a:prstGeom>
            <a:noFill/>
          </p:spPr>
          <p:txBody>
            <a:bodyPr wrap="square" rtlCol="0">
              <a:spAutoFit/>
            </a:bodyPr>
            <a:lstStyle/>
            <a:p>
              <a:pPr defTabSz="685800">
                <a:buClrTx/>
                <a:defRPr/>
              </a:pP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Nếp</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cẩm</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lên</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men</a:t>
              </a:r>
            </a:p>
          </p:txBody>
        </p:sp>
      </p:grpSp>
      <p:grpSp>
        <p:nvGrpSpPr>
          <p:cNvPr id="40" name="Group 39">
            <a:extLst>
              <a:ext uri="{FF2B5EF4-FFF2-40B4-BE49-F238E27FC236}">
                <a16:creationId xmlns:a16="http://schemas.microsoft.com/office/drawing/2014/main" id="{72CCF9C1-397D-46B9-BAAC-3188B6867A28}"/>
              </a:ext>
            </a:extLst>
          </p:cNvPr>
          <p:cNvGrpSpPr/>
          <p:nvPr/>
        </p:nvGrpSpPr>
        <p:grpSpPr>
          <a:xfrm>
            <a:off x="6004449" y="996618"/>
            <a:ext cx="3625485" cy="3480484"/>
            <a:chOff x="7293239" y="908066"/>
            <a:chExt cx="4833980" cy="4640645"/>
          </a:xfrm>
        </p:grpSpPr>
        <p:pic>
          <p:nvPicPr>
            <p:cNvPr id="41" name="Picture 2" descr="Mã GRO1HNK11 giảm 20K đơn 300K] Lốc 4 lon Strongbow vị mật ong 330ml giảm  chỉ còn 75,000 đ">
              <a:extLst>
                <a:ext uri="{FF2B5EF4-FFF2-40B4-BE49-F238E27FC236}">
                  <a16:creationId xmlns:a16="http://schemas.microsoft.com/office/drawing/2014/main" id="{53626556-B096-4799-94DB-84551D78C46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9274" y="990766"/>
              <a:ext cx="4557945" cy="455794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3E3214B-F94E-4C2E-9940-9BC068487D37}"/>
                </a:ext>
              </a:extLst>
            </p:cNvPr>
            <p:cNvSpPr txBox="1"/>
            <p:nvPr/>
          </p:nvSpPr>
          <p:spPr>
            <a:xfrm>
              <a:off x="7293239" y="908066"/>
              <a:ext cx="4742887" cy="738664"/>
            </a:xfrm>
            <a:prstGeom prst="rect">
              <a:avLst/>
            </a:prstGeom>
            <a:noFill/>
          </p:spPr>
          <p:txBody>
            <a:bodyPr wrap="square" rtlCol="0">
              <a:spAutoFit/>
            </a:bodyPr>
            <a:lstStyle/>
            <a:p>
              <a:pPr defTabSz="685800">
                <a:buClrTx/>
                <a:defRPr/>
              </a:pP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Nước táo </a:t>
              </a:r>
              <a:r>
                <a:rPr lang="en-US" sz="3000" kern="1200" spc="-225" dirty="0">
                  <a:solidFill>
                    <a:schemeClr val="tx2">
                      <a:lumMod val="75000"/>
                    </a:schemeClr>
                  </a:solidFill>
                  <a:latin typeface="Times New Roman" panose="02020603050405020304" pitchFamily="18" charset="0"/>
                  <a:ea typeface="+mn-ea"/>
                  <a:cs typeface="Times New Roman" panose="02020603050405020304" pitchFamily="18" charset="0"/>
                </a:rPr>
                <a:t>lên  men</a:t>
              </a:r>
            </a:p>
          </p:txBody>
        </p:sp>
      </p:grpSp>
      <p:sp>
        <p:nvSpPr>
          <p:cNvPr id="43" name="TextBox 42">
            <a:extLst>
              <a:ext uri="{FF2B5EF4-FFF2-40B4-BE49-F238E27FC236}">
                <a16:creationId xmlns:a16="http://schemas.microsoft.com/office/drawing/2014/main" id="{46CF0BF4-9803-4D40-942C-0AFAA9B54AA8}"/>
              </a:ext>
            </a:extLst>
          </p:cNvPr>
          <p:cNvSpPr txBox="1"/>
          <p:nvPr/>
        </p:nvSpPr>
        <p:spPr>
          <a:xfrm>
            <a:off x="629569" y="1844035"/>
            <a:ext cx="5222476" cy="646331"/>
          </a:xfrm>
          <a:prstGeom prst="rect">
            <a:avLst/>
          </a:prstGeom>
          <a:solidFill>
            <a:schemeClr val="accent4">
              <a:lumMod val="60000"/>
              <a:lumOff val="40000"/>
            </a:schemeClr>
          </a:solidFill>
        </p:spPr>
        <p:txBody>
          <a:bodyPr wrap="square" rtlCol="0">
            <a:spAutoFit/>
          </a:bodyPr>
          <a:lstStyle/>
          <a:p>
            <a:pPr defTabSz="685800">
              <a:lnSpc>
                <a:spcPct val="150000"/>
              </a:lnSpc>
              <a:buClrTx/>
              <a:defRPr/>
            </a:pPr>
            <a:r>
              <a:rPr lang="en-US" sz="2400" kern="1200" dirty="0">
                <a:latin typeface="Times New Roman" panose="02020603050405020304" pitchFamily="18" charset="0"/>
                <a:ea typeface="+mn-ea"/>
                <a:cs typeface="Times New Roman" panose="02020603050405020304" pitchFamily="18" charset="0"/>
              </a:rPr>
              <a:t>Glucose chuyển hóa thành ethylicalcohol</a:t>
            </a:r>
          </a:p>
        </p:txBody>
      </p:sp>
      <p:grpSp>
        <p:nvGrpSpPr>
          <p:cNvPr id="46" name="Group 45"/>
          <p:cNvGrpSpPr/>
          <p:nvPr/>
        </p:nvGrpSpPr>
        <p:grpSpPr>
          <a:xfrm>
            <a:off x="456860" y="1187484"/>
            <a:ext cx="5567894" cy="601737"/>
            <a:chOff x="456860" y="1187484"/>
            <a:chExt cx="5567894" cy="601737"/>
          </a:xfrm>
        </p:grpSpPr>
        <p:grpSp>
          <p:nvGrpSpPr>
            <p:cNvPr id="25" name="Group 24">
              <a:extLst>
                <a:ext uri="{FF2B5EF4-FFF2-40B4-BE49-F238E27FC236}">
                  <a16:creationId xmlns:a16="http://schemas.microsoft.com/office/drawing/2014/main" id="{8936B4BD-60A9-4D61-93EF-9E105347CA93}"/>
                </a:ext>
              </a:extLst>
            </p:cNvPr>
            <p:cNvGrpSpPr/>
            <p:nvPr/>
          </p:nvGrpSpPr>
          <p:grpSpPr>
            <a:xfrm>
              <a:off x="456860" y="1187484"/>
              <a:ext cx="5567894" cy="601737"/>
              <a:chOff x="822324" y="2578974"/>
              <a:chExt cx="7423859" cy="802315"/>
            </a:xfrm>
          </p:grpSpPr>
          <p:sp>
            <p:nvSpPr>
              <p:cNvPr id="26" name="TextBox 25">
                <a:extLst>
                  <a:ext uri="{FF2B5EF4-FFF2-40B4-BE49-F238E27FC236}">
                    <a16:creationId xmlns:a16="http://schemas.microsoft.com/office/drawing/2014/main" id="{253612AA-5E9F-4237-803A-D6F3405B0E3D}"/>
                  </a:ext>
                </a:extLst>
              </p:cNvPr>
              <p:cNvSpPr txBox="1"/>
              <p:nvPr/>
            </p:nvSpPr>
            <p:spPr>
              <a:xfrm>
                <a:off x="822324" y="2609447"/>
                <a:ext cx="7423859" cy="771842"/>
              </a:xfrm>
              <a:prstGeom prst="roundRect">
                <a:avLst/>
              </a:prstGeom>
              <a:solidFill>
                <a:srgbClr val="FBE051">
                  <a:alpha val="46000"/>
                </a:srgbClr>
              </a:solidFill>
              <a:ln w="31750" cap="rnd">
                <a:solidFill>
                  <a:srgbClr val="D67CAF">
                    <a:alpha val="14000"/>
                  </a:srgbClr>
                </a:solidFill>
                <a:prstDash val="sysDot"/>
                <a:bevel/>
              </a:ln>
            </p:spPr>
            <p:txBody>
              <a:bodyPr wrap="square" rtlCol="0">
                <a:spAutoFit/>
              </a:bodyPr>
              <a:lstStyle/>
              <a:p>
                <a:pPr algn="ctr" defTabSz="685800">
                  <a:buClrTx/>
                  <a:defRPr/>
                </a:pPr>
                <a:r>
                  <a:rPr lang="en-US" sz="2800" kern="1200" dirty="0">
                    <a:latin typeface="Times New Roman" panose="02020603050405020304" pitchFamily="18" charset="0"/>
                    <a:ea typeface="+mn-ea"/>
                    <a:cs typeface="Times New Roman" panose="02020603050405020304" pitchFamily="18" charset="0"/>
                  </a:rPr>
                  <a:t>C</a:t>
                </a:r>
                <a:r>
                  <a:rPr lang="en-US" sz="2800" kern="1200" baseline="-25000" dirty="0">
                    <a:latin typeface="Times New Roman" panose="02020603050405020304" pitchFamily="18" charset="0"/>
                    <a:ea typeface="+mn-ea"/>
                    <a:cs typeface="Times New Roman" panose="02020603050405020304" pitchFamily="18" charset="0"/>
                  </a:rPr>
                  <a:t>6</a:t>
                </a:r>
                <a:r>
                  <a:rPr lang="en-US" sz="2800" kern="1200" dirty="0">
                    <a:latin typeface="Times New Roman" panose="02020603050405020304" pitchFamily="18" charset="0"/>
                    <a:ea typeface="+mn-ea"/>
                    <a:cs typeface="Times New Roman" panose="02020603050405020304" pitchFamily="18" charset="0"/>
                  </a:rPr>
                  <a:t>H</a:t>
                </a:r>
                <a:r>
                  <a:rPr lang="en-US" sz="2800" kern="1200" baseline="-25000" dirty="0">
                    <a:latin typeface="Times New Roman" panose="02020603050405020304" pitchFamily="18" charset="0"/>
                    <a:ea typeface="+mn-ea"/>
                    <a:cs typeface="Times New Roman" panose="02020603050405020304" pitchFamily="18" charset="0"/>
                  </a:rPr>
                  <a:t>12</a:t>
                </a:r>
                <a:r>
                  <a:rPr lang="en-US" sz="2800" kern="1200" dirty="0">
                    <a:latin typeface="Times New Roman" panose="02020603050405020304" pitchFamily="18" charset="0"/>
                    <a:ea typeface="+mn-ea"/>
                    <a:cs typeface="Times New Roman" panose="02020603050405020304" pitchFamily="18" charset="0"/>
                  </a:rPr>
                  <a:t>O</a:t>
                </a:r>
                <a:r>
                  <a:rPr lang="en-US" sz="2800" kern="1200" baseline="-25000" dirty="0">
                    <a:latin typeface="Times New Roman" panose="02020603050405020304" pitchFamily="18" charset="0"/>
                    <a:ea typeface="+mn-ea"/>
                    <a:cs typeface="Times New Roman" panose="02020603050405020304" pitchFamily="18" charset="0"/>
                  </a:rPr>
                  <a:t>6</a:t>
                </a:r>
                <a:r>
                  <a:rPr lang="en-US" sz="2800" kern="1200" dirty="0">
                    <a:latin typeface="Times New Roman" panose="02020603050405020304" pitchFamily="18" charset="0"/>
                    <a:ea typeface="+mn-ea"/>
                    <a:cs typeface="Times New Roman" panose="02020603050405020304" pitchFamily="18" charset="0"/>
                  </a:rPr>
                  <a:t> 		2C</a:t>
                </a:r>
                <a:r>
                  <a:rPr lang="en-US" sz="2800" kern="1200" baseline="-25000" dirty="0">
                    <a:latin typeface="Times New Roman" panose="02020603050405020304" pitchFamily="18" charset="0"/>
                    <a:ea typeface="+mn-ea"/>
                    <a:cs typeface="Times New Roman" panose="02020603050405020304" pitchFamily="18" charset="0"/>
                  </a:rPr>
                  <a:t>2</a:t>
                </a:r>
                <a:r>
                  <a:rPr lang="en-US" sz="2800" kern="1200" dirty="0">
                    <a:latin typeface="Times New Roman" panose="02020603050405020304" pitchFamily="18" charset="0"/>
                    <a:ea typeface="+mn-ea"/>
                    <a:cs typeface="Times New Roman" panose="02020603050405020304" pitchFamily="18" charset="0"/>
                  </a:rPr>
                  <a:t>H</a:t>
                </a:r>
                <a:r>
                  <a:rPr lang="en-US" sz="2800" kern="1200" baseline="-25000" dirty="0">
                    <a:latin typeface="Times New Roman" panose="02020603050405020304" pitchFamily="18" charset="0"/>
                    <a:ea typeface="+mn-ea"/>
                    <a:cs typeface="Times New Roman" panose="02020603050405020304" pitchFamily="18" charset="0"/>
                  </a:rPr>
                  <a:t>5</a:t>
                </a:r>
                <a:r>
                  <a:rPr lang="en-US" sz="2800" kern="1200" dirty="0">
                    <a:latin typeface="Times New Roman" panose="02020603050405020304" pitchFamily="18" charset="0"/>
                    <a:ea typeface="+mn-ea"/>
                    <a:cs typeface="Times New Roman" panose="02020603050405020304" pitchFamily="18" charset="0"/>
                  </a:rPr>
                  <a:t>OH + 2CO</a:t>
                </a:r>
                <a:r>
                  <a:rPr lang="en-US" sz="2800" kern="1200" baseline="-25000" dirty="0">
                    <a:latin typeface="Times New Roman" panose="02020603050405020304" pitchFamily="18" charset="0"/>
                    <a:ea typeface="+mn-ea"/>
                    <a:cs typeface="Times New Roman" panose="02020603050405020304" pitchFamily="18" charset="0"/>
                  </a:rPr>
                  <a:t>2</a:t>
                </a:r>
                <a:endParaRPr lang="en-US" sz="2800" kern="1200" dirty="0">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E1FF5A22-C1C5-4583-B1DB-8692496391EA}"/>
                  </a:ext>
                </a:extLst>
              </p:cNvPr>
              <p:cNvSpPr txBox="1"/>
              <p:nvPr/>
            </p:nvSpPr>
            <p:spPr>
              <a:xfrm>
                <a:off x="2939613" y="2578974"/>
                <a:ext cx="1245451" cy="369331"/>
              </a:xfrm>
              <a:prstGeom prst="rect">
                <a:avLst/>
              </a:prstGeom>
              <a:noFill/>
            </p:spPr>
            <p:txBody>
              <a:bodyPr wrap="square" rtlCol="0">
                <a:spAutoFit/>
              </a:bodyPr>
              <a:lstStyle/>
              <a:p>
                <a:pPr algn="ctr" defTabSz="685800">
                  <a:buClrTx/>
                  <a:defRPr/>
                </a:pPr>
                <a:r>
                  <a:rPr lang="en-US" sz="1200" b="1" kern="1200" dirty="0">
                    <a:latin typeface="Times New Roman" panose="02020603050405020304" pitchFamily="18" charset="0"/>
                    <a:ea typeface="+mn-ea"/>
                    <a:cs typeface="Times New Roman" panose="02020603050405020304" pitchFamily="18" charset="0"/>
                  </a:rPr>
                  <a:t>Men </a:t>
                </a:r>
                <a:r>
                  <a:rPr lang="en-US" sz="1200" b="1" kern="1200" dirty="0" err="1">
                    <a:latin typeface="Times New Roman" panose="02020603050405020304" pitchFamily="18" charset="0"/>
                    <a:ea typeface="+mn-ea"/>
                    <a:cs typeface="Times New Roman" panose="02020603050405020304" pitchFamily="18" charset="0"/>
                  </a:rPr>
                  <a:t>rượu</a:t>
                </a:r>
                <a:endParaRPr lang="en-US" sz="1200" b="1" kern="1200" dirty="0">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8D350B03-F187-4099-9F83-1F741B8C3921}"/>
                  </a:ext>
                </a:extLst>
              </p:cNvPr>
              <p:cNvSpPr txBox="1"/>
              <p:nvPr/>
            </p:nvSpPr>
            <p:spPr>
              <a:xfrm>
                <a:off x="3114321" y="3056098"/>
                <a:ext cx="892995" cy="307775"/>
              </a:xfrm>
              <a:prstGeom prst="rect">
                <a:avLst/>
              </a:prstGeom>
              <a:noFill/>
            </p:spPr>
            <p:txBody>
              <a:bodyPr wrap="square" rtlCol="0">
                <a:spAutoFit/>
              </a:bodyPr>
              <a:lstStyle/>
              <a:p>
                <a:pPr algn="ctr" defTabSz="685800">
                  <a:buClrTx/>
                  <a:defRPr/>
                </a:pPr>
                <a:r>
                  <a:rPr lang="en-US" sz="900" b="1" kern="1200" dirty="0">
                    <a:latin typeface="Times New Roman" panose="02020603050405020304" pitchFamily="18" charset="0"/>
                    <a:ea typeface="+mn-ea"/>
                    <a:cs typeface="Times New Roman" panose="02020603050405020304" pitchFamily="18" charset="0"/>
                  </a:rPr>
                  <a:t>30 – 35</a:t>
                </a:r>
                <a:r>
                  <a:rPr lang="en-US" sz="900" b="1" kern="1200" baseline="30000" dirty="0">
                    <a:latin typeface="Times New Roman" panose="02020603050405020304" pitchFamily="18" charset="0"/>
                    <a:ea typeface="+mn-ea"/>
                    <a:cs typeface="Times New Roman" panose="02020603050405020304" pitchFamily="18" charset="0"/>
                  </a:rPr>
                  <a:t>o</a:t>
                </a:r>
                <a:r>
                  <a:rPr lang="en-US" sz="900" b="1" kern="1200" dirty="0">
                    <a:latin typeface="Times New Roman" panose="02020603050405020304" pitchFamily="18" charset="0"/>
                    <a:ea typeface="+mn-ea"/>
                    <a:cs typeface="Times New Roman" panose="02020603050405020304" pitchFamily="18" charset="0"/>
                  </a:rPr>
                  <a:t>C</a:t>
                </a:r>
              </a:p>
            </p:txBody>
          </p:sp>
        </p:grpSp>
        <p:cxnSp>
          <p:nvCxnSpPr>
            <p:cNvPr id="45" name="Straight Arrow Connector 44"/>
            <p:cNvCxnSpPr/>
            <p:nvPr/>
          </p:nvCxnSpPr>
          <p:spPr>
            <a:xfrm>
              <a:off x="2144808" y="1499781"/>
              <a:ext cx="786433"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BB4BDDD-48E2-B356-04B0-E21D575951D2}"/>
              </a:ext>
            </a:extLst>
          </p:cNvPr>
          <p:cNvSpPr/>
          <p:nvPr/>
        </p:nvSpPr>
        <p:spPr>
          <a:xfrm>
            <a:off x="517027" y="547141"/>
            <a:ext cx="604203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 </a:t>
            </a:r>
            <a:r>
              <a:rPr lang="vi-VN"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Phản </a:t>
            </a:r>
            <a:r>
              <a:rPr lang="vi-VN"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ứng lên men rượu của glucose</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9DF4D98-0B60-5A5F-F192-76233126C47B}"/>
              </a:ext>
            </a:extLst>
          </p:cNvPr>
          <p:cNvGrpSpPr/>
          <p:nvPr/>
        </p:nvGrpSpPr>
        <p:grpSpPr>
          <a:xfrm>
            <a:off x="660400" y="-170054"/>
            <a:ext cx="7823200" cy="584775"/>
            <a:chOff x="2184400" y="286560"/>
            <a:chExt cx="7823200" cy="503454"/>
          </a:xfrm>
        </p:grpSpPr>
        <p:sp>
          <p:nvSpPr>
            <p:cNvPr id="5" name="Rectangle: Rounded Corners 4">
              <a:extLst>
                <a:ext uri="{FF2B5EF4-FFF2-40B4-BE49-F238E27FC236}">
                  <a16:creationId xmlns:a16="http://schemas.microsoft.com/office/drawing/2014/main" id="{824DFE5A-2B1B-A447-136A-4E9BBD2E0201}"/>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Name">
              <a:extLst>
                <a:ext uri="{FF2B5EF4-FFF2-40B4-BE49-F238E27FC236}">
                  <a16:creationId xmlns:a16="http://schemas.microsoft.com/office/drawing/2014/main" id="{B239CEF0-0CFA-6670-EA57-5F71F188E78C}"/>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Tree>
    <p:extLst>
      <p:ext uri="{BB962C8B-B14F-4D97-AF65-F5344CB8AC3E}">
        <p14:creationId xmlns:p14="http://schemas.microsoft.com/office/powerpoint/2010/main" val="197071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82"/>
        <p:cNvGrpSpPr/>
        <p:nvPr/>
      </p:nvGrpSpPr>
      <p:grpSpPr>
        <a:xfrm>
          <a:off x="0" y="0"/>
          <a:ext cx="0" cy="0"/>
          <a:chOff x="0" y="0"/>
          <a:chExt cx="0" cy="0"/>
        </a:xfrm>
      </p:grpSpPr>
      <p:sp>
        <p:nvSpPr>
          <p:cNvPr id="9" name="Rectangle 8"/>
          <p:cNvSpPr/>
          <p:nvPr/>
        </p:nvSpPr>
        <p:spPr>
          <a:xfrm>
            <a:off x="581892" y="1513467"/>
            <a:ext cx="8032172" cy="1744067"/>
          </a:xfrm>
          <a:prstGeom prst="rect">
            <a:avLst/>
          </a:prstGeom>
        </p:spPr>
        <p:txBody>
          <a:bodyPr wrap="square">
            <a:spAutoFit/>
          </a:bodyPr>
          <a:lstStyle/>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P</a:t>
            </a:r>
            <a:r>
              <a:rPr lang="en-US" sz="2800" dirty="0">
                <a:latin typeface="Times New Roman" panose="02020603050405020304" pitchFamily="18" charset="0"/>
                <a:ea typeface="Times New Roman" panose="02020603050405020304" pitchFamily="18" charset="0"/>
              </a:rPr>
              <a:t>tpu p</a:t>
            </a:r>
            <a:r>
              <a:rPr lang="vi-VN" sz="2800" dirty="0">
                <a:latin typeface="Times New Roman" panose="02020603050405020304" pitchFamily="18" charset="0"/>
                <a:ea typeface="Times New Roman" panose="02020603050405020304" pitchFamily="18" charset="0"/>
              </a:rPr>
              <a:t>hản ứng thuỷ phân của saccharose</a:t>
            </a:r>
          </a:p>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C</a:t>
            </a:r>
            <a:r>
              <a:rPr lang="vi-VN" sz="2800" baseline="-25000" dirty="0">
                <a:latin typeface="Times New Roman" panose="02020603050405020304" pitchFamily="18" charset="0"/>
                <a:ea typeface="Times New Roman" panose="02020603050405020304" pitchFamily="18" charset="0"/>
              </a:rPr>
              <a:t>12</a:t>
            </a:r>
            <a:r>
              <a:rPr lang="vi-VN" sz="2800" dirty="0">
                <a:latin typeface="Times New Roman" panose="02020603050405020304" pitchFamily="18" charset="0"/>
                <a:ea typeface="Times New Roman" panose="02020603050405020304" pitchFamily="18" charset="0"/>
              </a:rPr>
              <a:t>H</a:t>
            </a:r>
            <a:r>
              <a:rPr lang="vi-VN" sz="2800" baseline="-25000" dirty="0">
                <a:latin typeface="Times New Roman" panose="02020603050405020304" pitchFamily="18" charset="0"/>
                <a:ea typeface="Times New Roman" panose="02020603050405020304" pitchFamily="18" charset="0"/>
              </a:rPr>
              <a:t>22</a:t>
            </a:r>
            <a:r>
              <a:rPr lang="vi-VN" sz="2800" dirty="0">
                <a:latin typeface="Times New Roman" panose="02020603050405020304" pitchFamily="18" charset="0"/>
                <a:ea typeface="Times New Roman" panose="02020603050405020304" pitchFamily="18" charset="0"/>
              </a:rPr>
              <a:t>O</a:t>
            </a:r>
            <a:r>
              <a:rPr lang="en-US" sz="2800" baseline="-25000" dirty="0">
                <a:latin typeface="Times New Roman" panose="02020603050405020304" pitchFamily="18" charset="0"/>
                <a:ea typeface="Times New Roman" panose="02020603050405020304" pitchFamily="18" charset="0"/>
              </a:rPr>
              <a:t>11</a:t>
            </a:r>
            <a:r>
              <a:rPr lang="vi-VN" sz="2800" dirty="0">
                <a:latin typeface="Times New Roman" panose="02020603050405020304" pitchFamily="18" charset="0"/>
                <a:ea typeface="Times New Roman" panose="02020603050405020304" pitchFamily="18" charset="0"/>
              </a:rPr>
              <a:t> + H</a:t>
            </a:r>
            <a:r>
              <a:rPr lang="vi-VN" sz="2800" baseline="-25000" dirty="0">
                <a:latin typeface="Times New Roman" panose="02020603050405020304" pitchFamily="18" charset="0"/>
                <a:ea typeface="Times New Roman" panose="02020603050405020304" pitchFamily="18" charset="0"/>
              </a:rPr>
              <a:t>2</a:t>
            </a:r>
            <a:r>
              <a:rPr lang="vi-VN" sz="2800" dirty="0">
                <a:latin typeface="Times New Roman" panose="02020603050405020304" pitchFamily="18" charset="0"/>
                <a:ea typeface="Times New Roman" panose="02020603050405020304" pitchFamily="18" charset="0"/>
              </a:rPr>
              <a:t>O </a:t>
            </a:r>
            <a:r>
              <a:rPr lang="en-US" sz="2800" dirty="0">
                <a:latin typeface="Times New Roman" panose="02020603050405020304" pitchFamily="18" charset="0"/>
                <a:ea typeface="Times New Roman" panose="02020603050405020304" pitchFamily="18" charset="0"/>
              </a:rPr>
              <a:t>                  </a:t>
            </a:r>
            <a:r>
              <a:rPr lang="en-US" sz="2800" cap="small" dirty="0">
                <a:latin typeface="Times New Roman" panose="02020603050405020304" pitchFamily="18" charset="0"/>
                <a:ea typeface="Times New Roman" panose="02020603050405020304" pitchFamily="18" charset="0"/>
              </a:rPr>
              <a:t>C</a:t>
            </a:r>
            <a:r>
              <a:rPr lang="vi-VN" sz="2800" cap="small" baseline="-25000" dirty="0">
                <a:latin typeface="Times New Roman" panose="02020603050405020304" pitchFamily="18" charset="0"/>
                <a:ea typeface="Times New Roman" panose="02020603050405020304" pitchFamily="18" charset="0"/>
              </a:rPr>
              <a:t>6</a:t>
            </a:r>
            <a:r>
              <a:rPr lang="vi-VN" sz="2800" cap="small" dirty="0">
                <a:latin typeface="Times New Roman" panose="02020603050405020304" pitchFamily="18" charset="0"/>
                <a:ea typeface="Times New Roman" panose="02020603050405020304" pitchFamily="18" charset="0"/>
              </a:rPr>
              <a:t>H</a:t>
            </a:r>
            <a:r>
              <a:rPr lang="vi-VN" sz="2800" cap="small" baseline="-25000" dirty="0">
                <a:latin typeface="Times New Roman" panose="02020603050405020304" pitchFamily="18" charset="0"/>
                <a:ea typeface="Times New Roman" panose="02020603050405020304" pitchFamily="18" charset="0"/>
              </a:rPr>
              <a:t>12</a:t>
            </a:r>
            <a:r>
              <a:rPr lang="vi-VN" sz="2800" cap="small" dirty="0">
                <a:latin typeface="Times New Roman" panose="02020603050405020304" pitchFamily="18" charset="0"/>
                <a:ea typeface="Times New Roman" panose="02020603050405020304" pitchFamily="18" charset="0"/>
              </a:rPr>
              <a:t>O</a:t>
            </a:r>
            <a:r>
              <a:rPr lang="en-US" sz="2800" cap="small" baseline="-25000" dirty="0">
                <a:latin typeface="Times New Roman" panose="02020603050405020304" pitchFamily="18" charset="0"/>
                <a:ea typeface="Times New Roman" panose="02020603050405020304" pitchFamily="18" charset="0"/>
              </a:rPr>
              <a:t>6</a:t>
            </a:r>
            <a:r>
              <a:rPr lang="vi-VN" sz="2800" dirty="0">
                <a:latin typeface="Times New Roman" panose="02020603050405020304" pitchFamily="18" charset="0"/>
                <a:ea typeface="Times New Roman" panose="02020603050405020304" pitchFamily="18" charset="0"/>
              </a:rPr>
              <a:t> + </a:t>
            </a:r>
            <a:r>
              <a:rPr lang="en-US" sz="2800" cap="small" dirty="0">
                <a:latin typeface="Times New Roman" panose="02020603050405020304" pitchFamily="18" charset="0"/>
                <a:ea typeface="Times New Roman" panose="02020603050405020304" pitchFamily="18" charset="0"/>
              </a:rPr>
              <a:t>C</a:t>
            </a:r>
            <a:r>
              <a:rPr lang="vi-VN" sz="2800" cap="small" baseline="-25000" dirty="0">
                <a:latin typeface="Times New Roman" panose="02020603050405020304" pitchFamily="18" charset="0"/>
                <a:ea typeface="Times New Roman" panose="02020603050405020304" pitchFamily="18" charset="0"/>
              </a:rPr>
              <a:t>6</a:t>
            </a:r>
            <a:r>
              <a:rPr lang="vi-VN" sz="2800" cap="small" dirty="0">
                <a:latin typeface="Times New Roman" panose="02020603050405020304" pitchFamily="18" charset="0"/>
                <a:ea typeface="Times New Roman" panose="02020603050405020304" pitchFamily="18" charset="0"/>
              </a:rPr>
              <a:t>H</a:t>
            </a:r>
            <a:r>
              <a:rPr lang="vi-VN" sz="2800" cap="small" baseline="-25000" dirty="0">
                <a:latin typeface="Times New Roman" panose="02020603050405020304" pitchFamily="18" charset="0"/>
                <a:ea typeface="Times New Roman" panose="02020603050405020304" pitchFamily="18" charset="0"/>
              </a:rPr>
              <a:t>12</a:t>
            </a:r>
            <a:r>
              <a:rPr lang="vi-VN" sz="2800" cap="small" dirty="0">
                <a:latin typeface="Times New Roman" panose="02020603050405020304" pitchFamily="18" charset="0"/>
                <a:ea typeface="Times New Roman" panose="02020603050405020304" pitchFamily="18" charset="0"/>
              </a:rPr>
              <a:t>O</a:t>
            </a:r>
            <a:r>
              <a:rPr lang="en-US" sz="2800" cap="small" baseline="-25000" dirty="0">
                <a:latin typeface="Times New Roman" panose="02020603050405020304" pitchFamily="18" charset="0"/>
                <a:ea typeface="Times New Roman" panose="02020603050405020304" pitchFamily="18" charset="0"/>
              </a:rPr>
              <a:t>6</a:t>
            </a:r>
          </a:p>
          <a:p>
            <a:pPr marL="457200" indent="-457200" algn="ctr">
              <a:spcAft>
                <a:spcPts val="1400"/>
              </a:spcAft>
              <a:tabLst>
                <a:tab pos="2212975" algn="l"/>
              </a:tabLst>
            </a:pPr>
            <a:r>
              <a:rPr lang="en-US" sz="2800" i="1" dirty="0">
                <a:solidFill>
                  <a:srgbClr val="C00000"/>
                </a:solidFill>
                <a:latin typeface="Times New Roman" panose="02020603050405020304" pitchFamily="18" charset="0"/>
                <a:cs typeface="Times New Roman" panose="02020603050405020304" pitchFamily="18" charset="0"/>
              </a:rPr>
              <a:t>                                             Fructose</a:t>
            </a:r>
            <a:r>
              <a:rPr lang="vi-VN" sz="2800" i="1" dirty="0">
                <a:solidFill>
                  <a:srgbClr val="C00000"/>
                </a:solidFill>
                <a:latin typeface="Times New Roman" panose="02020603050405020304" pitchFamily="18" charset="0"/>
                <a:ea typeface="Times New Roman" panose="02020603050405020304" pitchFamily="18" charset="0"/>
              </a:rPr>
              <a:t> </a:t>
            </a:r>
            <a:r>
              <a:rPr lang="en-US" sz="2800" i="1" dirty="0">
                <a:solidFill>
                  <a:srgbClr val="C00000"/>
                </a:solidFill>
                <a:latin typeface="Times New Roman" panose="02020603050405020304" pitchFamily="18" charset="0"/>
                <a:ea typeface="Times New Roman" panose="02020603050405020304" pitchFamily="18" charset="0"/>
              </a:rPr>
              <a:t>    </a:t>
            </a:r>
            <a:r>
              <a:rPr lang="en-US" sz="2800" i="1" kern="1200" dirty="0">
                <a:solidFill>
                  <a:srgbClr val="C00000"/>
                </a:solidFill>
                <a:latin typeface="Times New Roman" panose="02020603050405020304" pitchFamily="18" charset="0"/>
                <a:cs typeface="Times New Roman" panose="02020603050405020304" pitchFamily="18" charset="0"/>
              </a:rPr>
              <a:t>Glucose</a:t>
            </a:r>
          </a:p>
        </p:txBody>
      </p:sp>
      <p:grpSp>
        <p:nvGrpSpPr>
          <p:cNvPr id="14" name="Group 13"/>
          <p:cNvGrpSpPr/>
          <p:nvPr/>
        </p:nvGrpSpPr>
        <p:grpSpPr>
          <a:xfrm>
            <a:off x="3774957" y="2080289"/>
            <a:ext cx="2150918" cy="307777"/>
            <a:chOff x="3990110" y="2092524"/>
            <a:chExt cx="2150918" cy="307777"/>
          </a:xfrm>
        </p:grpSpPr>
        <p:cxnSp>
          <p:nvCxnSpPr>
            <p:cNvPr id="11" name="Straight Arrow Connector 10"/>
            <p:cNvCxnSpPr/>
            <p:nvPr/>
          </p:nvCxnSpPr>
          <p:spPr>
            <a:xfrm>
              <a:off x="4005696" y="2389909"/>
              <a:ext cx="1184564" cy="1039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0110" y="2092524"/>
              <a:ext cx="215091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 hoặc enzyme</a:t>
              </a:r>
            </a:p>
          </p:txBody>
        </p:sp>
      </p:grpSp>
      <p:grpSp>
        <p:nvGrpSpPr>
          <p:cNvPr id="2" name="Group 1">
            <a:extLst>
              <a:ext uri="{FF2B5EF4-FFF2-40B4-BE49-F238E27FC236}">
                <a16:creationId xmlns:a16="http://schemas.microsoft.com/office/drawing/2014/main" id="{4C7A895B-DAEF-A151-A2BF-D47648E0F7E6}"/>
              </a:ext>
            </a:extLst>
          </p:cNvPr>
          <p:cNvGrpSpPr/>
          <p:nvPr/>
        </p:nvGrpSpPr>
        <p:grpSpPr>
          <a:xfrm>
            <a:off x="660400" y="-170054"/>
            <a:ext cx="7823200" cy="584775"/>
            <a:chOff x="2184400" y="286560"/>
            <a:chExt cx="7823200" cy="503454"/>
          </a:xfrm>
        </p:grpSpPr>
        <p:sp>
          <p:nvSpPr>
            <p:cNvPr id="3" name="Rectangle: Rounded Corners 2">
              <a:extLst>
                <a:ext uri="{FF2B5EF4-FFF2-40B4-BE49-F238E27FC236}">
                  <a16:creationId xmlns:a16="http://schemas.microsoft.com/office/drawing/2014/main" id="{BA9E7C3E-5191-08FB-552C-71E838617933}"/>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a:extLst>
                <a:ext uri="{FF2B5EF4-FFF2-40B4-BE49-F238E27FC236}">
                  <a16:creationId xmlns:a16="http://schemas.microsoft.com/office/drawing/2014/main" id="{38366DB6-2FEE-D19C-BFB7-02B5FEF56E9E}"/>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Tree>
    <p:extLst>
      <p:ext uri="{BB962C8B-B14F-4D97-AF65-F5344CB8AC3E}">
        <p14:creationId xmlns:p14="http://schemas.microsoft.com/office/powerpoint/2010/main" val="1460342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B100A5-A12B-4DE8-98D8-F4EA1D32EAEB}"/>
              </a:ext>
            </a:extLst>
          </p:cNvPr>
          <p:cNvGrpSpPr/>
          <p:nvPr/>
        </p:nvGrpSpPr>
        <p:grpSpPr>
          <a:xfrm>
            <a:off x="883413" y="787455"/>
            <a:ext cx="7140476" cy="854080"/>
            <a:chOff x="487593" y="1961688"/>
            <a:chExt cx="6447149" cy="771151"/>
          </a:xfrm>
        </p:grpSpPr>
        <p:sp>
          <p:nvSpPr>
            <p:cNvPr id="3" name="TextBox 2">
              <a:extLst>
                <a:ext uri="{FF2B5EF4-FFF2-40B4-BE49-F238E27FC236}">
                  <a16:creationId xmlns:a16="http://schemas.microsoft.com/office/drawing/2014/main" id="{B1F56A7E-D35F-44C2-BD44-B0AB9F89A9F4}"/>
                </a:ext>
              </a:extLst>
            </p:cNvPr>
            <p:cNvSpPr txBox="1"/>
            <p:nvPr/>
          </p:nvSpPr>
          <p:spPr>
            <a:xfrm>
              <a:off x="2219424" y="1961688"/>
              <a:ext cx="3065484" cy="771151"/>
            </a:xfrm>
            <a:prstGeom prst="rect">
              <a:avLst/>
            </a:prstGeom>
            <a:noFill/>
          </p:spPr>
          <p:txBody>
            <a:bodyPr wrap="square" rtlCol="0">
              <a:spAutoFit/>
            </a:bodyPr>
            <a:lstStyle/>
            <a:p>
              <a:pPr algn="ctr" defTabSz="685800">
                <a:buClrTx/>
                <a:defRPr/>
              </a:pPr>
              <a:r>
                <a:rPr lang="en-US" sz="4950" b="1" kern="1200" dirty="0">
                  <a:latin typeface="Times New Roman" panose="02020603050405020304" pitchFamily="18" charset="0"/>
                  <a:ea typeface="+mn-ea"/>
                  <a:cs typeface="Times New Roman" panose="02020603050405020304" pitchFamily="18" charset="0"/>
                </a:rPr>
                <a:t>| C</a:t>
              </a:r>
              <a:r>
                <a:rPr lang="en-US" sz="4950" b="1" kern="1200" baseline="-25000" dirty="0">
                  <a:latin typeface="Times New Roman" panose="02020603050405020304" pitchFamily="18" charset="0"/>
                  <a:ea typeface="+mn-ea"/>
                  <a:cs typeface="Times New Roman" panose="02020603050405020304" pitchFamily="18" charset="0"/>
                </a:rPr>
                <a:t>6</a:t>
              </a:r>
              <a:r>
                <a:rPr lang="en-US" sz="4950" b="1" kern="1200" dirty="0">
                  <a:latin typeface="Times New Roman" panose="02020603050405020304" pitchFamily="18" charset="0"/>
                  <a:ea typeface="+mn-ea"/>
                  <a:cs typeface="Times New Roman" panose="02020603050405020304" pitchFamily="18" charset="0"/>
                </a:rPr>
                <a:t>H</a:t>
              </a:r>
              <a:r>
                <a:rPr lang="en-US" sz="4950" b="1" kern="1200" baseline="-25000" dirty="0">
                  <a:latin typeface="Times New Roman" panose="02020603050405020304" pitchFamily="18" charset="0"/>
                  <a:ea typeface="+mn-ea"/>
                  <a:cs typeface="Times New Roman" panose="02020603050405020304" pitchFamily="18" charset="0"/>
                </a:rPr>
                <a:t>12</a:t>
              </a:r>
              <a:r>
                <a:rPr lang="en-US" sz="4950" b="1" kern="1200" dirty="0">
                  <a:latin typeface="Times New Roman" panose="02020603050405020304" pitchFamily="18" charset="0"/>
                  <a:ea typeface="+mn-ea"/>
                  <a:cs typeface="Times New Roman" panose="02020603050405020304" pitchFamily="18" charset="0"/>
                </a:rPr>
                <a:t>O</a:t>
              </a:r>
              <a:r>
                <a:rPr lang="en-US" sz="4950" b="1" kern="1200" baseline="-25000" dirty="0">
                  <a:latin typeface="Times New Roman" panose="02020603050405020304" pitchFamily="18" charset="0"/>
                  <a:ea typeface="+mn-ea"/>
                  <a:cs typeface="Times New Roman" panose="02020603050405020304" pitchFamily="18" charset="0"/>
                </a:rPr>
                <a:t>6 </a:t>
              </a:r>
              <a:r>
                <a:rPr lang="en-US" sz="4950" b="1" kern="1200" dirty="0">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C95DA14F-E0B3-4756-89D2-2B08D2FE3DAF}"/>
                </a:ext>
              </a:extLst>
            </p:cNvPr>
            <p:cNvSpPr txBox="1"/>
            <p:nvPr/>
          </p:nvSpPr>
          <p:spPr>
            <a:xfrm>
              <a:off x="487593" y="2086148"/>
              <a:ext cx="1806258" cy="458522"/>
            </a:xfrm>
            <a:prstGeom prst="rect">
              <a:avLst/>
            </a:prstGeom>
            <a:noFill/>
          </p:spPr>
          <p:txBody>
            <a:bodyPr wrap="square" rtlCol="0">
              <a:spAutoFit/>
            </a:bodyPr>
            <a:lstStyle/>
            <a:p>
              <a:pPr algn="r" defTabSz="685800">
                <a:buClrTx/>
                <a:defRPr/>
              </a:pPr>
              <a:r>
                <a:rPr lang="en-US" sz="2700" kern="1200" dirty="0" err="1">
                  <a:solidFill>
                    <a:prstClr val="white"/>
                  </a:solidFill>
                  <a:latin typeface="Times New Roman" panose="02020603050405020304" pitchFamily="18" charset="0"/>
                  <a:ea typeface="+mn-ea"/>
                  <a:cs typeface="Times New Roman" panose="02020603050405020304" pitchFamily="18" charset="0"/>
                </a:rPr>
                <a:t>Glucozơ</a:t>
              </a:r>
              <a:endParaRPr lang="en-US" sz="27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4442EE0-2F75-445B-B532-C5768FE94C3F}"/>
                </a:ext>
              </a:extLst>
            </p:cNvPr>
            <p:cNvSpPr txBox="1"/>
            <p:nvPr/>
          </p:nvSpPr>
          <p:spPr>
            <a:xfrm>
              <a:off x="5237935" y="2118002"/>
              <a:ext cx="1696807" cy="458522"/>
            </a:xfrm>
            <a:prstGeom prst="rect">
              <a:avLst/>
            </a:prstGeom>
            <a:noFill/>
          </p:spPr>
          <p:txBody>
            <a:bodyPr wrap="square" rtlCol="0">
              <a:spAutoFit/>
            </a:bodyPr>
            <a:lstStyle/>
            <a:p>
              <a:pPr defTabSz="685800">
                <a:buClrTx/>
                <a:defRPr/>
              </a:pPr>
              <a:r>
                <a:rPr lang="en-US" sz="2700" kern="1200" dirty="0">
                  <a:solidFill>
                    <a:srgbClr val="C00000"/>
                  </a:solidFill>
                  <a:latin typeface="Times New Roman" panose="02020603050405020304" pitchFamily="18" charset="0"/>
                  <a:ea typeface="+mn-ea"/>
                  <a:cs typeface="Times New Roman" panose="02020603050405020304" pitchFamily="18" charset="0"/>
                </a:rPr>
                <a:t>Fructose</a:t>
              </a:r>
            </a:p>
          </p:txBody>
        </p:sp>
      </p:grpSp>
      <p:grpSp>
        <p:nvGrpSpPr>
          <p:cNvPr id="6" name="Group 5">
            <a:extLst>
              <a:ext uri="{FF2B5EF4-FFF2-40B4-BE49-F238E27FC236}">
                <a16:creationId xmlns:a16="http://schemas.microsoft.com/office/drawing/2014/main" id="{B9B28B48-1883-4659-9A8A-E76903519401}"/>
              </a:ext>
            </a:extLst>
          </p:cNvPr>
          <p:cNvGrpSpPr/>
          <p:nvPr/>
        </p:nvGrpSpPr>
        <p:grpSpPr>
          <a:xfrm>
            <a:off x="5608760" y="1672061"/>
            <a:ext cx="2950976" cy="2642992"/>
            <a:chOff x="5432925" y="2053618"/>
            <a:chExt cx="6459330" cy="5785191"/>
          </a:xfrm>
        </p:grpSpPr>
        <p:pic>
          <p:nvPicPr>
            <p:cNvPr id="7" name="Picture 2" descr="Tác dụng của mật ong thật sự kì diệu đối với sức khỏe - jes.edu.vn">
              <a:extLst>
                <a:ext uri="{FF2B5EF4-FFF2-40B4-BE49-F238E27FC236}">
                  <a16:creationId xmlns:a16="http://schemas.microsoft.com/office/drawing/2014/main" id="{348AC1A0-3321-4270-91B4-DCE9F7BF81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50" b="97750" l="10000" r="90000">
                          <a14:foregroundMark x1="32000" y1="0" x2="39385" y2="4250"/>
                          <a14:foregroundMark x1="39385" y1="4250" x2="39385" y2="4250"/>
                          <a14:foregroundMark x1="54769" y1="93250" x2="60000" y2="97750"/>
                          <a14:backgroundMark x1="52615" y1="99750" x2="52923" y2="99750"/>
                          <a14:backgroundMark x1="72462" y1="99500" x2="72000" y2="99750"/>
                        </a14:backgroundRemoval>
                      </a14:imgEffect>
                    </a14:imgLayer>
                  </a14:imgProps>
                </a:ext>
                <a:ext uri="{28A0092B-C50C-407E-A947-70E740481C1C}">
                  <a14:useLocalDpi xmlns:a14="http://schemas.microsoft.com/office/drawing/2010/main" val="0"/>
                </a:ext>
              </a:extLst>
            </a:blip>
            <a:srcRect/>
            <a:stretch>
              <a:fillRect/>
            </a:stretch>
          </p:blipFill>
          <p:spPr bwMode="auto">
            <a:xfrm>
              <a:off x="5432925" y="2053618"/>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ED111C-8BE6-45BC-ADA2-73A77A42169C}"/>
                </a:ext>
              </a:extLst>
            </p:cNvPr>
            <p:cNvSpPr txBox="1"/>
            <p:nvPr/>
          </p:nvSpPr>
          <p:spPr>
            <a:xfrm>
              <a:off x="6570709" y="6019857"/>
              <a:ext cx="5321546" cy="1818952"/>
            </a:xfrm>
            <a:prstGeom prst="rect">
              <a:avLst/>
            </a:prstGeom>
            <a:noFill/>
          </p:spPr>
          <p:txBody>
            <a:bodyPr wrap="square" rtlCol="0">
              <a:spAutoFit/>
            </a:bodyPr>
            <a:lstStyle/>
            <a:p>
              <a:pPr algn="ctr">
                <a:defRPr/>
              </a:pPr>
              <a:r>
                <a:rPr lang="en-US" sz="2400" dirty="0">
                  <a:solidFill>
                    <a:srgbClr val="FF5050"/>
                  </a:solidFill>
                  <a:latin typeface="Times New Roman" panose="02020603050405020304" pitchFamily="18" charset="0"/>
                  <a:cs typeface="Times New Roman" panose="02020603050405020304" pitchFamily="18" charset="0"/>
                </a:rPr>
                <a:t>Fructose là đường mật ong</a:t>
              </a:r>
            </a:p>
          </p:txBody>
        </p:sp>
        <p:sp>
          <p:nvSpPr>
            <p:cNvPr id="9" name="TextBox 8">
              <a:extLst>
                <a:ext uri="{FF2B5EF4-FFF2-40B4-BE49-F238E27FC236}">
                  <a16:creationId xmlns:a16="http://schemas.microsoft.com/office/drawing/2014/main" id="{623A876F-3D72-4E3C-B956-3EB2F13047C2}"/>
                </a:ext>
              </a:extLst>
            </p:cNvPr>
            <p:cNvSpPr txBox="1"/>
            <p:nvPr/>
          </p:nvSpPr>
          <p:spPr>
            <a:xfrm rot="4311374">
              <a:off x="8279627" y="3316677"/>
              <a:ext cx="3790785" cy="1562868"/>
            </a:xfrm>
            <a:prstGeom prst="rect">
              <a:avLst/>
            </a:prstGeom>
            <a:noFill/>
          </p:spPr>
          <p:txBody>
            <a:bodyPr wrap="square" rtlCol="0">
              <a:prstTxWarp prst="textArchUp">
                <a:avLst/>
              </a:prstTxWarp>
              <a:spAutoFit/>
            </a:bodyPr>
            <a:lstStyle/>
            <a:p>
              <a:pPr algn="ctr" defTabSz="685800">
                <a:buClrTx/>
                <a:defRPr/>
              </a:pPr>
              <a:r>
                <a:rPr lang="en-US" sz="2400" kern="1200" dirty="0">
                  <a:latin typeface="Times New Roman" panose="02020603050405020304" pitchFamily="18" charset="0"/>
                  <a:ea typeface="+mn-ea"/>
                  <a:cs typeface="Times New Roman" panose="02020603050405020304" pitchFamily="18" charset="0"/>
                </a:rPr>
                <a:t>~40% </a:t>
              </a:r>
              <a:r>
                <a:rPr lang="en-US" sz="2400" kern="1200" dirty="0" err="1">
                  <a:latin typeface="Times New Roman" panose="02020603050405020304" pitchFamily="18" charset="0"/>
                  <a:ea typeface="+mn-ea"/>
                  <a:cs typeface="Times New Roman" panose="02020603050405020304" pitchFamily="18" charset="0"/>
                </a:rPr>
                <a:t>trong</a:t>
              </a:r>
              <a:r>
                <a:rPr lang="en-US" sz="2400" kern="1200" dirty="0">
                  <a:latin typeface="Times New Roman" panose="02020603050405020304" pitchFamily="18" charset="0"/>
                  <a:ea typeface="+mn-ea"/>
                  <a:cs typeface="Times New Roman" panose="02020603050405020304" pitchFamily="18" charset="0"/>
                </a:rPr>
                <a:t> </a:t>
              </a:r>
              <a:r>
                <a:rPr lang="en-US" sz="2400" kern="1200" dirty="0" err="1">
                  <a:latin typeface="Times New Roman" panose="02020603050405020304" pitchFamily="18" charset="0"/>
                  <a:ea typeface="+mn-ea"/>
                  <a:cs typeface="Times New Roman" panose="02020603050405020304" pitchFamily="18" charset="0"/>
                </a:rPr>
                <a:t>một</a:t>
              </a:r>
              <a:r>
                <a:rPr lang="en-US" sz="2400" kern="1200" dirty="0">
                  <a:latin typeface="Times New Roman" panose="02020603050405020304" pitchFamily="18" charset="0"/>
                  <a:ea typeface="+mn-ea"/>
                  <a:cs typeface="Times New Roman" panose="02020603050405020304" pitchFamily="18" charset="0"/>
                </a:rPr>
                <a:t> </a:t>
              </a:r>
              <a:r>
                <a:rPr lang="en-US" sz="2400" kern="1200" dirty="0" err="1">
                  <a:latin typeface="Times New Roman" panose="02020603050405020304" pitchFamily="18" charset="0"/>
                  <a:ea typeface="+mn-ea"/>
                  <a:cs typeface="Times New Roman" panose="02020603050405020304" pitchFamily="18" charset="0"/>
                </a:rPr>
                <a:t>ong</a:t>
              </a:r>
              <a:endParaRPr lang="en-US" sz="2400" kern="1200" dirty="0">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6D7510A2-4321-411E-B983-1F318A5F8285}"/>
              </a:ext>
            </a:extLst>
          </p:cNvPr>
          <p:cNvGrpSpPr/>
          <p:nvPr/>
        </p:nvGrpSpPr>
        <p:grpSpPr>
          <a:xfrm>
            <a:off x="0" y="1520948"/>
            <a:ext cx="3328534" cy="2923333"/>
            <a:chOff x="3310791" y="3711508"/>
            <a:chExt cx="2562969" cy="2250964"/>
          </a:xfrm>
        </p:grpSpPr>
        <p:pic>
          <p:nvPicPr>
            <p:cNvPr id="11" name="Picture 10" descr="A picture containing grape, fruit, small, sitting&#10;&#10;Description automatically generated">
              <a:extLst>
                <a:ext uri="{FF2B5EF4-FFF2-40B4-BE49-F238E27FC236}">
                  <a16:creationId xmlns:a16="http://schemas.microsoft.com/office/drawing/2014/main" id="{7138B520-8184-4C38-8391-6D0AA23D57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3" b="95827" l="1207" r="93966">
                          <a14:foregroundMark x1="6724" y1="31376" x2="8966" y2="32303"/>
                          <a14:foregroundMark x1="16418" y1="47380" x2="15690" y2="48686"/>
                          <a14:foregroundMark x1="17931" y1="44668" x2="17595" y2="45271"/>
                          <a14:foregroundMark x1="1379" y1="31994" x2="5000" y2="32303"/>
                          <a14:foregroundMark x1="72414" y1="6801" x2="85345" y2="12056"/>
                          <a14:foregroundMark x1="91552" y1="13756" x2="90862" y2="27202"/>
                          <a14:foregroundMark x1="92759" y1="29366" x2="93966" y2="33849"/>
                          <a14:foregroundMark x1="60690" y1="1546" x2="58966" y2="4946"/>
                          <a14:foregroundMark x1="65172" y1="1236" x2="64655" y2="1546"/>
                          <a14:foregroundMark x1="61207" y1="773" x2="61379" y2="2164"/>
                          <a14:foregroundMark x1="57586" y1="91499" x2="60517" y2="94281"/>
                          <a14:foregroundMark x1="38966" y1="95827" x2="38966" y2="95827"/>
                          <a14:backgroundMark x1="17931" y1="45595" x2="15690" y2="46677"/>
                        </a14:backgroundRemoval>
                      </a14:imgEffect>
                    </a14:imgLayer>
                  </a14:imgProps>
                </a:ext>
                <a:ext uri="{28A0092B-C50C-407E-A947-70E740481C1C}">
                  <a14:useLocalDpi xmlns:a14="http://schemas.microsoft.com/office/drawing/2010/main" val="0"/>
                </a:ext>
              </a:extLst>
            </a:blip>
            <a:stretch>
              <a:fillRect/>
            </a:stretch>
          </p:blipFill>
          <p:spPr>
            <a:xfrm flipH="1">
              <a:off x="3749577" y="3711508"/>
              <a:ext cx="2017866" cy="2250964"/>
            </a:xfrm>
            <a:prstGeom prst="rect">
              <a:avLst/>
            </a:prstGeom>
          </p:spPr>
        </p:pic>
        <p:sp>
          <p:nvSpPr>
            <p:cNvPr id="12" name="TextBox 11">
              <a:extLst>
                <a:ext uri="{FF2B5EF4-FFF2-40B4-BE49-F238E27FC236}">
                  <a16:creationId xmlns:a16="http://schemas.microsoft.com/office/drawing/2014/main" id="{6A74B74B-AB15-4811-A15E-AF64C8332672}"/>
                </a:ext>
              </a:extLst>
            </p:cNvPr>
            <p:cNvSpPr txBox="1"/>
            <p:nvPr/>
          </p:nvSpPr>
          <p:spPr>
            <a:xfrm rot="19230182">
              <a:off x="3310791" y="4009409"/>
              <a:ext cx="2562969" cy="1718528"/>
            </a:xfrm>
            <a:prstGeom prst="rect">
              <a:avLst/>
            </a:prstGeom>
            <a:noFill/>
          </p:spPr>
          <p:txBody>
            <a:bodyPr wrap="square" rtlCol="0">
              <a:prstTxWarp prst="textArchDown">
                <a:avLst>
                  <a:gd name="adj" fmla="val 2122482"/>
                </a:avLst>
              </a:prstTxWarp>
              <a:spAutoFit/>
            </a:bodyPr>
            <a:lstStyle/>
            <a:p>
              <a:pPr algn="ctr" defTabSz="685800">
                <a:buClrTx/>
                <a:defRPr/>
              </a:pPr>
              <a:r>
                <a:rPr lang="en-US" sz="2400" kern="1200" dirty="0">
                  <a:solidFill>
                    <a:srgbClr val="FF5050"/>
                  </a:solidFill>
                  <a:latin typeface="Times New Roman" panose="02020603050405020304" pitchFamily="18" charset="0"/>
                  <a:ea typeface="+mn-ea"/>
                  <a:cs typeface="Times New Roman" panose="02020603050405020304" pitchFamily="18" charset="0"/>
                </a:rPr>
                <a:t>Glucose là đ</a:t>
              </a:r>
              <a:r>
                <a:rPr lang="vi-VN" sz="2400" kern="1200" dirty="0">
                  <a:solidFill>
                    <a:srgbClr val="FF5050"/>
                  </a:solidFill>
                  <a:latin typeface="Times New Roman" panose="02020603050405020304" pitchFamily="18" charset="0"/>
                  <a:ea typeface="+mn-ea"/>
                  <a:cs typeface="Times New Roman" panose="02020603050405020304" pitchFamily="18" charset="0"/>
                </a:rPr>
                <a:t>ư</a:t>
              </a:r>
              <a:r>
                <a:rPr lang="en-US" sz="2400" kern="1200" dirty="0" err="1">
                  <a:solidFill>
                    <a:srgbClr val="FF5050"/>
                  </a:solidFill>
                  <a:latin typeface="Times New Roman" panose="02020603050405020304" pitchFamily="18" charset="0"/>
                  <a:ea typeface="+mn-ea"/>
                  <a:cs typeface="Times New Roman" panose="02020603050405020304" pitchFamily="18" charset="0"/>
                </a:rPr>
                <a:t>ờng</a:t>
              </a:r>
              <a:r>
                <a:rPr lang="en-US" sz="2400" kern="1200" dirty="0">
                  <a:solidFill>
                    <a:srgbClr val="FF5050"/>
                  </a:solidFill>
                  <a:latin typeface="Times New Roman" panose="02020603050405020304" pitchFamily="18" charset="0"/>
                  <a:ea typeface="+mn-ea"/>
                  <a:cs typeface="Times New Roman" panose="02020603050405020304" pitchFamily="18" charset="0"/>
                </a:rPr>
                <a:t> </a:t>
              </a:r>
              <a:r>
                <a:rPr lang="en-US" sz="2400" kern="1200" dirty="0" err="1">
                  <a:solidFill>
                    <a:srgbClr val="FF5050"/>
                  </a:solidFill>
                  <a:latin typeface="Times New Roman" panose="02020603050405020304" pitchFamily="18" charset="0"/>
                  <a:ea typeface="+mn-ea"/>
                  <a:cs typeface="Times New Roman" panose="02020603050405020304" pitchFamily="18" charset="0"/>
                </a:rPr>
                <a:t>nho</a:t>
              </a:r>
              <a:endParaRPr lang="en-US" sz="2400" kern="1200" dirty="0">
                <a:solidFill>
                  <a:srgbClr val="FF5050"/>
                </a:solidFill>
                <a:latin typeface="Times New Roman" panose="02020603050405020304" pitchFamily="18" charset="0"/>
                <a:ea typeface="+mn-ea"/>
                <a:cs typeface="Times New Roman" panose="02020603050405020304" pitchFamily="18" charset="0"/>
              </a:endParaRPr>
            </a:p>
          </p:txBody>
        </p:sp>
      </p:grpSp>
      <p:grpSp>
        <p:nvGrpSpPr>
          <p:cNvPr id="13" name="Group 12">
            <a:extLst>
              <a:ext uri="{FF2B5EF4-FFF2-40B4-BE49-F238E27FC236}">
                <a16:creationId xmlns:a16="http://schemas.microsoft.com/office/drawing/2014/main" id="{D266592E-CA82-4981-8A21-6AD6D3D7C192}"/>
              </a:ext>
            </a:extLst>
          </p:cNvPr>
          <p:cNvGrpSpPr/>
          <p:nvPr/>
        </p:nvGrpSpPr>
        <p:grpSpPr>
          <a:xfrm>
            <a:off x="3436728" y="2329798"/>
            <a:ext cx="2434961" cy="982655"/>
            <a:chOff x="4524942" y="3563600"/>
            <a:chExt cx="3246615" cy="1310207"/>
          </a:xfrm>
        </p:grpSpPr>
        <p:sp>
          <p:nvSpPr>
            <p:cNvPr id="14" name="Rectangle 13">
              <a:extLst>
                <a:ext uri="{FF2B5EF4-FFF2-40B4-BE49-F238E27FC236}">
                  <a16:creationId xmlns:a16="http://schemas.microsoft.com/office/drawing/2014/main" id="{C78CA4F7-2538-466B-B81F-39A5DE5D55C6}"/>
                </a:ext>
              </a:extLst>
            </p:cNvPr>
            <p:cNvSpPr/>
            <p:nvPr/>
          </p:nvSpPr>
          <p:spPr>
            <a:xfrm>
              <a:off x="4678680" y="3563600"/>
              <a:ext cx="3092877" cy="120032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5174840-436E-4435-BB12-93A2B6D7D946}"/>
                </a:ext>
              </a:extLst>
            </p:cNvPr>
            <p:cNvSpPr txBox="1"/>
            <p:nvPr/>
          </p:nvSpPr>
          <p:spPr>
            <a:xfrm>
              <a:off x="4524942" y="3642700"/>
              <a:ext cx="3185656" cy="1231107"/>
            </a:xfrm>
            <a:prstGeom prst="rect">
              <a:avLst/>
            </a:prstGeom>
            <a:solidFill>
              <a:schemeClr val="accent4">
                <a:lumMod val="40000"/>
                <a:lumOff val="60000"/>
              </a:schemeClr>
            </a:solidFill>
          </p:spPr>
          <p:txBody>
            <a:bodyPr wrap="square" rtlCol="0">
              <a:spAutoFit/>
            </a:bodyPr>
            <a:lstStyle/>
            <a:p>
              <a:pPr algn="ctr" defTabSz="685800">
                <a:buClrTx/>
                <a:defRPr/>
              </a:pPr>
              <a:r>
                <a:rPr lang="en-US" sz="2700" dirty="0">
                  <a:latin typeface="Times New Roman" panose="02020603050405020304" pitchFamily="18" charset="0"/>
                  <a:cs typeface="Times New Roman" panose="02020603050405020304" pitchFamily="18" charset="0"/>
                </a:rPr>
                <a:t>Fructose ngọt hơn  </a:t>
              </a:r>
              <a:r>
                <a:rPr lang="en-US" sz="2700" kern="1200" dirty="0">
                  <a:latin typeface="Times New Roman" panose="02020603050405020304" pitchFamily="18" charset="0"/>
                  <a:ea typeface="+mn-ea"/>
                  <a:cs typeface="Times New Roman" panose="02020603050405020304" pitchFamily="18" charset="0"/>
                </a:rPr>
                <a:t>Glucose</a:t>
              </a:r>
            </a:p>
          </p:txBody>
        </p:sp>
      </p:grpSp>
      <p:sp>
        <p:nvSpPr>
          <p:cNvPr id="16" name="TextBox 15">
            <a:extLst>
              <a:ext uri="{FF2B5EF4-FFF2-40B4-BE49-F238E27FC236}">
                <a16:creationId xmlns:a16="http://schemas.microsoft.com/office/drawing/2014/main" id="{C95DA14F-E0B3-4756-89D2-2B08D2FE3DAF}"/>
              </a:ext>
            </a:extLst>
          </p:cNvPr>
          <p:cNvSpPr txBox="1"/>
          <p:nvPr/>
        </p:nvSpPr>
        <p:spPr>
          <a:xfrm>
            <a:off x="842198" y="969208"/>
            <a:ext cx="2000503" cy="507831"/>
          </a:xfrm>
          <a:prstGeom prst="rect">
            <a:avLst/>
          </a:prstGeom>
          <a:noFill/>
        </p:spPr>
        <p:txBody>
          <a:bodyPr wrap="square" rtlCol="0">
            <a:spAutoFit/>
          </a:bodyPr>
          <a:lstStyle/>
          <a:p>
            <a:pPr algn="r" defTabSz="685800">
              <a:buClrTx/>
              <a:defRPr/>
            </a:pPr>
            <a:r>
              <a:rPr lang="en-US" sz="2700" kern="1200" dirty="0">
                <a:solidFill>
                  <a:srgbClr val="C00000"/>
                </a:solidFill>
                <a:latin typeface="Times New Roman" panose="02020603050405020304" pitchFamily="18" charset="0"/>
                <a:ea typeface="+mn-ea"/>
                <a:cs typeface="Times New Roman" panose="02020603050405020304" pitchFamily="18" charset="0"/>
              </a:rPr>
              <a:t>Glucose</a:t>
            </a:r>
          </a:p>
        </p:txBody>
      </p:sp>
      <p:grpSp>
        <p:nvGrpSpPr>
          <p:cNvPr id="18" name="Group 17">
            <a:extLst>
              <a:ext uri="{FF2B5EF4-FFF2-40B4-BE49-F238E27FC236}">
                <a16:creationId xmlns:a16="http://schemas.microsoft.com/office/drawing/2014/main" id="{6900D3CA-6B3B-93F6-FEC3-BE3179469567}"/>
              </a:ext>
            </a:extLst>
          </p:cNvPr>
          <p:cNvGrpSpPr/>
          <p:nvPr/>
        </p:nvGrpSpPr>
        <p:grpSpPr>
          <a:xfrm>
            <a:off x="660400" y="-170054"/>
            <a:ext cx="7823200" cy="584775"/>
            <a:chOff x="2184400" y="286560"/>
            <a:chExt cx="7823200" cy="503454"/>
          </a:xfrm>
        </p:grpSpPr>
        <p:sp>
          <p:nvSpPr>
            <p:cNvPr id="19" name="Rectangle: Rounded Corners 18">
              <a:extLst>
                <a:ext uri="{FF2B5EF4-FFF2-40B4-BE49-F238E27FC236}">
                  <a16:creationId xmlns:a16="http://schemas.microsoft.com/office/drawing/2014/main" id="{354A4C09-A2F5-6478-6AD4-27DCACDD00E7}"/>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annel Name">
              <a:extLst>
                <a:ext uri="{FF2B5EF4-FFF2-40B4-BE49-F238E27FC236}">
                  <a16:creationId xmlns:a16="http://schemas.microsoft.com/office/drawing/2014/main" id="{99CB352C-FBF5-EDD5-93A0-D02FB79D7ECD}"/>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TÍNH CHẤT HÓA HỌC</a:t>
              </a:r>
            </a:p>
          </p:txBody>
        </p:sp>
      </p:grpSp>
    </p:spTree>
    <p:extLst>
      <p:ext uri="{BB962C8B-B14F-4D97-AF65-F5344CB8AC3E}">
        <p14:creationId xmlns:p14="http://schemas.microsoft.com/office/powerpoint/2010/main" val="394396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63"/>
        <p:cNvGrpSpPr/>
        <p:nvPr/>
      </p:nvGrpSpPr>
      <p:grpSpPr>
        <a:xfrm>
          <a:off x="0" y="0"/>
          <a:ext cx="0" cy="0"/>
          <a:chOff x="0" y="0"/>
          <a:chExt cx="0" cy="0"/>
        </a:xfrm>
      </p:grpSpPr>
      <p:sp>
        <p:nvSpPr>
          <p:cNvPr id="4964" name="Google Shape;4964;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lvl="0" algn="ctr"/>
            <a:r>
              <a:rPr lang="en" dirty="0">
                <a:solidFill>
                  <a:srgbClr val="FF0000"/>
                </a:solidFill>
                <a:latin typeface="Times New Roman" panose="02020603050405020304" pitchFamily="18" charset="0"/>
                <a:cs typeface="Times New Roman" panose="02020603050405020304" pitchFamily="18" charset="0"/>
              </a:rPr>
              <a:t>MỤC TIÊU BÀI HỌC</a:t>
            </a:r>
            <a:endParaRPr dirty="0"/>
          </a:p>
        </p:txBody>
      </p:sp>
      <p:sp>
        <p:nvSpPr>
          <p:cNvPr id="4965" name="Google Shape;4965;p30"/>
          <p:cNvSpPr txBox="1">
            <a:spLocks noGrp="1"/>
          </p:cNvSpPr>
          <p:nvPr>
            <p:ph type="body" idx="1"/>
          </p:nvPr>
        </p:nvSpPr>
        <p:spPr>
          <a:xfrm>
            <a:off x="820495" y="1033294"/>
            <a:ext cx="7704000" cy="3456000"/>
          </a:xfrm>
          <a:prstGeom prst="rect">
            <a:avLst/>
          </a:prstGeom>
          <a:solidFill>
            <a:srgbClr val="FFFFFF"/>
          </a:solidFill>
        </p:spPr>
        <p:txBody>
          <a:bodyPr spcFirstLastPara="1" wrap="square" lIns="91425" tIns="91425" rIns="91425" bIns="91425" anchor="t" anchorCtr="0">
            <a:noAutofit/>
          </a:bodyPr>
          <a:lstStyle/>
          <a:p>
            <a:pPr marL="0" indent="0">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Nêu được thành ph</a:t>
            </a:r>
            <a:r>
              <a:rPr lang="en-US" sz="1600">
                <a:latin typeface="Times New Roman" panose="02020603050405020304" pitchFamily="18" charset="0"/>
                <a:cs typeface="Times New Roman" panose="02020603050405020304" pitchFamily="18" charset="0"/>
              </a:rPr>
              <a:t>ầ</a:t>
            </a:r>
            <a:r>
              <a:rPr lang="vi-VN" sz="1600">
                <a:latin typeface="Times New Roman" panose="02020603050405020304" pitchFamily="18" charset="0"/>
                <a:cs typeface="Times New Roman" panose="02020603050405020304" pitchFamily="18" charset="0"/>
              </a:rPr>
              <a:t>n nguyên tố, công thức chung của carbohydrate.</a:t>
            </a:r>
          </a:p>
          <a:p>
            <a:pPr marL="0" indent="0">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Nêu được công thức phân tử, trạng thái tự nhiên, tính chất vật lí (trạng thái, màu sắc, mùi, vị, tính tan, khối lượng riêng) của glucose và saccharose.</a:t>
            </a:r>
          </a:p>
          <a:p>
            <a:pPr marL="0" indent="0">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Trình bày được tính chất hoá học của glucose (phản </a:t>
            </a:r>
            <a:r>
              <a:rPr lang="en-US" sz="1600">
                <a:latin typeface="Times New Roman" panose="02020603050405020304" pitchFamily="18" charset="0"/>
                <a:cs typeface="Times New Roman" panose="02020603050405020304" pitchFamily="18" charset="0"/>
              </a:rPr>
              <a:t>ứ</a:t>
            </a:r>
            <a:r>
              <a:rPr lang="vi-VN" sz="1600">
                <a:latin typeface="Times New Roman" panose="02020603050405020304" pitchFamily="18" charset="0"/>
                <a:cs typeface="Times New Roman" panose="02020603050405020304" pitchFamily="18" charset="0"/>
              </a:rPr>
              <a:t>ng tráng bạc, phản ứng lên men rượu), của saccharose (phản </a:t>
            </a:r>
            <a:r>
              <a:rPr lang="en-US" sz="1600">
                <a:latin typeface="Times New Roman" panose="02020603050405020304" pitchFamily="18" charset="0"/>
                <a:cs typeface="Times New Roman" panose="02020603050405020304" pitchFamily="18" charset="0"/>
              </a:rPr>
              <a:t>ứ</a:t>
            </a:r>
            <a:r>
              <a:rPr lang="vi-VN" sz="1600">
                <a:latin typeface="Times New Roman" panose="02020603050405020304" pitchFamily="18" charset="0"/>
                <a:cs typeface="Times New Roman" panose="02020603050405020304" pitchFamily="18" charset="0"/>
              </a:rPr>
              <a:t>ng thuỷ phân có xúc tác acid hoặc enzyme). Viết đuợc các phuơng trình hoá học xảy ra dưới dạng công th</a:t>
            </a:r>
            <a:r>
              <a:rPr lang="en-US" sz="1600">
                <a:latin typeface="Times New Roman" panose="02020603050405020304" pitchFamily="18" charset="0"/>
                <a:cs typeface="Times New Roman" panose="02020603050405020304" pitchFamily="18" charset="0"/>
              </a:rPr>
              <a:t>ứ</a:t>
            </a:r>
            <a:r>
              <a:rPr lang="vi-VN" sz="1600">
                <a:latin typeface="Times New Roman" panose="02020603050405020304" pitchFamily="18" charset="0"/>
                <a:cs typeface="Times New Roman" panose="02020603050405020304" pitchFamily="18" charset="0"/>
              </a:rPr>
              <a:t>c phân t</a:t>
            </a:r>
            <a:r>
              <a:rPr lang="en-US" sz="1600">
                <a:latin typeface="Times New Roman" panose="02020603050405020304" pitchFamily="18" charset="0"/>
                <a:cs typeface="Times New Roman" panose="02020603050405020304" pitchFamily="18" charset="0"/>
              </a:rPr>
              <a:t>ử</a:t>
            </a:r>
            <a:r>
              <a:rPr lang="vi-VN" sz="1600">
                <a:latin typeface="Times New Roman" panose="02020603050405020304" pitchFamily="18" charset="0"/>
                <a:cs typeface="Times New Roman" panose="02020603050405020304" pitchFamily="18" charset="0"/>
              </a:rPr>
              <a:t>.</a:t>
            </a:r>
          </a:p>
          <a:p>
            <a:pPr marL="0" indent="0">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Tiến hành đ</a:t>
            </a:r>
            <a:r>
              <a:rPr lang="en-US" sz="1600">
                <a:latin typeface="Times New Roman" panose="02020603050405020304" pitchFamily="18" charset="0"/>
                <a:cs typeface="Times New Roman" panose="02020603050405020304" pitchFamily="18" charset="0"/>
              </a:rPr>
              <a:t>ượ</a:t>
            </a:r>
            <a:r>
              <a:rPr lang="vi-VN" sz="1600">
                <a:latin typeface="Times New Roman" panose="02020603050405020304" pitchFamily="18" charset="0"/>
                <a:cs typeface="Times New Roman" panose="02020603050405020304" pitchFamily="18" charset="0"/>
              </a:rPr>
              <a:t>c thí nghiệm (hoặc quan sát thí nghiệm) phản </a:t>
            </a:r>
            <a:r>
              <a:rPr lang="en-US" sz="1600">
                <a:latin typeface="Times New Roman" panose="02020603050405020304" pitchFamily="18" charset="0"/>
                <a:cs typeface="Times New Roman" panose="02020603050405020304" pitchFamily="18" charset="0"/>
              </a:rPr>
              <a:t>ứ</a:t>
            </a:r>
            <a:r>
              <a:rPr lang="vi-VN" sz="1600">
                <a:latin typeface="Times New Roman" panose="02020603050405020304" pitchFamily="18" charset="0"/>
                <a:cs typeface="Times New Roman" panose="02020603050405020304" pitchFamily="18" charset="0"/>
              </a:rPr>
              <a:t>ng tráng bạc của glucose.</a:t>
            </a:r>
          </a:p>
          <a:p>
            <a:pPr marL="0" indent="0">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Trình bày được vai trò và </a:t>
            </a:r>
            <a:r>
              <a:rPr lang="en-US" sz="1600">
                <a:latin typeface="Times New Roman" panose="02020603050405020304" pitchFamily="18" charset="0"/>
                <a:cs typeface="Times New Roman" panose="02020603050405020304" pitchFamily="18" charset="0"/>
              </a:rPr>
              <a:t>ứ</a:t>
            </a:r>
            <a:r>
              <a:rPr lang="vi-VN" sz="1600">
                <a:latin typeface="Times New Roman" panose="02020603050405020304" pitchFamily="18" charset="0"/>
                <a:cs typeface="Times New Roman" panose="02020603050405020304" pitchFamily="18" charset="0"/>
              </a:rPr>
              <a:t>ng dụng của glucose (chất dinh dưỡng quan trọng của ng</a:t>
            </a:r>
            <a:r>
              <a:rPr lang="en-US" sz="1600">
                <a:latin typeface="Times New Roman" panose="02020603050405020304" pitchFamily="18" charset="0"/>
                <a:cs typeface="Times New Roman" panose="02020603050405020304" pitchFamily="18" charset="0"/>
              </a:rPr>
              <a:t>ườ</a:t>
            </a:r>
            <a:r>
              <a:rPr lang="vi-VN" sz="1600">
                <a:latin typeface="Times New Roman" panose="02020603050405020304" pitchFamily="18" charset="0"/>
                <a:cs typeface="Times New Roman" panose="02020603050405020304" pitchFamily="18" charset="0"/>
              </a:rPr>
              <a:t>i và động vật) và của saccharose (nguyên liệu quan trọng trong công nghiệp thực phẩm). Ý thức được t</a:t>
            </a:r>
            <a:r>
              <a:rPr lang="en-US" sz="1600">
                <a:latin typeface="Times New Roman" panose="02020603050405020304" pitchFamily="18" charset="0"/>
                <a:cs typeface="Times New Roman" panose="02020603050405020304" pitchFamily="18" charset="0"/>
              </a:rPr>
              <a:t>ầ</a:t>
            </a:r>
            <a:r>
              <a:rPr lang="vi-VN" sz="1600">
                <a:latin typeface="Times New Roman" panose="02020603050405020304" pitchFamily="18" charset="0"/>
                <a:cs typeface="Times New Roman" panose="02020603050405020304" pitchFamily="18" charset="0"/>
              </a:rPr>
              <a:t>m quan trọng của việc s</a:t>
            </a:r>
            <a:r>
              <a:rPr lang="en-US" sz="1600">
                <a:latin typeface="Times New Roman" panose="02020603050405020304" pitchFamily="18" charset="0"/>
                <a:cs typeface="Times New Roman" panose="02020603050405020304" pitchFamily="18" charset="0"/>
              </a:rPr>
              <a:t>ử</a:t>
            </a:r>
            <a:r>
              <a:rPr lang="vi-VN" sz="1600">
                <a:latin typeface="Times New Roman" panose="02020603050405020304" pitchFamily="18" charset="0"/>
                <a:cs typeface="Times New Roman" panose="02020603050405020304" pitchFamily="18" charset="0"/>
              </a:rPr>
              <a:t> dụng hợp lí saccharose. Nhận biết được các loại thực phẩm giàu saccharose và hoa quả giàu glucose.</a:t>
            </a:r>
            <a:endParaRPr lang="vi-VN" sz="1600" dirty="0">
              <a:latin typeface="Times New Roman" panose="02020603050405020304" pitchFamily="18" charset="0"/>
              <a:cs typeface="Times New Roman" panose="02020603050405020304" pitchFamily="18" charset="0"/>
            </a:endParaRPr>
          </a:p>
        </p:txBody>
      </p:sp>
      <p:grpSp>
        <p:nvGrpSpPr>
          <p:cNvPr id="4969" name="Google Shape;4969;p30"/>
          <p:cNvGrpSpPr/>
          <p:nvPr/>
        </p:nvGrpSpPr>
        <p:grpSpPr>
          <a:xfrm flipH="1">
            <a:off x="7671699" y="506895"/>
            <a:ext cx="143896" cy="257853"/>
            <a:chOff x="1146646" y="1193057"/>
            <a:chExt cx="143896" cy="257853"/>
          </a:xfrm>
        </p:grpSpPr>
        <p:sp>
          <p:nvSpPr>
            <p:cNvPr id="4970" name="Google Shape;4970;p30"/>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0"/>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0"/>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3" name="Google Shape;4973;p30"/>
          <p:cNvGrpSpPr/>
          <p:nvPr/>
        </p:nvGrpSpPr>
        <p:grpSpPr>
          <a:xfrm flipH="1">
            <a:off x="4155723" y="4040857"/>
            <a:ext cx="517110" cy="232801"/>
            <a:chOff x="3919783" y="4587607"/>
            <a:chExt cx="517110" cy="232801"/>
          </a:xfrm>
        </p:grpSpPr>
        <p:sp>
          <p:nvSpPr>
            <p:cNvPr id="4974" name="Google Shape;4974;p30"/>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0"/>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0"/>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0"/>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0"/>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0"/>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0" name="Google Shape;4980;p30"/>
          <p:cNvGrpSpPr/>
          <p:nvPr/>
        </p:nvGrpSpPr>
        <p:grpSpPr>
          <a:xfrm flipH="1">
            <a:off x="846996" y="4110638"/>
            <a:ext cx="114750" cy="181841"/>
            <a:chOff x="5488895" y="3539638"/>
            <a:chExt cx="114750" cy="181841"/>
          </a:xfrm>
        </p:grpSpPr>
        <p:sp>
          <p:nvSpPr>
            <p:cNvPr id="4981" name="Google Shape;4981;p30"/>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0"/>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0"/>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4" name="Google Shape;4984;p30"/>
          <p:cNvGrpSpPr/>
          <p:nvPr/>
        </p:nvGrpSpPr>
        <p:grpSpPr>
          <a:xfrm flipH="1">
            <a:off x="7882867" y="1243868"/>
            <a:ext cx="95748" cy="159233"/>
            <a:chOff x="2447701" y="1470768"/>
            <a:chExt cx="95748" cy="159233"/>
          </a:xfrm>
        </p:grpSpPr>
        <p:sp>
          <p:nvSpPr>
            <p:cNvPr id="4985" name="Google Shape;4985;p30"/>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0"/>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0"/>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8" name="Google Shape;4988;p30"/>
          <p:cNvGrpSpPr/>
          <p:nvPr/>
        </p:nvGrpSpPr>
        <p:grpSpPr>
          <a:xfrm flipH="1">
            <a:off x="8493152" y="3885339"/>
            <a:ext cx="143835" cy="444704"/>
            <a:chOff x="1105829" y="3294189"/>
            <a:chExt cx="143835" cy="444704"/>
          </a:xfrm>
        </p:grpSpPr>
        <p:sp>
          <p:nvSpPr>
            <p:cNvPr id="4989" name="Google Shape;4989;p30"/>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0"/>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0"/>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0"/>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0"/>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0"/>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5" name="Google Shape;4995;p30"/>
          <p:cNvGrpSpPr/>
          <p:nvPr/>
        </p:nvGrpSpPr>
        <p:grpSpPr>
          <a:xfrm rot="889950" flipH="1">
            <a:off x="5990466" y="534990"/>
            <a:ext cx="1099564" cy="201643"/>
            <a:chOff x="3056343" y="377583"/>
            <a:chExt cx="1099539" cy="201638"/>
          </a:xfrm>
        </p:grpSpPr>
        <p:sp>
          <p:nvSpPr>
            <p:cNvPr id="4996" name="Google Shape;4996;p30"/>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0"/>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0"/>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0"/>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0"/>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0"/>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0"/>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0"/>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0"/>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65">
                                            <p:txEl>
                                              <p:pRg st="0" end="0"/>
                                            </p:txEl>
                                          </p:spTgt>
                                        </p:tgtEl>
                                        <p:attrNameLst>
                                          <p:attrName>style.visibility</p:attrName>
                                        </p:attrNameLst>
                                      </p:cBhvr>
                                      <p:to>
                                        <p:strVal val="visible"/>
                                      </p:to>
                                    </p:set>
                                    <p:animEffect transition="in" filter="barn(inVertical)">
                                      <p:cBhvr>
                                        <p:cTn id="7" dur="500"/>
                                        <p:tgtEl>
                                          <p:spTgt spid="49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65">
                                            <p:txEl>
                                              <p:pRg st="1" end="1"/>
                                            </p:txEl>
                                          </p:spTgt>
                                        </p:tgtEl>
                                        <p:attrNameLst>
                                          <p:attrName>style.visibility</p:attrName>
                                        </p:attrNameLst>
                                      </p:cBhvr>
                                      <p:to>
                                        <p:strVal val="visible"/>
                                      </p:to>
                                    </p:set>
                                    <p:animEffect transition="in" filter="barn(inVertical)">
                                      <p:cBhvr>
                                        <p:cTn id="12" dur="500"/>
                                        <p:tgtEl>
                                          <p:spTgt spid="49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965">
                                            <p:txEl>
                                              <p:pRg st="2" end="2"/>
                                            </p:txEl>
                                          </p:spTgt>
                                        </p:tgtEl>
                                        <p:attrNameLst>
                                          <p:attrName>style.visibility</p:attrName>
                                        </p:attrNameLst>
                                      </p:cBhvr>
                                      <p:to>
                                        <p:strVal val="visible"/>
                                      </p:to>
                                    </p:set>
                                    <p:animEffect transition="in" filter="barn(inVertical)">
                                      <p:cBhvr>
                                        <p:cTn id="17" dur="500"/>
                                        <p:tgtEl>
                                          <p:spTgt spid="49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65">
                                            <p:txEl>
                                              <p:pRg st="3" end="3"/>
                                            </p:txEl>
                                          </p:spTgt>
                                        </p:tgtEl>
                                        <p:attrNameLst>
                                          <p:attrName>style.visibility</p:attrName>
                                        </p:attrNameLst>
                                      </p:cBhvr>
                                      <p:to>
                                        <p:strVal val="visible"/>
                                      </p:to>
                                    </p:set>
                                    <p:animEffect transition="in" filter="barn(inVertical)">
                                      <p:cBhvr>
                                        <p:cTn id="22" dur="500"/>
                                        <p:tgtEl>
                                          <p:spTgt spid="49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65">
                                            <p:txEl>
                                              <p:pRg st="4" end="4"/>
                                            </p:txEl>
                                          </p:spTgt>
                                        </p:tgtEl>
                                        <p:attrNameLst>
                                          <p:attrName>style.visibility</p:attrName>
                                        </p:attrNameLst>
                                      </p:cBhvr>
                                      <p:to>
                                        <p:strVal val="visible"/>
                                      </p:to>
                                    </p:set>
                                    <p:animEffect transition="in" filter="barn(inVertical)">
                                      <p:cBhvr>
                                        <p:cTn id="27" dur="500"/>
                                        <p:tgtEl>
                                          <p:spTgt spid="49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50D9B0-5A49-4743-8C6A-D2F9F12DB1F8}"/>
              </a:ext>
            </a:extLst>
          </p:cNvPr>
          <p:cNvGrpSpPr/>
          <p:nvPr/>
        </p:nvGrpSpPr>
        <p:grpSpPr>
          <a:xfrm>
            <a:off x="660400" y="-170054"/>
            <a:ext cx="7823200" cy="584775"/>
            <a:chOff x="2184400" y="286560"/>
            <a:chExt cx="7823200" cy="503454"/>
          </a:xfrm>
        </p:grpSpPr>
        <p:sp>
          <p:nvSpPr>
            <p:cNvPr id="30" name="Rectangle: Rounded Corners 29">
              <a:extLst>
                <a:ext uri="{FF2B5EF4-FFF2-40B4-BE49-F238E27FC236}">
                  <a16:creationId xmlns:a16="http://schemas.microsoft.com/office/drawing/2014/main" id="{B91FD030-5D4C-4B24-9DDD-B73551CD4706}"/>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annel Name">
              <a:extLst>
                <a:ext uri="{FF2B5EF4-FFF2-40B4-BE49-F238E27FC236}">
                  <a16:creationId xmlns:a16="http://schemas.microsoft.com/office/drawing/2014/main" id="{DEC200FD-A06D-4AFF-AD41-8C20EFD25786}"/>
                </a:ext>
              </a:extLst>
            </p:cNvPr>
            <p:cNvSpPr txBox="1"/>
            <p:nvPr/>
          </p:nvSpPr>
          <p:spPr>
            <a:xfrm>
              <a:off x="2303320" y="359620"/>
              <a:ext cx="7543800" cy="35976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VAI TRÒ, ỨNG DỤNG CỦA GLUCOSE VÀ SACCHAROSE</a:t>
              </a:r>
            </a:p>
          </p:txBody>
        </p:sp>
      </p:grpSp>
      <p:sp>
        <p:nvSpPr>
          <p:cNvPr id="32" name="Rectangle 31">
            <a:extLst>
              <a:ext uri="{FF2B5EF4-FFF2-40B4-BE49-F238E27FC236}">
                <a16:creationId xmlns:a16="http://schemas.microsoft.com/office/drawing/2014/main" id="{1BF8B3CD-4574-4F9B-82BF-BC558900F32E}"/>
              </a:ext>
            </a:extLst>
          </p:cNvPr>
          <p:cNvSpPr/>
          <p:nvPr/>
        </p:nvSpPr>
        <p:spPr>
          <a:xfrm>
            <a:off x="660400" y="499582"/>
            <a:ext cx="163057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Vai</a:t>
            </a:r>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trò</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D3DAEDC6-7DB9-43E9-9846-3E494AD77007}"/>
              </a:ext>
            </a:extLst>
          </p:cNvPr>
          <p:cNvGrpSpPr/>
          <p:nvPr/>
        </p:nvGrpSpPr>
        <p:grpSpPr>
          <a:xfrm>
            <a:off x="161374" y="1190716"/>
            <a:ext cx="4506548" cy="2547761"/>
            <a:chOff x="-2341270" y="-179252"/>
            <a:chExt cx="4508012" cy="2611879"/>
          </a:xfrm>
        </p:grpSpPr>
        <p:pic>
          <p:nvPicPr>
            <p:cNvPr id="34" name="Picture 33">
              <a:extLst>
                <a:ext uri="{FF2B5EF4-FFF2-40B4-BE49-F238E27FC236}">
                  <a16:creationId xmlns:a16="http://schemas.microsoft.com/office/drawing/2014/main" id="{280BDCD6-BB33-471A-B249-4CC2C5A2DEAC}"/>
                </a:ext>
              </a:extLst>
            </p:cNvPr>
            <p:cNvPicPr>
              <a:picLocks noChangeAspect="1"/>
            </p:cNvPicPr>
            <p:nvPr/>
          </p:nvPicPr>
          <p:blipFill rotWithShape="1">
            <a:blip r:embed="rId2">
              <a:extLst>
                <a:ext uri="{28A0092B-C50C-407E-A947-70E740481C1C}">
                  <a14:useLocalDpi xmlns:a14="http://schemas.microsoft.com/office/drawing/2010/main" val="0"/>
                </a:ext>
              </a:extLst>
            </a:blip>
            <a:srcRect b="10563"/>
            <a:stretch/>
          </p:blipFill>
          <p:spPr bwMode="auto">
            <a:xfrm>
              <a:off x="-2073765" y="-179252"/>
              <a:ext cx="4162842" cy="209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5" name="TextBox 151">
              <a:extLst>
                <a:ext uri="{FF2B5EF4-FFF2-40B4-BE49-F238E27FC236}">
                  <a16:creationId xmlns:a16="http://schemas.microsoft.com/office/drawing/2014/main" id="{8AD01A7A-8F9C-4048-899E-330070CAFE4C}"/>
                </a:ext>
              </a:extLst>
            </p:cNvPr>
            <p:cNvSpPr txBox="1"/>
            <p:nvPr/>
          </p:nvSpPr>
          <p:spPr>
            <a:xfrm>
              <a:off x="-2341270" y="2088346"/>
              <a:ext cx="4508012" cy="344281"/>
            </a:xfrm>
            <a:prstGeom prst="rect">
              <a:avLst/>
            </a:prstGeom>
            <a:noFill/>
          </p:spPr>
          <p:txBody>
            <a:bodyPr wrap="square" rtlCol="0">
              <a:noAutofit/>
            </a:bodyPr>
            <a:lstStyle/>
            <a:p>
              <a:pPr marL="342900" indent="-342900" algn="ctr">
                <a:spcAft>
                  <a:spcPts val="1000"/>
                </a:spcAft>
                <a:buFont typeface="Wingdings" panose="05000000000000000000" pitchFamily="2" charset="2"/>
                <a:buChar char=""/>
              </a:pP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93DFC9C2-D8B8-4211-B040-1EAAE146BC73}"/>
              </a:ext>
            </a:extLst>
          </p:cNvPr>
          <p:cNvGrpSpPr/>
          <p:nvPr/>
        </p:nvGrpSpPr>
        <p:grpSpPr>
          <a:xfrm>
            <a:off x="4465986" y="1190716"/>
            <a:ext cx="4506548" cy="2547761"/>
            <a:chOff x="-2341270" y="-179252"/>
            <a:chExt cx="4508012" cy="2611879"/>
          </a:xfrm>
        </p:grpSpPr>
        <p:pic>
          <p:nvPicPr>
            <p:cNvPr id="37" name="Picture 36">
              <a:extLst>
                <a:ext uri="{FF2B5EF4-FFF2-40B4-BE49-F238E27FC236}">
                  <a16:creationId xmlns:a16="http://schemas.microsoft.com/office/drawing/2014/main" id="{E8B4B9BA-413C-4245-97DE-CFBBD8C543E8}"/>
                </a:ext>
              </a:extLst>
            </p:cNvPr>
            <p:cNvPicPr>
              <a:picLocks noChangeAspect="1"/>
            </p:cNvPicPr>
            <p:nvPr/>
          </p:nvPicPr>
          <p:blipFill>
            <a:blip r:embed="rId3"/>
            <a:srcRect t="6340" b="6340"/>
            <a:stretch/>
          </p:blipFill>
          <p:spPr bwMode="auto">
            <a:xfrm>
              <a:off x="-2073765" y="-179252"/>
              <a:ext cx="4162842" cy="209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8" name="TextBox 151">
              <a:extLst>
                <a:ext uri="{FF2B5EF4-FFF2-40B4-BE49-F238E27FC236}">
                  <a16:creationId xmlns:a16="http://schemas.microsoft.com/office/drawing/2014/main" id="{C0D2A6BD-80D5-46FB-A9B2-4FAE7C39CDA0}"/>
                </a:ext>
              </a:extLst>
            </p:cNvPr>
            <p:cNvSpPr txBox="1"/>
            <p:nvPr/>
          </p:nvSpPr>
          <p:spPr>
            <a:xfrm>
              <a:off x="-2341270" y="2088346"/>
              <a:ext cx="4508012" cy="344281"/>
            </a:xfrm>
            <a:prstGeom prst="rect">
              <a:avLst/>
            </a:prstGeom>
            <a:noFill/>
          </p:spPr>
          <p:txBody>
            <a:bodyPr wrap="square" rtlCol="0">
              <a:noAutofit/>
            </a:bodyPr>
            <a:lstStyle/>
            <a:p>
              <a:pPr marL="342900" indent="-342900" algn="ctr">
                <a:spcAft>
                  <a:spcPts val="1000"/>
                </a:spcAft>
                <a:buFont typeface="Wingdings" panose="05000000000000000000" pitchFamily="2" charset="2"/>
                <a:buChar char=""/>
              </a:pPr>
              <a:r>
                <a:rPr lang="vi-VN" sz="20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Ở động vật qua quá trình tiêu hoá carbohydrate</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9" name="Rectangle 38">
            <a:extLst>
              <a:ext uri="{FF2B5EF4-FFF2-40B4-BE49-F238E27FC236}">
                <a16:creationId xmlns:a16="http://schemas.microsoft.com/office/drawing/2014/main" id="{1E7548A6-4D83-4938-9DEC-570570D29F70}"/>
              </a:ext>
            </a:extLst>
          </p:cNvPr>
          <p:cNvSpPr/>
          <p:nvPr/>
        </p:nvSpPr>
        <p:spPr>
          <a:xfrm>
            <a:off x="3547373" y="729051"/>
            <a:ext cx="1457450" cy="461665"/>
          </a:xfrm>
          <a:prstGeom prst="rect">
            <a:avLst/>
          </a:prstGeom>
        </p:spPr>
        <p:txBody>
          <a:bodyPr wrap="none">
            <a:spAutoFit/>
          </a:bodyPr>
          <a:lstStyle/>
          <a:p>
            <a:r>
              <a:rPr lang="en-US" sz="24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Glucose</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7A07CCC-EF3F-438D-A717-2629D4038E44}"/>
              </a:ext>
            </a:extLst>
          </p:cNvPr>
          <p:cNvSpPr txBox="1"/>
          <p:nvPr/>
        </p:nvSpPr>
        <p:spPr>
          <a:xfrm>
            <a:off x="362279" y="4060506"/>
            <a:ext cx="8611285" cy="707886"/>
          </a:xfrm>
          <a:prstGeom prst="rect">
            <a:avLst/>
          </a:prstGeom>
          <a:noFill/>
        </p:spPr>
        <p:txBody>
          <a:bodyPr wrap="square">
            <a:spAutoFit/>
          </a:bodyPr>
          <a:lstStyle/>
          <a:p>
            <a:pPr marL="647700" indent="-342900" algn="just">
              <a:spcAft>
                <a:spcPts val="500"/>
              </a:spcAft>
              <a:buFont typeface="Wingdings" panose="05000000000000000000" pitchFamily="2" charset="2"/>
              <a:buChar char=""/>
            </a:pPr>
            <a:r>
              <a:rPr lang="vi-VN" sz="2000" i="1" dirty="0">
                <a:effectLst/>
                <a:latin typeface="Times New Roman" panose="02020603050405020304" pitchFamily="18" charset="0"/>
                <a:ea typeface="Times New Roman" panose="02020603050405020304" pitchFamily="18" charset="0"/>
              </a:rPr>
              <a:t>Là nguồn năng lượng chính cho cả thực vật và động vật, cung cấp năng lượng cho các tê' bào, hỗ trợ tăng trưởng và trao đổi chất.</a:t>
            </a:r>
            <a:endParaRPr lang="en-US" sz="20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9"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50D9B0-5A49-4743-8C6A-D2F9F12DB1F8}"/>
              </a:ext>
            </a:extLst>
          </p:cNvPr>
          <p:cNvGrpSpPr/>
          <p:nvPr/>
        </p:nvGrpSpPr>
        <p:grpSpPr>
          <a:xfrm>
            <a:off x="660400" y="-170054"/>
            <a:ext cx="7823200" cy="584775"/>
            <a:chOff x="2184400" y="286560"/>
            <a:chExt cx="7823200" cy="503454"/>
          </a:xfrm>
        </p:grpSpPr>
        <p:sp>
          <p:nvSpPr>
            <p:cNvPr id="30" name="Rectangle: Rounded Corners 29">
              <a:extLst>
                <a:ext uri="{FF2B5EF4-FFF2-40B4-BE49-F238E27FC236}">
                  <a16:creationId xmlns:a16="http://schemas.microsoft.com/office/drawing/2014/main" id="{B91FD030-5D4C-4B24-9DDD-B73551CD4706}"/>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annel Name">
              <a:extLst>
                <a:ext uri="{FF2B5EF4-FFF2-40B4-BE49-F238E27FC236}">
                  <a16:creationId xmlns:a16="http://schemas.microsoft.com/office/drawing/2014/main" id="{DEC200FD-A06D-4AFF-AD41-8C20EFD25786}"/>
                </a:ext>
              </a:extLst>
            </p:cNvPr>
            <p:cNvSpPr txBox="1"/>
            <p:nvPr/>
          </p:nvSpPr>
          <p:spPr>
            <a:xfrm>
              <a:off x="2303320" y="359620"/>
              <a:ext cx="7543800" cy="35976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VAI TRÒ, ỨNG DỤNG CỦA GLUCOSE VÀ SACCHAROSE</a:t>
              </a:r>
            </a:p>
          </p:txBody>
        </p:sp>
      </p:grpSp>
      <p:sp>
        <p:nvSpPr>
          <p:cNvPr id="32" name="Rectangle 31">
            <a:extLst>
              <a:ext uri="{FF2B5EF4-FFF2-40B4-BE49-F238E27FC236}">
                <a16:creationId xmlns:a16="http://schemas.microsoft.com/office/drawing/2014/main" id="{1BF8B3CD-4574-4F9B-82BF-BC558900F32E}"/>
              </a:ext>
            </a:extLst>
          </p:cNvPr>
          <p:cNvSpPr/>
          <p:nvPr/>
        </p:nvSpPr>
        <p:spPr>
          <a:xfrm>
            <a:off x="660400" y="499582"/>
            <a:ext cx="163057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Vai</a:t>
            </a:r>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trò</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1E7548A6-4D83-4938-9DEC-570570D29F70}"/>
              </a:ext>
            </a:extLst>
          </p:cNvPr>
          <p:cNvSpPr/>
          <p:nvPr/>
        </p:nvSpPr>
        <p:spPr>
          <a:xfrm>
            <a:off x="3547373" y="729051"/>
            <a:ext cx="1885453" cy="461665"/>
          </a:xfrm>
          <a:prstGeom prst="rect">
            <a:avLst/>
          </a:prstGeom>
        </p:spPr>
        <p:txBody>
          <a:bodyPr wrap="none">
            <a:spAutoFit/>
          </a:bodyPr>
          <a:lstStyle/>
          <a:p>
            <a:r>
              <a:rPr lang="en-US" sz="24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Saccharose</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E7F1350-EF86-4387-AB80-D7A051CB061E}"/>
              </a:ext>
            </a:extLst>
          </p:cNvPr>
          <p:cNvSpPr txBox="1"/>
          <p:nvPr/>
        </p:nvSpPr>
        <p:spPr>
          <a:xfrm>
            <a:off x="779320" y="3905646"/>
            <a:ext cx="7704280" cy="707886"/>
          </a:xfrm>
          <a:prstGeom prst="rect">
            <a:avLst/>
          </a:prstGeom>
          <a:noFill/>
        </p:spPr>
        <p:txBody>
          <a:bodyPr wrap="square">
            <a:spAutoFit/>
          </a:bodyPr>
          <a:lstStyle/>
          <a:p>
            <a:pPr marL="304800" algn="ctr">
              <a:spcAft>
                <a:spcPts val="500"/>
              </a:spcAft>
            </a:pPr>
            <a:r>
              <a:rPr lang="vi-VN" sz="2000" i="1" dirty="0">
                <a:effectLst/>
                <a:latin typeface="Times New Roman" panose="02020603050405020304" pitchFamily="18" charset="0"/>
                <a:ea typeface="Times New Roman" panose="02020603050405020304" pitchFamily="18" charset="0"/>
              </a:rPr>
              <a:t>Cung cấp năng lượng cho cơ thể nên được sử dụng phổ biến làm nguyên liệu trong công nghiệp thực phẩm.</a:t>
            </a:r>
            <a:endParaRPr lang="en-US" sz="2000" i="1"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AC9F61B3-CF1A-489E-97FE-39BFD1CB1A80}"/>
              </a:ext>
            </a:extLst>
          </p:cNvPr>
          <p:cNvPicPr>
            <a:picLocks noChangeAspect="1"/>
          </p:cNvPicPr>
          <p:nvPr/>
        </p:nvPicPr>
        <p:blipFill>
          <a:blip r:embed="rId2"/>
          <a:stretch>
            <a:fillRect/>
          </a:stretch>
        </p:blipFill>
        <p:spPr>
          <a:xfrm>
            <a:off x="660400" y="1505046"/>
            <a:ext cx="4002627" cy="2251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CB7E2993-E07A-47B6-A74C-003FFD68A6E6}"/>
              </a:ext>
            </a:extLst>
          </p:cNvPr>
          <p:cNvPicPr>
            <a:picLocks noChangeAspect="1"/>
          </p:cNvPicPr>
          <p:nvPr/>
        </p:nvPicPr>
        <p:blipFill>
          <a:blip r:embed="rId3"/>
          <a:stretch>
            <a:fillRect/>
          </a:stretch>
        </p:blipFill>
        <p:spPr>
          <a:xfrm>
            <a:off x="4690382" y="1511996"/>
            <a:ext cx="3910796" cy="2244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60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50D9B0-5A49-4743-8C6A-D2F9F12DB1F8}"/>
              </a:ext>
            </a:extLst>
          </p:cNvPr>
          <p:cNvGrpSpPr/>
          <p:nvPr/>
        </p:nvGrpSpPr>
        <p:grpSpPr>
          <a:xfrm>
            <a:off x="660400" y="-170054"/>
            <a:ext cx="7823200" cy="584775"/>
            <a:chOff x="2184400" y="286560"/>
            <a:chExt cx="7823200" cy="503454"/>
          </a:xfrm>
        </p:grpSpPr>
        <p:sp>
          <p:nvSpPr>
            <p:cNvPr id="30" name="Rectangle: Rounded Corners 29">
              <a:extLst>
                <a:ext uri="{FF2B5EF4-FFF2-40B4-BE49-F238E27FC236}">
                  <a16:creationId xmlns:a16="http://schemas.microsoft.com/office/drawing/2014/main" id="{B91FD030-5D4C-4B24-9DDD-B73551CD4706}"/>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annel Name">
              <a:extLst>
                <a:ext uri="{FF2B5EF4-FFF2-40B4-BE49-F238E27FC236}">
                  <a16:creationId xmlns:a16="http://schemas.microsoft.com/office/drawing/2014/main" id="{DEC200FD-A06D-4AFF-AD41-8C20EFD25786}"/>
                </a:ext>
              </a:extLst>
            </p:cNvPr>
            <p:cNvSpPr txBox="1"/>
            <p:nvPr/>
          </p:nvSpPr>
          <p:spPr>
            <a:xfrm>
              <a:off x="2303320" y="359620"/>
              <a:ext cx="7543800" cy="35976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VAI TRÒ, ỨNG DỤNG CỦA GLUCOSE VÀ SACCHAROSE</a:t>
              </a:r>
            </a:p>
          </p:txBody>
        </p:sp>
      </p:grpSp>
      <p:sp>
        <p:nvSpPr>
          <p:cNvPr id="28" name="Rectangle 27">
            <a:extLst>
              <a:ext uri="{FF2B5EF4-FFF2-40B4-BE49-F238E27FC236}">
                <a16:creationId xmlns:a16="http://schemas.microsoft.com/office/drawing/2014/main" id="{F941AA9C-87FF-4BEA-B0D2-755C345BFEBB}"/>
              </a:ext>
            </a:extLst>
          </p:cNvPr>
          <p:cNvSpPr/>
          <p:nvPr/>
        </p:nvSpPr>
        <p:spPr>
          <a:xfrm>
            <a:off x="660400" y="499582"/>
            <a:ext cx="163057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Vai</a:t>
            </a:r>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trò</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25D04EF-C485-491C-857A-AF5CE50FA0EF}"/>
              </a:ext>
            </a:extLst>
          </p:cNvPr>
          <p:cNvSpPr txBox="1"/>
          <p:nvPr/>
        </p:nvSpPr>
        <p:spPr>
          <a:xfrm>
            <a:off x="5329382" y="1635156"/>
            <a:ext cx="3639127" cy="2308324"/>
          </a:xfrm>
          <a:prstGeom prst="rect">
            <a:avLst/>
          </a:prstGeom>
          <a:noFill/>
        </p:spPr>
        <p:txBody>
          <a:bodyPr wrap="square">
            <a:spAutoFit/>
          </a:bodyPr>
          <a:lstStyle/>
          <a:p>
            <a:pPr marL="304800" algn="ctr">
              <a:spcAft>
                <a:spcPts val="500"/>
              </a:spcAft>
            </a:pPr>
            <a:r>
              <a:rPr lang="vi-VN" sz="2400" i="1" dirty="0">
                <a:effectLst/>
                <a:latin typeface="Times New Roman" panose="02020603050405020304" pitchFamily="18" charset="0"/>
                <a:ea typeface="Times New Roman" panose="02020603050405020304" pitchFamily="18" charset="0"/>
              </a:rPr>
              <a:t>Tiêu thụ quá nhiều glucose, saccharose trong thời gian dài có nguy cơ bị béo phì và mắc các bệnh khác như tiểu đường, tim mạch,...</a:t>
            </a:r>
            <a:endParaRPr lang="en-US" sz="2400"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B4DEC8C8-AB77-4631-8083-1B87DA1A0E3F}"/>
              </a:ext>
            </a:extLst>
          </p:cNvPr>
          <p:cNvPicPr>
            <a:picLocks noChangeAspect="1"/>
          </p:cNvPicPr>
          <p:nvPr/>
        </p:nvPicPr>
        <p:blipFill rotWithShape="1">
          <a:blip r:embed="rId2"/>
          <a:srcRect l="7122" r="9243"/>
          <a:stretch/>
        </p:blipFill>
        <p:spPr>
          <a:xfrm>
            <a:off x="0" y="1022802"/>
            <a:ext cx="5507180" cy="3810000"/>
          </a:xfrm>
          <a:prstGeom prst="rect">
            <a:avLst/>
          </a:prstGeom>
        </p:spPr>
      </p:pic>
    </p:spTree>
    <p:extLst>
      <p:ext uri="{BB962C8B-B14F-4D97-AF65-F5344CB8AC3E}">
        <p14:creationId xmlns:p14="http://schemas.microsoft.com/office/powerpoint/2010/main" val="318917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38467" y="57271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HOẠT ĐỘNG NHÓM</a:t>
            </a:r>
            <a:endParaRPr sz="2800"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679918" y="1217280"/>
            <a:ext cx="6463815" cy="1449128"/>
          </a:xfrm>
          <a:prstGeom prst="rect">
            <a:avLst/>
          </a:prstGeom>
          <a:ln w="57150">
            <a:solidFill>
              <a:srgbClr val="FFFF00"/>
            </a:solidFill>
          </a:ln>
        </p:spPr>
        <p:txBody>
          <a:bodyPr spcFirstLastPara="1" wrap="square" lIns="91425" tIns="91425" rIns="91425" bIns="91425" anchor="t" anchorCtr="0">
            <a:noAutofit/>
          </a:bodyPr>
          <a:lstStyle/>
          <a:p>
            <a:pPr marL="0" lvl="0" indent="0" algn="just">
              <a:buNone/>
            </a:pPr>
            <a:r>
              <a:rPr lang="vi-VN" sz="2400">
                <a:solidFill>
                  <a:schemeClr val="bg1">
                    <a:lumMod val="10000"/>
                  </a:schemeClr>
                </a:solidFill>
                <a:latin typeface="Times New Roman" panose="02020603050405020304" pitchFamily="18" charset="0"/>
                <a:cs typeface="Times New Roman" panose="02020603050405020304" pitchFamily="18" charset="0"/>
              </a:rPr>
              <a:t>Quan sát Hình 29.3 và trình bày về ứng dụng của glucose, saccharose. Hãy chỉ ra mối liên hệ giữa ứng dụng và tính chất của chúng.</a:t>
            </a:r>
            <a:endParaRPr sz="24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9" name="Google Shape;5799;p36"/>
          <p:cNvGrpSpPr/>
          <p:nvPr/>
        </p:nvGrpSpPr>
        <p:grpSpPr>
          <a:xfrm>
            <a:off x="7275698" y="1800685"/>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 name="Group 133">
            <a:extLst>
              <a:ext uri="{FF2B5EF4-FFF2-40B4-BE49-F238E27FC236}">
                <a16:creationId xmlns:a16="http://schemas.microsoft.com/office/drawing/2014/main" id="{E692904F-CE6E-48AD-817C-C1EC98F82A7B}"/>
              </a:ext>
            </a:extLst>
          </p:cNvPr>
          <p:cNvGrpSpPr/>
          <p:nvPr/>
        </p:nvGrpSpPr>
        <p:grpSpPr>
          <a:xfrm>
            <a:off x="660400" y="-170054"/>
            <a:ext cx="7823200" cy="584775"/>
            <a:chOff x="2184400" y="286560"/>
            <a:chExt cx="7823200" cy="503454"/>
          </a:xfrm>
        </p:grpSpPr>
        <p:sp>
          <p:nvSpPr>
            <p:cNvPr id="135" name="Rectangle: Rounded Corners 134">
              <a:extLst>
                <a:ext uri="{FF2B5EF4-FFF2-40B4-BE49-F238E27FC236}">
                  <a16:creationId xmlns:a16="http://schemas.microsoft.com/office/drawing/2014/main" id="{3E475294-A5B5-492E-80B2-29BFF4A5A300}"/>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hannel Name">
              <a:extLst>
                <a:ext uri="{FF2B5EF4-FFF2-40B4-BE49-F238E27FC236}">
                  <a16:creationId xmlns:a16="http://schemas.microsoft.com/office/drawing/2014/main" id="{4B56CFDA-E327-4F8A-9743-0EF691875484}"/>
                </a:ext>
              </a:extLst>
            </p:cNvPr>
            <p:cNvSpPr txBox="1"/>
            <p:nvPr/>
          </p:nvSpPr>
          <p:spPr>
            <a:xfrm>
              <a:off x="2303320" y="359620"/>
              <a:ext cx="7543800" cy="35976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VAI TRÒ, ỨNG DỤNG CỦA GLUCOSE VÀ SACCHAROSE</a:t>
              </a:r>
            </a:p>
          </p:txBody>
        </p:sp>
      </p:grpSp>
      <p:pic>
        <p:nvPicPr>
          <p:cNvPr id="4" name="Picture 3">
            <a:extLst>
              <a:ext uri="{FF2B5EF4-FFF2-40B4-BE49-F238E27FC236}">
                <a16:creationId xmlns:a16="http://schemas.microsoft.com/office/drawing/2014/main" id="{D30320D8-3DF3-4957-8FA2-7DF7F95CC9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20485" y="2798586"/>
            <a:ext cx="5986963" cy="1970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12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8">
                                            <p:bg/>
                                          </p:spTgt>
                                        </p:tgtEl>
                                        <p:attrNameLst>
                                          <p:attrName>style.visibility</p:attrName>
                                        </p:attrNameLst>
                                      </p:cBhvr>
                                      <p:to>
                                        <p:strVal val="visible"/>
                                      </p:to>
                                    </p:set>
                                    <p:animEffect transition="in" filter="barn(inVertical)">
                                      <p:cBhvr>
                                        <p:cTn id="7" dur="500"/>
                                        <p:tgtEl>
                                          <p:spTgt spid="575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58">
                                            <p:txEl>
                                              <p:pRg st="0" end="0"/>
                                            </p:txEl>
                                          </p:spTgt>
                                        </p:tgtEl>
                                        <p:attrNameLst>
                                          <p:attrName>style.visibility</p:attrName>
                                        </p:attrNameLst>
                                      </p:cBhvr>
                                      <p:to>
                                        <p:strVal val="visible"/>
                                      </p:to>
                                    </p:set>
                                    <p:animEffect transition="in" filter="barn(inVertical)">
                                      <p:cBhvr>
                                        <p:cTn id="12" dur="500"/>
                                        <p:tgtEl>
                                          <p:spTgt spid="575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757"/>
                                        </p:tgtEl>
                                        <p:attrNameLst>
                                          <p:attrName>style.visibility</p:attrName>
                                        </p:attrNameLst>
                                      </p:cBhvr>
                                      <p:to>
                                        <p:strVal val="visible"/>
                                      </p:to>
                                    </p:set>
                                    <p:animEffect transition="in" filter="barn(inVertical)">
                                      <p:cBhvr>
                                        <p:cTn id="15" dur="500"/>
                                        <p:tgtEl>
                                          <p:spTgt spid="5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34185-A176-175A-4EB0-563A969F2348}"/>
              </a:ext>
            </a:extLst>
          </p:cNvPr>
          <p:cNvSpPr txBox="1"/>
          <p:nvPr/>
        </p:nvSpPr>
        <p:spPr>
          <a:xfrm>
            <a:off x="2140774" y="475670"/>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69EE2-D617-FDF8-19ED-D4DF378E66BD}"/>
              </a:ext>
            </a:extLst>
          </p:cNvPr>
          <p:cNvSpPr txBox="1"/>
          <p:nvPr/>
        </p:nvSpPr>
        <p:spPr>
          <a:xfrm>
            <a:off x="581892" y="1151953"/>
            <a:ext cx="8057654" cy="341632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Glucose được ứng dụng làm gương soi vì có khả năng tráng bạc lên kính.</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Glucose được ứng dụng làm rượu vang vì có khả năng bị lên men tạo ra đồ uống có cồn.</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Glucose được ứng dụng làm dịch truyền glucose vì trong máu có 1 lượng glucose nhất định, khi truyền glucose để cung cấp nước cũng như bổ sung năng lượng cho cơ thể.</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Saccharose được ứng dụng để sản xuất nước trái cây và bánh kẹo vì nó được sử dụng làm chất tạo ngọt.</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34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3D66B8C-3981-482B-AB09-3C0E16AA32C7}"/>
              </a:ext>
            </a:extLst>
          </p:cNvPr>
          <p:cNvGrpSpPr/>
          <p:nvPr/>
        </p:nvGrpSpPr>
        <p:grpSpPr>
          <a:xfrm>
            <a:off x="1909117" y="2307687"/>
            <a:ext cx="2801224" cy="2637516"/>
            <a:chOff x="3154080" y="3819700"/>
            <a:chExt cx="3734964" cy="3516689"/>
          </a:xfrm>
        </p:grpSpPr>
        <p:grpSp>
          <p:nvGrpSpPr>
            <p:cNvPr id="7" name="Group 6">
              <a:extLst>
                <a:ext uri="{FF2B5EF4-FFF2-40B4-BE49-F238E27FC236}">
                  <a16:creationId xmlns:a16="http://schemas.microsoft.com/office/drawing/2014/main" id="{43EDDE31-3086-4C36-AFC9-621CA0291F38}"/>
                </a:ext>
              </a:extLst>
            </p:cNvPr>
            <p:cNvGrpSpPr/>
            <p:nvPr/>
          </p:nvGrpSpPr>
          <p:grpSpPr>
            <a:xfrm>
              <a:off x="5034372" y="3819700"/>
              <a:ext cx="1854672" cy="1581060"/>
              <a:chOff x="7908567" y="3356468"/>
              <a:chExt cx="1318256" cy="1123778"/>
            </a:xfrm>
          </p:grpSpPr>
          <p:sp>
            <p:nvSpPr>
              <p:cNvPr id="9" name="Oval 8">
                <a:extLst>
                  <a:ext uri="{FF2B5EF4-FFF2-40B4-BE49-F238E27FC236}">
                    <a16:creationId xmlns:a16="http://schemas.microsoft.com/office/drawing/2014/main" id="{712BADE7-158D-41BE-B95A-F7105B8720DF}"/>
                  </a:ext>
                </a:extLst>
              </p:cNvPr>
              <p:cNvSpPr/>
              <p:nvPr/>
            </p:nvSpPr>
            <p:spPr>
              <a:xfrm>
                <a:off x="7922060" y="3356468"/>
                <a:ext cx="1212540" cy="1123778"/>
              </a:xfrm>
              <a:prstGeom prst="ellipse">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8E87BE7-8A7C-406B-BEF9-FEEA1AB238A6}"/>
                  </a:ext>
                </a:extLst>
              </p:cNvPr>
              <p:cNvSpPr txBox="1"/>
              <p:nvPr/>
            </p:nvSpPr>
            <p:spPr>
              <a:xfrm>
                <a:off x="7908567" y="3386526"/>
                <a:ext cx="1318256" cy="962544"/>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Tráng</a:t>
                </a:r>
                <a:r>
                  <a:rPr lang="en-US" sz="2000" b="1" kern="1200" dirty="0">
                    <a:solidFill>
                      <a:srgbClr val="7030A0"/>
                    </a:solidFill>
                    <a:latin typeface="Times New Roman" panose="02020603050405020304" pitchFamily="18" charset="0"/>
                    <a:ea typeface="+mn-ea"/>
                    <a:cs typeface="Times New Roman" panose="02020603050405020304" pitchFamily="18" charset="0"/>
                  </a:rPr>
                  <a:t> g</a:t>
                </a:r>
                <a:r>
                  <a:rPr lang="vi-VN" sz="2000" b="1" kern="1200" dirty="0">
                    <a:solidFill>
                      <a:srgbClr val="7030A0"/>
                    </a:solidFill>
                    <a:latin typeface="Times New Roman" panose="02020603050405020304" pitchFamily="18" charset="0"/>
                    <a:ea typeface="+mn-ea"/>
                    <a:cs typeface="Times New Roman" panose="02020603050405020304" pitchFamily="18" charset="0"/>
                  </a:rPr>
                  <a:t>ư</a:t>
                </a:r>
                <a:r>
                  <a:rPr lang="en-US" sz="2000" b="1" kern="1200" dirty="0" err="1">
                    <a:solidFill>
                      <a:srgbClr val="7030A0"/>
                    </a:solidFill>
                    <a:latin typeface="Times New Roman" panose="02020603050405020304" pitchFamily="18" charset="0"/>
                    <a:ea typeface="+mn-ea"/>
                    <a:cs typeface="Times New Roman" panose="02020603050405020304" pitchFamily="18" charset="0"/>
                  </a:rPr>
                  <a:t>ơng</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ruột</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phích</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pic>
          <p:nvPicPr>
            <p:cNvPr id="8" name="Picture 2" descr="Ruột Phích - Rạng Đông Lamp">
              <a:extLst>
                <a:ext uri="{FF2B5EF4-FFF2-40B4-BE49-F238E27FC236}">
                  <a16:creationId xmlns:a16="http://schemas.microsoft.com/office/drawing/2014/main" id="{E8A15CF0-4CDD-47D6-81EE-F0DAC1EA4D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54080" y="4353161"/>
              <a:ext cx="2983227" cy="29832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0AD542F-6ED1-4764-8183-62B37A7E3B66}"/>
              </a:ext>
            </a:extLst>
          </p:cNvPr>
          <p:cNvGrpSpPr/>
          <p:nvPr/>
        </p:nvGrpSpPr>
        <p:grpSpPr>
          <a:xfrm>
            <a:off x="298528" y="976567"/>
            <a:ext cx="2725738" cy="2286357"/>
            <a:chOff x="2735988" y="1991132"/>
            <a:chExt cx="3125699" cy="2534452"/>
          </a:xfrm>
        </p:grpSpPr>
        <p:grpSp>
          <p:nvGrpSpPr>
            <p:cNvPr id="12" name="Group 11">
              <a:extLst>
                <a:ext uri="{FF2B5EF4-FFF2-40B4-BE49-F238E27FC236}">
                  <a16:creationId xmlns:a16="http://schemas.microsoft.com/office/drawing/2014/main" id="{8BC1707A-5232-4E5D-8343-EF3F9A3CFD85}"/>
                </a:ext>
              </a:extLst>
            </p:cNvPr>
            <p:cNvGrpSpPr/>
            <p:nvPr/>
          </p:nvGrpSpPr>
          <p:grpSpPr>
            <a:xfrm>
              <a:off x="4381499" y="3066885"/>
              <a:ext cx="1480188" cy="1329230"/>
              <a:chOff x="8082519" y="3356468"/>
              <a:chExt cx="1052081" cy="944784"/>
            </a:xfrm>
          </p:grpSpPr>
          <p:sp>
            <p:nvSpPr>
              <p:cNvPr id="15" name="Oval 14">
                <a:extLst>
                  <a:ext uri="{FF2B5EF4-FFF2-40B4-BE49-F238E27FC236}">
                    <a16:creationId xmlns:a16="http://schemas.microsoft.com/office/drawing/2014/main" id="{44855C76-EE38-4C24-A49B-4A635151EC01}"/>
                  </a:ext>
                </a:extLst>
              </p:cNvPr>
              <p:cNvSpPr/>
              <p:nvPr/>
            </p:nvSpPr>
            <p:spPr>
              <a:xfrm>
                <a:off x="8115192" y="3356468"/>
                <a:ext cx="1019408" cy="944784"/>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4255E1A-4E70-47C1-AE54-5DBBB1C0CB23}"/>
                  </a:ext>
                </a:extLst>
              </p:cNvPr>
              <p:cNvSpPr txBox="1"/>
              <p:nvPr/>
            </p:nvSpPr>
            <p:spPr>
              <a:xfrm>
                <a:off x="8082519" y="3458863"/>
                <a:ext cx="1052081" cy="670864"/>
              </a:xfrm>
              <a:prstGeom prst="rect">
                <a:avLst/>
              </a:prstGeom>
              <a:noFill/>
            </p:spPr>
            <p:txBody>
              <a:bodyPr wrap="square" rtlCol="0">
                <a:spAutoFit/>
              </a:bodyPr>
              <a:lstStyle/>
              <a:p>
                <a:pPr algn="ctr" defTabSz="685800">
                  <a:buClrTx/>
                  <a:defRPr/>
                </a:pPr>
                <a:r>
                  <a:rPr lang="en-US" sz="2000" b="1" kern="1200" dirty="0">
                    <a:solidFill>
                      <a:srgbClr val="7030A0"/>
                    </a:solidFill>
                    <a:latin typeface="Times New Roman" panose="02020603050405020304" pitchFamily="18" charset="0"/>
                    <a:ea typeface="+mn-ea"/>
                    <a:cs typeface="Times New Roman" panose="02020603050405020304" pitchFamily="18" charset="0"/>
                  </a:rPr>
                  <a:t>N</a:t>
                </a:r>
                <a:r>
                  <a:rPr lang="vi-VN" sz="2000" b="1" kern="1200" dirty="0">
                    <a:solidFill>
                      <a:srgbClr val="7030A0"/>
                    </a:solidFill>
                    <a:latin typeface="Times New Roman" panose="02020603050405020304" pitchFamily="18" charset="0"/>
                    <a:ea typeface="+mn-ea"/>
                    <a:cs typeface="Times New Roman" panose="02020603050405020304" pitchFamily="18" charset="0"/>
                  </a:rPr>
                  <a:t>ư</a:t>
                </a:r>
                <a:r>
                  <a:rPr lang="en-US" sz="2000" b="1" kern="1200" dirty="0" err="1">
                    <a:solidFill>
                      <a:srgbClr val="7030A0"/>
                    </a:solidFill>
                    <a:latin typeface="Times New Roman" panose="02020603050405020304" pitchFamily="18" charset="0"/>
                    <a:ea typeface="+mn-ea"/>
                    <a:cs typeface="Times New Roman" panose="02020603050405020304" pitchFamily="18" charset="0"/>
                  </a:rPr>
                  <a:t>ớc</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tăng</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lực</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pic>
          <p:nvPicPr>
            <p:cNvPr id="14" name="Picture 4" descr="GLUCOSE 5%">
              <a:extLst>
                <a:ext uri="{FF2B5EF4-FFF2-40B4-BE49-F238E27FC236}">
                  <a16:creationId xmlns:a16="http://schemas.microsoft.com/office/drawing/2014/main" id="{F3127F6B-93D9-47B1-9660-EC96DB885A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9500" y1="11750" x2="49750" y2="18500"/>
                          <a14:foregroundMark x1="54250" y1="11750" x2="54250" y2="11750"/>
                        </a14:backgroundRemoval>
                      </a14:imgEffect>
                    </a14:imgLayer>
                  </a14:imgProps>
                </a:ext>
                <a:ext uri="{28A0092B-C50C-407E-A947-70E740481C1C}">
                  <a14:useLocalDpi xmlns:a14="http://schemas.microsoft.com/office/drawing/2010/main" val="0"/>
                </a:ext>
              </a:extLst>
            </a:blip>
            <a:srcRect/>
            <a:stretch>
              <a:fillRect/>
            </a:stretch>
          </p:blipFill>
          <p:spPr bwMode="auto">
            <a:xfrm>
              <a:off x="2735988" y="1991132"/>
              <a:ext cx="2534452" cy="2534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37D72D64-E204-4237-88BE-BAB8E6EC2BEB}"/>
              </a:ext>
            </a:extLst>
          </p:cNvPr>
          <p:cNvGrpSpPr/>
          <p:nvPr/>
        </p:nvGrpSpPr>
        <p:grpSpPr>
          <a:xfrm>
            <a:off x="6339657" y="2119746"/>
            <a:ext cx="2357533" cy="2469412"/>
            <a:chOff x="5544828" y="1358077"/>
            <a:chExt cx="2807496" cy="2825943"/>
          </a:xfrm>
        </p:grpSpPr>
        <p:grpSp>
          <p:nvGrpSpPr>
            <p:cNvPr id="18" name="Group 17">
              <a:extLst>
                <a:ext uri="{FF2B5EF4-FFF2-40B4-BE49-F238E27FC236}">
                  <a16:creationId xmlns:a16="http://schemas.microsoft.com/office/drawing/2014/main" id="{71333A6E-A646-410B-8A7E-D040A3F61BCB}"/>
                </a:ext>
              </a:extLst>
            </p:cNvPr>
            <p:cNvGrpSpPr/>
            <p:nvPr/>
          </p:nvGrpSpPr>
          <p:grpSpPr>
            <a:xfrm>
              <a:off x="5544828" y="2854790"/>
              <a:ext cx="1745588" cy="1329230"/>
              <a:chOff x="8020103" y="3356468"/>
              <a:chExt cx="1240721" cy="944784"/>
            </a:xfrm>
          </p:grpSpPr>
          <p:sp>
            <p:nvSpPr>
              <p:cNvPr id="20" name="Oval 19">
                <a:extLst>
                  <a:ext uri="{FF2B5EF4-FFF2-40B4-BE49-F238E27FC236}">
                    <a16:creationId xmlns:a16="http://schemas.microsoft.com/office/drawing/2014/main" id="{4BD1EE36-D418-42B1-B1B2-3A33FB23A4F3}"/>
                  </a:ext>
                </a:extLst>
              </p:cNvPr>
              <p:cNvSpPr/>
              <p:nvPr/>
            </p:nvSpPr>
            <p:spPr>
              <a:xfrm>
                <a:off x="8115192" y="3356468"/>
                <a:ext cx="1019408" cy="944784"/>
              </a:xfrm>
              <a:prstGeom prst="ellipse">
                <a:avLst/>
              </a:prstGeom>
              <a:solidFill>
                <a:srgbClr val="D67C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2316D4C-A3B5-4C76-A682-348453BA029B}"/>
                  </a:ext>
                </a:extLst>
              </p:cNvPr>
              <p:cNvSpPr txBox="1"/>
              <p:nvPr/>
            </p:nvSpPr>
            <p:spPr>
              <a:xfrm>
                <a:off x="8020103" y="3501149"/>
                <a:ext cx="1240721" cy="670864"/>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Chất</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dinh</a:t>
                </a:r>
                <a:r>
                  <a:rPr lang="en-US" sz="2000" b="1" kern="1200" dirty="0">
                    <a:solidFill>
                      <a:srgbClr val="7030A0"/>
                    </a:solidFill>
                    <a:latin typeface="Times New Roman" panose="02020603050405020304" pitchFamily="18" charset="0"/>
                    <a:ea typeface="+mn-ea"/>
                    <a:cs typeface="Times New Roman" panose="02020603050405020304" pitchFamily="18" charset="0"/>
                  </a:rPr>
                  <a:t> d</a:t>
                </a:r>
                <a:r>
                  <a:rPr lang="vi-VN" sz="2000" b="1" kern="1200" dirty="0">
                    <a:solidFill>
                      <a:srgbClr val="7030A0"/>
                    </a:solidFill>
                    <a:latin typeface="Times New Roman" panose="02020603050405020304" pitchFamily="18" charset="0"/>
                    <a:ea typeface="+mn-ea"/>
                    <a:cs typeface="Times New Roman" panose="02020603050405020304" pitchFamily="18" charset="0"/>
                  </a:rPr>
                  <a:t>ư</a:t>
                </a:r>
                <a:r>
                  <a:rPr lang="en-US" sz="2000" b="1" kern="1200" dirty="0" err="1">
                    <a:solidFill>
                      <a:srgbClr val="7030A0"/>
                    </a:solidFill>
                    <a:latin typeface="Times New Roman" panose="02020603050405020304" pitchFamily="18" charset="0"/>
                    <a:ea typeface="+mn-ea"/>
                    <a:cs typeface="Times New Roman" panose="02020603050405020304" pitchFamily="18" charset="0"/>
                  </a:rPr>
                  <a:t>ỡng</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pic>
          <p:nvPicPr>
            <p:cNvPr id="19" name="Picture 18" descr="A picture containing grape, fruit, small, sitting&#10;&#10;Description automatically generated">
              <a:extLst>
                <a:ext uri="{FF2B5EF4-FFF2-40B4-BE49-F238E27FC236}">
                  <a16:creationId xmlns:a16="http://schemas.microsoft.com/office/drawing/2014/main" id="{9C3CC5A9-4D24-4F28-866A-EEBF15B01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458" y="1358077"/>
              <a:ext cx="2017866" cy="2250964"/>
            </a:xfrm>
            <a:prstGeom prst="rect">
              <a:avLst/>
            </a:prstGeom>
          </p:spPr>
        </p:pic>
      </p:grpSp>
      <p:grpSp>
        <p:nvGrpSpPr>
          <p:cNvPr id="22" name="Group 21">
            <a:extLst>
              <a:ext uri="{FF2B5EF4-FFF2-40B4-BE49-F238E27FC236}">
                <a16:creationId xmlns:a16="http://schemas.microsoft.com/office/drawing/2014/main" id="{6F8EEF5F-7FAA-44EF-9C4B-DFD0020A4EC1}"/>
              </a:ext>
            </a:extLst>
          </p:cNvPr>
          <p:cNvGrpSpPr/>
          <p:nvPr/>
        </p:nvGrpSpPr>
        <p:grpSpPr>
          <a:xfrm>
            <a:off x="4714446" y="1238459"/>
            <a:ext cx="2131594" cy="2387986"/>
            <a:chOff x="6402065" y="3567052"/>
            <a:chExt cx="2842127" cy="3183981"/>
          </a:xfrm>
        </p:grpSpPr>
        <p:grpSp>
          <p:nvGrpSpPr>
            <p:cNvPr id="23" name="Group 22">
              <a:extLst>
                <a:ext uri="{FF2B5EF4-FFF2-40B4-BE49-F238E27FC236}">
                  <a16:creationId xmlns:a16="http://schemas.microsoft.com/office/drawing/2014/main" id="{F4151DF5-1497-4C84-B05E-3ABAD429D81C}"/>
                </a:ext>
              </a:extLst>
            </p:cNvPr>
            <p:cNvGrpSpPr/>
            <p:nvPr/>
          </p:nvGrpSpPr>
          <p:grpSpPr>
            <a:xfrm>
              <a:off x="6402065" y="3567052"/>
              <a:ext cx="2166944" cy="3183981"/>
              <a:chOff x="7947464" y="3307845"/>
              <a:chExt cx="1540211" cy="2263096"/>
            </a:xfrm>
          </p:grpSpPr>
          <p:sp>
            <p:nvSpPr>
              <p:cNvPr id="25" name="Oval 24">
                <a:extLst>
                  <a:ext uri="{FF2B5EF4-FFF2-40B4-BE49-F238E27FC236}">
                    <a16:creationId xmlns:a16="http://schemas.microsoft.com/office/drawing/2014/main" id="{8C3ED05A-05DC-4A82-8A56-2DDCE72B9CBE}"/>
                  </a:ext>
                </a:extLst>
              </p:cNvPr>
              <p:cNvSpPr/>
              <p:nvPr/>
            </p:nvSpPr>
            <p:spPr>
              <a:xfrm>
                <a:off x="8142888" y="3307845"/>
                <a:ext cx="1164310" cy="1079078"/>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8DF3264-D5C6-4987-A7B1-3B50DA608A70}"/>
                  </a:ext>
                </a:extLst>
              </p:cNvPr>
              <p:cNvSpPr txBox="1"/>
              <p:nvPr/>
            </p:nvSpPr>
            <p:spPr>
              <a:xfrm>
                <a:off x="8097422" y="3438623"/>
                <a:ext cx="1290393" cy="962545"/>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Pha</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thuốc</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trong</a:t>
                </a:r>
                <a:r>
                  <a:rPr lang="en-US" sz="2000" b="1" kern="1200" dirty="0">
                    <a:solidFill>
                      <a:srgbClr val="7030A0"/>
                    </a:solidFill>
                    <a:latin typeface="Times New Roman" panose="02020603050405020304" pitchFamily="18" charset="0"/>
                    <a:ea typeface="+mn-ea"/>
                    <a:cs typeface="Times New Roman" panose="02020603050405020304" pitchFamily="18" charset="0"/>
                  </a:rPr>
                  <a:t> y </a:t>
                </a:r>
                <a:r>
                  <a:rPr lang="en-US" sz="2000" b="1" kern="1200" dirty="0" err="1">
                    <a:solidFill>
                      <a:srgbClr val="7030A0"/>
                    </a:solidFill>
                    <a:latin typeface="Times New Roman" panose="02020603050405020304" pitchFamily="18" charset="0"/>
                    <a:ea typeface="+mn-ea"/>
                    <a:cs typeface="Times New Roman" panose="02020603050405020304" pitchFamily="18" charset="0"/>
                  </a:rPr>
                  <a:t>học</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sp>
            <p:nvSpPr>
              <p:cNvPr id="27" name="Oval 26">
                <a:extLst>
                  <a:ext uri="{FF2B5EF4-FFF2-40B4-BE49-F238E27FC236}">
                    <a16:creationId xmlns:a16="http://schemas.microsoft.com/office/drawing/2014/main" id="{46A0AB17-C887-4781-BA9C-79C7CE7787D4}"/>
                  </a:ext>
                </a:extLst>
              </p:cNvPr>
              <p:cNvSpPr/>
              <p:nvPr/>
            </p:nvSpPr>
            <p:spPr>
              <a:xfrm>
                <a:off x="7947464" y="4491863"/>
                <a:ext cx="1540211" cy="1079078"/>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err="1">
                    <a:solidFill>
                      <a:srgbClr val="7030A0"/>
                    </a:solidFill>
                    <a:latin typeface="Times New Roman" panose="02020603050405020304" pitchFamily="18" charset="0"/>
                    <a:cs typeface="Times New Roman" panose="02020603050405020304" pitchFamily="18" charset="0"/>
                  </a:rPr>
                  <a:t>Sản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xuất</a:t>
                </a:r>
                <a:r>
                  <a:rPr lang="en-US" sz="2000" b="1" dirty="0">
                    <a:solidFill>
                      <a:srgbClr val="7030A0"/>
                    </a:solidFill>
                    <a:latin typeface="Times New Roman" panose="02020603050405020304" pitchFamily="18" charset="0"/>
                    <a:cs typeface="Times New Roman" panose="02020603050405020304" pitchFamily="18" charset="0"/>
                  </a:rPr>
                  <a:t> vitamin C</a:t>
                </a:r>
              </a:p>
            </p:txBody>
          </p:sp>
        </p:grpSp>
        <p:pic>
          <p:nvPicPr>
            <p:cNvPr id="24" name="Picture 8" descr="HUYẾT TƯƠNG GIÀU TIỂU CẦU | Bluecare Blog">
              <a:extLst>
                <a:ext uri="{FF2B5EF4-FFF2-40B4-BE49-F238E27FC236}">
                  <a16:creationId xmlns:a16="http://schemas.microsoft.com/office/drawing/2014/main" id="{B477B971-A820-43B5-8D22-88B4E28EA4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7867" b="86400" l="26400" r="74400">
                          <a14:foregroundMark x1="30267" y1="37867" x2="26533" y2="38267"/>
                          <a14:foregroundMark x1="30533" y1="86400" x2="30533" y2="86400"/>
                        </a14:backgroundRemoval>
                      </a14:imgEffect>
                    </a14:imgLayer>
                  </a14:imgProps>
                </a:ext>
                <a:ext uri="{28A0092B-C50C-407E-A947-70E740481C1C}">
                  <a14:useLocalDpi xmlns:a14="http://schemas.microsoft.com/office/drawing/2010/main" val="0"/>
                </a:ext>
              </a:extLst>
            </a:blip>
            <a:srcRect l="21017" t="33761" r="58861" b="10140"/>
            <a:stretch/>
          </p:blipFill>
          <p:spPr bwMode="auto">
            <a:xfrm>
              <a:off x="8389866" y="3669105"/>
              <a:ext cx="854326" cy="23818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6C50D9B0-5A49-4743-8C6A-D2F9F12DB1F8}"/>
              </a:ext>
            </a:extLst>
          </p:cNvPr>
          <p:cNvGrpSpPr/>
          <p:nvPr/>
        </p:nvGrpSpPr>
        <p:grpSpPr>
          <a:xfrm>
            <a:off x="660400" y="-170054"/>
            <a:ext cx="7823200" cy="584775"/>
            <a:chOff x="2184400" y="286560"/>
            <a:chExt cx="7823200" cy="503454"/>
          </a:xfrm>
        </p:grpSpPr>
        <p:sp>
          <p:nvSpPr>
            <p:cNvPr id="30" name="Rectangle: Rounded Corners 29">
              <a:extLst>
                <a:ext uri="{FF2B5EF4-FFF2-40B4-BE49-F238E27FC236}">
                  <a16:creationId xmlns:a16="http://schemas.microsoft.com/office/drawing/2014/main" id="{B91FD030-5D4C-4B24-9DDD-B73551CD4706}"/>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annel Name">
              <a:extLst>
                <a:ext uri="{FF2B5EF4-FFF2-40B4-BE49-F238E27FC236}">
                  <a16:creationId xmlns:a16="http://schemas.microsoft.com/office/drawing/2014/main" id="{DEC200FD-A06D-4AFF-AD41-8C20EFD25786}"/>
                </a:ext>
              </a:extLst>
            </p:cNvPr>
            <p:cNvSpPr txBox="1"/>
            <p:nvPr/>
          </p:nvSpPr>
          <p:spPr>
            <a:xfrm>
              <a:off x="2303320" y="359620"/>
              <a:ext cx="7543800" cy="35976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VAI TRÒ, ỨNG DỤNG CỦA GLUCOSE VÀ SACCHAROSE</a:t>
              </a:r>
            </a:p>
          </p:txBody>
        </p:sp>
      </p:grpSp>
      <p:sp>
        <p:nvSpPr>
          <p:cNvPr id="28" name="Rectangle 27">
            <a:extLst>
              <a:ext uri="{FF2B5EF4-FFF2-40B4-BE49-F238E27FC236}">
                <a16:creationId xmlns:a16="http://schemas.microsoft.com/office/drawing/2014/main" id="{499790B8-5DAE-4DBB-8646-28336233A500}"/>
              </a:ext>
            </a:extLst>
          </p:cNvPr>
          <p:cNvSpPr/>
          <p:nvPr/>
        </p:nvSpPr>
        <p:spPr>
          <a:xfrm>
            <a:off x="660400" y="499582"/>
            <a:ext cx="210025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Ứng</a:t>
            </a:r>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48B75419-70AA-4DA1-881D-A41DED809720}"/>
              </a:ext>
            </a:extLst>
          </p:cNvPr>
          <p:cNvSpPr/>
          <p:nvPr/>
        </p:nvSpPr>
        <p:spPr>
          <a:xfrm>
            <a:off x="3547373" y="729051"/>
            <a:ext cx="1457450" cy="461665"/>
          </a:xfrm>
          <a:prstGeom prst="rect">
            <a:avLst/>
          </a:prstGeom>
        </p:spPr>
        <p:txBody>
          <a:bodyPr wrap="none">
            <a:spAutoFit/>
          </a:bodyPr>
          <a:lstStyle/>
          <a:p>
            <a:r>
              <a:rPr lang="en-US" sz="24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Glucose</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56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3F01D1-C4E4-4042-B587-EEA9489D40F7}"/>
              </a:ext>
            </a:extLst>
          </p:cNvPr>
          <p:cNvGrpSpPr/>
          <p:nvPr/>
        </p:nvGrpSpPr>
        <p:grpSpPr>
          <a:xfrm>
            <a:off x="2476758" y="1804836"/>
            <a:ext cx="2494153" cy="2105037"/>
            <a:chOff x="3292971" y="2711249"/>
            <a:chExt cx="3325536" cy="2806716"/>
          </a:xfrm>
        </p:grpSpPr>
        <p:grpSp>
          <p:nvGrpSpPr>
            <p:cNvPr id="5" name="Group 4">
              <a:extLst>
                <a:ext uri="{FF2B5EF4-FFF2-40B4-BE49-F238E27FC236}">
                  <a16:creationId xmlns:a16="http://schemas.microsoft.com/office/drawing/2014/main" id="{CC7F8538-4513-4F19-BFDB-4BA36AE70E0F}"/>
                </a:ext>
              </a:extLst>
            </p:cNvPr>
            <p:cNvGrpSpPr/>
            <p:nvPr/>
          </p:nvGrpSpPr>
          <p:grpSpPr>
            <a:xfrm>
              <a:off x="5017777" y="3916494"/>
              <a:ext cx="1600730" cy="1601471"/>
              <a:chOff x="7907970" y="3356468"/>
              <a:chExt cx="1240720" cy="1241296"/>
            </a:xfrm>
          </p:grpSpPr>
          <p:sp>
            <p:nvSpPr>
              <p:cNvPr id="12" name="Oval 11">
                <a:extLst>
                  <a:ext uri="{FF2B5EF4-FFF2-40B4-BE49-F238E27FC236}">
                    <a16:creationId xmlns:a16="http://schemas.microsoft.com/office/drawing/2014/main" id="{44B8F7EB-45C7-4FDE-9293-2034B2475633}"/>
                  </a:ext>
                </a:extLst>
              </p:cNvPr>
              <p:cNvSpPr/>
              <p:nvPr/>
            </p:nvSpPr>
            <p:spPr>
              <a:xfrm>
                <a:off x="7922060" y="3356468"/>
                <a:ext cx="1212540" cy="1123778"/>
              </a:xfrm>
              <a:prstGeom prst="ellipse">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AD569CC-BAB5-43E5-9589-12BDF1133877}"/>
                  </a:ext>
                </a:extLst>
              </p:cNvPr>
              <p:cNvSpPr txBox="1"/>
              <p:nvPr/>
            </p:nvSpPr>
            <p:spPr>
              <a:xfrm>
                <a:off x="7907970" y="3484498"/>
                <a:ext cx="1240720" cy="1113266"/>
              </a:xfrm>
              <a:prstGeom prst="rect">
                <a:avLst/>
              </a:prstGeom>
              <a:noFill/>
            </p:spPr>
            <p:txBody>
              <a:bodyPr wrap="square" rtlCol="0">
                <a:spAutoFit/>
              </a:bodyPr>
              <a:lstStyle/>
              <a:p>
                <a:pPr algn="ctr" defTabSz="685800">
                  <a:buClrTx/>
                  <a:defRPr/>
                </a:pPr>
                <a:r>
                  <a:rPr lang="en-US" sz="1600" b="1" kern="1200" dirty="0" err="1">
                    <a:solidFill>
                      <a:srgbClr val="7030A0"/>
                    </a:solidFill>
                    <a:latin typeface="Times New Roman" panose="02020603050405020304" pitchFamily="18" charset="0"/>
                    <a:ea typeface="+mn-ea"/>
                    <a:cs typeface="Times New Roman" panose="02020603050405020304" pitchFamily="18" charset="0"/>
                  </a:rPr>
                  <a:t>Nguyên</a:t>
                </a:r>
                <a:r>
                  <a:rPr lang="en-US" sz="1600" b="1" kern="1200" dirty="0">
                    <a:solidFill>
                      <a:srgbClr val="7030A0"/>
                    </a:solidFill>
                    <a:latin typeface="Times New Roman" panose="02020603050405020304" pitchFamily="18" charset="0"/>
                    <a:ea typeface="+mn-ea"/>
                    <a:cs typeface="Times New Roman" panose="02020603050405020304" pitchFamily="18" charset="0"/>
                  </a:rPr>
                  <a:t> </a:t>
                </a:r>
                <a:r>
                  <a:rPr lang="en-US" sz="1600" b="1" kern="1200" dirty="0" err="1">
                    <a:solidFill>
                      <a:srgbClr val="7030A0"/>
                    </a:solidFill>
                    <a:latin typeface="Times New Roman" panose="02020603050405020304" pitchFamily="18" charset="0"/>
                    <a:ea typeface="+mn-ea"/>
                    <a:cs typeface="Times New Roman" panose="02020603050405020304" pitchFamily="18" charset="0"/>
                  </a:rPr>
                  <a:t>liệu</a:t>
                </a:r>
                <a:r>
                  <a:rPr lang="en-US" sz="1600" b="1" kern="1200" dirty="0">
                    <a:solidFill>
                      <a:srgbClr val="7030A0"/>
                    </a:solidFill>
                    <a:latin typeface="Times New Roman" panose="02020603050405020304" pitchFamily="18" charset="0"/>
                    <a:ea typeface="+mn-ea"/>
                    <a:cs typeface="Times New Roman" panose="02020603050405020304" pitchFamily="18" charset="0"/>
                  </a:rPr>
                  <a:t> </a:t>
                </a:r>
                <a:r>
                  <a:rPr lang="en-US" sz="1600" b="1" kern="1200" dirty="0" err="1">
                    <a:solidFill>
                      <a:srgbClr val="7030A0"/>
                    </a:solidFill>
                    <a:latin typeface="Times New Roman" panose="02020603050405020304" pitchFamily="18" charset="0"/>
                    <a:ea typeface="+mn-ea"/>
                    <a:cs typeface="Times New Roman" panose="02020603050405020304" pitchFamily="18" charset="0"/>
                  </a:rPr>
                  <a:t>tráng</a:t>
                </a:r>
                <a:r>
                  <a:rPr lang="en-US" sz="1600" b="1" kern="1200" dirty="0">
                    <a:solidFill>
                      <a:srgbClr val="7030A0"/>
                    </a:solidFill>
                    <a:latin typeface="Times New Roman" panose="02020603050405020304" pitchFamily="18" charset="0"/>
                    <a:ea typeface="+mn-ea"/>
                    <a:cs typeface="Times New Roman" panose="02020603050405020304" pitchFamily="18" charset="0"/>
                  </a:rPr>
                  <a:t> g</a:t>
                </a:r>
                <a:r>
                  <a:rPr lang="vi-VN" sz="1600" b="1" kern="1200" dirty="0">
                    <a:solidFill>
                      <a:srgbClr val="7030A0"/>
                    </a:solidFill>
                    <a:latin typeface="Times New Roman" panose="02020603050405020304" pitchFamily="18" charset="0"/>
                    <a:ea typeface="+mn-ea"/>
                    <a:cs typeface="Times New Roman" panose="02020603050405020304" pitchFamily="18" charset="0"/>
                  </a:rPr>
                  <a:t>ư</a:t>
                </a:r>
                <a:r>
                  <a:rPr lang="en-US" sz="1600" b="1" kern="1200" dirty="0" err="1">
                    <a:solidFill>
                      <a:srgbClr val="7030A0"/>
                    </a:solidFill>
                    <a:latin typeface="Times New Roman" panose="02020603050405020304" pitchFamily="18" charset="0"/>
                    <a:ea typeface="+mn-ea"/>
                    <a:cs typeface="Times New Roman" panose="02020603050405020304" pitchFamily="18" charset="0"/>
                  </a:rPr>
                  <a:t>ơng</a:t>
                </a:r>
                <a:r>
                  <a:rPr lang="en-US" sz="1600" b="1" kern="1200" dirty="0">
                    <a:solidFill>
                      <a:srgbClr val="7030A0"/>
                    </a:solidFill>
                    <a:latin typeface="Times New Roman" panose="02020603050405020304" pitchFamily="18" charset="0"/>
                    <a:ea typeface="+mn-ea"/>
                    <a:cs typeface="Times New Roman" panose="02020603050405020304" pitchFamily="18" charset="0"/>
                  </a:rPr>
                  <a:t>, </a:t>
                </a:r>
                <a:r>
                  <a:rPr lang="en-US" sz="1600" b="1" kern="1200" dirty="0" err="1">
                    <a:solidFill>
                      <a:srgbClr val="7030A0"/>
                    </a:solidFill>
                    <a:latin typeface="Times New Roman" panose="02020603050405020304" pitchFamily="18" charset="0"/>
                    <a:ea typeface="+mn-ea"/>
                    <a:cs typeface="Times New Roman" panose="02020603050405020304" pitchFamily="18" charset="0"/>
                  </a:rPr>
                  <a:t>ruột</a:t>
                </a:r>
                <a:r>
                  <a:rPr lang="en-US" sz="1600" b="1" kern="1200" dirty="0">
                    <a:solidFill>
                      <a:srgbClr val="7030A0"/>
                    </a:solidFill>
                    <a:latin typeface="Times New Roman" panose="02020603050405020304" pitchFamily="18" charset="0"/>
                    <a:ea typeface="+mn-ea"/>
                    <a:cs typeface="Times New Roman" panose="02020603050405020304" pitchFamily="18" charset="0"/>
                  </a:rPr>
                  <a:t> </a:t>
                </a:r>
                <a:r>
                  <a:rPr lang="en-US" sz="1600" b="1" kern="1200" dirty="0" err="1">
                    <a:solidFill>
                      <a:srgbClr val="7030A0"/>
                    </a:solidFill>
                    <a:latin typeface="Times New Roman" panose="02020603050405020304" pitchFamily="18" charset="0"/>
                    <a:ea typeface="+mn-ea"/>
                    <a:cs typeface="Times New Roman" panose="02020603050405020304" pitchFamily="18" charset="0"/>
                  </a:rPr>
                  <a:t>phích</a:t>
                </a:r>
                <a:endParaRPr lang="en-US" sz="1600" b="1" kern="1200" dirty="0">
                  <a:solidFill>
                    <a:srgbClr val="7030A0"/>
                  </a:solidFill>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39836923-4B28-4BC1-8BD3-4CC24F7018DF}"/>
                </a:ext>
              </a:extLst>
            </p:cNvPr>
            <p:cNvGrpSpPr/>
            <p:nvPr/>
          </p:nvGrpSpPr>
          <p:grpSpPr>
            <a:xfrm>
              <a:off x="3292971" y="3114431"/>
              <a:ext cx="1951913" cy="1731316"/>
              <a:chOff x="8069436" y="3356468"/>
              <a:chExt cx="1065164" cy="944784"/>
            </a:xfrm>
          </p:grpSpPr>
          <p:sp>
            <p:nvSpPr>
              <p:cNvPr id="10" name="Oval 9">
                <a:extLst>
                  <a:ext uri="{FF2B5EF4-FFF2-40B4-BE49-F238E27FC236}">
                    <a16:creationId xmlns:a16="http://schemas.microsoft.com/office/drawing/2014/main" id="{45C390B0-5B86-49C0-9807-0958A37CB5D0}"/>
                  </a:ext>
                </a:extLst>
              </p:cNvPr>
              <p:cNvSpPr/>
              <p:nvPr/>
            </p:nvSpPr>
            <p:spPr>
              <a:xfrm>
                <a:off x="8115192" y="3356468"/>
                <a:ext cx="1019408" cy="944784"/>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B6FA06D-1190-4D81-B6CB-C2D267914955}"/>
                  </a:ext>
                </a:extLst>
              </p:cNvPr>
              <p:cNvSpPr txBox="1"/>
              <p:nvPr/>
            </p:nvSpPr>
            <p:spPr>
              <a:xfrm>
                <a:off x="8069436" y="3382257"/>
                <a:ext cx="1052081" cy="739000"/>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Công</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nghiệp</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thực</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phẩm</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2463694B-2D3D-4BF4-A5C5-336A5E0C214D}"/>
                </a:ext>
              </a:extLst>
            </p:cNvPr>
            <p:cNvGrpSpPr/>
            <p:nvPr/>
          </p:nvGrpSpPr>
          <p:grpSpPr>
            <a:xfrm>
              <a:off x="4892606" y="2711249"/>
              <a:ext cx="1689482" cy="1286506"/>
              <a:chOff x="8018775" y="3356468"/>
              <a:chExt cx="1240721" cy="944784"/>
            </a:xfrm>
          </p:grpSpPr>
          <p:sp>
            <p:nvSpPr>
              <p:cNvPr id="8" name="Oval 7">
                <a:extLst>
                  <a:ext uri="{FF2B5EF4-FFF2-40B4-BE49-F238E27FC236}">
                    <a16:creationId xmlns:a16="http://schemas.microsoft.com/office/drawing/2014/main" id="{1A0CB4A0-6B73-4582-8D85-3AED28E299D8}"/>
                  </a:ext>
                </a:extLst>
              </p:cNvPr>
              <p:cNvSpPr/>
              <p:nvPr/>
            </p:nvSpPr>
            <p:spPr>
              <a:xfrm>
                <a:off x="8115192" y="3356468"/>
                <a:ext cx="1019408" cy="944784"/>
              </a:xfrm>
              <a:prstGeom prst="ellipse">
                <a:avLst/>
              </a:prstGeom>
              <a:solidFill>
                <a:srgbClr val="D67C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CC8254-0C02-4556-A10D-76D6459D34F5}"/>
                  </a:ext>
                </a:extLst>
              </p:cNvPr>
              <p:cNvSpPr txBox="1"/>
              <p:nvPr/>
            </p:nvSpPr>
            <p:spPr>
              <a:xfrm>
                <a:off x="8018775" y="3450304"/>
                <a:ext cx="1240721" cy="813690"/>
              </a:xfrm>
              <a:prstGeom prst="rect">
                <a:avLst/>
              </a:prstGeom>
              <a:noFill/>
            </p:spPr>
            <p:txBody>
              <a:bodyPr wrap="square" rtlCol="0">
                <a:spAutoFit/>
              </a:bodyPr>
              <a:lstStyle/>
              <a:p>
                <a:pPr algn="ctr" defTabSz="685800">
                  <a:buClrTx/>
                  <a:defRPr/>
                </a:pPr>
                <a:r>
                  <a:rPr lang="en-US" sz="2400" b="1" kern="1200" dirty="0" err="1">
                    <a:solidFill>
                      <a:srgbClr val="7030A0"/>
                    </a:solidFill>
                    <a:latin typeface="Times New Roman" panose="02020603050405020304" pitchFamily="18" charset="0"/>
                    <a:cs typeface="Times New Roman" panose="02020603050405020304" pitchFamily="18" charset="0"/>
                  </a:rPr>
                  <a:t>Pha</a:t>
                </a:r>
                <a:r>
                  <a:rPr lang="en-US" sz="2400" b="1" kern="1200" dirty="0">
                    <a:solidFill>
                      <a:srgbClr val="7030A0"/>
                    </a:solidFill>
                    <a:latin typeface="Times New Roman" panose="02020603050405020304" pitchFamily="18" charset="0"/>
                    <a:cs typeface="Times New Roman" panose="02020603050405020304" pitchFamily="18" charset="0"/>
                  </a:rPr>
                  <a:t> </a:t>
                </a:r>
                <a:r>
                  <a:rPr lang="en-US" sz="2400" b="1" kern="1200" dirty="0" err="1">
                    <a:solidFill>
                      <a:srgbClr val="7030A0"/>
                    </a:solidFill>
                    <a:latin typeface="Times New Roman" panose="02020603050405020304" pitchFamily="18" charset="0"/>
                    <a:cs typeface="Times New Roman" panose="02020603050405020304" pitchFamily="18" charset="0"/>
                  </a:rPr>
                  <a:t>thuốc</a:t>
                </a:r>
                <a:endParaRPr lang="en-US" sz="2400" b="1" kern="1200" dirty="0">
                  <a:solidFill>
                    <a:srgbClr val="7030A0"/>
                  </a:solidFill>
                  <a:latin typeface="Times New Roman" panose="02020603050405020304" pitchFamily="18" charset="0"/>
                  <a:cs typeface="Times New Roman" panose="02020603050405020304" pitchFamily="18" charset="0"/>
                </a:endParaRPr>
              </a:p>
            </p:txBody>
          </p:sp>
        </p:grpSp>
      </p:grpSp>
      <p:pic>
        <p:nvPicPr>
          <p:cNvPr id="14" name="Picture 2" descr="BUỐT RĂNG KHI ĂN ĐỒ NGỌT: NGUYÊN NHÂN VÀ CÁCH CHỮA TRỊ - Phòng Khám Nha  Khoa Thu Trang">
            <a:extLst>
              <a:ext uri="{FF2B5EF4-FFF2-40B4-BE49-F238E27FC236}">
                <a16:creationId xmlns:a16="http://schemas.microsoft.com/office/drawing/2014/main" id="{B4926D64-4A17-44E0-9E1D-11D0D1FA517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99417" y="2736820"/>
            <a:ext cx="3846604" cy="20423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B2D3B98D-BB08-4724-A11D-C730EE54C1D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6000" l="10000" r="90000">
                        <a14:foregroundMark x1="40667" y1="26333" x2="63667" y2="37333"/>
                        <a14:foregroundMark x1="63667" y1="37333" x2="65333" y2="48333"/>
                        <a14:foregroundMark x1="57000" y1="18000" x2="73667" y2="19000"/>
                        <a14:foregroundMark x1="42000" y1="46667" x2="45000" y2="70667"/>
                        <a14:foregroundMark x1="45000" y1="70667" x2="55333" y2="73667"/>
                        <a14:foregroundMark x1="62000" y1="64667" x2="39000" y2="63333"/>
                        <a14:foregroundMark x1="23000" y1="88000" x2="28333" y2="91667"/>
                        <a14:foregroundMark x1="41667" y1="95667" x2="60333" y2="94000"/>
                        <a14:foregroundMark x1="60333" y1="94000" x2="64333" y2="92333"/>
                        <a14:foregroundMark x1="57000" y1="95333" x2="43667" y2="96000"/>
                        <a14:foregroundMark x1="50333" y1="16333" x2="44333" y2="44000"/>
                        <a14:foregroundMark x1="45667" y1="19333" x2="39000" y2="73000"/>
                        <a14:foregroundMark x1="37333" y1="36333" x2="45000" y2="65333"/>
                        <a14:foregroundMark x1="37667" y1="72333" x2="42000" y2="92000"/>
                        <a14:foregroundMark x1="42000" y1="92000" x2="42000" y2="87333"/>
                        <a14:foregroundMark x1="46333" y1="37000" x2="37000" y2="39000"/>
                      </a14:backgroundRemoval>
                    </a14:imgEffect>
                  </a14:imgLayer>
                </a14:imgProps>
              </a:ext>
              <a:ext uri="{28A0092B-C50C-407E-A947-70E740481C1C}">
                <a14:useLocalDpi xmlns:a14="http://schemas.microsoft.com/office/drawing/2010/main" val="0"/>
              </a:ext>
            </a:extLst>
          </a:blip>
          <a:srcRect/>
          <a:stretch>
            <a:fillRect/>
          </a:stretch>
        </p:blipFill>
        <p:spPr bwMode="auto">
          <a:xfrm>
            <a:off x="730431" y="1421551"/>
            <a:ext cx="1774442" cy="177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7EDCEB98-1A41-4ED1-BA31-2C7F300882E4}"/>
              </a:ext>
            </a:extLst>
          </p:cNvPr>
          <p:cNvGrpSpPr/>
          <p:nvPr/>
        </p:nvGrpSpPr>
        <p:grpSpPr>
          <a:xfrm>
            <a:off x="6757250" y="892218"/>
            <a:ext cx="1570346" cy="1377081"/>
            <a:chOff x="9907622" y="3687737"/>
            <a:chExt cx="2549645" cy="2235858"/>
          </a:xfrm>
        </p:grpSpPr>
        <p:pic>
          <p:nvPicPr>
            <p:cNvPr id="17" name="Picture 16">
              <a:extLst>
                <a:ext uri="{FF2B5EF4-FFF2-40B4-BE49-F238E27FC236}">
                  <a16:creationId xmlns:a16="http://schemas.microsoft.com/office/drawing/2014/main" id="{F96E5EAD-E2A1-4FAC-99C4-C71DC11A44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07622" y="3687737"/>
              <a:ext cx="2032793" cy="2032793"/>
            </a:xfrm>
            <a:prstGeom prst="rect">
              <a:avLst/>
            </a:prstGeom>
          </p:spPr>
        </p:pic>
        <p:sp>
          <p:nvSpPr>
            <p:cNvPr id="18" name="TextBox 17">
              <a:extLst>
                <a:ext uri="{FF2B5EF4-FFF2-40B4-BE49-F238E27FC236}">
                  <a16:creationId xmlns:a16="http://schemas.microsoft.com/office/drawing/2014/main" id="{B17B02B8-CC98-431B-92B3-1F828A6A095D}"/>
                </a:ext>
              </a:extLst>
            </p:cNvPr>
            <p:cNvSpPr txBox="1"/>
            <p:nvPr/>
          </p:nvSpPr>
          <p:spPr>
            <a:xfrm rot="248081">
              <a:off x="10279181" y="4144456"/>
              <a:ext cx="2178086" cy="1779139"/>
            </a:xfrm>
            <a:prstGeom prst="rect">
              <a:avLst/>
            </a:prstGeom>
            <a:noFill/>
          </p:spPr>
          <p:txBody>
            <a:bodyPr wrap="square" rtlCol="0">
              <a:prstTxWarp prst="textArchDown">
                <a:avLst>
                  <a:gd name="adj" fmla="val 2122482"/>
                </a:avLst>
              </a:prstTxWarp>
              <a:spAutoFit/>
            </a:bodyPr>
            <a:lstStyle/>
            <a:p>
              <a:pPr algn="ctr" defTabSz="685800">
                <a:buClrTx/>
                <a:defRPr/>
              </a:pPr>
              <a:r>
                <a:rPr lang="en-US" sz="2800" kern="1200" dirty="0" err="1">
                  <a:solidFill>
                    <a:srgbClr val="7030A0"/>
                  </a:solidFill>
                  <a:latin typeface="Times New Roman" panose="02020603050405020304" pitchFamily="18" charset="0"/>
                  <a:ea typeface="+mn-ea"/>
                  <a:cs typeface="Times New Roman" panose="02020603050405020304" pitchFamily="18" charset="0"/>
                </a:rPr>
                <a:t>Mía</a:t>
              </a:r>
              <a:endParaRPr lang="en-US" sz="2800" kern="1200" dirty="0">
                <a:solidFill>
                  <a:srgbClr val="7030A0"/>
                </a:solidFill>
                <a:latin typeface="Times New Roman" panose="02020603050405020304" pitchFamily="18" charset="0"/>
                <a:ea typeface="+mn-ea"/>
                <a:cs typeface="Times New Roman" panose="02020603050405020304" pitchFamily="18" charset="0"/>
              </a:endParaRPr>
            </a:p>
          </p:txBody>
        </p:sp>
      </p:grpSp>
      <p:grpSp>
        <p:nvGrpSpPr>
          <p:cNvPr id="19" name="Group 18">
            <a:extLst>
              <a:ext uri="{FF2B5EF4-FFF2-40B4-BE49-F238E27FC236}">
                <a16:creationId xmlns:a16="http://schemas.microsoft.com/office/drawing/2014/main" id="{8364E9BC-01DA-45D8-94D6-46846067CFA0}"/>
              </a:ext>
            </a:extLst>
          </p:cNvPr>
          <p:cNvGrpSpPr/>
          <p:nvPr/>
        </p:nvGrpSpPr>
        <p:grpSpPr>
          <a:xfrm>
            <a:off x="6301530" y="1318953"/>
            <a:ext cx="1633565" cy="1926880"/>
            <a:chOff x="7815213" y="3687737"/>
            <a:chExt cx="2178086" cy="2569173"/>
          </a:xfrm>
        </p:grpSpPr>
        <p:sp>
          <p:nvSpPr>
            <p:cNvPr id="20" name="TextBox 19">
              <a:extLst>
                <a:ext uri="{FF2B5EF4-FFF2-40B4-BE49-F238E27FC236}">
                  <a16:creationId xmlns:a16="http://schemas.microsoft.com/office/drawing/2014/main" id="{26AC00D3-7A6C-4839-B38D-80811B6EDAC9}"/>
                </a:ext>
              </a:extLst>
            </p:cNvPr>
            <p:cNvSpPr txBox="1"/>
            <p:nvPr/>
          </p:nvSpPr>
          <p:spPr>
            <a:xfrm>
              <a:off x="7815213" y="3687737"/>
              <a:ext cx="2178086" cy="2569173"/>
            </a:xfrm>
            <a:prstGeom prst="rect">
              <a:avLst/>
            </a:prstGeom>
            <a:noFill/>
          </p:spPr>
          <p:txBody>
            <a:bodyPr wrap="square" rtlCol="0">
              <a:prstTxWarp prst="textArchDown">
                <a:avLst>
                  <a:gd name="adj" fmla="val 21572801"/>
                </a:avLst>
              </a:prstTxWarp>
              <a:spAutoFit/>
            </a:bodyPr>
            <a:lstStyle/>
            <a:p>
              <a:pPr algn="ctr" defTabSz="685800">
                <a:buClrTx/>
                <a:defRPr/>
              </a:pPr>
              <a:r>
                <a:rPr lang="en-US" sz="1800" kern="1200" dirty="0" err="1">
                  <a:solidFill>
                    <a:srgbClr val="7030A0"/>
                  </a:solidFill>
                  <a:latin typeface="Times New Roman" panose="02020603050405020304" pitchFamily="18" charset="0"/>
                  <a:ea typeface="+mn-ea"/>
                  <a:cs typeface="Times New Roman" panose="02020603050405020304" pitchFamily="18" charset="0"/>
                </a:rPr>
                <a:t>Hoa</a:t>
              </a:r>
              <a:r>
                <a:rPr lang="en-US" sz="1800" kern="1200" dirty="0">
                  <a:solidFill>
                    <a:srgbClr val="7030A0"/>
                  </a:solidFill>
                  <a:latin typeface="Times New Roman" panose="02020603050405020304" pitchFamily="18" charset="0"/>
                  <a:ea typeface="+mn-ea"/>
                  <a:cs typeface="Times New Roman" panose="02020603050405020304" pitchFamily="18" charset="0"/>
                </a:rPr>
                <a:t> </a:t>
              </a:r>
              <a:r>
                <a:rPr lang="en-US" sz="1800" kern="1200" dirty="0" err="1">
                  <a:solidFill>
                    <a:srgbClr val="7030A0"/>
                  </a:solidFill>
                  <a:latin typeface="Times New Roman" panose="02020603050405020304" pitchFamily="18" charset="0"/>
                  <a:ea typeface="+mn-ea"/>
                  <a:cs typeface="Times New Roman" panose="02020603050405020304" pitchFamily="18" charset="0"/>
                </a:rPr>
                <a:t>thốt</a:t>
              </a:r>
              <a:r>
                <a:rPr lang="en-US" sz="1800" kern="1200" dirty="0">
                  <a:solidFill>
                    <a:srgbClr val="7030A0"/>
                  </a:solidFill>
                  <a:latin typeface="Times New Roman" panose="02020603050405020304" pitchFamily="18" charset="0"/>
                  <a:ea typeface="+mn-ea"/>
                  <a:cs typeface="Times New Roman" panose="02020603050405020304" pitchFamily="18" charset="0"/>
                </a:rPr>
                <a:t> </a:t>
              </a:r>
              <a:r>
                <a:rPr lang="en-US" sz="1800" kern="1200" dirty="0" err="1">
                  <a:solidFill>
                    <a:srgbClr val="7030A0"/>
                  </a:solidFill>
                  <a:latin typeface="Times New Roman" panose="02020603050405020304" pitchFamily="18" charset="0"/>
                  <a:ea typeface="+mn-ea"/>
                  <a:cs typeface="Times New Roman" panose="02020603050405020304" pitchFamily="18" charset="0"/>
                </a:rPr>
                <a:t>nốt</a:t>
              </a:r>
              <a:endParaRPr lang="en-US" sz="1800" kern="1200" dirty="0">
                <a:solidFill>
                  <a:srgbClr val="7030A0"/>
                </a:solidFill>
                <a:latin typeface="Times New Roman" panose="02020603050405020304" pitchFamily="18" charset="0"/>
                <a:ea typeface="+mn-ea"/>
                <a:cs typeface="Times New Roman" panose="02020603050405020304" pitchFamily="18" charset="0"/>
              </a:endParaRPr>
            </a:p>
          </p:txBody>
        </p:sp>
        <p:pic>
          <p:nvPicPr>
            <p:cNvPr id="21" name="Picture 20" descr="Cách Nhận Biết Sự Khác Nhau Của Hạt Thốt Nốt Và Hạt Đác | Cooky.vn">
              <a:extLst>
                <a:ext uri="{FF2B5EF4-FFF2-40B4-BE49-F238E27FC236}">
                  <a16:creationId xmlns:a16="http://schemas.microsoft.com/office/drawing/2014/main" id="{16C715F6-D981-4680-9993-DA035DC1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391" t="9100" r="5486"/>
            <a:stretch>
              <a:fillRect/>
            </a:stretch>
          </p:blipFill>
          <p:spPr bwMode="auto">
            <a:xfrm>
              <a:off x="8422840" y="5061197"/>
              <a:ext cx="978521" cy="973206"/>
            </a:xfrm>
            <a:custGeom>
              <a:avLst/>
              <a:gdLst>
                <a:gd name="connsiteX0" fmla="*/ 318769 w 637538"/>
                <a:gd name="connsiteY0" fmla="*/ 0 h 634075"/>
                <a:gd name="connsiteX1" fmla="*/ 637538 w 637538"/>
                <a:gd name="connsiteY1" fmla="*/ 318769 h 634075"/>
                <a:gd name="connsiteX2" fmla="*/ 383012 w 637538"/>
                <a:gd name="connsiteY2" fmla="*/ 631062 h 634075"/>
                <a:gd name="connsiteX3" fmla="*/ 353121 w 637538"/>
                <a:gd name="connsiteY3" fmla="*/ 634075 h 634075"/>
                <a:gd name="connsiteX4" fmla="*/ 284417 w 637538"/>
                <a:gd name="connsiteY4" fmla="*/ 634075 h 634075"/>
                <a:gd name="connsiteX5" fmla="*/ 254526 w 637538"/>
                <a:gd name="connsiteY5" fmla="*/ 631062 h 634075"/>
                <a:gd name="connsiteX6" fmla="*/ 0 w 637538"/>
                <a:gd name="connsiteY6" fmla="*/ 318769 h 634075"/>
                <a:gd name="connsiteX7" fmla="*/ 318769 w 637538"/>
                <a:gd name="connsiteY7" fmla="*/ 0 h 6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38" h="634075">
                  <a:moveTo>
                    <a:pt x="318769" y="0"/>
                  </a:moveTo>
                  <a:cubicBezTo>
                    <a:pt x="494820" y="0"/>
                    <a:pt x="637538" y="142718"/>
                    <a:pt x="637538" y="318769"/>
                  </a:cubicBezTo>
                  <a:cubicBezTo>
                    <a:pt x="637538" y="472814"/>
                    <a:pt x="528270" y="601338"/>
                    <a:pt x="383012" y="631062"/>
                  </a:cubicBezTo>
                  <a:lnTo>
                    <a:pt x="353121" y="634075"/>
                  </a:lnTo>
                  <a:lnTo>
                    <a:pt x="284417" y="634075"/>
                  </a:lnTo>
                  <a:lnTo>
                    <a:pt x="254526" y="631062"/>
                  </a:lnTo>
                  <a:cubicBezTo>
                    <a:pt x="109269" y="601338"/>
                    <a:pt x="0" y="472814"/>
                    <a:pt x="0" y="318769"/>
                  </a:cubicBezTo>
                  <a:cubicBezTo>
                    <a:pt x="0" y="142718"/>
                    <a:pt x="142718" y="0"/>
                    <a:pt x="318769" y="0"/>
                  </a:cubicBezTo>
                  <a:close/>
                </a:path>
              </a:pathLst>
            </a:custGeom>
            <a:noFill/>
            <a:ln w="6350">
              <a:solidFill>
                <a:srgbClr val="8478B6"/>
              </a:solidFill>
            </a:ln>
            <a:extLst>
              <a:ext uri="{909E8E84-426E-40DD-AFC4-6F175D3DCCD1}">
                <a14:hiddenFill xmlns:a14="http://schemas.microsoft.com/office/drawing/2010/main">
                  <a:solidFill>
                    <a:srgbClr val="FFFFFF"/>
                  </a:solidFill>
                </a14:hiddenFill>
              </a:ext>
            </a:extLst>
          </p:spPr>
        </p:pic>
      </p:grpSp>
      <p:pic>
        <p:nvPicPr>
          <p:cNvPr id="22" name="Picture 2" descr="Bột đường Đường đường Nâu Đường hình khối - đường trắng png tải về - Miễn  phí trong suốt Natri Clorua png Tải về.">
            <a:extLst>
              <a:ext uri="{FF2B5EF4-FFF2-40B4-BE49-F238E27FC236}">
                <a16:creationId xmlns:a16="http://schemas.microsoft.com/office/drawing/2014/main" id="{9044ACCF-BE15-4A57-90B2-96CA595C212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29" b="95161" l="10000" r="90000">
                        <a14:foregroundMark x1="42667" y1="4194" x2="58000" y2="8387"/>
                        <a14:foregroundMark x1="50333" y1="1290" x2="48111" y2="2419"/>
                        <a14:foregroundMark x1="44778" y1="92419" x2="51333" y2="95161"/>
                        <a14:foregroundMark x1="51333" y1="95161" x2="52222" y2="95161"/>
                      </a14:backgroundRemoval>
                    </a14:imgEffect>
                  </a14:imgLayer>
                </a14:imgProps>
              </a:ext>
              <a:ext uri="{28A0092B-C50C-407E-A947-70E740481C1C}">
                <a14:useLocalDpi xmlns:a14="http://schemas.microsoft.com/office/drawing/2010/main" val="0"/>
              </a:ext>
            </a:extLst>
          </a:blip>
          <a:srcRect/>
          <a:stretch>
            <a:fillRect/>
          </a:stretch>
        </p:blipFill>
        <p:spPr bwMode="auto">
          <a:xfrm>
            <a:off x="4663113" y="1231930"/>
            <a:ext cx="2630027" cy="18117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mirror, indoor, accessory, tiled&#10;&#10;Description automatically generated">
            <a:extLst>
              <a:ext uri="{FF2B5EF4-FFF2-40B4-BE49-F238E27FC236}">
                <a16:creationId xmlns:a16="http://schemas.microsoft.com/office/drawing/2014/main" id="{6895019F-91E2-4EAE-B098-0B5FBED5E04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18" b="96209" l="4023" r="95977">
                        <a14:foregroundMark x1="10632" y1="81043" x2="4598" y2="90995"/>
                        <a14:foregroundMark x1="4310" y1="94787" x2="7759" y2="96209"/>
                        <a14:foregroundMark x1="88218" y1="29858" x2="93966" y2="45972"/>
                        <a14:foregroundMark x1="96264" y1="26066" x2="95402" y2="24645"/>
                        <a14:foregroundMark x1="67529" y1="3318" x2="67529" y2="3318"/>
                        <a14:foregroundMark x1="62644" y1="7583" x2="62644" y2="7583"/>
                        <a14:foregroundMark x1="64655" y1="4739" x2="64655" y2="4739"/>
                        <a14:foregroundMark x1="63506" y1="5687" x2="63506" y2="5687"/>
                        <a14:foregroundMark x1="62931" y1="7583" x2="62931" y2="7583"/>
                        <a14:backgroundMark x1="66954" y1="6635" x2="66954" y2="6635"/>
                      </a14:backgroundRemoval>
                    </a14:imgEffect>
                  </a14:imgLayer>
                </a14:imgProps>
              </a:ext>
              <a:ext uri="{28A0092B-C50C-407E-A947-70E740481C1C}">
                <a14:useLocalDpi xmlns:a14="http://schemas.microsoft.com/office/drawing/2010/main" val="0"/>
              </a:ext>
            </a:extLst>
          </a:blip>
          <a:stretch>
            <a:fillRect/>
          </a:stretch>
        </p:blipFill>
        <p:spPr>
          <a:xfrm>
            <a:off x="4362602" y="3317751"/>
            <a:ext cx="2486025" cy="1507331"/>
          </a:xfrm>
          <a:prstGeom prst="rect">
            <a:avLst/>
          </a:prstGeom>
        </p:spPr>
      </p:pic>
      <p:sp>
        <p:nvSpPr>
          <p:cNvPr id="25" name="Rectangle 24">
            <a:extLst>
              <a:ext uri="{FF2B5EF4-FFF2-40B4-BE49-F238E27FC236}">
                <a16:creationId xmlns:a16="http://schemas.microsoft.com/office/drawing/2014/main" id="{43DA41A3-ACE6-451A-A5B9-6F29C9D50015}"/>
              </a:ext>
            </a:extLst>
          </p:cNvPr>
          <p:cNvSpPr/>
          <p:nvPr/>
        </p:nvSpPr>
        <p:spPr>
          <a:xfrm>
            <a:off x="3547373" y="729051"/>
            <a:ext cx="1885453" cy="461665"/>
          </a:xfrm>
          <a:prstGeom prst="rect">
            <a:avLst/>
          </a:prstGeom>
        </p:spPr>
        <p:txBody>
          <a:bodyPr wrap="none">
            <a:spAutoFit/>
          </a:bodyPr>
          <a:lstStyle/>
          <a:p>
            <a:r>
              <a:rPr lang="en-US" sz="24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Saccharose</a:t>
            </a:r>
            <a:endParaRPr lang="en-US" sz="2400" b="1" dirty="0">
              <a:solidFill>
                <a:srgbClr val="7030A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B5FB7AAD-8E83-44CE-B65A-FD22A23AFE53}"/>
              </a:ext>
            </a:extLst>
          </p:cNvPr>
          <p:cNvGrpSpPr/>
          <p:nvPr/>
        </p:nvGrpSpPr>
        <p:grpSpPr>
          <a:xfrm>
            <a:off x="660400" y="-170054"/>
            <a:ext cx="7823200" cy="584775"/>
            <a:chOff x="2184400" y="286560"/>
            <a:chExt cx="7823200" cy="503454"/>
          </a:xfrm>
        </p:grpSpPr>
        <p:sp>
          <p:nvSpPr>
            <p:cNvPr id="27" name="Rectangle: Rounded Corners 26">
              <a:extLst>
                <a:ext uri="{FF2B5EF4-FFF2-40B4-BE49-F238E27FC236}">
                  <a16:creationId xmlns:a16="http://schemas.microsoft.com/office/drawing/2014/main" id="{749DEF5B-C6C3-4723-8F2C-CACE04B03529}"/>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hannel Name">
              <a:extLst>
                <a:ext uri="{FF2B5EF4-FFF2-40B4-BE49-F238E27FC236}">
                  <a16:creationId xmlns:a16="http://schemas.microsoft.com/office/drawing/2014/main" id="{3A408D51-7C9E-4A96-A98B-D4200589AA26}"/>
                </a:ext>
              </a:extLst>
            </p:cNvPr>
            <p:cNvSpPr txBox="1"/>
            <p:nvPr/>
          </p:nvSpPr>
          <p:spPr>
            <a:xfrm>
              <a:off x="2303320" y="359620"/>
              <a:ext cx="7543800" cy="359760"/>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VAI TRÒ, ỨNG DỤNG CỦA GLUCOSE VÀ SACCHAROSE</a:t>
              </a:r>
            </a:p>
          </p:txBody>
        </p:sp>
      </p:grpSp>
      <p:sp>
        <p:nvSpPr>
          <p:cNvPr id="29" name="Rectangle 28">
            <a:extLst>
              <a:ext uri="{FF2B5EF4-FFF2-40B4-BE49-F238E27FC236}">
                <a16:creationId xmlns:a16="http://schemas.microsoft.com/office/drawing/2014/main" id="{708B26EF-44D1-4EF6-B369-87C029666D8A}"/>
              </a:ext>
            </a:extLst>
          </p:cNvPr>
          <p:cNvSpPr/>
          <p:nvPr/>
        </p:nvSpPr>
        <p:spPr>
          <a:xfrm>
            <a:off x="660400" y="499582"/>
            <a:ext cx="210025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Ứng</a:t>
            </a:r>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4A666-2CAD-47AD-BC26-9B98A0E2D57A}"/>
              </a:ext>
            </a:extLst>
          </p:cNvPr>
          <p:cNvSpPr txBox="1"/>
          <p:nvPr/>
        </p:nvSpPr>
        <p:spPr>
          <a:xfrm>
            <a:off x="3086683" y="1938310"/>
            <a:ext cx="2237679" cy="738664"/>
          </a:xfrm>
          <a:prstGeom prst="rect">
            <a:avLst/>
          </a:prstGeom>
          <a:noFill/>
        </p:spPr>
        <p:txBody>
          <a:bodyPr wrap="square" rtlCol="0">
            <a:spAutoFit/>
          </a:bodyPr>
          <a:lstStyle/>
          <a:p>
            <a:pPr algn="ctr" defTabSz="685800">
              <a:buClrTx/>
              <a:defRPr/>
            </a:pPr>
            <a:r>
              <a:rPr lang="en-US" sz="2100" kern="1200" dirty="0" err="1">
                <a:solidFill>
                  <a:srgbClr val="FFFF00"/>
                </a:solidFill>
                <a:latin typeface="Times New Roman" panose="02020603050405020304" pitchFamily="18" charset="0"/>
                <a:ea typeface="+mn-ea"/>
                <a:cs typeface="Times New Roman" panose="02020603050405020304" pitchFamily="18" charset="0"/>
              </a:rPr>
              <a:t>SẢn</a:t>
            </a:r>
            <a:r>
              <a:rPr lang="en-US" sz="2100" kern="1200" dirty="0">
                <a:solidFill>
                  <a:srgbClr val="FFFF00"/>
                </a:solidFill>
                <a:latin typeface="Times New Roman" panose="02020603050405020304" pitchFamily="18" charset="0"/>
                <a:ea typeface="+mn-ea"/>
                <a:cs typeface="Times New Roman" panose="02020603050405020304" pitchFamily="18" charset="0"/>
              </a:rPr>
              <a:t> </a:t>
            </a:r>
            <a:r>
              <a:rPr lang="en-US" sz="2100" kern="1200" dirty="0" err="1">
                <a:solidFill>
                  <a:srgbClr val="FFFF00"/>
                </a:solidFill>
                <a:latin typeface="Times New Roman" panose="02020603050405020304" pitchFamily="18" charset="0"/>
                <a:ea typeface="+mn-ea"/>
                <a:cs typeface="Times New Roman" panose="02020603050405020304" pitchFamily="18" charset="0"/>
              </a:rPr>
              <a:t>xuất</a:t>
            </a:r>
            <a:r>
              <a:rPr lang="en-US" sz="2100" kern="1200" dirty="0">
                <a:solidFill>
                  <a:srgbClr val="FFFF00"/>
                </a:solidFill>
                <a:latin typeface="Times New Roman" panose="02020603050405020304" pitchFamily="18" charset="0"/>
                <a:ea typeface="+mn-ea"/>
                <a:cs typeface="Times New Roman" panose="02020603050405020304" pitchFamily="18" charset="0"/>
              </a:rPr>
              <a:t> </a:t>
            </a:r>
            <a:r>
              <a:rPr lang="en-US" sz="2100" kern="1200" dirty="0" err="1">
                <a:solidFill>
                  <a:srgbClr val="FFFF00"/>
                </a:solidFill>
                <a:latin typeface="Times New Roman" panose="02020603050405020304" pitchFamily="18" charset="0"/>
                <a:ea typeface="+mn-ea"/>
                <a:cs typeface="Times New Roman" panose="02020603050405020304" pitchFamily="18" charset="0"/>
              </a:rPr>
              <a:t>đường</a:t>
            </a:r>
            <a:r>
              <a:rPr lang="en-US" sz="2100" kern="1200" dirty="0">
                <a:solidFill>
                  <a:srgbClr val="FFFF00"/>
                </a:solidFill>
                <a:latin typeface="Times New Roman" panose="02020603050405020304" pitchFamily="18" charset="0"/>
                <a:ea typeface="+mn-ea"/>
                <a:cs typeface="Times New Roman" panose="02020603050405020304" pitchFamily="18" charset="0"/>
              </a:rPr>
              <a:t> </a:t>
            </a:r>
            <a:r>
              <a:rPr lang="en-US" sz="2100" kern="1200" dirty="0" err="1">
                <a:solidFill>
                  <a:srgbClr val="FFFF00"/>
                </a:solidFill>
                <a:latin typeface="Times New Roman" panose="02020603050405020304" pitchFamily="18" charset="0"/>
                <a:ea typeface="+mn-ea"/>
                <a:cs typeface="Times New Roman" panose="02020603050405020304" pitchFamily="18" charset="0"/>
              </a:rPr>
              <a:t>Cát</a:t>
            </a:r>
            <a:endParaRPr lang="en-US" sz="21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4" name="Picture 2" descr="D:\đề tài\Ngon lua chay.gif">
            <a:extLst>
              <a:ext uri="{FF2B5EF4-FFF2-40B4-BE49-F238E27FC236}">
                <a16:creationId xmlns:a16="http://schemas.microsoft.com/office/drawing/2014/main" id="{0C8A18D6-7A16-4377-A72F-4B34010264E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4062412"/>
            <a:ext cx="65127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98">
            <a:extLst>
              <a:ext uri="{FF2B5EF4-FFF2-40B4-BE49-F238E27FC236}">
                <a16:creationId xmlns:a16="http://schemas.microsoft.com/office/drawing/2014/main" id="{D603478C-6206-4E67-9C3C-9A5D02052648}"/>
              </a:ext>
            </a:extLst>
          </p:cNvPr>
          <p:cNvSpPr/>
          <p:nvPr/>
        </p:nvSpPr>
        <p:spPr>
          <a:xfrm>
            <a:off x="2043112" y="3090862"/>
            <a:ext cx="1100138" cy="1528763"/>
          </a:xfrm>
          <a:custGeom>
            <a:avLst/>
            <a:gdLst>
              <a:gd name="connsiteX0" fmla="*/ 467670 w 1465832"/>
              <a:gd name="connsiteY0" fmla="*/ 69801 h 2038205"/>
              <a:gd name="connsiteX1" fmla="*/ 0 w 1465832"/>
              <a:gd name="connsiteY1" fmla="*/ 746876 h 2038205"/>
              <a:gd name="connsiteX2" fmla="*/ 20941 w 1465832"/>
              <a:gd name="connsiteY2" fmla="*/ 1870681 h 2038205"/>
              <a:gd name="connsiteX3" fmla="*/ 614254 w 1465832"/>
              <a:gd name="connsiteY3" fmla="*/ 2038205 h 2038205"/>
              <a:gd name="connsiteX4" fmla="*/ 1451872 w 1465832"/>
              <a:gd name="connsiteY4" fmla="*/ 1856721 h 2038205"/>
              <a:gd name="connsiteX5" fmla="*/ 1465832 w 1465832"/>
              <a:gd name="connsiteY5" fmla="*/ 781777 h 2038205"/>
              <a:gd name="connsiteX6" fmla="*/ 1005142 w 1465832"/>
              <a:gd name="connsiteY6" fmla="*/ 62821 h 2038205"/>
              <a:gd name="connsiteX7" fmla="*/ 809698 w 1465832"/>
              <a:gd name="connsiteY7" fmla="*/ 0 h 2038205"/>
              <a:gd name="connsiteX8" fmla="*/ 600293 w 1465832"/>
              <a:gd name="connsiteY8" fmla="*/ 20940 h 2038205"/>
              <a:gd name="connsiteX9" fmla="*/ 467670 w 1465832"/>
              <a:gd name="connsiteY9" fmla="*/ 69801 h 20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5832" h="2038205">
                <a:moveTo>
                  <a:pt x="467670" y="69801"/>
                </a:moveTo>
                <a:lnTo>
                  <a:pt x="0" y="746876"/>
                </a:lnTo>
                <a:lnTo>
                  <a:pt x="20941" y="1870681"/>
                </a:lnTo>
                <a:lnTo>
                  <a:pt x="614254" y="2038205"/>
                </a:lnTo>
                <a:lnTo>
                  <a:pt x="1451872" y="1856721"/>
                </a:lnTo>
                <a:lnTo>
                  <a:pt x="1465832" y="781777"/>
                </a:lnTo>
                <a:lnTo>
                  <a:pt x="1005142" y="62821"/>
                </a:lnTo>
                <a:lnTo>
                  <a:pt x="809698" y="0"/>
                </a:lnTo>
                <a:lnTo>
                  <a:pt x="600293" y="20940"/>
                </a:lnTo>
                <a:lnTo>
                  <a:pt x="467670" y="69801"/>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 name="Freeform 200">
            <a:extLst>
              <a:ext uri="{FF2B5EF4-FFF2-40B4-BE49-F238E27FC236}">
                <a16:creationId xmlns:a16="http://schemas.microsoft.com/office/drawing/2014/main" id="{CC327BEC-02A9-4E87-AFF0-3FDA58A18C74}"/>
              </a:ext>
            </a:extLst>
          </p:cNvPr>
          <p:cNvSpPr/>
          <p:nvPr/>
        </p:nvSpPr>
        <p:spPr>
          <a:xfrm>
            <a:off x="2038351" y="3099197"/>
            <a:ext cx="1098947" cy="1135856"/>
          </a:xfrm>
          <a:custGeom>
            <a:avLst/>
            <a:gdLst>
              <a:gd name="connsiteX0" fmla="*/ 342028 w 1465832"/>
              <a:gd name="connsiteY0" fmla="*/ 0 h 823658"/>
              <a:gd name="connsiteX1" fmla="*/ 0 w 1465832"/>
              <a:gd name="connsiteY1" fmla="*/ 453709 h 823658"/>
              <a:gd name="connsiteX2" fmla="*/ 13960 w 1465832"/>
              <a:gd name="connsiteY2" fmla="*/ 711975 h 823658"/>
              <a:gd name="connsiteX3" fmla="*/ 167524 w 1465832"/>
              <a:gd name="connsiteY3" fmla="*/ 788757 h 823658"/>
              <a:gd name="connsiteX4" fmla="*/ 446730 w 1465832"/>
              <a:gd name="connsiteY4" fmla="*/ 816677 h 823658"/>
              <a:gd name="connsiteX5" fmla="*/ 691035 w 1465832"/>
              <a:gd name="connsiteY5" fmla="*/ 816677 h 823658"/>
              <a:gd name="connsiteX6" fmla="*/ 977221 w 1465832"/>
              <a:gd name="connsiteY6" fmla="*/ 823658 h 823658"/>
              <a:gd name="connsiteX7" fmla="*/ 1235487 w 1465832"/>
              <a:gd name="connsiteY7" fmla="*/ 767816 h 823658"/>
              <a:gd name="connsiteX8" fmla="*/ 1465832 w 1465832"/>
              <a:gd name="connsiteY8" fmla="*/ 663114 h 823658"/>
              <a:gd name="connsiteX9" fmla="*/ 1430931 w 1465832"/>
              <a:gd name="connsiteY9" fmla="*/ 439749 h 823658"/>
              <a:gd name="connsiteX10" fmla="*/ 1158705 w 1465832"/>
              <a:gd name="connsiteY10" fmla="*/ 0 h 823658"/>
              <a:gd name="connsiteX11" fmla="*/ 342028 w 1465832"/>
              <a:gd name="connsiteY11" fmla="*/ 0 h 823658"/>
              <a:gd name="connsiteX0" fmla="*/ 342028 w 1465832"/>
              <a:gd name="connsiteY0" fmla="*/ 0 h 1081924"/>
              <a:gd name="connsiteX1" fmla="*/ 0 w 1465832"/>
              <a:gd name="connsiteY1" fmla="*/ 453709 h 1081924"/>
              <a:gd name="connsiteX2" fmla="*/ 13960 w 1465832"/>
              <a:gd name="connsiteY2" fmla="*/ 711975 h 1081924"/>
              <a:gd name="connsiteX3" fmla="*/ 48861 w 1465832"/>
              <a:gd name="connsiteY3" fmla="*/ 1081924 h 1081924"/>
              <a:gd name="connsiteX4" fmla="*/ 446730 w 1465832"/>
              <a:gd name="connsiteY4" fmla="*/ 816677 h 1081924"/>
              <a:gd name="connsiteX5" fmla="*/ 691035 w 1465832"/>
              <a:gd name="connsiteY5" fmla="*/ 816677 h 1081924"/>
              <a:gd name="connsiteX6" fmla="*/ 977221 w 1465832"/>
              <a:gd name="connsiteY6" fmla="*/ 823658 h 1081924"/>
              <a:gd name="connsiteX7" fmla="*/ 1235487 w 1465832"/>
              <a:gd name="connsiteY7" fmla="*/ 767816 h 1081924"/>
              <a:gd name="connsiteX8" fmla="*/ 1465832 w 1465832"/>
              <a:gd name="connsiteY8" fmla="*/ 663114 h 1081924"/>
              <a:gd name="connsiteX9" fmla="*/ 1430931 w 1465832"/>
              <a:gd name="connsiteY9" fmla="*/ 439749 h 1081924"/>
              <a:gd name="connsiteX10" fmla="*/ 1158705 w 1465832"/>
              <a:gd name="connsiteY10" fmla="*/ 0 h 1081924"/>
              <a:gd name="connsiteX11" fmla="*/ 342028 w 1465832"/>
              <a:gd name="connsiteY11" fmla="*/ 0 h 1081924"/>
              <a:gd name="connsiteX0" fmla="*/ 342028 w 1465832"/>
              <a:gd name="connsiteY0" fmla="*/ 0 h 1109844"/>
              <a:gd name="connsiteX1" fmla="*/ 0 w 1465832"/>
              <a:gd name="connsiteY1" fmla="*/ 453709 h 1109844"/>
              <a:gd name="connsiteX2" fmla="*/ 13960 w 1465832"/>
              <a:gd name="connsiteY2" fmla="*/ 711975 h 1109844"/>
              <a:gd name="connsiteX3" fmla="*/ 48861 w 1465832"/>
              <a:gd name="connsiteY3" fmla="*/ 1081924 h 1109844"/>
              <a:gd name="connsiteX4" fmla="*/ 488611 w 1465832"/>
              <a:gd name="connsiteY4" fmla="*/ 1109844 h 1109844"/>
              <a:gd name="connsiteX5" fmla="*/ 691035 w 1465832"/>
              <a:gd name="connsiteY5" fmla="*/ 816677 h 1109844"/>
              <a:gd name="connsiteX6" fmla="*/ 977221 w 1465832"/>
              <a:gd name="connsiteY6" fmla="*/ 823658 h 1109844"/>
              <a:gd name="connsiteX7" fmla="*/ 1235487 w 1465832"/>
              <a:gd name="connsiteY7" fmla="*/ 767816 h 1109844"/>
              <a:gd name="connsiteX8" fmla="*/ 1465832 w 1465832"/>
              <a:gd name="connsiteY8" fmla="*/ 663114 h 1109844"/>
              <a:gd name="connsiteX9" fmla="*/ 1430931 w 1465832"/>
              <a:gd name="connsiteY9" fmla="*/ 439749 h 1109844"/>
              <a:gd name="connsiteX10" fmla="*/ 1158705 w 1465832"/>
              <a:gd name="connsiteY10" fmla="*/ 0 h 1109844"/>
              <a:gd name="connsiteX11" fmla="*/ 342028 w 1465832"/>
              <a:gd name="connsiteY11" fmla="*/ 0 h 1109844"/>
              <a:gd name="connsiteX0" fmla="*/ 342028 w 1465832"/>
              <a:gd name="connsiteY0" fmla="*/ 0 h 1137764"/>
              <a:gd name="connsiteX1" fmla="*/ 0 w 1465832"/>
              <a:gd name="connsiteY1" fmla="*/ 453709 h 1137764"/>
              <a:gd name="connsiteX2" fmla="*/ 13960 w 1465832"/>
              <a:gd name="connsiteY2" fmla="*/ 711975 h 1137764"/>
              <a:gd name="connsiteX3" fmla="*/ 48861 w 1465832"/>
              <a:gd name="connsiteY3" fmla="*/ 1081924 h 1137764"/>
              <a:gd name="connsiteX4" fmla="*/ 488611 w 1465832"/>
              <a:gd name="connsiteY4" fmla="*/ 1109844 h 1137764"/>
              <a:gd name="connsiteX5" fmla="*/ 823657 w 1465832"/>
              <a:gd name="connsiteY5" fmla="*/ 1137764 h 1137764"/>
              <a:gd name="connsiteX6" fmla="*/ 977221 w 1465832"/>
              <a:gd name="connsiteY6" fmla="*/ 823658 h 1137764"/>
              <a:gd name="connsiteX7" fmla="*/ 1235487 w 1465832"/>
              <a:gd name="connsiteY7" fmla="*/ 767816 h 1137764"/>
              <a:gd name="connsiteX8" fmla="*/ 1465832 w 1465832"/>
              <a:gd name="connsiteY8" fmla="*/ 663114 h 1137764"/>
              <a:gd name="connsiteX9" fmla="*/ 1430931 w 1465832"/>
              <a:gd name="connsiteY9" fmla="*/ 439749 h 1137764"/>
              <a:gd name="connsiteX10" fmla="*/ 1158705 w 1465832"/>
              <a:gd name="connsiteY10" fmla="*/ 0 h 1137764"/>
              <a:gd name="connsiteX11" fmla="*/ 342028 w 1465832"/>
              <a:gd name="connsiteY11" fmla="*/ 0 h 1137764"/>
              <a:gd name="connsiteX0" fmla="*/ 342028 w 1465832"/>
              <a:gd name="connsiteY0" fmla="*/ 0 h 1137764"/>
              <a:gd name="connsiteX1" fmla="*/ 0 w 1465832"/>
              <a:gd name="connsiteY1" fmla="*/ 453709 h 1137764"/>
              <a:gd name="connsiteX2" fmla="*/ 13960 w 1465832"/>
              <a:gd name="connsiteY2" fmla="*/ 711975 h 1137764"/>
              <a:gd name="connsiteX3" fmla="*/ 48861 w 1465832"/>
              <a:gd name="connsiteY3" fmla="*/ 1081924 h 1137764"/>
              <a:gd name="connsiteX4" fmla="*/ 488611 w 1465832"/>
              <a:gd name="connsiteY4" fmla="*/ 1109844 h 1137764"/>
              <a:gd name="connsiteX5" fmla="*/ 823657 w 1465832"/>
              <a:gd name="connsiteY5" fmla="*/ 1137764 h 1137764"/>
              <a:gd name="connsiteX6" fmla="*/ 1235487 w 1465832"/>
              <a:gd name="connsiteY6" fmla="*/ 767816 h 1137764"/>
              <a:gd name="connsiteX7" fmla="*/ 1465832 w 1465832"/>
              <a:gd name="connsiteY7" fmla="*/ 663114 h 1137764"/>
              <a:gd name="connsiteX8" fmla="*/ 1430931 w 1465832"/>
              <a:gd name="connsiteY8" fmla="*/ 439749 h 1137764"/>
              <a:gd name="connsiteX9" fmla="*/ 1158705 w 1465832"/>
              <a:gd name="connsiteY9" fmla="*/ 0 h 1137764"/>
              <a:gd name="connsiteX10" fmla="*/ 342028 w 1465832"/>
              <a:gd name="connsiteY10" fmla="*/ 0 h 1137764"/>
              <a:gd name="connsiteX0" fmla="*/ 342028 w 1465832"/>
              <a:gd name="connsiteY0" fmla="*/ 0 h 1137764"/>
              <a:gd name="connsiteX1" fmla="*/ 0 w 1465832"/>
              <a:gd name="connsiteY1" fmla="*/ 453709 h 1137764"/>
              <a:gd name="connsiteX2" fmla="*/ 13960 w 1465832"/>
              <a:gd name="connsiteY2" fmla="*/ 711975 h 1137764"/>
              <a:gd name="connsiteX3" fmla="*/ 48861 w 1465832"/>
              <a:gd name="connsiteY3" fmla="*/ 1081924 h 1137764"/>
              <a:gd name="connsiteX4" fmla="*/ 488611 w 1465832"/>
              <a:gd name="connsiteY4" fmla="*/ 1109844 h 1137764"/>
              <a:gd name="connsiteX5" fmla="*/ 823657 w 1465832"/>
              <a:gd name="connsiteY5" fmla="*/ 1137764 h 1137764"/>
              <a:gd name="connsiteX6" fmla="*/ 1451872 w 1465832"/>
              <a:gd name="connsiteY6" fmla="*/ 1095883 h 1137764"/>
              <a:gd name="connsiteX7" fmla="*/ 1465832 w 1465832"/>
              <a:gd name="connsiteY7" fmla="*/ 663114 h 1137764"/>
              <a:gd name="connsiteX8" fmla="*/ 1430931 w 1465832"/>
              <a:gd name="connsiteY8" fmla="*/ 439749 h 1137764"/>
              <a:gd name="connsiteX9" fmla="*/ 1158705 w 1465832"/>
              <a:gd name="connsiteY9" fmla="*/ 0 h 1137764"/>
              <a:gd name="connsiteX10" fmla="*/ 342028 w 1465832"/>
              <a:gd name="connsiteY10" fmla="*/ 0 h 1137764"/>
              <a:gd name="connsiteX0" fmla="*/ 342028 w 1465832"/>
              <a:gd name="connsiteY0" fmla="*/ 0 h 1221526"/>
              <a:gd name="connsiteX1" fmla="*/ 0 w 1465832"/>
              <a:gd name="connsiteY1" fmla="*/ 537471 h 1221526"/>
              <a:gd name="connsiteX2" fmla="*/ 13960 w 1465832"/>
              <a:gd name="connsiteY2" fmla="*/ 795737 h 1221526"/>
              <a:gd name="connsiteX3" fmla="*/ 48861 w 1465832"/>
              <a:gd name="connsiteY3" fmla="*/ 1165686 h 1221526"/>
              <a:gd name="connsiteX4" fmla="*/ 488611 w 1465832"/>
              <a:gd name="connsiteY4" fmla="*/ 1193606 h 1221526"/>
              <a:gd name="connsiteX5" fmla="*/ 823657 w 1465832"/>
              <a:gd name="connsiteY5" fmla="*/ 1221526 h 1221526"/>
              <a:gd name="connsiteX6" fmla="*/ 1451872 w 1465832"/>
              <a:gd name="connsiteY6" fmla="*/ 1179645 h 1221526"/>
              <a:gd name="connsiteX7" fmla="*/ 1465832 w 1465832"/>
              <a:gd name="connsiteY7" fmla="*/ 746876 h 1221526"/>
              <a:gd name="connsiteX8" fmla="*/ 1430931 w 1465832"/>
              <a:gd name="connsiteY8" fmla="*/ 523511 h 1221526"/>
              <a:gd name="connsiteX9" fmla="*/ 1158705 w 1465832"/>
              <a:gd name="connsiteY9" fmla="*/ 83762 h 1221526"/>
              <a:gd name="connsiteX10" fmla="*/ 342028 w 1465832"/>
              <a:gd name="connsiteY10" fmla="*/ 0 h 1221526"/>
              <a:gd name="connsiteX0" fmla="*/ 342028 w 1465832"/>
              <a:gd name="connsiteY0" fmla="*/ 6980 h 1228506"/>
              <a:gd name="connsiteX1" fmla="*/ 0 w 1465832"/>
              <a:gd name="connsiteY1" fmla="*/ 544451 h 1228506"/>
              <a:gd name="connsiteX2" fmla="*/ 13960 w 1465832"/>
              <a:gd name="connsiteY2" fmla="*/ 802717 h 1228506"/>
              <a:gd name="connsiteX3" fmla="*/ 48861 w 1465832"/>
              <a:gd name="connsiteY3" fmla="*/ 1172666 h 1228506"/>
              <a:gd name="connsiteX4" fmla="*/ 488611 w 1465832"/>
              <a:gd name="connsiteY4" fmla="*/ 1200586 h 1228506"/>
              <a:gd name="connsiteX5" fmla="*/ 823657 w 1465832"/>
              <a:gd name="connsiteY5" fmla="*/ 1228506 h 1228506"/>
              <a:gd name="connsiteX6" fmla="*/ 1451872 w 1465832"/>
              <a:gd name="connsiteY6" fmla="*/ 1186625 h 1228506"/>
              <a:gd name="connsiteX7" fmla="*/ 1465832 w 1465832"/>
              <a:gd name="connsiteY7" fmla="*/ 753856 h 1228506"/>
              <a:gd name="connsiteX8" fmla="*/ 1430931 w 1465832"/>
              <a:gd name="connsiteY8" fmla="*/ 530491 h 1228506"/>
              <a:gd name="connsiteX9" fmla="*/ 1158705 w 1465832"/>
              <a:gd name="connsiteY9" fmla="*/ 0 h 1228506"/>
              <a:gd name="connsiteX10" fmla="*/ 342028 w 1465832"/>
              <a:gd name="connsiteY10" fmla="*/ 6980 h 1228506"/>
              <a:gd name="connsiteX0" fmla="*/ 342028 w 1465832"/>
              <a:gd name="connsiteY0" fmla="*/ 6980 h 1228506"/>
              <a:gd name="connsiteX1" fmla="*/ 0 w 1465832"/>
              <a:gd name="connsiteY1" fmla="*/ 544451 h 1228506"/>
              <a:gd name="connsiteX2" fmla="*/ 13960 w 1465832"/>
              <a:gd name="connsiteY2" fmla="*/ 802717 h 1228506"/>
              <a:gd name="connsiteX3" fmla="*/ 48861 w 1465832"/>
              <a:gd name="connsiteY3" fmla="*/ 1172666 h 1228506"/>
              <a:gd name="connsiteX4" fmla="*/ 488611 w 1465832"/>
              <a:gd name="connsiteY4" fmla="*/ 1200586 h 1228506"/>
              <a:gd name="connsiteX5" fmla="*/ 823657 w 1465832"/>
              <a:gd name="connsiteY5" fmla="*/ 1228506 h 1228506"/>
              <a:gd name="connsiteX6" fmla="*/ 1451872 w 1465832"/>
              <a:gd name="connsiteY6" fmla="*/ 1186625 h 1228506"/>
              <a:gd name="connsiteX7" fmla="*/ 1465832 w 1465832"/>
              <a:gd name="connsiteY7" fmla="*/ 753856 h 1228506"/>
              <a:gd name="connsiteX8" fmla="*/ 1451871 w 1465832"/>
              <a:gd name="connsiteY8" fmla="*/ 509550 h 1228506"/>
              <a:gd name="connsiteX9" fmla="*/ 1158705 w 1465832"/>
              <a:gd name="connsiteY9" fmla="*/ 0 h 1228506"/>
              <a:gd name="connsiteX10" fmla="*/ 342028 w 1465832"/>
              <a:gd name="connsiteY10" fmla="*/ 6980 h 1228506"/>
              <a:gd name="connsiteX0" fmla="*/ 342028 w 1465832"/>
              <a:gd name="connsiteY0" fmla="*/ 0 h 1249446"/>
              <a:gd name="connsiteX1" fmla="*/ 0 w 1465832"/>
              <a:gd name="connsiteY1" fmla="*/ 565391 h 1249446"/>
              <a:gd name="connsiteX2" fmla="*/ 13960 w 1465832"/>
              <a:gd name="connsiteY2" fmla="*/ 823657 h 1249446"/>
              <a:gd name="connsiteX3" fmla="*/ 48861 w 1465832"/>
              <a:gd name="connsiteY3" fmla="*/ 1193606 h 1249446"/>
              <a:gd name="connsiteX4" fmla="*/ 488611 w 1465832"/>
              <a:gd name="connsiteY4" fmla="*/ 1221526 h 1249446"/>
              <a:gd name="connsiteX5" fmla="*/ 823657 w 1465832"/>
              <a:gd name="connsiteY5" fmla="*/ 1249446 h 1249446"/>
              <a:gd name="connsiteX6" fmla="*/ 1451872 w 1465832"/>
              <a:gd name="connsiteY6" fmla="*/ 1207565 h 1249446"/>
              <a:gd name="connsiteX7" fmla="*/ 1465832 w 1465832"/>
              <a:gd name="connsiteY7" fmla="*/ 774796 h 1249446"/>
              <a:gd name="connsiteX8" fmla="*/ 1451871 w 1465832"/>
              <a:gd name="connsiteY8" fmla="*/ 530490 h 1249446"/>
              <a:gd name="connsiteX9" fmla="*/ 1158705 w 1465832"/>
              <a:gd name="connsiteY9" fmla="*/ 20940 h 1249446"/>
              <a:gd name="connsiteX10" fmla="*/ 342028 w 1465832"/>
              <a:gd name="connsiteY10" fmla="*/ 0 h 1249446"/>
              <a:gd name="connsiteX0" fmla="*/ 342028 w 1465832"/>
              <a:gd name="connsiteY0" fmla="*/ 197849 h 1447295"/>
              <a:gd name="connsiteX1" fmla="*/ 0 w 1465832"/>
              <a:gd name="connsiteY1" fmla="*/ 763240 h 1447295"/>
              <a:gd name="connsiteX2" fmla="*/ 13960 w 1465832"/>
              <a:gd name="connsiteY2" fmla="*/ 1021506 h 1447295"/>
              <a:gd name="connsiteX3" fmla="*/ 48861 w 1465832"/>
              <a:gd name="connsiteY3" fmla="*/ 1391455 h 1447295"/>
              <a:gd name="connsiteX4" fmla="*/ 488611 w 1465832"/>
              <a:gd name="connsiteY4" fmla="*/ 1419375 h 1447295"/>
              <a:gd name="connsiteX5" fmla="*/ 823657 w 1465832"/>
              <a:gd name="connsiteY5" fmla="*/ 1447295 h 1447295"/>
              <a:gd name="connsiteX6" fmla="*/ 1451872 w 1465832"/>
              <a:gd name="connsiteY6" fmla="*/ 1405414 h 1447295"/>
              <a:gd name="connsiteX7" fmla="*/ 1465832 w 1465832"/>
              <a:gd name="connsiteY7" fmla="*/ 972645 h 1447295"/>
              <a:gd name="connsiteX8" fmla="*/ 1451871 w 1465832"/>
              <a:gd name="connsiteY8" fmla="*/ 728339 h 1447295"/>
              <a:gd name="connsiteX9" fmla="*/ 1158705 w 1465832"/>
              <a:gd name="connsiteY9" fmla="*/ 218789 h 1447295"/>
              <a:gd name="connsiteX10" fmla="*/ 502626 w 1465832"/>
              <a:gd name="connsiteY10" fmla="*/ 0 h 1447295"/>
              <a:gd name="connsiteX11" fmla="*/ 342028 w 1465832"/>
              <a:gd name="connsiteY11" fmla="*/ 197849 h 1447295"/>
              <a:gd name="connsiteX0" fmla="*/ 342028 w 1465832"/>
              <a:gd name="connsiteY0" fmla="*/ 250437 h 1499883"/>
              <a:gd name="connsiteX1" fmla="*/ 0 w 1465832"/>
              <a:gd name="connsiteY1" fmla="*/ 815828 h 1499883"/>
              <a:gd name="connsiteX2" fmla="*/ 13960 w 1465832"/>
              <a:gd name="connsiteY2" fmla="*/ 1074094 h 1499883"/>
              <a:gd name="connsiteX3" fmla="*/ 48861 w 1465832"/>
              <a:gd name="connsiteY3" fmla="*/ 1444043 h 1499883"/>
              <a:gd name="connsiteX4" fmla="*/ 488611 w 1465832"/>
              <a:gd name="connsiteY4" fmla="*/ 1471963 h 1499883"/>
              <a:gd name="connsiteX5" fmla="*/ 823657 w 1465832"/>
              <a:gd name="connsiteY5" fmla="*/ 1499883 h 1499883"/>
              <a:gd name="connsiteX6" fmla="*/ 1451872 w 1465832"/>
              <a:gd name="connsiteY6" fmla="*/ 1458002 h 1499883"/>
              <a:gd name="connsiteX7" fmla="*/ 1465832 w 1465832"/>
              <a:gd name="connsiteY7" fmla="*/ 1025233 h 1499883"/>
              <a:gd name="connsiteX8" fmla="*/ 1451871 w 1465832"/>
              <a:gd name="connsiteY8" fmla="*/ 780927 h 1499883"/>
              <a:gd name="connsiteX9" fmla="*/ 1158705 w 1465832"/>
              <a:gd name="connsiteY9" fmla="*/ 271377 h 1499883"/>
              <a:gd name="connsiteX10" fmla="*/ 942376 w 1465832"/>
              <a:gd name="connsiteY10" fmla="*/ 10708 h 1499883"/>
              <a:gd name="connsiteX11" fmla="*/ 502626 w 1465832"/>
              <a:gd name="connsiteY11" fmla="*/ 52588 h 1499883"/>
              <a:gd name="connsiteX12" fmla="*/ 342028 w 1465832"/>
              <a:gd name="connsiteY12" fmla="*/ 250437 h 1499883"/>
              <a:gd name="connsiteX0" fmla="*/ 342028 w 1465832"/>
              <a:gd name="connsiteY0" fmla="*/ 264471 h 1513917"/>
              <a:gd name="connsiteX1" fmla="*/ 0 w 1465832"/>
              <a:gd name="connsiteY1" fmla="*/ 829862 h 1513917"/>
              <a:gd name="connsiteX2" fmla="*/ 13960 w 1465832"/>
              <a:gd name="connsiteY2" fmla="*/ 1088128 h 1513917"/>
              <a:gd name="connsiteX3" fmla="*/ 48861 w 1465832"/>
              <a:gd name="connsiteY3" fmla="*/ 1458077 h 1513917"/>
              <a:gd name="connsiteX4" fmla="*/ 488611 w 1465832"/>
              <a:gd name="connsiteY4" fmla="*/ 1485997 h 1513917"/>
              <a:gd name="connsiteX5" fmla="*/ 823657 w 1465832"/>
              <a:gd name="connsiteY5" fmla="*/ 1513917 h 1513917"/>
              <a:gd name="connsiteX6" fmla="*/ 1451872 w 1465832"/>
              <a:gd name="connsiteY6" fmla="*/ 1472036 h 1513917"/>
              <a:gd name="connsiteX7" fmla="*/ 1465832 w 1465832"/>
              <a:gd name="connsiteY7" fmla="*/ 1039267 h 1513917"/>
              <a:gd name="connsiteX8" fmla="*/ 1451871 w 1465832"/>
              <a:gd name="connsiteY8" fmla="*/ 794961 h 1513917"/>
              <a:gd name="connsiteX9" fmla="*/ 1158705 w 1465832"/>
              <a:gd name="connsiteY9" fmla="*/ 285411 h 1513917"/>
              <a:gd name="connsiteX10" fmla="*/ 942376 w 1465832"/>
              <a:gd name="connsiteY10" fmla="*/ 24742 h 1513917"/>
              <a:gd name="connsiteX11" fmla="*/ 502626 w 1465832"/>
              <a:gd name="connsiteY11" fmla="*/ 10781 h 1513917"/>
              <a:gd name="connsiteX12" fmla="*/ 342028 w 1465832"/>
              <a:gd name="connsiteY12" fmla="*/ 264471 h 15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5832" h="1513917">
                <a:moveTo>
                  <a:pt x="342028" y="264471"/>
                </a:moveTo>
                <a:lnTo>
                  <a:pt x="0" y="829862"/>
                </a:lnTo>
                <a:lnTo>
                  <a:pt x="13960" y="1088128"/>
                </a:lnTo>
                <a:lnTo>
                  <a:pt x="48861" y="1458077"/>
                </a:lnTo>
                <a:lnTo>
                  <a:pt x="488611" y="1485997"/>
                </a:lnTo>
                <a:lnTo>
                  <a:pt x="823657" y="1513917"/>
                </a:lnTo>
                <a:lnTo>
                  <a:pt x="1451872" y="1472036"/>
                </a:lnTo>
                <a:lnTo>
                  <a:pt x="1465832" y="1039267"/>
                </a:lnTo>
                <a:lnTo>
                  <a:pt x="1451871" y="794961"/>
                </a:lnTo>
                <a:lnTo>
                  <a:pt x="1158705" y="285411"/>
                </a:lnTo>
                <a:cubicBezTo>
                  <a:pt x="1063319" y="186125"/>
                  <a:pt x="1051722" y="61207"/>
                  <a:pt x="942376" y="24742"/>
                </a:cubicBezTo>
                <a:cubicBezTo>
                  <a:pt x="833030" y="-11723"/>
                  <a:pt x="592214" y="-90"/>
                  <a:pt x="502626" y="10781"/>
                </a:cubicBezTo>
                <a:lnTo>
                  <a:pt x="342028" y="264471"/>
                </a:lnTo>
                <a:close/>
              </a:path>
            </a:pathLst>
          </a:custGeom>
          <a:pattFill prst="divot">
            <a:fgClr>
              <a:schemeClr val="bg1"/>
            </a:fgClr>
            <a:bgClr>
              <a:schemeClr val="bg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 name="Freeform 1219">
            <a:extLst>
              <a:ext uri="{FF2B5EF4-FFF2-40B4-BE49-F238E27FC236}">
                <a16:creationId xmlns:a16="http://schemas.microsoft.com/office/drawing/2014/main" id="{CCC96A09-981A-43C5-90BF-3F07F28F2BFA}"/>
              </a:ext>
            </a:extLst>
          </p:cNvPr>
          <p:cNvSpPr/>
          <p:nvPr/>
        </p:nvSpPr>
        <p:spPr>
          <a:xfrm>
            <a:off x="6207919" y="3340894"/>
            <a:ext cx="1084660" cy="1143000"/>
          </a:xfrm>
          <a:custGeom>
            <a:avLst/>
            <a:gdLst>
              <a:gd name="connsiteX0" fmla="*/ 13960 w 1444891"/>
              <a:gd name="connsiteY0" fmla="*/ 244305 h 1312269"/>
              <a:gd name="connsiteX1" fmla="*/ 272226 w 1444891"/>
              <a:gd name="connsiteY1" fmla="*/ 62821 h 1312269"/>
              <a:gd name="connsiteX2" fmla="*/ 593313 w 1444891"/>
              <a:gd name="connsiteY2" fmla="*/ 0 h 1312269"/>
              <a:gd name="connsiteX3" fmla="*/ 1012122 w 1444891"/>
              <a:gd name="connsiteY3" fmla="*/ 20940 h 1312269"/>
              <a:gd name="connsiteX4" fmla="*/ 1263407 w 1444891"/>
              <a:gd name="connsiteY4" fmla="*/ 97722 h 1312269"/>
              <a:gd name="connsiteX5" fmla="*/ 1416971 w 1444891"/>
              <a:gd name="connsiteY5" fmla="*/ 181484 h 1312269"/>
              <a:gd name="connsiteX6" fmla="*/ 1444891 w 1444891"/>
              <a:gd name="connsiteY6" fmla="*/ 390888 h 1312269"/>
              <a:gd name="connsiteX7" fmla="*/ 1430931 w 1444891"/>
              <a:gd name="connsiteY7" fmla="*/ 1109844 h 1312269"/>
              <a:gd name="connsiteX8" fmla="*/ 991181 w 1444891"/>
              <a:gd name="connsiteY8" fmla="*/ 1312269 h 1312269"/>
              <a:gd name="connsiteX9" fmla="*/ 439749 w 1444891"/>
              <a:gd name="connsiteY9" fmla="*/ 1298308 h 1312269"/>
              <a:gd name="connsiteX10" fmla="*/ 0 w 1444891"/>
              <a:gd name="connsiteY10" fmla="*/ 1123804 h 1312269"/>
              <a:gd name="connsiteX11" fmla="*/ 13960 w 1444891"/>
              <a:gd name="connsiteY11" fmla="*/ 244305 h 13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4891" h="1312269">
                <a:moveTo>
                  <a:pt x="13960" y="244305"/>
                </a:moveTo>
                <a:lnTo>
                  <a:pt x="272226" y="62821"/>
                </a:lnTo>
                <a:lnTo>
                  <a:pt x="593313" y="0"/>
                </a:lnTo>
                <a:lnTo>
                  <a:pt x="1012122" y="20940"/>
                </a:lnTo>
                <a:lnTo>
                  <a:pt x="1263407" y="97722"/>
                </a:lnTo>
                <a:lnTo>
                  <a:pt x="1416971" y="181484"/>
                </a:lnTo>
                <a:lnTo>
                  <a:pt x="1444891" y="390888"/>
                </a:lnTo>
                <a:lnTo>
                  <a:pt x="1430931" y="1109844"/>
                </a:lnTo>
                <a:lnTo>
                  <a:pt x="991181" y="1312269"/>
                </a:lnTo>
                <a:lnTo>
                  <a:pt x="439749" y="1298308"/>
                </a:lnTo>
                <a:lnTo>
                  <a:pt x="0" y="1123804"/>
                </a:lnTo>
                <a:lnTo>
                  <a:pt x="13960" y="244305"/>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 name="Freeform 1218">
            <a:extLst>
              <a:ext uri="{FF2B5EF4-FFF2-40B4-BE49-F238E27FC236}">
                <a16:creationId xmlns:a16="http://schemas.microsoft.com/office/drawing/2014/main" id="{941C1ADF-9C65-425F-9E2D-9EE7764101DE}"/>
              </a:ext>
            </a:extLst>
          </p:cNvPr>
          <p:cNvSpPr/>
          <p:nvPr/>
        </p:nvSpPr>
        <p:spPr>
          <a:xfrm>
            <a:off x="4879182" y="3414712"/>
            <a:ext cx="1083469" cy="1098947"/>
          </a:xfrm>
          <a:custGeom>
            <a:avLst/>
            <a:gdLst>
              <a:gd name="connsiteX0" fmla="*/ 13960 w 1444891"/>
              <a:gd name="connsiteY0" fmla="*/ 244305 h 1312269"/>
              <a:gd name="connsiteX1" fmla="*/ 272226 w 1444891"/>
              <a:gd name="connsiteY1" fmla="*/ 62821 h 1312269"/>
              <a:gd name="connsiteX2" fmla="*/ 593313 w 1444891"/>
              <a:gd name="connsiteY2" fmla="*/ 0 h 1312269"/>
              <a:gd name="connsiteX3" fmla="*/ 1012122 w 1444891"/>
              <a:gd name="connsiteY3" fmla="*/ 20940 h 1312269"/>
              <a:gd name="connsiteX4" fmla="*/ 1263407 w 1444891"/>
              <a:gd name="connsiteY4" fmla="*/ 97722 h 1312269"/>
              <a:gd name="connsiteX5" fmla="*/ 1416971 w 1444891"/>
              <a:gd name="connsiteY5" fmla="*/ 181484 h 1312269"/>
              <a:gd name="connsiteX6" fmla="*/ 1444891 w 1444891"/>
              <a:gd name="connsiteY6" fmla="*/ 390888 h 1312269"/>
              <a:gd name="connsiteX7" fmla="*/ 1430931 w 1444891"/>
              <a:gd name="connsiteY7" fmla="*/ 1109844 h 1312269"/>
              <a:gd name="connsiteX8" fmla="*/ 991181 w 1444891"/>
              <a:gd name="connsiteY8" fmla="*/ 1312269 h 1312269"/>
              <a:gd name="connsiteX9" fmla="*/ 439749 w 1444891"/>
              <a:gd name="connsiteY9" fmla="*/ 1298308 h 1312269"/>
              <a:gd name="connsiteX10" fmla="*/ 0 w 1444891"/>
              <a:gd name="connsiteY10" fmla="*/ 1123804 h 1312269"/>
              <a:gd name="connsiteX11" fmla="*/ 13960 w 1444891"/>
              <a:gd name="connsiteY11" fmla="*/ 244305 h 13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4891" h="1312269">
                <a:moveTo>
                  <a:pt x="13960" y="244305"/>
                </a:moveTo>
                <a:lnTo>
                  <a:pt x="272226" y="62821"/>
                </a:lnTo>
                <a:lnTo>
                  <a:pt x="593313" y="0"/>
                </a:lnTo>
                <a:lnTo>
                  <a:pt x="1012122" y="20940"/>
                </a:lnTo>
                <a:lnTo>
                  <a:pt x="1263407" y="97722"/>
                </a:lnTo>
                <a:lnTo>
                  <a:pt x="1416971" y="181484"/>
                </a:lnTo>
                <a:lnTo>
                  <a:pt x="1444891" y="390888"/>
                </a:lnTo>
                <a:lnTo>
                  <a:pt x="1430931" y="1109844"/>
                </a:lnTo>
                <a:lnTo>
                  <a:pt x="991181" y="1312269"/>
                </a:lnTo>
                <a:lnTo>
                  <a:pt x="439749" y="1298308"/>
                </a:lnTo>
                <a:lnTo>
                  <a:pt x="0" y="1123804"/>
                </a:lnTo>
                <a:lnTo>
                  <a:pt x="13960" y="244305"/>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 name="Freeform 199">
            <a:extLst>
              <a:ext uri="{FF2B5EF4-FFF2-40B4-BE49-F238E27FC236}">
                <a16:creationId xmlns:a16="http://schemas.microsoft.com/office/drawing/2014/main" id="{4D6E1ED3-CB24-40F5-8D68-DAFEFEC4ED39}"/>
              </a:ext>
            </a:extLst>
          </p:cNvPr>
          <p:cNvSpPr/>
          <p:nvPr/>
        </p:nvSpPr>
        <p:spPr>
          <a:xfrm>
            <a:off x="3598069" y="3673078"/>
            <a:ext cx="1083469" cy="983456"/>
          </a:xfrm>
          <a:custGeom>
            <a:avLst/>
            <a:gdLst>
              <a:gd name="connsiteX0" fmla="*/ 13960 w 1444891"/>
              <a:gd name="connsiteY0" fmla="*/ 244305 h 1312269"/>
              <a:gd name="connsiteX1" fmla="*/ 272226 w 1444891"/>
              <a:gd name="connsiteY1" fmla="*/ 62821 h 1312269"/>
              <a:gd name="connsiteX2" fmla="*/ 593313 w 1444891"/>
              <a:gd name="connsiteY2" fmla="*/ 0 h 1312269"/>
              <a:gd name="connsiteX3" fmla="*/ 1012122 w 1444891"/>
              <a:gd name="connsiteY3" fmla="*/ 20940 h 1312269"/>
              <a:gd name="connsiteX4" fmla="*/ 1263407 w 1444891"/>
              <a:gd name="connsiteY4" fmla="*/ 97722 h 1312269"/>
              <a:gd name="connsiteX5" fmla="*/ 1416971 w 1444891"/>
              <a:gd name="connsiteY5" fmla="*/ 181484 h 1312269"/>
              <a:gd name="connsiteX6" fmla="*/ 1444891 w 1444891"/>
              <a:gd name="connsiteY6" fmla="*/ 390888 h 1312269"/>
              <a:gd name="connsiteX7" fmla="*/ 1430931 w 1444891"/>
              <a:gd name="connsiteY7" fmla="*/ 1109844 h 1312269"/>
              <a:gd name="connsiteX8" fmla="*/ 991181 w 1444891"/>
              <a:gd name="connsiteY8" fmla="*/ 1312269 h 1312269"/>
              <a:gd name="connsiteX9" fmla="*/ 439749 w 1444891"/>
              <a:gd name="connsiteY9" fmla="*/ 1298308 h 1312269"/>
              <a:gd name="connsiteX10" fmla="*/ 0 w 1444891"/>
              <a:gd name="connsiteY10" fmla="*/ 1123804 h 1312269"/>
              <a:gd name="connsiteX11" fmla="*/ 13960 w 1444891"/>
              <a:gd name="connsiteY11" fmla="*/ 244305 h 13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4891" h="1312269">
                <a:moveTo>
                  <a:pt x="13960" y="244305"/>
                </a:moveTo>
                <a:lnTo>
                  <a:pt x="272226" y="62821"/>
                </a:lnTo>
                <a:lnTo>
                  <a:pt x="593313" y="0"/>
                </a:lnTo>
                <a:lnTo>
                  <a:pt x="1012122" y="20940"/>
                </a:lnTo>
                <a:lnTo>
                  <a:pt x="1263407" y="97722"/>
                </a:lnTo>
                <a:lnTo>
                  <a:pt x="1416971" y="181484"/>
                </a:lnTo>
                <a:lnTo>
                  <a:pt x="1444891" y="390888"/>
                </a:lnTo>
                <a:lnTo>
                  <a:pt x="1430931" y="1109844"/>
                </a:lnTo>
                <a:lnTo>
                  <a:pt x="991181" y="1312269"/>
                </a:lnTo>
                <a:lnTo>
                  <a:pt x="439749" y="1298308"/>
                </a:lnTo>
                <a:lnTo>
                  <a:pt x="0" y="1123804"/>
                </a:lnTo>
                <a:lnTo>
                  <a:pt x="13960" y="244305"/>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4CE7C47E-EFC2-4836-8D0A-CBB0074CB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245687" y="2155727"/>
            <a:ext cx="1025399" cy="870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1F5DB110-CFB5-43C3-BEE5-074B1143AD99}"/>
              </a:ext>
            </a:extLst>
          </p:cNvPr>
          <p:cNvGrpSpPr>
            <a:grpSpLocks/>
          </p:cNvGrpSpPr>
          <p:nvPr/>
        </p:nvGrpSpPr>
        <p:grpSpPr bwMode="auto">
          <a:xfrm>
            <a:off x="2100263" y="3671888"/>
            <a:ext cx="982266" cy="816769"/>
            <a:chOff x="1275675" y="4704221"/>
            <a:chExt cx="1310917" cy="1089342"/>
          </a:xfrm>
        </p:grpSpPr>
        <p:sp>
          <p:nvSpPr>
            <p:cNvPr id="12" name="Freeform 1097">
              <a:extLst>
                <a:ext uri="{FF2B5EF4-FFF2-40B4-BE49-F238E27FC236}">
                  <a16:creationId xmlns:a16="http://schemas.microsoft.com/office/drawing/2014/main" id="{46529469-999D-40C5-AC65-686193100B68}"/>
                </a:ext>
              </a:extLst>
            </p:cNvPr>
            <p:cNvSpPr/>
            <p:nvPr/>
          </p:nvSpPr>
          <p:spPr>
            <a:xfrm>
              <a:off x="1275675" y="4740744"/>
              <a:ext cx="1310917" cy="1052819"/>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10281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2021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02494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8580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30054"/>
                <a:gd name="connsiteY0" fmla="*/ 321856 h 1326465"/>
                <a:gd name="connsiteX1" fmla="*/ 0 w 1830054"/>
                <a:gd name="connsiteY1" fmla="*/ 1158347 h 1326465"/>
                <a:gd name="connsiteX2" fmla="*/ 36904 w 1830054"/>
                <a:gd name="connsiteY2" fmla="*/ 1195251 h 1326465"/>
                <a:gd name="connsiteX3" fmla="*/ 82009 w 1830054"/>
                <a:gd name="connsiteY3" fmla="*/ 1219854 h 1326465"/>
                <a:gd name="connsiteX4" fmla="*/ 159917 w 1830054"/>
                <a:gd name="connsiteY4" fmla="*/ 1248557 h 1326465"/>
                <a:gd name="connsiteX5" fmla="*/ 266529 w 1830054"/>
                <a:gd name="connsiteY5" fmla="*/ 1273160 h 1326465"/>
                <a:gd name="connsiteX6" fmla="*/ 377241 w 1830054"/>
                <a:gd name="connsiteY6" fmla="*/ 1289561 h 1326465"/>
                <a:gd name="connsiteX7" fmla="*/ 524857 w 1830054"/>
                <a:gd name="connsiteY7" fmla="*/ 1310064 h 1326465"/>
                <a:gd name="connsiteX8" fmla="*/ 676574 w 1830054"/>
                <a:gd name="connsiteY8" fmla="*/ 1318264 h 1326465"/>
                <a:gd name="connsiteX9" fmla="*/ 815989 w 1830054"/>
                <a:gd name="connsiteY9" fmla="*/ 1326465 h 1326465"/>
                <a:gd name="connsiteX10" fmla="*/ 1090719 w 1830054"/>
                <a:gd name="connsiteY10" fmla="*/ 1314128 h 1326465"/>
                <a:gd name="connsiteX11" fmla="*/ 1299842 w 1830054"/>
                <a:gd name="connsiteY11" fmla="*/ 1301840 h 1326465"/>
                <a:gd name="connsiteX12" fmla="*/ 1463860 w 1830054"/>
                <a:gd name="connsiteY12" fmla="*/ 1289561 h 1326465"/>
                <a:gd name="connsiteX13" fmla="*/ 1599175 w 1830054"/>
                <a:gd name="connsiteY13" fmla="*/ 1269059 h 1326465"/>
                <a:gd name="connsiteX14" fmla="*/ 1709887 w 1830054"/>
                <a:gd name="connsiteY14" fmla="*/ 1248580 h 1326465"/>
                <a:gd name="connsiteX15" fmla="*/ 1791896 w 1830054"/>
                <a:gd name="connsiteY15" fmla="*/ 1207552 h 1326465"/>
                <a:gd name="connsiteX16" fmla="*/ 1828800 w 1830054"/>
                <a:gd name="connsiteY16" fmla="*/ 1166548 h 1326465"/>
                <a:gd name="connsiteX17" fmla="*/ 1820599 w 1830054"/>
                <a:gd name="connsiteY17" fmla="*/ 268550 h 1326465"/>
                <a:gd name="connsiteX18" fmla="*/ 1815594 w 1830054"/>
                <a:gd name="connsiteY18" fmla="*/ 215303 h 1326465"/>
                <a:gd name="connsiteX19" fmla="*/ 1729027 w 1830054"/>
                <a:gd name="connsiteY19" fmla="*/ 145536 h 1326465"/>
                <a:gd name="connsiteX20" fmla="*/ 1630157 w 1830054"/>
                <a:gd name="connsiteY20" fmla="*/ 100408 h 1326465"/>
                <a:gd name="connsiteX21" fmla="*/ 1532087 w 1830054"/>
                <a:gd name="connsiteY21" fmla="*/ 67604 h 1326465"/>
                <a:gd name="connsiteX22" fmla="*/ 1435157 w 1830054"/>
                <a:gd name="connsiteY22" fmla="*/ 47125 h 1326465"/>
                <a:gd name="connsiteX23" fmla="*/ 1300982 w 1830054"/>
                <a:gd name="connsiteY23" fmla="*/ 28702 h 1326465"/>
                <a:gd name="connsiteX24" fmla="*/ 1160427 w 1830054"/>
                <a:gd name="connsiteY24" fmla="*/ 14357 h 1326465"/>
                <a:gd name="connsiteX25" fmla="*/ 971806 w 1830054"/>
                <a:gd name="connsiteY25" fmla="*/ 4112 h 1326465"/>
                <a:gd name="connsiteX26" fmla="*/ 820090 w 1830054"/>
                <a:gd name="connsiteY26" fmla="*/ 0 h 1326465"/>
                <a:gd name="connsiteX27" fmla="*/ 664273 w 1830054"/>
                <a:gd name="connsiteY27" fmla="*/ 14369 h 1326465"/>
                <a:gd name="connsiteX28" fmla="*/ 500255 w 1830054"/>
                <a:gd name="connsiteY28" fmla="*/ 32815 h 1326465"/>
                <a:gd name="connsiteX29" fmla="*/ 377241 w 1830054"/>
                <a:gd name="connsiteY29" fmla="*/ 53293 h 1326465"/>
                <a:gd name="connsiteX30" fmla="*/ 237826 w 1830054"/>
                <a:gd name="connsiteY30" fmla="*/ 92230 h 1326465"/>
                <a:gd name="connsiteX31" fmla="*/ 143516 w 1830054"/>
                <a:gd name="connsiteY31" fmla="*/ 133235 h 1326465"/>
                <a:gd name="connsiteX32" fmla="*/ 70048 w 1830054"/>
                <a:gd name="connsiteY32" fmla="*/ 168059 h 1326465"/>
                <a:gd name="connsiteX33" fmla="*/ 17082 w 1830054"/>
                <a:gd name="connsiteY33" fmla="*/ 227534 h 1326465"/>
                <a:gd name="connsiteX34" fmla="*/ 4100 w 1830054"/>
                <a:gd name="connsiteY34" fmla="*/ 321856 h 1326465"/>
                <a:gd name="connsiteX0" fmla="*/ 4100 w 1828822"/>
                <a:gd name="connsiteY0" fmla="*/ 321856 h 1326465"/>
                <a:gd name="connsiteX1" fmla="*/ 0 w 1828822"/>
                <a:gd name="connsiteY1" fmla="*/ 1158347 h 1326465"/>
                <a:gd name="connsiteX2" fmla="*/ 3690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9194 w 1828822"/>
                <a:gd name="connsiteY8" fmla="*/ 130798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7241 w 1828822"/>
                <a:gd name="connsiteY6" fmla="*/ 1289561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60251 w 1828822"/>
                <a:gd name="connsiteY33" fmla="*/ 168059 h 1314128"/>
                <a:gd name="connsiteX34" fmla="*/ 17082 w 1828822"/>
                <a:gd name="connsiteY34" fmla="*/ 227534 h 1314128"/>
                <a:gd name="connsiteX35" fmla="*/ 4100 w 1828822"/>
                <a:gd name="connsiteY35" fmla="*/ 321856 h 13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pattFill prst="dashHorz">
              <a:fgClr>
                <a:srgbClr val="FFCF3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 name="Arc 12">
              <a:extLst>
                <a:ext uri="{FF2B5EF4-FFF2-40B4-BE49-F238E27FC236}">
                  <a16:creationId xmlns:a16="http://schemas.microsoft.com/office/drawing/2014/main" id="{EA72268A-89E3-4D11-957B-2151516B7863}"/>
                </a:ext>
              </a:extLst>
            </p:cNvPr>
            <p:cNvSpPr/>
            <p:nvPr/>
          </p:nvSpPr>
          <p:spPr>
            <a:xfrm rot="10800000">
              <a:off x="1275675" y="4704221"/>
              <a:ext cx="1309328" cy="389050"/>
            </a:xfrm>
            <a:prstGeom prst="arc">
              <a:avLst>
                <a:gd name="adj1" fmla="val 10781579"/>
                <a:gd name="adj2" fmla="val 0"/>
              </a:avLst>
            </a:prstGeom>
            <a:no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4" name="Arc 13">
              <a:extLst>
                <a:ext uri="{FF2B5EF4-FFF2-40B4-BE49-F238E27FC236}">
                  <a16:creationId xmlns:a16="http://schemas.microsoft.com/office/drawing/2014/main" id="{EF7149DB-6C1C-4381-A937-B2ECE4E5CABC}"/>
                </a:ext>
              </a:extLst>
            </p:cNvPr>
            <p:cNvSpPr/>
            <p:nvPr/>
          </p:nvSpPr>
          <p:spPr>
            <a:xfrm>
              <a:off x="1275675" y="4740744"/>
              <a:ext cx="1309328" cy="389051"/>
            </a:xfrm>
            <a:prstGeom prst="arc">
              <a:avLst>
                <a:gd name="adj1" fmla="val 10781579"/>
                <a:gd name="adj2" fmla="val 0"/>
              </a:avLst>
            </a:prstGeom>
            <a:no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5" name="Freeform 129">
            <a:extLst>
              <a:ext uri="{FF2B5EF4-FFF2-40B4-BE49-F238E27FC236}">
                <a16:creationId xmlns:a16="http://schemas.microsoft.com/office/drawing/2014/main" id="{770C3A16-EAEA-40B8-93C4-10486095C6D3}"/>
              </a:ext>
            </a:extLst>
          </p:cNvPr>
          <p:cNvSpPr/>
          <p:nvPr/>
        </p:nvSpPr>
        <p:spPr>
          <a:xfrm>
            <a:off x="2059699" y="4026884"/>
            <a:ext cx="1070507" cy="547266"/>
          </a:xfrm>
          <a:custGeom>
            <a:avLst/>
            <a:gdLst>
              <a:gd name="connsiteX0" fmla="*/ 3068 w 1402284"/>
              <a:gd name="connsiteY0" fmla="*/ 110465 h 414242"/>
              <a:gd name="connsiteX1" fmla="*/ 0 w 1402284"/>
              <a:gd name="connsiteY1" fmla="*/ 312983 h 414242"/>
              <a:gd name="connsiteX2" fmla="*/ 110464 w 1402284"/>
              <a:gd name="connsiteY2" fmla="*/ 368215 h 414242"/>
              <a:gd name="connsiteX3" fmla="*/ 426515 w 1402284"/>
              <a:gd name="connsiteY3" fmla="*/ 414242 h 414242"/>
              <a:gd name="connsiteX4" fmla="*/ 856099 w 1402284"/>
              <a:gd name="connsiteY4" fmla="*/ 401968 h 414242"/>
              <a:gd name="connsiteX5" fmla="*/ 1169081 w 1402284"/>
              <a:gd name="connsiteY5" fmla="*/ 386626 h 414242"/>
              <a:gd name="connsiteX6" fmla="*/ 1325573 w 1402284"/>
              <a:gd name="connsiteY6" fmla="*/ 340599 h 414242"/>
              <a:gd name="connsiteX7" fmla="*/ 1402284 w 1402284"/>
              <a:gd name="connsiteY7" fmla="*/ 257750 h 414242"/>
              <a:gd name="connsiteX8" fmla="*/ 1393079 w 1402284"/>
              <a:gd name="connsiteY8" fmla="*/ 104328 h 414242"/>
              <a:gd name="connsiteX9" fmla="*/ 1258067 w 1402284"/>
              <a:gd name="connsiteY9" fmla="*/ 88985 h 414242"/>
              <a:gd name="connsiteX10" fmla="*/ 1159876 w 1402284"/>
              <a:gd name="connsiteY10" fmla="*/ 46027 h 414242"/>
              <a:gd name="connsiteX11" fmla="*/ 1095438 w 1402284"/>
              <a:gd name="connsiteY11" fmla="*/ 85917 h 414242"/>
              <a:gd name="connsiteX12" fmla="*/ 1043275 w 1402284"/>
              <a:gd name="connsiteY12" fmla="*/ 88985 h 414242"/>
              <a:gd name="connsiteX13" fmla="*/ 978837 w 1402284"/>
              <a:gd name="connsiteY13" fmla="*/ 119670 h 414242"/>
              <a:gd name="connsiteX14" fmla="*/ 899057 w 1402284"/>
              <a:gd name="connsiteY14" fmla="*/ 141149 h 414242"/>
              <a:gd name="connsiteX15" fmla="*/ 846894 w 1402284"/>
              <a:gd name="connsiteY15" fmla="*/ 82848 h 414242"/>
              <a:gd name="connsiteX16" fmla="*/ 764045 w 1402284"/>
              <a:gd name="connsiteY16" fmla="*/ 79780 h 414242"/>
              <a:gd name="connsiteX17" fmla="*/ 684265 w 1402284"/>
              <a:gd name="connsiteY17" fmla="*/ 46027 h 414242"/>
              <a:gd name="connsiteX18" fmla="*/ 613691 w 1402284"/>
              <a:gd name="connsiteY18" fmla="*/ 64438 h 414242"/>
              <a:gd name="connsiteX19" fmla="*/ 515500 w 1402284"/>
              <a:gd name="connsiteY19" fmla="*/ 98191 h 414242"/>
              <a:gd name="connsiteX20" fmla="*/ 426515 w 1402284"/>
              <a:gd name="connsiteY20" fmla="*/ 95122 h 414242"/>
              <a:gd name="connsiteX21" fmla="*/ 365146 w 1402284"/>
              <a:gd name="connsiteY21" fmla="*/ 92054 h 414242"/>
              <a:gd name="connsiteX22" fmla="*/ 325256 w 1402284"/>
              <a:gd name="connsiteY22" fmla="*/ 58301 h 414242"/>
              <a:gd name="connsiteX23" fmla="*/ 257750 w 1402284"/>
              <a:gd name="connsiteY23" fmla="*/ 39890 h 414242"/>
              <a:gd name="connsiteX24" fmla="*/ 230134 w 1402284"/>
              <a:gd name="connsiteY24" fmla="*/ 73643 h 414242"/>
              <a:gd name="connsiteX25" fmla="*/ 190244 w 1402284"/>
              <a:gd name="connsiteY25" fmla="*/ 33753 h 414242"/>
              <a:gd name="connsiteX26" fmla="*/ 147285 w 1402284"/>
              <a:gd name="connsiteY26" fmla="*/ 0 h 414242"/>
              <a:gd name="connsiteX27" fmla="*/ 98190 w 1402284"/>
              <a:gd name="connsiteY27" fmla="*/ 21479 h 414242"/>
              <a:gd name="connsiteX28" fmla="*/ 33753 w 1402284"/>
              <a:gd name="connsiteY28" fmla="*/ 58301 h 414242"/>
              <a:gd name="connsiteX29" fmla="*/ 3068 w 1402284"/>
              <a:gd name="connsiteY29" fmla="*/ 110465 h 414242"/>
              <a:gd name="connsiteX0" fmla="*/ 24492 w 1423708"/>
              <a:gd name="connsiteY0" fmla="*/ 110465 h 414242"/>
              <a:gd name="connsiteX1" fmla="*/ 0 w 1423708"/>
              <a:gd name="connsiteY1" fmla="*/ 336676 h 414242"/>
              <a:gd name="connsiteX2" fmla="*/ 131888 w 1423708"/>
              <a:gd name="connsiteY2" fmla="*/ 368215 h 414242"/>
              <a:gd name="connsiteX3" fmla="*/ 447939 w 1423708"/>
              <a:gd name="connsiteY3" fmla="*/ 414242 h 414242"/>
              <a:gd name="connsiteX4" fmla="*/ 877523 w 1423708"/>
              <a:gd name="connsiteY4" fmla="*/ 401968 h 414242"/>
              <a:gd name="connsiteX5" fmla="*/ 1190505 w 1423708"/>
              <a:gd name="connsiteY5" fmla="*/ 386626 h 414242"/>
              <a:gd name="connsiteX6" fmla="*/ 1346997 w 1423708"/>
              <a:gd name="connsiteY6" fmla="*/ 340599 h 414242"/>
              <a:gd name="connsiteX7" fmla="*/ 1423708 w 1423708"/>
              <a:gd name="connsiteY7" fmla="*/ 257750 h 414242"/>
              <a:gd name="connsiteX8" fmla="*/ 1414503 w 1423708"/>
              <a:gd name="connsiteY8" fmla="*/ 104328 h 414242"/>
              <a:gd name="connsiteX9" fmla="*/ 1279491 w 1423708"/>
              <a:gd name="connsiteY9" fmla="*/ 88985 h 414242"/>
              <a:gd name="connsiteX10" fmla="*/ 1181300 w 1423708"/>
              <a:gd name="connsiteY10" fmla="*/ 46027 h 414242"/>
              <a:gd name="connsiteX11" fmla="*/ 1116862 w 1423708"/>
              <a:gd name="connsiteY11" fmla="*/ 85917 h 414242"/>
              <a:gd name="connsiteX12" fmla="*/ 1064699 w 1423708"/>
              <a:gd name="connsiteY12" fmla="*/ 88985 h 414242"/>
              <a:gd name="connsiteX13" fmla="*/ 1000261 w 1423708"/>
              <a:gd name="connsiteY13" fmla="*/ 119670 h 414242"/>
              <a:gd name="connsiteX14" fmla="*/ 920481 w 1423708"/>
              <a:gd name="connsiteY14" fmla="*/ 141149 h 414242"/>
              <a:gd name="connsiteX15" fmla="*/ 868318 w 1423708"/>
              <a:gd name="connsiteY15" fmla="*/ 82848 h 414242"/>
              <a:gd name="connsiteX16" fmla="*/ 785469 w 1423708"/>
              <a:gd name="connsiteY16" fmla="*/ 79780 h 414242"/>
              <a:gd name="connsiteX17" fmla="*/ 705689 w 1423708"/>
              <a:gd name="connsiteY17" fmla="*/ 46027 h 414242"/>
              <a:gd name="connsiteX18" fmla="*/ 635115 w 1423708"/>
              <a:gd name="connsiteY18" fmla="*/ 64438 h 414242"/>
              <a:gd name="connsiteX19" fmla="*/ 536924 w 1423708"/>
              <a:gd name="connsiteY19" fmla="*/ 98191 h 414242"/>
              <a:gd name="connsiteX20" fmla="*/ 447939 w 1423708"/>
              <a:gd name="connsiteY20" fmla="*/ 95122 h 414242"/>
              <a:gd name="connsiteX21" fmla="*/ 386570 w 1423708"/>
              <a:gd name="connsiteY21" fmla="*/ 92054 h 414242"/>
              <a:gd name="connsiteX22" fmla="*/ 346680 w 1423708"/>
              <a:gd name="connsiteY22" fmla="*/ 58301 h 414242"/>
              <a:gd name="connsiteX23" fmla="*/ 279174 w 1423708"/>
              <a:gd name="connsiteY23" fmla="*/ 39890 h 414242"/>
              <a:gd name="connsiteX24" fmla="*/ 251558 w 1423708"/>
              <a:gd name="connsiteY24" fmla="*/ 73643 h 414242"/>
              <a:gd name="connsiteX25" fmla="*/ 211668 w 1423708"/>
              <a:gd name="connsiteY25" fmla="*/ 33753 h 414242"/>
              <a:gd name="connsiteX26" fmla="*/ 168709 w 1423708"/>
              <a:gd name="connsiteY26" fmla="*/ 0 h 414242"/>
              <a:gd name="connsiteX27" fmla="*/ 119614 w 1423708"/>
              <a:gd name="connsiteY27" fmla="*/ 21479 h 414242"/>
              <a:gd name="connsiteX28" fmla="*/ 55177 w 1423708"/>
              <a:gd name="connsiteY28" fmla="*/ 58301 h 414242"/>
              <a:gd name="connsiteX29" fmla="*/ 24492 w 1423708"/>
              <a:gd name="connsiteY29" fmla="*/ 110465 h 414242"/>
              <a:gd name="connsiteX0" fmla="*/ 24492 w 1423708"/>
              <a:gd name="connsiteY0" fmla="*/ 110465 h 417576"/>
              <a:gd name="connsiteX1" fmla="*/ 0 w 1423708"/>
              <a:gd name="connsiteY1" fmla="*/ 336676 h 417576"/>
              <a:gd name="connsiteX2" fmla="*/ 131888 w 1423708"/>
              <a:gd name="connsiteY2" fmla="*/ 417576 h 417576"/>
              <a:gd name="connsiteX3" fmla="*/ 447939 w 1423708"/>
              <a:gd name="connsiteY3" fmla="*/ 414242 h 417576"/>
              <a:gd name="connsiteX4" fmla="*/ 877523 w 1423708"/>
              <a:gd name="connsiteY4" fmla="*/ 401968 h 417576"/>
              <a:gd name="connsiteX5" fmla="*/ 1190505 w 1423708"/>
              <a:gd name="connsiteY5" fmla="*/ 386626 h 417576"/>
              <a:gd name="connsiteX6" fmla="*/ 1346997 w 1423708"/>
              <a:gd name="connsiteY6" fmla="*/ 340599 h 417576"/>
              <a:gd name="connsiteX7" fmla="*/ 1423708 w 1423708"/>
              <a:gd name="connsiteY7" fmla="*/ 257750 h 417576"/>
              <a:gd name="connsiteX8" fmla="*/ 1414503 w 1423708"/>
              <a:gd name="connsiteY8" fmla="*/ 104328 h 417576"/>
              <a:gd name="connsiteX9" fmla="*/ 1279491 w 1423708"/>
              <a:gd name="connsiteY9" fmla="*/ 88985 h 417576"/>
              <a:gd name="connsiteX10" fmla="*/ 1181300 w 1423708"/>
              <a:gd name="connsiteY10" fmla="*/ 46027 h 417576"/>
              <a:gd name="connsiteX11" fmla="*/ 1116862 w 1423708"/>
              <a:gd name="connsiteY11" fmla="*/ 85917 h 417576"/>
              <a:gd name="connsiteX12" fmla="*/ 1064699 w 1423708"/>
              <a:gd name="connsiteY12" fmla="*/ 88985 h 417576"/>
              <a:gd name="connsiteX13" fmla="*/ 1000261 w 1423708"/>
              <a:gd name="connsiteY13" fmla="*/ 119670 h 417576"/>
              <a:gd name="connsiteX14" fmla="*/ 920481 w 1423708"/>
              <a:gd name="connsiteY14" fmla="*/ 141149 h 417576"/>
              <a:gd name="connsiteX15" fmla="*/ 868318 w 1423708"/>
              <a:gd name="connsiteY15" fmla="*/ 82848 h 417576"/>
              <a:gd name="connsiteX16" fmla="*/ 785469 w 1423708"/>
              <a:gd name="connsiteY16" fmla="*/ 79780 h 417576"/>
              <a:gd name="connsiteX17" fmla="*/ 705689 w 1423708"/>
              <a:gd name="connsiteY17" fmla="*/ 46027 h 417576"/>
              <a:gd name="connsiteX18" fmla="*/ 635115 w 1423708"/>
              <a:gd name="connsiteY18" fmla="*/ 64438 h 417576"/>
              <a:gd name="connsiteX19" fmla="*/ 536924 w 1423708"/>
              <a:gd name="connsiteY19" fmla="*/ 98191 h 417576"/>
              <a:gd name="connsiteX20" fmla="*/ 447939 w 1423708"/>
              <a:gd name="connsiteY20" fmla="*/ 95122 h 417576"/>
              <a:gd name="connsiteX21" fmla="*/ 386570 w 1423708"/>
              <a:gd name="connsiteY21" fmla="*/ 92054 h 417576"/>
              <a:gd name="connsiteX22" fmla="*/ 346680 w 1423708"/>
              <a:gd name="connsiteY22" fmla="*/ 58301 h 417576"/>
              <a:gd name="connsiteX23" fmla="*/ 279174 w 1423708"/>
              <a:gd name="connsiteY23" fmla="*/ 39890 h 417576"/>
              <a:gd name="connsiteX24" fmla="*/ 251558 w 1423708"/>
              <a:gd name="connsiteY24" fmla="*/ 73643 h 417576"/>
              <a:gd name="connsiteX25" fmla="*/ 211668 w 1423708"/>
              <a:gd name="connsiteY25" fmla="*/ 33753 h 417576"/>
              <a:gd name="connsiteX26" fmla="*/ 168709 w 1423708"/>
              <a:gd name="connsiteY26" fmla="*/ 0 h 417576"/>
              <a:gd name="connsiteX27" fmla="*/ 119614 w 1423708"/>
              <a:gd name="connsiteY27" fmla="*/ 21479 h 417576"/>
              <a:gd name="connsiteX28" fmla="*/ 55177 w 1423708"/>
              <a:gd name="connsiteY28" fmla="*/ 58301 h 417576"/>
              <a:gd name="connsiteX29" fmla="*/ 24492 w 1423708"/>
              <a:gd name="connsiteY29" fmla="*/ 110465 h 417576"/>
              <a:gd name="connsiteX0" fmla="*/ 24492 w 1423708"/>
              <a:gd name="connsiteY0" fmla="*/ 110465 h 469526"/>
              <a:gd name="connsiteX1" fmla="*/ 0 w 1423708"/>
              <a:gd name="connsiteY1" fmla="*/ 336676 h 469526"/>
              <a:gd name="connsiteX2" fmla="*/ 131888 w 1423708"/>
              <a:gd name="connsiteY2" fmla="*/ 417576 h 469526"/>
              <a:gd name="connsiteX3" fmla="*/ 496909 w 1423708"/>
              <a:gd name="connsiteY3" fmla="*/ 469526 h 469526"/>
              <a:gd name="connsiteX4" fmla="*/ 877523 w 1423708"/>
              <a:gd name="connsiteY4" fmla="*/ 401968 h 469526"/>
              <a:gd name="connsiteX5" fmla="*/ 1190505 w 1423708"/>
              <a:gd name="connsiteY5" fmla="*/ 386626 h 469526"/>
              <a:gd name="connsiteX6" fmla="*/ 1346997 w 1423708"/>
              <a:gd name="connsiteY6" fmla="*/ 340599 h 469526"/>
              <a:gd name="connsiteX7" fmla="*/ 1423708 w 1423708"/>
              <a:gd name="connsiteY7" fmla="*/ 257750 h 469526"/>
              <a:gd name="connsiteX8" fmla="*/ 1414503 w 1423708"/>
              <a:gd name="connsiteY8" fmla="*/ 104328 h 469526"/>
              <a:gd name="connsiteX9" fmla="*/ 1279491 w 1423708"/>
              <a:gd name="connsiteY9" fmla="*/ 88985 h 469526"/>
              <a:gd name="connsiteX10" fmla="*/ 1181300 w 1423708"/>
              <a:gd name="connsiteY10" fmla="*/ 46027 h 469526"/>
              <a:gd name="connsiteX11" fmla="*/ 1116862 w 1423708"/>
              <a:gd name="connsiteY11" fmla="*/ 85917 h 469526"/>
              <a:gd name="connsiteX12" fmla="*/ 1064699 w 1423708"/>
              <a:gd name="connsiteY12" fmla="*/ 88985 h 469526"/>
              <a:gd name="connsiteX13" fmla="*/ 1000261 w 1423708"/>
              <a:gd name="connsiteY13" fmla="*/ 119670 h 469526"/>
              <a:gd name="connsiteX14" fmla="*/ 920481 w 1423708"/>
              <a:gd name="connsiteY14" fmla="*/ 141149 h 469526"/>
              <a:gd name="connsiteX15" fmla="*/ 868318 w 1423708"/>
              <a:gd name="connsiteY15" fmla="*/ 82848 h 469526"/>
              <a:gd name="connsiteX16" fmla="*/ 785469 w 1423708"/>
              <a:gd name="connsiteY16" fmla="*/ 79780 h 469526"/>
              <a:gd name="connsiteX17" fmla="*/ 705689 w 1423708"/>
              <a:gd name="connsiteY17" fmla="*/ 46027 h 469526"/>
              <a:gd name="connsiteX18" fmla="*/ 635115 w 1423708"/>
              <a:gd name="connsiteY18" fmla="*/ 64438 h 469526"/>
              <a:gd name="connsiteX19" fmla="*/ 536924 w 1423708"/>
              <a:gd name="connsiteY19" fmla="*/ 98191 h 469526"/>
              <a:gd name="connsiteX20" fmla="*/ 447939 w 1423708"/>
              <a:gd name="connsiteY20" fmla="*/ 95122 h 469526"/>
              <a:gd name="connsiteX21" fmla="*/ 386570 w 1423708"/>
              <a:gd name="connsiteY21" fmla="*/ 92054 h 469526"/>
              <a:gd name="connsiteX22" fmla="*/ 346680 w 1423708"/>
              <a:gd name="connsiteY22" fmla="*/ 58301 h 469526"/>
              <a:gd name="connsiteX23" fmla="*/ 279174 w 1423708"/>
              <a:gd name="connsiteY23" fmla="*/ 39890 h 469526"/>
              <a:gd name="connsiteX24" fmla="*/ 251558 w 1423708"/>
              <a:gd name="connsiteY24" fmla="*/ 73643 h 469526"/>
              <a:gd name="connsiteX25" fmla="*/ 211668 w 1423708"/>
              <a:gd name="connsiteY25" fmla="*/ 33753 h 469526"/>
              <a:gd name="connsiteX26" fmla="*/ 168709 w 1423708"/>
              <a:gd name="connsiteY26" fmla="*/ 0 h 469526"/>
              <a:gd name="connsiteX27" fmla="*/ 119614 w 1423708"/>
              <a:gd name="connsiteY27" fmla="*/ 21479 h 469526"/>
              <a:gd name="connsiteX28" fmla="*/ 55177 w 1423708"/>
              <a:gd name="connsiteY28" fmla="*/ 58301 h 469526"/>
              <a:gd name="connsiteX29" fmla="*/ 24492 w 1423708"/>
              <a:gd name="connsiteY29" fmla="*/ 110465 h 469526"/>
              <a:gd name="connsiteX0" fmla="*/ 24492 w 1423708"/>
              <a:gd name="connsiteY0" fmla="*/ 110465 h 469526"/>
              <a:gd name="connsiteX1" fmla="*/ 0 w 1423708"/>
              <a:gd name="connsiteY1" fmla="*/ 336676 h 469526"/>
              <a:gd name="connsiteX2" fmla="*/ 131888 w 1423708"/>
              <a:gd name="connsiteY2" fmla="*/ 417576 h 469526"/>
              <a:gd name="connsiteX3" fmla="*/ 496909 w 1423708"/>
              <a:gd name="connsiteY3" fmla="*/ 469526 h 469526"/>
              <a:gd name="connsiteX4" fmla="*/ 932615 w 1423708"/>
              <a:gd name="connsiteY4" fmla="*/ 457253 h 469526"/>
              <a:gd name="connsiteX5" fmla="*/ 1190505 w 1423708"/>
              <a:gd name="connsiteY5" fmla="*/ 386626 h 469526"/>
              <a:gd name="connsiteX6" fmla="*/ 1346997 w 1423708"/>
              <a:gd name="connsiteY6" fmla="*/ 340599 h 469526"/>
              <a:gd name="connsiteX7" fmla="*/ 1423708 w 1423708"/>
              <a:gd name="connsiteY7" fmla="*/ 257750 h 469526"/>
              <a:gd name="connsiteX8" fmla="*/ 1414503 w 1423708"/>
              <a:gd name="connsiteY8" fmla="*/ 104328 h 469526"/>
              <a:gd name="connsiteX9" fmla="*/ 1279491 w 1423708"/>
              <a:gd name="connsiteY9" fmla="*/ 88985 h 469526"/>
              <a:gd name="connsiteX10" fmla="*/ 1181300 w 1423708"/>
              <a:gd name="connsiteY10" fmla="*/ 46027 h 469526"/>
              <a:gd name="connsiteX11" fmla="*/ 1116862 w 1423708"/>
              <a:gd name="connsiteY11" fmla="*/ 85917 h 469526"/>
              <a:gd name="connsiteX12" fmla="*/ 1064699 w 1423708"/>
              <a:gd name="connsiteY12" fmla="*/ 88985 h 469526"/>
              <a:gd name="connsiteX13" fmla="*/ 1000261 w 1423708"/>
              <a:gd name="connsiteY13" fmla="*/ 119670 h 469526"/>
              <a:gd name="connsiteX14" fmla="*/ 920481 w 1423708"/>
              <a:gd name="connsiteY14" fmla="*/ 141149 h 469526"/>
              <a:gd name="connsiteX15" fmla="*/ 868318 w 1423708"/>
              <a:gd name="connsiteY15" fmla="*/ 82848 h 469526"/>
              <a:gd name="connsiteX16" fmla="*/ 785469 w 1423708"/>
              <a:gd name="connsiteY16" fmla="*/ 79780 h 469526"/>
              <a:gd name="connsiteX17" fmla="*/ 705689 w 1423708"/>
              <a:gd name="connsiteY17" fmla="*/ 46027 h 469526"/>
              <a:gd name="connsiteX18" fmla="*/ 635115 w 1423708"/>
              <a:gd name="connsiteY18" fmla="*/ 64438 h 469526"/>
              <a:gd name="connsiteX19" fmla="*/ 536924 w 1423708"/>
              <a:gd name="connsiteY19" fmla="*/ 98191 h 469526"/>
              <a:gd name="connsiteX20" fmla="*/ 447939 w 1423708"/>
              <a:gd name="connsiteY20" fmla="*/ 95122 h 469526"/>
              <a:gd name="connsiteX21" fmla="*/ 386570 w 1423708"/>
              <a:gd name="connsiteY21" fmla="*/ 92054 h 469526"/>
              <a:gd name="connsiteX22" fmla="*/ 346680 w 1423708"/>
              <a:gd name="connsiteY22" fmla="*/ 58301 h 469526"/>
              <a:gd name="connsiteX23" fmla="*/ 279174 w 1423708"/>
              <a:gd name="connsiteY23" fmla="*/ 39890 h 469526"/>
              <a:gd name="connsiteX24" fmla="*/ 251558 w 1423708"/>
              <a:gd name="connsiteY24" fmla="*/ 73643 h 469526"/>
              <a:gd name="connsiteX25" fmla="*/ 211668 w 1423708"/>
              <a:gd name="connsiteY25" fmla="*/ 33753 h 469526"/>
              <a:gd name="connsiteX26" fmla="*/ 168709 w 1423708"/>
              <a:gd name="connsiteY26" fmla="*/ 0 h 469526"/>
              <a:gd name="connsiteX27" fmla="*/ 119614 w 1423708"/>
              <a:gd name="connsiteY27" fmla="*/ 21479 h 469526"/>
              <a:gd name="connsiteX28" fmla="*/ 55177 w 1423708"/>
              <a:gd name="connsiteY28" fmla="*/ 58301 h 469526"/>
              <a:gd name="connsiteX29" fmla="*/ 24492 w 1423708"/>
              <a:gd name="connsiteY29" fmla="*/ 110465 h 469526"/>
              <a:gd name="connsiteX0" fmla="*/ 24492 w 1423708"/>
              <a:gd name="connsiteY0" fmla="*/ 110465 h 469526"/>
              <a:gd name="connsiteX1" fmla="*/ 0 w 1423708"/>
              <a:gd name="connsiteY1" fmla="*/ 336676 h 469526"/>
              <a:gd name="connsiteX2" fmla="*/ 131888 w 1423708"/>
              <a:gd name="connsiteY2" fmla="*/ 417576 h 469526"/>
              <a:gd name="connsiteX3" fmla="*/ 496909 w 1423708"/>
              <a:gd name="connsiteY3" fmla="*/ 469526 h 469526"/>
              <a:gd name="connsiteX4" fmla="*/ 932615 w 1423708"/>
              <a:gd name="connsiteY4" fmla="*/ 457253 h 469526"/>
              <a:gd name="connsiteX5" fmla="*/ 1239475 w 1423708"/>
              <a:gd name="connsiteY5" fmla="*/ 430064 h 469526"/>
              <a:gd name="connsiteX6" fmla="*/ 1346997 w 1423708"/>
              <a:gd name="connsiteY6" fmla="*/ 340599 h 469526"/>
              <a:gd name="connsiteX7" fmla="*/ 1423708 w 1423708"/>
              <a:gd name="connsiteY7" fmla="*/ 257750 h 469526"/>
              <a:gd name="connsiteX8" fmla="*/ 1414503 w 1423708"/>
              <a:gd name="connsiteY8" fmla="*/ 104328 h 469526"/>
              <a:gd name="connsiteX9" fmla="*/ 1279491 w 1423708"/>
              <a:gd name="connsiteY9" fmla="*/ 88985 h 469526"/>
              <a:gd name="connsiteX10" fmla="*/ 1181300 w 1423708"/>
              <a:gd name="connsiteY10" fmla="*/ 46027 h 469526"/>
              <a:gd name="connsiteX11" fmla="*/ 1116862 w 1423708"/>
              <a:gd name="connsiteY11" fmla="*/ 85917 h 469526"/>
              <a:gd name="connsiteX12" fmla="*/ 1064699 w 1423708"/>
              <a:gd name="connsiteY12" fmla="*/ 88985 h 469526"/>
              <a:gd name="connsiteX13" fmla="*/ 1000261 w 1423708"/>
              <a:gd name="connsiteY13" fmla="*/ 119670 h 469526"/>
              <a:gd name="connsiteX14" fmla="*/ 920481 w 1423708"/>
              <a:gd name="connsiteY14" fmla="*/ 141149 h 469526"/>
              <a:gd name="connsiteX15" fmla="*/ 868318 w 1423708"/>
              <a:gd name="connsiteY15" fmla="*/ 82848 h 469526"/>
              <a:gd name="connsiteX16" fmla="*/ 785469 w 1423708"/>
              <a:gd name="connsiteY16" fmla="*/ 79780 h 469526"/>
              <a:gd name="connsiteX17" fmla="*/ 705689 w 1423708"/>
              <a:gd name="connsiteY17" fmla="*/ 46027 h 469526"/>
              <a:gd name="connsiteX18" fmla="*/ 635115 w 1423708"/>
              <a:gd name="connsiteY18" fmla="*/ 64438 h 469526"/>
              <a:gd name="connsiteX19" fmla="*/ 536924 w 1423708"/>
              <a:gd name="connsiteY19" fmla="*/ 98191 h 469526"/>
              <a:gd name="connsiteX20" fmla="*/ 447939 w 1423708"/>
              <a:gd name="connsiteY20" fmla="*/ 95122 h 469526"/>
              <a:gd name="connsiteX21" fmla="*/ 386570 w 1423708"/>
              <a:gd name="connsiteY21" fmla="*/ 92054 h 469526"/>
              <a:gd name="connsiteX22" fmla="*/ 346680 w 1423708"/>
              <a:gd name="connsiteY22" fmla="*/ 58301 h 469526"/>
              <a:gd name="connsiteX23" fmla="*/ 279174 w 1423708"/>
              <a:gd name="connsiteY23" fmla="*/ 39890 h 469526"/>
              <a:gd name="connsiteX24" fmla="*/ 251558 w 1423708"/>
              <a:gd name="connsiteY24" fmla="*/ 73643 h 469526"/>
              <a:gd name="connsiteX25" fmla="*/ 211668 w 1423708"/>
              <a:gd name="connsiteY25" fmla="*/ 33753 h 469526"/>
              <a:gd name="connsiteX26" fmla="*/ 168709 w 1423708"/>
              <a:gd name="connsiteY26" fmla="*/ 0 h 469526"/>
              <a:gd name="connsiteX27" fmla="*/ 119614 w 1423708"/>
              <a:gd name="connsiteY27" fmla="*/ 21479 h 469526"/>
              <a:gd name="connsiteX28" fmla="*/ 55177 w 1423708"/>
              <a:gd name="connsiteY28" fmla="*/ 58301 h 469526"/>
              <a:gd name="connsiteX29" fmla="*/ 24492 w 1423708"/>
              <a:gd name="connsiteY29" fmla="*/ 110465 h 469526"/>
              <a:gd name="connsiteX0" fmla="*/ 24492 w 1423708"/>
              <a:gd name="connsiteY0" fmla="*/ 110465 h 469526"/>
              <a:gd name="connsiteX1" fmla="*/ 0 w 1423708"/>
              <a:gd name="connsiteY1" fmla="*/ 336676 h 469526"/>
              <a:gd name="connsiteX2" fmla="*/ 131888 w 1423708"/>
              <a:gd name="connsiteY2" fmla="*/ 417576 h 469526"/>
              <a:gd name="connsiteX3" fmla="*/ 496909 w 1423708"/>
              <a:gd name="connsiteY3" fmla="*/ 469526 h 469526"/>
              <a:gd name="connsiteX4" fmla="*/ 932615 w 1423708"/>
              <a:gd name="connsiteY4" fmla="*/ 457253 h 469526"/>
              <a:gd name="connsiteX5" fmla="*/ 1239475 w 1423708"/>
              <a:gd name="connsiteY5" fmla="*/ 430064 h 469526"/>
              <a:gd name="connsiteX6" fmla="*/ 1411270 w 1423708"/>
              <a:gd name="connsiteY6" fmla="*/ 376139 h 469526"/>
              <a:gd name="connsiteX7" fmla="*/ 1423708 w 1423708"/>
              <a:gd name="connsiteY7" fmla="*/ 257750 h 469526"/>
              <a:gd name="connsiteX8" fmla="*/ 1414503 w 1423708"/>
              <a:gd name="connsiteY8" fmla="*/ 104328 h 469526"/>
              <a:gd name="connsiteX9" fmla="*/ 1279491 w 1423708"/>
              <a:gd name="connsiteY9" fmla="*/ 88985 h 469526"/>
              <a:gd name="connsiteX10" fmla="*/ 1181300 w 1423708"/>
              <a:gd name="connsiteY10" fmla="*/ 46027 h 469526"/>
              <a:gd name="connsiteX11" fmla="*/ 1116862 w 1423708"/>
              <a:gd name="connsiteY11" fmla="*/ 85917 h 469526"/>
              <a:gd name="connsiteX12" fmla="*/ 1064699 w 1423708"/>
              <a:gd name="connsiteY12" fmla="*/ 88985 h 469526"/>
              <a:gd name="connsiteX13" fmla="*/ 1000261 w 1423708"/>
              <a:gd name="connsiteY13" fmla="*/ 119670 h 469526"/>
              <a:gd name="connsiteX14" fmla="*/ 920481 w 1423708"/>
              <a:gd name="connsiteY14" fmla="*/ 141149 h 469526"/>
              <a:gd name="connsiteX15" fmla="*/ 868318 w 1423708"/>
              <a:gd name="connsiteY15" fmla="*/ 82848 h 469526"/>
              <a:gd name="connsiteX16" fmla="*/ 785469 w 1423708"/>
              <a:gd name="connsiteY16" fmla="*/ 79780 h 469526"/>
              <a:gd name="connsiteX17" fmla="*/ 705689 w 1423708"/>
              <a:gd name="connsiteY17" fmla="*/ 46027 h 469526"/>
              <a:gd name="connsiteX18" fmla="*/ 635115 w 1423708"/>
              <a:gd name="connsiteY18" fmla="*/ 64438 h 469526"/>
              <a:gd name="connsiteX19" fmla="*/ 536924 w 1423708"/>
              <a:gd name="connsiteY19" fmla="*/ 98191 h 469526"/>
              <a:gd name="connsiteX20" fmla="*/ 447939 w 1423708"/>
              <a:gd name="connsiteY20" fmla="*/ 95122 h 469526"/>
              <a:gd name="connsiteX21" fmla="*/ 386570 w 1423708"/>
              <a:gd name="connsiteY21" fmla="*/ 92054 h 469526"/>
              <a:gd name="connsiteX22" fmla="*/ 346680 w 1423708"/>
              <a:gd name="connsiteY22" fmla="*/ 58301 h 469526"/>
              <a:gd name="connsiteX23" fmla="*/ 279174 w 1423708"/>
              <a:gd name="connsiteY23" fmla="*/ 39890 h 469526"/>
              <a:gd name="connsiteX24" fmla="*/ 251558 w 1423708"/>
              <a:gd name="connsiteY24" fmla="*/ 73643 h 469526"/>
              <a:gd name="connsiteX25" fmla="*/ 211668 w 1423708"/>
              <a:gd name="connsiteY25" fmla="*/ 33753 h 469526"/>
              <a:gd name="connsiteX26" fmla="*/ 168709 w 1423708"/>
              <a:gd name="connsiteY26" fmla="*/ 0 h 469526"/>
              <a:gd name="connsiteX27" fmla="*/ 119614 w 1423708"/>
              <a:gd name="connsiteY27" fmla="*/ 21479 h 469526"/>
              <a:gd name="connsiteX28" fmla="*/ 55177 w 1423708"/>
              <a:gd name="connsiteY28" fmla="*/ 58301 h 469526"/>
              <a:gd name="connsiteX29" fmla="*/ 24492 w 1423708"/>
              <a:gd name="connsiteY29" fmla="*/ 110465 h 46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708" h="469526">
                <a:moveTo>
                  <a:pt x="24492" y="110465"/>
                </a:moveTo>
                <a:cubicBezTo>
                  <a:pt x="23469" y="177971"/>
                  <a:pt x="1023" y="269170"/>
                  <a:pt x="0" y="336676"/>
                </a:cubicBezTo>
                <a:lnTo>
                  <a:pt x="131888" y="417576"/>
                </a:lnTo>
                <a:lnTo>
                  <a:pt x="496909" y="469526"/>
                </a:lnTo>
                <a:lnTo>
                  <a:pt x="932615" y="457253"/>
                </a:lnTo>
                <a:lnTo>
                  <a:pt x="1239475" y="430064"/>
                </a:lnTo>
                <a:lnTo>
                  <a:pt x="1411270" y="376139"/>
                </a:lnTo>
                <a:lnTo>
                  <a:pt x="1423708" y="257750"/>
                </a:lnTo>
                <a:lnTo>
                  <a:pt x="1414503" y="104328"/>
                </a:lnTo>
                <a:lnTo>
                  <a:pt x="1279491" y="88985"/>
                </a:lnTo>
                <a:lnTo>
                  <a:pt x="1181300" y="46027"/>
                </a:lnTo>
                <a:lnTo>
                  <a:pt x="1116862" y="85917"/>
                </a:lnTo>
                <a:lnTo>
                  <a:pt x="1064699" y="88985"/>
                </a:lnTo>
                <a:lnTo>
                  <a:pt x="1000261" y="119670"/>
                </a:lnTo>
                <a:lnTo>
                  <a:pt x="920481" y="141149"/>
                </a:lnTo>
                <a:lnTo>
                  <a:pt x="868318" y="82848"/>
                </a:lnTo>
                <a:lnTo>
                  <a:pt x="785469" y="79780"/>
                </a:lnTo>
                <a:lnTo>
                  <a:pt x="705689" y="46027"/>
                </a:lnTo>
                <a:lnTo>
                  <a:pt x="635115" y="64438"/>
                </a:lnTo>
                <a:lnTo>
                  <a:pt x="536924" y="98191"/>
                </a:lnTo>
                <a:lnTo>
                  <a:pt x="447939" y="95122"/>
                </a:lnTo>
                <a:lnTo>
                  <a:pt x="386570" y="92054"/>
                </a:lnTo>
                <a:lnTo>
                  <a:pt x="346680" y="58301"/>
                </a:lnTo>
                <a:lnTo>
                  <a:pt x="279174" y="39890"/>
                </a:lnTo>
                <a:lnTo>
                  <a:pt x="251558" y="73643"/>
                </a:lnTo>
                <a:lnTo>
                  <a:pt x="211668" y="33753"/>
                </a:lnTo>
                <a:lnTo>
                  <a:pt x="168709" y="0"/>
                </a:lnTo>
                <a:lnTo>
                  <a:pt x="119614" y="21479"/>
                </a:lnTo>
                <a:lnTo>
                  <a:pt x="55177" y="58301"/>
                </a:lnTo>
                <a:lnTo>
                  <a:pt x="24492" y="110465"/>
                </a:lnTo>
                <a:close/>
              </a:path>
            </a:pathLst>
          </a:custGeom>
          <a:pattFill prst="lgConfetti">
            <a:fgClr>
              <a:schemeClr val="bg1">
                <a:lumMod val="75000"/>
              </a:schemeClr>
            </a:fgClr>
            <a:bgClr>
              <a:schemeClr val="bg1"/>
            </a:bgClr>
          </a:pattFill>
          <a:ln w="3175">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97186DAF-0188-46BC-A61C-AB9DA81873EC}"/>
              </a:ext>
            </a:extLst>
          </p:cNvPr>
          <p:cNvGrpSpPr/>
          <p:nvPr/>
        </p:nvGrpSpPr>
        <p:grpSpPr>
          <a:xfrm>
            <a:off x="3662582" y="4043190"/>
            <a:ext cx="952478" cy="519322"/>
            <a:chOff x="4580165" y="4710835"/>
            <a:chExt cx="1427510" cy="1051981"/>
          </a:xfrm>
          <a:pattFill prst="dashHorz">
            <a:fgClr>
              <a:srgbClr val="FFC000"/>
            </a:fgClr>
            <a:bgClr>
              <a:schemeClr val="bg1"/>
            </a:bgClr>
          </a:pattFill>
        </p:grpSpPr>
        <p:sp>
          <p:nvSpPr>
            <p:cNvPr id="17" name="Freeform 1167">
              <a:extLst>
                <a:ext uri="{FF2B5EF4-FFF2-40B4-BE49-F238E27FC236}">
                  <a16:creationId xmlns:a16="http://schemas.microsoft.com/office/drawing/2014/main" id="{C8F91CD1-A061-4B6D-A7D2-9D28A50FE4A6}"/>
                </a:ext>
              </a:extLst>
            </p:cNvPr>
            <p:cNvSpPr/>
            <p:nvPr/>
          </p:nvSpPr>
          <p:spPr>
            <a:xfrm>
              <a:off x="4580165" y="4714933"/>
              <a:ext cx="1421427" cy="1047883"/>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10281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2021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02494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8580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30054"/>
                <a:gd name="connsiteY0" fmla="*/ 321856 h 1326465"/>
                <a:gd name="connsiteX1" fmla="*/ 0 w 1830054"/>
                <a:gd name="connsiteY1" fmla="*/ 1158347 h 1326465"/>
                <a:gd name="connsiteX2" fmla="*/ 36904 w 1830054"/>
                <a:gd name="connsiteY2" fmla="*/ 1195251 h 1326465"/>
                <a:gd name="connsiteX3" fmla="*/ 82009 w 1830054"/>
                <a:gd name="connsiteY3" fmla="*/ 1219854 h 1326465"/>
                <a:gd name="connsiteX4" fmla="*/ 159917 w 1830054"/>
                <a:gd name="connsiteY4" fmla="*/ 1248557 h 1326465"/>
                <a:gd name="connsiteX5" fmla="*/ 266529 w 1830054"/>
                <a:gd name="connsiteY5" fmla="*/ 1273160 h 1326465"/>
                <a:gd name="connsiteX6" fmla="*/ 377241 w 1830054"/>
                <a:gd name="connsiteY6" fmla="*/ 1289561 h 1326465"/>
                <a:gd name="connsiteX7" fmla="*/ 524857 w 1830054"/>
                <a:gd name="connsiteY7" fmla="*/ 1310064 h 1326465"/>
                <a:gd name="connsiteX8" fmla="*/ 676574 w 1830054"/>
                <a:gd name="connsiteY8" fmla="*/ 1318264 h 1326465"/>
                <a:gd name="connsiteX9" fmla="*/ 815989 w 1830054"/>
                <a:gd name="connsiteY9" fmla="*/ 1326465 h 1326465"/>
                <a:gd name="connsiteX10" fmla="*/ 1090719 w 1830054"/>
                <a:gd name="connsiteY10" fmla="*/ 1314128 h 1326465"/>
                <a:gd name="connsiteX11" fmla="*/ 1299842 w 1830054"/>
                <a:gd name="connsiteY11" fmla="*/ 1301840 h 1326465"/>
                <a:gd name="connsiteX12" fmla="*/ 1463860 w 1830054"/>
                <a:gd name="connsiteY12" fmla="*/ 1289561 h 1326465"/>
                <a:gd name="connsiteX13" fmla="*/ 1599175 w 1830054"/>
                <a:gd name="connsiteY13" fmla="*/ 1269059 h 1326465"/>
                <a:gd name="connsiteX14" fmla="*/ 1709887 w 1830054"/>
                <a:gd name="connsiteY14" fmla="*/ 1248580 h 1326465"/>
                <a:gd name="connsiteX15" fmla="*/ 1791896 w 1830054"/>
                <a:gd name="connsiteY15" fmla="*/ 1207552 h 1326465"/>
                <a:gd name="connsiteX16" fmla="*/ 1828800 w 1830054"/>
                <a:gd name="connsiteY16" fmla="*/ 1166548 h 1326465"/>
                <a:gd name="connsiteX17" fmla="*/ 1820599 w 1830054"/>
                <a:gd name="connsiteY17" fmla="*/ 268550 h 1326465"/>
                <a:gd name="connsiteX18" fmla="*/ 1815594 w 1830054"/>
                <a:gd name="connsiteY18" fmla="*/ 215303 h 1326465"/>
                <a:gd name="connsiteX19" fmla="*/ 1729027 w 1830054"/>
                <a:gd name="connsiteY19" fmla="*/ 145536 h 1326465"/>
                <a:gd name="connsiteX20" fmla="*/ 1630157 w 1830054"/>
                <a:gd name="connsiteY20" fmla="*/ 100408 h 1326465"/>
                <a:gd name="connsiteX21" fmla="*/ 1532087 w 1830054"/>
                <a:gd name="connsiteY21" fmla="*/ 67604 h 1326465"/>
                <a:gd name="connsiteX22" fmla="*/ 1435157 w 1830054"/>
                <a:gd name="connsiteY22" fmla="*/ 47125 h 1326465"/>
                <a:gd name="connsiteX23" fmla="*/ 1300982 w 1830054"/>
                <a:gd name="connsiteY23" fmla="*/ 28702 h 1326465"/>
                <a:gd name="connsiteX24" fmla="*/ 1160427 w 1830054"/>
                <a:gd name="connsiteY24" fmla="*/ 14357 h 1326465"/>
                <a:gd name="connsiteX25" fmla="*/ 971806 w 1830054"/>
                <a:gd name="connsiteY25" fmla="*/ 4112 h 1326465"/>
                <a:gd name="connsiteX26" fmla="*/ 820090 w 1830054"/>
                <a:gd name="connsiteY26" fmla="*/ 0 h 1326465"/>
                <a:gd name="connsiteX27" fmla="*/ 664273 w 1830054"/>
                <a:gd name="connsiteY27" fmla="*/ 14369 h 1326465"/>
                <a:gd name="connsiteX28" fmla="*/ 500255 w 1830054"/>
                <a:gd name="connsiteY28" fmla="*/ 32815 h 1326465"/>
                <a:gd name="connsiteX29" fmla="*/ 377241 w 1830054"/>
                <a:gd name="connsiteY29" fmla="*/ 53293 h 1326465"/>
                <a:gd name="connsiteX30" fmla="*/ 237826 w 1830054"/>
                <a:gd name="connsiteY30" fmla="*/ 92230 h 1326465"/>
                <a:gd name="connsiteX31" fmla="*/ 143516 w 1830054"/>
                <a:gd name="connsiteY31" fmla="*/ 133235 h 1326465"/>
                <a:gd name="connsiteX32" fmla="*/ 70048 w 1830054"/>
                <a:gd name="connsiteY32" fmla="*/ 168059 h 1326465"/>
                <a:gd name="connsiteX33" fmla="*/ 17082 w 1830054"/>
                <a:gd name="connsiteY33" fmla="*/ 227534 h 1326465"/>
                <a:gd name="connsiteX34" fmla="*/ 4100 w 1830054"/>
                <a:gd name="connsiteY34" fmla="*/ 321856 h 1326465"/>
                <a:gd name="connsiteX0" fmla="*/ 4100 w 1828822"/>
                <a:gd name="connsiteY0" fmla="*/ 321856 h 1326465"/>
                <a:gd name="connsiteX1" fmla="*/ 0 w 1828822"/>
                <a:gd name="connsiteY1" fmla="*/ 1158347 h 1326465"/>
                <a:gd name="connsiteX2" fmla="*/ 3690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9194 w 1828822"/>
                <a:gd name="connsiteY8" fmla="*/ 130798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7241 w 1828822"/>
                <a:gd name="connsiteY6" fmla="*/ 1289561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60251 w 1828822"/>
                <a:gd name="connsiteY33" fmla="*/ 168059 h 1314128"/>
                <a:gd name="connsiteX34" fmla="*/ 17082 w 1828822"/>
                <a:gd name="connsiteY34" fmla="*/ 227534 h 1314128"/>
                <a:gd name="connsiteX35" fmla="*/ 4100 w 1828822"/>
                <a:gd name="connsiteY35" fmla="*/ 321856 h 13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34A66E19-BC44-4F9E-93C6-8EA0823CDDFB}"/>
                </a:ext>
              </a:extLst>
            </p:cNvPr>
            <p:cNvGrpSpPr/>
            <p:nvPr/>
          </p:nvGrpSpPr>
          <p:grpSpPr>
            <a:xfrm>
              <a:off x="4588632" y="4710835"/>
              <a:ext cx="1419043" cy="411232"/>
              <a:chOff x="4723119" y="4417054"/>
              <a:chExt cx="1217132" cy="411232"/>
            </a:xfrm>
            <a:grpFill/>
          </p:grpSpPr>
          <p:sp>
            <p:nvSpPr>
              <p:cNvPr id="19" name="Arc 18">
                <a:extLst>
                  <a:ext uri="{FF2B5EF4-FFF2-40B4-BE49-F238E27FC236}">
                    <a16:creationId xmlns:a16="http://schemas.microsoft.com/office/drawing/2014/main" id="{6C3C6EBD-58CC-45E7-B9B5-02B975741ED9}"/>
                  </a:ext>
                </a:extLst>
              </p:cNvPr>
              <p:cNvSpPr/>
              <p:nvPr/>
            </p:nvSpPr>
            <p:spPr>
              <a:xfrm rot="10800000">
                <a:off x="4727081" y="4418245"/>
                <a:ext cx="1213170" cy="391620"/>
              </a:xfrm>
              <a:prstGeom prst="arc">
                <a:avLst>
                  <a:gd name="adj1" fmla="val 10781579"/>
                  <a:gd name="adj2" fmla="val 0"/>
                </a:avLst>
              </a:prstGeom>
              <a:grp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0" name="Arc 19">
                <a:extLst>
                  <a:ext uri="{FF2B5EF4-FFF2-40B4-BE49-F238E27FC236}">
                    <a16:creationId xmlns:a16="http://schemas.microsoft.com/office/drawing/2014/main" id="{A03C812C-6094-4E25-900D-D6B225A1D857}"/>
                  </a:ext>
                </a:extLst>
              </p:cNvPr>
              <p:cNvSpPr/>
              <p:nvPr/>
            </p:nvSpPr>
            <p:spPr>
              <a:xfrm>
                <a:off x="4723119" y="4417054"/>
                <a:ext cx="1213170" cy="411232"/>
              </a:xfrm>
              <a:prstGeom prst="arc">
                <a:avLst>
                  <a:gd name="adj1" fmla="val 10781579"/>
                  <a:gd name="adj2" fmla="val 0"/>
                </a:avLst>
              </a:prstGeom>
              <a:grp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grpSp>
      <p:grpSp>
        <p:nvGrpSpPr>
          <p:cNvPr id="21" name="Group 20">
            <a:extLst>
              <a:ext uri="{FF2B5EF4-FFF2-40B4-BE49-F238E27FC236}">
                <a16:creationId xmlns:a16="http://schemas.microsoft.com/office/drawing/2014/main" id="{43ED2B26-628C-4955-9254-7C856FC7C577}"/>
              </a:ext>
            </a:extLst>
          </p:cNvPr>
          <p:cNvGrpSpPr/>
          <p:nvPr/>
        </p:nvGrpSpPr>
        <p:grpSpPr>
          <a:xfrm>
            <a:off x="3661830" y="4043328"/>
            <a:ext cx="952478" cy="519322"/>
            <a:chOff x="4580165" y="4710835"/>
            <a:chExt cx="1427510" cy="1051981"/>
          </a:xfrm>
          <a:pattFill prst="dashHorz">
            <a:fgClr>
              <a:schemeClr val="bg1"/>
            </a:fgClr>
            <a:bgClr>
              <a:srgbClr val="FFFF6D"/>
            </a:bgClr>
          </a:pattFill>
        </p:grpSpPr>
        <p:sp>
          <p:nvSpPr>
            <p:cNvPr id="22" name="Freeform 1095">
              <a:extLst>
                <a:ext uri="{FF2B5EF4-FFF2-40B4-BE49-F238E27FC236}">
                  <a16:creationId xmlns:a16="http://schemas.microsoft.com/office/drawing/2014/main" id="{E6DD326A-3703-4A7B-A09F-5E0F205AA9BF}"/>
                </a:ext>
              </a:extLst>
            </p:cNvPr>
            <p:cNvSpPr/>
            <p:nvPr/>
          </p:nvSpPr>
          <p:spPr>
            <a:xfrm>
              <a:off x="4580165" y="4714933"/>
              <a:ext cx="1421427" cy="1047883"/>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10281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2021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02494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8580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30054"/>
                <a:gd name="connsiteY0" fmla="*/ 321856 h 1326465"/>
                <a:gd name="connsiteX1" fmla="*/ 0 w 1830054"/>
                <a:gd name="connsiteY1" fmla="*/ 1158347 h 1326465"/>
                <a:gd name="connsiteX2" fmla="*/ 36904 w 1830054"/>
                <a:gd name="connsiteY2" fmla="*/ 1195251 h 1326465"/>
                <a:gd name="connsiteX3" fmla="*/ 82009 w 1830054"/>
                <a:gd name="connsiteY3" fmla="*/ 1219854 h 1326465"/>
                <a:gd name="connsiteX4" fmla="*/ 159917 w 1830054"/>
                <a:gd name="connsiteY4" fmla="*/ 1248557 h 1326465"/>
                <a:gd name="connsiteX5" fmla="*/ 266529 w 1830054"/>
                <a:gd name="connsiteY5" fmla="*/ 1273160 h 1326465"/>
                <a:gd name="connsiteX6" fmla="*/ 377241 w 1830054"/>
                <a:gd name="connsiteY6" fmla="*/ 1289561 h 1326465"/>
                <a:gd name="connsiteX7" fmla="*/ 524857 w 1830054"/>
                <a:gd name="connsiteY7" fmla="*/ 1310064 h 1326465"/>
                <a:gd name="connsiteX8" fmla="*/ 676574 w 1830054"/>
                <a:gd name="connsiteY8" fmla="*/ 1318264 h 1326465"/>
                <a:gd name="connsiteX9" fmla="*/ 815989 w 1830054"/>
                <a:gd name="connsiteY9" fmla="*/ 1326465 h 1326465"/>
                <a:gd name="connsiteX10" fmla="*/ 1090719 w 1830054"/>
                <a:gd name="connsiteY10" fmla="*/ 1314128 h 1326465"/>
                <a:gd name="connsiteX11" fmla="*/ 1299842 w 1830054"/>
                <a:gd name="connsiteY11" fmla="*/ 1301840 h 1326465"/>
                <a:gd name="connsiteX12" fmla="*/ 1463860 w 1830054"/>
                <a:gd name="connsiteY12" fmla="*/ 1289561 h 1326465"/>
                <a:gd name="connsiteX13" fmla="*/ 1599175 w 1830054"/>
                <a:gd name="connsiteY13" fmla="*/ 1269059 h 1326465"/>
                <a:gd name="connsiteX14" fmla="*/ 1709887 w 1830054"/>
                <a:gd name="connsiteY14" fmla="*/ 1248580 h 1326465"/>
                <a:gd name="connsiteX15" fmla="*/ 1791896 w 1830054"/>
                <a:gd name="connsiteY15" fmla="*/ 1207552 h 1326465"/>
                <a:gd name="connsiteX16" fmla="*/ 1828800 w 1830054"/>
                <a:gd name="connsiteY16" fmla="*/ 1166548 h 1326465"/>
                <a:gd name="connsiteX17" fmla="*/ 1820599 w 1830054"/>
                <a:gd name="connsiteY17" fmla="*/ 268550 h 1326465"/>
                <a:gd name="connsiteX18" fmla="*/ 1815594 w 1830054"/>
                <a:gd name="connsiteY18" fmla="*/ 215303 h 1326465"/>
                <a:gd name="connsiteX19" fmla="*/ 1729027 w 1830054"/>
                <a:gd name="connsiteY19" fmla="*/ 145536 h 1326465"/>
                <a:gd name="connsiteX20" fmla="*/ 1630157 w 1830054"/>
                <a:gd name="connsiteY20" fmla="*/ 100408 h 1326465"/>
                <a:gd name="connsiteX21" fmla="*/ 1532087 w 1830054"/>
                <a:gd name="connsiteY21" fmla="*/ 67604 h 1326465"/>
                <a:gd name="connsiteX22" fmla="*/ 1435157 w 1830054"/>
                <a:gd name="connsiteY22" fmla="*/ 47125 h 1326465"/>
                <a:gd name="connsiteX23" fmla="*/ 1300982 w 1830054"/>
                <a:gd name="connsiteY23" fmla="*/ 28702 h 1326465"/>
                <a:gd name="connsiteX24" fmla="*/ 1160427 w 1830054"/>
                <a:gd name="connsiteY24" fmla="*/ 14357 h 1326465"/>
                <a:gd name="connsiteX25" fmla="*/ 971806 w 1830054"/>
                <a:gd name="connsiteY25" fmla="*/ 4112 h 1326465"/>
                <a:gd name="connsiteX26" fmla="*/ 820090 w 1830054"/>
                <a:gd name="connsiteY26" fmla="*/ 0 h 1326465"/>
                <a:gd name="connsiteX27" fmla="*/ 664273 w 1830054"/>
                <a:gd name="connsiteY27" fmla="*/ 14369 h 1326465"/>
                <a:gd name="connsiteX28" fmla="*/ 500255 w 1830054"/>
                <a:gd name="connsiteY28" fmla="*/ 32815 h 1326465"/>
                <a:gd name="connsiteX29" fmla="*/ 377241 w 1830054"/>
                <a:gd name="connsiteY29" fmla="*/ 53293 h 1326465"/>
                <a:gd name="connsiteX30" fmla="*/ 237826 w 1830054"/>
                <a:gd name="connsiteY30" fmla="*/ 92230 h 1326465"/>
                <a:gd name="connsiteX31" fmla="*/ 143516 w 1830054"/>
                <a:gd name="connsiteY31" fmla="*/ 133235 h 1326465"/>
                <a:gd name="connsiteX32" fmla="*/ 70048 w 1830054"/>
                <a:gd name="connsiteY32" fmla="*/ 168059 h 1326465"/>
                <a:gd name="connsiteX33" fmla="*/ 17082 w 1830054"/>
                <a:gd name="connsiteY33" fmla="*/ 227534 h 1326465"/>
                <a:gd name="connsiteX34" fmla="*/ 4100 w 1830054"/>
                <a:gd name="connsiteY34" fmla="*/ 321856 h 1326465"/>
                <a:gd name="connsiteX0" fmla="*/ 4100 w 1828822"/>
                <a:gd name="connsiteY0" fmla="*/ 321856 h 1326465"/>
                <a:gd name="connsiteX1" fmla="*/ 0 w 1828822"/>
                <a:gd name="connsiteY1" fmla="*/ 1158347 h 1326465"/>
                <a:gd name="connsiteX2" fmla="*/ 3690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9194 w 1828822"/>
                <a:gd name="connsiteY8" fmla="*/ 130798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7241 w 1828822"/>
                <a:gd name="connsiteY6" fmla="*/ 1289561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60251 w 1828822"/>
                <a:gd name="connsiteY33" fmla="*/ 168059 h 1314128"/>
                <a:gd name="connsiteX34" fmla="*/ 17082 w 1828822"/>
                <a:gd name="connsiteY34" fmla="*/ 227534 h 1314128"/>
                <a:gd name="connsiteX35" fmla="*/ 4100 w 1828822"/>
                <a:gd name="connsiteY35" fmla="*/ 321856 h 13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B316662F-0E2B-4293-9A71-CE31596E0B35}"/>
                </a:ext>
              </a:extLst>
            </p:cNvPr>
            <p:cNvGrpSpPr/>
            <p:nvPr/>
          </p:nvGrpSpPr>
          <p:grpSpPr>
            <a:xfrm>
              <a:off x="4588632" y="4710835"/>
              <a:ext cx="1419043" cy="411232"/>
              <a:chOff x="4723119" y="4417054"/>
              <a:chExt cx="1217132" cy="411232"/>
            </a:xfrm>
            <a:grpFill/>
          </p:grpSpPr>
          <p:sp>
            <p:nvSpPr>
              <p:cNvPr id="24" name="Arc 23">
                <a:extLst>
                  <a:ext uri="{FF2B5EF4-FFF2-40B4-BE49-F238E27FC236}">
                    <a16:creationId xmlns:a16="http://schemas.microsoft.com/office/drawing/2014/main" id="{3D2D1D72-618D-4D08-9860-04D85A7D4CD9}"/>
                  </a:ext>
                </a:extLst>
              </p:cNvPr>
              <p:cNvSpPr/>
              <p:nvPr/>
            </p:nvSpPr>
            <p:spPr>
              <a:xfrm rot="10800000">
                <a:off x="4727081" y="4418245"/>
                <a:ext cx="1213170" cy="391620"/>
              </a:xfrm>
              <a:prstGeom prst="arc">
                <a:avLst>
                  <a:gd name="adj1" fmla="val 10781579"/>
                  <a:gd name="adj2" fmla="val 0"/>
                </a:avLst>
              </a:prstGeom>
              <a:grp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5" name="Arc 24">
                <a:extLst>
                  <a:ext uri="{FF2B5EF4-FFF2-40B4-BE49-F238E27FC236}">
                    <a16:creationId xmlns:a16="http://schemas.microsoft.com/office/drawing/2014/main" id="{F5FA987C-DE3F-4158-902A-31EE4E8BDFC7}"/>
                  </a:ext>
                </a:extLst>
              </p:cNvPr>
              <p:cNvSpPr/>
              <p:nvPr/>
            </p:nvSpPr>
            <p:spPr>
              <a:xfrm>
                <a:off x="4723119" y="4417054"/>
                <a:ext cx="1213170" cy="411232"/>
              </a:xfrm>
              <a:prstGeom prst="arc">
                <a:avLst>
                  <a:gd name="adj1" fmla="val 10781579"/>
                  <a:gd name="adj2" fmla="val 0"/>
                </a:avLst>
              </a:prstGeom>
              <a:grp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grpSp>
      <p:sp>
        <p:nvSpPr>
          <p:cNvPr id="26" name="Teardrop 25">
            <a:extLst>
              <a:ext uri="{FF2B5EF4-FFF2-40B4-BE49-F238E27FC236}">
                <a16:creationId xmlns:a16="http://schemas.microsoft.com/office/drawing/2014/main" id="{CF615B7A-DC3A-4C63-AF1A-5378E91BA100}"/>
              </a:ext>
            </a:extLst>
          </p:cNvPr>
          <p:cNvSpPr/>
          <p:nvPr/>
        </p:nvSpPr>
        <p:spPr>
          <a:xfrm rot="19015281">
            <a:off x="4516041" y="3994547"/>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7" name="Teardrop 26">
            <a:extLst>
              <a:ext uri="{FF2B5EF4-FFF2-40B4-BE49-F238E27FC236}">
                <a16:creationId xmlns:a16="http://schemas.microsoft.com/office/drawing/2014/main" id="{D101EC9C-62C5-4760-B40A-7E2DE8AB4335}"/>
              </a:ext>
            </a:extLst>
          </p:cNvPr>
          <p:cNvSpPr/>
          <p:nvPr/>
        </p:nvSpPr>
        <p:spPr>
          <a:xfrm rot="19015281">
            <a:off x="4538662" y="3996928"/>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8" name="Teardrop 27">
            <a:extLst>
              <a:ext uri="{FF2B5EF4-FFF2-40B4-BE49-F238E27FC236}">
                <a16:creationId xmlns:a16="http://schemas.microsoft.com/office/drawing/2014/main" id="{1E9FC71C-1498-417F-A7AE-B34FBA1A0DFA}"/>
              </a:ext>
            </a:extLst>
          </p:cNvPr>
          <p:cNvSpPr/>
          <p:nvPr/>
        </p:nvSpPr>
        <p:spPr>
          <a:xfrm rot="19015281">
            <a:off x="4556523" y="3996928"/>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 name="Teardrop 28">
            <a:extLst>
              <a:ext uri="{FF2B5EF4-FFF2-40B4-BE49-F238E27FC236}">
                <a16:creationId xmlns:a16="http://schemas.microsoft.com/office/drawing/2014/main" id="{7806287E-59B1-4F01-A5E3-F95EE05F4DF2}"/>
              </a:ext>
            </a:extLst>
          </p:cNvPr>
          <p:cNvSpPr/>
          <p:nvPr/>
        </p:nvSpPr>
        <p:spPr>
          <a:xfrm rot="19015281">
            <a:off x="4507706" y="399931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 name="Teardrop 29">
            <a:extLst>
              <a:ext uri="{FF2B5EF4-FFF2-40B4-BE49-F238E27FC236}">
                <a16:creationId xmlns:a16="http://schemas.microsoft.com/office/drawing/2014/main" id="{347E2E5A-EEDA-466C-A9B9-B650CD538F11}"/>
              </a:ext>
            </a:extLst>
          </p:cNvPr>
          <p:cNvSpPr/>
          <p:nvPr/>
        </p:nvSpPr>
        <p:spPr>
          <a:xfrm rot="19015281">
            <a:off x="4531519" y="4001691"/>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1" name="Teardrop 30">
            <a:extLst>
              <a:ext uri="{FF2B5EF4-FFF2-40B4-BE49-F238E27FC236}">
                <a16:creationId xmlns:a16="http://schemas.microsoft.com/office/drawing/2014/main" id="{0C387AB0-44CF-42AC-9083-81FC51E3C53D}"/>
              </a:ext>
            </a:extLst>
          </p:cNvPr>
          <p:cNvSpPr/>
          <p:nvPr/>
        </p:nvSpPr>
        <p:spPr>
          <a:xfrm rot="19015281">
            <a:off x="4549378" y="400050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Teardrop 31">
            <a:extLst>
              <a:ext uri="{FF2B5EF4-FFF2-40B4-BE49-F238E27FC236}">
                <a16:creationId xmlns:a16="http://schemas.microsoft.com/office/drawing/2014/main" id="{34E1AF9C-9033-4AAD-B105-0AF24FB7B95D}"/>
              </a:ext>
            </a:extLst>
          </p:cNvPr>
          <p:cNvSpPr/>
          <p:nvPr/>
        </p:nvSpPr>
        <p:spPr>
          <a:xfrm rot="19015281">
            <a:off x="5775723" y="3670697"/>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Teardrop 32">
            <a:extLst>
              <a:ext uri="{FF2B5EF4-FFF2-40B4-BE49-F238E27FC236}">
                <a16:creationId xmlns:a16="http://schemas.microsoft.com/office/drawing/2014/main" id="{3F769D7B-37FB-4DE8-AE9D-62DA39250570}"/>
              </a:ext>
            </a:extLst>
          </p:cNvPr>
          <p:cNvSpPr/>
          <p:nvPr/>
        </p:nvSpPr>
        <p:spPr>
          <a:xfrm rot="19015281">
            <a:off x="5799535" y="3673078"/>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 name="Teardrop 33">
            <a:extLst>
              <a:ext uri="{FF2B5EF4-FFF2-40B4-BE49-F238E27FC236}">
                <a16:creationId xmlns:a16="http://schemas.microsoft.com/office/drawing/2014/main" id="{15BEF0D9-00C4-47D0-82E5-3E226CA07FAF}"/>
              </a:ext>
            </a:extLst>
          </p:cNvPr>
          <p:cNvSpPr/>
          <p:nvPr/>
        </p:nvSpPr>
        <p:spPr>
          <a:xfrm rot="19015281">
            <a:off x="5817394" y="3671887"/>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 name="Teardrop 34">
            <a:extLst>
              <a:ext uri="{FF2B5EF4-FFF2-40B4-BE49-F238E27FC236}">
                <a16:creationId xmlns:a16="http://schemas.microsoft.com/office/drawing/2014/main" id="{83D890CA-2F7D-48E4-8F0E-7CCE411BFA3D}"/>
              </a:ext>
            </a:extLst>
          </p:cNvPr>
          <p:cNvSpPr/>
          <p:nvPr/>
        </p:nvSpPr>
        <p:spPr>
          <a:xfrm rot="19015281">
            <a:off x="5768578" y="367546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6" name="Teardrop 35">
            <a:extLst>
              <a:ext uri="{FF2B5EF4-FFF2-40B4-BE49-F238E27FC236}">
                <a16:creationId xmlns:a16="http://schemas.microsoft.com/office/drawing/2014/main" id="{EB8B5EAA-70CA-4457-9F03-55C9FAA14C24}"/>
              </a:ext>
            </a:extLst>
          </p:cNvPr>
          <p:cNvSpPr/>
          <p:nvPr/>
        </p:nvSpPr>
        <p:spPr>
          <a:xfrm rot="19015281">
            <a:off x="5792391" y="367665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 name="Teardrop 36">
            <a:extLst>
              <a:ext uri="{FF2B5EF4-FFF2-40B4-BE49-F238E27FC236}">
                <a16:creationId xmlns:a16="http://schemas.microsoft.com/office/drawing/2014/main" id="{3B0952B8-91FB-4C86-A31B-0DF940973BD6}"/>
              </a:ext>
            </a:extLst>
          </p:cNvPr>
          <p:cNvSpPr/>
          <p:nvPr/>
        </p:nvSpPr>
        <p:spPr>
          <a:xfrm rot="19015281">
            <a:off x="5810250" y="367665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38" name="Group 37">
            <a:extLst>
              <a:ext uri="{FF2B5EF4-FFF2-40B4-BE49-F238E27FC236}">
                <a16:creationId xmlns:a16="http://schemas.microsoft.com/office/drawing/2014/main" id="{B67B7233-7B46-4976-9762-B9AE0203B4C3}"/>
              </a:ext>
            </a:extLst>
          </p:cNvPr>
          <p:cNvGrpSpPr>
            <a:grpSpLocks/>
          </p:cNvGrpSpPr>
          <p:nvPr/>
        </p:nvGrpSpPr>
        <p:grpSpPr bwMode="auto">
          <a:xfrm>
            <a:off x="4970860" y="3696890"/>
            <a:ext cx="932259" cy="704850"/>
            <a:chOff x="5104163" y="4656906"/>
            <a:chExt cx="1242704" cy="1020315"/>
          </a:xfrm>
        </p:grpSpPr>
        <p:sp>
          <p:nvSpPr>
            <p:cNvPr id="39" name="Freeform 1096">
              <a:extLst>
                <a:ext uri="{FF2B5EF4-FFF2-40B4-BE49-F238E27FC236}">
                  <a16:creationId xmlns:a16="http://schemas.microsoft.com/office/drawing/2014/main" id="{8C4A4351-5CB7-44DD-B655-A775AC4BF99B}"/>
                </a:ext>
              </a:extLst>
            </p:cNvPr>
            <p:cNvSpPr/>
            <p:nvPr/>
          </p:nvSpPr>
          <p:spPr>
            <a:xfrm>
              <a:off x="5107337" y="4674141"/>
              <a:ext cx="1239530" cy="1003080"/>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10281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2021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02494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8580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30054"/>
                <a:gd name="connsiteY0" fmla="*/ 321856 h 1326465"/>
                <a:gd name="connsiteX1" fmla="*/ 0 w 1830054"/>
                <a:gd name="connsiteY1" fmla="*/ 1158347 h 1326465"/>
                <a:gd name="connsiteX2" fmla="*/ 36904 w 1830054"/>
                <a:gd name="connsiteY2" fmla="*/ 1195251 h 1326465"/>
                <a:gd name="connsiteX3" fmla="*/ 82009 w 1830054"/>
                <a:gd name="connsiteY3" fmla="*/ 1219854 h 1326465"/>
                <a:gd name="connsiteX4" fmla="*/ 159917 w 1830054"/>
                <a:gd name="connsiteY4" fmla="*/ 1248557 h 1326465"/>
                <a:gd name="connsiteX5" fmla="*/ 266529 w 1830054"/>
                <a:gd name="connsiteY5" fmla="*/ 1273160 h 1326465"/>
                <a:gd name="connsiteX6" fmla="*/ 377241 w 1830054"/>
                <a:gd name="connsiteY6" fmla="*/ 1289561 h 1326465"/>
                <a:gd name="connsiteX7" fmla="*/ 524857 w 1830054"/>
                <a:gd name="connsiteY7" fmla="*/ 1310064 h 1326465"/>
                <a:gd name="connsiteX8" fmla="*/ 676574 w 1830054"/>
                <a:gd name="connsiteY8" fmla="*/ 1318264 h 1326465"/>
                <a:gd name="connsiteX9" fmla="*/ 815989 w 1830054"/>
                <a:gd name="connsiteY9" fmla="*/ 1326465 h 1326465"/>
                <a:gd name="connsiteX10" fmla="*/ 1090719 w 1830054"/>
                <a:gd name="connsiteY10" fmla="*/ 1314128 h 1326465"/>
                <a:gd name="connsiteX11" fmla="*/ 1299842 w 1830054"/>
                <a:gd name="connsiteY11" fmla="*/ 1301840 h 1326465"/>
                <a:gd name="connsiteX12" fmla="*/ 1463860 w 1830054"/>
                <a:gd name="connsiteY12" fmla="*/ 1289561 h 1326465"/>
                <a:gd name="connsiteX13" fmla="*/ 1599175 w 1830054"/>
                <a:gd name="connsiteY13" fmla="*/ 1269059 h 1326465"/>
                <a:gd name="connsiteX14" fmla="*/ 1709887 w 1830054"/>
                <a:gd name="connsiteY14" fmla="*/ 1248580 h 1326465"/>
                <a:gd name="connsiteX15" fmla="*/ 1791896 w 1830054"/>
                <a:gd name="connsiteY15" fmla="*/ 1207552 h 1326465"/>
                <a:gd name="connsiteX16" fmla="*/ 1828800 w 1830054"/>
                <a:gd name="connsiteY16" fmla="*/ 1166548 h 1326465"/>
                <a:gd name="connsiteX17" fmla="*/ 1820599 w 1830054"/>
                <a:gd name="connsiteY17" fmla="*/ 268550 h 1326465"/>
                <a:gd name="connsiteX18" fmla="*/ 1815594 w 1830054"/>
                <a:gd name="connsiteY18" fmla="*/ 215303 h 1326465"/>
                <a:gd name="connsiteX19" fmla="*/ 1729027 w 1830054"/>
                <a:gd name="connsiteY19" fmla="*/ 145536 h 1326465"/>
                <a:gd name="connsiteX20" fmla="*/ 1630157 w 1830054"/>
                <a:gd name="connsiteY20" fmla="*/ 100408 h 1326465"/>
                <a:gd name="connsiteX21" fmla="*/ 1532087 w 1830054"/>
                <a:gd name="connsiteY21" fmla="*/ 67604 h 1326465"/>
                <a:gd name="connsiteX22" fmla="*/ 1435157 w 1830054"/>
                <a:gd name="connsiteY22" fmla="*/ 47125 h 1326465"/>
                <a:gd name="connsiteX23" fmla="*/ 1300982 w 1830054"/>
                <a:gd name="connsiteY23" fmla="*/ 28702 h 1326465"/>
                <a:gd name="connsiteX24" fmla="*/ 1160427 w 1830054"/>
                <a:gd name="connsiteY24" fmla="*/ 14357 h 1326465"/>
                <a:gd name="connsiteX25" fmla="*/ 971806 w 1830054"/>
                <a:gd name="connsiteY25" fmla="*/ 4112 h 1326465"/>
                <a:gd name="connsiteX26" fmla="*/ 820090 w 1830054"/>
                <a:gd name="connsiteY26" fmla="*/ 0 h 1326465"/>
                <a:gd name="connsiteX27" fmla="*/ 664273 w 1830054"/>
                <a:gd name="connsiteY27" fmla="*/ 14369 h 1326465"/>
                <a:gd name="connsiteX28" fmla="*/ 500255 w 1830054"/>
                <a:gd name="connsiteY28" fmla="*/ 32815 h 1326465"/>
                <a:gd name="connsiteX29" fmla="*/ 377241 w 1830054"/>
                <a:gd name="connsiteY29" fmla="*/ 53293 h 1326465"/>
                <a:gd name="connsiteX30" fmla="*/ 237826 w 1830054"/>
                <a:gd name="connsiteY30" fmla="*/ 92230 h 1326465"/>
                <a:gd name="connsiteX31" fmla="*/ 143516 w 1830054"/>
                <a:gd name="connsiteY31" fmla="*/ 133235 h 1326465"/>
                <a:gd name="connsiteX32" fmla="*/ 70048 w 1830054"/>
                <a:gd name="connsiteY32" fmla="*/ 168059 h 1326465"/>
                <a:gd name="connsiteX33" fmla="*/ 17082 w 1830054"/>
                <a:gd name="connsiteY33" fmla="*/ 227534 h 1326465"/>
                <a:gd name="connsiteX34" fmla="*/ 4100 w 1830054"/>
                <a:gd name="connsiteY34" fmla="*/ 321856 h 1326465"/>
                <a:gd name="connsiteX0" fmla="*/ 4100 w 1828822"/>
                <a:gd name="connsiteY0" fmla="*/ 321856 h 1326465"/>
                <a:gd name="connsiteX1" fmla="*/ 0 w 1828822"/>
                <a:gd name="connsiteY1" fmla="*/ 1158347 h 1326465"/>
                <a:gd name="connsiteX2" fmla="*/ 3690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9194 w 1828822"/>
                <a:gd name="connsiteY8" fmla="*/ 130798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7241 w 1828822"/>
                <a:gd name="connsiteY6" fmla="*/ 1289561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60251 w 1828822"/>
                <a:gd name="connsiteY33" fmla="*/ 168059 h 1314128"/>
                <a:gd name="connsiteX34" fmla="*/ 17082 w 1828822"/>
                <a:gd name="connsiteY34" fmla="*/ 227534 h 1314128"/>
                <a:gd name="connsiteX35" fmla="*/ 4100 w 1828822"/>
                <a:gd name="connsiteY35" fmla="*/ 321856 h 13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pattFill prst="dashHorz">
              <a:fgClr>
                <a:schemeClr val="bg1"/>
              </a:fgClr>
              <a:bgClr>
                <a:srgbClr val="FFFF6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40" name="Group 119">
              <a:extLst>
                <a:ext uri="{FF2B5EF4-FFF2-40B4-BE49-F238E27FC236}">
                  <a16:creationId xmlns:a16="http://schemas.microsoft.com/office/drawing/2014/main" id="{742FBADC-5F29-4682-8F04-D5744DA88C5B}"/>
                </a:ext>
              </a:extLst>
            </p:cNvPr>
            <p:cNvGrpSpPr>
              <a:grpSpLocks/>
            </p:cNvGrpSpPr>
            <p:nvPr/>
          </p:nvGrpSpPr>
          <p:grpSpPr bwMode="auto">
            <a:xfrm>
              <a:off x="5104163" y="4656906"/>
              <a:ext cx="1217132" cy="401426"/>
              <a:chOff x="5104163" y="4656906"/>
              <a:chExt cx="1217132" cy="401426"/>
            </a:xfrm>
          </p:grpSpPr>
          <p:sp>
            <p:nvSpPr>
              <p:cNvPr id="41" name="Arc 40">
                <a:extLst>
                  <a:ext uri="{FF2B5EF4-FFF2-40B4-BE49-F238E27FC236}">
                    <a16:creationId xmlns:a16="http://schemas.microsoft.com/office/drawing/2014/main" id="{C8E4BFFB-7CEC-4A80-8DD7-501E614CD8A8}"/>
                  </a:ext>
                </a:extLst>
              </p:cNvPr>
              <p:cNvSpPr/>
              <p:nvPr/>
            </p:nvSpPr>
            <p:spPr>
              <a:xfrm rot="10800000">
                <a:off x="5107337" y="4656906"/>
                <a:ext cx="1214136" cy="367107"/>
              </a:xfrm>
              <a:prstGeom prst="arc">
                <a:avLst>
                  <a:gd name="adj1" fmla="val 10781579"/>
                  <a:gd name="adj2" fmla="val 0"/>
                </a:avLst>
              </a:prstGeom>
              <a:no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42" name="Arc 41">
                <a:extLst>
                  <a:ext uri="{FF2B5EF4-FFF2-40B4-BE49-F238E27FC236}">
                    <a16:creationId xmlns:a16="http://schemas.microsoft.com/office/drawing/2014/main" id="{99FAFDCC-3ACD-40D4-8B55-6A8D55D458DD}"/>
                  </a:ext>
                </a:extLst>
              </p:cNvPr>
              <p:cNvSpPr/>
              <p:nvPr/>
            </p:nvSpPr>
            <p:spPr>
              <a:xfrm>
                <a:off x="5104163" y="4674141"/>
                <a:ext cx="1214136" cy="384342"/>
              </a:xfrm>
              <a:prstGeom prst="arc">
                <a:avLst>
                  <a:gd name="adj1" fmla="val 10781579"/>
                  <a:gd name="adj2" fmla="val 0"/>
                </a:avLst>
              </a:prstGeom>
              <a:no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grpSp>
      <p:grpSp>
        <p:nvGrpSpPr>
          <p:cNvPr id="43" name="Group 42">
            <a:extLst>
              <a:ext uri="{FF2B5EF4-FFF2-40B4-BE49-F238E27FC236}">
                <a16:creationId xmlns:a16="http://schemas.microsoft.com/office/drawing/2014/main" id="{628F63F8-8FC7-4442-959F-301BE78E8BDD}"/>
              </a:ext>
            </a:extLst>
          </p:cNvPr>
          <p:cNvGrpSpPr>
            <a:grpSpLocks/>
          </p:cNvGrpSpPr>
          <p:nvPr/>
        </p:nvGrpSpPr>
        <p:grpSpPr bwMode="auto">
          <a:xfrm>
            <a:off x="6276975" y="3563540"/>
            <a:ext cx="928688" cy="853679"/>
            <a:chOff x="6844831" y="4559177"/>
            <a:chExt cx="1238743" cy="1138009"/>
          </a:xfrm>
        </p:grpSpPr>
        <p:sp>
          <p:nvSpPr>
            <p:cNvPr id="44" name="Freeform 1094">
              <a:extLst>
                <a:ext uri="{FF2B5EF4-FFF2-40B4-BE49-F238E27FC236}">
                  <a16:creationId xmlns:a16="http://schemas.microsoft.com/office/drawing/2014/main" id="{0FF20FB4-C733-4C36-8AED-C3A1566B3DB4}"/>
                </a:ext>
              </a:extLst>
            </p:cNvPr>
            <p:cNvSpPr/>
            <p:nvPr/>
          </p:nvSpPr>
          <p:spPr>
            <a:xfrm>
              <a:off x="6844831" y="4582985"/>
              <a:ext cx="1238743" cy="1114201"/>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10281 h 1336746"/>
                <a:gd name="connsiteX27" fmla="*/ 664273 w 1828800"/>
                <a:gd name="connsiteY27" fmla="*/ 24650 h 1336746"/>
                <a:gd name="connsiteX28" fmla="*/ 500255 w 1828800"/>
                <a:gd name="connsiteY28" fmla="*/ 43096 h 1336746"/>
                <a:gd name="connsiteX29" fmla="*/ 377241 w 1828800"/>
                <a:gd name="connsiteY29" fmla="*/ 63574 h 1336746"/>
                <a:gd name="connsiteX30" fmla="*/ 237826 w 1828800"/>
                <a:gd name="connsiteY30" fmla="*/ 102511 h 1336746"/>
                <a:gd name="connsiteX31" fmla="*/ 143516 w 1828800"/>
                <a:gd name="connsiteY31" fmla="*/ 143516 h 1336746"/>
                <a:gd name="connsiteX32" fmla="*/ 70048 w 1828800"/>
                <a:gd name="connsiteY32" fmla="*/ 178340 h 1336746"/>
                <a:gd name="connsiteX33" fmla="*/ 17082 w 1828800"/>
                <a:gd name="connsiteY33" fmla="*/ 237815 h 1336746"/>
                <a:gd name="connsiteX34" fmla="*/ 4100 w 1828800"/>
                <a:gd name="connsiteY34" fmla="*/ 332137 h 1336746"/>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2021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295742 w 1828800"/>
                <a:gd name="connsiteY23" fmla="*/ 1842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19677 w 1828800"/>
                <a:gd name="connsiteY20" fmla="*/ 108632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29467 w 1828800"/>
                <a:gd name="connsiteY21" fmla="*/ 75829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697586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763193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02494 w 1828800"/>
                <a:gd name="connsiteY18" fmla="*/ 194742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26465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10064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0356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28800"/>
                <a:gd name="connsiteY0" fmla="*/ 321856 h 1326465"/>
                <a:gd name="connsiteX1" fmla="*/ 0 w 1828800"/>
                <a:gd name="connsiteY1" fmla="*/ 1158347 h 1326465"/>
                <a:gd name="connsiteX2" fmla="*/ 36904 w 1828800"/>
                <a:gd name="connsiteY2" fmla="*/ 1195251 h 1326465"/>
                <a:gd name="connsiteX3" fmla="*/ 82009 w 1828800"/>
                <a:gd name="connsiteY3" fmla="*/ 1219854 h 1326465"/>
                <a:gd name="connsiteX4" fmla="*/ 159917 w 1828800"/>
                <a:gd name="connsiteY4" fmla="*/ 1248557 h 1326465"/>
                <a:gd name="connsiteX5" fmla="*/ 266529 w 1828800"/>
                <a:gd name="connsiteY5" fmla="*/ 1273160 h 1326465"/>
                <a:gd name="connsiteX6" fmla="*/ 377241 w 1828800"/>
                <a:gd name="connsiteY6" fmla="*/ 1289561 h 1326465"/>
                <a:gd name="connsiteX7" fmla="*/ 524857 w 1828800"/>
                <a:gd name="connsiteY7" fmla="*/ 1310064 h 1326465"/>
                <a:gd name="connsiteX8" fmla="*/ 676574 w 1828800"/>
                <a:gd name="connsiteY8" fmla="*/ 1318264 h 1326465"/>
                <a:gd name="connsiteX9" fmla="*/ 815989 w 1828800"/>
                <a:gd name="connsiteY9" fmla="*/ 1326465 h 1326465"/>
                <a:gd name="connsiteX10" fmla="*/ 1090719 w 1828800"/>
                <a:gd name="connsiteY10" fmla="*/ 1314128 h 1326465"/>
                <a:gd name="connsiteX11" fmla="*/ 1299842 w 1828800"/>
                <a:gd name="connsiteY11" fmla="*/ 1301840 h 1326465"/>
                <a:gd name="connsiteX12" fmla="*/ 1463860 w 1828800"/>
                <a:gd name="connsiteY12" fmla="*/ 1289561 h 1326465"/>
                <a:gd name="connsiteX13" fmla="*/ 1599175 w 1828800"/>
                <a:gd name="connsiteY13" fmla="*/ 1269059 h 1326465"/>
                <a:gd name="connsiteX14" fmla="*/ 1709887 w 1828800"/>
                <a:gd name="connsiteY14" fmla="*/ 1248580 h 1326465"/>
                <a:gd name="connsiteX15" fmla="*/ 1791896 w 1828800"/>
                <a:gd name="connsiteY15" fmla="*/ 1207552 h 1326465"/>
                <a:gd name="connsiteX16" fmla="*/ 1828800 w 1828800"/>
                <a:gd name="connsiteY16" fmla="*/ 1166548 h 1326465"/>
                <a:gd name="connsiteX17" fmla="*/ 1820599 w 1828800"/>
                <a:gd name="connsiteY17" fmla="*/ 268550 h 1326465"/>
                <a:gd name="connsiteX18" fmla="*/ 1815594 w 1828800"/>
                <a:gd name="connsiteY18" fmla="*/ 215303 h 1326465"/>
                <a:gd name="connsiteX19" fmla="*/ 1729027 w 1828800"/>
                <a:gd name="connsiteY19" fmla="*/ 145536 h 1326465"/>
                <a:gd name="connsiteX20" fmla="*/ 1630157 w 1828800"/>
                <a:gd name="connsiteY20" fmla="*/ 100408 h 1326465"/>
                <a:gd name="connsiteX21" fmla="*/ 1532087 w 1828800"/>
                <a:gd name="connsiteY21" fmla="*/ 67604 h 1326465"/>
                <a:gd name="connsiteX22" fmla="*/ 1435157 w 1828800"/>
                <a:gd name="connsiteY22" fmla="*/ 47125 h 1326465"/>
                <a:gd name="connsiteX23" fmla="*/ 1300982 w 1828800"/>
                <a:gd name="connsiteY23" fmla="*/ 28702 h 1326465"/>
                <a:gd name="connsiteX24" fmla="*/ 1160427 w 1828800"/>
                <a:gd name="connsiteY24" fmla="*/ 14357 h 1326465"/>
                <a:gd name="connsiteX25" fmla="*/ 971806 w 1828800"/>
                <a:gd name="connsiteY25" fmla="*/ 4112 h 1326465"/>
                <a:gd name="connsiteX26" fmla="*/ 820090 w 1828800"/>
                <a:gd name="connsiteY26" fmla="*/ 0 h 1326465"/>
                <a:gd name="connsiteX27" fmla="*/ 664273 w 1828800"/>
                <a:gd name="connsiteY27" fmla="*/ 14369 h 1326465"/>
                <a:gd name="connsiteX28" fmla="*/ 500255 w 1828800"/>
                <a:gd name="connsiteY28" fmla="*/ 32815 h 1326465"/>
                <a:gd name="connsiteX29" fmla="*/ 377241 w 1828800"/>
                <a:gd name="connsiteY29" fmla="*/ 53293 h 1326465"/>
                <a:gd name="connsiteX30" fmla="*/ 237826 w 1828800"/>
                <a:gd name="connsiteY30" fmla="*/ 92230 h 1326465"/>
                <a:gd name="connsiteX31" fmla="*/ 143516 w 1828800"/>
                <a:gd name="connsiteY31" fmla="*/ 133235 h 1326465"/>
                <a:gd name="connsiteX32" fmla="*/ 70048 w 1828800"/>
                <a:gd name="connsiteY32" fmla="*/ 168059 h 1326465"/>
                <a:gd name="connsiteX33" fmla="*/ 17082 w 1828800"/>
                <a:gd name="connsiteY33" fmla="*/ 227534 h 1326465"/>
                <a:gd name="connsiteX34" fmla="*/ 4100 w 1828800"/>
                <a:gd name="connsiteY34" fmla="*/ 321856 h 1326465"/>
                <a:gd name="connsiteX0" fmla="*/ 4100 w 1830054"/>
                <a:gd name="connsiteY0" fmla="*/ 321856 h 1326465"/>
                <a:gd name="connsiteX1" fmla="*/ 0 w 1830054"/>
                <a:gd name="connsiteY1" fmla="*/ 1158347 h 1326465"/>
                <a:gd name="connsiteX2" fmla="*/ 36904 w 1830054"/>
                <a:gd name="connsiteY2" fmla="*/ 1195251 h 1326465"/>
                <a:gd name="connsiteX3" fmla="*/ 82009 w 1830054"/>
                <a:gd name="connsiteY3" fmla="*/ 1219854 h 1326465"/>
                <a:gd name="connsiteX4" fmla="*/ 159917 w 1830054"/>
                <a:gd name="connsiteY4" fmla="*/ 1248557 h 1326465"/>
                <a:gd name="connsiteX5" fmla="*/ 266529 w 1830054"/>
                <a:gd name="connsiteY5" fmla="*/ 1273160 h 1326465"/>
                <a:gd name="connsiteX6" fmla="*/ 377241 w 1830054"/>
                <a:gd name="connsiteY6" fmla="*/ 1289561 h 1326465"/>
                <a:gd name="connsiteX7" fmla="*/ 524857 w 1830054"/>
                <a:gd name="connsiteY7" fmla="*/ 1310064 h 1326465"/>
                <a:gd name="connsiteX8" fmla="*/ 676574 w 1830054"/>
                <a:gd name="connsiteY8" fmla="*/ 1318264 h 1326465"/>
                <a:gd name="connsiteX9" fmla="*/ 815989 w 1830054"/>
                <a:gd name="connsiteY9" fmla="*/ 1326465 h 1326465"/>
                <a:gd name="connsiteX10" fmla="*/ 1090719 w 1830054"/>
                <a:gd name="connsiteY10" fmla="*/ 1314128 h 1326465"/>
                <a:gd name="connsiteX11" fmla="*/ 1299842 w 1830054"/>
                <a:gd name="connsiteY11" fmla="*/ 1301840 h 1326465"/>
                <a:gd name="connsiteX12" fmla="*/ 1463860 w 1830054"/>
                <a:gd name="connsiteY12" fmla="*/ 1289561 h 1326465"/>
                <a:gd name="connsiteX13" fmla="*/ 1599175 w 1830054"/>
                <a:gd name="connsiteY13" fmla="*/ 1269059 h 1326465"/>
                <a:gd name="connsiteX14" fmla="*/ 1709887 w 1830054"/>
                <a:gd name="connsiteY14" fmla="*/ 1248580 h 1326465"/>
                <a:gd name="connsiteX15" fmla="*/ 1791896 w 1830054"/>
                <a:gd name="connsiteY15" fmla="*/ 1207552 h 1326465"/>
                <a:gd name="connsiteX16" fmla="*/ 1828800 w 1830054"/>
                <a:gd name="connsiteY16" fmla="*/ 1166548 h 1326465"/>
                <a:gd name="connsiteX17" fmla="*/ 1820599 w 1830054"/>
                <a:gd name="connsiteY17" fmla="*/ 268550 h 1326465"/>
                <a:gd name="connsiteX18" fmla="*/ 1815594 w 1830054"/>
                <a:gd name="connsiteY18" fmla="*/ 215303 h 1326465"/>
                <a:gd name="connsiteX19" fmla="*/ 1729027 w 1830054"/>
                <a:gd name="connsiteY19" fmla="*/ 145536 h 1326465"/>
                <a:gd name="connsiteX20" fmla="*/ 1630157 w 1830054"/>
                <a:gd name="connsiteY20" fmla="*/ 100408 h 1326465"/>
                <a:gd name="connsiteX21" fmla="*/ 1532087 w 1830054"/>
                <a:gd name="connsiteY21" fmla="*/ 67604 h 1326465"/>
                <a:gd name="connsiteX22" fmla="*/ 1435157 w 1830054"/>
                <a:gd name="connsiteY22" fmla="*/ 47125 h 1326465"/>
                <a:gd name="connsiteX23" fmla="*/ 1300982 w 1830054"/>
                <a:gd name="connsiteY23" fmla="*/ 28702 h 1326465"/>
                <a:gd name="connsiteX24" fmla="*/ 1160427 w 1830054"/>
                <a:gd name="connsiteY24" fmla="*/ 14357 h 1326465"/>
                <a:gd name="connsiteX25" fmla="*/ 971806 w 1830054"/>
                <a:gd name="connsiteY25" fmla="*/ 4112 h 1326465"/>
                <a:gd name="connsiteX26" fmla="*/ 820090 w 1830054"/>
                <a:gd name="connsiteY26" fmla="*/ 0 h 1326465"/>
                <a:gd name="connsiteX27" fmla="*/ 664273 w 1830054"/>
                <a:gd name="connsiteY27" fmla="*/ 14369 h 1326465"/>
                <a:gd name="connsiteX28" fmla="*/ 500255 w 1830054"/>
                <a:gd name="connsiteY28" fmla="*/ 32815 h 1326465"/>
                <a:gd name="connsiteX29" fmla="*/ 377241 w 1830054"/>
                <a:gd name="connsiteY29" fmla="*/ 53293 h 1326465"/>
                <a:gd name="connsiteX30" fmla="*/ 237826 w 1830054"/>
                <a:gd name="connsiteY30" fmla="*/ 92230 h 1326465"/>
                <a:gd name="connsiteX31" fmla="*/ 143516 w 1830054"/>
                <a:gd name="connsiteY31" fmla="*/ 133235 h 1326465"/>
                <a:gd name="connsiteX32" fmla="*/ 70048 w 1830054"/>
                <a:gd name="connsiteY32" fmla="*/ 168059 h 1326465"/>
                <a:gd name="connsiteX33" fmla="*/ 17082 w 1830054"/>
                <a:gd name="connsiteY33" fmla="*/ 227534 h 1326465"/>
                <a:gd name="connsiteX34" fmla="*/ 4100 w 1830054"/>
                <a:gd name="connsiteY34" fmla="*/ 321856 h 1326465"/>
                <a:gd name="connsiteX0" fmla="*/ 4100 w 1828822"/>
                <a:gd name="connsiteY0" fmla="*/ 321856 h 1326465"/>
                <a:gd name="connsiteX1" fmla="*/ 0 w 1828822"/>
                <a:gd name="connsiteY1" fmla="*/ 1158347 h 1326465"/>
                <a:gd name="connsiteX2" fmla="*/ 3690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4857 w 1828822"/>
                <a:gd name="connsiteY7" fmla="*/ 131006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6574 w 1828822"/>
                <a:gd name="connsiteY8" fmla="*/ 131826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26465"/>
                <a:gd name="connsiteX1" fmla="*/ 0 w 1828822"/>
                <a:gd name="connsiteY1" fmla="*/ 1158347 h 1326465"/>
                <a:gd name="connsiteX2" fmla="*/ 18564 w 1828822"/>
                <a:gd name="connsiteY2" fmla="*/ 1195251 h 1326465"/>
                <a:gd name="connsiteX3" fmla="*/ 82009 w 1828822"/>
                <a:gd name="connsiteY3" fmla="*/ 1219854 h 1326465"/>
                <a:gd name="connsiteX4" fmla="*/ 159917 w 1828822"/>
                <a:gd name="connsiteY4" fmla="*/ 1248557 h 1326465"/>
                <a:gd name="connsiteX5" fmla="*/ 266529 w 1828822"/>
                <a:gd name="connsiteY5" fmla="*/ 1273160 h 1326465"/>
                <a:gd name="connsiteX6" fmla="*/ 377241 w 1828822"/>
                <a:gd name="connsiteY6" fmla="*/ 1289561 h 1326465"/>
                <a:gd name="connsiteX7" fmla="*/ 527477 w 1828822"/>
                <a:gd name="connsiteY7" fmla="*/ 1299784 h 1326465"/>
                <a:gd name="connsiteX8" fmla="*/ 679194 w 1828822"/>
                <a:gd name="connsiteY8" fmla="*/ 1307984 h 1326465"/>
                <a:gd name="connsiteX9" fmla="*/ 815989 w 1828822"/>
                <a:gd name="connsiteY9" fmla="*/ 1326465 h 1326465"/>
                <a:gd name="connsiteX10" fmla="*/ 1090719 w 1828822"/>
                <a:gd name="connsiteY10" fmla="*/ 1314128 h 1326465"/>
                <a:gd name="connsiteX11" fmla="*/ 1299842 w 1828822"/>
                <a:gd name="connsiteY11" fmla="*/ 1301840 h 1326465"/>
                <a:gd name="connsiteX12" fmla="*/ 1463860 w 1828822"/>
                <a:gd name="connsiteY12" fmla="*/ 1289561 h 1326465"/>
                <a:gd name="connsiteX13" fmla="*/ 1599175 w 1828822"/>
                <a:gd name="connsiteY13" fmla="*/ 1269059 h 1326465"/>
                <a:gd name="connsiteX14" fmla="*/ 1709887 w 1828822"/>
                <a:gd name="connsiteY14" fmla="*/ 1248580 h 1326465"/>
                <a:gd name="connsiteX15" fmla="*/ 1791896 w 1828822"/>
                <a:gd name="connsiteY15" fmla="*/ 1207552 h 1326465"/>
                <a:gd name="connsiteX16" fmla="*/ 1817979 w 1828822"/>
                <a:gd name="connsiteY16" fmla="*/ 1195846 h 1326465"/>
                <a:gd name="connsiteX17" fmla="*/ 1828800 w 1828822"/>
                <a:gd name="connsiteY17" fmla="*/ 1166548 h 1326465"/>
                <a:gd name="connsiteX18" fmla="*/ 1820599 w 1828822"/>
                <a:gd name="connsiteY18" fmla="*/ 268550 h 1326465"/>
                <a:gd name="connsiteX19" fmla="*/ 1815594 w 1828822"/>
                <a:gd name="connsiteY19" fmla="*/ 215303 h 1326465"/>
                <a:gd name="connsiteX20" fmla="*/ 1729027 w 1828822"/>
                <a:gd name="connsiteY20" fmla="*/ 145536 h 1326465"/>
                <a:gd name="connsiteX21" fmla="*/ 1630157 w 1828822"/>
                <a:gd name="connsiteY21" fmla="*/ 100408 h 1326465"/>
                <a:gd name="connsiteX22" fmla="*/ 1532087 w 1828822"/>
                <a:gd name="connsiteY22" fmla="*/ 67604 h 1326465"/>
                <a:gd name="connsiteX23" fmla="*/ 1435157 w 1828822"/>
                <a:gd name="connsiteY23" fmla="*/ 47125 h 1326465"/>
                <a:gd name="connsiteX24" fmla="*/ 1300982 w 1828822"/>
                <a:gd name="connsiteY24" fmla="*/ 28702 h 1326465"/>
                <a:gd name="connsiteX25" fmla="*/ 1160427 w 1828822"/>
                <a:gd name="connsiteY25" fmla="*/ 14357 h 1326465"/>
                <a:gd name="connsiteX26" fmla="*/ 971806 w 1828822"/>
                <a:gd name="connsiteY26" fmla="*/ 4112 h 1326465"/>
                <a:gd name="connsiteX27" fmla="*/ 820090 w 1828822"/>
                <a:gd name="connsiteY27" fmla="*/ 0 h 1326465"/>
                <a:gd name="connsiteX28" fmla="*/ 664273 w 1828822"/>
                <a:gd name="connsiteY28" fmla="*/ 14369 h 1326465"/>
                <a:gd name="connsiteX29" fmla="*/ 500255 w 1828822"/>
                <a:gd name="connsiteY29" fmla="*/ 32815 h 1326465"/>
                <a:gd name="connsiteX30" fmla="*/ 377241 w 1828822"/>
                <a:gd name="connsiteY30" fmla="*/ 53293 h 1326465"/>
                <a:gd name="connsiteX31" fmla="*/ 237826 w 1828822"/>
                <a:gd name="connsiteY31" fmla="*/ 92230 h 1326465"/>
                <a:gd name="connsiteX32" fmla="*/ 143516 w 1828822"/>
                <a:gd name="connsiteY32" fmla="*/ 133235 h 1326465"/>
                <a:gd name="connsiteX33" fmla="*/ 70048 w 1828822"/>
                <a:gd name="connsiteY33" fmla="*/ 168059 h 1326465"/>
                <a:gd name="connsiteX34" fmla="*/ 17082 w 1828822"/>
                <a:gd name="connsiteY34" fmla="*/ 227534 h 1326465"/>
                <a:gd name="connsiteX35" fmla="*/ 4100 w 1828822"/>
                <a:gd name="connsiteY35" fmla="*/ 321856 h 1326465"/>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7241 w 1828822"/>
                <a:gd name="connsiteY6" fmla="*/ 1289561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33235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70048 w 1828822"/>
                <a:gd name="connsiteY33" fmla="*/ 168059 h 1314128"/>
                <a:gd name="connsiteX34" fmla="*/ 17082 w 1828822"/>
                <a:gd name="connsiteY34" fmla="*/ 227534 h 1314128"/>
                <a:gd name="connsiteX35" fmla="*/ 4100 w 1828822"/>
                <a:gd name="connsiteY35" fmla="*/ 321856 h 1314128"/>
                <a:gd name="connsiteX0" fmla="*/ 4100 w 1828822"/>
                <a:gd name="connsiteY0" fmla="*/ 321856 h 1314128"/>
                <a:gd name="connsiteX1" fmla="*/ 0 w 1828822"/>
                <a:gd name="connsiteY1" fmla="*/ 1158347 h 1314128"/>
                <a:gd name="connsiteX2" fmla="*/ 18564 w 1828822"/>
                <a:gd name="connsiteY2" fmla="*/ 1195251 h 1314128"/>
                <a:gd name="connsiteX3" fmla="*/ 82009 w 1828822"/>
                <a:gd name="connsiteY3" fmla="*/ 1219854 h 1314128"/>
                <a:gd name="connsiteX4" fmla="*/ 159917 w 1828822"/>
                <a:gd name="connsiteY4" fmla="*/ 1248557 h 1314128"/>
                <a:gd name="connsiteX5" fmla="*/ 266529 w 1828822"/>
                <a:gd name="connsiteY5" fmla="*/ 1273160 h 1314128"/>
                <a:gd name="connsiteX6" fmla="*/ 379862 w 1828822"/>
                <a:gd name="connsiteY6" fmla="*/ 1283393 h 1314128"/>
                <a:gd name="connsiteX7" fmla="*/ 527477 w 1828822"/>
                <a:gd name="connsiteY7" fmla="*/ 1299784 h 1314128"/>
                <a:gd name="connsiteX8" fmla="*/ 679194 w 1828822"/>
                <a:gd name="connsiteY8" fmla="*/ 1307984 h 1314128"/>
                <a:gd name="connsiteX9" fmla="*/ 821229 w 1828822"/>
                <a:gd name="connsiteY9" fmla="*/ 1314128 h 1314128"/>
                <a:gd name="connsiteX10" fmla="*/ 1090719 w 1828822"/>
                <a:gd name="connsiteY10" fmla="*/ 1314128 h 1314128"/>
                <a:gd name="connsiteX11" fmla="*/ 1299842 w 1828822"/>
                <a:gd name="connsiteY11" fmla="*/ 1301840 h 1314128"/>
                <a:gd name="connsiteX12" fmla="*/ 1463860 w 1828822"/>
                <a:gd name="connsiteY12" fmla="*/ 1289561 h 1314128"/>
                <a:gd name="connsiteX13" fmla="*/ 1599175 w 1828822"/>
                <a:gd name="connsiteY13" fmla="*/ 1269059 h 1314128"/>
                <a:gd name="connsiteX14" fmla="*/ 1709887 w 1828822"/>
                <a:gd name="connsiteY14" fmla="*/ 1248580 h 1314128"/>
                <a:gd name="connsiteX15" fmla="*/ 1791896 w 1828822"/>
                <a:gd name="connsiteY15" fmla="*/ 1207552 h 1314128"/>
                <a:gd name="connsiteX16" fmla="*/ 1817979 w 1828822"/>
                <a:gd name="connsiteY16" fmla="*/ 1195846 h 1314128"/>
                <a:gd name="connsiteX17" fmla="*/ 1828800 w 1828822"/>
                <a:gd name="connsiteY17" fmla="*/ 1166548 h 1314128"/>
                <a:gd name="connsiteX18" fmla="*/ 1820599 w 1828822"/>
                <a:gd name="connsiteY18" fmla="*/ 268550 h 1314128"/>
                <a:gd name="connsiteX19" fmla="*/ 1815594 w 1828822"/>
                <a:gd name="connsiteY19" fmla="*/ 215303 h 1314128"/>
                <a:gd name="connsiteX20" fmla="*/ 1729027 w 1828822"/>
                <a:gd name="connsiteY20" fmla="*/ 145536 h 1314128"/>
                <a:gd name="connsiteX21" fmla="*/ 1630157 w 1828822"/>
                <a:gd name="connsiteY21" fmla="*/ 100408 h 1314128"/>
                <a:gd name="connsiteX22" fmla="*/ 1532087 w 1828822"/>
                <a:gd name="connsiteY22" fmla="*/ 67604 h 1314128"/>
                <a:gd name="connsiteX23" fmla="*/ 1435157 w 1828822"/>
                <a:gd name="connsiteY23" fmla="*/ 47125 h 1314128"/>
                <a:gd name="connsiteX24" fmla="*/ 1300982 w 1828822"/>
                <a:gd name="connsiteY24" fmla="*/ 28702 h 1314128"/>
                <a:gd name="connsiteX25" fmla="*/ 1160427 w 1828822"/>
                <a:gd name="connsiteY25" fmla="*/ 14357 h 1314128"/>
                <a:gd name="connsiteX26" fmla="*/ 971806 w 1828822"/>
                <a:gd name="connsiteY26" fmla="*/ 4112 h 1314128"/>
                <a:gd name="connsiteX27" fmla="*/ 820090 w 1828822"/>
                <a:gd name="connsiteY27" fmla="*/ 0 h 1314128"/>
                <a:gd name="connsiteX28" fmla="*/ 664273 w 1828822"/>
                <a:gd name="connsiteY28" fmla="*/ 14369 h 1314128"/>
                <a:gd name="connsiteX29" fmla="*/ 500255 w 1828822"/>
                <a:gd name="connsiteY29" fmla="*/ 32815 h 1314128"/>
                <a:gd name="connsiteX30" fmla="*/ 377241 w 1828822"/>
                <a:gd name="connsiteY30" fmla="*/ 53293 h 1314128"/>
                <a:gd name="connsiteX31" fmla="*/ 237826 w 1828822"/>
                <a:gd name="connsiteY31" fmla="*/ 92230 h 1314128"/>
                <a:gd name="connsiteX32" fmla="*/ 143516 w 1828822"/>
                <a:gd name="connsiteY32" fmla="*/ 122984 h 1314128"/>
                <a:gd name="connsiteX33" fmla="*/ 60251 w 1828822"/>
                <a:gd name="connsiteY33" fmla="*/ 168059 h 1314128"/>
                <a:gd name="connsiteX34" fmla="*/ 17082 w 1828822"/>
                <a:gd name="connsiteY34" fmla="*/ 227534 h 1314128"/>
                <a:gd name="connsiteX35" fmla="*/ 4100 w 1828822"/>
                <a:gd name="connsiteY35" fmla="*/ 321856 h 13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pattFill prst="dashHorz">
              <a:fgClr>
                <a:schemeClr val="bg1"/>
              </a:fgClr>
              <a:bgClr>
                <a:srgbClr val="FFFF6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5" name="Arc 44">
              <a:extLst>
                <a:ext uri="{FF2B5EF4-FFF2-40B4-BE49-F238E27FC236}">
                  <a16:creationId xmlns:a16="http://schemas.microsoft.com/office/drawing/2014/main" id="{EA7C938D-92A6-408E-8769-ED1D6E6D9ABC}"/>
                </a:ext>
              </a:extLst>
            </p:cNvPr>
            <p:cNvSpPr/>
            <p:nvPr/>
          </p:nvSpPr>
          <p:spPr>
            <a:xfrm>
              <a:off x="6851184" y="4576636"/>
              <a:ext cx="1221274" cy="411079"/>
            </a:xfrm>
            <a:prstGeom prst="arc">
              <a:avLst>
                <a:gd name="adj1" fmla="val 10781579"/>
                <a:gd name="adj2" fmla="val 0"/>
              </a:avLst>
            </a:prstGeom>
            <a:noFill/>
            <a:ln w="19050">
              <a:solidFill>
                <a:srgbClr val="FFD13F"/>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46" name="Arc 45">
              <a:extLst>
                <a:ext uri="{FF2B5EF4-FFF2-40B4-BE49-F238E27FC236}">
                  <a16:creationId xmlns:a16="http://schemas.microsoft.com/office/drawing/2014/main" id="{DEB0348D-9EE7-4C4F-A2F6-506E335555AB}"/>
                </a:ext>
              </a:extLst>
            </p:cNvPr>
            <p:cNvSpPr/>
            <p:nvPr/>
          </p:nvSpPr>
          <p:spPr>
            <a:xfrm rot="10800000">
              <a:off x="6854360" y="4559177"/>
              <a:ext cx="1221274" cy="392034"/>
            </a:xfrm>
            <a:prstGeom prst="arc">
              <a:avLst>
                <a:gd name="adj1" fmla="val 10781579"/>
                <a:gd name="adj2" fmla="val 0"/>
              </a:avLst>
            </a:prstGeom>
            <a:pattFill prst="dashHorz">
              <a:fgClr>
                <a:schemeClr val="bg1"/>
              </a:fgClr>
              <a:bgClr>
                <a:srgbClr val="FFFF66"/>
              </a:bgClr>
            </a:pattFill>
            <a:ln w="19050">
              <a:solidFill>
                <a:srgbClr val="FFD13F"/>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47" name="Freeform 668">
            <a:extLst>
              <a:ext uri="{FF2B5EF4-FFF2-40B4-BE49-F238E27FC236}">
                <a16:creationId xmlns:a16="http://schemas.microsoft.com/office/drawing/2014/main" id="{7FF3CA9E-FD53-484C-AF38-2F839DD019FE}"/>
              </a:ext>
            </a:extLst>
          </p:cNvPr>
          <p:cNvSpPr/>
          <p:nvPr/>
        </p:nvSpPr>
        <p:spPr>
          <a:xfrm>
            <a:off x="6167437" y="4294585"/>
            <a:ext cx="1148954" cy="307181"/>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743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71963 w 2241395"/>
              <a:gd name="connsiteY30" fmla="*/ 310583 h 646771"/>
              <a:gd name="connsiteX31" fmla="*/ 0 w 2241395"/>
              <a:gd name="connsiteY31" fmla="*/ 0 h 6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rgbClr val="5A5434"/>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 name="Block Arc 935">
            <a:extLst>
              <a:ext uri="{FF2B5EF4-FFF2-40B4-BE49-F238E27FC236}">
                <a16:creationId xmlns:a16="http://schemas.microsoft.com/office/drawing/2014/main" id="{19BDA7AE-51B4-4DF5-A2A4-495BA567603C}"/>
              </a:ext>
            </a:extLst>
          </p:cNvPr>
          <p:cNvSpPr/>
          <p:nvPr/>
        </p:nvSpPr>
        <p:spPr>
          <a:xfrm>
            <a:off x="6168629" y="3287316"/>
            <a:ext cx="1148953" cy="283369"/>
          </a:xfrm>
          <a:custGeom>
            <a:avLst/>
            <a:gdLst>
              <a:gd name="connsiteX0" fmla="*/ 0 w 1243584"/>
              <a:gd name="connsiteY0" fmla="*/ 316761 h 633522"/>
              <a:gd name="connsiteX1" fmla="*/ 621163 w 1243584"/>
              <a:gd name="connsiteY1" fmla="*/ 0 h 633522"/>
              <a:gd name="connsiteX2" fmla="*/ 1243565 w 1243584"/>
              <a:gd name="connsiteY2" fmla="*/ 314292 h 633522"/>
              <a:gd name="connsiteX3" fmla="*/ 1119172 w 1243584"/>
              <a:gd name="connsiteY3" fmla="*/ 314786 h 633522"/>
              <a:gd name="connsiteX4" fmla="*/ 621410 w 1243584"/>
              <a:gd name="connsiteY4" fmla="*/ 124386 h 633522"/>
              <a:gd name="connsiteX5" fmla="*/ 124386 w 1243584"/>
              <a:gd name="connsiteY5" fmla="*/ 316761 h 633522"/>
              <a:gd name="connsiteX6" fmla="*/ 0 w 1243584"/>
              <a:gd name="connsiteY6" fmla="*/ 316761 h 633522"/>
              <a:gd name="connsiteX0" fmla="*/ 0 w 1243565"/>
              <a:gd name="connsiteY0" fmla="*/ 316761 h 316761"/>
              <a:gd name="connsiteX1" fmla="*/ 621163 w 1243565"/>
              <a:gd name="connsiteY1" fmla="*/ 0 h 316761"/>
              <a:gd name="connsiteX2" fmla="*/ 1243565 w 1243565"/>
              <a:gd name="connsiteY2" fmla="*/ 314292 h 316761"/>
              <a:gd name="connsiteX3" fmla="*/ 1119172 w 1243565"/>
              <a:gd name="connsiteY3" fmla="*/ 314786 h 316761"/>
              <a:gd name="connsiteX4" fmla="*/ 624068 w 1243565"/>
              <a:gd name="connsiteY4" fmla="*/ 103121 h 316761"/>
              <a:gd name="connsiteX5" fmla="*/ 124386 w 1243565"/>
              <a:gd name="connsiteY5" fmla="*/ 316761 h 316761"/>
              <a:gd name="connsiteX6" fmla="*/ 0 w 1243565"/>
              <a:gd name="connsiteY6" fmla="*/ 316761 h 31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565" h="316761">
                <a:moveTo>
                  <a:pt x="0" y="316761"/>
                </a:moveTo>
                <a:cubicBezTo>
                  <a:pt x="0" y="141944"/>
                  <a:pt x="278003" y="177"/>
                  <a:pt x="621163" y="0"/>
                </a:cubicBezTo>
                <a:cubicBezTo>
                  <a:pt x="962923" y="-176"/>
                  <a:pt x="1240902" y="140194"/>
                  <a:pt x="1243565" y="314292"/>
                </a:cubicBezTo>
                <a:lnTo>
                  <a:pt x="1119172" y="314786"/>
                </a:lnTo>
                <a:cubicBezTo>
                  <a:pt x="1116371" y="209259"/>
                  <a:pt x="896935" y="103040"/>
                  <a:pt x="624068" y="103121"/>
                </a:cubicBezTo>
                <a:cubicBezTo>
                  <a:pt x="349507" y="103203"/>
                  <a:pt x="124386" y="210573"/>
                  <a:pt x="124386" y="316761"/>
                </a:cubicBezTo>
                <a:lnTo>
                  <a:pt x="0" y="316761"/>
                </a:lnTo>
                <a:close/>
              </a:path>
            </a:pathLst>
          </a:custGeom>
          <a:solidFill>
            <a:srgbClr val="5A5434"/>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49" name="Teardrop 48">
            <a:extLst>
              <a:ext uri="{FF2B5EF4-FFF2-40B4-BE49-F238E27FC236}">
                <a16:creationId xmlns:a16="http://schemas.microsoft.com/office/drawing/2014/main" id="{A881401E-2F9A-4C60-83DC-4025CDC3D48F}"/>
              </a:ext>
            </a:extLst>
          </p:cNvPr>
          <p:cNvSpPr/>
          <p:nvPr/>
        </p:nvSpPr>
        <p:spPr>
          <a:xfrm rot="19015281">
            <a:off x="6432948" y="3061097"/>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 name="Teardrop 49">
            <a:extLst>
              <a:ext uri="{FF2B5EF4-FFF2-40B4-BE49-F238E27FC236}">
                <a16:creationId xmlns:a16="http://schemas.microsoft.com/office/drawing/2014/main" id="{6B594A18-8D2F-4962-B962-5246FF46811F}"/>
              </a:ext>
            </a:extLst>
          </p:cNvPr>
          <p:cNvSpPr/>
          <p:nvPr/>
        </p:nvSpPr>
        <p:spPr>
          <a:xfrm rot="19015281">
            <a:off x="6478191" y="307538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 name="Teardrop 50">
            <a:extLst>
              <a:ext uri="{FF2B5EF4-FFF2-40B4-BE49-F238E27FC236}">
                <a16:creationId xmlns:a16="http://schemas.microsoft.com/office/drawing/2014/main" id="{ACB0E3CF-BF12-4308-AE42-30FB0A1BDD4C}"/>
              </a:ext>
            </a:extLst>
          </p:cNvPr>
          <p:cNvSpPr/>
          <p:nvPr/>
        </p:nvSpPr>
        <p:spPr>
          <a:xfrm rot="19015281">
            <a:off x="6529387" y="307538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 name="Teardrop 51">
            <a:extLst>
              <a:ext uri="{FF2B5EF4-FFF2-40B4-BE49-F238E27FC236}">
                <a16:creationId xmlns:a16="http://schemas.microsoft.com/office/drawing/2014/main" id="{B9D74A90-2D9F-44A3-A0DB-159B0B4F7E05}"/>
              </a:ext>
            </a:extLst>
          </p:cNvPr>
          <p:cNvSpPr/>
          <p:nvPr/>
        </p:nvSpPr>
        <p:spPr>
          <a:xfrm rot="19015281">
            <a:off x="6581775" y="307538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3" name="Teardrop 52">
            <a:extLst>
              <a:ext uri="{FF2B5EF4-FFF2-40B4-BE49-F238E27FC236}">
                <a16:creationId xmlns:a16="http://schemas.microsoft.com/office/drawing/2014/main" id="{8763AEF0-97C8-4718-8B6E-1112EB54EDFF}"/>
              </a:ext>
            </a:extLst>
          </p:cNvPr>
          <p:cNvSpPr/>
          <p:nvPr/>
        </p:nvSpPr>
        <p:spPr>
          <a:xfrm rot="19015281">
            <a:off x="6611541" y="3044428"/>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4" name="Teardrop 53">
            <a:extLst>
              <a:ext uri="{FF2B5EF4-FFF2-40B4-BE49-F238E27FC236}">
                <a16:creationId xmlns:a16="http://schemas.microsoft.com/office/drawing/2014/main" id="{BD504918-E6DD-483B-A4C5-2612EBD1CCF4}"/>
              </a:ext>
            </a:extLst>
          </p:cNvPr>
          <p:cNvSpPr/>
          <p:nvPr/>
        </p:nvSpPr>
        <p:spPr>
          <a:xfrm rot="19015281">
            <a:off x="6468666" y="303371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5" name="Teardrop 54">
            <a:extLst>
              <a:ext uri="{FF2B5EF4-FFF2-40B4-BE49-F238E27FC236}">
                <a16:creationId xmlns:a16="http://schemas.microsoft.com/office/drawing/2014/main" id="{4F4524D2-4ADA-4805-A321-E0C0162D0A83}"/>
              </a:ext>
            </a:extLst>
          </p:cNvPr>
          <p:cNvSpPr/>
          <p:nvPr/>
        </p:nvSpPr>
        <p:spPr>
          <a:xfrm rot="19015281">
            <a:off x="6505575" y="3027760"/>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6" name="Teardrop 55">
            <a:extLst>
              <a:ext uri="{FF2B5EF4-FFF2-40B4-BE49-F238E27FC236}">
                <a16:creationId xmlns:a16="http://schemas.microsoft.com/office/drawing/2014/main" id="{149286F7-56AA-4DCE-97ED-1C565855A947}"/>
              </a:ext>
            </a:extLst>
          </p:cNvPr>
          <p:cNvSpPr/>
          <p:nvPr/>
        </p:nvSpPr>
        <p:spPr>
          <a:xfrm rot="19015281">
            <a:off x="6555581" y="303371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7" name="Teardrop 56">
            <a:extLst>
              <a:ext uri="{FF2B5EF4-FFF2-40B4-BE49-F238E27FC236}">
                <a16:creationId xmlns:a16="http://schemas.microsoft.com/office/drawing/2014/main" id="{DA911117-9D18-4B79-AC6B-CDAE71627DED}"/>
              </a:ext>
            </a:extLst>
          </p:cNvPr>
          <p:cNvSpPr/>
          <p:nvPr/>
        </p:nvSpPr>
        <p:spPr>
          <a:xfrm rot="19015281">
            <a:off x="6603206" y="301347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8" name="Teardrop 57">
            <a:extLst>
              <a:ext uri="{FF2B5EF4-FFF2-40B4-BE49-F238E27FC236}">
                <a16:creationId xmlns:a16="http://schemas.microsoft.com/office/drawing/2014/main" id="{5962EE75-B7BC-43F8-844C-ABEFC42ED252}"/>
              </a:ext>
            </a:extLst>
          </p:cNvPr>
          <p:cNvSpPr/>
          <p:nvPr/>
        </p:nvSpPr>
        <p:spPr>
          <a:xfrm rot="19015281">
            <a:off x="6426994" y="3024187"/>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9" name="Freeform 933">
            <a:extLst>
              <a:ext uri="{FF2B5EF4-FFF2-40B4-BE49-F238E27FC236}">
                <a16:creationId xmlns:a16="http://schemas.microsoft.com/office/drawing/2014/main" id="{0FBD98CC-E11F-4662-BD67-C023EE380692}"/>
              </a:ext>
            </a:extLst>
          </p:cNvPr>
          <p:cNvSpPr/>
          <p:nvPr/>
        </p:nvSpPr>
        <p:spPr>
          <a:xfrm>
            <a:off x="6338888" y="2750344"/>
            <a:ext cx="422672" cy="388144"/>
          </a:xfrm>
          <a:custGeom>
            <a:avLst/>
            <a:gdLst>
              <a:gd name="connsiteX0" fmla="*/ 0 w 532563"/>
              <a:gd name="connsiteY0" fmla="*/ 40193 h 733530"/>
              <a:gd name="connsiteX1" fmla="*/ 10049 w 532563"/>
              <a:gd name="connsiteY1" fmla="*/ 622998 h 733530"/>
              <a:gd name="connsiteX2" fmla="*/ 241161 w 532563"/>
              <a:gd name="connsiteY2" fmla="*/ 733530 h 733530"/>
              <a:gd name="connsiteX3" fmla="*/ 532563 w 532563"/>
              <a:gd name="connsiteY3" fmla="*/ 622998 h 733530"/>
              <a:gd name="connsiteX4" fmla="*/ 502418 w 532563"/>
              <a:gd name="connsiteY4" fmla="*/ 0 h 733530"/>
              <a:gd name="connsiteX5" fmla="*/ 231112 w 532563"/>
              <a:gd name="connsiteY5" fmla="*/ 90435 h 733530"/>
              <a:gd name="connsiteX6" fmla="*/ 0 w 532563"/>
              <a:gd name="connsiteY6" fmla="*/ 40193 h 733530"/>
              <a:gd name="connsiteX0" fmla="*/ 0 w 502418"/>
              <a:gd name="connsiteY0" fmla="*/ 40193 h 733530"/>
              <a:gd name="connsiteX1" fmla="*/ 10049 w 502418"/>
              <a:gd name="connsiteY1" fmla="*/ 622998 h 733530"/>
              <a:gd name="connsiteX2" fmla="*/ 241161 w 502418"/>
              <a:gd name="connsiteY2" fmla="*/ 733530 h 733530"/>
              <a:gd name="connsiteX3" fmla="*/ 442128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70339 w 502418"/>
              <a:gd name="connsiteY1" fmla="*/ 636377 h 733530"/>
              <a:gd name="connsiteX2" fmla="*/ 241161 w 502418"/>
              <a:gd name="connsiteY2" fmla="*/ 733530 h 733530"/>
              <a:gd name="connsiteX3" fmla="*/ 442128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70339 w 502418"/>
              <a:gd name="connsiteY1" fmla="*/ 636377 h 733530"/>
              <a:gd name="connsiteX2" fmla="*/ 241161 w 502418"/>
              <a:gd name="connsiteY2" fmla="*/ 733530 h 733530"/>
              <a:gd name="connsiteX3" fmla="*/ 391886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100484 w 502418"/>
              <a:gd name="connsiteY1" fmla="*/ 636377 h 733530"/>
              <a:gd name="connsiteX2" fmla="*/ 241161 w 502418"/>
              <a:gd name="connsiteY2" fmla="*/ 733530 h 733530"/>
              <a:gd name="connsiteX3" fmla="*/ 391886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100484 w 502418"/>
              <a:gd name="connsiteY1" fmla="*/ 636377 h 733530"/>
              <a:gd name="connsiteX2" fmla="*/ 241161 w 502418"/>
              <a:gd name="connsiteY2" fmla="*/ 733530 h 733530"/>
              <a:gd name="connsiteX3" fmla="*/ 391886 w 502418"/>
              <a:gd name="connsiteY3" fmla="*/ 636375 h 733530"/>
              <a:gd name="connsiteX4" fmla="*/ 502418 w 502418"/>
              <a:gd name="connsiteY4" fmla="*/ 0 h 733530"/>
              <a:gd name="connsiteX5" fmla="*/ 281354 w 502418"/>
              <a:gd name="connsiteY5" fmla="*/ 197451 h 733530"/>
              <a:gd name="connsiteX6" fmla="*/ 0 w 502418"/>
              <a:gd name="connsiteY6" fmla="*/ 40193 h 733530"/>
              <a:gd name="connsiteX0" fmla="*/ 0 w 542612"/>
              <a:gd name="connsiteY0" fmla="*/ 40193 h 733530"/>
              <a:gd name="connsiteX1" fmla="*/ 100484 w 542612"/>
              <a:gd name="connsiteY1" fmla="*/ 636377 h 733530"/>
              <a:gd name="connsiteX2" fmla="*/ 241161 w 542612"/>
              <a:gd name="connsiteY2" fmla="*/ 733530 h 733530"/>
              <a:gd name="connsiteX3" fmla="*/ 391886 w 542612"/>
              <a:gd name="connsiteY3" fmla="*/ 636375 h 733530"/>
              <a:gd name="connsiteX4" fmla="*/ 542612 w 542612"/>
              <a:gd name="connsiteY4" fmla="*/ 0 h 733530"/>
              <a:gd name="connsiteX5" fmla="*/ 281354 w 542612"/>
              <a:gd name="connsiteY5" fmla="*/ 197451 h 733530"/>
              <a:gd name="connsiteX6" fmla="*/ 0 w 542612"/>
              <a:gd name="connsiteY6" fmla="*/ 40193 h 733530"/>
              <a:gd name="connsiteX0" fmla="*/ 0 w 562709"/>
              <a:gd name="connsiteY0" fmla="*/ 80325 h 733530"/>
              <a:gd name="connsiteX1" fmla="*/ 120581 w 562709"/>
              <a:gd name="connsiteY1" fmla="*/ 636377 h 733530"/>
              <a:gd name="connsiteX2" fmla="*/ 261258 w 562709"/>
              <a:gd name="connsiteY2" fmla="*/ 733530 h 733530"/>
              <a:gd name="connsiteX3" fmla="*/ 411983 w 562709"/>
              <a:gd name="connsiteY3" fmla="*/ 636375 h 733530"/>
              <a:gd name="connsiteX4" fmla="*/ 562709 w 562709"/>
              <a:gd name="connsiteY4" fmla="*/ 0 h 733530"/>
              <a:gd name="connsiteX5" fmla="*/ 301451 w 562709"/>
              <a:gd name="connsiteY5" fmla="*/ 197451 h 733530"/>
              <a:gd name="connsiteX6" fmla="*/ 0 w 562709"/>
              <a:gd name="connsiteY6" fmla="*/ 80325 h 733530"/>
              <a:gd name="connsiteX0" fmla="*/ 0 w 562709"/>
              <a:gd name="connsiteY0" fmla="*/ 80325 h 733597"/>
              <a:gd name="connsiteX1" fmla="*/ 120581 w 562709"/>
              <a:gd name="connsiteY1" fmla="*/ 636377 h 733597"/>
              <a:gd name="connsiteX2" fmla="*/ 261258 w 562709"/>
              <a:gd name="connsiteY2" fmla="*/ 733530 h 733597"/>
              <a:gd name="connsiteX3" fmla="*/ 411983 w 562709"/>
              <a:gd name="connsiteY3" fmla="*/ 636375 h 733597"/>
              <a:gd name="connsiteX4" fmla="*/ 562709 w 562709"/>
              <a:gd name="connsiteY4" fmla="*/ 0 h 733597"/>
              <a:gd name="connsiteX5" fmla="*/ 301451 w 562709"/>
              <a:gd name="connsiteY5" fmla="*/ 197451 h 733597"/>
              <a:gd name="connsiteX6" fmla="*/ 0 w 562709"/>
              <a:gd name="connsiteY6" fmla="*/ 80325 h 733597"/>
              <a:gd name="connsiteX0" fmla="*/ 0 w 562709"/>
              <a:gd name="connsiteY0" fmla="*/ 80325 h 733597"/>
              <a:gd name="connsiteX1" fmla="*/ 120581 w 562709"/>
              <a:gd name="connsiteY1" fmla="*/ 636377 h 733597"/>
              <a:gd name="connsiteX2" fmla="*/ 261258 w 562709"/>
              <a:gd name="connsiteY2" fmla="*/ 733530 h 733597"/>
              <a:gd name="connsiteX3" fmla="*/ 411983 w 562709"/>
              <a:gd name="connsiteY3" fmla="*/ 636375 h 733597"/>
              <a:gd name="connsiteX4" fmla="*/ 562709 w 562709"/>
              <a:gd name="connsiteY4" fmla="*/ 0 h 733597"/>
              <a:gd name="connsiteX5" fmla="*/ 301451 w 562709"/>
              <a:gd name="connsiteY5" fmla="*/ 197451 h 733597"/>
              <a:gd name="connsiteX6" fmla="*/ 0 w 562709"/>
              <a:gd name="connsiteY6" fmla="*/ 80325 h 733597"/>
              <a:gd name="connsiteX0" fmla="*/ 0 w 562709"/>
              <a:gd name="connsiteY0" fmla="*/ 80325 h 733652"/>
              <a:gd name="connsiteX1" fmla="*/ 120581 w 562709"/>
              <a:gd name="connsiteY1" fmla="*/ 636377 h 733652"/>
              <a:gd name="connsiteX2" fmla="*/ 261258 w 562709"/>
              <a:gd name="connsiteY2" fmla="*/ 733530 h 733652"/>
              <a:gd name="connsiteX3" fmla="*/ 411983 w 562709"/>
              <a:gd name="connsiteY3" fmla="*/ 636375 h 733652"/>
              <a:gd name="connsiteX4" fmla="*/ 562709 w 562709"/>
              <a:gd name="connsiteY4" fmla="*/ 0 h 733652"/>
              <a:gd name="connsiteX5" fmla="*/ 301451 w 562709"/>
              <a:gd name="connsiteY5" fmla="*/ 197451 h 733652"/>
              <a:gd name="connsiteX6" fmla="*/ 0 w 562709"/>
              <a:gd name="connsiteY6" fmla="*/ 80325 h 733652"/>
              <a:gd name="connsiteX0" fmla="*/ 0 w 562709"/>
              <a:gd name="connsiteY0" fmla="*/ 80325 h 733781"/>
              <a:gd name="connsiteX1" fmla="*/ 120581 w 562709"/>
              <a:gd name="connsiteY1" fmla="*/ 636377 h 733781"/>
              <a:gd name="connsiteX2" fmla="*/ 261258 w 562709"/>
              <a:gd name="connsiteY2" fmla="*/ 733530 h 733781"/>
              <a:gd name="connsiteX3" fmla="*/ 411983 w 562709"/>
              <a:gd name="connsiteY3" fmla="*/ 636375 h 733781"/>
              <a:gd name="connsiteX4" fmla="*/ 562709 w 562709"/>
              <a:gd name="connsiteY4" fmla="*/ 0 h 733781"/>
              <a:gd name="connsiteX5" fmla="*/ 301451 w 562709"/>
              <a:gd name="connsiteY5" fmla="*/ 197451 h 733781"/>
              <a:gd name="connsiteX6" fmla="*/ 0 w 562709"/>
              <a:gd name="connsiteY6" fmla="*/ 80325 h 733781"/>
              <a:gd name="connsiteX0" fmla="*/ 0 w 562709"/>
              <a:gd name="connsiteY0" fmla="*/ 80325 h 733781"/>
              <a:gd name="connsiteX1" fmla="*/ 120581 w 562709"/>
              <a:gd name="connsiteY1" fmla="*/ 636377 h 733781"/>
              <a:gd name="connsiteX2" fmla="*/ 261258 w 562709"/>
              <a:gd name="connsiteY2" fmla="*/ 733530 h 733781"/>
              <a:gd name="connsiteX3" fmla="*/ 411983 w 562709"/>
              <a:gd name="connsiteY3" fmla="*/ 636375 h 733781"/>
              <a:gd name="connsiteX4" fmla="*/ 562709 w 562709"/>
              <a:gd name="connsiteY4" fmla="*/ 0 h 733781"/>
              <a:gd name="connsiteX5" fmla="*/ 301451 w 562709"/>
              <a:gd name="connsiteY5" fmla="*/ 197451 h 733781"/>
              <a:gd name="connsiteX6" fmla="*/ 0 w 562709"/>
              <a:gd name="connsiteY6" fmla="*/ 80325 h 733781"/>
              <a:gd name="connsiteX0" fmla="*/ 0 w 562709"/>
              <a:gd name="connsiteY0" fmla="*/ 80325 h 699992"/>
              <a:gd name="connsiteX1" fmla="*/ 120581 w 562709"/>
              <a:gd name="connsiteY1" fmla="*/ 636377 h 699992"/>
              <a:gd name="connsiteX2" fmla="*/ 269118 w 562709"/>
              <a:gd name="connsiteY2" fmla="*/ 695160 h 699992"/>
              <a:gd name="connsiteX3" fmla="*/ 411983 w 562709"/>
              <a:gd name="connsiteY3" fmla="*/ 636375 h 699992"/>
              <a:gd name="connsiteX4" fmla="*/ 562709 w 562709"/>
              <a:gd name="connsiteY4" fmla="*/ 0 h 699992"/>
              <a:gd name="connsiteX5" fmla="*/ 301451 w 562709"/>
              <a:gd name="connsiteY5" fmla="*/ 197451 h 699992"/>
              <a:gd name="connsiteX6" fmla="*/ 0 w 562709"/>
              <a:gd name="connsiteY6" fmla="*/ 80325 h 699992"/>
              <a:gd name="connsiteX0" fmla="*/ 0 w 562709"/>
              <a:gd name="connsiteY0" fmla="*/ 80325 h 699992"/>
              <a:gd name="connsiteX1" fmla="*/ 120581 w 562709"/>
              <a:gd name="connsiteY1" fmla="*/ 636377 h 699992"/>
              <a:gd name="connsiteX2" fmla="*/ 269118 w 562709"/>
              <a:gd name="connsiteY2" fmla="*/ 695160 h 699992"/>
              <a:gd name="connsiteX3" fmla="*/ 411983 w 562709"/>
              <a:gd name="connsiteY3" fmla="*/ 636375 h 699992"/>
              <a:gd name="connsiteX4" fmla="*/ 562709 w 562709"/>
              <a:gd name="connsiteY4" fmla="*/ 0 h 699992"/>
              <a:gd name="connsiteX5" fmla="*/ 301451 w 562709"/>
              <a:gd name="connsiteY5" fmla="*/ 197451 h 699992"/>
              <a:gd name="connsiteX6" fmla="*/ 0 w 562709"/>
              <a:gd name="connsiteY6" fmla="*/ 80325 h 699992"/>
              <a:gd name="connsiteX0" fmla="*/ 0 w 562709"/>
              <a:gd name="connsiteY0" fmla="*/ 80325 h 695479"/>
              <a:gd name="connsiteX1" fmla="*/ 120581 w 562709"/>
              <a:gd name="connsiteY1" fmla="*/ 636377 h 695479"/>
              <a:gd name="connsiteX2" fmla="*/ 269118 w 562709"/>
              <a:gd name="connsiteY2" fmla="*/ 695160 h 695479"/>
              <a:gd name="connsiteX3" fmla="*/ 411983 w 562709"/>
              <a:gd name="connsiteY3" fmla="*/ 636375 h 695479"/>
              <a:gd name="connsiteX4" fmla="*/ 562709 w 562709"/>
              <a:gd name="connsiteY4" fmla="*/ 0 h 695479"/>
              <a:gd name="connsiteX5" fmla="*/ 301451 w 562709"/>
              <a:gd name="connsiteY5" fmla="*/ 197451 h 695479"/>
              <a:gd name="connsiteX6" fmla="*/ 0 w 562709"/>
              <a:gd name="connsiteY6" fmla="*/ 80325 h 695479"/>
              <a:gd name="connsiteX0" fmla="*/ 0 w 562709"/>
              <a:gd name="connsiteY0" fmla="*/ 80325 h 695329"/>
              <a:gd name="connsiteX1" fmla="*/ 120581 w 562709"/>
              <a:gd name="connsiteY1" fmla="*/ 636377 h 695329"/>
              <a:gd name="connsiteX2" fmla="*/ 269118 w 562709"/>
              <a:gd name="connsiteY2" fmla="*/ 695160 h 695329"/>
              <a:gd name="connsiteX3" fmla="*/ 411983 w 562709"/>
              <a:gd name="connsiteY3" fmla="*/ 636375 h 695329"/>
              <a:gd name="connsiteX4" fmla="*/ 562709 w 562709"/>
              <a:gd name="connsiteY4" fmla="*/ 0 h 695329"/>
              <a:gd name="connsiteX5" fmla="*/ 301451 w 562709"/>
              <a:gd name="connsiteY5" fmla="*/ 197451 h 695329"/>
              <a:gd name="connsiteX6" fmla="*/ 0 w 562709"/>
              <a:gd name="connsiteY6" fmla="*/ 80325 h 695329"/>
              <a:gd name="connsiteX0" fmla="*/ 0 w 562709"/>
              <a:gd name="connsiteY0" fmla="*/ 80325 h 695680"/>
              <a:gd name="connsiteX1" fmla="*/ 120581 w 562709"/>
              <a:gd name="connsiteY1" fmla="*/ 636377 h 695680"/>
              <a:gd name="connsiteX2" fmla="*/ 269118 w 562709"/>
              <a:gd name="connsiteY2" fmla="*/ 695160 h 695680"/>
              <a:gd name="connsiteX3" fmla="*/ 411983 w 562709"/>
              <a:gd name="connsiteY3" fmla="*/ 636375 h 695680"/>
              <a:gd name="connsiteX4" fmla="*/ 562709 w 562709"/>
              <a:gd name="connsiteY4" fmla="*/ 0 h 695680"/>
              <a:gd name="connsiteX5" fmla="*/ 301451 w 562709"/>
              <a:gd name="connsiteY5" fmla="*/ 197451 h 695680"/>
              <a:gd name="connsiteX6" fmla="*/ 0 w 562709"/>
              <a:gd name="connsiteY6" fmla="*/ 80325 h 695680"/>
              <a:gd name="connsiteX0" fmla="*/ 0 w 562709"/>
              <a:gd name="connsiteY0" fmla="*/ 80325 h 695680"/>
              <a:gd name="connsiteX1" fmla="*/ 120581 w 562709"/>
              <a:gd name="connsiteY1" fmla="*/ 636377 h 695680"/>
              <a:gd name="connsiteX2" fmla="*/ 269118 w 562709"/>
              <a:gd name="connsiteY2" fmla="*/ 695160 h 695680"/>
              <a:gd name="connsiteX3" fmla="*/ 411983 w 562709"/>
              <a:gd name="connsiteY3" fmla="*/ 636375 h 695680"/>
              <a:gd name="connsiteX4" fmla="*/ 562709 w 562709"/>
              <a:gd name="connsiteY4" fmla="*/ 0 h 695680"/>
              <a:gd name="connsiteX5" fmla="*/ 301451 w 562709"/>
              <a:gd name="connsiteY5" fmla="*/ 197451 h 695680"/>
              <a:gd name="connsiteX6" fmla="*/ 0 w 562709"/>
              <a:gd name="connsiteY6" fmla="*/ 80325 h 69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09" h="695680">
                <a:moveTo>
                  <a:pt x="0" y="80325"/>
                </a:moveTo>
                <a:lnTo>
                  <a:pt x="120581" y="636377"/>
                </a:lnTo>
                <a:cubicBezTo>
                  <a:pt x="198913" y="693179"/>
                  <a:pt x="203886" y="697657"/>
                  <a:pt x="269118" y="695160"/>
                </a:cubicBezTo>
                <a:cubicBezTo>
                  <a:pt x="340321" y="697656"/>
                  <a:pt x="348641" y="693176"/>
                  <a:pt x="411983" y="636375"/>
                </a:cubicBezTo>
                <a:lnTo>
                  <a:pt x="562709" y="0"/>
                </a:lnTo>
                <a:lnTo>
                  <a:pt x="301451" y="197451"/>
                </a:lnTo>
                <a:lnTo>
                  <a:pt x="0" y="80325"/>
                </a:lnTo>
                <a:close/>
              </a:path>
            </a:pathLst>
          </a:custGeom>
          <a:pattFill prst="openDmnd">
            <a:fgClr>
              <a:schemeClr val="bg2">
                <a:lumMod val="25000"/>
              </a:schemeClr>
            </a:fgClr>
            <a:bgClr>
              <a:schemeClr val="bg1"/>
            </a:bgClr>
          </a:patt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0" name="Freeform 932">
            <a:extLst>
              <a:ext uri="{FF2B5EF4-FFF2-40B4-BE49-F238E27FC236}">
                <a16:creationId xmlns:a16="http://schemas.microsoft.com/office/drawing/2014/main" id="{1C81319C-EAE6-4B14-A391-A57CB716A75C}"/>
              </a:ext>
            </a:extLst>
          </p:cNvPr>
          <p:cNvSpPr/>
          <p:nvPr/>
        </p:nvSpPr>
        <p:spPr>
          <a:xfrm>
            <a:off x="6344842" y="2757488"/>
            <a:ext cx="411956" cy="377428"/>
          </a:xfrm>
          <a:custGeom>
            <a:avLst/>
            <a:gdLst>
              <a:gd name="connsiteX0" fmla="*/ 0 w 532563"/>
              <a:gd name="connsiteY0" fmla="*/ 40193 h 733530"/>
              <a:gd name="connsiteX1" fmla="*/ 10049 w 532563"/>
              <a:gd name="connsiteY1" fmla="*/ 622998 h 733530"/>
              <a:gd name="connsiteX2" fmla="*/ 241161 w 532563"/>
              <a:gd name="connsiteY2" fmla="*/ 733530 h 733530"/>
              <a:gd name="connsiteX3" fmla="*/ 532563 w 532563"/>
              <a:gd name="connsiteY3" fmla="*/ 622998 h 733530"/>
              <a:gd name="connsiteX4" fmla="*/ 502418 w 532563"/>
              <a:gd name="connsiteY4" fmla="*/ 0 h 733530"/>
              <a:gd name="connsiteX5" fmla="*/ 231112 w 532563"/>
              <a:gd name="connsiteY5" fmla="*/ 90435 h 733530"/>
              <a:gd name="connsiteX6" fmla="*/ 0 w 532563"/>
              <a:gd name="connsiteY6" fmla="*/ 40193 h 733530"/>
              <a:gd name="connsiteX0" fmla="*/ 0 w 502418"/>
              <a:gd name="connsiteY0" fmla="*/ 40193 h 733530"/>
              <a:gd name="connsiteX1" fmla="*/ 10049 w 502418"/>
              <a:gd name="connsiteY1" fmla="*/ 622998 h 733530"/>
              <a:gd name="connsiteX2" fmla="*/ 241161 w 502418"/>
              <a:gd name="connsiteY2" fmla="*/ 733530 h 733530"/>
              <a:gd name="connsiteX3" fmla="*/ 442128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70339 w 502418"/>
              <a:gd name="connsiteY1" fmla="*/ 636377 h 733530"/>
              <a:gd name="connsiteX2" fmla="*/ 241161 w 502418"/>
              <a:gd name="connsiteY2" fmla="*/ 733530 h 733530"/>
              <a:gd name="connsiteX3" fmla="*/ 442128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70339 w 502418"/>
              <a:gd name="connsiteY1" fmla="*/ 636377 h 733530"/>
              <a:gd name="connsiteX2" fmla="*/ 241161 w 502418"/>
              <a:gd name="connsiteY2" fmla="*/ 733530 h 733530"/>
              <a:gd name="connsiteX3" fmla="*/ 391886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100484 w 502418"/>
              <a:gd name="connsiteY1" fmla="*/ 636377 h 733530"/>
              <a:gd name="connsiteX2" fmla="*/ 241161 w 502418"/>
              <a:gd name="connsiteY2" fmla="*/ 733530 h 733530"/>
              <a:gd name="connsiteX3" fmla="*/ 391886 w 502418"/>
              <a:gd name="connsiteY3" fmla="*/ 636375 h 733530"/>
              <a:gd name="connsiteX4" fmla="*/ 502418 w 502418"/>
              <a:gd name="connsiteY4" fmla="*/ 0 h 733530"/>
              <a:gd name="connsiteX5" fmla="*/ 231112 w 502418"/>
              <a:gd name="connsiteY5" fmla="*/ 90435 h 733530"/>
              <a:gd name="connsiteX6" fmla="*/ 0 w 502418"/>
              <a:gd name="connsiteY6" fmla="*/ 40193 h 733530"/>
              <a:gd name="connsiteX0" fmla="*/ 0 w 502418"/>
              <a:gd name="connsiteY0" fmla="*/ 40193 h 733530"/>
              <a:gd name="connsiteX1" fmla="*/ 100484 w 502418"/>
              <a:gd name="connsiteY1" fmla="*/ 636377 h 733530"/>
              <a:gd name="connsiteX2" fmla="*/ 241161 w 502418"/>
              <a:gd name="connsiteY2" fmla="*/ 733530 h 733530"/>
              <a:gd name="connsiteX3" fmla="*/ 391886 w 502418"/>
              <a:gd name="connsiteY3" fmla="*/ 636375 h 733530"/>
              <a:gd name="connsiteX4" fmla="*/ 502418 w 502418"/>
              <a:gd name="connsiteY4" fmla="*/ 0 h 733530"/>
              <a:gd name="connsiteX5" fmla="*/ 281354 w 502418"/>
              <a:gd name="connsiteY5" fmla="*/ 197451 h 733530"/>
              <a:gd name="connsiteX6" fmla="*/ 0 w 502418"/>
              <a:gd name="connsiteY6" fmla="*/ 40193 h 733530"/>
              <a:gd name="connsiteX0" fmla="*/ 0 w 542612"/>
              <a:gd name="connsiteY0" fmla="*/ 40193 h 733530"/>
              <a:gd name="connsiteX1" fmla="*/ 100484 w 542612"/>
              <a:gd name="connsiteY1" fmla="*/ 636377 h 733530"/>
              <a:gd name="connsiteX2" fmla="*/ 241161 w 542612"/>
              <a:gd name="connsiteY2" fmla="*/ 733530 h 733530"/>
              <a:gd name="connsiteX3" fmla="*/ 391886 w 542612"/>
              <a:gd name="connsiteY3" fmla="*/ 636375 h 733530"/>
              <a:gd name="connsiteX4" fmla="*/ 542612 w 542612"/>
              <a:gd name="connsiteY4" fmla="*/ 0 h 733530"/>
              <a:gd name="connsiteX5" fmla="*/ 281354 w 542612"/>
              <a:gd name="connsiteY5" fmla="*/ 197451 h 733530"/>
              <a:gd name="connsiteX6" fmla="*/ 0 w 542612"/>
              <a:gd name="connsiteY6" fmla="*/ 40193 h 733530"/>
              <a:gd name="connsiteX0" fmla="*/ 0 w 562709"/>
              <a:gd name="connsiteY0" fmla="*/ 80325 h 733530"/>
              <a:gd name="connsiteX1" fmla="*/ 120581 w 562709"/>
              <a:gd name="connsiteY1" fmla="*/ 636377 h 733530"/>
              <a:gd name="connsiteX2" fmla="*/ 261258 w 562709"/>
              <a:gd name="connsiteY2" fmla="*/ 733530 h 733530"/>
              <a:gd name="connsiteX3" fmla="*/ 411983 w 562709"/>
              <a:gd name="connsiteY3" fmla="*/ 636375 h 733530"/>
              <a:gd name="connsiteX4" fmla="*/ 562709 w 562709"/>
              <a:gd name="connsiteY4" fmla="*/ 0 h 733530"/>
              <a:gd name="connsiteX5" fmla="*/ 301451 w 562709"/>
              <a:gd name="connsiteY5" fmla="*/ 197451 h 733530"/>
              <a:gd name="connsiteX6" fmla="*/ 0 w 562709"/>
              <a:gd name="connsiteY6" fmla="*/ 80325 h 733530"/>
              <a:gd name="connsiteX0" fmla="*/ 0 w 562709"/>
              <a:gd name="connsiteY0" fmla="*/ 80325 h 733597"/>
              <a:gd name="connsiteX1" fmla="*/ 120581 w 562709"/>
              <a:gd name="connsiteY1" fmla="*/ 636377 h 733597"/>
              <a:gd name="connsiteX2" fmla="*/ 261258 w 562709"/>
              <a:gd name="connsiteY2" fmla="*/ 733530 h 733597"/>
              <a:gd name="connsiteX3" fmla="*/ 411983 w 562709"/>
              <a:gd name="connsiteY3" fmla="*/ 636375 h 733597"/>
              <a:gd name="connsiteX4" fmla="*/ 562709 w 562709"/>
              <a:gd name="connsiteY4" fmla="*/ 0 h 733597"/>
              <a:gd name="connsiteX5" fmla="*/ 301451 w 562709"/>
              <a:gd name="connsiteY5" fmla="*/ 197451 h 733597"/>
              <a:gd name="connsiteX6" fmla="*/ 0 w 562709"/>
              <a:gd name="connsiteY6" fmla="*/ 80325 h 733597"/>
              <a:gd name="connsiteX0" fmla="*/ 0 w 562709"/>
              <a:gd name="connsiteY0" fmla="*/ 80325 h 733597"/>
              <a:gd name="connsiteX1" fmla="*/ 120581 w 562709"/>
              <a:gd name="connsiteY1" fmla="*/ 636377 h 733597"/>
              <a:gd name="connsiteX2" fmla="*/ 261258 w 562709"/>
              <a:gd name="connsiteY2" fmla="*/ 733530 h 733597"/>
              <a:gd name="connsiteX3" fmla="*/ 411983 w 562709"/>
              <a:gd name="connsiteY3" fmla="*/ 636375 h 733597"/>
              <a:gd name="connsiteX4" fmla="*/ 562709 w 562709"/>
              <a:gd name="connsiteY4" fmla="*/ 0 h 733597"/>
              <a:gd name="connsiteX5" fmla="*/ 301451 w 562709"/>
              <a:gd name="connsiteY5" fmla="*/ 197451 h 733597"/>
              <a:gd name="connsiteX6" fmla="*/ 0 w 562709"/>
              <a:gd name="connsiteY6" fmla="*/ 80325 h 733597"/>
              <a:gd name="connsiteX0" fmla="*/ 0 w 562709"/>
              <a:gd name="connsiteY0" fmla="*/ 80325 h 733652"/>
              <a:gd name="connsiteX1" fmla="*/ 120581 w 562709"/>
              <a:gd name="connsiteY1" fmla="*/ 636377 h 733652"/>
              <a:gd name="connsiteX2" fmla="*/ 261258 w 562709"/>
              <a:gd name="connsiteY2" fmla="*/ 733530 h 733652"/>
              <a:gd name="connsiteX3" fmla="*/ 411983 w 562709"/>
              <a:gd name="connsiteY3" fmla="*/ 636375 h 733652"/>
              <a:gd name="connsiteX4" fmla="*/ 562709 w 562709"/>
              <a:gd name="connsiteY4" fmla="*/ 0 h 733652"/>
              <a:gd name="connsiteX5" fmla="*/ 301451 w 562709"/>
              <a:gd name="connsiteY5" fmla="*/ 197451 h 733652"/>
              <a:gd name="connsiteX6" fmla="*/ 0 w 562709"/>
              <a:gd name="connsiteY6" fmla="*/ 80325 h 733652"/>
              <a:gd name="connsiteX0" fmla="*/ 0 w 562709"/>
              <a:gd name="connsiteY0" fmla="*/ 80325 h 733781"/>
              <a:gd name="connsiteX1" fmla="*/ 120581 w 562709"/>
              <a:gd name="connsiteY1" fmla="*/ 636377 h 733781"/>
              <a:gd name="connsiteX2" fmla="*/ 261258 w 562709"/>
              <a:gd name="connsiteY2" fmla="*/ 733530 h 733781"/>
              <a:gd name="connsiteX3" fmla="*/ 411983 w 562709"/>
              <a:gd name="connsiteY3" fmla="*/ 636375 h 733781"/>
              <a:gd name="connsiteX4" fmla="*/ 562709 w 562709"/>
              <a:gd name="connsiteY4" fmla="*/ 0 h 733781"/>
              <a:gd name="connsiteX5" fmla="*/ 301451 w 562709"/>
              <a:gd name="connsiteY5" fmla="*/ 197451 h 733781"/>
              <a:gd name="connsiteX6" fmla="*/ 0 w 562709"/>
              <a:gd name="connsiteY6" fmla="*/ 80325 h 733781"/>
              <a:gd name="connsiteX0" fmla="*/ 0 w 562709"/>
              <a:gd name="connsiteY0" fmla="*/ 80325 h 733781"/>
              <a:gd name="connsiteX1" fmla="*/ 120581 w 562709"/>
              <a:gd name="connsiteY1" fmla="*/ 636377 h 733781"/>
              <a:gd name="connsiteX2" fmla="*/ 261258 w 562709"/>
              <a:gd name="connsiteY2" fmla="*/ 733530 h 733781"/>
              <a:gd name="connsiteX3" fmla="*/ 411983 w 562709"/>
              <a:gd name="connsiteY3" fmla="*/ 636375 h 733781"/>
              <a:gd name="connsiteX4" fmla="*/ 562709 w 562709"/>
              <a:gd name="connsiteY4" fmla="*/ 0 h 733781"/>
              <a:gd name="connsiteX5" fmla="*/ 301451 w 562709"/>
              <a:gd name="connsiteY5" fmla="*/ 197451 h 733781"/>
              <a:gd name="connsiteX6" fmla="*/ 0 w 562709"/>
              <a:gd name="connsiteY6" fmla="*/ 80325 h 733781"/>
              <a:gd name="connsiteX0" fmla="*/ 0 w 562709"/>
              <a:gd name="connsiteY0" fmla="*/ 80325 h 699992"/>
              <a:gd name="connsiteX1" fmla="*/ 120581 w 562709"/>
              <a:gd name="connsiteY1" fmla="*/ 636377 h 699992"/>
              <a:gd name="connsiteX2" fmla="*/ 269118 w 562709"/>
              <a:gd name="connsiteY2" fmla="*/ 695160 h 699992"/>
              <a:gd name="connsiteX3" fmla="*/ 411983 w 562709"/>
              <a:gd name="connsiteY3" fmla="*/ 636375 h 699992"/>
              <a:gd name="connsiteX4" fmla="*/ 562709 w 562709"/>
              <a:gd name="connsiteY4" fmla="*/ 0 h 699992"/>
              <a:gd name="connsiteX5" fmla="*/ 301451 w 562709"/>
              <a:gd name="connsiteY5" fmla="*/ 197451 h 699992"/>
              <a:gd name="connsiteX6" fmla="*/ 0 w 562709"/>
              <a:gd name="connsiteY6" fmla="*/ 80325 h 699992"/>
              <a:gd name="connsiteX0" fmla="*/ 0 w 562709"/>
              <a:gd name="connsiteY0" fmla="*/ 80325 h 699992"/>
              <a:gd name="connsiteX1" fmla="*/ 120581 w 562709"/>
              <a:gd name="connsiteY1" fmla="*/ 636377 h 699992"/>
              <a:gd name="connsiteX2" fmla="*/ 269118 w 562709"/>
              <a:gd name="connsiteY2" fmla="*/ 695160 h 699992"/>
              <a:gd name="connsiteX3" fmla="*/ 411983 w 562709"/>
              <a:gd name="connsiteY3" fmla="*/ 636375 h 699992"/>
              <a:gd name="connsiteX4" fmla="*/ 562709 w 562709"/>
              <a:gd name="connsiteY4" fmla="*/ 0 h 699992"/>
              <a:gd name="connsiteX5" fmla="*/ 301451 w 562709"/>
              <a:gd name="connsiteY5" fmla="*/ 197451 h 699992"/>
              <a:gd name="connsiteX6" fmla="*/ 0 w 562709"/>
              <a:gd name="connsiteY6" fmla="*/ 80325 h 699992"/>
              <a:gd name="connsiteX0" fmla="*/ 0 w 562709"/>
              <a:gd name="connsiteY0" fmla="*/ 80325 h 695479"/>
              <a:gd name="connsiteX1" fmla="*/ 120581 w 562709"/>
              <a:gd name="connsiteY1" fmla="*/ 636377 h 695479"/>
              <a:gd name="connsiteX2" fmla="*/ 269118 w 562709"/>
              <a:gd name="connsiteY2" fmla="*/ 695160 h 695479"/>
              <a:gd name="connsiteX3" fmla="*/ 411983 w 562709"/>
              <a:gd name="connsiteY3" fmla="*/ 636375 h 695479"/>
              <a:gd name="connsiteX4" fmla="*/ 562709 w 562709"/>
              <a:gd name="connsiteY4" fmla="*/ 0 h 695479"/>
              <a:gd name="connsiteX5" fmla="*/ 301451 w 562709"/>
              <a:gd name="connsiteY5" fmla="*/ 197451 h 695479"/>
              <a:gd name="connsiteX6" fmla="*/ 0 w 562709"/>
              <a:gd name="connsiteY6" fmla="*/ 80325 h 695479"/>
              <a:gd name="connsiteX0" fmla="*/ 0 w 562709"/>
              <a:gd name="connsiteY0" fmla="*/ 80325 h 695329"/>
              <a:gd name="connsiteX1" fmla="*/ 120581 w 562709"/>
              <a:gd name="connsiteY1" fmla="*/ 636377 h 695329"/>
              <a:gd name="connsiteX2" fmla="*/ 269118 w 562709"/>
              <a:gd name="connsiteY2" fmla="*/ 695160 h 695329"/>
              <a:gd name="connsiteX3" fmla="*/ 411983 w 562709"/>
              <a:gd name="connsiteY3" fmla="*/ 636375 h 695329"/>
              <a:gd name="connsiteX4" fmla="*/ 562709 w 562709"/>
              <a:gd name="connsiteY4" fmla="*/ 0 h 695329"/>
              <a:gd name="connsiteX5" fmla="*/ 301451 w 562709"/>
              <a:gd name="connsiteY5" fmla="*/ 197451 h 695329"/>
              <a:gd name="connsiteX6" fmla="*/ 0 w 562709"/>
              <a:gd name="connsiteY6" fmla="*/ 80325 h 695329"/>
              <a:gd name="connsiteX0" fmla="*/ 0 w 562709"/>
              <a:gd name="connsiteY0" fmla="*/ 80325 h 695680"/>
              <a:gd name="connsiteX1" fmla="*/ 120581 w 562709"/>
              <a:gd name="connsiteY1" fmla="*/ 636377 h 695680"/>
              <a:gd name="connsiteX2" fmla="*/ 269118 w 562709"/>
              <a:gd name="connsiteY2" fmla="*/ 695160 h 695680"/>
              <a:gd name="connsiteX3" fmla="*/ 411983 w 562709"/>
              <a:gd name="connsiteY3" fmla="*/ 636375 h 695680"/>
              <a:gd name="connsiteX4" fmla="*/ 562709 w 562709"/>
              <a:gd name="connsiteY4" fmla="*/ 0 h 695680"/>
              <a:gd name="connsiteX5" fmla="*/ 301451 w 562709"/>
              <a:gd name="connsiteY5" fmla="*/ 197451 h 695680"/>
              <a:gd name="connsiteX6" fmla="*/ 0 w 562709"/>
              <a:gd name="connsiteY6" fmla="*/ 80325 h 695680"/>
              <a:gd name="connsiteX0" fmla="*/ 0 w 562709"/>
              <a:gd name="connsiteY0" fmla="*/ 80325 h 695680"/>
              <a:gd name="connsiteX1" fmla="*/ 120581 w 562709"/>
              <a:gd name="connsiteY1" fmla="*/ 636377 h 695680"/>
              <a:gd name="connsiteX2" fmla="*/ 269118 w 562709"/>
              <a:gd name="connsiteY2" fmla="*/ 695160 h 695680"/>
              <a:gd name="connsiteX3" fmla="*/ 411983 w 562709"/>
              <a:gd name="connsiteY3" fmla="*/ 636375 h 695680"/>
              <a:gd name="connsiteX4" fmla="*/ 562709 w 562709"/>
              <a:gd name="connsiteY4" fmla="*/ 0 h 695680"/>
              <a:gd name="connsiteX5" fmla="*/ 301451 w 562709"/>
              <a:gd name="connsiteY5" fmla="*/ 197451 h 695680"/>
              <a:gd name="connsiteX6" fmla="*/ 0 w 562709"/>
              <a:gd name="connsiteY6" fmla="*/ 80325 h 69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09" h="695680">
                <a:moveTo>
                  <a:pt x="0" y="80325"/>
                </a:moveTo>
                <a:lnTo>
                  <a:pt x="120581" y="636377"/>
                </a:lnTo>
                <a:cubicBezTo>
                  <a:pt x="198913" y="693179"/>
                  <a:pt x="203886" y="697657"/>
                  <a:pt x="269118" y="695160"/>
                </a:cubicBezTo>
                <a:cubicBezTo>
                  <a:pt x="340321" y="697656"/>
                  <a:pt x="348641" y="693176"/>
                  <a:pt x="411983" y="636375"/>
                </a:cubicBezTo>
                <a:lnTo>
                  <a:pt x="562709" y="0"/>
                </a:lnTo>
                <a:lnTo>
                  <a:pt x="301451" y="197451"/>
                </a:lnTo>
                <a:lnTo>
                  <a:pt x="0" y="80325"/>
                </a:lnTo>
                <a:close/>
              </a:path>
            </a:pathLst>
          </a:custGeom>
          <a:solidFill>
            <a:srgbClr val="FFFFB3">
              <a:alpha val="60000"/>
            </a:srgb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1" name="Flowchart: Manual Operation 663">
            <a:extLst>
              <a:ext uri="{FF2B5EF4-FFF2-40B4-BE49-F238E27FC236}">
                <a16:creationId xmlns:a16="http://schemas.microsoft.com/office/drawing/2014/main" id="{3A6F2534-2830-4074-BA2D-B98F2652D429}"/>
              </a:ext>
            </a:extLst>
          </p:cNvPr>
          <p:cNvSpPr/>
          <p:nvPr/>
        </p:nvSpPr>
        <p:spPr>
          <a:xfrm rot="19178143">
            <a:off x="5398294" y="1320403"/>
            <a:ext cx="686991" cy="31670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62 w 10000"/>
              <a:gd name="connsiteY3" fmla="*/ 9963 h 10000"/>
              <a:gd name="connsiteX4" fmla="*/ 0 w 10000"/>
              <a:gd name="connsiteY4" fmla="*/ 0 h 10000"/>
              <a:gd name="connsiteX0" fmla="*/ 0 w 10000"/>
              <a:gd name="connsiteY0" fmla="*/ 0 h 9963"/>
              <a:gd name="connsiteX1" fmla="*/ 10000 w 10000"/>
              <a:gd name="connsiteY1" fmla="*/ 0 h 9963"/>
              <a:gd name="connsiteX2" fmla="*/ 9239 w 10000"/>
              <a:gd name="connsiteY2" fmla="*/ 9254 h 9963"/>
              <a:gd name="connsiteX3" fmla="*/ 362 w 10000"/>
              <a:gd name="connsiteY3" fmla="*/ 9963 h 9963"/>
              <a:gd name="connsiteX4" fmla="*/ 0 w 10000"/>
              <a:gd name="connsiteY4" fmla="*/ 0 h 9963"/>
              <a:gd name="connsiteX0" fmla="*/ 29 w 10029"/>
              <a:gd name="connsiteY0" fmla="*/ 0 h 9713"/>
              <a:gd name="connsiteX1" fmla="*/ 10029 w 10029"/>
              <a:gd name="connsiteY1" fmla="*/ 0 h 9713"/>
              <a:gd name="connsiteX2" fmla="*/ 9268 w 10029"/>
              <a:gd name="connsiteY2" fmla="*/ 9288 h 9713"/>
              <a:gd name="connsiteX3" fmla="*/ 35 w 10029"/>
              <a:gd name="connsiteY3" fmla="*/ 9713 h 9713"/>
              <a:gd name="connsiteX4" fmla="*/ 29 w 10029"/>
              <a:gd name="connsiteY4" fmla="*/ 0 h 9713"/>
              <a:gd name="connsiteX0" fmla="*/ 567 w 10538"/>
              <a:gd name="connsiteY0" fmla="*/ 0 h 10054"/>
              <a:gd name="connsiteX1" fmla="*/ 10538 w 10538"/>
              <a:gd name="connsiteY1" fmla="*/ 0 h 10054"/>
              <a:gd name="connsiteX2" fmla="*/ 9779 w 10538"/>
              <a:gd name="connsiteY2" fmla="*/ 9562 h 10054"/>
              <a:gd name="connsiteX3" fmla="*/ 12 w 10538"/>
              <a:gd name="connsiteY3" fmla="*/ 10054 h 10054"/>
              <a:gd name="connsiteX4" fmla="*/ 567 w 10538"/>
              <a:gd name="connsiteY4" fmla="*/ 0 h 10054"/>
              <a:gd name="connsiteX0" fmla="*/ 555 w 10526"/>
              <a:gd name="connsiteY0" fmla="*/ 0 h 10054"/>
              <a:gd name="connsiteX1" fmla="*/ 10526 w 10526"/>
              <a:gd name="connsiteY1" fmla="*/ 0 h 10054"/>
              <a:gd name="connsiteX2" fmla="*/ 9767 w 10526"/>
              <a:gd name="connsiteY2" fmla="*/ 9562 h 10054"/>
              <a:gd name="connsiteX3" fmla="*/ 0 w 10526"/>
              <a:gd name="connsiteY3" fmla="*/ 10054 h 10054"/>
              <a:gd name="connsiteX4" fmla="*/ 555 w 10526"/>
              <a:gd name="connsiteY4" fmla="*/ 0 h 10054"/>
              <a:gd name="connsiteX0" fmla="*/ 555 w 10526"/>
              <a:gd name="connsiteY0" fmla="*/ 0 h 10054"/>
              <a:gd name="connsiteX1" fmla="*/ 10526 w 10526"/>
              <a:gd name="connsiteY1" fmla="*/ 0 h 10054"/>
              <a:gd name="connsiteX2" fmla="*/ 9767 w 10526"/>
              <a:gd name="connsiteY2" fmla="*/ 9562 h 10054"/>
              <a:gd name="connsiteX3" fmla="*/ 0 w 10526"/>
              <a:gd name="connsiteY3" fmla="*/ 10054 h 10054"/>
              <a:gd name="connsiteX4" fmla="*/ 555 w 10526"/>
              <a:gd name="connsiteY4" fmla="*/ 0 h 10054"/>
              <a:gd name="connsiteX0" fmla="*/ 555 w 10526"/>
              <a:gd name="connsiteY0" fmla="*/ 0 h 10054"/>
              <a:gd name="connsiteX1" fmla="*/ 10526 w 10526"/>
              <a:gd name="connsiteY1" fmla="*/ 0 h 10054"/>
              <a:gd name="connsiteX2" fmla="*/ 9767 w 10526"/>
              <a:gd name="connsiteY2" fmla="*/ 9562 h 10054"/>
              <a:gd name="connsiteX3" fmla="*/ 0 w 10526"/>
              <a:gd name="connsiteY3" fmla="*/ 10054 h 10054"/>
              <a:gd name="connsiteX4" fmla="*/ 555 w 10526"/>
              <a:gd name="connsiteY4" fmla="*/ 0 h 1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 h="10054">
                <a:moveTo>
                  <a:pt x="555" y="0"/>
                </a:moveTo>
                <a:lnTo>
                  <a:pt x="10526" y="0"/>
                </a:lnTo>
                <a:lnTo>
                  <a:pt x="9767" y="9562"/>
                </a:lnTo>
                <a:lnTo>
                  <a:pt x="0" y="10054"/>
                </a:lnTo>
                <a:cubicBezTo>
                  <a:pt x="138" y="6780"/>
                  <a:pt x="329" y="3489"/>
                  <a:pt x="555" y="0"/>
                </a:cubicBezTo>
                <a:close/>
              </a:path>
            </a:pathLst>
          </a:cu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62" name="Group 61">
            <a:extLst>
              <a:ext uri="{FF2B5EF4-FFF2-40B4-BE49-F238E27FC236}">
                <a16:creationId xmlns:a16="http://schemas.microsoft.com/office/drawing/2014/main" id="{D4ED1EEE-F402-4E86-9C6E-83FB082CED15}"/>
              </a:ext>
            </a:extLst>
          </p:cNvPr>
          <p:cNvGrpSpPr>
            <a:grpSpLocks/>
          </p:cNvGrpSpPr>
          <p:nvPr/>
        </p:nvGrpSpPr>
        <p:grpSpPr bwMode="auto">
          <a:xfrm rot="8400000">
            <a:off x="4071938" y="-150020"/>
            <a:ext cx="45244" cy="983457"/>
            <a:chOff x="3198528" y="304800"/>
            <a:chExt cx="79286" cy="1485185"/>
          </a:xfrm>
        </p:grpSpPr>
        <p:sp>
          <p:nvSpPr>
            <p:cNvPr id="63" name="Rectangle 62">
              <a:extLst>
                <a:ext uri="{FF2B5EF4-FFF2-40B4-BE49-F238E27FC236}">
                  <a16:creationId xmlns:a16="http://schemas.microsoft.com/office/drawing/2014/main" id="{8770944F-E2EE-455A-97A7-3C82189EB623}"/>
                </a:ext>
              </a:extLst>
            </p:cNvPr>
            <p:cNvSpPr/>
            <p:nvPr/>
          </p:nvSpPr>
          <p:spPr>
            <a:xfrm>
              <a:off x="3202457" y="305378"/>
              <a:ext cx="73026" cy="1485185"/>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64" name="Straight Connector 63">
              <a:extLst>
                <a:ext uri="{FF2B5EF4-FFF2-40B4-BE49-F238E27FC236}">
                  <a16:creationId xmlns:a16="http://schemas.microsoft.com/office/drawing/2014/main" id="{46AED6BA-B03E-4D61-AA11-6362B7622218}"/>
                </a:ext>
              </a:extLst>
            </p:cNvPr>
            <p:cNvCxnSpPr/>
            <p:nvPr/>
          </p:nvCxnSpPr>
          <p:spPr>
            <a:xfrm>
              <a:off x="3198913" y="461714"/>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3C8E38B7-E912-4594-9044-407A266013D2}"/>
                </a:ext>
              </a:extLst>
            </p:cNvPr>
            <p:cNvCxnSpPr/>
            <p:nvPr/>
          </p:nvCxnSpPr>
          <p:spPr>
            <a:xfrm>
              <a:off x="3200894" y="772974"/>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F0C65FA8-B093-4B55-B528-87FB065B3974}"/>
                </a:ext>
              </a:extLst>
            </p:cNvPr>
            <p:cNvCxnSpPr/>
            <p:nvPr/>
          </p:nvCxnSpPr>
          <p:spPr>
            <a:xfrm>
              <a:off x="3200872" y="1049925"/>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7C085CB4-79BD-45E5-BACD-88BB13354130}"/>
                </a:ext>
              </a:extLst>
            </p:cNvPr>
            <p:cNvCxnSpPr/>
            <p:nvPr/>
          </p:nvCxnSpPr>
          <p:spPr>
            <a:xfrm>
              <a:off x="3200258" y="1280259"/>
              <a:ext cx="771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70D69C8A-D450-44CD-9071-F35941FAFA59}"/>
                </a:ext>
              </a:extLst>
            </p:cNvPr>
            <p:cNvCxnSpPr/>
            <p:nvPr/>
          </p:nvCxnSpPr>
          <p:spPr>
            <a:xfrm>
              <a:off x="3201583" y="1479973"/>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3FC568E6-A3AC-4E58-BE54-5241F6C7D5E1}"/>
                </a:ext>
              </a:extLst>
            </p:cNvPr>
            <p:cNvCxnSpPr/>
            <p:nvPr/>
          </p:nvCxnSpPr>
          <p:spPr>
            <a:xfrm>
              <a:off x="3202070" y="1633648"/>
              <a:ext cx="77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sp>
        <p:nvSpPr>
          <p:cNvPr id="70" name="Parallelogram 69">
            <a:extLst>
              <a:ext uri="{FF2B5EF4-FFF2-40B4-BE49-F238E27FC236}">
                <a16:creationId xmlns:a16="http://schemas.microsoft.com/office/drawing/2014/main" id="{F6D854E3-E0E2-4121-9F73-668E5C9856D7}"/>
              </a:ext>
            </a:extLst>
          </p:cNvPr>
          <p:cNvSpPr/>
          <p:nvPr/>
        </p:nvSpPr>
        <p:spPr>
          <a:xfrm rot="247102">
            <a:off x="3960019" y="1197769"/>
            <a:ext cx="1828800" cy="304800"/>
          </a:xfrm>
          <a:prstGeom prst="parallelogram">
            <a:avLst>
              <a:gd name="adj" fmla="val 12332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71" name="Group 6">
            <a:extLst>
              <a:ext uri="{FF2B5EF4-FFF2-40B4-BE49-F238E27FC236}">
                <a16:creationId xmlns:a16="http://schemas.microsoft.com/office/drawing/2014/main" id="{8EFDCBCF-A844-4748-A51E-AC0DE33432AB}"/>
              </a:ext>
            </a:extLst>
          </p:cNvPr>
          <p:cNvGrpSpPr>
            <a:grpSpLocks/>
          </p:cNvGrpSpPr>
          <p:nvPr/>
        </p:nvGrpSpPr>
        <p:grpSpPr bwMode="auto">
          <a:xfrm>
            <a:off x="1682354" y="1001316"/>
            <a:ext cx="50006" cy="984647"/>
            <a:chOff x="3200399" y="304800"/>
            <a:chExt cx="85124" cy="1485185"/>
          </a:xfrm>
        </p:grpSpPr>
        <p:sp>
          <p:nvSpPr>
            <p:cNvPr id="72" name="Rectangle 71">
              <a:extLst>
                <a:ext uri="{FF2B5EF4-FFF2-40B4-BE49-F238E27FC236}">
                  <a16:creationId xmlns:a16="http://schemas.microsoft.com/office/drawing/2014/main" id="{3DD42104-BD70-4041-B3EC-E1746BCFE6A5}"/>
                </a:ext>
              </a:extLst>
            </p:cNvPr>
            <p:cNvSpPr/>
            <p:nvPr/>
          </p:nvSpPr>
          <p:spPr>
            <a:xfrm>
              <a:off x="3200399" y="304800"/>
              <a:ext cx="81070" cy="1485185"/>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73" name="Straight Connector 72">
              <a:extLst>
                <a:ext uri="{FF2B5EF4-FFF2-40B4-BE49-F238E27FC236}">
                  <a16:creationId xmlns:a16="http://schemas.microsoft.com/office/drawing/2014/main" id="{5BE84288-D4BD-4D09-BF21-DEF7710AACE3}"/>
                </a:ext>
              </a:extLst>
            </p:cNvPr>
            <p:cNvCxnSpPr/>
            <p:nvPr/>
          </p:nvCxnSpPr>
          <p:spPr>
            <a:xfrm>
              <a:off x="3200399" y="457450"/>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A0F3E291-4C75-4CEF-A1EE-3217A4730DC3}"/>
                </a:ext>
              </a:extLst>
            </p:cNvPr>
            <p:cNvCxnSpPr/>
            <p:nvPr/>
          </p:nvCxnSpPr>
          <p:spPr>
            <a:xfrm>
              <a:off x="3200399" y="635240"/>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FE4F5A1B-2908-400E-B5DF-8D0CB73BAC3E}"/>
                </a:ext>
              </a:extLst>
            </p:cNvPr>
            <p:cNvCxnSpPr/>
            <p:nvPr/>
          </p:nvCxnSpPr>
          <p:spPr>
            <a:xfrm>
              <a:off x="3200399" y="762747"/>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25F2CCF0-5BBE-4999-ADAD-620FCEE116F4}"/>
                </a:ext>
              </a:extLst>
            </p:cNvPr>
            <p:cNvCxnSpPr/>
            <p:nvPr/>
          </p:nvCxnSpPr>
          <p:spPr>
            <a:xfrm>
              <a:off x="3208506" y="1631948"/>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8EE84DCB-49C7-41A3-B43A-79933CF8E99B}"/>
                </a:ext>
              </a:extLst>
            </p:cNvPr>
            <p:cNvCxnSpPr/>
            <p:nvPr/>
          </p:nvCxnSpPr>
          <p:spPr>
            <a:xfrm>
              <a:off x="3200399" y="1191960"/>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A2F1EDF1-ED36-4C48-93CB-A636187682D3}"/>
                </a:ext>
              </a:extLst>
            </p:cNvPr>
            <p:cNvCxnSpPr/>
            <p:nvPr/>
          </p:nvCxnSpPr>
          <p:spPr>
            <a:xfrm>
              <a:off x="3204453" y="1394894"/>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62D99518-A0A8-45FC-9B68-C41E16A6C3D6}"/>
                </a:ext>
              </a:extLst>
            </p:cNvPr>
            <p:cNvCxnSpPr/>
            <p:nvPr/>
          </p:nvCxnSpPr>
          <p:spPr>
            <a:xfrm>
              <a:off x="3206479" y="994414"/>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80" name="Group 938">
            <a:extLst>
              <a:ext uri="{FF2B5EF4-FFF2-40B4-BE49-F238E27FC236}">
                <a16:creationId xmlns:a16="http://schemas.microsoft.com/office/drawing/2014/main" id="{FA35DC39-40D6-4B7C-8CE0-7AB69098482E}"/>
              </a:ext>
            </a:extLst>
          </p:cNvPr>
          <p:cNvGrpSpPr>
            <a:grpSpLocks/>
          </p:cNvGrpSpPr>
          <p:nvPr/>
        </p:nvGrpSpPr>
        <p:grpSpPr bwMode="auto">
          <a:xfrm>
            <a:off x="1385888" y="598884"/>
            <a:ext cx="638175" cy="741760"/>
            <a:chOff x="2145287" y="52877"/>
            <a:chExt cx="849581" cy="989059"/>
          </a:xfrm>
        </p:grpSpPr>
        <p:sp>
          <p:nvSpPr>
            <p:cNvPr id="81" name="Freeform 17">
              <a:extLst>
                <a:ext uri="{FF2B5EF4-FFF2-40B4-BE49-F238E27FC236}">
                  <a16:creationId xmlns:a16="http://schemas.microsoft.com/office/drawing/2014/main" id="{965A268B-9592-4D60-9A86-5C226282F328}"/>
                </a:ext>
              </a:extLst>
            </p:cNvPr>
            <p:cNvSpPr/>
            <p:nvPr/>
          </p:nvSpPr>
          <p:spPr>
            <a:xfrm>
              <a:off x="2568493" y="325940"/>
              <a:ext cx="426375" cy="314340"/>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51011 w 589280"/>
                <a:gd name="connsiteY4" fmla="*/ 224388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51011"/>
                <a:gd name="connsiteY0" fmla="*/ 342537 h 342537"/>
                <a:gd name="connsiteX1" fmla="*/ 240938 w 551011"/>
                <a:gd name="connsiteY1" fmla="*/ 14515 h 342537"/>
                <a:gd name="connsiteX2" fmla="*/ 420915 w 551011"/>
                <a:gd name="connsiteY2" fmla="*/ 0 h 342537"/>
                <a:gd name="connsiteX3" fmla="*/ 532469 w 551011"/>
                <a:gd name="connsiteY3" fmla="*/ 153397 h 342537"/>
                <a:gd name="connsiteX4" fmla="*/ 551011 w 551011"/>
                <a:gd name="connsiteY4" fmla="*/ 224388 h 342537"/>
                <a:gd name="connsiteX5" fmla="*/ 400595 w 551011"/>
                <a:gd name="connsiteY5" fmla="*/ 49349 h 342537"/>
                <a:gd name="connsiteX6" fmla="*/ 272869 w 551011"/>
                <a:gd name="connsiteY6" fmla="*/ 69669 h 342537"/>
                <a:gd name="connsiteX7" fmla="*/ 162560 w 551011"/>
                <a:gd name="connsiteY7" fmla="*/ 203200 h 342537"/>
                <a:gd name="connsiteX8" fmla="*/ 0 w 551011"/>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011" h="342537">
                  <a:moveTo>
                    <a:pt x="0" y="342537"/>
                  </a:moveTo>
                  <a:lnTo>
                    <a:pt x="240938" y="14515"/>
                  </a:lnTo>
                  <a:lnTo>
                    <a:pt x="420915" y="0"/>
                  </a:lnTo>
                  <a:lnTo>
                    <a:pt x="532469" y="153397"/>
                  </a:lnTo>
                  <a:lnTo>
                    <a:pt x="551011" y="224388"/>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2" name="Freeform 18">
              <a:extLst>
                <a:ext uri="{FF2B5EF4-FFF2-40B4-BE49-F238E27FC236}">
                  <a16:creationId xmlns:a16="http://schemas.microsoft.com/office/drawing/2014/main" id="{C26E5FCB-4D3C-43A9-841A-229FA92EF247}"/>
                </a:ext>
              </a:extLst>
            </p:cNvPr>
            <p:cNvSpPr/>
            <p:nvPr/>
          </p:nvSpPr>
          <p:spPr>
            <a:xfrm>
              <a:off x="2145287" y="373567"/>
              <a:ext cx="442226" cy="292114"/>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3" name="Freeform 12">
              <a:extLst>
                <a:ext uri="{FF2B5EF4-FFF2-40B4-BE49-F238E27FC236}">
                  <a16:creationId xmlns:a16="http://schemas.microsoft.com/office/drawing/2014/main" id="{221F89E6-43C2-48DD-8290-08A3BC04FD29}"/>
                </a:ext>
              </a:extLst>
            </p:cNvPr>
            <p:cNvSpPr/>
            <p:nvPr/>
          </p:nvSpPr>
          <p:spPr>
            <a:xfrm>
              <a:off x="2532037" y="94154"/>
              <a:ext cx="42797" cy="571527"/>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4" name="Freeform 13">
              <a:extLst>
                <a:ext uri="{FF2B5EF4-FFF2-40B4-BE49-F238E27FC236}">
                  <a16:creationId xmlns:a16="http://schemas.microsoft.com/office/drawing/2014/main" id="{16D79408-1D21-4962-8FB8-338A31B97C3D}"/>
                </a:ext>
              </a:extLst>
            </p:cNvPr>
            <p:cNvSpPr/>
            <p:nvPr/>
          </p:nvSpPr>
          <p:spPr>
            <a:xfrm>
              <a:off x="2571663" y="52877"/>
              <a:ext cx="101443" cy="547713"/>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5" name="Freeform 14">
              <a:extLst>
                <a:ext uri="{FF2B5EF4-FFF2-40B4-BE49-F238E27FC236}">
                  <a16:creationId xmlns:a16="http://schemas.microsoft.com/office/drawing/2014/main" id="{A87DFBD0-D908-4AD8-9BF6-0258DA7CD1F1}"/>
                </a:ext>
              </a:extLst>
            </p:cNvPr>
            <p:cNvSpPr/>
            <p:nvPr/>
          </p:nvSpPr>
          <p:spPr>
            <a:xfrm>
              <a:off x="2562153" y="140194"/>
              <a:ext cx="283722" cy="465159"/>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735" h="507221">
                  <a:moveTo>
                    <a:pt x="18392" y="502194"/>
                  </a:moveTo>
                  <a:cubicBezTo>
                    <a:pt x="25165" y="484777"/>
                    <a:pt x="-5798" y="519611"/>
                    <a:pt x="975" y="502194"/>
                  </a:cubicBezTo>
                  <a:lnTo>
                    <a:pt x="183855" y="26126"/>
                  </a:lnTo>
                  <a:lnTo>
                    <a:pt x="297066" y="0"/>
                  </a:lnTo>
                  <a:lnTo>
                    <a:pt x="366735" y="40640"/>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6" name="Freeform 16">
              <a:extLst>
                <a:ext uri="{FF2B5EF4-FFF2-40B4-BE49-F238E27FC236}">
                  <a16:creationId xmlns:a16="http://schemas.microsoft.com/office/drawing/2014/main" id="{A05B6871-1717-4724-8DDA-6E2C3C563E6E}"/>
                </a:ext>
              </a:extLst>
            </p:cNvPr>
            <p:cNvSpPr/>
            <p:nvPr/>
          </p:nvSpPr>
          <p:spPr>
            <a:xfrm>
              <a:off x="2365608" y="154482"/>
              <a:ext cx="206055" cy="511199"/>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 fmla="*/ 267063 w 267063"/>
                <a:gd name="connsiteY0" fmla="*/ 557349 h 557349"/>
                <a:gd name="connsiteX1" fmla="*/ 191589 w 267063"/>
                <a:gd name="connsiteY1" fmla="*/ 252549 h 557349"/>
                <a:gd name="connsiteX2" fmla="*/ 124823 w 267063"/>
                <a:gd name="connsiteY2" fmla="*/ 23223 h 557349"/>
                <a:gd name="connsiteX3" fmla="*/ 0 w 267063"/>
                <a:gd name="connsiteY3" fmla="*/ 0 h 557349"/>
                <a:gd name="connsiteX4" fmla="*/ 14514 w 267063"/>
                <a:gd name="connsiteY4" fmla="*/ 20320 h 557349"/>
                <a:gd name="connsiteX5" fmla="*/ 26126 w 267063"/>
                <a:gd name="connsiteY5" fmla="*/ 34835 h 557349"/>
                <a:gd name="connsiteX6" fmla="*/ 113212 w 267063"/>
                <a:gd name="connsiteY6" fmla="*/ 113212 h 557349"/>
                <a:gd name="connsiteX7" fmla="*/ 121920 w 267063"/>
                <a:gd name="connsiteY7" fmla="*/ 145143 h 557349"/>
                <a:gd name="connsiteX8" fmla="*/ 171269 w 267063"/>
                <a:gd name="connsiteY8" fmla="*/ 357052 h 557349"/>
                <a:gd name="connsiteX9" fmla="*/ 182880 w 267063"/>
                <a:gd name="connsiteY9" fmla="*/ 383177 h 557349"/>
                <a:gd name="connsiteX10" fmla="*/ 267063 w 267063"/>
                <a:gd name="connsiteY10" fmla="*/ 557349 h 557349"/>
                <a:gd name="connsiteX0" fmla="*/ 267063 w 267063"/>
                <a:gd name="connsiteY0" fmla="*/ 557349 h 557349"/>
                <a:gd name="connsiteX1" fmla="*/ 191589 w 267063"/>
                <a:gd name="connsiteY1" fmla="*/ 252549 h 557349"/>
                <a:gd name="connsiteX2" fmla="*/ 135645 w 267063"/>
                <a:gd name="connsiteY2" fmla="*/ 96267 h 557349"/>
                <a:gd name="connsiteX3" fmla="*/ 0 w 267063"/>
                <a:gd name="connsiteY3" fmla="*/ 0 h 557349"/>
                <a:gd name="connsiteX4" fmla="*/ 14514 w 267063"/>
                <a:gd name="connsiteY4" fmla="*/ 20320 h 557349"/>
                <a:gd name="connsiteX5" fmla="*/ 26126 w 267063"/>
                <a:gd name="connsiteY5" fmla="*/ 34835 h 557349"/>
                <a:gd name="connsiteX6" fmla="*/ 113212 w 267063"/>
                <a:gd name="connsiteY6" fmla="*/ 113212 h 557349"/>
                <a:gd name="connsiteX7" fmla="*/ 121920 w 267063"/>
                <a:gd name="connsiteY7" fmla="*/ 145143 h 557349"/>
                <a:gd name="connsiteX8" fmla="*/ 171269 w 267063"/>
                <a:gd name="connsiteY8" fmla="*/ 357052 h 557349"/>
                <a:gd name="connsiteX9" fmla="*/ 182880 w 267063"/>
                <a:gd name="connsiteY9" fmla="*/ 383177 h 557349"/>
                <a:gd name="connsiteX10" fmla="*/ 267063 w 267063"/>
                <a:gd name="connsiteY10"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63" h="557349">
                  <a:moveTo>
                    <a:pt x="267063" y="557349"/>
                  </a:moveTo>
                  <a:lnTo>
                    <a:pt x="191589" y="252549"/>
                  </a:lnTo>
                  <a:lnTo>
                    <a:pt x="135645" y="96267"/>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7" name="Freeform 22">
              <a:extLst>
                <a:ext uri="{FF2B5EF4-FFF2-40B4-BE49-F238E27FC236}">
                  <a16:creationId xmlns:a16="http://schemas.microsoft.com/office/drawing/2014/main" id="{D5FD8E03-91D0-4FD2-B477-8B2F5CA03969}"/>
                </a:ext>
              </a:extLst>
            </p:cNvPr>
            <p:cNvSpPr/>
            <p:nvPr/>
          </p:nvSpPr>
          <p:spPr>
            <a:xfrm flipH="1">
              <a:off x="2541547" y="568839"/>
              <a:ext cx="255192" cy="45087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8" name="Freeform 20">
              <a:extLst>
                <a:ext uri="{FF2B5EF4-FFF2-40B4-BE49-F238E27FC236}">
                  <a16:creationId xmlns:a16="http://schemas.microsoft.com/office/drawing/2014/main" id="{41F51C64-9AA8-403B-8449-AACE4AB37DC3}"/>
                </a:ext>
              </a:extLst>
            </p:cNvPr>
            <p:cNvSpPr/>
            <p:nvPr/>
          </p:nvSpPr>
          <p:spPr>
            <a:xfrm>
              <a:off x="2253070" y="589477"/>
              <a:ext cx="343954" cy="452459"/>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43542 w 444137"/>
                <a:gd name="connsiteY4" fmla="*/ 441234 h 493486"/>
                <a:gd name="connsiteX5" fmla="*/ 55154 w 444137"/>
                <a:gd name="connsiteY5" fmla="*/ 264160 h 493486"/>
                <a:gd name="connsiteX6" fmla="*/ 66765 w 444137"/>
                <a:gd name="connsiteY6" fmla="*/ 240937 h 493486"/>
                <a:gd name="connsiteX7" fmla="*/ 72571 w 444137"/>
                <a:gd name="connsiteY7" fmla="*/ 217714 h 493486"/>
                <a:gd name="connsiteX8" fmla="*/ 156754 w 444137"/>
                <a:gd name="connsiteY8" fmla="*/ 69669 h 493486"/>
                <a:gd name="connsiteX9" fmla="*/ 185782 w 444137"/>
                <a:gd name="connsiteY9" fmla="*/ 49349 h 493486"/>
                <a:gd name="connsiteX10" fmla="*/ 336731 w 444137"/>
                <a:gd name="connsiteY10" fmla="*/ 40640 h 493486"/>
                <a:gd name="connsiteX11" fmla="*/ 371565 w 444137"/>
                <a:gd name="connsiteY11" fmla="*/ 104503 h 493486"/>
                <a:gd name="connsiteX12" fmla="*/ 420914 w 444137"/>
                <a:gd name="connsiteY12" fmla="*/ 110309 h 493486"/>
                <a:gd name="connsiteX13" fmla="*/ 444137 w 444137"/>
                <a:gd name="connsiteY13" fmla="*/ 69669 h 493486"/>
                <a:gd name="connsiteX14" fmla="*/ 371565 w 444137"/>
                <a:gd name="connsiteY14" fmla="*/ 2903 h 493486"/>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55154 w 444137"/>
                <a:gd name="connsiteY4" fmla="*/ 264160 h 493486"/>
                <a:gd name="connsiteX5" fmla="*/ 66765 w 444137"/>
                <a:gd name="connsiteY5" fmla="*/ 240937 h 493486"/>
                <a:gd name="connsiteX6" fmla="*/ 72571 w 444137"/>
                <a:gd name="connsiteY6" fmla="*/ 217714 h 493486"/>
                <a:gd name="connsiteX7" fmla="*/ 156754 w 444137"/>
                <a:gd name="connsiteY7" fmla="*/ 69669 h 493486"/>
                <a:gd name="connsiteX8" fmla="*/ 185782 w 444137"/>
                <a:gd name="connsiteY8" fmla="*/ 49349 h 493486"/>
                <a:gd name="connsiteX9" fmla="*/ 336731 w 444137"/>
                <a:gd name="connsiteY9" fmla="*/ 40640 h 493486"/>
                <a:gd name="connsiteX10" fmla="*/ 371565 w 444137"/>
                <a:gd name="connsiteY10" fmla="*/ 104503 h 493486"/>
                <a:gd name="connsiteX11" fmla="*/ 420914 w 444137"/>
                <a:gd name="connsiteY11" fmla="*/ 110309 h 493486"/>
                <a:gd name="connsiteX12" fmla="*/ 444137 w 444137"/>
                <a:gd name="connsiteY12" fmla="*/ 69669 h 493486"/>
                <a:gd name="connsiteX13" fmla="*/ 371565 w 444137"/>
                <a:gd name="connsiteY13"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137" h="493486">
                  <a:moveTo>
                    <a:pt x="371565" y="2903"/>
                  </a:moveTo>
                  <a:lnTo>
                    <a:pt x="150948" y="0"/>
                  </a:lnTo>
                  <a:lnTo>
                    <a:pt x="8708" y="217714"/>
                  </a:lnTo>
                  <a:lnTo>
                    <a:pt x="0" y="493486"/>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89" name="Group 27">
            <a:extLst>
              <a:ext uri="{FF2B5EF4-FFF2-40B4-BE49-F238E27FC236}">
                <a16:creationId xmlns:a16="http://schemas.microsoft.com/office/drawing/2014/main" id="{80C92B1B-F5A3-42DB-976E-A879020A3CF4}"/>
              </a:ext>
            </a:extLst>
          </p:cNvPr>
          <p:cNvGrpSpPr>
            <a:grpSpLocks/>
          </p:cNvGrpSpPr>
          <p:nvPr/>
        </p:nvGrpSpPr>
        <p:grpSpPr bwMode="auto">
          <a:xfrm>
            <a:off x="1734741" y="989409"/>
            <a:ext cx="53578" cy="991791"/>
            <a:chOff x="3191443" y="304800"/>
            <a:chExt cx="92469" cy="1496847"/>
          </a:xfrm>
        </p:grpSpPr>
        <p:sp>
          <p:nvSpPr>
            <p:cNvPr id="90" name="Rectangle 89">
              <a:extLst>
                <a:ext uri="{FF2B5EF4-FFF2-40B4-BE49-F238E27FC236}">
                  <a16:creationId xmlns:a16="http://schemas.microsoft.com/office/drawing/2014/main" id="{FA54F8C8-DA24-4FA2-B408-05F6B119D494}"/>
                </a:ext>
              </a:extLst>
            </p:cNvPr>
            <p:cNvSpPr/>
            <p:nvPr/>
          </p:nvSpPr>
          <p:spPr>
            <a:xfrm>
              <a:off x="3199663" y="304800"/>
              <a:ext cx="82195" cy="1496847"/>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91" name="Straight Connector 90">
              <a:extLst>
                <a:ext uri="{FF2B5EF4-FFF2-40B4-BE49-F238E27FC236}">
                  <a16:creationId xmlns:a16="http://schemas.microsoft.com/office/drawing/2014/main" id="{3CEABB45-4F18-496E-9292-D67F3DDB7FA1}"/>
                </a:ext>
              </a:extLst>
            </p:cNvPr>
            <p:cNvCxnSpPr/>
            <p:nvPr/>
          </p:nvCxnSpPr>
          <p:spPr>
            <a:xfrm>
              <a:off x="3199663" y="694735"/>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F2D1ADFF-23A1-48F9-9692-637B0F938803}"/>
                </a:ext>
              </a:extLst>
            </p:cNvPr>
            <p:cNvCxnSpPr/>
            <p:nvPr/>
          </p:nvCxnSpPr>
          <p:spPr>
            <a:xfrm>
              <a:off x="3203772" y="962478"/>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66B3AB6F-D430-4CE5-9DDF-833A7FBC9276}"/>
                </a:ext>
              </a:extLst>
            </p:cNvPr>
            <p:cNvCxnSpPr/>
            <p:nvPr/>
          </p:nvCxnSpPr>
          <p:spPr>
            <a:xfrm>
              <a:off x="3203772" y="1088263"/>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55D46B1D-03AB-4841-A021-182A87933BB4}"/>
                </a:ext>
              </a:extLst>
            </p:cNvPr>
            <p:cNvCxnSpPr/>
            <p:nvPr/>
          </p:nvCxnSpPr>
          <p:spPr>
            <a:xfrm>
              <a:off x="3191443" y="1345226"/>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09E39611-66A9-4661-8D3B-5F08CEBC2E9D}"/>
                </a:ext>
              </a:extLst>
            </p:cNvPr>
            <p:cNvCxnSpPr/>
            <p:nvPr/>
          </p:nvCxnSpPr>
          <p:spPr>
            <a:xfrm>
              <a:off x="3193497" y="1546482"/>
              <a:ext cx="7603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51A4F00B-9B09-4F69-A63B-EAE1A39B5F76}"/>
                </a:ext>
              </a:extLst>
            </p:cNvPr>
            <p:cNvCxnSpPr/>
            <p:nvPr/>
          </p:nvCxnSpPr>
          <p:spPr>
            <a:xfrm>
              <a:off x="3197607" y="1684846"/>
              <a:ext cx="7603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74021FA7-E490-4EAC-A0B3-32B270D293B1}"/>
                </a:ext>
              </a:extLst>
            </p:cNvPr>
            <p:cNvCxnSpPr/>
            <p:nvPr/>
          </p:nvCxnSpPr>
          <p:spPr>
            <a:xfrm>
              <a:off x="3207882" y="468322"/>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98" name="Group 937">
            <a:extLst>
              <a:ext uri="{FF2B5EF4-FFF2-40B4-BE49-F238E27FC236}">
                <a16:creationId xmlns:a16="http://schemas.microsoft.com/office/drawing/2014/main" id="{0E1F310E-2572-4D31-A34F-23923671C7BA}"/>
              </a:ext>
            </a:extLst>
          </p:cNvPr>
          <p:cNvGrpSpPr>
            <a:grpSpLocks/>
          </p:cNvGrpSpPr>
          <p:nvPr/>
        </p:nvGrpSpPr>
        <p:grpSpPr bwMode="auto">
          <a:xfrm>
            <a:off x="1444229" y="586978"/>
            <a:ext cx="722709" cy="810816"/>
            <a:chOff x="592261" y="390469"/>
            <a:chExt cx="964728" cy="1080738"/>
          </a:xfrm>
        </p:grpSpPr>
        <p:sp>
          <p:nvSpPr>
            <p:cNvPr id="99" name="Freeform 25">
              <a:extLst>
                <a:ext uri="{FF2B5EF4-FFF2-40B4-BE49-F238E27FC236}">
                  <a16:creationId xmlns:a16="http://schemas.microsoft.com/office/drawing/2014/main" id="{9F339E27-E211-43FD-B416-1FA2FEF9EC70}"/>
                </a:ext>
              </a:extLst>
            </p:cNvPr>
            <p:cNvSpPr/>
            <p:nvPr/>
          </p:nvSpPr>
          <p:spPr>
            <a:xfrm>
              <a:off x="1015025" y="665018"/>
              <a:ext cx="541964" cy="3126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699804"/>
                <a:gd name="connsiteY0" fmla="*/ 342537 h 342537"/>
                <a:gd name="connsiteX1" fmla="*/ 240938 w 699804"/>
                <a:gd name="connsiteY1" fmla="*/ 14515 h 342537"/>
                <a:gd name="connsiteX2" fmla="*/ 420915 w 699804"/>
                <a:gd name="connsiteY2" fmla="*/ 0 h 342537"/>
                <a:gd name="connsiteX3" fmla="*/ 589280 w 699804"/>
                <a:gd name="connsiteY3" fmla="*/ 107406 h 342537"/>
                <a:gd name="connsiteX4" fmla="*/ 699804 w 699804"/>
                <a:gd name="connsiteY4" fmla="*/ 259557 h 342537"/>
                <a:gd name="connsiteX5" fmla="*/ 400595 w 699804"/>
                <a:gd name="connsiteY5" fmla="*/ 49349 h 342537"/>
                <a:gd name="connsiteX6" fmla="*/ 272869 w 699804"/>
                <a:gd name="connsiteY6" fmla="*/ 69669 h 342537"/>
                <a:gd name="connsiteX7" fmla="*/ 162560 w 699804"/>
                <a:gd name="connsiteY7" fmla="*/ 203200 h 342537"/>
                <a:gd name="connsiteX8" fmla="*/ 0 w 699804"/>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804" h="342537">
                  <a:moveTo>
                    <a:pt x="0" y="342537"/>
                  </a:moveTo>
                  <a:lnTo>
                    <a:pt x="240938" y="14515"/>
                  </a:lnTo>
                  <a:lnTo>
                    <a:pt x="420915" y="0"/>
                  </a:lnTo>
                  <a:lnTo>
                    <a:pt x="589280" y="107406"/>
                  </a:lnTo>
                  <a:lnTo>
                    <a:pt x="699804" y="259557"/>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 name="Freeform 26">
              <a:extLst>
                <a:ext uri="{FF2B5EF4-FFF2-40B4-BE49-F238E27FC236}">
                  <a16:creationId xmlns:a16="http://schemas.microsoft.com/office/drawing/2014/main" id="{D0F11A9E-1A09-4EBC-8159-5DFF76F29A3C}"/>
                </a:ext>
              </a:extLst>
            </p:cNvPr>
            <p:cNvSpPr/>
            <p:nvPr/>
          </p:nvSpPr>
          <p:spPr>
            <a:xfrm>
              <a:off x="592261" y="711040"/>
              <a:ext cx="441836" cy="292005"/>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 name="Freeform 28">
              <a:extLst>
                <a:ext uri="{FF2B5EF4-FFF2-40B4-BE49-F238E27FC236}">
                  <a16:creationId xmlns:a16="http://schemas.microsoft.com/office/drawing/2014/main" id="{1C2CA350-849F-4093-83C7-368CFEDF948D}"/>
                </a:ext>
              </a:extLst>
            </p:cNvPr>
            <p:cNvSpPr/>
            <p:nvPr/>
          </p:nvSpPr>
          <p:spPr>
            <a:xfrm>
              <a:off x="978470" y="431731"/>
              <a:ext cx="42913" cy="57131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 name="Freeform 29">
              <a:extLst>
                <a:ext uri="{FF2B5EF4-FFF2-40B4-BE49-F238E27FC236}">
                  <a16:creationId xmlns:a16="http://schemas.microsoft.com/office/drawing/2014/main" id="{874EF2D9-9C18-4B87-806A-1FEB0C91D69E}"/>
                </a:ext>
              </a:extLst>
            </p:cNvPr>
            <p:cNvSpPr/>
            <p:nvPr/>
          </p:nvSpPr>
          <p:spPr>
            <a:xfrm>
              <a:off x="1019793" y="390469"/>
              <a:ext cx="100129" cy="547511"/>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 name="Freeform 30">
              <a:extLst>
                <a:ext uri="{FF2B5EF4-FFF2-40B4-BE49-F238E27FC236}">
                  <a16:creationId xmlns:a16="http://schemas.microsoft.com/office/drawing/2014/main" id="{2E09E612-4834-4454-A3C7-F8E680BB2952}"/>
                </a:ext>
              </a:extLst>
            </p:cNvPr>
            <p:cNvSpPr/>
            <p:nvPr/>
          </p:nvSpPr>
          <p:spPr>
            <a:xfrm>
              <a:off x="1010257" y="477754"/>
              <a:ext cx="282902" cy="464986"/>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735" h="507221">
                  <a:moveTo>
                    <a:pt x="18392" y="502194"/>
                  </a:moveTo>
                  <a:cubicBezTo>
                    <a:pt x="25165" y="484777"/>
                    <a:pt x="-5798" y="519611"/>
                    <a:pt x="975" y="502194"/>
                  </a:cubicBezTo>
                  <a:lnTo>
                    <a:pt x="183855" y="26126"/>
                  </a:lnTo>
                  <a:lnTo>
                    <a:pt x="297066" y="0"/>
                  </a:lnTo>
                  <a:lnTo>
                    <a:pt x="366735" y="40640"/>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 name="Freeform 31">
              <a:extLst>
                <a:ext uri="{FF2B5EF4-FFF2-40B4-BE49-F238E27FC236}">
                  <a16:creationId xmlns:a16="http://schemas.microsoft.com/office/drawing/2014/main" id="{07EC0E2E-A41B-4446-8980-C66C939EB0C4}"/>
                </a:ext>
              </a:extLst>
            </p:cNvPr>
            <p:cNvSpPr/>
            <p:nvPr/>
          </p:nvSpPr>
          <p:spPr>
            <a:xfrm>
              <a:off x="813179" y="492036"/>
              <a:ext cx="206614" cy="511010"/>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5509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 fmla="*/ 267063 w 267063"/>
                <a:gd name="connsiteY0" fmla="*/ 557349 h 557349"/>
                <a:gd name="connsiteX1" fmla="*/ 191589 w 267063"/>
                <a:gd name="connsiteY1" fmla="*/ 252549 h 557349"/>
                <a:gd name="connsiteX2" fmla="*/ 119413 w 267063"/>
                <a:gd name="connsiteY2" fmla="*/ 42160 h 557349"/>
                <a:gd name="connsiteX3" fmla="*/ 101600 w 267063"/>
                <a:gd name="connsiteY3" fmla="*/ 5509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19413" y="42160"/>
                  </a:lnTo>
                  <a:lnTo>
                    <a:pt x="101600" y="55095"/>
                  </a:lnTo>
                  <a:cubicBezTo>
                    <a:pt x="67733" y="50257"/>
                    <a:pt x="33867" y="4838"/>
                    <a:pt x="0" y="0"/>
                  </a:cubicBez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 name="Freeform 32">
              <a:extLst>
                <a:ext uri="{FF2B5EF4-FFF2-40B4-BE49-F238E27FC236}">
                  <a16:creationId xmlns:a16="http://schemas.microsoft.com/office/drawing/2014/main" id="{217226CA-12DE-4370-B0D3-E01599666BBE}"/>
                </a:ext>
              </a:extLst>
            </p:cNvPr>
            <p:cNvSpPr/>
            <p:nvPr/>
          </p:nvSpPr>
          <p:spPr>
            <a:xfrm flipH="1">
              <a:off x="988006" y="906240"/>
              <a:ext cx="255884" cy="45070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7180 w 444137"/>
                <a:gd name="connsiteY5" fmla="*/ 343842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19542 w 444137"/>
                <a:gd name="connsiteY4" fmla="*/ 434896 h 493486"/>
                <a:gd name="connsiteX5" fmla="*/ 47180 w 444137"/>
                <a:gd name="connsiteY5" fmla="*/ 343842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19542" y="434896"/>
                  </a:lnTo>
                  <a:lnTo>
                    <a:pt x="47180" y="343842"/>
                  </a:lnTo>
                  <a:cubicBezTo>
                    <a:pt x="51051" y="284817"/>
                    <a:pt x="51283" y="323185"/>
                    <a:pt x="55154" y="264160"/>
                  </a:cubicBez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 name="Freeform 33">
              <a:extLst>
                <a:ext uri="{FF2B5EF4-FFF2-40B4-BE49-F238E27FC236}">
                  <a16:creationId xmlns:a16="http://schemas.microsoft.com/office/drawing/2014/main" id="{5AA69CA9-0950-4EC6-AFE5-DBC62408B52D}"/>
                </a:ext>
              </a:extLst>
            </p:cNvPr>
            <p:cNvSpPr/>
            <p:nvPr/>
          </p:nvSpPr>
          <p:spPr>
            <a:xfrm>
              <a:off x="706693" y="926870"/>
              <a:ext cx="336940" cy="544337"/>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2857 w 435429"/>
                <a:gd name="connsiteY0" fmla="*/ 2903 h 593583"/>
                <a:gd name="connsiteX1" fmla="*/ 142240 w 435429"/>
                <a:gd name="connsiteY1" fmla="*/ 0 h 593583"/>
                <a:gd name="connsiteX2" fmla="*/ 0 w 435429"/>
                <a:gd name="connsiteY2" fmla="*/ 217714 h 593583"/>
                <a:gd name="connsiteX3" fmla="*/ 4819 w 435429"/>
                <a:gd name="connsiteY3" fmla="*/ 593583 h 593583"/>
                <a:gd name="connsiteX4" fmla="*/ 29029 w 435429"/>
                <a:gd name="connsiteY4" fmla="*/ 467360 h 593583"/>
                <a:gd name="connsiteX5" fmla="*/ 34834 w 435429"/>
                <a:gd name="connsiteY5" fmla="*/ 441234 h 593583"/>
                <a:gd name="connsiteX6" fmla="*/ 46446 w 435429"/>
                <a:gd name="connsiteY6" fmla="*/ 264160 h 593583"/>
                <a:gd name="connsiteX7" fmla="*/ 58057 w 435429"/>
                <a:gd name="connsiteY7" fmla="*/ 240937 h 593583"/>
                <a:gd name="connsiteX8" fmla="*/ 63863 w 435429"/>
                <a:gd name="connsiteY8" fmla="*/ 217714 h 593583"/>
                <a:gd name="connsiteX9" fmla="*/ 148046 w 435429"/>
                <a:gd name="connsiteY9" fmla="*/ 69669 h 593583"/>
                <a:gd name="connsiteX10" fmla="*/ 177074 w 435429"/>
                <a:gd name="connsiteY10" fmla="*/ 49349 h 593583"/>
                <a:gd name="connsiteX11" fmla="*/ 328023 w 435429"/>
                <a:gd name="connsiteY11" fmla="*/ 40640 h 593583"/>
                <a:gd name="connsiteX12" fmla="*/ 362857 w 435429"/>
                <a:gd name="connsiteY12" fmla="*/ 104503 h 593583"/>
                <a:gd name="connsiteX13" fmla="*/ 412206 w 435429"/>
                <a:gd name="connsiteY13" fmla="*/ 110309 h 593583"/>
                <a:gd name="connsiteX14" fmla="*/ 435429 w 435429"/>
                <a:gd name="connsiteY14" fmla="*/ 69669 h 593583"/>
                <a:gd name="connsiteX15" fmla="*/ 362857 w 435429"/>
                <a:gd name="connsiteY15" fmla="*/ 2903 h 59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429" h="593583">
                  <a:moveTo>
                    <a:pt x="362857" y="2903"/>
                  </a:moveTo>
                  <a:lnTo>
                    <a:pt x="142240" y="0"/>
                  </a:lnTo>
                  <a:lnTo>
                    <a:pt x="0" y="217714"/>
                  </a:lnTo>
                  <a:cubicBezTo>
                    <a:pt x="1606" y="343004"/>
                    <a:pt x="3213" y="468293"/>
                    <a:pt x="4819" y="593583"/>
                  </a:cubicBezTo>
                  <a:lnTo>
                    <a:pt x="29029" y="467360"/>
                  </a:lnTo>
                  <a:lnTo>
                    <a:pt x="34834" y="441234"/>
                  </a:lnTo>
                  <a:lnTo>
                    <a:pt x="46446" y="264160"/>
                  </a:lnTo>
                  <a:cubicBezTo>
                    <a:pt x="50316" y="256419"/>
                    <a:pt x="55146" y="249087"/>
                    <a:pt x="58057" y="240937"/>
                  </a:cubicBezTo>
                  <a:cubicBezTo>
                    <a:pt x="74348" y="195321"/>
                    <a:pt x="53537" y="238367"/>
                    <a:pt x="63863" y="217714"/>
                  </a:cubicBezTo>
                  <a:lnTo>
                    <a:pt x="148046" y="69669"/>
                  </a:lnTo>
                  <a:lnTo>
                    <a:pt x="177074" y="49349"/>
                  </a:lnTo>
                  <a:lnTo>
                    <a:pt x="328023" y="40640"/>
                  </a:lnTo>
                  <a:lnTo>
                    <a:pt x="362857" y="104503"/>
                  </a:lnTo>
                  <a:lnTo>
                    <a:pt x="412206" y="110309"/>
                  </a:lnTo>
                  <a:lnTo>
                    <a:pt x="435429" y="69669"/>
                  </a:lnTo>
                  <a:lnTo>
                    <a:pt x="362857"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a16="http://schemas.microsoft.com/office/drawing/2014/main" id="{AA341762-5DF2-4A76-84D0-B2C87E35FCD0}"/>
              </a:ext>
            </a:extLst>
          </p:cNvPr>
          <p:cNvGrpSpPr>
            <a:grpSpLocks/>
          </p:cNvGrpSpPr>
          <p:nvPr/>
        </p:nvGrpSpPr>
        <p:grpSpPr bwMode="auto">
          <a:xfrm>
            <a:off x="1500188" y="581025"/>
            <a:ext cx="656035" cy="1387078"/>
            <a:chOff x="411030" y="2113399"/>
            <a:chExt cx="874703" cy="1849001"/>
          </a:xfrm>
        </p:grpSpPr>
        <p:grpSp>
          <p:nvGrpSpPr>
            <p:cNvPr id="108" name="Group 44">
              <a:extLst>
                <a:ext uri="{FF2B5EF4-FFF2-40B4-BE49-F238E27FC236}">
                  <a16:creationId xmlns:a16="http://schemas.microsoft.com/office/drawing/2014/main" id="{64FA2FE6-894B-4C39-A502-747AC5A52AC1}"/>
                </a:ext>
              </a:extLst>
            </p:cNvPr>
            <p:cNvGrpSpPr>
              <a:grpSpLocks/>
            </p:cNvGrpSpPr>
            <p:nvPr/>
          </p:nvGrpSpPr>
          <p:grpSpPr bwMode="auto">
            <a:xfrm>
              <a:off x="804391" y="2650468"/>
              <a:ext cx="61357" cy="1311932"/>
              <a:chOff x="3198528" y="304800"/>
              <a:chExt cx="79286" cy="1485185"/>
            </a:xfrm>
          </p:grpSpPr>
          <p:sp>
            <p:nvSpPr>
              <p:cNvPr id="118" name="Rectangle 117">
                <a:extLst>
                  <a:ext uri="{FF2B5EF4-FFF2-40B4-BE49-F238E27FC236}">
                    <a16:creationId xmlns:a16="http://schemas.microsoft.com/office/drawing/2014/main" id="{D6BFDAAC-15BA-4C83-81FE-FE34607BC2D1}"/>
                  </a:ext>
                </a:extLst>
              </p:cNvPr>
              <p:cNvSpPr/>
              <p:nvPr/>
            </p:nvSpPr>
            <p:spPr>
              <a:xfrm>
                <a:off x="3201013" y="304097"/>
                <a:ext cx="71796" cy="1485888"/>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19" name="Straight Connector 118">
                <a:extLst>
                  <a:ext uri="{FF2B5EF4-FFF2-40B4-BE49-F238E27FC236}">
                    <a16:creationId xmlns:a16="http://schemas.microsoft.com/office/drawing/2014/main" id="{8E0F17E0-D180-406E-A2E7-7A4E5860D7EF}"/>
                  </a:ext>
                </a:extLst>
              </p:cNvPr>
              <p:cNvCxnSpPr/>
              <p:nvPr/>
            </p:nvCxnSpPr>
            <p:spPr>
              <a:xfrm>
                <a:off x="3201013" y="456818"/>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8C68EB17-01BE-4156-A887-E51486C97FF4}"/>
                  </a:ext>
                </a:extLst>
              </p:cNvPr>
              <p:cNvCxnSpPr/>
              <p:nvPr/>
            </p:nvCxnSpPr>
            <p:spPr>
              <a:xfrm>
                <a:off x="3201013" y="771245"/>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A8C15551-BD35-48B6-826F-6A6476C2946A}"/>
                  </a:ext>
                </a:extLst>
              </p:cNvPr>
              <p:cNvCxnSpPr/>
              <p:nvPr/>
            </p:nvCxnSpPr>
            <p:spPr>
              <a:xfrm>
                <a:off x="3201013" y="1047940"/>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CF182890-9ACB-4E4B-9050-F6CAC34B3381}"/>
                  </a:ext>
                </a:extLst>
              </p:cNvPr>
              <p:cNvCxnSpPr/>
              <p:nvPr/>
            </p:nvCxnSpPr>
            <p:spPr>
              <a:xfrm>
                <a:off x="3198961" y="1277920"/>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C3FEC6AF-9C78-4AF6-BC3B-0E6F9E984156}"/>
                  </a:ext>
                </a:extLst>
              </p:cNvPr>
              <p:cNvCxnSpPr/>
              <p:nvPr/>
            </p:nvCxnSpPr>
            <p:spPr>
              <a:xfrm>
                <a:off x="3201013" y="1479153"/>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031CDB87-5D90-49BD-88F0-A444D178979C}"/>
                  </a:ext>
                </a:extLst>
              </p:cNvPr>
              <p:cNvCxnSpPr/>
              <p:nvPr/>
            </p:nvCxnSpPr>
            <p:spPr>
              <a:xfrm>
                <a:off x="3201013" y="1631874"/>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109" name="Group 934">
              <a:extLst>
                <a:ext uri="{FF2B5EF4-FFF2-40B4-BE49-F238E27FC236}">
                  <a16:creationId xmlns:a16="http://schemas.microsoft.com/office/drawing/2014/main" id="{AC8AF235-9B29-4ABF-9A08-92CBD430490D}"/>
                </a:ext>
              </a:extLst>
            </p:cNvPr>
            <p:cNvGrpSpPr>
              <a:grpSpLocks/>
            </p:cNvGrpSpPr>
            <p:nvPr/>
          </p:nvGrpSpPr>
          <p:grpSpPr bwMode="auto">
            <a:xfrm>
              <a:off x="411030" y="2113399"/>
              <a:ext cx="874703" cy="1019211"/>
              <a:chOff x="1185300" y="-42025"/>
              <a:chExt cx="874703" cy="1019211"/>
            </a:xfrm>
          </p:grpSpPr>
          <p:sp>
            <p:nvSpPr>
              <p:cNvPr id="110" name="Freeform 42">
                <a:extLst>
                  <a:ext uri="{FF2B5EF4-FFF2-40B4-BE49-F238E27FC236}">
                    <a16:creationId xmlns:a16="http://schemas.microsoft.com/office/drawing/2014/main" id="{1A2F3787-A58A-4C70-AB4B-3C9350E9EAF0}"/>
                  </a:ext>
                </a:extLst>
              </p:cNvPr>
              <p:cNvSpPr/>
              <p:nvPr/>
            </p:nvSpPr>
            <p:spPr>
              <a:xfrm>
                <a:off x="1609158" y="230961"/>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1" name="Freeform 43">
                <a:extLst>
                  <a:ext uri="{FF2B5EF4-FFF2-40B4-BE49-F238E27FC236}">
                    <a16:creationId xmlns:a16="http://schemas.microsoft.com/office/drawing/2014/main" id="{AF0C4311-593F-4076-BC0E-1A299F128A85}"/>
                  </a:ext>
                </a:extLst>
              </p:cNvPr>
              <p:cNvSpPr/>
              <p:nvPr/>
            </p:nvSpPr>
            <p:spPr>
              <a:xfrm>
                <a:off x="1185300" y="278575"/>
                <a:ext cx="442908" cy="292031"/>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2" name="Freeform 45">
                <a:extLst>
                  <a:ext uri="{FF2B5EF4-FFF2-40B4-BE49-F238E27FC236}">
                    <a16:creationId xmlns:a16="http://schemas.microsoft.com/office/drawing/2014/main" id="{A403A514-CE15-4045-87EE-F5B305E892B3}"/>
                  </a:ext>
                </a:extLst>
              </p:cNvPr>
              <p:cNvSpPr/>
              <p:nvPr/>
            </p:nvSpPr>
            <p:spPr>
              <a:xfrm>
                <a:off x="1571059" y="-760"/>
                <a:ext cx="42862"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3" name="Freeform 46">
                <a:extLst>
                  <a:ext uri="{FF2B5EF4-FFF2-40B4-BE49-F238E27FC236}">
                    <a16:creationId xmlns:a16="http://schemas.microsoft.com/office/drawing/2014/main" id="{D41FA7F5-2751-4881-BBAD-7827BBE277F8}"/>
                  </a:ext>
                </a:extLst>
              </p:cNvPr>
              <p:cNvSpPr/>
              <p:nvPr/>
            </p:nvSpPr>
            <p:spPr>
              <a:xfrm>
                <a:off x="1612333" y="-42025"/>
                <a:ext cx="101599" cy="5475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4" name="Freeform 47">
                <a:extLst>
                  <a:ext uri="{FF2B5EF4-FFF2-40B4-BE49-F238E27FC236}">
                    <a16:creationId xmlns:a16="http://schemas.microsoft.com/office/drawing/2014/main" id="{2099FA0A-5934-4769-9593-A527CAA14C54}"/>
                  </a:ext>
                </a:extLst>
              </p:cNvPr>
              <p:cNvSpPr/>
              <p:nvPr/>
            </p:nvSpPr>
            <p:spPr>
              <a:xfrm>
                <a:off x="1602808" y="45266"/>
                <a:ext cx="320671" cy="46502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5" name="Freeform 48">
                <a:extLst>
                  <a:ext uri="{FF2B5EF4-FFF2-40B4-BE49-F238E27FC236}">
                    <a16:creationId xmlns:a16="http://schemas.microsoft.com/office/drawing/2014/main" id="{2841BC8A-541C-4F3D-B022-DFD0CCE9FAC2}"/>
                  </a:ext>
                </a:extLst>
              </p:cNvPr>
              <p:cNvSpPr/>
              <p:nvPr/>
            </p:nvSpPr>
            <p:spPr>
              <a:xfrm>
                <a:off x="1405960" y="59551"/>
                <a:ext cx="206373" cy="511055"/>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6" name="Freeform 49">
                <a:extLst>
                  <a:ext uri="{FF2B5EF4-FFF2-40B4-BE49-F238E27FC236}">
                    <a16:creationId xmlns:a16="http://schemas.microsoft.com/office/drawing/2014/main" id="{80606B1C-6AB2-45AA-8AB1-7140C474B6BF}"/>
                  </a:ext>
                </a:extLst>
              </p:cNvPr>
              <p:cNvSpPr/>
              <p:nvPr/>
            </p:nvSpPr>
            <p:spPr>
              <a:xfrm flipH="1">
                <a:off x="1580583" y="473791"/>
                <a:ext cx="252409" cy="503120"/>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7" name="Freeform 50">
                <a:extLst>
                  <a:ext uri="{FF2B5EF4-FFF2-40B4-BE49-F238E27FC236}">
                    <a16:creationId xmlns:a16="http://schemas.microsoft.com/office/drawing/2014/main" id="{A5817D86-35B8-46A7-90E5-855CE40904E9}"/>
                  </a:ext>
                </a:extLst>
              </p:cNvPr>
              <p:cNvSpPr/>
              <p:nvPr/>
            </p:nvSpPr>
            <p:spPr>
              <a:xfrm>
                <a:off x="1293249" y="494424"/>
                <a:ext cx="344484" cy="452330"/>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25" name="Group 58">
            <a:extLst>
              <a:ext uri="{FF2B5EF4-FFF2-40B4-BE49-F238E27FC236}">
                <a16:creationId xmlns:a16="http://schemas.microsoft.com/office/drawing/2014/main" id="{DDB708D0-33FF-4921-98AE-A7EE7350BDA5}"/>
              </a:ext>
            </a:extLst>
          </p:cNvPr>
          <p:cNvGrpSpPr>
            <a:grpSpLocks/>
          </p:cNvGrpSpPr>
          <p:nvPr/>
        </p:nvGrpSpPr>
        <p:grpSpPr bwMode="auto">
          <a:xfrm>
            <a:off x="1615679" y="591741"/>
            <a:ext cx="656034" cy="1384697"/>
            <a:chOff x="2739540" y="63863"/>
            <a:chExt cx="1130300" cy="2015851"/>
          </a:xfrm>
        </p:grpSpPr>
        <p:sp>
          <p:nvSpPr>
            <p:cNvPr id="126" name="Freeform 59">
              <a:extLst>
                <a:ext uri="{FF2B5EF4-FFF2-40B4-BE49-F238E27FC236}">
                  <a16:creationId xmlns:a16="http://schemas.microsoft.com/office/drawing/2014/main" id="{E9B80953-02FC-4057-B615-94BA1E76872C}"/>
                </a:ext>
              </a:extLst>
            </p:cNvPr>
            <p:cNvSpPr/>
            <p:nvPr/>
          </p:nvSpPr>
          <p:spPr>
            <a:xfrm>
              <a:off x="3281100" y="361994"/>
              <a:ext cx="588740" cy="343197"/>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8886 w 589280"/>
                <a:gd name="connsiteY4" fmla="*/ 264968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8886"/>
                <a:gd name="connsiteY0" fmla="*/ 342537 h 342537"/>
                <a:gd name="connsiteX1" fmla="*/ 240938 w 588886"/>
                <a:gd name="connsiteY1" fmla="*/ 14515 h 342537"/>
                <a:gd name="connsiteX2" fmla="*/ 420915 w 588886"/>
                <a:gd name="connsiteY2" fmla="*/ 0 h 342537"/>
                <a:gd name="connsiteX3" fmla="*/ 554110 w 588886"/>
                <a:gd name="connsiteY3" fmla="*/ 126344 h 342537"/>
                <a:gd name="connsiteX4" fmla="*/ 588886 w 588886"/>
                <a:gd name="connsiteY4" fmla="*/ 264968 h 342537"/>
                <a:gd name="connsiteX5" fmla="*/ 400595 w 588886"/>
                <a:gd name="connsiteY5" fmla="*/ 49349 h 342537"/>
                <a:gd name="connsiteX6" fmla="*/ 272869 w 588886"/>
                <a:gd name="connsiteY6" fmla="*/ 69669 h 342537"/>
                <a:gd name="connsiteX7" fmla="*/ 162560 w 588886"/>
                <a:gd name="connsiteY7" fmla="*/ 203200 h 342537"/>
                <a:gd name="connsiteX8" fmla="*/ 0 w 588886"/>
                <a:gd name="connsiteY8" fmla="*/ 342537 h 342537"/>
                <a:gd name="connsiteX0" fmla="*/ 0 w 588886"/>
                <a:gd name="connsiteY0" fmla="*/ 342537 h 342537"/>
                <a:gd name="connsiteX1" fmla="*/ 240938 w 588886"/>
                <a:gd name="connsiteY1" fmla="*/ 14515 h 342537"/>
                <a:gd name="connsiteX2" fmla="*/ 420915 w 588886"/>
                <a:gd name="connsiteY2" fmla="*/ 0 h 342537"/>
                <a:gd name="connsiteX3" fmla="*/ 554110 w 588886"/>
                <a:gd name="connsiteY3" fmla="*/ 126344 h 342537"/>
                <a:gd name="connsiteX4" fmla="*/ 588886 w 588886"/>
                <a:gd name="connsiteY4" fmla="*/ 264968 h 342537"/>
                <a:gd name="connsiteX5" fmla="*/ 521838 w 588886"/>
                <a:gd name="connsiteY5" fmla="*/ 149122 h 342537"/>
                <a:gd name="connsiteX6" fmla="*/ 400595 w 588886"/>
                <a:gd name="connsiteY6" fmla="*/ 49349 h 342537"/>
                <a:gd name="connsiteX7" fmla="*/ 272869 w 588886"/>
                <a:gd name="connsiteY7" fmla="*/ 69669 h 342537"/>
                <a:gd name="connsiteX8" fmla="*/ 162560 w 588886"/>
                <a:gd name="connsiteY8" fmla="*/ 203200 h 342537"/>
                <a:gd name="connsiteX9" fmla="*/ 0 w 588886"/>
                <a:gd name="connsiteY9"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886" h="342537">
                  <a:moveTo>
                    <a:pt x="0" y="342537"/>
                  </a:moveTo>
                  <a:lnTo>
                    <a:pt x="240938" y="14515"/>
                  </a:lnTo>
                  <a:lnTo>
                    <a:pt x="420915" y="0"/>
                  </a:lnTo>
                  <a:lnTo>
                    <a:pt x="554110" y="126344"/>
                  </a:lnTo>
                  <a:cubicBezTo>
                    <a:pt x="553979" y="178865"/>
                    <a:pt x="589017" y="212447"/>
                    <a:pt x="588886" y="264968"/>
                  </a:cubicBezTo>
                  <a:cubicBezTo>
                    <a:pt x="558421" y="229058"/>
                    <a:pt x="552303" y="185032"/>
                    <a:pt x="521838" y="149122"/>
                  </a:cubicBez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27" name="Freeform 60">
              <a:extLst>
                <a:ext uri="{FF2B5EF4-FFF2-40B4-BE49-F238E27FC236}">
                  <a16:creationId xmlns:a16="http://schemas.microsoft.com/office/drawing/2014/main" id="{FCBAE3DA-B7CF-490F-9983-5CBF05BE08DC}"/>
                </a:ext>
              </a:extLst>
            </p:cNvPr>
            <p:cNvSpPr/>
            <p:nvPr/>
          </p:nvSpPr>
          <p:spPr>
            <a:xfrm>
              <a:off x="2739540" y="413994"/>
              <a:ext cx="566176" cy="318931"/>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0 w 566451"/>
                <a:gd name="connsiteY9" fmla="*/ 259178 h 319314"/>
                <a:gd name="connsiteX10" fmla="*/ 52646 w 566451"/>
                <a:gd name="connsiteY10" fmla="*/ 66766 h 319314"/>
                <a:gd name="connsiteX11" fmla="*/ 93286 w 566451"/>
                <a:gd name="connsiteY11" fmla="*/ 66766 h 319314"/>
                <a:gd name="connsiteX12" fmla="*/ 232623 w 566451"/>
                <a:gd name="connsiteY12" fmla="*/ 63863 h 319314"/>
                <a:gd name="connsiteX13" fmla="*/ 258749 w 566451"/>
                <a:gd name="connsiteY13" fmla="*/ 69669 h 319314"/>
                <a:gd name="connsiteX14" fmla="*/ 267457 w 566451"/>
                <a:gd name="connsiteY14" fmla="*/ 72571 h 319314"/>
                <a:gd name="connsiteX15" fmla="*/ 281971 w 566451"/>
                <a:gd name="connsiteY15" fmla="*/ 72571 h 319314"/>
                <a:gd name="connsiteX16" fmla="*/ 398086 w 566451"/>
                <a:gd name="connsiteY16" fmla="*/ 153851 h 319314"/>
                <a:gd name="connsiteX17" fmla="*/ 424211 w 566451"/>
                <a:gd name="connsiteY17" fmla="*/ 168366 h 319314"/>
                <a:gd name="connsiteX18" fmla="*/ 432920 w 566451"/>
                <a:gd name="connsiteY18" fmla="*/ 174171 h 319314"/>
                <a:gd name="connsiteX19" fmla="*/ 566451 w 566451"/>
                <a:gd name="connsiteY19"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0 w 566451"/>
                <a:gd name="connsiteY9" fmla="*/ 259178 h 319314"/>
                <a:gd name="connsiteX10" fmla="*/ 52646 w 566451"/>
                <a:gd name="connsiteY10" fmla="*/ 66766 h 319314"/>
                <a:gd name="connsiteX11" fmla="*/ 101402 w 566451"/>
                <a:gd name="connsiteY11" fmla="*/ 115462 h 319314"/>
                <a:gd name="connsiteX12" fmla="*/ 232623 w 566451"/>
                <a:gd name="connsiteY12" fmla="*/ 63863 h 319314"/>
                <a:gd name="connsiteX13" fmla="*/ 258749 w 566451"/>
                <a:gd name="connsiteY13" fmla="*/ 69669 h 319314"/>
                <a:gd name="connsiteX14" fmla="*/ 267457 w 566451"/>
                <a:gd name="connsiteY14" fmla="*/ 72571 h 319314"/>
                <a:gd name="connsiteX15" fmla="*/ 281971 w 566451"/>
                <a:gd name="connsiteY15" fmla="*/ 72571 h 319314"/>
                <a:gd name="connsiteX16" fmla="*/ 398086 w 566451"/>
                <a:gd name="connsiteY16" fmla="*/ 153851 h 319314"/>
                <a:gd name="connsiteX17" fmla="*/ 424211 w 566451"/>
                <a:gd name="connsiteY17" fmla="*/ 168366 h 319314"/>
                <a:gd name="connsiteX18" fmla="*/ 432920 w 566451"/>
                <a:gd name="connsiteY18" fmla="*/ 174171 h 319314"/>
                <a:gd name="connsiteX19" fmla="*/ 566451 w 566451"/>
                <a:gd name="connsiteY19"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3924 w 566451"/>
                <a:gd name="connsiteY9" fmla="*/ 63543 h 319314"/>
                <a:gd name="connsiteX10" fmla="*/ 0 w 566451"/>
                <a:gd name="connsiteY10" fmla="*/ 259178 h 319314"/>
                <a:gd name="connsiteX11" fmla="*/ 52646 w 566451"/>
                <a:gd name="connsiteY11" fmla="*/ 66766 h 319314"/>
                <a:gd name="connsiteX12" fmla="*/ 101402 w 566451"/>
                <a:gd name="connsiteY12" fmla="*/ 115462 h 319314"/>
                <a:gd name="connsiteX13" fmla="*/ 232623 w 566451"/>
                <a:gd name="connsiteY13" fmla="*/ 63863 h 319314"/>
                <a:gd name="connsiteX14" fmla="*/ 258749 w 566451"/>
                <a:gd name="connsiteY14" fmla="*/ 69669 h 319314"/>
                <a:gd name="connsiteX15" fmla="*/ 267457 w 566451"/>
                <a:gd name="connsiteY15" fmla="*/ 72571 h 319314"/>
                <a:gd name="connsiteX16" fmla="*/ 281971 w 566451"/>
                <a:gd name="connsiteY16" fmla="*/ 72571 h 319314"/>
                <a:gd name="connsiteX17" fmla="*/ 398086 w 566451"/>
                <a:gd name="connsiteY17" fmla="*/ 153851 h 319314"/>
                <a:gd name="connsiteX18" fmla="*/ 424211 w 566451"/>
                <a:gd name="connsiteY18" fmla="*/ 168366 h 319314"/>
                <a:gd name="connsiteX19" fmla="*/ 432920 w 566451"/>
                <a:gd name="connsiteY19" fmla="*/ 174171 h 319314"/>
                <a:gd name="connsiteX20" fmla="*/ 566451 w 566451"/>
                <a:gd name="connsiteY20"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3924 w 566451"/>
                <a:gd name="connsiteY9" fmla="*/ 63543 h 319314"/>
                <a:gd name="connsiteX10" fmla="*/ 92040 w 566451"/>
                <a:gd name="connsiteY10" fmla="*/ 131176 h 319314"/>
                <a:gd name="connsiteX11" fmla="*/ 0 w 566451"/>
                <a:gd name="connsiteY11" fmla="*/ 259178 h 319314"/>
                <a:gd name="connsiteX12" fmla="*/ 52646 w 566451"/>
                <a:gd name="connsiteY12" fmla="*/ 66766 h 319314"/>
                <a:gd name="connsiteX13" fmla="*/ 101402 w 566451"/>
                <a:gd name="connsiteY13" fmla="*/ 115462 h 319314"/>
                <a:gd name="connsiteX14" fmla="*/ 232623 w 566451"/>
                <a:gd name="connsiteY14" fmla="*/ 63863 h 319314"/>
                <a:gd name="connsiteX15" fmla="*/ 258749 w 566451"/>
                <a:gd name="connsiteY15" fmla="*/ 69669 h 319314"/>
                <a:gd name="connsiteX16" fmla="*/ 267457 w 566451"/>
                <a:gd name="connsiteY16" fmla="*/ 72571 h 319314"/>
                <a:gd name="connsiteX17" fmla="*/ 281971 w 566451"/>
                <a:gd name="connsiteY17" fmla="*/ 72571 h 319314"/>
                <a:gd name="connsiteX18" fmla="*/ 398086 w 566451"/>
                <a:gd name="connsiteY18" fmla="*/ 153851 h 319314"/>
                <a:gd name="connsiteX19" fmla="*/ 424211 w 566451"/>
                <a:gd name="connsiteY19" fmla="*/ 168366 h 319314"/>
                <a:gd name="connsiteX20" fmla="*/ 432920 w 566451"/>
                <a:gd name="connsiteY20" fmla="*/ 174171 h 319314"/>
                <a:gd name="connsiteX21" fmla="*/ 566451 w 566451"/>
                <a:gd name="connsiteY21"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1219 w 566451"/>
                <a:gd name="connsiteY9" fmla="*/ 79775 h 319314"/>
                <a:gd name="connsiteX10" fmla="*/ 92040 w 566451"/>
                <a:gd name="connsiteY10" fmla="*/ 131176 h 319314"/>
                <a:gd name="connsiteX11" fmla="*/ 0 w 566451"/>
                <a:gd name="connsiteY11" fmla="*/ 259178 h 319314"/>
                <a:gd name="connsiteX12" fmla="*/ 52646 w 566451"/>
                <a:gd name="connsiteY12" fmla="*/ 66766 h 319314"/>
                <a:gd name="connsiteX13" fmla="*/ 101402 w 566451"/>
                <a:gd name="connsiteY13" fmla="*/ 115462 h 319314"/>
                <a:gd name="connsiteX14" fmla="*/ 232623 w 566451"/>
                <a:gd name="connsiteY14" fmla="*/ 63863 h 319314"/>
                <a:gd name="connsiteX15" fmla="*/ 258749 w 566451"/>
                <a:gd name="connsiteY15" fmla="*/ 69669 h 319314"/>
                <a:gd name="connsiteX16" fmla="*/ 267457 w 566451"/>
                <a:gd name="connsiteY16" fmla="*/ 72571 h 319314"/>
                <a:gd name="connsiteX17" fmla="*/ 281971 w 566451"/>
                <a:gd name="connsiteY17" fmla="*/ 72571 h 319314"/>
                <a:gd name="connsiteX18" fmla="*/ 398086 w 566451"/>
                <a:gd name="connsiteY18" fmla="*/ 153851 h 319314"/>
                <a:gd name="connsiteX19" fmla="*/ 424211 w 566451"/>
                <a:gd name="connsiteY19" fmla="*/ 168366 h 319314"/>
                <a:gd name="connsiteX20" fmla="*/ 432920 w 566451"/>
                <a:gd name="connsiteY20" fmla="*/ 174171 h 319314"/>
                <a:gd name="connsiteX21" fmla="*/ 566451 w 566451"/>
                <a:gd name="connsiteY21"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3925 w 566451"/>
                <a:gd name="connsiteY9" fmla="*/ 36490 h 319314"/>
                <a:gd name="connsiteX10" fmla="*/ 92040 w 566451"/>
                <a:gd name="connsiteY10" fmla="*/ 131176 h 319314"/>
                <a:gd name="connsiteX11" fmla="*/ 0 w 566451"/>
                <a:gd name="connsiteY11" fmla="*/ 259178 h 319314"/>
                <a:gd name="connsiteX12" fmla="*/ 52646 w 566451"/>
                <a:gd name="connsiteY12" fmla="*/ 66766 h 319314"/>
                <a:gd name="connsiteX13" fmla="*/ 101402 w 566451"/>
                <a:gd name="connsiteY13" fmla="*/ 115462 h 319314"/>
                <a:gd name="connsiteX14" fmla="*/ 232623 w 566451"/>
                <a:gd name="connsiteY14" fmla="*/ 63863 h 319314"/>
                <a:gd name="connsiteX15" fmla="*/ 258749 w 566451"/>
                <a:gd name="connsiteY15" fmla="*/ 69669 h 319314"/>
                <a:gd name="connsiteX16" fmla="*/ 267457 w 566451"/>
                <a:gd name="connsiteY16" fmla="*/ 72571 h 319314"/>
                <a:gd name="connsiteX17" fmla="*/ 281971 w 566451"/>
                <a:gd name="connsiteY17" fmla="*/ 72571 h 319314"/>
                <a:gd name="connsiteX18" fmla="*/ 398086 w 566451"/>
                <a:gd name="connsiteY18" fmla="*/ 153851 h 319314"/>
                <a:gd name="connsiteX19" fmla="*/ 424211 w 566451"/>
                <a:gd name="connsiteY19" fmla="*/ 168366 h 319314"/>
                <a:gd name="connsiteX20" fmla="*/ 432920 w 566451"/>
                <a:gd name="connsiteY20" fmla="*/ 174171 h 319314"/>
                <a:gd name="connsiteX21" fmla="*/ 566451 w 566451"/>
                <a:gd name="connsiteY21"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3925 w 566451"/>
                <a:gd name="connsiteY9" fmla="*/ 36490 h 319314"/>
                <a:gd name="connsiteX10" fmla="*/ 21702 w 566451"/>
                <a:gd name="connsiteY10" fmla="*/ 96007 h 319314"/>
                <a:gd name="connsiteX11" fmla="*/ 0 w 566451"/>
                <a:gd name="connsiteY11" fmla="*/ 259178 h 319314"/>
                <a:gd name="connsiteX12" fmla="*/ 52646 w 566451"/>
                <a:gd name="connsiteY12" fmla="*/ 66766 h 319314"/>
                <a:gd name="connsiteX13" fmla="*/ 101402 w 566451"/>
                <a:gd name="connsiteY13" fmla="*/ 115462 h 319314"/>
                <a:gd name="connsiteX14" fmla="*/ 232623 w 566451"/>
                <a:gd name="connsiteY14" fmla="*/ 63863 h 319314"/>
                <a:gd name="connsiteX15" fmla="*/ 258749 w 566451"/>
                <a:gd name="connsiteY15" fmla="*/ 69669 h 319314"/>
                <a:gd name="connsiteX16" fmla="*/ 267457 w 566451"/>
                <a:gd name="connsiteY16" fmla="*/ 72571 h 319314"/>
                <a:gd name="connsiteX17" fmla="*/ 281971 w 566451"/>
                <a:gd name="connsiteY17" fmla="*/ 72571 h 319314"/>
                <a:gd name="connsiteX18" fmla="*/ 398086 w 566451"/>
                <a:gd name="connsiteY18" fmla="*/ 153851 h 319314"/>
                <a:gd name="connsiteX19" fmla="*/ 424211 w 566451"/>
                <a:gd name="connsiteY19" fmla="*/ 168366 h 319314"/>
                <a:gd name="connsiteX20" fmla="*/ 432920 w 566451"/>
                <a:gd name="connsiteY20" fmla="*/ 174171 h 319314"/>
                <a:gd name="connsiteX21" fmla="*/ 566451 w 566451"/>
                <a:gd name="connsiteY21"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3925 w 566451"/>
                <a:gd name="connsiteY9" fmla="*/ 36490 h 319314"/>
                <a:gd name="connsiteX10" fmla="*/ 21702 w 566451"/>
                <a:gd name="connsiteY10" fmla="*/ 96007 h 319314"/>
                <a:gd name="connsiteX11" fmla="*/ 0 w 566451"/>
                <a:gd name="connsiteY11" fmla="*/ 259178 h 319314"/>
                <a:gd name="connsiteX12" fmla="*/ 41825 w 566451"/>
                <a:gd name="connsiteY12" fmla="*/ 128989 h 319314"/>
                <a:gd name="connsiteX13" fmla="*/ 101402 w 566451"/>
                <a:gd name="connsiteY13" fmla="*/ 115462 h 319314"/>
                <a:gd name="connsiteX14" fmla="*/ 232623 w 566451"/>
                <a:gd name="connsiteY14" fmla="*/ 63863 h 319314"/>
                <a:gd name="connsiteX15" fmla="*/ 258749 w 566451"/>
                <a:gd name="connsiteY15" fmla="*/ 69669 h 319314"/>
                <a:gd name="connsiteX16" fmla="*/ 267457 w 566451"/>
                <a:gd name="connsiteY16" fmla="*/ 72571 h 319314"/>
                <a:gd name="connsiteX17" fmla="*/ 281971 w 566451"/>
                <a:gd name="connsiteY17" fmla="*/ 72571 h 319314"/>
                <a:gd name="connsiteX18" fmla="*/ 398086 w 566451"/>
                <a:gd name="connsiteY18" fmla="*/ 153851 h 319314"/>
                <a:gd name="connsiteX19" fmla="*/ 424211 w 566451"/>
                <a:gd name="connsiteY19" fmla="*/ 168366 h 319314"/>
                <a:gd name="connsiteX20" fmla="*/ 432920 w 566451"/>
                <a:gd name="connsiteY20" fmla="*/ 174171 h 319314"/>
                <a:gd name="connsiteX21" fmla="*/ 566451 w 566451"/>
                <a:gd name="connsiteY21" fmla="*/ 319314 h 319314"/>
                <a:gd name="connsiteX0" fmla="*/ 566451 w 566451"/>
                <a:gd name="connsiteY0" fmla="*/ 319314 h 319314"/>
                <a:gd name="connsiteX1" fmla="*/ 566451 w 566451"/>
                <a:gd name="connsiteY1" fmla="*/ 319314 h 319314"/>
                <a:gd name="connsiteX2" fmla="*/ 537423 w 566451"/>
                <a:gd name="connsiteY2" fmla="*/ 281577 h 319314"/>
                <a:gd name="connsiteX3" fmla="*/ 534520 w 566451"/>
                <a:gd name="connsiteY3" fmla="*/ 269966 h 319314"/>
                <a:gd name="connsiteX4" fmla="*/ 424211 w 566451"/>
                <a:gd name="connsiteY4" fmla="*/ 101600 h 319314"/>
                <a:gd name="connsiteX5" fmla="*/ 261651 w 566451"/>
                <a:gd name="connsiteY5" fmla="*/ 8709 h 319314"/>
                <a:gd name="connsiteX6" fmla="*/ 189080 w 566451"/>
                <a:gd name="connsiteY6" fmla="*/ 5806 h 319314"/>
                <a:gd name="connsiteX7" fmla="*/ 168760 w 566451"/>
                <a:gd name="connsiteY7" fmla="*/ 2903 h 319314"/>
                <a:gd name="connsiteX8" fmla="*/ 157149 w 566451"/>
                <a:gd name="connsiteY8" fmla="*/ 0 h 319314"/>
                <a:gd name="connsiteX9" fmla="*/ 83925 w 566451"/>
                <a:gd name="connsiteY9" fmla="*/ 36490 h 319314"/>
                <a:gd name="connsiteX10" fmla="*/ 21702 w 566451"/>
                <a:gd name="connsiteY10" fmla="*/ 96007 h 319314"/>
                <a:gd name="connsiteX11" fmla="*/ 0 w 566451"/>
                <a:gd name="connsiteY11" fmla="*/ 259178 h 319314"/>
                <a:gd name="connsiteX12" fmla="*/ 41825 w 566451"/>
                <a:gd name="connsiteY12" fmla="*/ 128989 h 319314"/>
                <a:gd name="connsiteX13" fmla="*/ 139277 w 566451"/>
                <a:gd name="connsiteY13" fmla="*/ 74882 h 319314"/>
                <a:gd name="connsiteX14" fmla="*/ 232623 w 566451"/>
                <a:gd name="connsiteY14" fmla="*/ 63863 h 319314"/>
                <a:gd name="connsiteX15" fmla="*/ 258749 w 566451"/>
                <a:gd name="connsiteY15" fmla="*/ 69669 h 319314"/>
                <a:gd name="connsiteX16" fmla="*/ 267457 w 566451"/>
                <a:gd name="connsiteY16" fmla="*/ 72571 h 319314"/>
                <a:gd name="connsiteX17" fmla="*/ 281971 w 566451"/>
                <a:gd name="connsiteY17" fmla="*/ 72571 h 319314"/>
                <a:gd name="connsiteX18" fmla="*/ 398086 w 566451"/>
                <a:gd name="connsiteY18" fmla="*/ 153851 h 319314"/>
                <a:gd name="connsiteX19" fmla="*/ 424211 w 566451"/>
                <a:gd name="connsiteY19" fmla="*/ 168366 h 319314"/>
                <a:gd name="connsiteX20" fmla="*/ 432920 w 566451"/>
                <a:gd name="connsiteY20" fmla="*/ 174171 h 319314"/>
                <a:gd name="connsiteX21" fmla="*/ 566451 w 566451"/>
                <a:gd name="connsiteY21"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451" h="319314">
                  <a:moveTo>
                    <a:pt x="566451" y="319314"/>
                  </a:moveTo>
                  <a:lnTo>
                    <a:pt x="566451" y="319314"/>
                  </a:lnTo>
                  <a:cubicBezTo>
                    <a:pt x="556775" y="306735"/>
                    <a:pt x="546044" y="294901"/>
                    <a:pt x="537423" y="281577"/>
                  </a:cubicBezTo>
                  <a:cubicBezTo>
                    <a:pt x="535256" y="278228"/>
                    <a:pt x="534520" y="269966"/>
                    <a:pt x="534520" y="269966"/>
                  </a:cubicBezTo>
                  <a:lnTo>
                    <a:pt x="424211" y="101600"/>
                  </a:lnTo>
                  <a:lnTo>
                    <a:pt x="261651" y="8709"/>
                  </a:lnTo>
                  <a:cubicBezTo>
                    <a:pt x="237461" y="7741"/>
                    <a:pt x="213243" y="7316"/>
                    <a:pt x="189080" y="5806"/>
                  </a:cubicBezTo>
                  <a:cubicBezTo>
                    <a:pt x="182251" y="5379"/>
                    <a:pt x="175492" y="4127"/>
                    <a:pt x="168760" y="2903"/>
                  </a:cubicBezTo>
                  <a:cubicBezTo>
                    <a:pt x="164835" y="2189"/>
                    <a:pt x="157149" y="0"/>
                    <a:pt x="157149" y="0"/>
                  </a:cubicBezTo>
                  <a:cubicBezTo>
                    <a:pt x="144464" y="22984"/>
                    <a:pt x="96610" y="13506"/>
                    <a:pt x="83925" y="36490"/>
                  </a:cubicBezTo>
                  <a:cubicBezTo>
                    <a:pt x="75809" y="52722"/>
                    <a:pt x="29818" y="79775"/>
                    <a:pt x="21702" y="96007"/>
                  </a:cubicBezTo>
                  <a:lnTo>
                    <a:pt x="0" y="259178"/>
                  </a:lnTo>
                  <a:lnTo>
                    <a:pt x="41825" y="128989"/>
                  </a:lnTo>
                  <a:lnTo>
                    <a:pt x="139277" y="74882"/>
                  </a:lnTo>
                  <a:lnTo>
                    <a:pt x="232623" y="63863"/>
                  </a:lnTo>
                  <a:cubicBezTo>
                    <a:pt x="241332" y="65798"/>
                    <a:pt x="250094" y="67505"/>
                    <a:pt x="258749" y="69669"/>
                  </a:cubicBezTo>
                  <a:cubicBezTo>
                    <a:pt x="261717" y="70411"/>
                    <a:pt x="264421" y="72192"/>
                    <a:pt x="267457" y="72571"/>
                  </a:cubicBezTo>
                  <a:cubicBezTo>
                    <a:pt x="272258" y="73171"/>
                    <a:pt x="277133" y="72571"/>
                    <a:pt x="281971" y="72571"/>
                  </a:cubicBezTo>
                  <a:lnTo>
                    <a:pt x="398086" y="153851"/>
                  </a:lnTo>
                  <a:cubicBezTo>
                    <a:pt x="406794" y="158689"/>
                    <a:pt x="415606" y="163346"/>
                    <a:pt x="424211" y="168366"/>
                  </a:cubicBezTo>
                  <a:cubicBezTo>
                    <a:pt x="427225" y="170124"/>
                    <a:pt x="432920" y="174171"/>
                    <a:pt x="432920" y="174171"/>
                  </a:cubicBezTo>
                  <a:lnTo>
                    <a:pt x="566451"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28" name="Group 61">
              <a:extLst>
                <a:ext uri="{FF2B5EF4-FFF2-40B4-BE49-F238E27FC236}">
                  <a16:creationId xmlns:a16="http://schemas.microsoft.com/office/drawing/2014/main" id="{F59E65A7-B90E-411E-9528-BCBF2C9997C5}"/>
                </a:ext>
              </a:extLst>
            </p:cNvPr>
            <p:cNvGrpSpPr>
              <a:grpSpLocks/>
            </p:cNvGrpSpPr>
            <p:nvPr/>
          </p:nvGrpSpPr>
          <p:grpSpPr bwMode="auto">
            <a:xfrm>
              <a:off x="3243217" y="650239"/>
              <a:ext cx="82005" cy="1429475"/>
              <a:chOff x="3199312" y="304799"/>
              <a:chExt cx="82005" cy="1482175"/>
            </a:xfrm>
          </p:grpSpPr>
          <p:sp>
            <p:nvSpPr>
              <p:cNvPr id="135" name="Rectangle 134">
                <a:extLst>
                  <a:ext uri="{FF2B5EF4-FFF2-40B4-BE49-F238E27FC236}">
                    <a16:creationId xmlns:a16="http://schemas.microsoft.com/office/drawing/2014/main" id="{895C0A49-0AA5-4156-8C39-BB229C48EA1C}"/>
                  </a:ext>
                </a:extLst>
              </p:cNvPr>
              <p:cNvSpPr/>
              <p:nvPr/>
            </p:nvSpPr>
            <p:spPr>
              <a:xfrm>
                <a:off x="3202320" y="304266"/>
                <a:ext cx="80003" cy="1482708"/>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36" name="Straight Connector 135">
                <a:extLst>
                  <a:ext uri="{FF2B5EF4-FFF2-40B4-BE49-F238E27FC236}">
                    <a16:creationId xmlns:a16="http://schemas.microsoft.com/office/drawing/2014/main" id="{B9715891-4028-498D-9D4D-6E87751BB62D}"/>
                  </a:ext>
                </a:extLst>
              </p:cNvPr>
              <p:cNvCxnSpPr/>
              <p:nvPr/>
            </p:nvCxnSpPr>
            <p:spPr>
              <a:xfrm>
                <a:off x="3202320" y="457030"/>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21F4B567-F803-452F-ACB3-325B3770E50D}"/>
                  </a:ext>
                </a:extLst>
              </p:cNvPr>
              <p:cNvCxnSpPr/>
              <p:nvPr/>
            </p:nvCxnSpPr>
            <p:spPr>
              <a:xfrm>
                <a:off x="3202320" y="634955"/>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A140B772-031C-467A-AFEE-EA82024BA713}"/>
                  </a:ext>
                </a:extLst>
              </p:cNvPr>
              <p:cNvCxnSpPr/>
              <p:nvPr/>
            </p:nvCxnSpPr>
            <p:spPr>
              <a:xfrm>
                <a:off x="3204372" y="814677"/>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C28B8879-A371-45FA-9338-C032ED61A8E4}"/>
                  </a:ext>
                </a:extLst>
              </p:cNvPr>
              <p:cNvCxnSpPr/>
              <p:nvPr/>
            </p:nvCxnSpPr>
            <p:spPr>
              <a:xfrm>
                <a:off x="3200270" y="990804"/>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0430083E-3BCE-4E9D-B7E0-82EC766DA8AA}"/>
                  </a:ext>
                </a:extLst>
              </p:cNvPr>
              <p:cNvCxnSpPr/>
              <p:nvPr/>
            </p:nvCxnSpPr>
            <p:spPr>
              <a:xfrm>
                <a:off x="3202320" y="1192093"/>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F40AC771-4FB8-4367-B3EE-F8600E2F69B9}"/>
                  </a:ext>
                </a:extLst>
              </p:cNvPr>
              <p:cNvCxnSpPr/>
              <p:nvPr/>
            </p:nvCxnSpPr>
            <p:spPr>
              <a:xfrm>
                <a:off x="3206423" y="1330480"/>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5E7AC0A0-4AB5-4CFE-8B51-B08C6845F86F}"/>
                  </a:ext>
                </a:extLst>
              </p:cNvPr>
              <p:cNvCxnSpPr/>
              <p:nvPr/>
            </p:nvCxnSpPr>
            <p:spPr>
              <a:xfrm>
                <a:off x="3202320" y="1477852"/>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9C2EFFC6-4908-446D-80E5-30D135D35A19}"/>
                  </a:ext>
                </a:extLst>
              </p:cNvPr>
              <p:cNvCxnSpPr/>
              <p:nvPr/>
            </p:nvCxnSpPr>
            <p:spPr>
              <a:xfrm>
                <a:off x="3206423" y="1616237"/>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sp>
          <p:nvSpPr>
            <p:cNvPr id="129" name="Freeform 62">
              <a:extLst>
                <a:ext uri="{FF2B5EF4-FFF2-40B4-BE49-F238E27FC236}">
                  <a16:creationId xmlns:a16="http://schemas.microsoft.com/office/drawing/2014/main" id="{CF467785-329F-45DF-87AC-FD835B3F80B0}"/>
                </a:ext>
              </a:extLst>
            </p:cNvPr>
            <p:cNvSpPr/>
            <p:nvPr/>
          </p:nvSpPr>
          <p:spPr>
            <a:xfrm>
              <a:off x="3233918" y="108929"/>
              <a:ext cx="55387" cy="62399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0" name="Freeform 63">
              <a:extLst>
                <a:ext uri="{FF2B5EF4-FFF2-40B4-BE49-F238E27FC236}">
                  <a16:creationId xmlns:a16="http://schemas.microsoft.com/office/drawing/2014/main" id="{DD5A451C-AC0F-4EED-A130-F28034CB8559}"/>
                </a:ext>
              </a:extLst>
            </p:cNvPr>
            <p:cNvSpPr/>
            <p:nvPr/>
          </p:nvSpPr>
          <p:spPr>
            <a:xfrm>
              <a:off x="3285202" y="63863"/>
              <a:ext cx="131287" cy="59799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1" name="Freeform 64">
              <a:extLst>
                <a:ext uri="{FF2B5EF4-FFF2-40B4-BE49-F238E27FC236}">
                  <a16:creationId xmlns:a16="http://schemas.microsoft.com/office/drawing/2014/main" id="{819F95C8-CF2B-42E9-9B36-BFC76E96EC41}"/>
                </a:ext>
              </a:extLst>
            </p:cNvPr>
            <p:cNvSpPr/>
            <p:nvPr/>
          </p:nvSpPr>
          <p:spPr>
            <a:xfrm>
              <a:off x="3272894" y="159196"/>
              <a:ext cx="367193" cy="507862"/>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735" h="507221">
                  <a:moveTo>
                    <a:pt x="18392" y="502194"/>
                  </a:moveTo>
                  <a:cubicBezTo>
                    <a:pt x="25165" y="484777"/>
                    <a:pt x="-5798" y="519611"/>
                    <a:pt x="975" y="502194"/>
                  </a:cubicBezTo>
                  <a:lnTo>
                    <a:pt x="183855" y="26126"/>
                  </a:lnTo>
                  <a:lnTo>
                    <a:pt x="297066" y="0"/>
                  </a:lnTo>
                  <a:lnTo>
                    <a:pt x="366735" y="40640"/>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2" name="Freeform 65">
              <a:extLst>
                <a:ext uri="{FF2B5EF4-FFF2-40B4-BE49-F238E27FC236}">
                  <a16:creationId xmlns:a16="http://schemas.microsoft.com/office/drawing/2014/main" id="{E02FB05F-A08D-465D-A35C-A752421506D1}"/>
                </a:ext>
              </a:extLst>
            </p:cNvPr>
            <p:cNvSpPr/>
            <p:nvPr/>
          </p:nvSpPr>
          <p:spPr>
            <a:xfrm>
              <a:off x="3018525" y="174795"/>
              <a:ext cx="266677" cy="558129"/>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 fmla="*/ 267063 w 267063"/>
                <a:gd name="connsiteY0" fmla="*/ 557349 h 557349"/>
                <a:gd name="connsiteX1" fmla="*/ 191589 w 267063"/>
                <a:gd name="connsiteY1" fmla="*/ 252549 h 557349"/>
                <a:gd name="connsiteX2" fmla="*/ 124823 w 267063"/>
                <a:gd name="connsiteY2" fmla="*/ 23223 h 557349"/>
                <a:gd name="connsiteX3" fmla="*/ 90778 w 267063"/>
                <a:gd name="connsiteY3" fmla="*/ 28042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 fmla="*/ 267063 w 267063"/>
                <a:gd name="connsiteY0" fmla="*/ 557349 h 557349"/>
                <a:gd name="connsiteX1" fmla="*/ 191589 w 267063"/>
                <a:gd name="connsiteY1" fmla="*/ 252549 h 557349"/>
                <a:gd name="connsiteX2" fmla="*/ 124823 w 267063"/>
                <a:gd name="connsiteY2" fmla="*/ 69214 h 557349"/>
                <a:gd name="connsiteX3" fmla="*/ 90778 w 267063"/>
                <a:gd name="connsiteY3" fmla="*/ 28042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69214"/>
                  </a:lnTo>
                  <a:lnTo>
                    <a:pt x="90778" y="28042"/>
                  </a:lnTo>
                  <a:cubicBezTo>
                    <a:pt x="56911" y="23204"/>
                    <a:pt x="33867" y="4838"/>
                    <a:pt x="0" y="0"/>
                  </a:cubicBez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3" name="Freeform 66">
              <a:extLst>
                <a:ext uri="{FF2B5EF4-FFF2-40B4-BE49-F238E27FC236}">
                  <a16:creationId xmlns:a16="http://schemas.microsoft.com/office/drawing/2014/main" id="{E0A3E994-4A15-4C01-B1C8-CECD59649A2E}"/>
                </a:ext>
              </a:extLst>
            </p:cNvPr>
            <p:cNvSpPr/>
            <p:nvPr/>
          </p:nvSpPr>
          <p:spPr>
            <a:xfrm flipH="1">
              <a:off x="3246226" y="627192"/>
              <a:ext cx="326167" cy="63959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7925 w 440497"/>
                <a:gd name="connsiteY0" fmla="*/ 2903 h 639573"/>
                <a:gd name="connsiteX1" fmla="*/ 147308 w 440497"/>
                <a:gd name="connsiteY1" fmla="*/ 0 h 639573"/>
                <a:gd name="connsiteX2" fmla="*/ 5068 w 440497"/>
                <a:gd name="connsiteY2" fmla="*/ 217714 h 639573"/>
                <a:gd name="connsiteX3" fmla="*/ 0 w 440497"/>
                <a:gd name="connsiteY3" fmla="*/ 639573 h 639573"/>
                <a:gd name="connsiteX4" fmla="*/ 34097 w 440497"/>
                <a:gd name="connsiteY4" fmla="*/ 467360 h 639573"/>
                <a:gd name="connsiteX5" fmla="*/ 39902 w 440497"/>
                <a:gd name="connsiteY5" fmla="*/ 441234 h 639573"/>
                <a:gd name="connsiteX6" fmla="*/ 51514 w 440497"/>
                <a:gd name="connsiteY6" fmla="*/ 264160 h 639573"/>
                <a:gd name="connsiteX7" fmla="*/ 63125 w 440497"/>
                <a:gd name="connsiteY7" fmla="*/ 240937 h 639573"/>
                <a:gd name="connsiteX8" fmla="*/ 68931 w 440497"/>
                <a:gd name="connsiteY8" fmla="*/ 217714 h 639573"/>
                <a:gd name="connsiteX9" fmla="*/ 153114 w 440497"/>
                <a:gd name="connsiteY9" fmla="*/ 69669 h 639573"/>
                <a:gd name="connsiteX10" fmla="*/ 182142 w 440497"/>
                <a:gd name="connsiteY10" fmla="*/ 49349 h 639573"/>
                <a:gd name="connsiteX11" fmla="*/ 333091 w 440497"/>
                <a:gd name="connsiteY11" fmla="*/ 40640 h 639573"/>
                <a:gd name="connsiteX12" fmla="*/ 367925 w 440497"/>
                <a:gd name="connsiteY12" fmla="*/ 104503 h 639573"/>
                <a:gd name="connsiteX13" fmla="*/ 417274 w 440497"/>
                <a:gd name="connsiteY13" fmla="*/ 110309 h 639573"/>
                <a:gd name="connsiteX14" fmla="*/ 440497 w 440497"/>
                <a:gd name="connsiteY14" fmla="*/ 69669 h 639573"/>
                <a:gd name="connsiteX15" fmla="*/ 367925 w 440497"/>
                <a:gd name="connsiteY15" fmla="*/ 2903 h 63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497" h="639573">
                  <a:moveTo>
                    <a:pt x="367925" y="2903"/>
                  </a:moveTo>
                  <a:lnTo>
                    <a:pt x="147308" y="0"/>
                  </a:lnTo>
                  <a:lnTo>
                    <a:pt x="5068" y="217714"/>
                  </a:lnTo>
                  <a:cubicBezTo>
                    <a:pt x="3379" y="358334"/>
                    <a:pt x="1689" y="498953"/>
                    <a:pt x="0" y="639573"/>
                  </a:cubicBezTo>
                  <a:lnTo>
                    <a:pt x="34097" y="467360"/>
                  </a:lnTo>
                  <a:lnTo>
                    <a:pt x="39902" y="441234"/>
                  </a:lnTo>
                  <a:lnTo>
                    <a:pt x="51514" y="264160"/>
                  </a:lnTo>
                  <a:cubicBezTo>
                    <a:pt x="55384" y="256419"/>
                    <a:pt x="60214" y="249087"/>
                    <a:pt x="63125" y="240937"/>
                  </a:cubicBezTo>
                  <a:cubicBezTo>
                    <a:pt x="79416" y="195321"/>
                    <a:pt x="58605" y="238367"/>
                    <a:pt x="68931" y="217714"/>
                  </a:cubicBezTo>
                  <a:lnTo>
                    <a:pt x="153114" y="69669"/>
                  </a:lnTo>
                  <a:lnTo>
                    <a:pt x="182142" y="49349"/>
                  </a:lnTo>
                  <a:lnTo>
                    <a:pt x="333091" y="40640"/>
                  </a:lnTo>
                  <a:lnTo>
                    <a:pt x="367925" y="104503"/>
                  </a:lnTo>
                  <a:lnTo>
                    <a:pt x="417274" y="110309"/>
                  </a:lnTo>
                  <a:lnTo>
                    <a:pt x="440497" y="69669"/>
                  </a:lnTo>
                  <a:lnTo>
                    <a:pt x="36792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4" name="Freeform 67">
              <a:extLst>
                <a:ext uri="{FF2B5EF4-FFF2-40B4-BE49-F238E27FC236}">
                  <a16:creationId xmlns:a16="http://schemas.microsoft.com/office/drawing/2014/main" id="{FCC63FB6-252B-40AD-AA2A-B5586AA7D590}"/>
                </a:ext>
              </a:extLst>
            </p:cNvPr>
            <p:cNvSpPr/>
            <p:nvPr/>
          </p:nvSpPr>
          <p:spPr>
            <a:xfrm>
              <a:off x="2883135" y="649725"/>
              <a:ext cx="434889" cy="604929"/>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2857 w 435429"/>
                <a:gd name="connsiteY0" fmla="*/ 2903 h 604404"/>
                <a:gd name="connsiteX1" fmla="*/ 142240 w 435429"/>
                <a:gd name="connsiteY1" fmla="*/ 0 h 604404"/>
                <a:gd name="connsiteX2" fmla="*/ 0 w 435429"/>
                <a:gd name="connsiteY2" fmla="*/ 217714 h 604404"/>
                <a:gd name="connsiteX3" fmla="*/ 29166 w 435429"/>
                <a:gd name="connsiteY3" fmla="*/ 604404 h 604404"/>
                <a:gd name="connsiteX4" fmla="*/ 29029 w 435429"/>
                <a:gd name="connsiteY4" fmla="*/ 467360 h 604404"/>
                <a:gd name="connsiteX5" fmla="*/ 34834 w 435429"/>
                <a:gd name="connsiteY5" fmla="*/ 441234 h 604404"/>
                <a:gd name="connsiteX6" fmla="*/ 46446 w 435429"/>
                <a:gd name="connsiteY6" fmla="*/ 264160 h 604404"/>
                <a:gd name="connsiteX7" fmla="*/ 58057 w 435429"/>
                <a:gd name="connsiteY7" fmla="*/ 240937 h 604404"/>
                <a:gd name="connsiteX8" fmla="*/ 63863 w 435429"/>
                <a:gd name="connsiteY8" fmla="*/ 217714 h 604404"/>
                <a:gd name="connsiteX9" fmla="*/ 148046 w 435429"/>
                <a:gd name="connsiteY9" fmla="*/ 69669 h 604404"/>
                <a:gd name="connsiteX10" fmla="*/ 177074 w 435429"/>
                <a:gd name="connsiteY10" fmla="*/ 49349 h 604404"/>
                <a:gd name="connsiteX11" fmla="*/ 328023 w 435429"/>
                <a:gd name="connsiteY11" fmla="*/ 40640 h 604404"/>
                <a:gd name="connsiteX12" fmla="*/ 362857 w 435429"/>
                <a:gd name="connsiteY12" fmla="*/ 104503 h 604404"/>
                <a:gd name="connsiteX13" fmla="*/ 412206 w 435429"/>
                <a:gd name="connsiteY13" fmla="*/ 110309 h 604404"/>
                <a:gd name="connsiteX14" fmla="*/ 435429 w 435429"/>
                <a:gd name="connsiteY14" fmla="*/ 69669 h 604404"/>
                <a:gd name="connsiteX15" fmla="*/ 362857 w 435429"/>
                <a:gd name="connsiteY15" fmla="*/ 2903 h 60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429" h="604404">
                  <a:moveTo>
                    <a:pt x="362857" y="2903"/>
                  </a:moveTo>
                  <a:lnTo>
                    <a:pt x="142240" y="0"/>
                  </a:lnTo>
                  <a:lnTo>
                    <a:pt x="0" y="217714"/>
                  </a:lnTo>
                  <a:lnTo>
                    <a:pt x="29166" y="604404"/>
                  </a:lnTo>
                  <a:cubicBezTo>
                    <a:pt x="29120" y="558723"/>
                    <a:pt x="29075" y="513041"/>
                    <a:pt x="29029" y="467360"/>
                  </a:cubicBezTo>
                  <a:lnTo>
                    <a:pt x="34834" y="441234"/>
                  </a:lnTo>
                  <a:lnTo>
                    <a:pt x="46446" y="264160"/>
                  </a:lnTo>
                  <a:cubicBezTo>
                    <a:pt x="50316" y="256419"/>
                    <a:pt x="55146" y="249087"/>
                    <a:pt x="58057" y="240937"/>
                  </a:cubicBezTo>
                  <a:cubicBezTo>
                    <a:pt x="74348" y="195321"/>
                    <a:pt x="53537" y="238367"/>
                    <a:pt x="63863" y="217714"/>
                  </a:cubicBezTo>
                  <a:lnTo>
                    <a:pt x="148046" y="69669"/>
                  </a:lnTo>
                  <a:lnTo>
                    <a:pt x="177074" y="49349"/>
                  </a:lnTo>
                  <a:lnTo>
                    <a:pt x="328023" y="40640"/>
                  </a:lnTo>
                  <a:lnTo>
                    <a:pt x="362857" y="104503"/>
                  </a:lnTo>
                  <a:lnTo>
                    <a:pt x="412206" y="110309"/>
                  </a:lnTo>
                  <a:lnTo>
                    <a:pt x="435429" y="69669"/>
                  </a:lnTo>
                  <a:lnTo>
                    <a:pt x="362857"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id="{E8C0DA12-B422-4BF8-9262-5A9464CBC263}"/>
              </a:ext>
            </a:extLst>
          </p:cNvPr>
          <p:cNvGrpSpPr>
            <a:grpSpLocks/>
          </p:cNvGrpSpPr>
          <p:nvPr/>
        </p:nvGrpSpPr>
        <p:grpSpPr bwMode="auto">
          <a:xfrm>
            <a:off x="1553766" y="552450"/>
            <a:ext cx="656034" cy="1414463"/>
            <a:chOff x="551931" y="12024"/>
            <a:chExt cx="874704" cy="1886195"/>
          </a:xfrm>
        </p:grpSpPr>
        <p:grpSp>
          <p:nvGrpSpPr>
            <p:cNvPr id="145" name="Group 82">
              <a:extLst>
                <a:ext uri="{FF2B5EF4-FFF2-40B4-BE49-F238E27FC236}">
                  <a16:creationId xmlns:a16="http://schemas.microsoft.com/office/drawing/2014/main" id="{E629A758-5D6A-4184-9F4C-E473CB11F405}"/>
                </a:ext>
              </a:extLst>
            </p:cNvPr>
            <p:cNvGrpSpPr>
              <a:grpSpLocks/>
            </p:cNvGrpSpPr>
            <p:nvPr/>
          </p:nvGrpSpPr>
          <p:grpSpPr bwMode="auto">
            <a:xfrm>
              <a:off x="939222" y="586287"/>
              <a:ext cx="61357" cy="1311932"/>
              <a:chOff x="3198528" y="304800"/>
              <a:chExt cx="79286" cy="1485185"/>
            </a:xfrm>
          </p:grpSpPr>
          <p:sp>
            <p:nvSpPr>
              <p:cNvPr id="155" name="Rectangle 154">
                <a:extLst>
                  <a:ext uri="{FF2B5EF4-FFF2-40B4-BE49-F238E27FC236}">
                    <a16:creationId xmlns:a16="http://schemas.microsoft.com/office/drawing/2014/main" id="{32DDAF96-85FB-4F6B-B5D8-F9B0F3833AEA}"/>
                  </a:ext>
                </a:extLst>
              </p:cNvPr>
              <p:cNvSpPr/>
              <p:nvPr/>
            </p:nvSpPr>
            <p:spPr>
              <a:xfrm>
                <a:off x="3200650" y="305351"/>
                <a:ext cx="73848" cy="1484634"/>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56" name="Straight Connector 155">
                <a:extLst>
                  <a:ext uri="{FF2B5EF4-FFF2-40B4-BE49-F238E27FC236}">
                    <a16:creationId xmlns:a16="http://schemas.microsoft.com/office/drawing/2014/main" id="{0D8E2895-420C-4276-8913-AA215692E3E0}"/>
                  </a:ext>
                </a:extLst>
              </p:cNvPr>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F17DFC75-F9A5-4AA2-AEA0-69EDBCA845D6}"/>
                  </a:ext>
                </a:extLst>
              </p:cNvPr>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8" name="Straight Connector 157">
                <a:extLst>
                  <a:ext uri="{FF2B5EF4-FFF2-40B4-BE49-F238E27FC236}">
                    <a16:creationId xmlns:a16="http://schemas.microsoft.com/office/drawing/2014/main" id="{8B787BCF-0292-4E3B-9832-B91E0966F4E5}"/>
                  </a:ext>
                </a:extLst>
              </p:cNvPr>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D1B339C3-8304-4AF1-8113-1EC66D7222B8}"/>
                  </a:ext>
                </a:extLst>
              </p:cNvPr>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92EDFF7F-AF5E-4854-A0BB-2F6A8931D3C6}"/>
                  </a:ext>
                </a:extLst>
              </p:cNvPr>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402DBC2E-7913-4372-91BD-F6CC3C0E594A}"/>
                  </a:ext>
                </a:extLst>
              </p:cNvPr>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146" name="Group 929">
              <a:extLst>
                <a:ext uri="{FF2B5EF4-FFF2-40B4-BE49-F238E27FC236}">
                  <a16:creationId xmlns:a16="http://schemas.microsoft.com/office/drawing/2014/main" id="{DBE8D2B5-E9C4-4ADB-9B24-EC4ABD862BCA}"/>
                </a:ext>
              </a:extLst>
            </p:cNvPr>
            <p:cNvGrpSpPr>
              <a:grpSpLocks/>
            </p:cNvGrpSpPr>
            <p:nvPr/>
          </p:nvGrpSpPr>
          <p:grpSpPr bwMode="auto">
            <a:xfrm>
              <a:off x="551931" y="12024"/>
              <a:ext cx="874704" cy="1019211"/>
              <a:chOff x="1459636" y="83711"/>
              <a:chExt cx="874704" cy="1019211"/>
            </a:xfrm>
          </p:grpSpPr>
          <p:sp>
            <p:nvSpPr>
              <p:cNvPr id="147" name="Freeform 80">
                <a:extLst>
                  <a:ext uri="{FF2B5EF4-FFF2-40B4-BE49-F238E27FC236}">
                    <a16:creationId xmlns:a16="http://schemas.microsoft.com/office/drawing/2014/main" id="{95C3A328-F383-496B-B583-A0191F71EEAC}"/>
                  </a:ext>
                </a:extLst>
              </p:cNvPr>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48" name="Freeform 81">
                <a:extLst>
                  <a:ext uri="{FF2B5EF4-FFF2-40B4-BE49-F238E27FC236}">
                    <a16:creationId xmlns:a16="http://schemas.microsoft.com/office/drawing/2014/main" id="{C78B469A-417B-4FC1-9A80-7EDB44DDE556}"/>
                  </a:ext>
                </a:extLst>
              </p:cNvPr>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49" name="Freeform 83">
                <a:extLst>
                  <a:ext uri="{FF2B5EF4-FFF2-40B4-BE49-F238E27FC236}">
                    <a16:creationId xmlns:a16="http://schemas.microsoft.com/office/drawing/2014/main" id="{F155FA81-F880-4875-A7EF-B3FF3399769E}"/>
                  </a:ext>
                </a:extLst>
              </p:cNvPr>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0" name="Freeform 84">
                <a:extLst>
                  <a:ext uri="{FF2B5EF4-FFF2-40B4-BE49-F238E27FC236}">
                    <a16:creationId xmlns:a16="http://schemas.microsoft.com/office/drawing/2014/main" id="{05447CD9-7812-4DD4-9BED-727809EF5943}"/>
                  </a:ext>
                </a:extLst>
              </p:cNvPr>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1" name="Freeform 85">
                <a:extLst>
                  <a:ext uri="{FF2B5EF4-FFF2-40B4-BE49-F238E27FC236}">
                    <a16:creationId xmlns:a16="http://schemas.microsoft.com/office/drawing/2014/main" id="{CD0E3C91-C9D3-4D48-B332-0272F06BDD96}"/>
                  </a:ext>
                </a:extLst>
              </p:cNvPr>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2" name="Freeform 86">
                <a:extLst>
                  <a:ext uri="{FF2B5EF4-FFF2-40B4-BE49-F238E27FC236}">
                    <a16:creationId xmlns:a16="http://schemas.microsoft.com/office/drawing/2014/main" id="{AC9F84FE-43D2-45A3-8BAE-AD6BFFBDCA8D}"/>
                  </a:ext>
                </a:extLst>
              </p:cNvPr>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3" name="Freeform 87">
                <a:extLst>
                  <a:ext uri="{FF2B5EF4-FFF2-40B4-BE49-F238E27FC236}">
                    <a16:creationId xmlns:a16="http://schemas.microsoft.com/office/drawing/2014/main" id="{7074792D-ADE7-45A4-8F4F-72597FDCC546}"/>
                  </a:ext>
                </a:extLst>
              </p:cNvPr>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4" name="Freeform 88">
                <a:extLst>
                  <a:ext uri="{FF2B5EF4-FFF2-40B4-BE49-F238E27FC236}">
                    <a16:creationId xmlns:a16="http://schemas.microsoft.com/office/drawing/2014/main" id="{AB54D017-CB0D-4B59-BB20-6B7E6B3B0470}"/>
                  </a:ext>
                </a:extLst>
              </p:cNvPr>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sp>
        <p:nvSpPr>
          <p:cNvPr id="162" name="Flowchart: Direct Access Storage 127">
            <a:extLst>
              <a:ext uri="{FF2B5EF4-FFF2-40B4-BE49-F238E27FC236}">
                <a16:creationId xmlns:a16="http://schemas.microsoft.com/office/drawing/2014/main" id="{6776F970-BDF6-4790-AA10-CBD9069B5092}"/>
              </a:ext>
            </a:extLst>
          </p:cNvPr>
          <p:cNvSpPr/>
          <p:nvPr/>
        </p:nvSpPr>
        <p:spPr>
          <a:xfrm rot="8583214">
            <a:off x="3830241" y="1073944"/>
            <a:ext cx="701278" cy="238125"/>
          </a:xfrm>
          <a:custGeom>
            <a:avLst/>
            <a:gdLst>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666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666 w 10000"/>
              <a:gd name="connsiteY1" fmla="*/ 5000 h 10000"/>
              <a:gd name="connsiteX2" fmla="*/ 8333 w 10000"/>
              <a:gd name="connsiteY2" fmla="*/ 0 h 10000"/>
              <a:gd name="connsiteX0" fmla="*/ 1659 w 10000"/>
              <a:gd name="connsiteY0" fmla="*/ 457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59 w 10000"/>
              <a:gd name="connsiteY6" fmla="*/ 457 h 10000"/>
              <a:gd name="connsiteX0" fmla="*/ 1667 w 10002"/>
              <a:gd name="connsiteY0" fmla="*/ 0 h 10000"/>
              <a:gd name="connsiteX1" fmla="*/ 8333 w 10002"/>
              <a:gd name="connsiteY1" fmla="*/ 0 h 10000"/>
              <a:gd name="connsiteX2" fmla="*/ 10000 w 10002"/>
              <a:gd name="connsiteY2" fmla="*/ 5000 h 10000"/>
              <a:gd name="connsiteX3" fmla="*/ 8333 w 10002"/>
              <a:gd name="connsiteY3" fmla="*/ 10000 h 10000"/>
              <a:gd name="connsiteX4" fmla="*/ 1667 w 10002"/>
              <a:gd name="connsiteY4" fmla="*/ 10000 h 10000"/>
              <a:gd name="connsiteX5" fmla="*/ 0 w 10002"/>
              <a:gd name="connsiteY5" fmla="*/ 5000 h 10000"/>
              <a:gd name="connsiteX6" fmla="*/ 1667 w 10002"/>
              <a:gd name="connsiteY6" fmla="*/ 0 h 10000"/>
              <a:gd name="connsiteX0" fmla="*/ 8333 w 10002"/>
              <a:gd name="connsiteY0" fmla="*/ 10000 h 10000"/>
              <a:gd name="connsiteX1" fmla="*/ 6666 w 10002"/>
              <a:gd name="connsiteY1" fmla="*/ 5000 h 10000"/>
              <a:gd name="connsiteX2" fmla="*/ 8333 w 10002"/>
              <a:gd name="connsiteY2" fmla="*/ 0 h 10000"/>
              <a:gd name="connsiteX0" fmla="*/ 1659 w 10002"/>
              <a:gd name="connsiteY0" fmla="*/ 457 h 10000"/>
              <a:gd name="connsiteX1" fmla="*/ 8333 w 10002"/>
              <a:gd name="connsiteY1" fmla="*/ 0 h 10000"/>
              <a:gd name="connsiteX2" fmla="*/ 10002 w 10002"/>
              <a:gd name="connsiteY2" fmla="*/ 4909 h 10000"/>
              <a:gd name="connsiteX3" fmla="*/ 8333 w 10002"/>
              <a:gd name="connsiteY3" fmla="*/ 10000 h 10000"/>
              <a:gd name="connsiteX4" fmla="*/ 1667 w 10002"/>
              <a:gd name="connsiteY4" fmla="*/ 10000 h 10000"/>
              <a:gd name="connsiteX5" fmla="*/ 0 w 10002"/>
              <a:gd name="connsiteY5" fmla="*/ 5000 h 10000"/>
              <a:gd name="connsiteX6" fmla="*/ 1659 w 10002"/>
              <a:gd name="connsiteY6" fmla="*/ 457 h 10000"/>
              <a:gd name="connsiteX0" fmla="*/ 1667 w 10002"/>
              <a:gd name="connsiteY0" fmla="*/ 0 h 10000"/>
              <a:gd name="connsiteX1" fmla="*/ 8333 w 10002"/>
              <a:gd name="connsiteY1" fmla="*/ 0 h 10000"/>
              <a:gd name="connsiteX2" fmla="*/ 10000 w 10002"/>
              <a:gd name="connsiteY2" fmla="*/ 5000 h 10000"/>
              <a:gd name="connsiteX3" fmla="*/ 8333 w 10002"/>
              <a:gd name="connsiteY3" fmla="*/ 10000 h 10000"/>
              <a:gd name="connsiteX4" fmla="*/ 1667 w 10002"/>
              <a:gd name="connsiteY4" fmla="*/ 10000 h 10000"/>
              <a:gd name="connsiteX5" fmla="*/ 0 w 10002"/>
              <a:gd name="connsiteY5" fmla="*/ 5000 h 10000"/>
              <a:gd name="connsiteX6" fmla="*/ 1667 w 10002"/>
              <a:gd name="connsiteY6" fmla="*/ 0 h 10000"/>
              <a:gd name="connsiteX0" fmla="*/ 8333 w 10002"/>
              <a:gd name="connsiteY0" fmla="*/ 10000 h 10000"/>
              <a:gd name="connsiteX1" fmla="*/ 6666 w 10002"/>
              <a:gd name="connsiteY1" fmla="*/ 5000 h 10000"/>
              <a:gd name="connsiteX2" fmla="*/ 8333 w 10002"/>
              <a:gd name="connsiteY2" fmla="*/ 0 h 10000"/>
              <a:gd name="connsiteX0" fmla="*/ 1659 w 10002"/>
              <a:gd name="connsiteY0" fmla="*/ 457 h 10000"/>
              <a:gd name="connsiteX1" fmla="*/ 8333 w 10002"/>
              <a:gd name="connsiteY1" fmla="*/ 0 h 10000"/>
              <a:gd name="connsiteX2" fmla="*/ 10002 w 10002"/>
              <a:gd name="connsiteY2" fmla="*/ 4909 h 10000"/>
              <a:gd name="connsiteX3" fmla="*/ 8333 w 10002"/>
              <a:gd name="connsiteY3" fmla="*/ 10000 h 10000"/>
              <a:gd name="connsiteX4" fmla="*/ 1667 w 10002"/>
              <a:gd name="connsiteY4" fmla="*/ 10000 h 10000"/>
              <a:gd name="connsiteX5" fmla="*/ 0 w 10002"/>
              <a:gd name="connsiteY5" fmla="*/ 5000 h 10000"/>
              <a:gd name="connsiteX6" fmla="*/ 1659 w 10002"/>
              <a:gd name="connsiteY6" fmla="*/ 457 h 10000"/>
              <a:gd name="connsiteX0" fmla="*/ 1667 w 10002"/>
              <a:gd name="connsiteY0" fmla="*/ 0 h 10000"/>
              <a:gd name="connsiteX1" fmla="*/ 8333 w 10002"/>
              <a:gd name="connsiteY1" fmla="*/ 0 h 10000"/>
              <a:gd name="connsiteX2" fmla="*/ 10000 w 10002"/>
              <a:gd name="connsiteY2" fmla="*/ 5000 h 10000"/>
              <a:gd name="connsiteX3" fmla="*/ 8333 w 10002"/>
              <a:gd name="connsiteY3" fmla="*/ 10000 h 10000"/>
              <a:gd name="connsiteX4" fmla="*/ 1667 w 10002"/>
              <a:gd name="connsiteY4" fmla="*/ 10000 h 10000"/>
              <a:gd name="connsiteX5" fmla="*/ 0 w 10002"/>
              <a:gd name="connsiteY5" fmla="*/ 5000 h 10000"/>
              <a:gd name="connsiteX6" fmla="*/ 1667 w 10002"/>
              <a:gd name="connsiteY6" fmla="*/ 0 h 10000"/>
              <a:gd name="connsiteX0" fmla="*/ 8333 w 10002"/>
              <a:gd name="connsiteY0" fmla="*/ 10000 h 10000"/>
              <a:gd name="connsiteX1" fmla="*/ 6666 w 10002"/>
              <a:gd name="connsiteY1" fmla="*/ 5000 h 10000"/>
              <a:gd name="connsiteX2" fmla="*/ 8333 w 10002"/>
              <a:gd name="connsiteY2" fmla="*/ 0 h 10000"/>
              <a:gd name="connsiteX0" fmla="*/ 1659 w 10002"/>
              <a:gd name="connsiteY0" fmla="*/ 457 h 10000"/>
              <a:gd name="connsiteX1" fmla="*/ 8333 w 10002"/>
              <a:gd name="connsiteY1" fmla="*/ 0 h 10000"/>
              <a:gd name="connsiteX2" fmla="*/ 10002 w 10002"/>
              <a:gd name="connsiteY2" fmla="*/ 4909 h 10000"/>
              <a:gd name="connsiteX3" fmla="*/ 8333 w 10002"/>
              <a:gd name="connsiteY3" fmla="*/ 10000 h 10000"/>
              <a:gd name="connsiteX4" fmla="*/ 1667 w 10002"/>
              <a:gd name="connsiteY4" fmla="*/ 10000 h 10000"/>
              <a:gd name="connsiteX5" fmla="*/ 0 w 10002"/>
              <a:gd name="connsiteY5" fmla="*/ 5000 h 10000"/>
              <a:gd name="connsiteX6" fmla="*/ 1659 w 10002"/>
              <a:gd name="connsiteY6" fmla="*/ 45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2" h="10000" stroke="0" extrusionOk="0">
                <a:moveTo>
                  <a:pt x="1667" y="0"/>
                </a:moveTo>
                <a:lnTo>
                  <a:pt x="8333" y="0"/>
                </a:lnTo>
                <a:cubicBezTo>
                  <a:pt x="9059" y="999"/>
                  <a:pt x="10000" y="2239"/>
                  <a:pt x="10000" y="5000"/>
                </a:cubicBezTo>
                <a:cubicBezTo>
                  <a:pt x="10000" y="7761"/>
                  <a:pt x="9519" y="8363"/>
                  <a:pt x="8333" y="10000"/>
                </a:cubicBezTo>
                <a:lnTo>
                  <a:pt x="1667" y="10000"/>
                </a:lnTo>
                <a:cubicBezTo>
                  <a:pt x="746" y="10000"/>
                  <a:pt x="0" y="7761"/>
                  <a:pt x="0" y="5000"/>
                </a:cubicBezTo>
                <a:cubicBezTo>
                  <a:pt x="0" y="2239"/>
                  <a:pt x="746" y="0"/>
                  <a:pt x="1667" y="0"/>
                </a:cubicBezTo>
                <a:close/>
              </a:path>
              <a:path w="10002" h="10000" fill="none" extrusionOk="0">
                <a:moveTo>
                  <a:pt x="8333" y="10000"/>
                </a:moveTo>
                <a:cubicBezTo>
                  <a:pt x="7412" y="10000"/>
                  <a:pt x="6666" y="7761"/>
                  <a:pt x="6666" y="5000"/>
                </a:cubicBezTo>
                <a:cubicBezTo>
                  <a:pt x="6666" y="2239"/>
                  <a:pt x="7412" y="0"/>
                  <a:pt x="8333" y="0"/>
                </a:cubicBezTo>
              </a:path>
              <a:path w="10002" h="10000" fill="none">
                <a:moveTo>
                  <a:pt x="1659" y="457"/>
                </a:moveTo>
                <a:cubicBezTo>
                  <a:pt x="3881" y="457"/>
                  <a:pt x="6111" y="0"/>
                  <a:pt x="8333" y="0"/>
                </a:cubicBezTo>
                <a:cubicBezTo>
                  <a:pt x="9254" y="0"/>
                  <a:pt x="10002" y="2148"/>
                  <a:pt x="10002" y="4909"/>
                </a:cubicBezTo>
                <a:cubicBezTo>
                  <a:pt x="10002" y="7670"/>
                  <a:pt x="9254" y="10000"/>
                  <a:pt x="8333" y="10000"/>
                </a:cubicBezTo>
                <a:lnTo>
                  <a:pt x="1667" y="10000"/>
                </a:lnTo>
                <a:cubicBezTo>
                  <a:pt x="746" y="10000"/>
                  <a:pt x="1" y="6590"/>
                  <a:pt x="0" y="5000"/>
                </a:cubicBezTo>
                <a:cubicBezTo>
                  <a:pt x="-1" y="3410"/>
                  <a:pt x="738" y="457"/>
                  <a:pt x="1659" y="457"/>
                </a:cubicBezTo>
                <a:close/>
              </a:path>
            </a:pathLst>
          </a:cu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3" name="Flowchart: Direct Access Storage 162">
            <a:extLst>
              <a:ext uri="{FF2B5EF4-FFF2-40B4-BE49-F238E27FC236}">
                <a16:creationId xmlns:a16="http://schemas.microsoft.com/office/drawing/2014/main" id="{5C88D12B-FA7C-4FBC-AE69-0095A41AAF13}"/>
              </a:ext>
            </a:extLst>
          </p:cNvPr>
          <p:cNvSpPr/>
          <p:nvPr/>
        </p:nvSpPr>
        <p:spPr>
          <a:xfrm rot="8614330">
            <a:off x="5253038" y="1158478"/>
            <a:ext cx="716756" cy="236935"/>
          </a:xfrm>
          <a:prstGeom prst="flowChartMagneticDrum">
            <a:avLst/>
          </a:prstGeom>
          <a:gradFill flip="none" rotWithShape="1">
            <a:gsLst>
              <a:gs pos="100000">
                <a:schemeClr val="bg1">
                  <a:lumMod val="69000"/>
                  <a:lumOff val="31000"/>
                </a:schemeClr>
              </a:gs>
              <a:gs pos="52000">
                <a:schemeClr val="bg1">
                  <a:lumMod val="56000"/>
                </a:schemeClr>
              </a:gs>
              <a:gs pos="0">
                <a:schemeClr val="bg1">
                  <a:lumMod val="4000"/>
                </a:schemeClr>
              </a:gs>
            </a:gsLst>
            <a:lin ang="5400000" scaled="0"/>
            <a:tileRect/>
          </a:gra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4" name="Parallelogram 163">
            <a:extLst>
              <a:ext uri="{FF2B5EF4-FFF2-40B4-BE49-F238E27FC236}">
                <a16:creationId xmlns:a16="http://schemas.microsoft.com/office/drawing/2014/main" id="{BE49D0BC-0969-4FF9-BD58-516FF0DB51D6}"/>
              </a:ext>
            </a:extLst>
          </p:cNvPr>
          <p:cNvSpPr/>
          <p:nvPr/>
        </p:nvSpPr>
        <p:spPr>
          <a:xfrm rot="157563">
            <a:off x="3922799" y="964001"/>
            <a:ext cx="1876402" cy="305572"/>
          </a:xfrm>
          <a:prstGeom prst="parallelogram">
            <a:avLst>
              <a:gd name="adj" fmla="val 123322"/>
            </a:avLst>
          </a:prstGeom>
          <a:solidFill>
            <a:schemeClr val="bg1">
              <a:lumMod val="85000"/>
            </a:schemeClr>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65" name="Group 164">
            <a:extLst>
              <a:ext uri="{FF2B5EF4-FFF2-40B4-BE49-F238E27FC236}">
                <a16:creationId xmlns:a16="http://schemas.microsoft.com/office/drawing/2014/main" id="{5FBF8E8C-11D6-433F-B7F6-9447F6E84533}"/>
              </a:ext>
            </a:extLst>
          </p:cNvPr>
          <p:cNvGrpSpPr>
            <a:grpSpLocks/>
          </p:cNvGrpSpPr>
          <p:nvPr/>
        </p:nvGrpSpPr>
        <p:grpSpPr bwMode="auto">
          <a:xfrm rot="18625724">
            <a:off x="5308998" y="1304926"/>
            <a:ext cx="240506" cy="240506"/>
            <a:chOff x="2299548" y="5186148"/>
            <a:chExt cx="1656000" cy="1656000"/>
          </a:xfrm>
        </p:grpSpPr>
        <p:sp>
          <p:nvSpPr>
            <p:cNvPr id="166" name="Oval 165">
              <a:extLst>
                <a:ext uri="{FF2B5EF4-FFF2-40B4-BE49-F238E27FC236}">
                  <a16:creationId xmlns:a16="http://schemas.microsoft.com/office/drawing/2014/main" id="{F14B2ED6-CA73-4F8F-9C0D-C5A82EE12390}"/>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67" name="Group 133">
              <a:extLst>
                <a:ext uri="{FF2B5EF4-FFF2-40B4-BE49-F238E27FC236}">
                  <a16:creationId xmlns:a16="http://schemas.microsoft.com/office/drawing/2014/main" id="{B5795734-2106-4711-9493-36FC1C6CA33A}"/>
                </a:ext>
              </a:extLst>
            </p:cNvPr>
            <p:cNvGrpSpPr>
              <a:grpSpLocks/>
            </p:cNvGrpSpPr>
            <p:nvPr/>
          </p:nvGrpSpPr>
          <p:grpSpPr bwMode="auto">
            <a:xfrm>
              <a:off x="2408283" y="5202545"/>
              <a:ext cx="1447112" cy="1171568"/>
              <a:chOff x="3837997" y="4836692"/>
              <a:chExt cx="1447112" cy="1171568"/>
            </a:xfrm>
          </p:grpSpPr>
          <p:sp>
            <p:nvSpPr>
              <p:cNvPr id="168" name="Rounded Rectangle 134">
                <a:extLst>
                  <a:ext uri="{FF2B5EF4-FFF2-40B4-BE49-F238E27FC236}">
                    <a16:creationId xmlns:a16="http://schemas.microsoft.com/office/drawing/2014/main" id="{1F2BE89C-5D14-40E5-A3C8-ED9EF00319F5}"/>
                  </a:ext>
                </a:extLst>
              </p:cNvPr>
              <p:cNvSpPr/>
              <p:nvPr/>
            </p:nvSpPr>
            <p:spPr>
              <a:xfrm rot="2238109">
                <a:off x="4604271" y="5844230"/>
                <a:ext cx="688634" cy="1475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9" name="Rounded Rectangle 135">
                <a:extLst>
                  <a:ext uri="{FF2B5EF4-FFF2-40B4-BE49-F238E27FC236}">
                    <a16:creationId xmlns:a16="http://schemas.microsoft.com/office/drawing/2014/main" id="{8A83715D-4FDA-4629-BA4A-4A8F32ACD2EC}"/>
                  </a:ext>
                </a:extLst>
              </p:cNvPr>
              <p:cNvSpPr/>
              <p:nvPr/>
            </p:nvSpPr>
            <p:spPr>
              <a:xfrm rot="5453266">
                <a:off x="4232276" y="5088956"/>
                <a:ext cx="680435" cy="15576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0" name="Rounded Rectangle 136">
                <a:extLst>
                  <a:ext uri="{FF2B5EF4-FFF2-40B4-BE49-F238E27FC236}">
                    <a16:creationId xmlns:a16="http://schemas.microsoft.com/office/drawing/2014/main" id="{F7E59984-EA4D-4132-9147-9461AA1B32E9}"/>
                  </a:ext>
                </a:extLst>
              </p:cNvPr>
              <p:cNvSpPr/>
              <p:nvPr/>
            </p:nvSpPr>
            <p:spPr>
              <a:xfrm rot="19396628">
                <a:off x="3839560" y="5840051"/>
                <a:ext cx="688634"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1" name="Oval 170">
                <a:extLst>
                  <a:ext uri="{FF2B5EF4-FFF2-40B4-BE49-F238E27FC236}">
                    <a16:creationId xmlns:a16="http://schemas.microsoft.com/office/drawing/2014/main" id="{3C3F43F9-707E-4BD9-B904-785A57547FA9}"/>
                  </a:ext>
                </a:extLst>
              </p:cNvPr>
              <p:cNvSpPr/>
              <p:nvPr/>
            </p:nvSpPr>
            <p:spPr>
              <a:xfrm>
                <a:off x="4422122" y="5475884"/>
                <a:ext cx="303329" cy="295129"/>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72" name="Group 171">
            <a:extLst>
              <a:ext uri="{FF2B5EF4-FFF2-40B4-BE49-F238E27FC236}">
                <a16:creationId xmlns:a16="http://schemas.microsoft.com/office/drawing/2014/main" id="{DF32ABE0-21BB-4407-91E8-618AECCC5650}"/>
              </a:ext>
            </a:extLst>
          </p:cNvPr>
          <p:cNvGrpSpPr>
            <a:grpSpLocks/>
          </p:cNvGrpSpPr>
          <p:nvPr/>
        </p:nvGrpSpPr>
        <p:grpSpPr bwMode="auto">
          <a:xfrm rot="1046471">
            <a:off x="3871913" y="1219201"/>
            <a:ext cx="240506" cy="240506"/>
            <a:chOff x="2299548" y="5186148"/>
            <a:chExt cx="1656000" cy="1656000"/>
          </a:xfrm>
        </p:grpSpPr>
        <p:sp>
          <p:nvSpPr>
            <p:cNvPr id="173" name="Oval 172">
              <a:extLst>
                <a:ext uri="{FF2B5EF4-FFF2-40B4-BE49-F238E27FC236}">
                  <a16:creationId xmlns:a16="http://schemas.microsoft.com/office/drawing/2014/main" id="{A7E6BA76-324B-4726-92FF-DCDFABF387C2}"/>
                </a:ext>
              </a:extLst>
            </p:cNvPr>
            <p:cNvSpPr/>
            <p:nvPr/>
          </p:nvSpPr>
          <p:spPr>
            <a:xfrm>
              <a:off x="2299548" y="5186148"/>
              <a:ext cx="1656000" cy="1656000"/>
            </a:xfrm>
            <a:prstGeom prst="ellipse">
              <a:avLst/>
            </a:prstGeom>
            <a:solidFill>
              <a:schemeClr val="accent6">
                <a:lumMod val="50000"/>
              </a:schemeClr>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74" name="Group 140">
              <a:extLst>
                <a:ext uri="{FF2B5EF4-FFF2-40B4-BE49-F238E27FC236}">
                  <a16:creationId xmlns:a16="http://schemas.microsoft.com/office/drawing/2014/main" id="{0776CCC0-4F56-41D3-9736-A3C55E13E9AD}"/>
                </a:ext>
              </a:extLst>
            </p:cNvPr>
            <p:cNvGrpSpPr>
              <a:grpSpLocks/>
            </p:cNvGrpSpPr>
            <p:nvPr/>
          </p:nvGrpSpPr>
          <p:grpSpPr bwMode="auto">
            <a:xfrm>
              <a:off x="2408283" y="5202545"/>
              <a:ext cx="1447112" cy="1171568"/>
              <a:chOff x="3837997" y="4836692"/>
              <a:chExt cx="1447112" cy="1171568"/>
            </a:xfrm>
          </p:grpSpPr>
          <p:sp>
            <p:nvSpPr>
              <p:cNvPr id="175" name="Rounded Rectangle 141">
                <a:extLst>
                  <a:ext uri="{FF2B5EF4-FFF2-40B4-BE49-F238E27FC236}">
                    <a16:creationId xmlns:a16="http://schemas.microsoft.com/office/drawing/2014/main" id="{715C0ADB-79CD-4C41-B6CD-2E8B054BDB43}"/>
                  </a:ext>
                </a:extLst>
              </p:cNvPr>
              <p:cNvSpPr/>
              <p:nvPr/>
            </p:nvSpPr>
            <p:spPr>
              <a:xfrm rot="2238109">
                <a:off x="4589439" y="5842916"/>
                <a:ext cx="688634" cy="1475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6" name="Rounded Rectangle 142">
                <a:extLst>
                  <a:ext uri="{FF2B5EF4-FFF2-40B4-BE49-F238E27FC236}">
                    <a16:creationId xmlns:a16="http://schemas.microsoft.com/office/drawing/2014/main" id="{9F1969FA-F9F7-4FB9-8868-9AFFE90192D1}"/>
                  </a:ext>
                </a:extLst>
              </p:cNvPr>
              <p:cNvSpPr/>
              <p:nvPr/>
            </p:nvSpPr>
            <p:spPr>
              <a:xfrm rot="5453266">
                <a:off x="4209725" y="5095791"/>
                <a:ext cx="680435"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7" name="Rounded Rectangle 143">
                <a:extLst>
                  <a:ext uri="{FF2B5EF4-FFF2-40B4-BE49-F238E27FC236}">
                    <a16:creationId xmlns:a16="http://schemas.microsoft.com/office/drawing/2014/main" id="{FFB4E55F-79FD-4A7C-948C-5432D3BD7168}"/>
                  </a:ext>
                </a:extLst>
              </p:cNvPr>
              <p:cNvSpPr/>
              <p:nvPr/>
            </p:nvSpPr>
            <p:spPr>
              <a:xfrm rot="19396628">
                <a:off x="3828242" y="5850248"/>
                <a:ext cx="688634" cy="15576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8" name="Oval 177">
                <a:extLst>
                  <a:ext uri="{FF2B5EF4-FFF2-40B4-BE49-F238E27FC236}">
                    <a16:creationId xmlns:a16="http://schemas.microsoft.com/office/drawing/2014/main" id="{D89D9786-6872-442A-9C69-903AA19BC5E7}"/>
                  </a:ext>
                </a:extLst>
              </p:cNvPr>
              <p:cNvSpPr/>
              <p:nvPr/>
            </p:nvSpPr>
            <p:spPr>
              <a:xfrm>
                <a:off x="4404598" y="5483856"/>
                <a:ext cx="303324" cy="295129"/>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sp>
        <p:nvSpPr>
          <p:cNvPr id="179" name="Freeform 743">
            <a:extLst>
              <a:ext uri="{FF2B5EF4-FFF2-40B4-BE49-F238E27FC236}">
                <a16:creationId xmlns:a16="http://schemas.microsoft.com/office/drawing/2014/main" id="{005742A3-50B5-46C0-8C4D-610F0DFCFE63}"/>
              </a:ext>
            </a:extLst>
          </p:cNvPr>
          <p:cNvSpPr/>
          <p:nvPr/>
        </p:nvSpPr>
        <p:spPr>
          <a:xfrm>
            <a:off x="4857750" y="4320778"/>
            <a:ext cx="1141810" cy="286941"/>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743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71963 w 2241395"/>
              <a:gd name="connsiteY30" fmla="*/ 310583 h 646771"/>
              <a:gd name="connsiteX31" fmla="*/ 0 w 2241395"/>
              <a:gd name="connsiteY31" fmla="*/ 0 h 6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rgbClr val="2D2888"/>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80" name="Group 744">
            <a:extLst>
              <a:ext uri="{FF2B5EF4-FFF2-40B4-BE49-F238E27FC236}">
                <a16:creationId xmlns:a16="http://schemas.microsoft.com/office/drawing/2014/main" id="{4E76C66A-A1B7-4F4C-BE0F-8FB6C60678F8}"/>
              </a:ext>
            </a:extLst>
          </p:cNvPr>
          <p:cNvGrpSpPr>
            <a:grpSpLocks/>
          </p:cNvGrpSpPr>
          <p:nvPr/>
        </p:nvGrpSpPr>
        <p:grpSpPr bwMode="auto">
          <a:xfrm>
            <a:off x="4857751" y="4177903"/>
            <a:ext cx="1135856" cy="288131"/>
            <a:chOff x="3462338" y="5085184"/>
            <a:chExt cx="2258881" cy="646984"/>
          </a:xfrm>
        </p:grpSpPr>
        <p:sp>
          <p:nvSpPr>
            <p:cNvPr id="181" name="Freeform 750">
              <a:extLst>
                <a:ext uri="{FF2B5EF4-FFF2-40B4-BE49-F238E27FC236}">
                  <a16:creationId xmlns:a16="http://schemas.microsoft.com/office/drawing/2014/main" id="{AD4B9B0E-1EA5-4B1D-BDBC-CE7C49035E8A}"/>
                </a:ext>
              </a:extLst>
            </p:cNvPr>
            <p:cNvSpPr/>
            <p:nvPr/>
          </p:nvSpPr>
          <p:spPr>
            <a:xfrm>
              <a:off x="3462338" y="5411349"/>
              <a:ext cx="2254145" cy="320819"/>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dkDn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82" name="Arc 181">
              <a:extLst>
                <a:ext uri="{FF2B5EF4-FFF2-40B4-BE49-F238E27FC236}">
                  <a16:creationId xmlns:a16="http://schemas.microsoft.com/office/drawing/2014/main" id="{D539F9B4-F3E8-40FC-A4AB-A2E17381E3B1}"/>
                </a:ext>
              </a:extLst>
            </p:cNvPr>
            <p:cNvSpPr/>
            <p:nvPr/>
          </p:nvSpPr>
          <p:spPr>
            <a:xfrm rot="10800000">
              <a:off x="3469442" y="5085184"/>
              <a:ext cx="2251777" cy="646984"/>
            </a:xfrm>
            <a:prstGeom prst="arc">
              <a:avLst>
                <a:gd name="adj1" fmla="val 10798695"/>
                <a:gd name="adj2" fmla="val 2151193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83" name="Arc 182">
              <a:extLst>
                <a:ext uri="{FF2B5EF4-FFF2-40B4-BE49-F238E27FC236}">
                  <a16:creationId xmlns:a16="http://schemas.microsoft.com/office/drawing/2014/main" id="{29B2B434-490F-4636-A8EF-7C93E1391DB9}"/>
                </a:ext>
              </a:extLst>
            </p:cNvPr>
            <p:cNvSpPr/>
            <p:nvPr/>
          </p:nvSpPr>
          <p:spPr>
            <a:xfrm rot="10800000">
              <a:off x="3696751" y="5258962"/>
              <a:ext cx="1811366" cy="331512"/>
            </a:xfrm>
            <a:prstGeom prst="arc">
              <a:avLst>
                <a:gd name="adj1" fmla="val 10830765"/>
                <a:gd name="adj2" fmla="val 21588452"/>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84" name="Freeform 747">
            <a:extLst>
              <a:ext uri="{FF2B5EF4-FFF2-40B4-BE49-F238E27FC236}">
                <a16:creationId xmlns:a16="http://schemas.microsoft.com/office/drawing/2014/main" id="{E7453FBA-9909-4726-A5A0-1BEC3945D503}"/>
              </a:ext>
            </a:extLst>
          </p:cNvPr>
          <p:cNvSpPr/>
          <p:nvPr/>
        </p:nvSpPr>
        <p:spPr>
          <a:xfrm>
            <a:off x="5892403" y="3649266"/>
            <a:ext cx="100013" cy="684610"/>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 name="connsiteX0" fmla="*/ 425003 w 631065"/>
              <a:gd name="connsiteY0" fmla="*/ 1114022 h 2646608"/>
              <a:gd name="connsiteX1" fmla="*/ 0 w 631065"/>
              <a:gd name="connsiteY1" fmla="*/ 0 h 2646608"/>
              <a:gd name="connsiteX2" fmla="*/ 624625 w 631065"/>
              <a:gd name="connsiteY2" fmla="*/ 1094704 h 2646608"/>
              <a:gd name="connsiteX3" fmla="*/ 631065 w 631065"/>
              <a:gd name="connsiteY3" fmla="*/ 2646608 h 2646608"/>
              <a:gd name="connsiteX4" fmla="*/ 431442 w 631065"/>
              <a:gd name="connsiteY4" fmla="*/ 2640169 h 2646608"/>
              <a:gd name="connsiteX5" fmla="*/ 425003 w 631065"/>
              <a:gd name="connsiteY5" fmla="*/ 1114022 h 2646608"/>
              <a:gd name="connsiteX0" fmla="*/ -1 w 206061"/>
              <a:gd name="connsiteY0" fmla="*/ 19319 h 1551905"/>
              <a:gd name="connsiteX1" fmla="*/ 199621 w 206061"/>
              <a:gd name="connsiteY1" fmla="*/ 1 h 1551905"/>
              <a:gd name="connsiteX2" fmla="*/ 206061 w 206061"/>
              <a:gd name="connsiteY2" fmla="*/ 1551905 h 1551905"/>
              <a:gd name="connsiteX3" fmla="*/ 6438 w 206061"/>
              <a:gd name="connsiteY3" fmla="*/ 1545466 h 1551905"/>
              <a:gd name="connsiteX4" fmla="*/ -1 w 206061"/>
              <a:gd name="connsiteY4" fmla="*/ 19319 h 1551905"/>
              <a:gd name="connsiteX0" fmla="*/ 1 w 206063"/>
              <a:gd name="connsiteY0" fmla="*/ 4266 h 1536852"/>
              <a:gd name="connsiteX1" fmla="*/ 194794 w 206063"/>
              <a:gd name="connsiteY1" fmla="*/ 0 h 1536852"/>
              <a:gd name="connsiteX2" fmla="*/ 206063 w 206063"/>
              <a:gd name="connsiteY2" fmla="*/ 1536852 h 1536852"/>
              <a:gd name="connsiteX3" fmla="*/ 6440 w 206063"/>
              <a:gd name="connsiteY3" fmla="*/ 1530413 h 1536852"/>
              <a:gd name="connsiteX4" fmla="*/ 1 w 206063"/>
              <a:gd name="connsiteY4" fmla="*/ 4266 h 1536852"/>
              <a:gd name="connsiteX0" fmla="*/ -1 w 206061"/>
              <a:gd name="connsiteY0" fmla="*/ 1 h 1532587"/>
              <a:gd name="connsiteX1" fmla="*/ 199621 w 206061"/>
              <a:gd name="connsiteY1" fmla="*/ 751 h 1532587"/>
              <a:gd name="connsiteX2" fmla="*/ 206061 w 206061"/>
              <a:gd name="connsiteY2" fmla="*/ 1532587 h 1532587"/>
              <a:gd name="connsiteX3" fmla="*/ 6438 w 206061"/>
              <a:gd name="connsiteY3" fmla="*/ 1526148 h 1532587"/>
              <a:gd name="connsiteX4" fmla="*/ -1 w 206061"/>
              <a:gd name="connsiteY4" fmla="*/ 1 h 1532587"/>
              <a:gd name="connsiteX0" fmla="*/ 1 w 206063"/>
              <a:gd name="connsiteY0" fmla="*/ -1 h 1541197"/>
              <a:gd name="connsiteX1" fmla="*/ 199623 w 206063"/>
              <a:gd name="connsiteY1" fmla="*/ 749 h 1541197"/>
              <a:gd name="connsiteX2" fmla="*/ 206063 w 206063"/>
              <a:gd name="connsiteY2" fmla="*/ 1532585 h 1541197"/>
              <a:gd name="connsiteX3" fmla="*/ 11269 w 206063"/>
              <a:gd name="connsiteY3" fmla="*/ 1541197 h 1541197"/>
              <a:gd name="connsiteX4" fmla="*/ 1 w 206063"/>
              <a:gd name="connsiteY4" fmla="*/ -1 h 1541197"/>
              <a:gd name="connsiteX0" fmla="*/ 0 w 201232"/>
              <a:gd name="connsiteY0" fmla="*/ 4265 h 1540448"/>
              <a:gd name="connsiteX1" fmla="*/ 194792 w 201232"/>
              <a:gd name="connsiteY1" fmla="*/ 0 h 1540448"/>
              <a:gd name="connsiteX2" fmla="*/ 201232 w 201232"/>
              <a:gd name="connsiteY2" fmla="*/ 1531836 h 1540448"/>
              <a:gd name="connsiteX3" fmla="*/ 6438 w 201232"/>
              <a:gd name="connsiteY3" fmla="*/ 1540448 h 1540448"/>
              <a:gd name="connsiteX4" fmla="*/ 0 w 201232"/>
              <a:gd name="connsiteY4" fmla="*/ 4265 h 1540448"/>
              <a:gd name="connsiteX0" fmla="*/ 0 w 201232"/>
              <a:gd name="connsiteY0" fmla="*/ 0 h 1536183"/>
              <a:gd name="connsiteX1" fmla="*/ 199621 w 201232"/>
              <a:gd name="connsiteY1" fmla="*/ 5768 h 1536183"/>
              <a:gd name="connsiteX2" fmla="*/ 201232 w 201232"/>
              <a:gd name="connsiteY2" fmla="*/ 1527571 h 1536183"/>
              <a:gd name="connsiteX3" fmla="*/ 6438 w 201232"/>
              <a:gd name="connsiteY3" fmla="*/ 1536183 h 1536183"/>
              <a:gd name="connsiteX4" fmla="*/ 0 w 201232"/>
              <a:gd name="connsiteY4" fmla="*/ 0 h 1536183"/>
              <a:gd name="connsiteX0" fmla="*/ 0 w 204838"/>
              <a:gd name="connsiteY0" fmla="*/ 4265 h 1540448"/>
              <a:gd name="connsiteX1" fmla="*/ 204449 w 204838"/>
              <a:gd name="connsiteY1" fmla="*/ 0 h 1540448"/>
              <a:gd name="connsiteX2" fmla="*/ 201232 w 204838"/>
              <a:gd name="connsiteY2" fmla="*/ 1531836 h 1540448"/>
              <a:gd name="connsiteX3" fmla="*/ 6438 w 204838"/>
              <a:gd name="connsiteY3" fmla="*/ 1540448 h 1540448"/>
              <a:gd name="connsiteX4" fmla="*/ 0 w 204838"/>
              <a:gd name="connsiteY4" fmla="*/ 4265 h 1540448"/>
              <a:gd name="connsiteX0" fmla="*/ 3610 w 198792"/>
              <a:gd name="connsiteY0" fmla="*/ 4265 h 1540448"/>
              <a:gd name="connsiteX1" fmla="*/ 198401 w 198792"/>
              <a:gd name="connsiteY1" fmla="*/ 0 h 1540448"/>
              <a:gd name="connsiteX2" fmla="*/ 195184 w 198792"/>
              <a:gd name="connsiteY2" fmla="*/ 1531836 h 1540448"/>
              <a:gd name="connsiteX3" fmla="*/ 390 w 198792"/>
              <a:gd name="connsiteY3" fmla="*/ 1540448 h 1540448"/>
              <a:gd name="connsiteX4" fmla="*/ 3610 w 198792"/>
              <a:gd name="connsiteY4" fmla="*/ 4265 h 154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92" h="1540448">
                <a:moveTo>
                  <a:pt x="3610" y="4265"/>
                </a:moveTo>
                <a:lnTo>
                  <a:pt x="198401" y="0"/>
                </a:lnTo>
                <a:cubicBezTo>
                  <a:pt x="200548" y="517301"/>
                  <a:pt x="193037" y="1014535"/>
                  <a:pt x="195184" y="1531836"/>
                </a:cubicBezTo>
                <a:lnTo>
                  <a:pt x="390" y="1540448"/>
                </a:lnTo>
                <a:cubicBezTo>
                  <a:pt x="-1756" y="1031732"/>
                  <a:pt x="5756" y="512981"/>
                  <a:pt x="3610" y="4265"/>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85" name="Freeform 748">
            <a:extLst>
              <a:ext uri="{FF2B5EF4-FFF2-40B4-BE49-F238E27FC236}">
                <a16:creationId xmlns:a16="http://schemas.microsoft.com/office/drawing/2014/main" id="{1B004DD1-F700-43D3-BCA5-C0E128B74C32}"/>
              </a:ext>
            </a:extLst>
          </p:cNvPr>
          <p:cNvSpPr/>
          <p:nvPr/>
        </p:nvSpPr>
        <p:spPr>
          <a:xfrm>
            <a:off x="4867275" y="3651647"/>
            <a:ext cx="101204" cy="684610"/>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 name="connsiteX0" fmla="*/ 231820 w 618187"/>
              <a:gd name="connsiteY0" fmla="*/ 1068947 h 2646609"/>
              <a:gd name="connsiteX1" fmla="*/ 618186 w 618187"/>
              <a:gd name="connsiteY1" fmla="*/ 0 h 2646609"/>
              <a:gd name="connsiteX2" fmla="*/ 0 w 618187"/>
              <a:gd name="connsiteY2" fmla="*/ 1094704 h 2646609"/>
              <a:gd name="connsiteX3" fmla="*/ 12879 w 618187"/>
              <a:gd name="connsiteY3" fmla="*/ 2646609 h 2646609"/>
              <a:gd name="connsiteX4" fmla="*/ 225381 w 618187"/>
              <a:gd name="connsiteY4" fmla="*/ 2633730 h 2646609"/>
              <a:gd name="connsiteX5" fmla="*/ 231820 w 618187"/>
              <a:gd name="connsiteY5" fmla="*/ 1068947 h 2646609"/>
              <a:gd name="connsiteX0" fmla="*/ 231820 w 231819"/>
              <a:gd name="connsiteY0" fmla="*/ 0 h 1577662"/>
              <a:gd name="connsiteX1" fmla="*/ 0 w 231819"/>
              <a:gd name="connsiteY1" fmla="*/ 25757 h 1577662"/>
              <a:gd name="connsiteX2" fmla="*/ 12879 w 231819"/>
              <a:gd name="connsiteY2" fmla="*/ 1577662 h 1577662"/>
              <a:gd name="connsiteX3" fmla="*/ 225381 w 231819"/>
              <a:gd name="connsiteY3" fmla="*/ 1564783 h 1577662"/>
              <a:gd name="connsiteX4" fmla="*/ 231820 w 231819"/>
              <a:gd name="connsiteY4" fmla="*/ 0 h 1577662"/>
              <a:gd name="connsiteX0" fmla="*/ 226990 w 226990"/>
              <a:gd name="connsiteY0" fmla="*/ 0 h 1557595"/>
              <a:gd name="connsiteX1" fmla="*/ 0 w 226990"/>
              <a:gd name="connsiteY1" fmla="*/ 5690 h 1557595"/>
              <a:gd name="connsiteX2" fmla="*/ 12879 w 226990"/>
              <a:gd name="connsiteY2" fmla="*/ 1557595 h 1557595"/>
              <a:gd name="connsiteX3" fmla="*/ 225381 w 226990"/>
              <a:gd name="connsiteY3" fmla="*/ 1544716 h 1557595"/>
              <a:gd name="connsiteX4" fmla="*/ 226990 w 226990"/>
              <a:gd name="connsiteY4" fmla="*/ 0 h 1557595"/>
              <a:gd name="connsiteX0" fmla="*/ 231821 w 231821"/>
              <a:gd name="connsiteY0" fmla="*/ 0 h 1552579"/>
              <a:gd name="connsiteX1" fmla="*/ 0 w 231821"/>
              <a:gd name="connsiteY1" fmla="*/ 674 h 1552579"/>
              <a:gd name="connsiteX2" fmla="*/ 12879 w 231821"/>
              <a:gd name="connsiteY2" fmla="*/ 1552579 h 1552579"/>
              <a:gd name="connsiteX3" fmla="*/ 225381 w 231821"/>
              <a:gd name="connsiteY3" fmla="*/ 1539700 h 1552579"/>
              <a:gd name="connsiteX4" fmla="*/ 231821 w 231821"/>
              <a:gd name="connsiteY4" fmla="*/ 0 h 1552579"/>
              <a:gd name="connsiteX0" fmla="*/ 231821 w 231821"/>
              <a:gd name="connsiteY0" fmla="*/ 0 h 1552579"/>
              <a:gd name="connsiteX1" fmla="*/ 0 w 231821"/>
              <a:gd name="connsiteY1" fmla="*/ 31198 h 1552579"/>
              <a:gd name="connsiteX2" fmla="*/ 12879 w 231821"/>
              <a:gd name="connsiteY2" fmla="*/ 1552579 h 1552579"/>
              <a:gd name="connsiteX3" fmla="*/ 225381 w 231821"/>
              <a:gd name="connsiteY3" fmla="*/ 1539700 h 1552579"/>
              <a:gd name="connsiteX4" fmla="*/ 231821 w 231821"/>
              <a:gd name="connsiteY4" fmla="*/ 0 h 1552579"/>
              <a:gd name="connsiteX0" fmla="*/ 236650 w 236650"/>
              <a:gd name="connsiteY0" fmla="*/ 0 h 1552579"/>
              <a:gd name="connsiteX1" fmla="*/ 0 w 236650"/>
              <a:gd name="connsiteY1" fmla="*/ 31198 h 1552579"/>
              <a:gd name="connsiteX2" fmla="*/ 17708 w 236650"/>
              <a:gd name="connsiteY2" fmla="*/ 1552579 h 1552579"/>
              <a:gd name="connsiteX3" fmla="*/ 230210 w 236650"/>
              <a:gd name="connsiteY3" fmla="*/ 1539700 h 1552579"/>
              <a:gd name="connsiteX4" fmla="*/ 236650 w 236650"/>
              <a:gd name="connsiteY4" fmla="*/ 0 h 1552579"/>
              <a:gd name="connsiteX0" fmla="*/ 222162 w 222162"/>
              <a:gd name="connsiteY0" fmla="*/ 0 h 1552579"/>
              <a:gd name="connsiteX1" fmla="*/ 0 w 222162"/>
              <a:gd name="connsiteY1" fmla="*/ 31198 h 1552579"/>
              <a:gd name="connsiteX2" fmla="*/ 3220 w 222162"/>
              <a:gd name="connsiteY2" fmla="*/ 1552579 h 1552579"/>
              <a:gd name="connsiteX3" fmla="*/ 215722 w 222162"/>
              <a:gd name="connsiteY3" fmla="*/ 1539700 h 1552579"/>
              <a:gd name="connsiteX4" fmla="*/ 222162 w 222162"/>
              <a:gd name="connsiteY4" fmla="*/ 0 h 1552579"/>
              <a:gd name="connsiteX0" fmla="*/ 212504 w 216110"/>
              <a:gd name="connsiteY0" fmla="*/ 4413 h 1521381"/>
              <a:gd name="connsiteX1" fmla="*/ 0 w 216110"/>
              <a:gd name="connsiteY1" fmla="*/ 0 h 1521381"/>
              <a:gd name="connsiteX2" fmla="*/ 3220 w 216110"/>
              <a:gd name="connsiteY2" fmla="*/ 1521381 h 1521381"/>
              <a:gd name="connsiteX3" fmla="*/ 215722 w 216110"/>
              <a:gd name="connsiteY3" fmla="*/ 1508502 h 1521381"/>
              <a:gd name="connsiteX4" fmla="*/ 212504 w 216110"/>
              <a:gd name="connsiteY4" fmla="*/ 4413 h 152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10" h="1521381">
                <a:moveTo>
                  <a:pt x="212504" y="4413"/>
                </a:moveTo>
                <a:lnTo>
                  <a:pt x="0" y="0"/>
                </a:lnTo>
                <a:cubicBezTo>
                  <a:pt x="1073" y="507127"/>
                  <a:pt x="2147" y="1014254"/>
                  <a:pt x="3220" y="1521381"/>
                </a:cubicBezTo>
                <a:lnTo>
                  <a:pt x="215722" y="1508502"/>
                </a:lnTo>
                <a:cubicBezTo>
                  <a:pt x="217868" y="986908"/>
                  <a:pt x="210358" y="526007"/>
                  <a:pt x="212504" y="4413"/>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86" name="Block Arc 935">
            <a:extLst>
              <a:ext uri="{FF2B5EF4-FFF2-40B4-BE49-F238E27FC236}">
                <a16:creationId xmlns:a16="http://schemas.microsoft.com/office/drawing/2014/main" id="{D7CBF5EF-0FAA-4357-AEDB-CDD14E21FD73}"/>
              </a:ext>
            </a:extLst>
          </p:cNvPr>
          <p:cNvSpPr/>
          <p:nvPr/>
        </p:nvSpPr>
        <p:spPr>
          <a:xfrm>
            <a:off x="4858941" y="3378994"/>
            <a:ext cx="1141809" cy="265509"/>
          </a:xfrm>
          <a:custGeom>
            <a:avLst/>
            <a:gdLst>
              <a:gd name="connsiteX0" fmla="*/ 0 w 1243584"/>
              <a:gd name="connsiteY0" fmla="*/ 316761 h 633522"/>
              <a:gd name="connsiteX1" fmla="*/ 621163 w 1243584"/>
              <a:gd name="connsiteY1" fmla="*/ 0 h 633522"/>
              <a:gd name="connsiteX2" fmla="*/ 1243565 w 1243584"/>
              <a:gd name="connsiteY2" fmla="*/ 314292 h 633522"/>
              <a:gd name="connsiteX3" fmla="*/ 1119172 w 1243584"/>
              <a:gd name="connsiteY3" fmla="*/ 314786 h 633522"/>
              <a:gd name="connsiteX4" fmla="*/ 621410 w 1243584"/>
              <a:gd name="connsiteY4" fmla="*/ 124386 h 633522"/>
              <a:gd name="connsiteX5" fmla="*/ 124386 w 1243584"/>
              <a:gd name="connsiteY5" fmla="*/ 316761 h 633522"/>
              <a:gd name="connsiteX6" fmla="*/ 0 w 1243584"/>
              <a:gd name="connsiteY6" fmla="*/ 316761 h 633522"/>
              <a:gd name="connsiteX0" fmla="*/ 0 w 1243565"/>
              <a:gd name="connsiteY0" fmla="*/ 316761 h 316761"/>
              <a:gd name="connsiteX1" fmla="*/ 621163 w 1243565"/>
              <a:gd name="connsiteY1" fmla="*/ 0 h 316761"/>
              <a:gd name="connsiteX2" fmla="*/ 1243565 w 1243565"/>
              <a:gd name="connsiteY2" fmla="*/ 314292 h 316761"/>
              <a:gd name="connsiteX3" fmla="*/ 1119172 w 1243565"/>
              <a:gd name="connsiteY3" fmla="*/ 314786 h 316761"/>
              <a:gd name="connsiteX4" fmla="*/ 624068 w 1243565"/>
              <a:gd name="connsiteY4" fmla="*/ 103121 h 316761"/>
              <a:gd name="connsiteX5" fmla="*/ 124386 w 1243565"/>
              <a:gd name="connsiteY5" fmla="*/ 316761 h 316761"/>
              <a:gd name="connsiteX6" fmla="*/ 0 w 1243565"/>
              <a:gd name="connsiteY6" fmla="*/ 316761 h 31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565" h="316761">
                <a:moveTo>
                  <a:pt x="0" y="316761"/>
                </a:moveTo>
                <a:cubicBezTo>
                  <a:pt x="0" y="141944"/>
                  <a:pt x="278003" y="177"/>
                  <a:pt x="621163" y="0"/>
                </a:cubicBezTo>
                <a:cubicBezTo>
                  <a:pt x="962923" y="-176"/>
                  <a:pt x="1240902" y="140194"/>
                  <a:pt x="1243565" y="314292"/>
                </a:cubicBezTo>
                <a:lnTo>
                  <a:pt x="1119172" y="314786"/>
                </a:lnTo>
                <a:cubicBezTo>
                  <a:pt x="1116371" y="209259"/>
                  <a:pt x="896935" y="103040"/>
                  <a:pt x="624068" y="103121"/>
                </a:cubicBezTo>
                <a:cubicBezTo>
                  <a:pt x="349507" y="103203"/>
                  <a:pt x="124386" y="210573"/>
                  <a:pt x="124386" y="316761"/>
                </a:cubicBezTo>
                <a:lnTo>
                  <a:pt x="0" y="316761"/>
                </a:lnTo>
                <a:close/>
              </a:path>
            </a:pathLst>
          </a:custGeom>
          <a:solidFill>
            <a:srgbClr val="2D2888"/>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87" name="Group 128">
            <a:extLst>
              <a:ext uri="{FF2B5EF4-FFF2-40B4-BE49-F238E27FC236}">
                <a16:creationId xmlns:a16="http://schemas.microsoft.com/office/drawing/2014/main" id="{CB87F667-3C2E-44C4-83F1-95BF7EAF2409}"/>
              </a:ext>
            </a:extLst>
          </p:cNvPr>
          <p:cNvGrpSpPr>
            <a:grpSpLocks/>
          </p:cNvGrpSpPr>
          <p:nvPr/>
        </p:nvGrpSpPr>
        <p:grpSpPr bwMode="auto">
          <a:xfrm>
            <a:off x="1741885" y="2777728"/>
            <a:ext cx="1687115" cy="1925241"/>
            <a:chOff x="798994" y="3512285"/>
            <a:chExt cx="2249006" cy="2566942"/>
          </a:xfrm>
        </p:grpSpPr>
        <p:sp>
          <p:nvSpPr>
            <p:cNvPr id="188" name="Arc 187">
              <a:extLst>
                <a:ext uri="{FF2B5EF4-FFF2-40B4-BE49-F238E27FC236}">
                  <a16:creationId xmlns:a16="http://schemas.microsoft.com/office/drawing/2014/main" id="{F6044483-AE65-43FA-995F-ECD3C2A92FA8}"/>
                </a:ext>
              </a:extLst>
            </p:cNvPr>
            <p:cNvSpPr/>
            <p:nvPr/>
          </p:nvSpPr>
          <p:spPr>
            <a:xfrm>
              <a:off x="1278316" y="4523505"/>
              <a:ext cx="1295123" cy="388930"/>
            </a:xfrm>
            <a:prstGeom prst="arc">
              <a:avLst>
                <a:gd name="adj1" fmla="val 10781579"/>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89" name="Arc 188">
              <a:extLst>
                <a:ext uri="{FF2B5EF4-FFF2-40B4-BE49-F238E27FC236}">
                  <a16:creationId xmlns:a16="http://schemas.microsoft.com/office/drawing/2014/main" id="{C7BD8359-5322-406A-A9CC-C4F26237A3EE}"/>
                </a:ext>
              </a:extLst>
            </p:cNvPr>
            <p:cNvSpPr/>
            <p:nvPr/>
          </p:nvSpPr>
          <p:spPr>
            <a:xfrm>
              <a:off x="1575115" y="4125049"/>
              <a:ext cx="680892" cy="204784"/>
            </a:xfrm>
            <a:prstGeom prst="arc">
              <a:avLst>
                <a:gd name="adj1" fmla="val 11397990"/>
                <a:gd name="adj2" fmla="val 21303583"/>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90" name="Freeform 770">
              <a:extLst>
                <a:ext uri="{FF2B5EF4-FFF2-40B4-BE49-F238E27FC236}">
                  <a16:creationId xmlns:a16="http://schemas.microsoft.com/office/drawing/2014/main" id="{435C8487-2103-484B-A10C-8B23377D3E88}"/>
                </a:ext>
              </a:extLst>
            </p:cNvPr>
            <p:cNvSpPr/>
            <p:nvPr/>
          </p:nvSpPr>
          <p:spPr>
            <a:xfrm>
              <a:off x="1102141" y="5672834"/>
              <a:ext cx="1653821" cy="406393"/>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743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71963 w 2241395"/>
                <a:gd name="connsiteY30" fmla="*/ 310583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71963 w 2241395"/>
                <a:gd name="connsiteY30" fmla="*/ 310583 h 646771"/>
                <a:gd name="connsiteX31" fmla="*/ 0 w 2241395"/>
                <a:gd name="connsiteY31" fmla="*/ 0 h 6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91" name="Group 190">
              <a:extLst>
                <a:ext uri="{FF2B5EF4-FFF2-40B4-BE49-F238E27FC236}">
                  <a16:creationId xmlns:a16="http://schemas.microsoft.com/office/drawing/2014/main" id="{76022A7C-5508-4289-8E53-C09632019742}"/>
                </a:ext>
              </a:extLst>
            </p:cNvPr>
            <p:cNvGrpSpPr/>
            <p:nvPr/>
          </p:nvGrpSpPr>
          <p:grpSpPr>
            <a:xfrm>
              <a:off x="798994" y="4804824"/>
              <a:ext cx="308456" cy="660724"/>
              <a:chOff x="2843281" y="3574303"/>
              <a:chExt cx="628544" cy="1050971"/>
            </a:xfrm>
            <a:solidFill>
              <a:schemeClr val="tx1">
                <a:lumMod val="50000"/>
                <a:lumOff val="50000"/>
              </a:schemeClr>
            </a:solidFill>
          </p:grpSpPr>
          <p:sp>
            <p:nvSpPr>
              <p:cNvPr id="220" name="Freeform 772">
                <a:extLst>
                  <a:ext uri="{FF2B5EF4-FFF2-40B4-BE49-F238E27FC236}">
                    <a16:creationId xmlns:a16="http://schemas.microsoft.com/office/drawing/2014/main" id="{A246E296-8F11-4526-BEC4-F665639CD265}"/>
                  </a:ext>
                </a:extLst>
              </p:cNvPr>
              <p:cNvSpPr/>
              <p:nvPr/>
            </p:nvSpPr>
            <p:spPr>
              <a:xfrm>
                <a:off x="3159917" y="3574303"/>
                <a:ext cx="304801" cy="180473"/>
              </a:xfrm>
              <a:custGeom>
                <a:avLst/>
                <a:gdLst>
                  <a:gd name="connsiteX0" fmla="*/ 304800 w 304800"/>
                  <a:gd name="connsiteY0" fmla="*/ 168442 h 180474"/>
                  <a:gd name="connsiteX1" fmla="*/ 304800 w 304800"/>
                  <a:gd name="connsiteY1" fmla="*/ 0 h 180474"/>
                  <a:gd name="connsiteX2" fmla="*/ 196516 w 304800"/>
                  <a:gd name="connsiteY2" fmla="*/ 104274 h 180474"/>
                  <a:gd name="connsiteX3" fmla="*/ 136358 w 304800"/>
                  <a:gd name="connsiteY3" fmla="*/ 116306 h 180474"/>
                  <a:gd name="connsiteX4" fmla="*/ 104274 w 304800"/>
                  <a:gd name="connsiteY4" fmla="*/ 76200 h 180474"/>
                  <a:gd name="connsiteX5" fmla="*/ 56147 w 304800"/>
                  <a:gd name="connsiteY5" fmla="*/ 68179 h 180474"/>
                  <a:gd name="connsiteX6" fmla="*/ 16042 w 304800"/>
                  <a:gd name="connsiteY6" fmla="*/ 76200 h 180474"/>
                  <a:gd name="connsiteX7" fmla="*/ 0 w 304800"/>
                  <a:gd name="connsiteY7" fmla="*/ 92242 h 180474"/>
                  <a:gd name="connsiteX8" fmla="*/ 0 w 304800"/>
                  <a:gd name="connsiteY8" fmla="*/ 116306 h 180474"/>
                  <a:gd name="connsiteX9" fmla="*/ 8021 w 304800"/>
                  <a:gd name="connsiteY9" fmla="*/ 128337 h 180474"/>
                  <a:gd name="connsiteX10" fmla="*/ 24063 w 304800"/>
                  <a:gd name="connsiteY10" fmla="*/ 132348 h 180474"/>
                  <a:gd name="connsiteX11" fmla="*/ 24063 w 304800"/>
                  <a:gd name="connsiteY11" fmla="*/ 156411 h 180474"/>
                  <a:gd name="connsiteX12" fmla="*/ 28074 w 304800"/>
                  <a:gd name="connsiteY12" fmla="*/ 180474 h 180474"/>
                  <a:gd name="connsiteX13" fmla="*/ 304800 w 304800"/>
                  <a:gd name="connsiteY13" fmla="*/ 168442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180474">
                    <a:moveTo>
                      <a:pt x="304800" y="168442"/>
                    </a:moveTo>
                    <a:lnTo>
                      <a:pt x="304800" y="0"/>
                    </a:lnTo>
                    <a:lnTo>
                      <a:pt x="196516" y="104274"/>
                    </a:lnTo>
                    <a:lnTo>
                      <a:pt x="136358" y="116306"/>
                    </a:lnTo>
                    <a:lnTo>
                      <a:pt x="104274" y="76200"/>
                    </a:lnTo>
                    <a:lnTo>
                      <a:pt x="56147" y="68179"/>
                    </a:lnTo>
                    <a:lnTo>
                      <a:pt x="16042" y="76200"/>
                    </a:lnTo>
                    <a:lnTo>
                      <a:pt x="0" y="92242"/>
                    </a:lnTo>
                    <a:lnTo>
                      <a:pt x="0" y="116306"/>
                    </a:lnTo>
                    <a:lnTo>
                      <a:pt x="8021" y="128337"/>
                    </a:lnTo>
                    <a:lnTo>
                      <a:pt x="24063" y="132348"/>
                    </a:lnTo>
                    <a:lnTo>
                      <a:pt x="24063" y="156411"/>
                    </a:lnTo>
                    <a:lnTo>
                      <a:pt x="28074" y="180474"/>
                    </a:lnTo>
                    <a:lnTo>
                      <a:pt x="304800" y="168442"/>
                    </a:lnTo>
                    <a:close/>
                  </a:path>
                </a:pathLst>
              </a:cu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1" name="Freeform 773">
                <a:extLst>
                  <a:ext uri="{FF2B5EF4-FFF2-40B4-BE49-F238E27FC236}">
                    <a16:creationId xmlns:a16="http://schemas.microsoft.com/office/drawing/2014/main" id="{FC745263-0563-4090-8AB4-16759890A620}"/>
                  </a:ext>
                </a:extLst>
              </p:cNvPr>
              <p:cNvSpPr/>
              <p:nvPr/>
            </p:nvSpPr>
            <p:spPr>
              <a:xfrm>
                <a:off x="2843281" y="3731259"/>
                <a:ext cx="384827" cy="709864"/>
              </a:xfrm>
              <a:custGeom>
                <a:avLst/>
                <a:gdLst>
                  <a:gd name="connsiteX0" fmla="*/ 561473 w 569494"/>
                  <a:gd name="connsiteY0" fmla="*/ 0 h 709864"/>
                  <a:gd name="connsiteX1" fmla="*/ 437147 w 569494"/>
                  <a:gd name="connsiteY1" fmla="*/ 116306 h 709864"/>
                  <a:gd name="connsiteX2" fmla="*/ 401052 w 569494"/>
                  <a:gd name="connsiteY2" fmla="*/ 124327 h 709864"/>
                  <a:gd name="connsiteX3" fmla="*/ 4010 w 569494"/>
                  <a:gd name="connsiteY3" fmla="*/ 128337 h 709864"/>
                  <a:gd name="connsiteX4" fmla="*/ 0 w 569494"/>
                  <a:gd name="connsiteY4" fmla="*/ 292769 h 709864"/>
                  <a:gd name="connsiteX5" fmla="*/ 389021 w 569494"/>
                  <a:gd name="connsiteY5" fmla="*/ 276727 h 709864"/>
                  <a:gd name="connsiteX6" fmla="*/ 405063 w 569494"/>
                  <a:gd name="connsiteY6" fmla="*/ 272716 h 709864"/>
                  <a:gd name="connsiteX7" fmla="*/ 489284 w 569494"/>
                  <a:gd name="connsiteY7" fmla="*/ 376990 h 709864"/>
                  <a:gd name="connsiteX8" fmla="*/ 425116 w 569494"/>
                  <a:gd name="connsiteY8" fmla="*/ 469232 h 709864"/>
                  <a:gd name="connsiteX9" fmla="*/ 0 w 569494"/>
                  <a:gd name="connsiteY9" fmla="*/ 469232 h 709864"/>
                  <a:gd name="connsiteX10" fmla="*/ 8021 w 569494"/>
                  <a:gd name="connsiteY10" fmla="*/ 601579 h 709864"/>
                  <a:gd name="connsiteX11" fmla="*/ 421105 w 569494"/>
                  <a:gd name="connsiteY11" fmla="*/ 601579 h 709864"/>
                  <a:gd name="connsiteX12" fmla="*/ 557463 w 569494"/>
                  <a:gd name="connsiteY12" fmla="*/ 709864 h 709864"/>
                  <a:gd name="connsiteX13" fmla="*/ 569494 w 569494"/>
                  <a:gd name="connsiteY13" fmla="*/ 709864 h 709864"/>
                  <a:gd name="connsiteX14" fmla="*/ 561473 w 569494"/>
                  <a:gd name="connsiteY14" fmla="*/ 0 h 7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9494" h="709864">
                    <a:moveTo>
                      <a:pt x="561473" y="0"/>
                    </a:moveTo>
                    <a:lnTo>
                      <a:pt x="437147" y="116306"/>
                    </a:lnTo>
                    <a:lnTo>
                      <a:pt x="401052" y="124327"/>
                    </a:lnTo>
                    <a:lnTo>
                      <a:pt x="4010" y="128337"/>
                    </a:lnTo>
                    <a:lnTo>
                      <a:pt x="0" y="292769"/>
                    </a:lnTo>
                    <a:lnTo>
                      <a:pt x="389021" y="276727"/>
                    </a:lnTo>
                    <a:lnTo>
                      <a:pt x="405063" y="272716"/>
                    </a:lnTo>
                    <a:lnTo>
                      <a:pt x="489284" y="376990"/>
                    </a:lnTo>
                    <a:lnTo>
                      <a:pt x="425116" y="469232"/>
                    </a:lnTo>
                    <a:lnTo>
                      <a:pt x="0" y="469232"/>
                    </a:lnTo>
                    <a:lnTo>
                      <a:pt x="8021" y="601579"/>
                    </a:lnTo>
                    <a:lnTo>
                      <a:pt x="421105" y="601579"/>
                    </a:lnTo>
                    <a:lnTo>
                      <a:pt x="557463" y="709864"/>
                    </a:lnTo>
                    <a:lnTo>
                      <a:pt x="569494" y="709864"/>
                    </a:lnTo>
                    <a:cubicBezTo>
                      <a:pt x="566820" y="473243"/>
                      <a:pt x="564147" y="236621"/>
                      <a:pt x="561473" y="0"/>
                    </a:cubicBezTo>
                    <a:close/>
                  </a:path>
                </a:pathLst>
              </a:cu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2" name="Freeform 774">
                <a:extLst>
                  <a:ext uri="{FF2B5EF4-FFF2-40B4-BE49-F238E27FC236}">
                    <a16:creationId xmlns:a16="http://schemas.microsoft.com/office/drawing/2014/main" id="{226B2006-28DA-4F68-A098-B91EC08E6998}"/>
                  </a:ext>
                </a:extLst>
              </p:cNvPr>
              <p:cNvSpPr/>
              <p:nvPr/>
            </p:nvSpPr>
            <p:spPr>
              <a:xfrm>
                <a:off x="3175047" y="4428757"/>
                <a:ext cx="296778" cy="196517"/>
              </a:xfrm>
              <a:custGeom>
                <a:avLst/>
                <a:gdLst>
                  <a:gd name="connsiteX0" fmla="*/ 288758 w 296779"/>
                  <a:gd name="connsiteY0" fmla="*/ 0 h 196516"/>
                  <a:gd name="connsiteX1" fmla="*/ 4011 w 296779"/>
                  <a:gd name="connsiteY1" fmla="*/ 0 h 196516"/>
                  <a:gd name="connsiteX2" fmla="*/ 8021 w 296779"/>
                  <a:gd name="connsiteY2" fmla="*/ 76200 h 196516"/>
                  <a:gd name="connsiteX3" fmla="*/ 0 w 296779"/>
                  <a:gd name="connsiteY3" fmla="*/ 104274 h 196516"/>
                  <a:gd name="connsiteX4" fmla="*/ 0 w 296779"/>
                  <a:gd name="connsiteY4" fmla="*/ 132348 h 196516"/>
                  <a:gd name="connsiteX5" fmla="*/ 32085 w 296779"/>
                  <a:gd name="connsiteY5" fmla="*/ 160422 h 196516"/>
                  <a:gd name="connsiteX6" fmla="*/ 64169 w 296779"/>
                  <a:gd name="connsiteY6" fmla="*/ 156411 h 196516"/>
                  <a:gd name="connsiteX7" fmla="*/ 96253 w 296779"/>
                  <a:gd name="connsiteY7" fmla="*/ 148390 h 196516"/>
                  <a:gd name="connsiteX8" fmla="*/ 120316 w 296779"/>
                  <a:gd name="connsiteY8" fmla="*/ 116306 h 196516"/>
                  <a:gd name="connsiteX9" fmla="*/ 116306 w 296779"/>
                  <a:gd name="connsiteY9" fmla="*/ 92243 h 196516"/>
                  <a:gd name="connsiteX10" fmla="*/ 104274 w 296779"/>
                  <a:gd name="connsiteY10" fmla="*/ 80211 h 196516"/>
                  <a:gd name="connsiteX11" fmla="*/ 144379 w 296779"/>
                  <a:gd name="connsiteY11" fmla="*/ 80211 h 196516"/>
                  <a:gd name="connsiteX12" fmla="*/ 188495 w 296779"/>
                  <a:gd name="connsiteY12" fmla="*/ 104274 h 196516"/>
                  <a:gd name="connsiteX13" fmla="*/ 220579 w 296779"/>
                  <a:gd name="connsiteY13" fmla="*/ 132348 h 196516"/>
                  <a:gd name="connsiteX14" fmla="*/ 256674 w 296779"/>
                  <a:gd name="connsiteY14" fmla="*/ 168443 h 196516"/>
                  <a:gd name="connsiteX15" fmla="*/ 296779 w 296779"/>
                  <a:gd name="connsiteY15" fmla="*/ 196516 h 196516"/>
                  <a:gd name="connsiteX16" fmla="*/ 288758 w 296779"/>
                  <a:gd name="connsiteY16" fmla="*/ 0 h 19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79" h="196516">
                    <a:moveTo>
                      <a:pt x="288758" y="0"/>
                    </a:moveTo>
                    <a:lnTo>
                      <a:pt x="4011" y="0"/>
                    </a:lnTo>
                    <a:lnTo>
                      <a:pt x="8021" y="76200"/>
                    </a:lnTo>
                    <a:lnTo>
                      <a:pt x="0" y="104274"/>
                    </a:lnTo>
                    <a:lnTo>
                      <a:pt x="0" y="132348"/>
                    </a:lnTo>
                    <a:lnTo>
                      <a:pt x="32085" y="160422"/>
                    </a:lnTo>
                    <a:lnTo>
                      <a:pt x="64169" y="156411"/>
                    </a:lnTo>
                    <a:lnTo>
                      <a:pt x="96253" y="148390"/>
                    </a:lnTo>
                    <a:lnTo>
                      <a:pt x="120316" y="116306"/>
                    </a:lnTo>
                    <a:lnTo>
                      <a:pt x="116306" y="92243"/>
                    </a:lnTo>
                    <a:lnTo>
                      <a:pt x="104274" y="80211"/>
                    </a:lnTo>
                    <a:lnTo>
                      <a:pt x="144379" y="80211"/>
                    </a:lnTo>
                    <a:lnTo>
                      <a:pt x="188495" y="104274"/>
                    </a:lnTo>
                    <a:lnTo>
                      <a:pt x="220579" y="132348"/>
                    </a:lnTo>
                    <a:lnTo>
                      <a:pt x="256674" y="168443"/>
                    </a:lnTo>
                    <a:lnTo>
                      <a:pt x="296779" y="196516"/>
                    </a:lnTo>
                    <a:lnTo>
                      <a:pt x="288758" y="0"/>
                    </a:lnTo>
                    <a:close/>
                  </a:path>
                </a:pathLst>
              </a:cu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3" name="Rectangle 222">
                <a:extLst>
                  <a:ext uri="{FF2B5EF4-FFF2-40B4-BE49-F238E27FC236}">
                    <a16:creationId xmlns:a16="http://schemas.microsoft.com/office/drawing/2014/main" id="{2782634B-5F6F-453B-A42D-C463EA9A0A0D}"/>
                  </a:ext>
                </a:extLst>
              </p:cNvPr>
              <p:cNvSpPr/>
              <p:nvPr/>
            </p:nvSpPr>
            <p:spPr>
              <a:xfrm>
                <a:off x="3216504" y="3750396"/>
                <a:ext cx="165609" cy="683999"/>
              </a:xfrm>
              <a:prstGeom prst="rect">
                <a:avLst/>
              </a:pr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92" name="Group 191">
              <a:extLst>
                <a:ext uri="{FF2B5EF4-FFF2-40B4-BE49-F238E27FC236}">
                  <a16:creationId xmlns:a16="http://schemas.microsoft.com/office/drawing/2014/main" id="{FF96516C-6916-4532-B761-09B43AE3D773}"/>
                </a:ext>
              </a:extLst>
            </p:cNvPr>
            <p:cNvGrpSpPr/>
            <p:nvPr/>
          </p:nvGrpSpPr>
          <p:grpSpPr>
            <a:xfrm rot="10800000">
              <a:off x="2734048" y="4802070"/>
              <a:ext cx="313952" cy="671739"/>
              <a:chOff x="2821505" y="3569922"/>
              <a:chExt cx="650320" cy="1068492"/>
            </a:xfrm>
            <a:solidFill>
              <a:schemeClr val="tx1">
                <a:lumMod val="50000"/>
                <a:lumOff val="50000"/>
              </a:schemeClr>
            </a:solidFill>
          </p:grpSpPr>
          <p:sp>
            <p:nvSpPr>
              <p:cNvPr id="216" name="Rectangle 215">
                <a:extLst>
                  <a:ext uri="{FF2B5EF4-FFF2-40B4-BE49-F238E27FC236}">
                    <a16:creationId xmlns:a16="http://schemas.microsoft.com/office/drawing/2014/main" id="{F47FD0DC-090C-4251-983D-2ABA8A0FCBAD}"/>
                  </a:ext>
                </a:extLst>
              </p:cNvPr>
              <p:cNvSpPr/>
              <p:nvPr/>
            </p:nvSpPr>
            <p:spPr>
              <a:xfrm>
                <a:off x="3141595" y="3750397"/>
                <a:ext cx="212209" cy="683999"/>
              </a:xfrm>
              <a:prstGeom prst="rect">
                <a:avLst/>
              </a:pr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7" name="Freeform 777">
                <a:extLst>
                  <a:ext uri="{FF2B5EF4-FFF2-40B4-BE49-F238E27FC236}">
                    <a16:creationId xmlns:a16="http://schemas.microsoft.com/office/drawing/2014/main" id="{A831F27B-CE07-4AB1-A9F5-95AB673635C1}"/>
                  </a:ext>
                </a:extLst>
              </p:cNvPr>
              <p:cNvSpPr/>
              <p:nvPr/>
            </p:nvSpPr>
            <p:spPr>
              <a:xfrm>
                <a:off x="3159916" y="3569922"/>
                <a:ext cx="304800" cy="180474"/>
              </a:xfrm>
              <a:custGeom>
                <a:avLst/>
                <a:gdLst>
                  <a:gd name="connsiteX0" fmla="*/ 304800 w 304800"/>
                  <a:gd name="connsiteY0" fmla="*/ 168442 h 180474"/>
                  <a:gd name="connsiteX1" fmla="*/ 304800 w 304800"/>
                  <a:gd name="connsiteY1" fmla="*/ 0 h 180474"/>
                  <a:gd name="connsiteX2" fmla="*/ 196516 w 304800"/>
                  <a:gd name="connsiteY2" fmla="*/ 104274 h 180474"/>
                  <a:gd name="connsiteX3" fmla="*/ 136358 w 304800"/>
                  <a:gd name="connsiteY3" fmla="*/ 116306 h 180474"/>
                  <a:gd name="connsiteX4" fmla="*/ 104274 w 304800"/>
                  <a:gd name="connsiteY4" fmla="*/ 76200 h 180474"/>
                  <a:gd name="connsiteX5" fmla="*/ 56147 w 304800"/>
                  <a:gd name="connsiteY5" fmla="*/ 68179 h 180474"/>
                  <a:gd name="connsiteX6" fmla="*/ 16042 w 304800"/>
                  <a:gd name="connsiteY6" fmla="*/ 76200 h 180474"/>
                  <a:gd name="connsiteX7" fmla="*/ 0 w 304800"/>
                  <a:gd name="connsiteY7" fmla="*/ 92242 h 180474"/>
                  <a:gd name="connsiteX8" fmla="*/ 0 w 304800"/>
                  <a:gd name="connsiteY8" fmla="*/ 116306 h 180474"/>
                  <a:gd name="connsiteX9" fmla="*/ 8021 w 304800"/>
                  <a:gd name="connsiteY9" fmla="*/ 128337 h 180474"/>
                  <a:gd name="connsiteX10" fmla="*/ 24063 w 304800"/>
                  <a:gd name="connsiteY10" fmla="*/ 132348 h 180474"/>
                  <a:gd name="connsiteX11" fmla="*/ 24063 w 304800"/>
                  <a:gd name="connsiteY11" fmla="*/ 156411 h 180474"/>
                  <a:gd name="connsiteX12" fmla="*/ 28074 w 304800"/>
                  <a:gd name="connsiteY12" fmla="*/ 180474 h 180474"/>
                  <a:gd name="connsiteX13" fmla="*/ 304800 w 304800"/>
                  <a:gd name="connsiteY13" fmla="*/ 168442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180474">
                    <a:moveTo>
                      <a:pt x="304800" y="168442"/>
                    </a:moveTo>
                    <a:lnTo>
                      <a:pt x="304800" y="0"/>
                    </a:lnTo>
                    <a:lnTo>
                      <a:pt x="196516" y="104274"/>
                    </a:lnTo>
                    <a:lnTo>
                      <a:pt x="136358" y="116306"/>
                    </a:lnTo>
                    <a:lnTo>
                      <a:pt x="104274" y="76200"/>
                    </a:lnTo>
                    <a:lnTo>
                      <a:pt x="56147" y="68179"/>
                    </a:lnTo>
                    <a:lnTo>
                      <a:pt x="16042" y="76200"/>
                    </a:lnTo>
                    <a:lnTo>
                      <a:pt x="0" y="92242"/>
                    </a:lnTo>
                    <a:lnTo>
                      <a:pt x="0" y="116306"/>
                    </a:lnTo>
                    <a:lnTo>
                      <a:pt x="8021" y="128337"/>
                    </a:lnTo>
                    <a:lnTo>
                      <a:pt x="24063" y="132348"/>
                    </a:lnTo>
                    <a:lnTo>
                      <a:pt x="24063" y="156411"/>
                    </a:lnTo>
                    <a:lnTo>
                      <a:pt x="28074" y="180474"/>
                    </a:lnTo>
                    <a:lnTo>
                      <a:pt x="304800" y="168442"/>
                    </a:lnTo>
                    <a:close/>
                  </a:path>
                </a:pathLst>
              </a:cu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8" name="Freeform 778">
                <a:extLst>
                  <a:ext uri="{FF2B5EF4-FFF2-40B4-BE49-F238E27FC236}">
                    <a16:creationId xmlns:a16="http://schemas.microsoft.com/office/drawing/2014/main" id="{910265FF-DFF3-47A3-9DAA-650D2EBF9D44}"/>
                  </a:ext>
                </a:extLst>
              </p:cNvPr>
              <p:cNvSpPr/>
              <p:nvPr/>
            </p:nvSpPr>
            <p:spPr>
              <a:xfrm>
                <a:off x="2821505" y="3731259"/>
                <a:ext cx="372208" cy="709864"/>
              </a:xfrm>
              <a:custGeom>
                <a:avLst/>
                <a:gdLst>
                  <a:gd name="connsiteX0" fmla="*/ 561473 w 569494"/>
                  <a:gd name="connsiteY0" fmla="*/ 0 h 709864"/>
                  <a:gd name="connsiteX1" fmla="*/ 437147 w 569494"/>
                  <a:gd name="connsiteY1" fmla="*/ 116306 h 709864"/>
                  <a:gd name="connsiteX2" fmla="*/ 401052 w 569494"/>
                  <a:gd name="connsiteY2" fmla="*/ 124327 h 709864"/>
                  <a:gd name="connsiteX3" fmla="*/ 4010 w 569494"/>
                  <a:gd name="connsiteY3" fmla="*/ 128337 h 709864"/>
                  <a:gd name="connsiteX4" fmla="*/ 0 w 569494"/>
                  <a:gd name="connsiteY4" fmla="*/ 292769 h 709864"/>
                  <a:gd name="connsiteX5" fmla="*/ 389021 w 569494"/>
                  <a:gd name="connsiteY5" fmla="*/ 276727 h 709864"/>
                  <a:gd name="connsiteX6" fmla="*/ 405063 w 569494"/>
                  <a:gd name="connsiteY6" fmla="*/ 272716 h 709864"/>
                  <a:gd name="connsiteX7" fmla="*/ 489284 w 569494"/>
                  <a:gd name="connsiteY7" fmla="*/ 376990 h 709864"/>
                  <a:gd name="connsiteX8" fmla="*/ 425116 w 569494"/>
                  <a:gd name="connsiteY8" fmla="*/ 469232 h 709864"/>
                  <a:gd name="connsiteX9" fmla="*/ 0 w 569494"/>
                  <a:gd name="connsiteY9" fmla="*/ 469232 h 709864"/>
                  <a:gd name="connsiteX10" fmla="*/ 8021 w 569494"/>
                  <a:gd name="connsiteY10" fmla="*/ 601579 h 709864"/>
                  <a:gd name="connsiteX11" fmla="*/ 421105 w 569494"/>
                  <a:gd name="connsiteY11" fmla="*/ 601579 h 709864"/>
                  <a:gd name="connsiteX12" fmla="*/ 557463 w 569494"/>
                  <a:gd name="connsiteY12" fmla="*/ 709864 h 709864"/>
                  <a:gd name="connsiteX13" fmla="*/ 569494 w 569494"/>
                  <a:gd name="connsiteY13" fmla="*/ 709864 h 709864"/>
                  <a:gd name="connsiteX14" fmla="*/ 561473 w 569494"/>
                  <a:gd name="connsiteY14" fmla="*/ 0 h 7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9494" h="709864">
                    <a:moveTo>
                      <a:pt x="561473" y="0"/>
                    </a:moveTo>
                    <a:lnTo>
                      <a:pt x="437147" y="116306"/>
                    </a:lnTo>
                    <a:lnTo>
                      <a:pt x="401052" y="124327"/>
                    </a:lnTo>
                    <a:lnTo>
                      <a:pt x="4010" y="128337"/>
                    </a:lnTo>
                    <a:lnTo>
                      <a:pt x="0" y="292769"/>
                    </a:lnTo>
                    <a:lnTo>
                      <a:pt x="389021" y="276727"/>
                    </a:lnTo>
                    <a:lnTo>
                      <a:pt x="405063" y="272716"/>
                    </a:lnTo>
                    <a:lnTo>
                      <a:pt x="489284" y="376990"/>
                    </a:lnTo>
                    <a:lnTo>
                      <a:pt x="425116" y="469232"/>
                    </a:lnTo>
                    <a:lnTo>
                      <a:pt x="0" y="469232"/>
                    </a:lnTo>
                    <a:lnTo>
                      <a:pt x="8021" y="601579"/>
                    </a:lnTo>
                    <a:lnTo>
                      <a:pt x="421105" y="601579"/>
                    </a:lnTo>
                    <a:lnTo>
                      <a:pt x="557463" y="709864"/>
                    </a:lnTo>
                    <a:lnTo>
                      <a:pt x="569494" y="709864"/>
                    </a:lnTo>
                    <a:cubicBezTo>
                      <a:pt x="566820" y="473243"/>
                      <a:pt x="564147" y="236621"/>
                      <a:pt x="561473" y="0"/>
                    </a:cubicBezTo>
                    <a:close/>
                  </a:path>
                </a:pathLst>
              </a:cu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9" name="Freeform 779">
                <a:extLst>
                  <a:ext uri="{FF2B5EF4-FFF2-40B4-BE49-F238E27FC236}">
                    <a16:creationId xmlns:a16="http://schemas.microsoft.com/office/drawing/2014/main" id="{5F5F00AF-A9CD-49A4-8DD8-53AA2C896BD9}"/>
                  </a:ext>
                </a:extLst>
              </p:cNvPr>
              <p:cNvSpPr/>
              <p:nvPr/>
            </p:nvSpPr>
            <p:spPr>
              <a:xfrm>
                <a:off x="3175046" y="4441898"/>
                <a:ext cx="296779" cy="196516"/>
              </a:xfrm>
              <a:custGeom>
                <a:avLst/>
                <a:gdLst>
                  <a:gd name="connsiteX0" fmla="*/ 288758 w 296779"/>
                  <a:gd name="connsiteY0" fmla="*/ 0 h 196516"/>
                  <a:gd name="connsiteX1" fmla="*/ 4011 w 296779"/>
                  <a:gd name="connsiteY1" fmla="*/ 0 h 196516"/>
                  <a:gd name="connsiteX2" fmla="*/ 8021 w 296779"/>
                  <a:gd name="connsiteY2" fmla="*/ 76200 h 196516"/>
                  <a:gd name="connsiteX3" fmla="*/ 0 w 296779"/>
                  <a:gd name="connsiteY3" fmla="*/ 104274 h 196516"/>
                  <a:gd name="connsiteX4" fmla="*/ 0 w 296779"/>
                  <a:gd name="connsiteY4" fmla="*/ 132348 h 196516"/>
                  <a:gd name="connsiteX5" fmla="*/ 32085 w 296779"/>
                  <a:gd name="connsiteY5" fmla="*/ 160422 h 196516"/>
                  <a:gd name="connsiteX6" fmla="*/ 64169 w 296779"/>
                  <a:gd name="connsiteY6" fmla="*/ 156411 h 196516"/>
                  <a:gd name="connsiteX7" fmla="*/ 96253 w 296779"/>
                  <a:gd name="connsiteY7" fmla="*/ 148390 h 196516"/>
                  <a:gd name="connsiteX8" fmla="*/ 120316 w 296779"/>
                  <a:gd name="connsiteY8" fmla="*/ 116306 h 196516"/>
                  <a:gd name="connsiteX9" fmla="*/ 116306 w 296779"/>
                  <a:gd name="connsiteY9" fmla="*/ 92243 h 196516"/>
                  <a:gd name="connsiteX10" fmla="*/ 104274 w 296779"/>
                  <a:gd name="connsiteY10" fmla="*/ 80211 h 196516"/>
                  <a:gd name="connsiteX11" fmla="*/ 144379 w 296779"/>
                  <a:gd name="connsiteY11" fmla="*/ 80211 h 196516"/>
                  <a:gd name="connsiteX12" fmla="*/ 188495 w 296779"/>
                  <a:gd name="connsiteY12" fmla="*/ 104274 h 196516"/>
                  <a:gd name="connsiteX13" fmla="*/ 220579 w 296779"/>
                  <a:gd name="connsiteY13" fmla="*/ 132348 h 196516"/>
                  <a:gd name="connsiteX14" fmla="*/ 256674 w 296779"/>
                  <a:gd name="connsiteY14" fmla="*/ 168443 h 196516"/>
                  <a:gd name="connsiteX15" fmla="*/ 296779 w 296779"/>
                  <a:gd name="connsiteY15" fmla="*/ 196516 h 196516"/>
                  <a:gd name="connsiteX16" fmla="*/ 288758 w 296779"/>
                  <a:gd name="connsiteY16" fmla="*/ 0 h 19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79" h="196516">
                    <a:moveTo>
                      <a:pt x="288758" y="0"/>
                    </a:moveTo>
                    <a:lnTo>
                      <a:pt x="4011" y="0"/>
                    </a:lnTo>
                    <a:lnTo>
                      <a:pt x="8021" y="76200"/>
                    </a:lnTo>
                    <a:lnTo>
                      <a:pt x="0" y="104274"/>
                    </a:lnTo>
                    <a:lnTo>
                      <a:pt x="0" y="132348"/>
                    </a:lnTo>
                    <a:lnTo>
                      <a:pt x="32085" y="160422"/>
                    </a:lnTo>
                    <a:lnTo>
                      <a:pt x="64169" y="156411"/>
                    </a:lnTo>
                    <a:lnTo>
                      <a:pt x="96253" y="148390"/>
                    </a:lnTo>
                    <a:lnTo>
                      <a:pt x="120316" y="116306"/>
                    </a:lnTo>
                    <a:lnTo>
                      <a:pt x="116306" y="92243"/>
                    </a:lnTo>
                    <a:lnTo>
                      <a:pt x="104274" y="80211"/>
                    </a:lnTo>
                    <a:lnTo>
                      <a:pt x="144379" y="80211"/>
                    </a:lnTo>
                    <a:lnTo>
                      <a:pt x="188495" y="104274"/>
                    </a:lnTo>
                    <a:lnTo>
                      <a:pt x="220579" y="132348"/>
                    </a:lnTo>
                    <a:lnTo>
                      <a:pt x="256674" y="168443"/>
                    </a:lnTo>
                    <a:lnTo>
                      <a:pt x="296779" y="196516"/>
                    </a:lnTo>
                    <a:lnTo>
                      <a:pt x="288758" y="0"/>
                    </a:lnTo>
                    <a:close/>
                  </a:path>
                </a:pathLst>
              </a:custGeom>
              <a:grp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93" name="Group 781">
              <a:extLst>
                <a:ext uri="{FF2B5EF4-FFF2-40B4-BE49-F238E27FC236}">
                  <a16:creationId xmlns:a16="http://schemas.microsoft.com/office/drawing/2014/main" id="{ED856723-A89D-4CD8-9BF0-7216297E6F5D}"/>
                </a:ext>
              </a:extLst>
            </p:cNvPr>
            <p:cNvGrpSpPr>
              <a:grpSpLocks/>
            </p:cNvGrpSpPr>
            <p:nvPr/>
          </p:nvGrpSpPr>
          <p:grpSpPr bwMode="auto">
            <a:xfrm>
              <a:off x="1554908" y="3924108"/>
              <a:ext cx="736504" cy="205250"/>
              <a:chOff x="4071938" y="2060848"/>
              <a:chExt cx="1013083" cy="326477"/>
            </a:xfrm>
          </p:grpSpPr>
          <p:sp>
            <p:nvSpPr>
              <p:cNvPr id="210" name="Freeform 782">
                <a:extLst>
                  <a:ext uri="{FF2B5EF4-FFF2-40B4-BE49-F238E27FC236}">
                    <a16:creationId xmlns:a16="http://schemas.microsoft.com/office/drawing/2014/main" id="{C4D775BD-9339-41BB-BE06-AE189DCE88FD}"/>
                  </a:ext>
                </a:extLst>
              </p:cNvPr>
              <p:cNvSpPr/>
              <p:nvPr/>
            </p:nvSpPr>
            <p:spPr>
              <a:xfrm>
                <a:off x="4071352" y="2062311"/>
                <a:ext cx="1008631" cy="166655"/>
              </a:xfrm>
              <a:custGeom>
                <a:avLst/>
                <a:gdLst>
                  <a:gd name="connsiteX0" fmla="*/ 0 w 1009650"/>
                  <a:gd name="connsiteY0" fmla="*/ 161925 h 166688"/>
                  <a:gd name="connsiteX1" fmla="*/ 240506 w 1009650"/>
                  <a:gd name="connsiteY1" fmla="*/ 161925 h 166688"/>
                  <a:gd name="connsiteX2" fmla="*/ 254794 w 1009650"/>
                  <a:gd name="connsiteY2" fmla="*/ 138113 h 166688"/>
                  <a:gd name="connsiteX3" fmla="*/ 288131 w 1009650"/>
                  <a:gd name="connsiteY3" fmla="*/ 114300 h 166688"/>
                  <a:gd name="connsiteX4" fmla="*/ 330994 w 1009650"/>
                  <a:gd name="connsiteY4" fmla="*/ 100013 h 166688"/>
                  <a:gd name="connsiteX5" fmla="*/ 381000 w 1009650"/>
                  <a:gd name="connsiteY5" fmla="*/ 88107 h 166688"/>
                  <a:gd name="connsiteX6" fmla="*/ 461962 w 1009650"/>
                  <a:gd name="connsiteY6" fmla="*/ 78582 h 166688"/>
                  <a:gd name="connsiteX7" fmla="*/ 552450 w 1009650"/>
                  <a:gd name="connsiteY7" fmla="*/ 76200 h 166688"/>
                  <a:gd name="connsiteX8" fmla="*/ 614362 w 1009650"/>
                  <a:gd name="connsiteY8" fmla="*/ 80963 h 166688"/>
                  <a:gd name="connsiteX9" fmla="*/ 669131 w 1009650"/>
                  <a:gd name="connsiteY9" fmla="*/ 88107 h 166688"/>
                  <a:gd name="connsiteX10" fmla="*/ 721519 w 1009650"/>
                  <a:gd name="connsiteY10" fmla="*/ 100013 h 166688"/>
                  <a:gd name="connsiteX11" fmla="*/ 762000 w 1009650"/>
                  <a:gd name="connsiteY11" fmla="*/ 114300 h 166688"/>
                  <a:gd name="connsiteX12" fmla="*/ 788194 w 1009650"/>
                  <a:gd name="connsiteY12" fmla="*/ 130969 h 166688"/>
                  <a:gd name="connsiteX13" fmla="*/ 797719 w 1009650"/>
                  <a:gd name="connsiteY13" fmla="*/ 142875 h 166688"/>
                  <a:gd name="connsiteX14" fmla="*/ 809625 w 1009650"/>
                  <a:gd name="connsiteY14" fmla="*/ 166688 h 166688"/>
                  <a:gd name="connsiteX15" fmla="*/ 1009650 w 1009650"/>
                  <a:gd name="connsiteY15" fmla="*/ 164307 h 166688"/>
                  <a:gd name="connsiteX16" fmla="*/ 1009650 w 1009650"/>
                  <a:gd name="connsiteY16" fmla="*/ 164307 h 166688"/>
                  <a:gd name="connsiteX17" fmla="*/ 1000125 w 1009650"/>
                  <a:gd name="connsiteY17" fmla="*/ 130969 h 166688"/>
                  <a:gd name="connsiteX18" fmla="*/ 969169 w 1009650"/>
                  <a:gd name="connsiteY18" fmla="*/ 97632 h 166688"/>
                  <a:gd name="connsiteX19" fmla="*/ 931069 w 1009650"/>
                  <a:gd name="connsiteY19" fmla="*/ 73819 h 166688"/>
                  <a:gd name="connsiteX20" fmla="*/ 876300 w 1009650"/>
                  <a:gd name="connsiteY20" fmla="*/ 52388 h 166688"/>
                  <a:gd name="connsiteX21" fmla="*/ 816769 w 1009650"/>
                  <a:gd name="connsiteY21" fmla="*/ 35719 h 166688"/>
                  <a:gd name="connsiteX22" fmla="*/ 762000 w 1009650"/>
                  <a:gd name="connsiteY22" fmla="*/ 23813 h 166688"/>
                  <a:gd name="connsiteX23" fmla="*/ 697706 w 1009650"/>
                  <a:gd name="connsiteY23" fmla="*/ 11907 h 166688"/>
                  <a:gd name="connsiteX24" fmla="*/ 640556 w 1009650"/>
                  <a:gd name="connsiteY24" fmla="*/ 7144 h 166688"/>
                  <a:gd name="connsiteX25" fmla="*/ 573881 w 1009650"/>
                  <a:gd name="connsiteY25" fmla="*/ 0 h 166688"/>
                  <a:gd name="connsiteX26" fmla="*/ 433387 w 1009650"/>
                  <a:gd name="connsiteY26" fmla="*/ 2382 h 166688"/>
                  <a:gd name="connsiteX27" fmla="*/ 350044 w 1009650"/>
                  <a:gd name="connsiteY27" fmla="*/ 7144 h 166688"/>
                  <a:gd name="connsiteX28" fmla="*/ 288131 w 1009650"/>
                  <a:gd name="connsiteY28" fmla="*/ 16669 h 166688"/>
                  <a:gd name="connsiteX29" fmla="*/ 233362 w 1009650"/>
                  <a:gd name="connsiteY29" fmla="*/ 26194 h 166688"/>
                  <a:gd name="connsiteX30" fmla="*/ 173831 w 1009650"/>
                  <a:gd name="connsiteY30" fmla="*/ 38100 h 166688"/>
                  <a:gd name="connsiteX31" fmla="*/ 138112 w 1009650"/>
                  <a:gd name="connsiteY31" fmla="*/ 50007 h 166688"/>
                  <a:gd name="connsiteX32" fmla="*/ 76200 w 1009650"/>
                  <a:gd name="connsiteY32" fmla="*/ 78582 h 166688"/>
                  <a:gd name="connsiteX33" fmla="*/ 40481 w 1009650"/>
                  <a:gd name="connsiteY33" fmla="*/ 100013 h 166688"/>
                  <a:gd name="connsiteX34" fmla="*/ 0 w 1009650"/>
                  <a:gd name="connsiteY34" fmla="*/ 161925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9650" h="166688">
                    <a:moveTo>
                      <a:pt x="0" y="161925"/>
                    </a:moveTo>
                    <a:lnTo>
                      <a:pt x="240506" y="161925"/>
                    </a:lnTo>
                    <a:lnTo>
                      <a:pt x="254794" y="138113"/>
                    </a:lnTo>
                    <a:lnTo>
                      <a:pt x="288131" y="114300"/>
                    </a:lnTo>
                    <a:lnTo>
                      <a:pt x="330994" y="100013"/>
                    </a:lnTo>
                    <a:lnTo>
                      <a:pt x="381000" y="88107"/>
                    </a:lnTo>
                    <a:lnTo>
                      <a:pt x="461962" y="78582"/>
                    </a:lnTo>
                    <a:lnTo>
                      <a:pt x="552450" y="76200"/>
                    </a:lnTo>
                    <a:lnTo>
                      <a:pt x="614362" y="80963"/>
                    </a:lnTo>
                    <a:lnTo>
                      <a:pt x="669131" y="88107"/>
                    </a:lnTo>
                    <a:lnTo>
                      <a:pt x="721519" y="100013"/>
                    </a:lnTo>
                    <a:lnTo>
                      <a:pt x="762000" y="114300"/>
                    </a:lnTo>
                    <a:lnTo>
                      <a:pt x="788194" y="130969"/>
                    </a:lnTo>
                    <a:lnTo>
                      <a:pt x="797719" y="142875"/>
                    </a:lnTo>
                    <a:lnTo>
                      <a:pt x="809625" y="166688"/>
                    </a:lnTo>
                    <a:lnTo>
                      <a:pt x="1009650" y="164307"/>
                    </a:lnTo>
                    <a:lnTo>
                      <a:pt x="1009650" y="164307"/>
                    </a:lnTo>
                    <a:lnTo>
                      <a:pt x="1000125" y="130969"/>
                    </a:lnTo>
                    <a:lnTo>
                      <a:pt x="969169" y="97632"/>
                    </a:lnTo>
                    <a:lnTo>
                      <a:pt x="931069" y="73819"/>
                    </a:lnTo>
                    <a:lnTo>
                      <a:pt x="876300" y="52388"/>
                    </a:lnTo>
                    <a:lnTo>
                      <a:pt x="816769" y="35719"/>
                    </a:lnTo>
                    <a:lnTo>
                      <a:pt x="762000" y="23813"/>
                    </a:lnTo>
                    <a:lnTo>
                      <a:pt x="697706" y="11907"/>
                    </a:lnTo>
                    <a:lnTo>
                      <a:pt x="640556" y="7144"/>
                    </a:lnTo>
                    <a:lnTo>
                      <a:pt x="573881" y="0"/>
                    </a:lnTo>
                    <a:lnTo>
                      <a:pt x="433387" y="2382"/>
                    </a:lnTo>
                    <a:lnTo>
                      <a:pt x="350044" y="7144"/>
                    </a:lnTo>
                    <a:lnTo>
                      <a:pt x="288131" y="16669"/>
                    </a:lnTo>
                    <a:lnTo>
                      <a:pt x="233362" y="26194"/>
                    </a:lnTo>
                    <a:lnTo>
                      <a:pt x="173831" y="38100"/>
                    </a:lnTo>
                    <a:lnTo>
                      <a:pt x="138112" y="50007"/>
                    </a:lnTo>
                    <a:lnTo>
                      <a:pt x="76200" y="78582"/>
                    </a:lnTo>
                    <a:lnTo>
                      <a:pt x="40481" y="100013"/>
                    </a:lnTo>
                    <a:lnTo>
                      <a:pt x="0" y="161925"/>
                    </a:lnTo>
                    <a:close/>
                  </a:path>
                </a:pathLst>
              </a:cu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11" name="Group 783">
                <a:extLst>
                  <a:ext uri="{FF2B5EF4-FFF2-40B4-BE49-F238E27FC236}">
                    <a16:creationId xmlns:a16="http://schemas.microsoft.com/office/drawing/2014/main" id="{8413CECE-D94E-4BA4-976C-9B89FC69FA5F}"/>
                  </a:ext>
                </a:extLst>
              </p:cNvPr>
              <p:cNvGrpSpPr>
                <a:grpSpLocks/>
              </p:cNvGrpSpPr>
              <p:nvPr/>
            </p:nvGrpSpPr>
            <p:grpSpPr bwMode="auto">
              <a:xfrm>
                <a:off x="4076909" y="2060848"/>
                <a:ext cx="1008112" cy="326477"/>
                <a:chOff x="4076909" y="2060848"/>
                <a:chExt cx="1008112" cy="326477"/>
              </a:xfrm>
            </p:grpSpPr>
            <p:sp>
              <p:nvSpPr>
                <p:cNvPr id="212" name="Arc 211">
                  <a:extLst>
                    <a:ext uri="{FF2B5EF4-FFF2-40B4-BE49-F238E27FC236}">
                      <a16:creationId xmlns:a16="http://schemas.microsoft.com/office/drawing/2014/main" id="{37146F20-1EB9-460E-BF80-71CD7B3624AA}"/>
                    </a:ext>
                  </a:extLst>
                </p:cNvPr>
                <p:cNvSpPr/>
                <p:nvPr/>
              </p:nvSpPr>
              <p:spPr>
                <a:xfrm>
                  <a:off x="4075718" y="2059787"/>
                  <a:ext cx="1008632" cy="328260"/>
                </a:xfrm>
                <a:prstGeom prst="arc">
                  <a:avLst>
                    <a:gd name="adj1" fmla="val 10769789"/>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13" name="Arc 212">
                  <a:extLst>
                    <a:ext uri="{FF2B5EF4-FFF2-40B4-BE49-F238E27FC236}">
                      <a16:creationId xmlns:a16="http://schemas.microsoft.com/office/drawing/2014/main" id="{0E9E0A4D-5E7E-4232-85E3-FCCA45B077D5}"/>
                    </a:ext>
                  </a:extLst>
                </p:cNvPr>
                <p:cNvSpPr/>
                <p:nvPr/>
              </p:nvSpPr>
              <p:spPr>
                <a:xfrm>
                  <a:off x="4313685" y="2135539"/>
                  <a:ext cx="567628" cy="179280"/>
                </a:xfrm>
                <a:prstGeom prst="arc">
                  <a:avLst>
                    <a:gd name="adj1" fmla="val 10769789"/>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cxnSp>
              <p:nvCxnSpPr>
                <p:cNvPr id="214" name="Straight Connector 213">
                  <a:extLst>
                    <a:ext uri="{FF2B5EF4-FFF2-40B4-BE49-F238E27FC236}">
                      <a16:creationId xmlns:a16="http://schemas.microsoft.com/office/drawing/2014/main" id="{AFCEC357-F776-4A62-8EC6-037D802ADDC9}"/>
                    </a:ext>
                  </a:extLst>
                </p:cNvPr>
                <p:cNvCxnSpPr>
                  <a:stCxn id="212" idx="0"/>
                  <a:endCxn id="213" idx="0"/>
                </p:cNvCxnSpPr>
                <p:nvPr/>
              </p:nvCxnSpPr>
              <p:spPr>
                <a:xfrm flipV="1">
                  <a:off x="4075718" y="2226442"/>
                  <a:ext cx="237967" cy="2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059ACBB-15B2-448C-861E-3826C887F809}"/>
                    </a:ext>
                  </a:extLst>
                </p:cNvPr>
                <p:cNvCxnSpPr>
                  <a:stCxn id="213" idx="2"/>
                  <a:endCxn id="212" idx="2"/>
                </p:cNvCxnSpPr>
                <p:nvPr/>
              </p:nvCxnSpPr>
              <p:spPr>
                <a:xfrm flipV="1">
                  <a:off x="4881313" y="2223916"/>
                  <a:ext cx="203037"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94" name="Group 788">
              <a:extLst>
                <a:ext uri="{FF2B5EF4-FFF2-40B4-BE49-F238E27FC236}">
                  <a16:creationId xmlns:a16="http://schemas.microsoft.com/office/drawing/2014/main" id="{9EE777CE-9850-422D-9F54-69EF2620F1A2}"/>
                </a:ext>
              </a:extLst>
            </p:cNvPr>
            <p:cNvGrpSpPr>
              <a:grpSpLocks/>
            </p:cNvGrpSpPr>
            <p:nvPr/>
          </p:nvGrpSpPr>
          <p:grpSpPr bwMode="auto">
            <a:xfrm>
              <a:off x="1112670" y="5471068"/>
              <a:ext cx="1630498" cy="406745"/>
              <a:chOff x="3462338" y="5085184"/>
              <a:chExt cx="2255043" cy="646984"/>
            </a:xfrm>
          </p:grpSpPr>
          <p:sp>
            <p:nvSpPr>
              <p:cNvPr id="207" name="Freeform 789">
                <a:extLst>
                  <a:ext uri="{FF2B5EF4-FFF2-40B4-BE49-F238E27FC236}">
                    <a16:creationId xmlns:a16="http://schemas.microsoft.com/office/drawing/2014/main" id="{8F16ECB6-A0E7-4D49-A6CA-F0DF88945B95}"/>
                  </a:ext>
                </a:extLst>
              </p:cNvPr>
              <p:cNvSpPr/>
              <p:nvPr/>
            </p:nvSpPr>
            <p:spPr>
              <a:xfrm>
                <a:off x="3463143" y="5411172"/>
                <a:ext cx="2254372" cy="320686"/>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08" name="Arc 207">
                <a:extLst>
                  <a:ext uri="{FF2B5EF4-FFF2-40B4-BE49-F238E27FC236}">
                    <a16:creationId xmlns:a16="http://schemas.microsoft.com/office/drawing/2014/main" id="{83FE5F2E-E2C2-4B57-BD11-BF501C44C799}"/>
                  </a:ext>
                </a:extLst>
              </p:cNvPr>
              <p:cNvSpPr/>
              <p:nvPr/>
            </p:nvSpPr>
            <p:spPr>
              <a:xfrm rot="10800000">
                <a:off x="3465337" y="5085434"/>
                <a:ext cx="2252178" cy="646424"/>
              </a:xfrm>
              <a:prstGeom prst="arc">
                <a:avLst>
                  <a:gd name="adj1" fmla="val 10798695"/>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09" name="Arc 208">
                <a:extLst>
                  <a:ext uri="{FF2B5EF4-FFF2-40B4-BE49-F238E27FC236}">
                    <a16:creationId xmlns:a16="http://schemas.microsoft.com/office/drawing/2014/main" id="{2B7F2334-E0B8-4019-93FB-CB082BD431AF}"/>
                  </a:ext>
                </a:extLst>
              </p:cNvPr>
              <p:cNvSpPr/>
              <p:nvPr/>
            </p:nvSpPr>
            <p:spPr>
              <a:xfrm rot="10800000">
                <a:off x="3691434" y="5254616"/>
                <a:ext cx="1808767" cy="328262"/>
              </a:xfrm>
              <a:prstGeom prst="arc">
                <a:avLst>
                  <a:gd name="adj1" fmla="val 10798695"/>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95" name="Freeform 810">
              <a:extLst>
                <a:ext uri="{FF2B5EF4-FFF2-40B4-BE49-F238E27FC236}">
                  <a16:creationId xmlns:a16="http://schemas.microsoft.com/office/drawing/2014/main" id="{BB4A5E58-909B-4343-BE01-C82C213BD06A}"/>
                </a:ext>
              </a:extLst>
            </p:cNvPr>
            <p:cNvSpPr/>
            <p:nvPr/>
          </p:nvSpPr>
          <p:spPr>
            <a:xfrm>
              <a:off x="2132209" y="4021864"/>
              <a:ext cx="607882" cy="1663670"/>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27" h="2646608">
                  <a:moveTo>
                    <a:pt x="0" y="0"/>
                  </a:moveTo>
                  <a:lnTo>
                    <a:pt x="206062" y="0"/>
                  </a:lnTo>
                  <a:lnTo>
                    <a:pt x="830687" y="1094704"/>
                  </a:lnTo>
                  <a:cubicBezTo>
                    <a:pt x="832834" y="1612005"/>
                    <a:pt x="834980" y="2129307"/>
                    <a:pt x="837127" y="2646608"/>
                  </a:cubicBezTo>
                  <a:lnTo>
                    <a:pt x="637504" y="2640169"/>
                  </a:lnTo>
                  <a:cubicBezTo>
                    <a:pt x="635358" y="2131453"/>
                    <a:pt x="633211" y="1622738"/>
                    <a:pt x="631065" y="1114022"/>
                  </a:cubicBezTo>
                  <a:lnTo>
                    <a:pt x="0" y="0"/>
                  </a:lnTo>
                  <a:close/>
                </a:path>
              </a:pathLst>
            </a:custGeom>
            <a:pattFill prst="wdDnDiag">
              <a:fgClr>
                <a:schemeClr val="accent1"/>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6" name="Freeform 811">
              <a:extLst>
                <a:ext uri="{FF2B5EF4-FFF2-40B4-BE49-F238E27FC236}">
                  <a16:creationId xmlns:a16="http://schemas.microsoft.com/office/drawing/2014/main" id="{59394753-F254-48C1-908B-EAE9393D8DE1}"/>
                </a:ext>
              </a:extLst>
            </p:cNvPr>
            <p:cNvSpPr/>
            <p:nvPr/>
          </p:nvSpPr>
          <p:spPr>
            <a:xfrm>
              <a:off x="1110077" y="4020276"/>
              <a:ext cx="618993" cy="1663670"/>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006" h="2646609">
                  <a:moveTo>
                    <a:pt x="850006" y="0"/>
                  </a:moveTo>
                  <a:lnTo>
                    <a:pt x="618186" y="0"/>
                  </a:lnTo>
                  <a:lnTo>
                    <a:pt x="0" y="1094704"/>
                  </a:lnTo>
                  <a:lnTo>
                    <a:pt x="12879" y="2646609"/>
                  </a:lnTo>
                  <a:lnTo>
                    <a:pt x="225381" y="2633730"/>
                  </a:lnTo>
                  <a:cubicBezTo>
                    <a:pt x="227527" y="2112136"/>
                    <a:pt x="229674" y="1590541"/>
                    <a:pt x="231820" y="1068947"/>
                  </a:cubicBezTo>
                  <a:lnTo>
                    <a:pt x="850006" y="0"/>
                  </a:lnTo>
                  <a:close/>
                </a:path>
              </a:pathLst>
            </a:custGeom>
            <a:pattFill prst="wdDnDiag">
              <a:fgClr>
                <a:schemeClr val="accent1"/>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97" name="Group 1050">
              <a:extLst>
                <a:ext uri="{FF2B5EF4-FFF2-40B4-BE49-F238E27FC236}">
                  <a16:creationId xmlns:a16="http://schemas.microsoft.com/office/drawing/2014/main" id="{F651CBBD-C209-4E33-8FD2-D49FC6ED47B4}"/>
                </a:ext>
              </a:extLst>
            </p:cNvPr>
            <p:cNvGrpSpPr>
              <a:grpSpLocks/>
            </p:cNvGrpSpPr>
            <p:nvPr/>
          </p:nvGrpSpPr>
          <p:grpSpPr bwMode="auto">
            <a:xfrm>
              <a:off x="1307844" y="3512285"/>
              <a:ext cx="1203899" cy="782736"/>
              <a:chOff x="618394" y="3152788"/>
              <a:chExt cx="1012265" cy="961675"/>
            </a:xfrm>
          </p:grpSpPr>
          <p:sp>
            <p:nvSpPr>
              <p:cNvPr id="198" name="Freeform 832">
                <a:extLst>
                  <a:ext uri="{FF2B5EF4-FFF2-40B4-BE49-F238E27FC236}">
                    <a16:creationId xmlns:a16="http://schemas.microsoft.com/office/drawing/2014/main" id="{EBF81C7C-43E0-4FFC-B19F-DFF6B560BDA2}"/>
                  </a:ext>
                </a:extLst>
              </p:cNvPr>
              <p:cNvSpPr/>
              <p:nvPr/>
            </p:nvSpPr>
            <p:spPr>
              <a:xfrm>
                <a:off x="682979" y="3400487"/>
                <a:ext cx="903471" cy="713839"/>
              </a:xfrm>
              <a:custGeom>
                <a:avLst/>
                <a:gdLst>
                  <a:gd name="connsiteX0" fmla="*/ 488156 w 1654969"/>
                  <a:gd name="connsiteY0" fmla="*/ 2382 h 1023938"/>
                  <a:gd name="connsiteX1" fmla="*/ 0 w 1654969"/>
                  <a:gd name="connsiteY1" fmla="*/ 859632 h 1023938"/>
                  <a:gd name="connsiteX2" fmla="*/ 11906 w 1654969"/>
                  <a:gd name="connsiteY2" fmla="*/ 892969 h 1023938"/>
                  <a:gd name="connsiteX3" fmla="*/ 54769 w 1654969"/>
                  <a:gd name="connsiteY3" fmla="*/ 926307 h 1023938"/>
                  <a:gd name="connsiteX4" fmla="*/ 135731 w 1654969"/>
                  <a:gd name="connsiteY4" fmla="*/ 952500 h 1023938"/>
                  <a:gd name="connsiteX5" fmla="*/ 285750 w 1654969"/>
                  <a:gd name="connsiteY5" fmla="*/ 988219 h 1023938"/>
                  <a:gd name="connsiteX6" fmla="*/ 473869 w 1654969"/>
                  <a:gd name="connsiteY6" fmla="*/ 1009650 h 1023938"/>
                  <a:gd name="connsiteX7" fmla="*/ 733425 w 1654969"/>
                  <a:gd name="connsiteY7" fmla="*/ 1023938 h 1023938"/>
                  <a:gd name="connsiteX8" fmla="*/ 971550 w 1654969"/>
                  <a:gd name="connsiteY8" fmla="*/ 1023938 h 1023938"/>
                  <a:gd name="connsiteX9" fmla="*/ 1176338 w 1654969"/>
                  <a:gd name="connsiteY9" fmla="*/ 1009650 h 1023938"/>
                  <a:gd name="connsiteX10" fmla="*/ 1378744 w 1654969"/>
                  <a:gd name="connsiteY10" fmla="*/ 983457 h 1023938"/>
                  <a:gd name="connsiteX11" fmla="*/ 1500188 w 1654969"/>
                  <a:gd name="connsiteY11" fmla="*/ 957263 h 1023938"/>
                  <a:gd name="connsiteX12" fmla="*/ 1583531 w 1654969"/>
                  <a:gd name="connsiteY12" fmla="*/ 931069 h 1023938"/>
                  <a:gd name="connsiteX13" fmla="*/ 1640681 w 1654969"/>
                  <a:gd name="connsiteY13" fmla="*/ 900113 h 1023938"/>
                  <a:gd name="connsiteX14" fmla="*/ 1654969 w 1654969"/>
                  <a:gd name="connsiteY14" fmla="*/ 873919 h 1023938"/>
                  <a:gd name="connsiteX15" fmla="*/ 1654969 w 1654969"/>
                  <a:gd name="connsiteY15" fmla="*/ 873919 h 1023938"/>
                  <a:gd name="connsiteX16" fmla="*/ 1650206 w 1654969"/>
                  <a:gd name="connsiteY16" fmla="*/ 850107 h 1023938"/>
                  <a:gd name="connsiteX17" fmla="*/ 1223963 w 1654969"/>
                  <a:gd name="connsiteY17" fmla="*/ 0 h 1023938"/>
                  <a:gd name="connsiteX18" fmla="*/ 1202531 w 1654969"/>
                  <a:gd name="connsiteY18" fmla="*/ 35719 h 1023938"/>
                  <a:gd name="connsiteX19" fmla="*/ 1166813 w 1654969"/>
                  <a:gd name="connsiteY19" fmla="*/ 76200 h 1023938"/>
                  <a:gd name="connsiteX20" fmla="*/ 1121569 w 1654969"/>
                  <a:gd name="connsiteY20" fmla="*/ 100013 h 1023938"/>
                  <a:gd name="connsiteX21" fmla="*/ 1057275 w 1654969"/>
                  <a:gd name="connsiteY21" fmla="*/ 126207 h 1023938"/>
                  <a:gd name="connsiteX22" fmla="*/ 988219 w 1654969"/>
                  <a:gd name="connsiteY22" fmla="*/ 140494 h 1023938"/>
                  <a:gd name="connsiteX23" fmla="*/ 888206 w 1654969"/>
                  <a:gd name="connsiteY23" fmla="*/ 152400 h 1023938"/>
                  <a:gd name="connsiteX24" fmla="*/ 797719 w 1654969"/>
                  <a:gd name="connsiteY24" fmla="*/ 152400 h 1023938"/>
                  <a:gd name="connsiteX25" fmla="*/ 714375 w 1654969"/>
                  <a:gd name="connsiteY25" fmla="*/ 140494 h 1023938"/>
                  <a:gd name="connsiteX26" fmla="*/ 650081 w 1654969"/>
                  <a:gd name="connsiteY26" fmla="*/ 123825 h 1023938"/>
                  <a:gd name="connsiteX27" fmla="*/ 576263 w 1654969"/>
                  <a:gd name="connsiteY27" fmla="*/ 92869 h 1023938"/>
                  <a:gd name="connsiteX28" fmla="*/ 531019 w 1654969"/>
                  <a:gd name="connsiteY28" fmla="*/ 57150 h 1023938"/>
                  <a:gd name="connsiteX29" fmla="*/ 488156 w 1654969"/>
                  <a:gd name="connsiteY29" fmla="*/ 2382 h 1023938"/>
                  <a:gd name="connsiteX0" fmla="*/ 531019 w 1654969"/>
                  <a:gd name="connsiteY0" fmla="*/ 57150 h 1023938"/>
                  <a:gd name="connsiteX1" fmla="*/ 0 w 1654969"/>
                  <a:gd name="connsiteY1" fmla="*/ 859632 h 1023938"/>
                  <a:gd name="connsiteX2" fmla="*/ 11906 w 1654969"/>
                  <a:gd name="connsiteY2" fmla="*/ 892969 h 1023938"/>
                  <a:gd name="connsiteX3" fmla="*/ 54769 w 1654969"/>
                  <a:gd name="connsiteY3" fmla="*/ 926307 h 1023938"/>
                  <a:gd name="connsiteX4" fmla="*/ 135731 w 1654969"/>
                  <a:gd name="connsiteY4" fmla="*/ 952500 h 1023938"/>
                  <a:gd name="connsiteX5" fmla="*/ 285750 w 1654969"/>
                  <a:gd name="connsiteY5" fmla="*/ 988219 h 1023938"/>
                  <a:gd name="connsiteX6" fmla="*/ 473869 w 1654969"/>
                  <a:gd name="connsiteY6" fmla="*/ 1009650 h 1023938"/>
                  <a:gd name="connsiteX7" fmla="*/ 733425 w 1654969"/>
                  <a:gd name="connsiteY7" fmla="*/ 1023938 h 1023938"/>
                  <a:gd name="connsiteX8" fmla="*/ 971550 w 1654969"/>
                  <a:gd name="connsiteY8" fmla="*/ 1023938 h 1023938"/>
                  <a:gd name="connsiteX9" fmla="*/ 1176338 w 1654969"/>
                  <a:gd name="connsiteY9" fmla="*/ 1009650 h 1023938"/>
                  <a:gd name="connsiteX10" fmla="*/ 1378744 w 1654969"/>
                  <a:gd name="connsiteY10" fmla="*/ 983457 h 1023938"/>
                  <a:gd name="connsiteX11" fmla="*/ 1500188 w 1654969"/>
                  <a:gd name="connsiteY11" fmla="*/ 957263 h 1023938"/>
                  <a:gd name="connsiteX12" fmla="*/ 1583531 w 1654969"/>
                  <a:gd name="connsiteY12" fmla="*/ 931069 h 1023938"/>
                  <a:gd name="connsiteX13" fmla="*/ 1640681 w 1654969"/>
                  <a:gd name="connsiteY13" fmla="*/ 900113 h 1023938"/>
                  <a:gd name="connsiteX14" fmla="*/ 1654969 w 1654969"/>
                  <a:gd name="connsiteY14" fmla="*/ 873919 h 1023938"/>
                  <a:gd name="connsiteX15" fmla="*/ 1654969 w 1654969"/>
                  <a:gd name="connsiteY15" fmla="*/ 873919 h 1023938"/>
                  <a:gd name="connsiteX16" fmla="*/ 1650206 w 1654969"/>
                  <a:gd name="connsiteY16" fmla="*/ 850107 h 1023938"/>
                  <a:gd name="connsiteX17" fmla="*/ 1223963 w 1654969"/>
                  <a:gd name="connsiteY17" fmla="*/ 0 h 1023938"/>
                  <a:gd name="connsiteX18" fmla="*/ 1202531 w 1654969"/>
                  <a:gd name="connsiteY18" fmla="*/ 35719 h 1023938"/>
                  <a:gd name="connsiteX19" fmla="*/ 1166813 w 1654969"/>
                  <a:gd name="connsiteY19" fmla="*/ 76200 h 1023938"/>
                  <a:gd name="connsiteX20" fmla="*/ 1121569 w 1654969"/>
                  <a:gd name="connsiteY20" fmla="*/ 100013 h 1023938"/>
                  <a:gd name="connsiteX21" fmla="*/ 1057275 w 1654969"/>
                  <a:gd name="connsiteY21" fmla="*/ 126207 h 1023938"/>
                  <a:gd name="connsiteX22" fmla="*/ 988219 w 1654969"/>
                  <a:gd name="connsiteY22" fmla="*/ 140494 h 1023938"/>
                  <a:gd name="connsiteX23" fmla="*/ 888206 w 1654969"/>
                  <a:gd name="connsiteY23" fmla="*/ 152400 h 1023938"/>
                  <a:gd name="connsiteX24" fmla="*/ 797719 w 1654969"/>
                  <a:gd name="connsiteY24" fmla="*/ 152400 h 1023938"/>
                  <a:gd name="connsiteX25" fmla="*/ 714375 w 1654969"/>
                  <a:gd name="connsiteY25" fmla="*/ 140494 h 1023938"/>
                  <a:gd name="connsiteX26" fmla="*/ 650081 w 1654969"/>
                  <a:gd name="connsiteY26" fmla="*/ 123825 h 1023938"/>
                  <a:gd name="connsiteX27" fmla="*/ 576263 w 1654969"/>
                  <a:gd name="connsiteY27" fmla="*/ 92869 h 1023938"/>
                  <a:gd name="connsiteX28" fmla="*/ 531019 w 1654969"/>
                  <a:gd name="connsiteY28" fmla="*/ 57150 h 1023938"/>
                  <a:gd name="connsiteX0" fmla="*/ 576263 w 1654969"/>
                  <a:gd name="connsiteY0" fmla="*/ 92869 h 1023938"/>
                  <a:gd name="connsiteX1" fmla="*/ 0 w 1654969"/>
                  <a:gd name="connsiteY1" fmla="*/ 859632 h 1023938"/>
                  <a:gd name="connsiteX2" fmla="*/ 11906 w 1654969"/>
                  <a:gd name="connsiteY2" fmla="*/ 892969 h 1023938"/>
                  <a:gd name="connsiteX3" fmla="*/ 54769 w 1654969"/>
                  <a:gd name="connsiteY3" fmla="*/ 926307 h 1023938"/>
                  <a:gd name="connsiteX4" fmla="*/ 135731 w 1654969"/>
                  <a:gd name="connsiteY4" fmla="*/ 952500 h 1023938"/>
                  <a:gd name="connsiteX5" fmla="*/ 285750 w 1654969"/>
                  <a:gd name="connsiteY5" fmla="*/ 988219 h 1023938"/>
                  <a:gd name="connsiteX6" fmla="*/ 473869 w 1654969"/>
                  <a:gd name="connsiteY6" fmla="*/ 1009650 h 1023938"/>
                  <a:gd name="connsiteX7" fmla="*/ 733425 w 1654969"/>
                  <a:gd name="connsiteY7" fmla="*/ 1023938 h 1023938"/>
                  <a:gd name="connsiteX8" fmla="*/ 971550 w 1654969"/>
                  <a:gd name="connsiteY8" fmla="*/ 1023938 h 1023938"/>
                  <a:gd name="connsiteX9" fmla="*/ 1176338 w 1654969"/>
                  <a:gd name="connsiteY9" fmla="*/ 1009650 h 1023938"/>
                  <a:gd name="connsiteX10" fmla="*/ 1378744 w 1654969"/>
                  <a:gd name="connsiteY10" fmla="*/ 983457 h 1023938"/>
                  <a:gd name="connsiteX11" fmla="*/ 1500188 w 1654969"/>
                  <a:gd name="connsiteY11" fmla="*/ 957263 h 1023938"/>
                  <a:gd name="connsiteX12" fmla="*/ 1583531 w 1654969"/>
                  <a:gd name="connsiteY12" fmla="*/ 931069 h 1023938"/>
                  <a:gd name="connsiteX13" fmla="*/ 1640681 w 1654969"/>
                  <a:gd name="connsiteY13" fmla="*/ 900113 h 1023938"/>
                  <a:gd name="connsiteX14" fmla="*/ 1654969 w 1654969"/>
                  <a:gd name="connsiteY14" fmla="*/ 873919 h 1023938"/>
                  <a:gd name="connsiteX15" fmla="*/ 1654969 w 1654969"/>
                  <a:gd name="connsiteY15" fmla="*/ 873919 h 1023938"/>
                  <a:gd name="connsiteX16" fmla="*/ 1650206 w 1654969"/>
                  <a:gd name="connsiteY16" fmla="*/ 850107 h 1023938"/>
                  <a:gd name="connsiteX17" fmla="*/ 1223963 w 1654969"/>
                  <a:gd name="connsiteY17" fmla="*/ 0 h 1023938"/>
                  <a:gd name="connsiteX18" fmla="*/ 1202531 w 1654969"/>
                  <a:gd name="connsiteY18" fmla="*/ 35719 h 1023938"/>
                  <a:gd name="connsiteX19" fmla="*/ 1166813 w 1654969"/>
                  <a:gd name="connsiteY19" fmla="*/ 76200 h 1023938"/>
                  <a:gd name="connsiteX20" fmla="*/ 1121569 w 1654969"/>
                  <a:gd name="connsiteY20" fmla="*/ 100013 h 1023938"/>
                  <a:gd name="connsiteX21" fmla="*/ 1057275 w 1654969"/>
                  <a:gd name="connsiteY21" fmla="*/ 126207 h 1023938"/>
                  <a:gd name="connsiteX22" fmla="*/ 988219 w 1654969"/>
                  <a:gd name="connsiteY22" fmla="*/ 140494 h 1023938"/>
                  <a:gd name="connsiteX23" fmla="*/ 888206 w 1654969"/>
                  <a:gd name="connsiteY23" fmla="*/ 152400 h 1023938"/>
                  <a:gd name="connsiteX24" fmla="*/ 797719 w 1654969"/>
                  <a:gd name="connsiteY24" fmla="*/ 152400 h 1023938"/>
                  <a:gd name="connsiteX25" fmla="*/ 714375 w 1654969"/>
                  <a:gd name="connsiteY25" fmla="*/ 140494 h 1023938"/>
                  <a:gd name="connsiteX26" fmla="*/ 650081 w 1654969"/>
                  <a:gd name="connsiteY26" fmla="*/ 123825 h 1023938"/>
                  <a:gd name="connsiteX27" fmla="*/ 576263 w 1654969"/>
                  <a:gd name="connsiteY27" fmla="*/ 92869 h 1023938"/>
                  <a:gd name="connsiteX0" fmla="*/ 650081 w 1654969"/>
                  <a:gd name="connsiteY0" fmla="*/ 123825 h 1023938"/>
                  <a:gd name="connsiteX1" fmla="*/ 0 w 1654969"/>
                  <a:gd name="connsiteY1" fmla="*/ 859632 h 1023938"/>
                  <a:gd name="connsiteX2" fmla="*/ 11906 w 1654969"/>
                  <a:gd name="connsiteY2" fmla="*/ 892969 h 1023938"/>
                  <a:gd name="connsiteX3" fmla="*/ 54769 w 1654969"/>
                  <a:gd name="connsiteY3" fmla="*/ 926307 h 1023938"/>
                  <a:gd name="connsiteX4" fmla="*/ 135731 w 1654969"/>
                  <a:gd name="connsiteY4" fmla="*/ 952500 h 1023938"/>
                  <a:gd name="connsiteX5" fmla="*/ 285750 w 1654969"/>
                  <a:gd name="connsiteY5" fmla="*/ 988219 h 1023938"/>
                  <a:gd name="connsiteX6" fmla="*/ 473869 w 1654969"/>
                  <a:gd name="connsiteY6" fmla="*/ 1009650 h 1023938"/>
                  <a:gd name="connsiteX7" fmla="*/ 733425 w 1654969"/>
                  <a:gd name="connsiteY7" fmla="*/ 1023938 h 1023938"/>
                  <a:gd name="connsiteX8" fmla="*/ 971550 w 1654969"/>
                  <a:gd name="connsiteY8" fmla="*/ 1023938 h 1023938"/>
                  <a:gd name="connsiteX9" fmla="*/ 1176338 w 1654969"/>
                  <a:gd name="connsiteY9" fmla="*/ 1009650 h 1023938"/>
                  <a:gd name="connsiteX10" fmla="*/ 1378744 w 1654969"/>
                  <a:gd name="connsiteY10" fmla="*/ 983457 h 1023938"/>
                  <a:gd name="connsiteX11" fmla="*/ 1500188 w 1654969"/>
                  <a:gd name="connsiteY11" fmla="*/ 957263 h 1023938"/>
                  <a:gd name="connsiteX12" fmla="*/ 1583531 w 1654969"/>
                  <a:gd name="connsiteY12" fmla="*/ 931069 h 1023938"/>
                  <a:gd name="connsiteX13" fmla="*/ 1640681 w 1654969"/>
                  <a:gd name="connsiteY13" fmla="*/ 900113 h 1023938"/>
                  <a:gd name="connsiteX14" fmla="*/ 1654969 w 1654969"/>
                  <a:gd name="connsiteY14" fmla="*/ 873919 h 1023938"/>
                  <a:gd name="connsiteX15" fmla="*/ 1654969 w 1654969"/>
                  <a:gd name="connsiteY15" fmla="*/ 873919 h 1023938"/>
                  <a:gd name="connsiteX16" fmla="*/ 1650206 w 1654969"/>
                  <a:gd name="connsiteY16" fmla="*/ 850107 h 1023938"/>
                  <a:gd name="connsiteX17" fmla="*/ 1223963 w 1654969"/>
                  <a:gd name="connsiteY17" fmla="*/ 0 h 1023938"/>
                  <a:gd name="connsiteX18" fmla="*/ 1202531 w 1654969"/>
                  <a:gd name="connsiteY18" fmla="*/ 35719 h 1023938"/>
                  <a:gd name="connsiteX19" fmla="*/ 1166813 w 1654969"/>
                  <a:gd name="connsiteY19" fmla="*/ 76200 h 1023938"/>
                  <a:gd name="connsiteX20" fmla="*/ 1121569 w 1654969"/>
                  <a:gd name="connsiteY20" fmla="*/ 100013 h 1023938"/>
                  <a:gd name="connsiteX21" fmla="*/ 1057275 w 1654969"/>
                  <a:gd name="connsiteY21" fmla="*/ 126207 h 1023938"/>
                  <a:gd name="connsiteX22" fmla="*/ 988219 w 1654969"/>
                  <a:gd name="connsiteY22" fmla="*/ 140494 h 1023938"/>
                  <a:gd name="connsiteX23" fmla="*/ 888206 w 1654969"/>
                  <a:gd name="connsiteY23" fmla="*/ 152400 h 1023938"/>
                  <a:gd name="connsiteX24" fmla="*/ 797719 w 1654969"/>
                  <a:gd name="connsiteY24" fmla="*/ 152400 h 1023938"/>
                  <a:gd name="connsiteX25" fmla="*/ 714375 w 1654969"/>
                  <a:gd name="connsiteY25" fmla="*/ 140494 h 1023938"/>
                  <a:gd name="connsiteX26" fmla="*/ 650081 w 1654969"/>
                  <a:gd name="connsiteY26" fmla="*/ 123825 h 1023938"/>
                  <a:gd name="connsiteX0" fmla="*/ 613469 w 1654969"/>
                  <a:gd name="connsiteY0" fmla="*/ 111407 h 1023938"/>
                  <a:gd name="connsiteX1" fmla="*/ 0 w 1654969"/>
                  <a:gd name="connsiteY1" fmla="*/ 859632 h 1023938"/>
                  <a:gd name="connsiteX2" fmla="*/ 11906 w 1654969"/>
                  <a:gd name="connsiteY2" fmla="*/ 892969 h 1023938"/>
                  <a:gd name="connsiteX3" fmla="*/ 54769 w 1654969"/>
                  <a:gd name="connsiteY3" fmla="*/ 926307 h 1023938"/>
                  <a:gd name="connsiteX4" fmla="*/ 135731 w 1654969"/>
                  <a:gd name="connsiteY4" fmla="*/ 952500 h 1023938"/>
                  <a:gd name="connsiteX5" fmla="*/ 285750 w 1654969"/>
                  <a:gd name="connsiteY5" fmla="*/ 988219 h 1023938"/>
                  <a:gd name="connsiteX6" fmla="*/ 473869 w 1654969"/>
                  <a:gd name="connsiteY6" fmla="*/ 1009650 h 1023938"/>
                  <a:gd name="connsiteX7" fmla="*/ 733425 w 1654969"/>
                  <a:gd name="connsiteY7" fmla="*/ 1023938 h 1023938"/>
                  <a:gd name="connsiteX8" fmla="*/ 971550 w 1654969"/>
                  <a:gd name="connsiteY8" fmla="*/ 1023938 h 1023938"/>
                  <a:gd name="connsiteX9" fmla="*/ 1176338 w 1654969"/>
                  <a:gd name="connsiteY9" fmla="*/ 1009650 h 1023938"/>
                  <a:gd name="connsiteX10" fmla="*/ 1378744 w 1654969"/>
                  <a:gd name="connsiteY10" fmla="*/ 983457 h 1023938"/>
                  <a:gd name="connsiteX11" fmla="*/ 1500188 w 1654969"/>
                  <a:gd name="connsiteY11" fmla="*/ 957263 h 1023938"/>
                  <a:gd name="connsiteX12" fmla="*/ 1583531 w 1654969"/>
                  <a:gd name="connsiteY12" fmla="*/ 931069 h 1023938"/>
                  <a:gd name="connsiteX13" fmla="*/ 1640681 w 1654969"/>
                  <a:gd name="connsiteY13" fmla="*/ 900113 h 1023938"/>
                  <a:gd name="connsiteX14" fmla="*/ 1654969 w 1654969"/>
                  <a:gd name="connsiteY14" fmla="*/ 873919 h 1023938"/>
                  <a:gd name="connsiteX15" fmla="*/ 1654969 w 1654969"/>
                  <a:gd name="connsiteY15" fmla="*/ 873919 h 1023938"/>
                  <a:gd name="connsiteX16" fmla="*/ 1650206 w 1654969"/>
                  <a:gd name="connsiteY16" fmla="*/ 850107 h 1023938"/>
                  <a:gd name="connsiteX17" fmla="*/ 1223963 w 1654969"/>
                  <a:gd name="connsiteY17" fmla="*/ 0 h 1023938"/>
                  <a:gd name="connsiteX18" fmla="*/ 1202531 w 1654969"/>
                  <a:gd name="connsiteY18" fmla="*/ 35719 h 1023938"/>
                  <a:gd name="connsiteX19" fmla="*/ 1166813 w 1654969"/>
                  <a:gd name="connsiteY19" fmla="*/ 76200 h 1023938"/>
                  <a:gd name="connsiteX20" fmla="*/ 1121569 w 1654969"/>
                  <a:gd name="connsiteY20" fmla="*/ 100013 h 1023938"/>
                  <a:gd name="connsiteX21" fmla="*/ 1057275 w 1654969"/>
                  <a:gd name="connsiteY21" fmla="*/ 126207 h 1023938"/>
                  <a:gd name="connsiteX22" fmla="*/ 988219 w 1654969"/>
                  <a:gd name="connsiteY22" fmla="*/ 140494 h 1023938"/>
                  <a:gd name="connsiteX23" fmla="*/ 888206 w 1654969"/>
                  <a:gd name="connsiteY23" fmla="*/ 152400 h 1023938"/>
                  <a:gd name="connsiteX24" fmla="*/ 797719 w 1654969"/>
                  <a:gd name="connsiteY24" fmla="*/ 152400 h 1023938"/>
                  <a:gd name="connsiteX25" fmla="*/ 714375 w 1654969"/>
                  <a:gd name="connsiteY25" fmla="*/ 140494 h 1023938"/>
                  <a:gd name="connsiteX26" fmla="*/ 613469 w 1654969"/>
                  <a:gd name="connsiteY26" fmla="*/ 111407 h 1023938"/>
                  <a:gd name="connsiteX0" fmla="*/ 613469 w 1654969"/>
                  <a:gd name="connsiteY0" fmla="*/ 75688 h 988219"/>
                  <a:gd name="connsiteX1" fmla="*/ 0 w 1654969"/>
                  <a:gd name="connsiteY1" fmla="*/ 823913 h 988219"/>
                  <a:gd name="connsiteX2" fmla="*/ 11906 w 1654969"/>
                  <a:gd name="connsiteY2" fmla="*/ 857250 h 988219"/>
                  <a:gd name="connsiteX3" fmla="*/ 54769 w 1654969"/>
                  <a:gd name="connsiteY3" fmla="*/ 890588 h 988219"/>
                  <a:gd name="connsiteX4" fmla="*/ 135731 w 1654969"/>
                  <a:gd name="connsiteY4" fmla="*/ 916781 h 988219"/>
                  <a:gd name="connsiteX5" fmla="*/ 285750 w 1654969"/>
                  <a:gd name="connsiteY5" fmla="*/ 952500 h 988219"/>
                  <a:gd name="connsiteX6" fmla="*/ 473869 w 1654969"/>
                  <a:gd name="connsiteY6" fmla="*/ 973931 h 988219"/>
                  <a:gd name="connsiteX7" fmla="*/ 733425 w 1654969"/>
                  <a:gd name="connsiteY7" fmla="*/ 988219 h 988219"/>
                  <a:gd name="connsiteX8" fmla="*/ 971550 w 1654969"/>
                  <a:gd name="connsiteY8" fmla="*/ 988219 h 988219"/>
                  <a:gd name="connsiteX9" fmla="*/ 1176338 w 1654969"/>
                  <a:gd name="connsiteY9" fmla="*/ 973931 h 988219"/>
                  <a:gd name="connsiteX10" fmla="*/ 1378744 w 1654969"/>
                  <a:gd name="connsiteY10" fmla="*/ 947738 h 988219"/>
                  <a:gd name="connsiteX11" fmla="*/ 1500188 w 1654969"/>
                  <a:gd name="connsiteY11" fmla="*/ 921544 h 988219"/>
                  <a:gd name="connsiteX12" fmla="*/ 1583531 w 1654969"/>
                  <a:gd name="connsiteY12" fmla="*/ 895350 h 988219"/>
                  <a:gd name="connsiteX13" fmla="*/ 1640681 w 1654969"/>
                  <a:gd name="connsiteY13" fmla="*/ 864394 h 988219"/>
                  <a:gd name="connsiteX14" fmla="*/ 1654969 w 1654969"/>
                  <a:gd name="connsiteY14" fmla="*/ 838200 h 988219"/>
                  <a:gd name="connsiteX15" fmla="*/ 1654969 w 1654969"/>
                  <a:gd name="connsiteY15" fmla="*/ 838200 h 988219"/>
                  <a:gd name="connsiteX16" fmla="*/ 1650206 w 1654969"/>
                  <a:gd name="connsiteY16" fmla="*/ 814388 h 988219"/>
                  <a:gd name="connsiteX17" fmla="*/ 1202531 w 1654969"/>
                  <a:gd name="connsiteY17" fmla="*/ 0 h 988219"/>
                  <a:gd name="connsiteX18" fmla="*/ 1166813 w 1654969"/>
                  <a:gd name="connsiteY18" fmla="*/ 40481 h 988219"/>
                  <a:gd name="connsiteX19" fmla="*/ 1121569 w 1654969"/>
                  <a:gd name="connsiteY19" fmla="*/ 64294 h 988219"/>
                  <a:gd name="connsiteX20" fmla="*/ 1057275 w 1654969"/>
                  <a:gd name="connsiteY20" fmla="*/ 90488 h 988219"/>
                  <a:gd name="connsiteX21" fmla="*/ 988219 w 1654969"/>
                  <a:gd name="connsiteY21" fmla="*/ 104775 h 988219"/>
                  <a:gd name="connsiteX22" fmla="*/ 888206 w 1654969"/>
                  <a:gd name="connsiteY22" fmla="*/ 116681 h 988219"/>
                  <a:gd name="connsiteX23" fmla="*/ 797719 w 1654969"/>
                  <a:gd name="connsiteY23" fmla="*/ 116681 h 988219"/>
                  <a:gd name="connsiteX24" fmla="*/ 714375 w 1654969"/>
                  <a:gd name="connsiteY24" fmla="*/ 104775 h 988219"/>
                  <a:gd name="connsiteX25" fmla="*/ 613469 w 1654969"/>
                  <a:gd name="connsiteY25" fmla="*/ 75688 h 988219"/>
                  <a:gd name="connsiteX0" fmla="*/ 613469 w 1654969"/>
                  <a:gd name="connsiteY0" fmla="*/ 35206 h 947737"/>
                  <a:gd name="connsiteX1" fmla="*/ 0 w 1654969"/>
                  <a:gd name="connsiteY1" fmla="*/ 783431 h 947737"/>
                  <a:gd name="connsiteX2" fmla="*/ 11906 w 1654969"/>
                  <a:gd name="connsiteY2" fmla="*/ 816768 h 947737"/>
                  <a:gd name="connsiteX3" fmla="*/ 54769 w 1654969"/>
                  <a:gd name="connsiteY3" fmla="*/ 850106 h 947737"/>
                  <a:gd name="connsiteX4" fmla="*/ 135731 w 1654969"/>
                  <a:gd name="connsiteY4" fmla="*/ 876299 h 947737"/>
                  <a:gd name="connsiteX5" fmla="*/ 285750 w 1654969"/>
                  <a:gd name="connsiteY5" fmla="*/ 912018 h 947737"/>
                  <a:gd name="connsiteX6" fmla="*/ 473869 w 1654969"/>
                  <a:gd name="connsiteY6" fmla="*/ 933449 h 947737"/>
                  <a:gd name="connsiteX7" fmla="*/ 733425 w 1654969"/>
                  <a:gd name="connsiteY7" fmla="*/ 947737 h 947737"/>
                  <a:gd name="connsiteX8" fmla="*/ 971550 w 1654969"/>
                  <a:gd name="connsiteY8" fmla="*/ 947737 h 947737"/>
                  <a:gd name="connsiteX9" fmla="*/ 1176338 w 1654969"/>
                  <a:gd name="connsiteY9" fmla="*/ 933449 h 947737"/>
                  <a:gd name="connsiteX10" fmla="*/ 1378744 w 1654969"/>
                  <a:gd name="connsiteY10" fmla="*/ 907256 h 947737"/>
                  <a:gd name="connsiteX11" fmla="*/ 1500188 w 1654969"/>
                  <a:gd name="connsiteY11" fmla="*/ 881062 h 947737"/>
                  <a:gd name="connsiteX12" fmla="*/ 1583531 w 1654969"/>
                  <a:gd name="connsiteY12" fmla="*/ 854868 h 947737"/>
                  <a:gd name="connsiteX13" fmla="*/ 1640681 w 1654969"/>
                  <a:gd name="connsiteY13" fmla="*/ 823912 h 947737"/>
                  <a:gd name="connsiteX14" fmla="*/ 1654969 w 1654969"/>
                  <a:gd name="connsiteY14" fmla="*/ 797718 h 947737"/>
                  <a:gd name="connsiteX15" fmla="*/ 1654969 w 1654969"/>
                  <a:gd name="connsiteY15" fmla="*/ 797718 h 947737"/>
                  <a:gd name="connsiteX16" fmla="*/ 1650206 w 1654969"/>
                  <a:gd name="connsiteY16" fmla="*/ 773906 h 947737"/>
                  <a:gd name="connsiteX17" fmla="*/ 1166813 w 1654969"/>
                  <a:gd name="connsiteY17" fmla="*/ -1 h 947737"/>
                  <a:gd name="connsiteX18" fmla="*/ 1121569 w 1654969"/>
                  <a:gd name="connsiteY18" fmla="*/ 23812 h 947737"/>
                  <a:gd name="connsiteX19" fmla="*/ 1057275 w 1654969"/>
                  <a:gd name="connsiteY19" fmla="*/ 50006 h 947737"/>
                  <a:gd name="connsiteX20" fmla="*/ 988219 w 1654969"/>
                  <a:gd name="connsiteY20" fmla="*/ 64293 h 947737"/>
                  <a:gd name="connsiteX21" fmla="*/ 888206 w 1654969"/>
                  <a:gd name="connsiteY21" fmla="*/ 76199 h 947737"/>
                  <a:gd name="connsiteX22" fmla="*/ 797719 w 1654969"/>
                  <a:gd name="connsiteY22" fmla="*/ 76199 h 947737"/>
                  <a:gd name="connsiteX23" fmla="*/ 714375 w 1654969"/>
                  <a:gd name="connsiteY23" fmla="*/ 64293 h 947737"/>
                  <a:gd name="connsiteX24" fmla="*/ 613469 w 1654969"/>
                  <a:gd name="connsiteY24" fmla="*/ 35206 h 947737"/>
                  <a:gd name="connsiteX0" fmla="*/ 613469 w 1654969"/>
                  <a:gd name="connsiteY0" fmla="*/ 11395 h 923926"/>
                  <a:gd name="connsiteX1" fmla="*/ 0 w 1654969"/>
                  <a:gd name="connsiteY1" fmla="*/ 759620 h 923926"/>
                  <a:gd name="connsiteX2" fmla="*/ 11906 w 1654969"/>
                  <a:gd name="connsiteY2" fmla="*/ 792957 h 923926"/>
                  <a:gd name="connsiteX3" fmla="*/ 54769 w 1654969"/>
                  <a:gd name="connsiteY3" fmla="*/ 826295 h 923926"/>
                  <a:gd name="connsiteX4" fmla="*/ 135731 w 1654969"/>
                  <a:gd name="connsiteY4" fmla="*/ 852488 h 923926"/>
                  <a:gd name="connsiteX5" fmla="*/ 285750 w 1654969"/>
                  <a:gd name="connsiteY5" fmla="*/ 888207 h 923926"/>
                  <a:gd name="connsiteX6" fmla="*/ 473869 w 1654969"/>
                  <a:gd name="connsiteY6" fmla="*/ 909638 h 923926"/>
                  <a:gd name="connsiteX7" fmla="*/ 733425 w 1654969"/>
                  <a:gd name="connsiteY7" fmla="*/ 923926 h 923926"/>
                  <a:gd name="connsiteX8" fmla="*/ 971550 w 1654969"/>
                  <a:gd name="connsiteY8" fmla="*/ 923926 h 923926"/>
                  <a:gd name="connsiteX9" fmla="*/ 1176338 w 1654969"/>
                  <a:gd name="connsiteY9" fmla="*/ 909638 h 923926"/>
                  <a:gd name="connsiteX10" fmla="*/ 1378744 w 1654969"/>
                  <a:gd name="connsiteY10" fmla="*/ 883445 h 923926"/>
                  <a:gd name="connsiteX11" fmla="*/ 1500188 w 1654969"/>
                  <a:gd name="connsiteY11" fmla="*/ 857251 h 923926"/>
                  <a:gd name="connsiteX12" fmla="*/ 1583531 w 1654969"/>
                  <a:gd name="connsiteY12" fmla="*/ 831057 h 923926"/>
                  <a:gd name="connsiteX13" fmla="*/ 1640681 w 1654969"/>
                  <a:gd name="connsiteY13" fmla="*/ 800101 h 923926"/>
                  <a:gd name="connsiteX14" fmla="*/ 1654969 w 1654969"/>
                  <a:gd name="connsiteY14" fmla="*/ 773907 h 923926"/>
                  <a:gd name="connsiteX15" fmla="*/ 1654969 w 1654969"/>
                  <a:gd name="connsiteY15" fmla="*/ 773907 h 923926"/>
                  <a:gd name="connsiteX16" fmla="*/ 1650206 w 1654969"/>
                  <a:gd name="connsiteY16" fmla="*/ 750095 h 923926"/>
                  <a:gd name="connsiteX17" fmla="*/ 1121569 w 1654969"/>
                  <a:gd name="connsiteY17" fmla="*/ 1 h 923926"/>
                  <a:gd name="connsiteX18" fmla="*/ 1057275 w 1654969"/>
                  <a:gd name="connsiteY18" fmla="*/ 26195 h 923926"/>
                  <a:gd name="connsiteX19" fmla="*/ 988219 w 1654969"/>
                  <a:gd name="connsiteY19" fmla="*/ 40482 h 923926"/>
                  <a:gd name="connsiteX20" fmla="*/ 888206 w 1654969"/>
                  <a:gd name="connsiteY20" fmla="*/ 52388 h 923926"/>
                  <a:gd name="connsiteX21" fmla="*/ 797719 w 1654969"/>
                  <a:gd name="connsiteY21" fmla="*/ 52388 h 923926"/>
                  <a:gd name="connsiteX22" fmla="*/ 714375 w 1654969"/>
                  <a:gd name="connsiteY22" fmla="*/ 40482 h 923926"/>
                  <a:gd name="connsiteX23" fmla="*/ 613469 w 1654969"/>
                  <a:gd name="connsiteY23" fmla="*/ 11395 h 923926"/>
                  <a:gd name="connsiteX0" fmla="*/ 613469 w 1654969"/>
                  <a:gd name="connsiteY0" fmla="*/ 11394 h 923925"/>
                  <a:gd name="connsiteX1" fmla="*/ 0 w 1654969"/>
                  <a:gd name="connsiteY1" fmla="*/ 759619 h 923925"/>
                  <a:gd name="connsiteX2" fmla="*/ 11906 w 1654969"/>
                  <a:gd name="connsiteY2" fmla="*/ 792956 h 923925"/>
                  <a:gd name="connsiteX3" fmla="*/ 54769 w 1654969"/>
                  <a:gd name="connsiteY3" fmla="*/ 826294 h 923925"/>
                  <a:gd name="connsiteX4" fmla="*/ 135731 w 1654969"/>
                  <a:gd name="connsiteY4" fmla="*/ 852487 h 923925"/>
                  <a:gd name="connsiteX5" fmla="*/ 285750 w 1654969"/>
                  <a:gd name="connsiteY5" fmla="*/ 888206 h 923925"/>
                  <a:gd name="connsiteX6" fmla="*/ 473869 w 1654969"/>
                  <a:gd name="connsiteY6" fmla="*/ 909637 h 923925"/>
                  <a:gd name="connsiteX7" fmla="*/ 733425 w 1654969"/>
                  <a:gd name="connsiteY7" fmla="*/ 923925 h 923925"/>
                  <a:gd name="connsiteX8" fmla="*/ 971550 w 1654969"/>
                  <a:gd name="connsiteY8" fmla="*/ 923925 h 923925"/>
                  <a:gd name="connsiteX9" fmla="*/ 1176338 w 1654969"/>
                  <a:gd name="connsiteY9" fmla="*/ 909637 h 923925"/>
                  <a:gd name="connsiteX10" fmla="*/ 1378744 w 1654969"/>
                  <a:gd name="connsiteY10" fmla="*/ 883444 h 923925"/>
                  <a:gd name="connsiteX11" fmla="*/ 1500188 w 1654969"/>
                  <a:gd name="connsiteY11" fmla="*/ 857250 h 923925"/>
                  <a:gd name="connsiteX12" fmla="*/ 1583531 w 1654969"/>
                  <a:gd name="connsiteY12" fmla="*/ 831056 h 923925"/>
                  <a:gd name="connsiteX13" fmla="*/ 1640681 w 1654969"/>
                  <a:gd name="connsiteY13" fmla="*/ 800100 h 923925"/>
                  <a:gd name="connsiteX14" fmla="*/ 1654969 w 1654969"/>
                  <a:gd name="connsiteY14" fmla="*/ 773906 h 923925"/>
                  <a:gd name="connsiteX15" fmla="*/ 1654969 w 1654969"/>
                  <a:gd name="connsiteY15" fmla="*/ 773906 h 923925"/>
                  <a:gd name="connsiteX16" fmla="*/ 1650206 w 1654969"/>
                  <a:gd name="connsiteY16" fmla="*/ 750094 h 923925"/>
                  <a:gd name="connsiteX17" fmla="*/ 1100647 w 1654969"/>
                  <a:gd name="connsiteY17" fmla="*/ 0 h 923925"/>
                  <a:gd name="connsiteX18" fmla="*/ 1057275 w 1654969"/>
                  <a:gd name="connsiteY18" fmla="*/ 26194 h 923925"/>
                  <a:gd name="connsiteX19" fmla="*/ 988219 w 1654969"/>
                  <a:gd name="connsiteY19" fmla="*/ 40481 h 923925"/>
                  <a:gd name="connsiteX20" fmla="*/ 888206 w 1654969"/>
                  <a:gd name="connsiteY20" fmla="*/ 52387 h 923925"/>
                  <a:gd name="connsiteX21" fmla="*/ 797719 w 1654969"/>
                  <a:gd name="connsiteY21" fmla="*/ 52387 h 923925"/>
                  <a:gd name="connsiteX22" fmla="*/ 714375 w 1654969"/>
                  <a:gd name="connsiteY22" fmla="*/ 40481 h 923925"/>
                  <a:gd name="connsiteX23" fmla="*/ 613469 w 1654969"/>
                  <a:gd name="connsiteY23" fmla="*/ 11394 h 923925"/>
                  <a:gd name="connsiteX0" fmla="*/ 613469 w 1654969"/>
                  <a:gd name="connsiteY0" fmla="*/ 11394 h 923925"/>
                  <a:gd name="connsiteX1" fmla="*/ 0 w 1654969"/>
                  <a:gd name="connsiteY1" fmla="*/ 759619 h 923925"/>
                  <a:gd name="connsiteX2" fmla="*/ 11906 w 1654969"/>
                  <a:gd name="connsiteY2" fmla="*/ 792956 h 923925"/>
                  <a:gd name="connsiteX3" fmla="*/ 54769 w 1654969"/>
                  <a:gd name="connsiteY3" fmla="*/ 826294 h 923925"/>
                  <a:gd name="connsiteX4" fmla="*/ 135731 w 1654969"/>
                  <a:gd name="connsiteY4" fmla="*/ 852487 h 923925"/>
                  <a:gd name="connsiteX5" fmla="*/ 285750 w 1654969"/>
                  <a:gd name="connsiteY5" fmla="*/ 888206 h 923925"/>
                  <a:gd name="connsiteX6" fmla="*/ 473869 w 1654969"/>
                  <a:gd name="connsiteY6" fmla="*/ 909637 h 923925"/>
                  <a:gd name="connsiteX7" fmla="*/ 733425 w 1654969"/>
                  <a:gd name="connsiteY7" fmla="*/ 923925 h 923925"/>
                  <a:gd name="connsiteX8" fmla="*/ 971550 w 1654969"/>
                  <a:gd name="connsiteY8" fmla="*/ 923925 h 923925"/>
                  <a:gd name="connsiteX9" fmla="*/ 1176338 w 1654969"/>
                  <a:gd name="connsiteY9" fmla="*/ 909637 h 923925"/>
                  <a:gd name="connsiteX10" fmla="*/ 1378744 w 1654969"/>
                  <a:gd name="connsiteY10" fmla="*/ 883444 h 923925"/>
                  <a:gd name="connsiteX11" fmla="*/ 1500188 w 1654969"/>
                  <a:gd name="connsiteY11" fmla="*/ 857250 h 923925"/>
                  <a:gd name="connsiteX12" fmla="*/ 1583531 w 1654969"/>
                  <a:gd name="connsiteY12" fmla="*/ 831056 h 923925"/>
                  <a:gd name="connsiteX13" fmla="*/ 1640681 w 1654969"/>
                  <a:gd name="connsiteY13" fmla="*/ 800100 h 923925"/>
                  <a:gd name="connsiteX14" fmla="*/ 1654969 w 1654969"/>
                  <a:gd name="connsiteY14" fmla="*/ 773906 h 923925"/>
                  <a:gd name="connsiteX15" fmla="*/ 1654969 w 1654969"/>
                  <a:gd name="connsiteY15" fmla="*/ 773906 h 923925"/>
                  <a:gd name="connsiteX16" fmla="*/ 1100647 w 1654969"/>
                  <a:gd name="connsiteY16" fmla="*/ 0 h 923925"/>
                  <a:gd name="connsiteX17" fmla="*/ 1057275 w 1654969"/>
                  <a:gd name="connsiteY17" fmla="*/ 26194 h 923925"/>
                  <a:gd name="connsiteX18" fmla="*/ 988219 w 1654969"/>
                  <a:gd name="connsiteY18" fmla="*/ 40481 h 923925"/>
                  <a:gd name="connsiteX19" fmla="*/ 888206 w 1654969"/>
                  <a:gd name="connsiteY19" fmla="*/ 52387 h 923925"/>
                  <a:gd name="connsiteX20" fmla="*/ 797719 w 1654969"/>
                  <a:gd name="connsiteY20" fmla="*/ 52387 h 923925"/>
                  <a:gd name="connsiteX21" fmla="*/ 714375 w 1654969"/>
                  <a:gd name="connsiteY21" fmla="*/ 40481 h 923925"/>
                  <a:gd name="connsiteX22" fmla="*/ 613469 w 1654969"/>
                  <a:gd name="connsiteY22" fmla="*/ 11394 h 923925"/>
                  <a:gd name="connsiteX0" fmla="*/ 613469 w 1654969"/>
                  <a:gd name="connsiteY0" fmla="*/ 11394 h 923925"/>
                  <a:gd name="connsiteX1" fmla="*/ 0 w 1654969"/>
                  <a:gd name="connsiteY1" fmla="*/ 759619 h 923925"/>
                  <a:gd name="connsiteX2" fmla="*/ 11906 w 1654969"/>
                  <a:gd name="connsiteY2" fmla="*/ 792956 h 923925"/>
                  <a:gd name="connsiteX3" fmla="*/ 54769 w 1654969"/>
                  <a:gd name="connsiteY3" fmla="*/ 826294 h 923925"/>
                  <a:gd name="connsiteX4" fmla="*/ 135731 w 1654969"/>
                  <a:gd name="connsiteY4" fmla="*/ 852487 h 923925"/>
                  <a:gd name="connsiteX5" fmla="*/ 285750 w 1654969"/>
                  <a:gd name="connsiteY5" fmla="*/ 888206 h 923925"/>
                  <a:gd name="connsiteX6" fmla="*/ 473869 w 1654969"/>
                  <a:gd name="connsiteY6" fmla="*/ 909637 h 923925"/>
                  <a:gd name="connsiteX7" fmla="*/ 733425 w 1654969"/>
                  <a:gd name="connsiteY7" fmla="*/ 923925 h 923925"/>
                  <a:gd name="connsiteX8" fmla="*/ 971550 w 1654969"/>
                  <a:gd name="connsiteY8" fmla="*/ 923925 h 923925"/>
                  <a:gd name="connsiteX9" fmla="*/ 1176338 w 1654969"/>
                  <a:gd name="connsiteY9" fmla="*/ 909637 h 923925"/>
                  <a:gd name="connsiteX10" fmla="*/ 1378744 w 1654969"/>
                  <a:gd name="connsiteY10" fmla="*/ 883444 h 923925"/>
                  <a:gd name="connsiteX11" fmla="*/ 1500188 w 1654969"/>
                  <a:gd name="connsiteY11" fmla="*/ 857250 h 923925"/>
                  <a:gd name="connsiteX12" fmla="*/ 1583531 w 1654969"/>
                  <a:gd name="connsiteY12" fmla="*/ 831056 h 923925"/>
                  <a:gd name="connsiteX13" fmla="*/ 1640681 w 1654969"/>
                  <a:gd name="connsiteY13" fmla="*/ 800100 h 923925"/>
                  <a:gd name="connsiteX14" fmla="*/ 1654969 w 1654969"/>
                  <a:gd name="connsiteY14" fmla="*/ 773906 h 923925"/>
                  <a:gd name="connsiteX15" fmla="*/ 1100647 w 1654969"/>
                  <a:gd name="connsiteY15" fmla="*/ 0 h 923925"/>
                  <a:gd name="connsiteX16" fmla="*/ 1057275 w 1654969"/>
                  <a:gd name="connsiteY16" fmla="*/ 26194 h 923925"/>
                  <a:gd name="connsiteX17" fmla="*/ 988219 w 1654969"/>
                  <a:gd name="connsiteY17" fmla="*/ 40481 h 923925"/>
                  <a:gd name="connsiteX18" fmla="*/ 888206 w 1654969"/>
                  <a:gd name="connsiteY18" fmla="*/ 52387 h 923925"/>
                  <a:gd name="connsiteX19" fmla="*/ 797719 w 1654969"/>
                  <a:gd name="connsiteY19" fmla="*/ 52387 h 923925"/>
                  <a:gd name="connsiteX20" fmla="*/ 714375 w 1654969"/>
                  <a:gd name="connsiteY20" fmla="*/ 40481 h 923925"/>
                  <a:gd name="connsiteX21" fmla="*/ 613469 w 1654969"/>
                  <a:gd name="connsiteY21" fmla="*/ 11394 h 923925"/>
                  <a:gd name="connsiteX0" fmla="*/ 613469 w 1640681"/>
                  <a:gd name="connsiteY0" fmla="*/ 11394 h 923925"/>
                  <a:gd name="connsiteX1" fmla="*/ 0 w 1640681"/>
                  <a:gd name="connsiteY1" fmla="*/ 759619 h 923925"/>
                  <a:gd name="connsiteX2" fmla="*/ 11906 w 1640681"/>
                  <a:gd name="connsiteY2" fmla="*/ 792956 h 923925"/>
                  <a:gd name="connsiteX3" fmla="*/ 54769 w 1640681"/>
                  <a:gd name="connsiteY3" fmla="*/ 826294 h 923925"/>
                  <a:gd name="connsiteX4" fmla="*/ 135731 w 1640681"/>
                  <a:gd name="connsiteY4" fmla="*/ 852487 h 923925"/>
                  <a:gd name="connsiteX5" fmla="*/ 285750 w 1640681"/>
                  <a:gd name="connsiteY5" fmla="*/ 888206 h 923925"/>
                  <a:gd name="connsiteX6" fmla="*/ 473869 w 1640681"/>
                  <a:gd name="connsiteY6" fmla="*/ 909637 h 923925"/>
                  <a:gd name="connsiteX7" fmla="*/ 733425 w 1640681"/>
                  <a:gd name="connsiteY7" fmla="*/ 923925 h 923925"/>
                  <a:gd name="connsiteX8" fmla="*/ 971550 w 1640681"/>
                  <a:gd name="connsiteY8" fmla="*/ 923925 h 923925"/>
                  <a:gd name="connsiteX9" fmla="*/ 1176338 w 1640681"/>
                  <a:gd name="connsiteY9" fmla="*/ 909637 h 923925"/>
                  <a:gd name="connsiteX10" fmla="*/ 1378744 w 1640681"/>
                  <a:gd name="connsiteY10" fmla="*/ 883444 h 923925"/>
                  <a:gd name="connsiteX11" fmla="*/ 1500188 w 1640681"/>
                  <a:gd name="connsiteY11" fmla="*/ 857250 h 923925"/>
                  <a:gd name="connsiteX12" fmla="*/ 1583531 w 1640681"/>
                  <a:gd name="connsiteY12" fmla="*/ 831056 h 923925"/>
                  <a:gd name="connsiteX13" fmla="*/ 1640681 w 1640681"/>
                  <a:gd name="connsiteY13" fmla="*/ 800100 h 923925"/>
                  <a:gd name="connsiteX14" fmla="*/ 1100647 w 1640681"/>
                  <a:gd name="connsiteY14" fmla="*/ 0 h 923925"/>
                  <a:gd name="connsiteX15" fmla="*/ 1057275 w 1640681"/>
                  <a:gd name="connsiteY15" fmla="*/ 26194 h 923925"/>
                  <a:gd name="connsiteX16" fmla="*/ 988219 w 1640681"/>
                  <a:gd name="connsiteY16" fmla="*/ 40481 h 923925"/>
                  <a:gd name="connsiteX17" fmla="*/ 888206 w 1640681"/>
                  <a:gd name="connsiteY17" fmla="*/ 52387 h 923925"/>
                  <a:gd name="connsiteX18" fmla="*/ 797719 w 1640681"/>
                  <a:gd name="connsiteY18" fmla="*/ 52387 h 923925"/>
                  <a:gd name="connsiteX19" fmla="*/ 714375 w 1640681"/>
                  <a:gd name="connsiteY19" fmla="*/ 40481 h 923925"/>
                  <a:gd name="connsiteX20" fmla="*/ 613469 w 1640681"/>
                  <a:gd name="connsiteY20" fmla="*/ 11394 h 923925"/>
                  <a:gd name="connsiteX0" fmla="*/ 613469 w 1583531"/>
                  <a:gd name="connsiteY0" fmla="*/ 11394 h 923925"/>
                  <a:gd name="connsiteX1" fmla="*/ 0 w 1583531"/>
                  <a:gd name="connsiteY1" fmla="*/ 759619 h 923925"/>
                  <a:gd name="connsiteX2" fmla="*/ 11906 w 1583531"/>
                  <a:gd name="connsiteY2" fmla="*/ 792956 h 923925"/>
                  <a:gd name="connsiteX3" fmla="*/ 54769 w 1583531"/>
                  <a:gd name="connsiteY3" fmla="*/ 826294 h 923925"/>
                  <a:gd name="connsiteX4" fmla="*/ 135731 w 1583531"/>
                  <a:gd name="connsiteY4" fmla="*/ 852487 h 923925"/>
                  <a:gd name="connsiteX5" fmla="*/ 285750 w 1583531"/>
                  <a:gd name="connsiteY5" fmla="*/ 888206 h 923925"/>
                  <a:gd name="connsiteX6" fmla="*/ 473869 w 1583531"/>
                  <a:gd name="connsiteY6" fmla="*/ 909637 h 923925"/>
                  <a:gd name="connsiteX7" fmla="*/ 733425 w 1583531"/>
                  <a:gd name="connsiteY7" fmla="*/ 923925 h 923925"/>
                  <a:gd name="connsiteX8" fmla="*/ 971550 w 1583531"/>
                  <a:gd name="connsiteY8" fmla="*/ 923925 h 923925"/>
                  <a:gd name="connsiteX9" fmla="*/ 1176338 w 1583531"/>
                  <a:gd name="connsiteY9" fmla="*/ 909637 h 923925"/>
                  <a:gd name="connsiteX10" fmla="*/ 1378744 w 1583531"/>
                  <a:gd name="connsiteY10" fmla="*/ 883444 h 923925"/>
                  <a:gd name="connsiteX11" fmla="*/ 1500188 w 1583531"/>
                  <a:gd name="connsiteY11" fmla="*/ 857250 h 923925"/>
                  <a:gd name="connsiteX12" fmla="*/ 1583531 w 1583531"/>
                  <a:gd name="connsiteY12" fmla="*/ 831056 h 923925"/>
                  <a:gd name="connsiteX13" fmla="*/ 1100647 w 1583531"/>
                  <a:gd name="connsiteY13" fmla="*/ 0 h 923925"/>
                  <a:gd name="connsiteX14" fmla="*/ 1057275 w 1583531"/>
                  <a:gd name="connsiteY14" fmla="*/ 26194 h 923925"/>
                  <a:gd name="connsiteX15" fmla="*/ 988219 w 1583531"/>
                  <a:gd name="connsiteY15" fmla="*/ 40481 h 923925"/>
                  <a:gd name="connsiteX16" fmla="*/ 888206 w 1583531"/>
                  <a:gd name="connsiteY16" fmla="*/ 52387 h 923925"/>
                  <a:gd name="connsiteX17" fmla="*/ 797719 w 1583531"/>
                  <a:gd name="connsiteY17" fmla="*/ 52387 h 923925"/>
                  <a:gd name="connsiteX18" fmla="*/ 714375 w 1583531"/>
                  <a:gd name="connsiteY18" fmla="*/ 40481 h 923925"/>
                  <a:gd name="connsiteX19" fmla="*/ 613469 w 1583531"/>
                  <a:gd name="connsiteY19" fmla="*/ 11394 h 923925"/>
                  <a:gd name="connsiteX0" fmla="*/ 601563 w 1571625"/>
                  <a:gd name="connsiteY0" fmla="*/ 11394 h 923925"/>
                  <a:gd name="connsiteX1" fmla="*/ 0 w 1571625"/>
                  <a:gd name="connsiteY1" fmla="*/ 792956 h 923925"/>
                  <a:gd name="connsiteX2" fmla="*/ 42863 w 1571625"/>
                  <a:gd name="connsiteY2" fmla="*/ 826294 h 923925"/>
                  <a:gd name="connsiteX3" fmla="*/ 123825 w 1571625"/>
                  <a:gd name="connsiteY3" fmla="*/ 852487 h 923925"/>
                  <a:gd name="connsiteX4" fmla="*/ 273844 w 1571625"/>
                  <a:gd name="connsiteY4" fmla="*/ 888206 h 923925"/>
                  <a:gd name="connsiteX5" fmla="*/ 461963 w 1571625"/>
                  <a:gd name="connsiteY5" fmla="*/ 909637 h 923925"/>
                  <a:gd name="connsiteX6" fmla="*/ 721519 w 1571625"/>
                  <a:gd name="connsiteY6" fmla="*/ 923925 h 923925"/>
                  <a:gd name="connsiteX7" fmla="*/ 959644 w 1571625"/>
                  <a:gd name="connsiteY7" fmla="*/ 923925 h 923925"/>
                  <a:gd name="connsiteX8" fmla="*/ 1164432 w 1571625"/>
                  <a:gd name="connsiteY8" fmla="*/ 909637 h 923925"/>
                  <a:gd name="connsiteX9" fmla="*/ 1366838 w 1571625"/>
                  <a:gd name="connsiteY9" fmla="*/ 883444 h 923925"/>
                  <a:gd name="connsiteX10" fmla="*/ 1488282 w 1571625"/>
                  <a:gd name="connsiteY10" fmla="*/ 857250 h 923925"/>
                  <a:gd name="connsiteX11" fmla="*/ 1571625 w 1571625"/>
                  <a:gd name="connsiteY11" fmla="*/ 831056 h 923925"/>
                  <a:gd name="connsiteX12" fmla="*/ 1088741 w 1571625"/>
                  <a:gd name="connsiteY12" fmla="*/ 0 h 923925"/>
                  <a:gd name="connsiteX13" fmla="*/ 1045369 w 1571625"/>
                  <a:gd name="connsiteY13" fmla="*/ 26194 h 923925"/>
                  <a:gd name="connsiteX14" fmla="*/ 976313 w 1571625"/>
                  <a:gd name="connsiteY14" fmla="*/ 40481 h 923925"/>
                  <a:gd name="connsiteX15" fmla="*/ 876300 w 1571625"/>
                  <a:gd name="connsiteY15" fmla="*/ 52387 h 923925"/>
                  <a:gd name="connsiteX16" fmla="*/ 785813 w 1571625"/>
                  <a:gd name="connsiteY16" fmla="*/ 52387 h 923925"/>
                  <a:gd name="connsiteX17" fmla="*/ 702469 w 1571625"/>
                  <a:gd name="connsiteY17" fmla="*/ 40481 h 923925"/>
                  <a:gd name="connsiteX18" fmla="*/ 601563 w 1571625"/>
                  <a:gd name="connsiteY18" fmla="*/ 11394 h 923925"/>
                  <a:gd name="connsiteX0" fmla="*/ 558700 w 1528762"/>
                  <a:gd name="connsiteY0" fmla="*/ 11394 h 923925"/>
                  <a:gd name="connsiteX1" fmla="*/ 0 w 1528762"/>
                  <a:gd name="connsiteY1" fmla="*/ 826294 h 923925"/>
                  <a:gd name="connsiteX2" fmla="*/ 80962 w 1528762"/>
                  <a:gd name="connsiteY2" fmla="*/ 852487 h 923925"/>
                  <a:gd name="connsiteX3" fmla="*/ 230981 w 1528762"/>
                  <a:gd name="connsiteY3" fmla="*/ 888206 h 923925"/>
                  <a:gd name="connsiteX4" fmla="*/ 419100 w 1528762"/>
                  <a:gd name="connsiteY4" fmla="*/ 909637 h 923925"/>
                  <a:gd name="connsiteX5" fmla="*/ 678656 w 1528762"/>
                  <a:gd name="connsiteY5" fmla="*/ 923925 h 923925"/>
                  <a:gd name="connsiteX6" fmla="*/ 916781 w 1528762"/>
                  <a:gd name="connsiteY6" fmla="*/ 923925 h 923925"/>
                  <a:gd name="connsiteX7" fmla="*/ 1121569 w 1528762"/>
                  <a:gd name="connsiteY7" fmla="*/ 909637 h 923925"/>
                  <a:gd name="connsiteX8" fmla="*/ 1323975 w 1528762"/>
                  <a:gd name="connsiteY8" fmla="*/ 883444 h 923925"/>
                  <a:gd name="connsiteX9" fmla="*/ 1445419 w 1528762"/>
                  <a:gd name="connsiteY9" fmla="*/ 857250 h 923925"/>
                  <a:gd name="connsiteX10" fmla="*/ 1528762 w 1528762"/>
                  <a:gd name="connsiteY10" fmla="*/ 831056 h 923925"/>
                  <a:gd name="connsiteX11" fmla="*/ 1045878 w 1528762"/>
                  <a:gd name="connsiteY11" fmla="*/ 0 h 923925"/>
                  <a:gd name="connsiteX12" fmla="*/ 1002506 w 1528762"/>
                  <a:gd name="connsiteY12" fmla="*/ 26194 h 923925"/>
                  <a:gd name="connsiteX13" fmla="*/ 933450 w 1528762"/>
                  <a:gd name="connsiteY13" fmla="*/ 40481 h 923925"/>
                  <a:gd name="connsiteX14" fmla="*/ 833437 w 1528762"/>
                  <a:gd name="connsiteY14" fmla="*/ 52387 h 923925"/>
                  <a:gd name="connsiteX15" fmla="*/ 742950 w 1528762"/>
                  <a:gd name="connsiteY15" fmla="*/ 52387 h 923925"/>
                  <a:gd name="connsiteX16" fmla="*/ 659606 w 1528762"/>
                  <a:gd name="connsiteY16" fmla="*/ 40481 h 923925"/>
                  <a:gd name="connsiteX17" fmla="*/ 558700 w 1528762"/>
                  <a:gd name="connsiteY17" fmla="*/ 11394 h 923925"/>
                  <a:gd name="connsiteX0" fmla="*/ 477738 w 1447800"/>
                  <a:gd name="connsiteY0" fmla="*/ 11394 h 923925"/>
                  <a:gd name="connsiteX1" fmla="*/ 0 w 1447800"/>
                  <a:gd name="connsiteY1" fmla="*/ 852487 h 923925"/>
                  <a:gd name="connsiteX2" fmla="*/ 150019 w 1447800"/>
                  <a:gd name="connsiteY2" fmla="*/ 888206 h 923925"/>
                  <a:gd name="connsiteX3" fmla="*/ 338138 w 1447800"/>
                  <a:gd name="connsiteY3" fmla="*/ 909637 h 923925"/>
                  <a:gd name="connsiteX4" fmla="*/ 597694 w 1447800"/>
                  <a:gd name="connsiteY4" fmla="*/ 923925 h 923925"/>
                  <a:gd name="connsiteX5" fmla="*/ 835819 w 1447800"/>
                  <a:gd name="connsiteY5" fmla="*/ 923925 h 923925"/>
                  <a:gd name="connsiteX6" fmla="*/ 1040607 w 1447800"/>
                  <a:gd name="connsiteY6" fmla="*/ 909637 h 923925"/>
                  <a:gd name="connsiteX7" fmla="*/ 1243013 w 1447800"/>
                  <a:gd name="connsiteY7" fmla="*/ 883444 h 923925"/>
                  <a:gd name="connsiteX8" fmla="*/ 1364457 w 1447800"/>
                  <a:gd name="connsiteY8" fmla="*/ 857250 h 923925"/>
                  <a:gd name="connsiteX9" fmla="*/ 1447800 w 1447800"/>
                  <a:gd name="connsiteY9" fmla="*/ 831056 h 923925"/>
                  <a:gd name="connsiteX10" fmla="*/ 964916 w 1447800"/>
                  <a:gd name="connsiteY10" fmla="*/ 0 h 923925"/>
                  <a:gd name="connsiteX11" fmla="*/ 921544 w 1447800"/>
                  <a:gd name="connsiteY11" fmla="*/ 26194 h 923925"/>
                  <a:gd name="connsiteX12" fmla="*/ 852488 w 1447800"/>
                  <a:gd name="connsiteY12" fmla="*/ 40481 h 923925"/>
                  <a:gd name="connsiteX13" fmla="*/ 752475 w 1447800"/>
                  <a:gd name="connsiteY13" fmla="*/ 52387 h 923925"/>
                  <a:gd name="connsiteX14" fmla="*/ 661988 w 1447800"/>
                  <a:gd name="connsiteY14" fmla="*/ 52387 h 923925"/>
                  <a:gd name="connsiteX15" fmla="*/ 578644 w 1447800"/>
                  <a:gd name="connsiteY15" fmla="*/ 40481 h 923925"/>
                  <a:gd name="connsiteX16" fmla="*/ 477738 w 1447800"/>
                  <a:gd name="connsiteY16" fmla="*/ 11394 h 923925"/>
                  <a:gd name="connsiteX0" fmla="*/ 509122 w 1479184"/>
                  <a:gd name="connsiteY0" fmla="*/ 11394 h 923925"/>
                  <a:gd name="connsiteX1" fmla="*/ 0 w 1479184"/>
                  <a:gd name="connsiteY1" fmla="*/ 844209 h 923925"/>
                  <a:gd name="connsiteX2" fmla="*/ 181403 w 1479184"/>
                  <a:gd name="connsiteY2" fmla="*/ 888206 h 923925"/>
                  <a:gd name="connsiteX3" fmla="*/ 369522 w 1479184"/>
                  <a:gd name="connsiteY3" fmla="*/ 909637 h 923925"/>
                  <a:gd name="connsiteX4" fmla="*/ 629078 w 1479184"/>
                  <a:gd name="connsiteY4" fmla="*/ 923925 h 923925"/>
                  <a:gd name="connsiteX5" fmla="*/ 867203 w 1479184"/>
                  <a:gd name="connsiteY5" fmla="*/ 923925 h 923925"/>
                  <a:gd name="connsiteX6" fmla="*/ 1071991 w 1479184"/>
                  <a:gd name="connsiteY6" fmla="*/ 909637 h 923925"/>
                  <a:gd name="connsiteX7" fmla="*/ 1274397 w 1479184"/>
                  <a:gd name="connsiteY7" fmla="*/ 883444 h 923925"/>
                  <a:gd name="connsiteX8" fmla="*/ 1395841 w 1479184"/>
                  <a:gd name="connsiteY8" fmla="*/ 857250 h 923925"/>
                  <a:gd name="connsiteX9" fmla="*/ 1479184 w 1479184"/>
                  <a:gd name="connsiteY9" fmla="*/ 831056 h 923925"/>
                  <a:gd name="connsiteX10" fmla="*/ 996300 w 1479184"/>
                  <a:gd name="connsiteY10" fmla="*/ 0 h 923925"/>
                  <a:gd name="connsiteX11" fmla="*/ 952928 w 1479184"/>
                  <a:gd name="connsiteY11" fmla="*/ 26194 h 923925"/>
                  <a:gd name="connsiteX12" fmla="*/ 883872 w 1479184"/>
                  <a:gd name="connsiteY12" fmla="*/ 40481 h 923925"/>
                  <a:gd name="connsiteX13" fmla="*/ 783859 w 1479184"/>
                  <a:gd name="connsiteY13" fmla="*/ 52387 h 923925"/>
                  <a:gd name="connsiteX14" fmla="*/ 693372 w 1479184"/>
                  <a:gd name="connsiteY14" fmla="*/ 52387 h 923925"/>
                  <a:gd name="connsiteX15" fmla="*/ 610028 w 1479184"/>
                  <a:gd name="connsiteY15" fmla="*/ 40481 h 923925"/>
                  <a:gd name="connsiteX16" fmla="*/ 509122 w 1479184"/>
                  <a:gd name="connsiteY16" fmla="*/ 1139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184" h="923925">
                    <a:moveTo>
                      <a:pt x="509122" y="11394"/>
                    </a:moveTo>
                    <a:lnTo>
                      <a:pt x="0" y="844209"/>
                    </a:lnTo>
                    <a:lnTo>
                      <a:pt x="181403" y="888206"/>
                    </a:lnTo>
                    <a:lnTo>
                      <a:pt x="369522" y="909637"/>
                    </a:lnTo>
                    <a:lnTo>
                      <a:pt x="629078" y="923925"/>
                    </a:lnTo>
                    <a:lnTo>
                      <a:pt x="867203" y="923925"/>
                    </a:lnTo>
                    <a:lnTo>
                      <a:pt x="1071991" y="909637"/>
                    </a:lnTo>
                    <a:lnTo>
                      <a:pt x="1274397" y="883444"/>
                    </a:lnTo>
                    <a:lnTo>
                      <a:pt x="1395841" y="857250"/>
                    </a:lnTo>
                    <a:lnTo>
                      <a:pt x="1479184" y="831056"/>
                    </a:lnTo>
                    <a:lnTo>
                      <a:pt x="996300" y="0"/>
                    </a:lnTo>
                    <a:lnTo>
                      <a:pt x="952928" y="26194"/>
                    </a:lnTo>
                    <a:lnTo>
                      <a:pt x="883872" y="40481"/>
                    </a:lnTo>
                    <a:lnTo>
                      <a:pt x="783859" y="52387"/>
                    </a:lnTo>
                    <a:lnTo>
                      <a:pt x="693372" y="52387"/>
                    </a:lnTo>
                    <a:lnTo>
                      <a:pt x="610028" y="40481"/>
                    </a:lnTo>
                    <a:lnTo>
                      <a:pt x="509122" y="11394"/>
                    </a:lnTo>
                    <a:close/>
                  </a:path>
                </a:pathLst>
              </a:custGeom>
              <a:solidFill>
                <a:schemeClr val="tx1">
                  <a:lumMod val="50000"/>
                  <a:lumOff val="50000"/>
                  <a:alpha val="87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9" name="Freeform 833">
                <a:extLst>
                  <a:ext uri="{FF2B5EF4-FFF2-40B4-BE49-F238E27FC236}">
                    <a16:creationId xmlns:a16="http://schemas.microsoft.com/office/drawing/2014/main" id="{12CF01E2-4BA7-4F66-8416-67684610469E}"/>
                  </a:ext>
                </a:extLst>
              </p:cNvPr>
              <p:cNvSpPr/>
              <p:nvPr/>
            </p:nvSpPr>
            <p:spPr>
              <a:xfrm>
                <a:off x="992588" y="3207399"/>
                <a:ext cx="296264" cy="245748"/>
              </a:xfrm>
              <a:custGeom>
                <a:avLst/>
                <a:gdLst>
                  <a:gd name="connsiteX0" fmla="*/ 11906 w 731044"/>
                  <a:gd name="connsiteY0" fmla="*/ 0 h 435769"/>
                  <a:gd name="connsiteX1" fmla="*/ 73819 w 731044"/>
                  <a:gd name="connsiteY1" fmla="*/ 28575 h 435769"/>
                  <a:gd name="connsiteX2" fmla="*/ 138112 w 731044"/>
                  <a:gd name="connsiteY2" fmla="*/ 42863 h 435769"/>
                  <a:gd name="connsiteX3" fmla="*/ 245269 w 731044"/>
                  <a:gd name="connsiteY3" fmla="*/ 52388 h 435769"/>
                  <a:gd name="connsiteX4" fmla="*/ 340519 w 731044"/>
                  <a:gd name="connsiteY4" fmla="*/ 57150 h 435769"/>
                  <a:gd name="connsiteX5" fmla="*/ 461962 w 731044"/>
                  <a:gd name="connsiteY5" fmla="*/ 57150 h 435769"/>
                  <a:gd name="connsiteX6" fmla="*/ 583406 w 731044"/>
                  <a:gd name="connsiteY6" fmla="*/ 42863 h 435769"/>
                  <a:gd name="connsiteX7" fmla="*/ 659606 w 731044"/>
                  <a:gd name="connsiteY7" fmla="*/ 28575 h 435769"/>
                  <a:gd name="connsiteX8" fmla="*/ 731044 w 731044"/>
                  <a:gd name="connsiteY8" fmla="*/ 0 h 435769"/>
                  <a:gd name="connsiteX9" fmla="*/ 723900 w 731044"/>
                  <a:gd name="connsiteY9" fmla="*/ 278606 h 435769"/>
                  <a:gd name="connsiteX10" fmla="*/ 721519 w 731044"/>
                  <a:gd name="connsiteY10" fmla="*/ 302419 h 435769"/>
                  <a:gd name="connsiteX11" fmla="*/ 692944 w 731044"/>
                  <a:gd name="connsiteY11" fmla="*/ 342900 h 435769"/>
                  <a:gd name="connsiteX12" fmla="*/ 661987 w 731044"/>
                  <a:gd name="connsiteY12" fmla="*/ 369094 h 435769"/>
                  <a:gd name="connsiteX13" fmla="*/ 588169 w 731044"/>
                  <a:gd name="connsiteY13" fmla="*/ 400050 h 435769"/>
                  <a:gd name="connsiteX14" fmla="*/ 502444 w 731044"/>
                  <a:gd name="connsiteY14" fmla="*/ 421481 h 435769"/>
                  <a:gd name="connsiteX15" fmla="*/ 407194 w 731044"/>
                  <a:gd name="connsiteY15" fmla="*/ 435769 h 435769"/>
                  <a:gd name="connsiteX16" fmla="*/ 295275 w 731044"/>
                  <a:gd name="connsiteY16" fmla="*/ 435769 h 435769"/>
                  <a:gd name="connsiteX17" fmla="*/ 221456 w 731044"/>
                  <a:gd name="connsiteY17" fmla="*/ 423863 h 435769"/>
                  <a:gd name="connsiteX18" fmla="*/ 147637 w 731044"/>
                  <a:gd name="connsiteY18" fmla="*/ 404813 h 435769"/>
                  <a:gd name="connsiteX19" fmla="*/ 97631 w 731044"/>
                  <a:gd name="connsiteY19" fmla="*/ 381000 h 435769"/>
                  <a:gd name="connsiteX20" fmla="*/ 59531 w 731044"/>
                  <a:gd name="connsiteY20" fmla="*/ 357188 h 435769"/>
                  <a:gd name="connsiteX21" fmla="*/ 30956 w 731044"/>
                  <a:gd name="connsiteY21" fmla="*/ 333375 h 435769"/>
                  <a:gd name="connsiteX22" fmla="*/ 7144 w 731044"/>
                  <a:gd name="connsiteY22" fmla="*/ 297656 h 435769"/>
                  <a:gd name="connsiteX23" fmla="*/ 0 w 731044"/>
                  <a:gd name="connsiteY23" fmla="*/ 283369 h 435769"/>
                  <a:gd name="connsiteX24" fmla="*/ 11906 w 731044"/>
                  <a:gd name="connsiteY24"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1044" h="435769">
                    <a:moveTo>
                      <a:pt x="11906" y="0"/>
                    </a:moveTo>
                    <a:lnTo>
                      <a:pt x="73819" y="28575"/>
                    </a:lnTo>
                    <a:lnTo>
                      <a:pt x="138112" y="42863"/>
                    </a:lnTo>
                    <a:lnTo>
                      <a:pt x="245269" y="52388"/>
                    </a:lnTo>
                    <a:lnTo>
                      <a:pt x="340519" y="57150"/>
                    </a:lnTo>
                    <a:lnTo>
                      <a:pt x="461962" y="57150"/>
                    </a:lnTo>
                    <a:lnTo>
                      <a:pt x="583406" y="42863"/>
                    </a:lnTo>
                    <a:lnTo>
                      <a:pt x="659606" y="28575"/>
                    </a:lnTo>
                    <a:lnTo>
                      <a:pt x="731044" y="0"/>
                    </a:lnTo>
                    <a:lnTo>
                      <a:pt x="723900" y="278606"/>
                    </a:lnTo>
                    <a:lnTo>
                      <a:pt x="721519" y="302419"/>
                    </a:lnTo>
                    <a:lnTo>
                      <a:pt x="692944" y="342900"/>
                    </a:lnTo>
                    <a:lnTo>
                      <a:pt x="661987" y="369094"/>
                    </a:lnTo>
                    <a:lnTo>
                      <a:pt x="588169" y="400050"/>
                    </a:lnTo>
                    <a:lnTo>
                      <a:pt x="502444" y="421481"/>
                    </a:lnTo>
                    <a:lnTo>
                      <a:pt x="407194" y="435769"/>
                    </a:lnTo>
                    <a:lnTo>
                      <a:pt x="295275" y="435769"/>
                    </a:lnTo>
                    <a:lnTo>
                      <a:pt x="221456" y="423863"/>
                    </a:lnTo>
                    <a:lnTo>
                      <a:pt x="147637" y="404813"/>
                    </a:lnTo>
                    <a:lnTo>
                      <a:pt x="97631" y="381000"/>
                    </a:lnTo>
                    <a:lnTo>
                      <a:pt x="59531" y="357188"/>
                    </a:lnTo>
                    <a:lnTo>
                      <a:pt x="30956" y="333375"/>
                    </a:lnTo>
                    <a:lnTo>
                      <a:pt x="7144" y="297656"/>
                    </a:lnTo>
                    <a:lnTo>
                      <a:pt x="0" y="283369"/>
                    </a:lnTo>
                    <a:lnTo>
                      <a:pt x="11906" y="0"/>
                    </a:lnTo>
                    <a:close/>
                  </a:path>
                </a:pathLst>
              </a:custGeom>
              <a:solidFill>
                <a:schemeClr val="tx1">
                  <a:alpha val="61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00" name="Arc 199">
                <a:extLst>
                  <a:ext uri="{FF2B5EF4-FFF2-40B4-BE49-F238E27FC236}">
                    <a16:creationId xmlns:a16="http://schemas.microsoft.com/office/drawing/2014/main" id="{9E490B13-78AA-4EED-B622-BAE51517C75C}"/>
                  </a:ext>
                </a:extLst>
              </p:cNvPr>
              <p:cNvSpPr/>
              <p:nvPr/>
            </p:nvSpPr>
            <p:spPr>
              <a:xfrm>
                <a:off x="618922" y="3868578"/>
                <a:ext cx="1011566" cy="245748"/>
              </a:xfrm>
              <a:prstGeom prst="arc">
                <a:avLst>
                  <a:gd name="adj1" fmla="val 266314"/>
                  <a:gd name="adj2" fmla="val 10474795"/>
                </a:avLst>
              </a:prstGeom>
              <a:noFill/>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01" name="Arc 200">
                <a:extLst>
                  <a:ext uri="{FF2B5EF4-FFF2-40B4-BE49-F238E27FC236}">
                    <a16:creationId xmlns:a16="http://schemas.microsoft.com/office/drawing/2014/main" id="{A3424697-8B0D-4591-8DAD-853F7B405323}"/>
                  </a:ext>
                </a:extLst>
              </p:cNvPr>
              <p:cNvSpPr/>
              <p:nvPr/>
            </p:nvSpPr>
            <p:spPr>
              <a:xfrm>
                <a:off x="921858" y="3191796"/>
                <a:ext cx="439057" cy="245748"/>
              </a:xfrm>
              <a:prstGeom prst="arc">
                <a:avLst>
                  <a:gd name="adj1" fmla="val 1308042"/>
                  <a:gd name="adj2" fmla="val 947468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cxnSp>
            <p:nvCxnSpPr>
              <p:cNvPr id="202" name="Straight Connector 201">
                <a:extLst>
                  <a:ext uri="{FF2B5EF4-FFF2-40B4-BE49-F238E27FC236}">
                    <a16:creationId xmlns:a16="http://schemas.microsoft.com/office/drawing/2014/main" id="{27A6689A-A677-455D-AD79-16D661464792}"/>
                  </a:ext>
                </a:extLst>
              </p:cNvPr>
              <p:cNvCxnSpPr>
                <a:stCxn id="201" idx="2"/>
                <a:endCxn id="200" idx="2"/>
              </p:cNvCxnSpPr>
              <p:nvPr/>
            </p:nvCxnSpPr>
            <p:spPr>
              <a:xfrm flipH="1">
                <a:off x="685648" y="3404387"/>
                <a:ext cx="305606" cy="647526"/>
              </a:xfrm>
              <a:prstGeom prst="line">
                <a:avLst/>
              </a:prstGeom>
            </p:spPr>
            <p:style>
              <a:lnRef idx="2">
                <a:schemeClr val="dk1"/>
              </a:lnRef>
              <a:fillRef idx="0">
                <a:schemeClr val="dk1"/>
              </a:fillRef>
              <a:effectRef idx="1">
                <a:schemeClr val="dk1"/>
              </a:effectRef>
              <a:fontRef idx="minor">
                <a:schemeClr val="tx1"/>
              </a:fontRef>
            </p:style>
          </p:cxnSp>
          <p:cxnSp>
            <p:nvCxnSpPr>
              <p:cNvPr id="203" name="Straight Connector 202">
                <a:extLst>
                  <a:ext uri="{FF2B5EF4-FFF2-40B4-BE49-F238E27FC236}">
                    <a16:creationId xmlns:a16="http://schemas.microsoft.com/office/drawing/2014/main" id="{C164C1BA-336B-4B46-826F-4DA7A55B38E7}"/>
                  </a:ext>
                </a:extLst>
              </p:cNvPr>
              <p:cNvCxnSpPr>
                <a:stCxn id="201" idx="0"/>
                <a:endCxn id="200" idx="0"/>
              </p:cNvCxnSpPr>
              <p:nvPr/>
            </p:nvCxnSpPr>
            <p:spPr>
              <a:xfrm>
                <a:off x="1294189" y="3404387"/>
                <a:ext cx="288256" cy="639724"/>
              </a:xfrm>
              <a:prstGeom prst="line">
                <a:avLst/>
              </a:prstGeom>
            </p:spPr>
            <p:style>
              <a:lnRef idx="2">
                <a:schemeClr val="dk1"/>
              </a:lnRef>
              <a:fillRef idx="0">
                <a:schemeClr val="dk1"/>
              </a:fillRef>
              <a:effectRef idx="1">
                <a:schemeClr val="dk1"/>
              </a:effectRef>
              <a:fontRef idx="minor">
                <a:schemeClr val="tx1"/>
              </a:fontRef>
            </p:style>
          </p:cxnSp>
          <p:sp>
            <p:nvSpPr>
              <p:cNvPr id="204" name="Oval 203">
                <a:extLst>
                  <a:ext uri="{FF2B5EF4-FFF2-40B4-BE49-F238E27FC236}">
                    <a16:creationId xmlns:a16="http://schemas.microsoft.com/office/drawing/2014/main" id="{44C41071-AFDF-4D12-9B5D-5AD79CF259C0}"/>
                  </a:ext>
                </a:extLst>
              </p:cNvPr>
              <p:cNvSpPr/>
              <p:nvPr/>
            </p:nvSpPr>
            <p:spPr>
              <a:xfrm>
                <a:off x="995257" y="3152788"/>
                <a:ext cx="284253" cy="111172"/>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05" name="Straight Connector 204">
                <a:extLst>
                  <a:ext uri="{FF2B5EF4-FFF2-40B4-BE49-F238E27FC236}">
                    <a16:creationId xmlns:a16="http://schemas.microsoft.com/office/drawing/2014/main" id="{D7991B4F-3470-4970-BC45-D2AECE41A332}"/>
                  </a:ext>
                </a:extLst>
              </p:cNvPr>
              <p:cNvCxnSpPr>
                <a:stCxn id="204" idx="2"/>
                <a:endCxn id="201" idx="2"/>
              </p:cNvCxnSpPr>
              <p:nvPr/>
            </p:nvCxnSpPr>
            <p:spPr>
              <a:xfrm flipH="1">
                <a:off x="991254" y="3209350"/>
                <a:ext cx="4003" cy="195038"/>
              </a:xfrm>
              <a:prstGeom prst="line">
                <a:avLst/>
              </a:prstGeom>
            </p:spPr>
            <p:style>
              <a:lnRef idx="2">
                <a:schemeClr val="dk1"/>
              </a:lnRef>
              <a:fillRef idx="0">
                <a:schemeClr val="dk1"/>
              </a:fillRef>
              <a:effectRef idx="1">
                <a:schemeClr val="dk1"/>
              </a:effectRef>
              <a:fontRef idx="minor">
                <a:schemeClr val="tx1"/>
              </a:fontRef>
            </p:style>
          </p:cxnSp>
          <p:cxnSp>
            <p:nvCxnSpPr>
              <p:cNvPr id="206" name="Straight Connector 205">
                <a:extLst>
                  <a:ext uri="{FF2B5EF4-FFF2-40B4-BE49-F238E27FC236}">
                    <a16:creationId xmlns:a16="http://schemas.microsoft.com/office/drawing/2014/main" id="{F23AB582-F945-4057-BC8A-5CE76D327CBA}"/>
                  </a:ext>
                </a:extLst>
              </p:cNvPr>
              <p:cNvCxnSpPr>
                <a:stCxn id="204" idx="6"/>
                <a:endCxn id="201" idx="0"/>
              </p:cNvCxnSpPr>
              <p:nvPr/>
            </p:nvCxnSpPr>
            <p:spPr>
              <a:xfrm>
                <a:off x="1279510" y="3209350"/>
                <a:ext cx="14679" cy="195038"/>
              </a:xfrm>
              <a:prstGeom prst="line">
                <a:avLst/>
              </a:prstGeom>
            </p:spPr>
            <p:style>
              <a:lnRef idx="2">
                <a:schemeClr val="dk1"/>
              </a:lnRef>
              <a:fillRef idx="0">
                <a:schemeClr val="dk1"/>
              </a:fillRef>
              <a:effectRef idx="1">
                <a:schemeClr val="dk1"/>
              </a:effectRef>
              <a:fontRef idx="minor">
                <a:schemeClr val="tx1"/>
              </a:fontRef>
            </p:style>
          </p:cxnSp>
        </p:grpSp>
      </p:grpSp>
      <p:sp>
        <p:nvSpPr>
          <p:cNvPr id="224" name="Flowchart: Manual Operation 223">
            <a:extLst>
              <a:ext uri="{FF2B5EF4-FFF2-40B4-BE49-F238E27FC236}">
                <a16:creationId xmlns:a16="http://schemas.microsoft.com/office/drawing/2014/main" id="{1E517633-2004-4271-960B-628D46FDFD2C}"/>
              </a:ext>
            </a:extLst>
          </p:cNvPr>
          <p:cNvSpPr/>
          <p:nvPr/>
        </p:nvSpPr>
        <p:spPr>
          <a:xfrm rot="19178143">
            <a:off x="3952875" y="796528"/>
            <a:ext cx="425054" cy="325041"/>
          </a:xfrm>
          <a:prstGeom prst="flowChartManualOperation">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25" name="Group 224">
            <a:extLst>
              <a:ext uri="{FF2B5EF4-FFF2-40B4-BE49-F238E27FC236}">
                <a16:creationId xmlns:a16="http://schemas.microsoft.com/office/drawing/2014/main" id="{269DC581-35D6-4767-A2A9-C69E74313D74}"/>
              </a:ext>
            </a:extLst>
          </p:cNvPr>
          <p:cNvGrpSpPr/>
          <p:nvPr/>
        </p:nvGrpSpPr>
        <p:grpSpPr>
          <a:xfrm>
            <a:off x="4227966" y="841658"/>
            <a:ext cx="243000" cy="235773"/>
            <a:chOff x="5715250" y="2170093"/>
            <a:chExt cx="1090613" cy="1060487"/>
          </a:xfrm>
          <a:effectLst>
            <a:outerShdw blurRad="63500" sx="102000" sy="102000" algn="ctr" rotWithShape="0">
              <a:prstClr val="black">
                <a:alpha val="40000"/>
              </a:prstClr>
            </a:outerShdw>
          </a:effectLst>
        </p:grpSpPr>
        <p:sp>
          <p:nvSpPr>
            <p:cNvPr id="226" name="Freeform 115">
              <a:extLst>
                <a:ext uri="{FF2B5EF4-FFF2-40B4-BE49-F238E27FC236}">
                  <a16:creationId xmlns:a16="http://schemas.microsoft.com/office/drawing/2014/main" id="{2666B938-8B80-4B80-BB87-ED5C96C720DA}"/>
                </a:ext>
              </a:extLst>
            </p:cNvPr>
            <p:cNvSpPr/>
            <p:nvPr/>
          </p:nvSpPr>
          <p:spPr>
            <a:xfrm>
              <a:off x="5715250" y="2170093"/>
              <a:ext cx="1090613" cy="1060487"/>
            </a:xfrm>
            <a:custGeom>
              <a:avLst/>
              <a:gdLst>
                <a:gd name="connsiteX0" fmla="*/ 545306 w 1090613"/>
                <a:gd name="connsiteY0" fmla="*/ 0 h 1092994"/>
                <a:gd name="connsiteX1" fmla="*/ 819150 w 1090613"/>
                <a:gd name="connsiteY1" fmla="*/ 73819 h 1092994"/>
                <a:gd name="connsiteX2" fmla="*/ 754856 w 1090613"/>
                <a:gd name="connsiteY2" fmla="*/ 261938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33424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26281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847726 w 1090613"/>
                <a:gd name="connsiteY7" fmla="*/ 719136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71537 w 1090613"/>
                <a:gd name="connsiteY3" fmla="*/ 335757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71537 w 1090613"/>
                <a:gd name="connsiteY3" fmla="*/ 335757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26257 w 1090613"/>
                <a:gd name="connsiteY23" fmla="*/ 17383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1956 w 1090613"/>
                <a:gd name="connsiteY22" fmla="*/ 214313 h 1092994"/>
                <a:gd name="connsiteX23" fmla="*/ 526257 w 1090613"/>
                <a:gd name="connsiteY23" fmla="*/ 17383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1956 w 1090613"/>
                <a:gd name="connsiteY22" fmla="*/ 214313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07168 w 1090613"/>
                <a:gd name="connsiteY19" fmla="*/ 383382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7168 w 1090613"/>
                <a:gd name="connsiteY19" fmla="*/ 383382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38137 w 1090613"/>
                <a:gd name="connsiteY14" fmla="*/ 878682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721519 w 1090613"/>
                <a:gd name="connsiteY10" fmla="*/ 904875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09637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9081 w 1090613"/>
                <a:gd name="connsiteY21" fmla="*/ 69057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3 w 1090613"/>
                <a:gd name="connsiteY21" fmla="*/ 73820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3925 w 1090613"/>
                <a:gd name="connsiteY6" fmla="*/ 583407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138774 w 1090613"/>
                <a:gd name="connsiteY21" fmla="*/ 113368 h 1092994"/>
                <a:gd name="connsiteX22" fmla="*/ 266699 w 1090613"/>
                <a:gd name="connsiteY22" fmla="*/ 69057 h 1092994"/>
                <a:gd name="connsiteX23" fmla="*/ 390524 w 1090613"/>
                <a:gd name="connsiteY23" fmla="*/ 178594 h 1092994"/>
                <a:gd name="connsiteX24" fmla="*/ 514351 w 1090613"/>
                <a:gd name="connsiteY24" fmla="*/ 147638 h 1092994"/>
                <a:gd name="connsiteX25" fmla="*/ 545306 w 1090613"/>
                <a:gd name="connsiteY25"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138774 w 1090613"/>
                <a:gd name="connsiteY20" fmla="*/ 113368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138774 w 1090613"/>
                <a:gd name="connsiteY20" fmla="*/ 113368 h 1092994"/>
                <a:gd name="connsiteX21" fmla="*/ 390524 w 1090613"/>
                <a:gd name="connsiteY21" fmla="*/ 178594 h 1092994"/>
                <a:gd name="connsiteX22" fmla="*/ 514351 w 1090613"/>
                <a:gd name="connsiteY22" fmla="*/ 147638 h 1092994"/>
                <a:gd name="connsiteX23" fmla="*/ 545306 w 1090613"/>
                <a:gd name="connsiteY23" fmla="*/ 0 h 1092994"/>
                <a:gd name="connsiteX0" fmla="*/ 514351 w 1090613"/>
                <a:gd name="connsiteY0" fmla="*/ 73820 h 1019176"/>
                <a:gd name="connsiteX1" fmla="*/ 819150 w 1090613"/>
                <a:gd name="connsiteY1" fmla="*/ 1 h 1019176"/>
                <a:gd name="connsiteX2" fmla="*/ 771524 w 1090613"/>
                <a:gd name="connsiteY2" fmla="*/ 150020 h 1019176"/>
                <a:gd name="connsiteX3" fmla="*/ 869156 w 1090613"/>
                <a:gd name="connsiteY3" fmla="*/ 245271 h 1019176"/>
                <a:gd name="connsiteX4" fmla="*/ 1016794 w 1090613"/>
                <a:gd name="connsiteY4" fmla="*/ 202407 h 1019176"/>
                <a:gd name="connsiteX5" fmla="*/ 1090613 w 1090613"/>
                <a:gd name="connsiteY5" fmla="*/ 476251 h 1019176"/>
                <a:gd name="connsiteX6" fmla="*/ 928687 w 1090613"/>
                <a:gd name="connsiteY6" fmla="*/ 521495 h 1019176"/>
                <a:gd name="connsiteX7" fmla="*/ 895352 w 1090613"/>
                <a:gd name="connsiteY7" fmla="*/ 638173 h 1019176"/>
                <a:gd name="connsiteX8" fmla="*/ 1016794 w 1090613"/>
                <a:gd name="connsiteY8" fmla="*/ 745332 h 1019176"/>
                <a:gd name="connsiteX9" fmla="*/ 816769 w 1090613"/>
                <a:gd name="connsiteY9" fmla="*/ 945357 h 1019176"/>
                <a:gd name="connsiteX10" fmla="*/ 704850 w 1090613"/>
                <a:gd name="connsiteY10" fmla="*/ 826294 h 1019176"/>
                <a:gd name="connsiteX11" fmla="*/ 571501 w 1090613"/>
                <a:gd name="connsiteY11" fmla="*/ 871538 h 1019176"/>
                <a:gd name="connsiteX12" fmla="*/ 545306 w 1090613"/>
                <a:gd name="connsiteY12" fmla="*/ 1019176 h 1019176"/>
                <a:gd name="connsiteX13" fmla="*/ 271463 w 1090613"/>
                <a:gd name="connsiteY13" fmla="*/ 942976 h 1019176"/>
                <a:gd name="connsiteX14" fmla="*/ 328612 w 1090613"/>
                <a:gd name="connsiteY14" fmla="*/ 797720 h 1019176"/>
                <a:gd name="connsiteX15" fmla="*/ 223837 w 1090613"/>
                <a:gd name="connsiteY15" fmla="*/ 702470 h 1019176"/>
                <a:gd name="connsiteX16" fmla="*/ 71438 w 1090613"/>
                <a:gd name="connsiteY16" fmla="*/ 745332 h 1019176"/>
                <a:gd name="connsiteX17" fmla="*/ 0 w 1090613"/>
                <a:gd name="connsiteY17" fmla="*/ 471489 h 1019176"/>
                <a:gd name="connsiteX18" fmla="*/ 152400 w 1090613"/>
                <a:gd name="connsiteY18" fmla="*/ 442913 h 1019176"/>
                <a:gd name="connsiteX19" fmla="*/ 200024 w 1090613"/>
                <a:gd name="connsiteY19" fmla="*/ 302420 h 1019176"/>
                <a:gd name="connsiteX20" fmla="*/ 138774 w 1090613"/>
                <a:gd name="connsiteY20" fmla="*/ 39550 h 1019176"/>
                <a:gd name="connsiteX21" fmla="*/ 390524 w 1090613"/>
                <a:gd name="connsiteY21" fmla="*/ 104776 h 1019176"/>
                <a:gd name="connsiteX22" fmla="*/ 514351 w 1090613"/>
                <a:gd name="connsiteY22" fmla="*/ 73820 h 1019176"/>
                <a:gd name="connsiteX0" fmla="*/ 514351 w 1090613"/>
                <a:gd name="connsiteY0" fmla="*/ 132575 h 1077931"/>
                <a:gd name="connsiteX1" fmla="*/ 711665 w 1090613"/>
                <a:gd name="connsiteY1" fmla="*/ 0 h 1077931"/>
                <a:gd name="connsiteX2" fmla="*/ 771524 w 1090613"/>
                <a:gd name="connsiteY2" fmla="*/ 208775 h 1077931"/>
                <a:gd name="connsiteX3" fmla="*/ 869156 w 1090613"/>
                <a:gd name="connsiteY3" fmla="*/ 304026 h 1077931"/>
                <a:gd name="connsiteX4" fmla="*/ 1016794 w 1090613"/>
                <a:gd name="connsiteY4" fmla="*/ 261162 h 1077931"/>
                <a:gd name="connsiteX5" fmla="*/ 1090613 w 1090613"/>
                <a:gd name="connsiteY5" fmla="*/ 535006 h 1077931"/>
                <a:gd name="connsiteX6" fmla="*/ 928687 w 1090613"/>
                <a:gd name="connsiteY6" fmla="*/ 580250 h 1077931"/>
                <a:gd name="connsiteX7" fmla="*/ 895352 w 1090613"/>
                <a:gd name="connsiteY7" fmla="*/ 696928 h 1077931"/>
                <a:gd name="connsiteX8" fmla="*/ 1016794 w 1090613"/>
                <a:gd name="connsiteY8" fmla="*/ 804087 h 1077931"/>
                <a:gd name="connsiteX9" fmla="*/ 816769 w 1090613"/>
                <a:gd name="connsiteY9" fmla="*/ 1004112 h 1077931"/>
                <a:gd name="connsiteX10" fmla="*/ 704850 w 1090613"/>
                <a:gd name="connsiteY10" fmla="*/ 885049 h 1077931"/>
                <a:gd name="connsiteX11" fmla="*/ 571501 w 1090613"/>
                <a:gd name="connsiteY11" fmla="*/ 930293 h 1077931"/>
                <a:gd name="connsiteX12" fmla="*/ 545306 w 1090613"/>
                <a:gd name="connsiteY12" fmla="*/ 1077931 h 1077931"/>
                <a:gd name="connsiteX13" fmla="*/ 271463 w 1090613"/>
                <a:gd name="connsiteY13" fmla="*/ 1001731 h 1077931"/>
                <a:gd name="connsiteX14" fmla="*/ 328612 w 1090613"/>
                <a:gd name="connsiteY14" fmla="*/ 856475 h 1077931"/>
                <a:gd name="connsiteX15" fmla="*/ 223837 w 1090613"/>
                <a:gd name="connsiteY15" fmla="*/ 761225 h 1077931"/>
                <a:gd name="connsiteX16" fmla="*/ 71438 w 1090613"/>
                <a:gd name="connsiteY16" fmla="*/ 804087 h 1077931"/>
                <a:gd name="connsiteX17" fmla="*/ 0 w 1090613"/>
                <a:gd name="connsiteY17" fmla="*/ 530244 h 1077931"/>
                <a:gd name="connsiteX18" fmla="*/ 152400 w 1090613"/>
                <a:gd name="connsiteY18" fmla="*/ 501668 h 1077931"/>
                <a:gd name="connsiteX19" fmla="*/ 200024 w 1090613"/>
                <a:gd name="connsiteY19" fmla="*/ 361175 h 1077931"/>
                <a:gd name="connsiteX20" fmla="*/ 138774 w 1090613"/>
                <a:gd name="connsiteY20" fmla="*/ 98305 h 1077931"/>
                <a:gd name="connsiteX21" fmla="*/ 390524 w 1090613"/>
                <a:gd name="connsiteY21" fmla="*/ 163531 h 1077931"/>
                <a:gd name="connsiteX22" fmla="*/ 514351 w 1090613"/>
                <a:gd name="connsiteY22" fmla="*/ 132575 h 1077931"/>
                <a:gd name="connsiteX0" fmla="*/ 514351 w 1090613"/>
                <a:gd name="connsiteY0" fmla="*/ 132575 h 1077931"/>
                <a:gd name="connsiteX1" fmla="*/ 711665 w 1090613"/>
                <a:gd name="connsiteY1" fmla="*/ 0 h 1077931"/>
                <a:gd name="connsiteX2" fmla="*/ 771524 w 1090613"/>
                <a:gd name="connsiteY2" fmla="*/ 208775 h 1077931"/>
                <a:gd name="connsiteX3" fmla="*/ 869156 w 1090613"/>
                <a:gd name="connsiteY3" fmla="*/ 304026 h 1077931"/>
                <a:gd name="connsiteX4" fmla="*/ 1090613 w 1090613"/>
                <a:gd name="connsiteY4" fmla="*/ 535006 h 1077931"/>
                <a:gd name="connsiteX5" fmla="*/ 928687 w 1090613"/>
                <a:gd name="connsiteY5" fmla="*/ 580250 h 1077931"/>
                <a:gd name="connsiteX6" fmla="*/ 895352 w 1090613"/>
                <a:gd name="connsiteY6" fmla="*/ 696928 h 1077931"/>
                <a:gd name="connsiteX7" fmla="*/ 1016794 w 1090613"/>
                <a:gd name="connsiteY7" fmla="*/ 804087 h 1077931"/>
                <a:gd name="connsiteX8" fmla="*/ 816769 w 1090613"/>
                <a:gd name="connsiteY8" fmla="*/ 1004112 h 1077931"/>
                <a:gd name="connsiteX9" fmla="*/ 704850 w 1090613"/>
                <a:gd name="connsiteY9" fmla="*/ 885049 h 1077931"/>
                <a:gd name="connsiteX10" fmla="*/ 571501 w 1090613"/>
                <a:gd name="connsiteY10" fmla="*/ 930293 h 1077931"/>
                <a:gd name="connsiteX11" fmla="*/ 545306 w 1090613"/>
                <a:gd name="connsiteY11" fmla="*/ 1077931 h 1077931"/>
                <a:gd name="connsiteX12" fmla="*/ 271463 w 1090613"/>
                <a:gd name="connsiteY12" fmla="*/ 1001731 h 1077931"/>
                <a:gd name="connsiteX13" fmla="*/ 328612 w 1090613"/>
                <a:gd name="connsiteY13" fmla="*/ 856475 h 1077931"/>
                <a:gd name="connsiteX14" fmla="*/ 223837 w 1090613"/>
                <a:gd name="connsiteY14" fmla="*/ 761225 h 1077931"/>
                <a:gd name="connsiteX15" fmla="*/ 71438 w 1090613"/>
                <a:gd name="connsiteY15" fmla="*/ 804087 h 1077931"/>
                <a:gd name="connsiteX16" fmla="*/ 0 w 1090613"/>
                <a:gd name="connsiteY16" fmla="*/ 530244 h 1077931"/>
                <a:gd name="connsiteX17" fmla="*/ 152400 w 1090613"/>
                <a:gd name="connsiteY17" fmla="*/ 501668 h 1077931"/>
                <a:gd name="connsiteX18" fmla="*/ 200024 w 1090613"/>
                <a:gd name="connsiteY18" fmla="*/ 361175 h 1077931"/>
                <a:gd name="connsiteX19" fmla="*/ 138774 w 1090613"/>
                <a:gd name="connsiteY19" fmla="*/ 98305 h 1077931"/>
                <a:gd name="connsiteX20" fmla="*/ 390524 w 1090613"/>
                <a:gd name="connsiteY20" fmla="*/ 163531 h 1077931"/>
                <a:gd name="connsiteX21" fmla="*/ 514351 w 1090613"/>
                <a:gd name="connsiteY21" fmla="*/ 132575 h 1077931"/>
                <a:gd name="connsiteX0" fmla="*/ 514351 w 1100385"/>
                <a:gd name="connsiteY0" fmla="*/ 132575 h 1077931"/>
                <a:gd name="connsiteX1" fmla="*/ 711665 w 1100385"/>
                <a:gd name="connsiteY1" fmla="*/ 0 h 1077931"/>
                <a:gd name="connsiteX2" fmla="*/ 771524 w 1100385"/>
                <a:gd name="connsiteY2" fmla="*/ 208775 h 1077931"/>
                <a:gd name="connsiteX3" fmla="*/ 869156 w 1100385"/>
                <a:gd name="connsiteY3" fmla="*/ 304026 h 1077931"/>
                <a:gd name="connsiteX4" fmla="*/ 1100385 w 1100385"/>
                <a:gd name="connsiteY4" fmla="*/ 427286 h 1077931"/>
                <a:gd name="connsiteX5" fmla="*/ 928687 w 1100385"/>
                <a:gd name="connsiteY5" fmla="*/ 580250 h 1077931"/>
                <a:gd name="connsiteX6" fmla="*/ 895352 w 1100385"/>
                <a:gd name="connsiteY6" fmla="*/ 696928 h 1077931"/>
                <a:gd name="connsiteX7" fmla="*/ 1016794 w 1100385"/>
                <a:gd name="connsiteY7" fmla="*/ 804087 h 1077931"/>
                <a:gd name="connsiteX8" fmla="*/ 816769 w 1100385"/>
                <a:gd name="connsiteY8" fmla="*/ 1004112 h 1077931"/>
                <a:gd name="connsiteX9" fmla="*/ 704850 w 1100385"/>
                <a:gd name="connsiteY9" fmla="*/ 885049 h 1077931"/>
                <a:gd name="connsiteX10" fmla="*/ 571501 w 1100385"/>
                <a:gd name="connsiteY10" fmla="*/ 930293 h 1077931"/>
                <a:gd name="connsiteX11" fmla="*/ 545306 w 1100385"/>
                <a:gd name="connsiteY11" fmla="*/ 1077931 h 1077931"/>
                <a:gd name="connsiteX12" fmla="*/ 271463 w 1100385"/>
                <a:gd name="connsiteY12" fmla="*/ 1001731 h 1077931"/>
                <a:gd name="connsiteX13" fmla="*/ 328612 w 1100385"/>
                <a:gd name="connsiteY13" fmla="*/ 856475 h 1077931"/>
                <a:gd name="connsiteX14" fmla="*/ 223837 w 1100385"/>
                <a:gd name="connsiteY14" fmla="*/ 761225 h 1077931"/>
                <a:gd name="connsiteX15" fmla="*/ 71438 w 1100385"/>
                <a:gd name="connsiteY15" fmla="*/ 804087 h 1077931"/>
                <a:gd name="connsiteX16" fmla="*/ 0 w 1100385"/>
                <a:gd name="connsiteY16" fmla="*/ 530244 h 1077931"/>
                <a:gd name="connsiteX17" fmla="*/ 152400 w 1100385"/>
                <a:gd name="connsiteY17" fmla="*/ 501668 h 1077931"/>
                <a:gd name="connsiteX18" fmla="*/ 200024 w 1100385"/>
                <a:gd name="connsiteY18" fmla="*/ 361175 h 1077931"/>
                <a:gd name="connsiteX19" fmla="*/ 138774 w 1100385"/>
                <a:gd name="connsiteY19" fmla="*/ 98305 h 1077931"/>
                <a:gd name="connsiteX20" fmla="*/ 390524 w 1100385"/>
                <a:gd name="connsiteY20" fmla="*/ 163531 h 1077931"/>
                <a:gd name="connsiteX21" fmla="*/ 514351 w 1100385"/>
                <a:gd name="connsiteY21" fmla="*/ 132575 h 1077931"/>
                <a:gd name="connsiteX0" fmla="*/ 514351 w 1100385"/>
                <a:gd name="connsiteY0" fmla="*/ 132575 h 1077931"/>
                <a:gd name="connsiteX1" fmla="*/ 711665 w 1100385"/>
                <a:gd name="connsiteY1" fmla="*/ 0 h 1077931"/>
                <a:gd name="connsiteX2" fmla="*/ 771524 w 1100385"/>
                <a:gd name="connsiteY2" fmla="*/ 208775 h 1077931"/>
                <a:gd name="connsiteX3" fmla="*/ 869156 w 1100385"/>
                <a:gd name="connsiteY3" fmla="*/ 304026 h 1077931"/>
                <a:gd name="connsiteX4" fmla="*/ 1100385 w 1100385"/>
                <a:gd name="connsiteY4" fmla="*/ 427286 h 1077931"/>
                <a:gd name="connsiteX5" fmla="*/ 928687 w 1100385"/>
                <a:gd name="connsiteY5" fmla="*/ 580250 h 1077931"/>
                <a:gd name="connsiteX6" fmla="*/ 895352 w 1100385"/>
                <a:gd name="connsiteY6" fmla="*/ 696928 h 1077931"/>
                <a:gd name="connsiteX7" fmla="*/ 816769 w 1100385"/>
                <a:gd name="connsiteY7" fmla="*/ 1004112 h 1077931"/>
                <a:gd name="connsiteX8" fmla="*/ 704850 w 1100385"/>
                <a:gd name="connsiteY8" fmla="*/ 885049 h 1077931"/>
                <a:gd name="connsiteX9" fmla="*/ 571501 w 1100385"/>
                <a:gd name="connsiteY9" fmla="*/ 930293 h 1077931"/>
                <a:gd name="connsiteX10" fmla="*/ 545306 w 1100385"/>
                <a:gd name="connsiteY10" fmla="*/ 1077931 h 1077931"/>
                <a:gd name="connsiteX11" fmla="*/ 271463 w 1100385"/>
                <a:gd name="connsiteY11" fmla="*/ 1001731 h 1077931"/>
                <a:gd name="connsiteX12" fmla="*/ 328612 w 1100385"/>
                <a:gd name="connsiteY12" fmla="*/ 856475 h 1077931"/>
                <a:gd name="connsiteX13" fmla="*/ 223837 w 1100385"/>
                <a:gd name="connsiteY13" fmla="*/ 761225 h 1077931"/>
                <a:gd name="connsiteX14" fmla="*/ 71438 w 1100385"/>
                <a:gd name="connsiteY14" fmla="*/ 804087 h 1077931"/>
                <a:gd name="connsiteX15" fmla="*/ 0 w 1100385"/>
                <a:gd name="connsiteY15" fmla="*/ 530244 h 1077931"/>
                <a:gd name="connsiteX16" fmla="*/ 152400 w 1100385"/>
                <a:gd name="connsiteY16" fmla="*/ 501668 h 1077931"/>
                <a:gd name="connsiteX17" fmla="*/ 200024 w 1100385"/>
                <a:gd name="connsiteY17" fmla="*/ 361175 h 1077931"/>
                <a:gd name="connsiteX18" fmla="*/ 138774 w 1100385"/>
                <a:gd name="connsiteY18" fmla="*/ 98305 h 1077931"/>
                <a:gd name="connsiteX19" fmla="*/ 390524 w 1100385"/>
                <a:gd name="connsiteY19" fmla="*/ 163531 h 1077931"/>
                <a:gd name="connsiteX20" fmla="*/ 514351 w 1100385"/>
                <a:gd name="connsiteY20" fmla="*/ 132575 h 1077931"/>
                <a:gd name="connsiteX0" fmla="*/ 514351 w 1100385"/>
                <a:gd name="connsiteY0" fmla="*/ 132575 h 1077931"/>
                <a:gd name="connsiteX1" fmla="*/ 711665 w 1100385"/>
                <a:gd name="connsiteY1" fmla="*/ 0 h 1077931"/>
                <a:gd name="connsiteX2" fmla="*/ 771524 w 1100385"/>
                <a:gd name="connsiteY2" fmla="*/ 208775 h 1077931"/>
                <a:gd name="connsiteX3" fmla="*/ 869156 w 1100385"/>
                <a:gd name="connsiteY3" fmla="*/ 304026 h 1077931"/>
                <a:gd name="connsiteX4" fmla="*/ 1100385 w 1100385"/>
                <a:gd name="connsiteY4" fmla="*/ 427286 h 1077931"/>
                <a:gd name="connsiteX5" fmla="*/ 928687 w 1100385"/>
                <a:gd name="connsiteY5" fmla="*/ 580250 h 1077931"/>
                <a:gd name="connsiteX6" fmla="*/ 895352 w 1100385"/>
                <a:gd name="connsiteY6" fmla="*/ 696928 h 1077931"/>
                <a:gd name="connsiteX7" fmla="*/ 934023 w 1100385"/>
                <a:gd name="connsiteY7" fmla="*/ 915979 h 1077931"/>
                <a:gd name="connsiteX8" fmla="*/ 704850 w 1100385"/>
                <a:gd name="connsiteY8" fmla="*/ 885049 h 1077931"/>
                <a:gd name="connsiteX9" fmla="*/ 571501 w 1100385"/>
                <a:gd name="connsiteY9" fmla="*/ 930293 h 1077931"/>
                <a:gd name="connsiteX10" fmla="*/ 545306 w 1100385"/>
                <a:gd name="connsiteY10" fmla="*/ 1077931 h 1077931"/>
                <a:gd name="connsiteX11" fmla="*/ 271463 w 1100385"/>
                <a:gd name="connsiteY11" fmla="*/ 1001731 h 1077931"/>
                <a:gd name="connsiteX12" fmla="*/ 328612 w 1100385"/>
                <a:gd name="connsiteY12" fmla="*/ 856475 h 1077931"/>
                <a:gd name="connsiteX13" fmla="*/ 223837 w 1100385"/>
                <a:gd name="connsiteY13" fmla="*/ 761225 h 1077931"/>
                <a:gd name="connsiteX14" fmla="*/ 71438 w 1100385"/>
                <a:gd name="connsiteY14" fmla="*/ 804087 h 1077931"/>
                <a:gd name="connsiteX15" fmla="*/ 0 w 1100385"/>
                <a:gd name="connsiteY15" fmla="*/ 530244 h 1077931"/>
                <a:gd name="connsiteX16" fmla="*/ 152400 w 1100385"/>
                <a:gd name="connsiteY16" fmla="*/ 501668 h 1077931"/>
                <a:gd name="connsiteX17" fmla="*/ 200024 w 1100385"/>
                <a:gd name="connsiteY17" fmla="*/ 361175 h 1077931"/>
                <a:gd name="connsiteX18" fmla="*/ 138774 w 1100385"/>
                <a:gd name="connsiteY18" fmla="*/ 98305 h 1077931"/>
                <a:gd name="connsiteX19" fmla="*/ 390524 w 1100385"/>
                <a:gd name="connsiteY19" fmla="*/ 163531 h 1077931"/>
                <a:gd name="connsiteX20" fmla="*/ 514351 w 1100385"/>
                <a:gd name="connsiteY20" fmla="*/ 132575 h 1077931"/>
                <a:gd name="connsiteX0" fmla="*/ 514351 w 1100385"/>
                <a:gd name="connsiteY0" fmla="*/ 132575 h 1001732"/>
                <a:gd name="connsiteX1" fmla="*/ 711665 w 1100385"/>
                <a:gd name="connsiteY1" fmla="*/ 0 h 1001732"/>
                <a:gd name="connsiteX2" fmla="*/ 771524 w 1100385"/>
                <a:gd name="connsiteY2" fmla="*/ 208775 h 1001732"/>
                <a:gd name="connsiteX3" fmla="*/ 869156 w 1100385"/>
                <a:gd name="connsiteY3" fmla="*/ 304026 h 1001732"/>
                <a:gd name="connsiteX4" fmla="*/ 1100385 w 1100385"/>
                <a:gd name="connsiteY4" fmla="*/ 427286 h 1001732"/>
                <a:gd name="connsiteX5" fmla="*/ 928687 w 1100385"/>
                <a:gd name="connsiteY5" fmla="*/ 580250 h 1001732"/>
                <a:gd name="connsiteX6" fmla="*/ 895352 w 1100385"/>
                <a:gd name="connsiteY6" fmla="*/ 696928 h 1001732"/>
                <a:gd name="connsiteX7" fmla="*/ 934023 w 1100385"/>
                <a:gd name="connsiteY7" fmla="*/ 915979 h 1001732"/>
                <a:gd name="connsiteX8" fmla="*/ 704850 w 1100385"/>
                <a:gd name="connsiteY8" fmla="*/ 885049 h 1001732"/>
                <a:gd name="connsiteX9" fmla="*/ 571501 w 1100385"/>
                <a:gd name="connsiteY9" fmla="*/ 930293 h 1001732"/>
                <a:gd name="connsiteX10" fmla="*/ 271463 w 1100385"/>
                <a:gd name="connsiteY10" fmla="*/ 1001731 h 1001732"/>
                <a:gd name="connsiteX11" fmla="*/ 328612 w 1100385"/>
                <a:gd name="connsiteY11" fmla="*/ 856475 h 1001732"/>
                <a:gd name="connsiteX12" fmla="*/ 223837 w 1100385"/>
                <a:gd name="connsiteY12" fmla="*/ 761225 h 1001732"/>
                <a:gd name="connsiteX13" fmla="*/ 71438 w 1100385"/>
                <a:gd name="connsiteY13" fmla="*/ 804087 h 1001732"/>
                <a:gd name="connsiteX14" fmla="*/ 0 w 1100385"/>
                <a:gd name="connsiteY14" fmla="*/ 530244 h 1001732"/>
                <a:gd name="connsiteX15" fmla="*/ 152400 w 1100385"/>
                <a:gd name="connsiteY15" fmla="*/ 501668 h 1001732"/>
                <a:gd name="connsiteX16" fmla="*/ 200024 w 1100385"/>
                <a:gd name="connsiteY16" fmla="*/ 361175 h 1001732"/>
                <a:gd name="connsiteX17" fmla="*/ 138774 w 1100385"/>
                <a:gd name="connsiteY17" fmla="*/ 98305 h 1001732"/>
                <a:gd name="connsiteX18" fmla="*/ 390524 w 1100385"/>
                <a:gd name="connsiteY18" fmla="*/ 163531 h 1001732"/>
                <a:gd name="connsiteX19" fmla="*/ 514351 w 1100385"/>
                <a:gd name="connsiteY19" fmla="*/ 132575 h 1001732"/>
                <a:gd name="connsiteX0" fmla="*/ 514351 w 1100385"/>
                <a:gd name="connsiteY0" fmla="*/ 132575 h 1060487"/>
                <a:gd name="connsiteX1" fmla="*/ 711665 w 1100385"/>
                <a:gd name="connsiteY1" fmla="*/ 0 h 1060487"/>
                <a:gd name="connsiteX2" fmla="*/ 771524 w 1100385"/>
                <a:gd name="connsiteY2" fmla="*/ 208775 h 1060487"/>
                <a:gd name="connsiteX3" fmla="*/ 869156 w 1100385"/>
                <a:gd name="connsiteY3" fmla="*/ 304026 h 1060487"/>
                <a:gd name="connsiteX4" fmla="*/ 1100385 w 1100385"/>
                <a:gd name="connsiteY4" fmla="*/ 427286 h 1060487"/>
                <a:gd name="connsiteX5" fmla="*/ 928687 w 1100385"/>
                <a:gd name="connsiteY5" fmla="*/ 580250 h 1060487"/>
                <a:gd name="connsiteX6" fmla="*/ 895352 w 1100385"/>
                <a:gd name="connsiteY6" fmla="*/ 696928 h 1060487"/>
                <a:gd name="connsiteX7" fmla="*/ 934023 w 1100385"/>
                <a:gd name="connsiteY7" fmla="*/ 915979 h 1060487"/>
                <a:gd name="connsiteX8" fmla="*/ 704850 w 1100385"/>
                <a:gd name="connsiteY8" fmla="*/ 885049 h 1060487"/>
                <a:gd name="connsiteX9" fmla="*/ 571501 w 1100385"/>
                <a:gd name="connsiteY9" fmla="*/ 930293 h 1060487"/>
                <a:gd name="connsiteX10" fmla="*/ 388719 w 1100385"/>
                <a:gd name="connsiteY10" fmla="*/ 1060487 h 1060487"/>
                <a:gd name="connsiteX11" fmla="*/ 328612 w 1100385"/>
                <a:gd name="connsiteY11" fmla="*/ 856475 h 1060487"/>
                <a:gd name="connsiteX12" fmla="*/ 223837 w 1100385"/>
                <a:gd name="connsiteY12" fmla="*/ 761225 h 1060487"/>
                <a:gd name="connsiteX13" fmla="*/ 71438 w 1100385"/>
                <a:gd name="connsiteY13" fmla="*/ 804087 h 1060487"/>
                <a:gd name="connsiteX14" fmla="*/ 0 w 1100385"/>
                <a:gd name="connsiteY14" fmla="*/ 530244 h 1060487"/>
                <a:gd name="connsiteX15" fmla="*/ 152400 w 1100385"/>
                <a:gd name="connsiteY15" fmla="*/ 501668 h 1060487"/>
                <a:gd name="connsiteX16" fmla="*/ 200024 w 1100385"/>
                <a:gd name="connsiteY16" fmla="*/ 361175 h 1060487"/>
                <a:gd name="connsiteX17" fmla="*/ 138774 w 1100385"/>
                <a:gd name="connsiteY17" fmla="*/ 98305 h 1060487"/>
                <a:gd name="connsiteX18" fmla="*/ 390524 w 1100385"/>
                <a:gd name="connsiteY18" fmla="*/ 163531 h 1060487"/>
                <a:gd name="connsiteX19" fmla="*/ 514351 w 1100385"/>
                <a:gd name="connsiteY19" fmla="*/ 132575 h 1060487"/>
                <a:gd name="connsiteX0" fmla="*/ 514351 w 1100385"/>
                <a:gd name="connsiteY0" fmla="*/ 132575 h 1060487"/>
                <a:gd name="connsiteX1" fmla="*/ 711665 w 1100385"/>
                <a:gd name="connsiteY1" fmla="*/ 0 h 1060487"/>
                <a:gd name="connsiteX2" fmla="*/ 771524 w 1100385"/>
                <a:gd name="connsiteY2" fmla="*/ 208775 h 1060487"/>
                <a:gd name="connsiteX3" fmla="*/ 869156 w 1100385"/>
                <a:gd name="connsiteY3" fmla="*/ 304026 h 1060487"/>
                <a:gd name="connsiteX4" fmla="*/ 1100385 w 1100385"/>
                <a:gd name="connsiteY4" fmla="*/ 427286 h 1060487"/>
                <a:gd name="connsiteX5" fmla="*/ 928687 w 1100385"/>
                <a:gd name="connsiteY5" fmla="*/ 580250 h 1060487"/>
                <a:gd name="connsiteX6" fmla="*/ 895352 w 1100385"/>
                <a:gd name="connsiteY6" fmla="*/ 696928 h 1060487"/>
                <a:gd name="connsiteX7" fmla="*/ 934023 w 1100385"/>
                <a:gd name="connsiteY7" fmla="*/ 915979 h 1060487"/>
                <a:gd name="connsiteX8" fmla="*/ 704850 w 1100385"/>
                <a:gd name="connsiteY8" fmla="*/ 885049 h 1060487"/>
                <a:gd name="connsiteX9" fmla="*/ 571501 w 1100385"/>
                <a:gd name="connsiteY9" fmla="*/ 930293 h 1060487"/>
                <a:gd name="connsiteX10" fmla="*/ 388719 w 1100385"/>
                <a:gd name="connsiteY10" fmla="*/ 1060487 h 1060487"/>
                <a:gd name="connsiteX11" fmla="*/ 328612 w 1100385"/>
                <a:gd name="connsiteY11" fmla="*/ 856475 h 1060487"/>
                <a:gd name="connsiteX12" fmla="*/ 223837 w 1100385"/>
                <a:gd name="connsiteY12" fmla="*/ 761225 h 1060487"/>
                <a:gd name="connsiteX13" fmla="*/ 0 w 1100385"/>
                <a:gd name="connsiteY13" fmla="*/ 530244 h 1060487"/>
                <a:gd name="connsiteX14" fmla="*/ 152400 w 1100385"/>
                <a:gd name="connsiteY14" fmla="*/ 501668 h 1060487"/>
                <a:gd name="connsiteX15" fmla="*/ 200024 w 1100385"/>
                <a:gd name="connsiteY15" fmla="*/ 361175 h 1060487"/>
                <a:gd name="connsiteX16" fmla="*/ 138774 w 1100385"/>
                <a:gd name="connsiteY16" fmla="*/ 98305 h 1060487"/>
                <a:gd name="connsiteX17" fmla="*/ 390524 w 1100385"/>
                <a:gd name="connsiteY17" fmla="*/ 163531 h 1060487"/>
                <a:gd name="connsiteX18" fmla="*/ 514351 w 1100385"/>
                <a:gd name="connsiteY18" fmla="*/ 132575 h 1060487"/>
                <a:gd name="connsiteX0" fmla="*/ 504579 w 1090613"/>
                <a:gd name="connsiteY0" fmla="*/ 132575 h 1060487"/>
                <a:gd name="connsiteX1" fmla="*/ 701893 w 1090613"/>
                <a:gd name="connsiteY1" fmla="*/ 0 h 1060487"/>
                <a:gd name="connsiteX2" fmla="*/ 761752 w 1090613"/>
                <a:gd name="connsiteY2" fmla="*/ 208775 h 1060487"/>
                <a:gd name="connsiteX3" fmla="*/ 859384 w 1090613"/>
                <a:gd name="connsiteY3" fmla="*/ 304026 h 1060487"/>
                <a:gd name="connsiteX4" fmla="*/ 1090613 w 1090613"/>
                <a:gd name="connsiteY4" fmla="*/ 427286 h 1060487"/>
                <a:gd name="connsiteX5" fmla="*/ 918915 w 1090613"/>
                <a:gd name="connsiteY5" fmla="*/ 580250 h 1060487"/>
                <a:gd name="connsiteX6" fmla="*/ 885580 w 1090613"/>
                <a:gd name="connsiteY6" fmla="*/ 696928 h 1060487"/>
                <a:gd name="connsiteX7" fmla="*/ 924251 w 1090613"/>
                <a:gd name="connsiteY7" fmla="*/ 915979 h 1060487"/>
                <a:gd name="connsiteX8" fmla="*/ 695078 w 1090613"/>
                <a:gd name="connsiteY8" fmla="*/ 885049 h 1060487"/>
                <a:gd name="connsiteX9" fmla="*/ 561729 w 1090613"/>
                <a:gd name="connsiteY9" fmla="*/ 930293 h 1060487"/>
                <a:gd name="connsiteX10" fmla="*/ 378947 w 1090613"/>
                <a:gd name="connsiteY10" fmla="*/ 1060487 h 1060487"/>
                <a:gd name="connsiteX11" fmla="*/ 318840 w 1090613"/>
                <a:gd name="connsiteY11" fmla="*/ 856475 h 1060487"/>
                <a:gd name="connsiteX12" fmla="*/ 214065 w 1090613"/>
                <a:gd name="connsiteY12" fmla="*/ 761225 h 1060487"/>
                <a:gd name="connsiteX13" fmla="*/ 0 w 1090613"/>
                <a:gd name="connsiteY13" fmla="*/ 686926 h 1060487"/>
                <a:gd name="connsiteX14" fmla="*/ 142628 w 1090613"/>
                <a:gd name="connsiteY14" fmla="*/ 501668 h 1060487"/>
                <a:gd name="connsiteX15" fmla="*/ 190252 w 1090613"/>
                <a:gd name="connsiteY15" fmla="*/ 361175 h 1060487"/>
                <a:gd name="connsiteX16" fmla="*/ 129002 w 1090613"/>
                <a:gd name="connsiteY16" fmla="*/ 98305 h 1060487"/>
                <a:gd name="connsiteX17" fmla="*/ 380752 w 1090613"/>
                <a:gd name="connsiteY17" fmla="*/ 163531 h 1060487"/>
                <a:gd name="connsiteX18" fmla="*/ 504579 w 1090613"/>
                <a:gd name="connsiteY18" fmla="*/ 132575 h 10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0613" h="1060487">
                  <a:moveTo>
                    <a:pt x="504579" y="132575"/>
                  </a:moveTo>
                  <a:lnTo>
                    <a:pt x="701893" y="0"/>
                  </a:lnTo>
                  <a:lnTo>
                    <a:pt x="761752" y="208775"/>
                  </a:lnTo>
                  <a:lnTo>
                    <a:pt x="859384" y="304026"/>
                  </a:lnTo>
                  <a:lnTo>
                    <a:pt x="1090613" y="427286"/>
                  </a:lnTo>
                  <a:lnTo>
                    <a:pt x="918915" y="580250"/>
                  </a:lnTo>
                  <a:lnTo>
                    <a:pt x="885580" y="696928"/>
                  </a:lnTo>
                  <a:lnTo>
                    <a:pt x="924251" y="915979"/>
                  </a:lnTo>
                  <a:lnTo>
                    <a:pt x="695078" y="885049"/>
                  </a:lnTo>
                  <a:lnTo>
                    <a:pt x="561729" y="930293"/>
                  </a:lnTo>
                  <a:lnTo>
                    <a:pt x="378947" y="1060487"/>
                  </a:lnTo>
                  <a:lnTo>
                    <a:pt x="318840" y="856475"/>
                  </a:lnTo>
                  <a:lnTo>
                    <a:pt x="214065" y="761225"/>
                  </a:lnTo>
                  <a:lnTo>
                    <a:pt x="0" y="686926"/>
                  </a:lnTo>
                  <a:lnTo>
                    <a:pt x="142628" y="501668"/>
                  </a:lnTo>
                  <a:lnTo>
                    <a:pt x="190252" y="361175"/>
                  </a:lnTo>
                  <a:lnTo>
                    <a:pt x="129002" y="98305"/>
                  </a:lnTo>
                  <a:lnTo>
                    <a:pt x="380752" y="163531"/>
                  </a:lnTo>
                  <a:lnTo>
                    <a:pt x="504579" y="132575"/>
                  </a:lnTo>
                  <a:close/>
                </a:path>
              </a:pathLst>
            </a:cu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7" name="Oval 226">
              <a:extLst>
                <a:ext uri="{FF2B5EF4-FFF2-40B4-BE49-F238E27FC236}">
                  <a16:creationId xmlns:a16="http://schemas.microsoft.com/office/drawing/2014/main" id="{6B551F90-843D-4605-ACCD-728B334A913D}"/>
                </a:ext>
              </a:extLst>
            </p:cNvPr>
            <p:cNvSpPr/>
            <p:nvPr/>
          </p:nvSpPr>
          <p:spPr>
            <a:xfrm>
              <a:off x="5889748" y="2325953"/>
              <a:ext cx="727075" cy="728663"/>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28" name="Group 227">
            <a:extLst>
              <a:ext uri="{FF2B5EF4-FFF2-40B4-BE49-F238E27FC236}">
                <a16:creationId xmlns:a16="http://schemas.microsoft.com/office/drawing/2014/main" id="{F8766751-5A12-47B7-95DA-262BF5BE2325}"/>
              </a:ext>
            </a:extLst>
          </p:cNvPr>
          <p:cNvGrpSpPr/>
          <p:nvPr/>
        </p:nvGrpSpPr>
        <p:grpSpPr>
          <a:xfrm>
            <a:off x="4432337" y="844399"/>
            <a:ext cx="238646" cy="229242"/>
            <a:chOff x="5725019" y="2189676"/>
            <a:chExt cx="1071069" cy="1031112"/>
          </a:xfrm>
          <a:effectLst>
            <a:outerShdw blurRad="63500" sx="102000" sy="102000" algn="ctr" rotWithShape="0">
              <a:prstClr val="black">
                <a:alpha val="40000"/>
              </a:prstClr>
            </a:outerShdw>
          </a:effectLst>
        </p:grpSpPr>
        <p:sp>
          <p:nvSpPr>
            <p:cNvPr id="229" name="Freeform 124">
              <a:extLst>
                <a:ext uri="{FF2B5EF4-FFF2-40B4-BE49-F238E27FC236}">
                  <a16:creationId xmlns:a16="http://schemas.microsoft.com/office/drawing/2014/main" id="{8FE2B619-264D-4215-A254-678BF85A2DC0}"/>
                </a:ext>
              </a:extLst>
            </p:cNvPr>
            <p:cNvSpPr/>
            <p:nvPr/>
          </p:nvSpPr>
          <p:spPr>
            <a:xfrm>
              <a:off x="5725019" y="2189676"/>
              <a:ext cx="1071069" cy="1031112"/>
            </a:xfrm>
            <a:custGeom>
              <a:avLst/>
              <a:gdLst>
                <a:gd name="connsiteX0" fmla="*/ 545306 w 1090613"/>
                <a:gd name="connsiteY0" fmla="*/ 0 h 1092994"/>
                <a:gd name="connsiteX1" fmla="*/ 819150 w 1090613"/>
                <a:gd name="connsiteY1" fmla="*/ 73819 h 1092994"/>
                <a:gd name="connsiteX2" fmla="*/ 754856 w 1090613"/>
                <a:gd name="connsiteY2" fmla="*/ 261938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33424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26281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847726 w 1090613"/>
                <a:gd name="connsiteY7" fmla="*/ 719136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71537 w 1090613"/>
                <a:gd name="connsiteY3" fmla="*/ 335757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71537 w 1090613"/>
                <a:gd name="connsiteY3" fmla="*/ 335757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26257 w 1090613"/>
                <a:gd name="connsiteY23" fmla="*/ 17383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1956 w 1090613"/>
                <a:gd name="connsiteY22" fmla="*/ 214313 h 1092994"/>
                <a:gd name="connsiteX23" fmla="*/ 526257 w 1090613"/>
                <a:gd name="connsiteY23" fmla="*/ 17383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1956 w 1090613"/>
                <a:gd name="connsiteY22" fmla="*/ 214313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07168 w 1090613"/>
                <a:gd name="connsiteY19" fmla="*/ 383382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7168 w 1090613"/>
                <a:gd name="connsiteY19" fmla="*/ 383382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38137 w 1090613"/>
                <a:gd name="connsiteY14" fmla="*/ 878682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721519 w 1090613"/>
                <a:gd name="connsiteY10" fmla="*/ 904875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09637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9081 w 1090613"/>
                <a:gd name="connsiteY21" fmla="*/ 69057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3 w 1090613"/>
                <a:gd name="connsiteY21" fmla="*/ 73820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3925 w 1090613"/>
                <a:gd name="connsiteY6" fmla="*/ 583407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0 w 1090613"/>
                <a:gd name="connsiteY16" fmla="*/ 545307 h 1092994"/>
                <a:gd name="connsiteX17" fmla="*/ 152400 w 1090613"/>
                <a:gd name="connsiteY17" fmla="*/ 516731 h 1092994"/>
                <a:gd name="connsiteX18" fmla="*/ 200024 w 1090613"/>
                <a:gd name="connsiteY18" fmla="*/ 376238 h 1092994"/>
                <a:gd name="connsiteX19" fmla="*/ 69056 w 1090613"/>
                <a:gd name="connsiteY19" fmla="*/ 271463 h 1092994"/>
                <a:gd name="connsiteX20" fmla="*/ 266699 w 1090613"/>
                <a:gd name="connsiteY20" fmla="*/ 69057 h 1092994"/>
                <a:gd name="connsiteX21" fmla="*/ 390524 w 1090613"/>
                <a:gd name="connsiteY21" fmla="*/ 178594 h 1092994"/>
                <a:gd name="connsiteX22" fmla="*/ 514351 w 1090613"/>
                <a:gd name="connsiteY22" fmla="*/ 147638 h 1092994"/>
                <a:gd name="connsiteX23" fmla="*/ 545306 w 1090613"/>
                <a:gd name="connsiteY23" fmla="*/ 0 h 1092994"/>
                <a:gd name="connsiteX0" fmla="*/ 525762 w 1071069"/>
                <a:gd name="connsiteY0" fmla="*/ 0 h 1092994"/>
                <a:gd name="connsiteX1" fmla="*/ 799606 w 1071069"/>
                <a:gd name="connsiteY1" fmla="*/ 73819 h 1092994"/>
                <a:gd name="connsiteX2" fmla="*/ 751980 w 1071069"/>
                <a:gd name="connsiteY2" fmla="*/ 223838 h 1092994"/>
                <a:gd name="connsiteX3" fmla="*/ 849612 w 1071069"/>
                <a:gd name="connsiteY3" fmla="*/ 319089 h 1092994"/>
                <a:gd name="connsiteX4" fmla="*/ 997250 w 1071069"/>
                <a:gd name="connsiteY4" fmla="*/ 276225 h 1092994"/>
                <a:gd name="connsiteX5" fmla="*/ 1071069 w 1071069"/>
                <a:gd name="connsiteY5" fmla="*/ 550069 h 1092994"/>
                <a:gd name="connsiteX6" fmla="*/ 909143 w 1071069"/>
                <a:gd name="connsiteY6" fmla="*/ 595313 h 1092994"/>
                <a:gd name="connsiteX7" fmla="*/ 875808 w 1071069"/>
                <a:gd name="connsiteY7" fmla="*/ 711991 h 1092994"/>
                <a:gd name="connsiteX8" fmla="*/ 997250 w 1071069"/>
                <a:gd name="connsiteY8" fmla="*/ 819150 h 1092994"/>
                <a:gd name="connsiteX9" fmla="*/ 797225 w 1071069"/>
                <a:gd name="connsiteY9" fmla="*/ 1019175 h 1092994"/>
                <a:gd name="connsiteX10" fmla="*/ 685306 w 1071069"/>
                <a:gd name="connsiteY10" fmla="*/ 900112 h 1092994"/>
                <a:gd name="connsiteX11" fmla="*/ 551957 w 1071069"/>
                <a:gd name="connsiteY11" fmla="*/ 945356 h 1092994"/>
                <a:gd name="connsiteX12" fmla="*/ 525762 w 1071069"/>
                <a:gd name="connsiteY12" fmla="*/ 1092994 h 1092994"/>
                <a:gd name="connsiteX13" fmla="*/ 251919 w 1071069"/>
                <a:gd name="connsiteY13" fmla="*/ 1016794 h 1092994"/>
                <a:gd name="connsiteX14" fmla="*/ 309068 w 1071069"/>
                <a:gd name="connsiteY14" fmla="*/ 871538 h 1092994"/>
                <a:gd name="connsiteX15" fmla="*/ 204293 w 1071069"/>
                <a:gd name="connsiteY15" fmla="*/ 776288 h 1092994"/>
                <a:gd name="connsiteX16" fmla="*/ 0 w 1071069"/>
                <a:gd name="connsiteY16" fmla="*/ 692192 h 1092994"/>
                <a:gd name="connsiteX17" fmla="*/ 132856 w 1071069"/>
                <a:gd name="connsiteY17" fmla="*/ 516731 h 1092994"/>
                <a:gd name="connsiteX18" fmla="*/ 180480 w 1071069"/>
                <a:gd name="connsiteY18" fmla="*/ 376238 h 1092994"/>
                <a:gd name="connsiteX19" fmla="*/ 49512 w 1071069"/>
                <a:gd name="connsiteY19" fmla="*/ 271463 h 1092994"/>
                <a:gd name="connsiteX20" fmla="*/ 247155 w 1071069"/>
                <a:gd name="connsiteY20" fmla="*/ 69057 h 1092994"/>
                <a:gd name="connsiteX21" fmla="*/ 370980 w 1071069"/>
                <a:gd name="connsiteY21" fmla="*/ 178594 h 1092994"/>
                <a:gd name="connsiteX22" fmla="*/ 494807 w 1071069"/>
                <a:gd name="connsiteY22" fmla="*/ 147638 h 1092994"/>
                <a:gd name="connsiteX23" fmla="*/ 525762 w 1071069"/>
                <a:gd name="connsiteY23" fmla="*/ 0 h 1092994"/>
                <a:gd name="connsiteX0" fmla="*/ 525762 w 1071069"/>
                <a:gd name="connsiteY0" fmla="*/ 0 h 1092994"/>
                <a:gd name="connsiteX1" fmla="*/ 799606 w 1071069"/>
                <a:gd name="connsiteY1" fmla="*/ 73819 h 1092994"/>
                <a:gd name="connsiteX2" fmla="*/ 751980 w 1071069"/>
                <a:gd name="connsiteY2" fmla="*/ 223838 h 1092994"/>
                <a:gd name="connsiteX3" fmla="*/ 849612 w 1071069"/>
                <a:gd name="connsiteY3" fmla="*/ 319089 h 1092994"/>
                <a:gd name="connsiteX4" fmla="*/ 997250 w 1071069"/>
                <a:gd name="connsiteY4" fmla="*/ 276225 h 1092994"/>
                <a:gd name="connsiteX5" fmla="*/ 1071069 w 1071069"/>
                <a:gd name="connsiteY5" fmla="*/ 550069 h 1092994"/>
                <a:gd name="connsiteX6" fmla="*/ 909143 w 1071069"/>
                <a:gd name="connsiteY6" fmla="*/ 595313 h 1092994"/>
                <a:gd name="connsiteX7" fmla="*/ 875808 w 1071069"/>
                <a:gd name="connsiteY7" fmla="*/ 711991 h 1092994"/>
                <a:gd name="connsiteX8" fmla="*/ 997250 w 1071069"/>
                <a:gd name="connsiteY8" fmla="*/ 819150 h 1092994"/>
                <a:gd name="connsiteX9" fmla="*/ 797225 w 1071069"/>
                <a:gd name="connsiteY9" fmla="*/ 1019175 h 1092994"/>
                <a:gd name="connsiteX10" fmla="*/ 685306 w 1071069"/>
                <a:gd name="connsiteY10" fmla="*/ 900112 h 1092994"/>
                <a:gd name="connsiteX11" fmla="*/ 551957 w 1071069"/>
                <a:gd name="connsiteY11" fmla="*/ 945356 h 1092994"/>
                <a:gd name="connsiteX12" fmla="*/ 525762 w 1071069"/>
                <a:gd name="connsiteY12" fmla="*/ 1092994 h 1092994"/>
                <a:gd name="connsiteX13" fmla="*/ 251919 w 1071069"/>
                <a:gd name="connsiteY13" fmla="*/ 1016794 h 1092994"/>
                <a:gd name="connsiteX14" fmla="*/ 309068 w 1071069"/>
                <a:gd name="connsiteY14" fmla="*/ 871538 h 1092994"/>
                <a:gd name="connsiteX15" fmla="*/ 204293 w 1071069"/>
                <a:gd name="connsiteY15" fmla="*/ 776288 h 1092994"/>
                <a:gd name="connsiteX16" fmla="*/ 0 w 1071069"/>
                <a:gd name="connsiteY16" fmla="*/ 692192 h 1092994"/>
                <a:gd name="connsiteX17" fmla="*/ 132856 w 1071069"/>
                <a:gd name="connsiteY17" fmla="*/ 516731 h 1092994"/>
                <a:gd name="connsiteX18" fmla="*/ 180480 w 1071069"/>
                <a:gd name="connsiteY18" fmla="*/ 376238 h 1092994"/>
                <a:gd name="connsiteX19" fmla="*/ 247155 w 1071069"/>
                <a:gd name="connsiteY19" fmla="*/ 69057 h 1092994"/>
                <a:gd name="connsiteX20" fmla="*/ 370980 w 1071069"/>
                <a:gd name="connsiteY20" fmla="*/ 178594 h 1092994"/>
                <a:gd name="connsiteX21" fmla="*/ 494807 w 1071069"/>
                <a:gd name="connsiteY21" fmla="*/ 147638 h 1092994"/>
                <a:gd name="connsiteX22" fmla="*/ 525762 w 1071069"/>
                <a:gd name="connsiteY22" fmla="*/ 0 h 1092994"/>
                <a:gd name="connsiteX0" fmla="*/ 525762 w 1071069"/>
                <a:gd name="connsiteY0" fmla="*/ 0 h 1092994"/>
                <a:gd name="connsiteX1" fmla="*/ 799606 w 1071069"/>
                <a:gd name="connsiteY1" fmla="*/ 73819 h 1092994"/>
                <a:gd name="connsiteX2" fmla="*/ 751980 w 1071069"/>
                <a:gd name="connsiteY2" fmla="*/ 223838 h 1092994"/>
                <a:gd name="connsiteX3" fmla="*/ 849612 w 1071069"/>
                <a:gd name="connsiteY3" fmla="*/ 319089 h 1092994"/>
                <a:gd name="connsiteX4" fmla="*/ 997250 w 1071069"/>
                <a:gd name="connsiteY4" fmla="*/ 276225 h 1092994"/>
                <a:gd name="connsiteX5" fmla="*/ 1071069 w 1071069"/>
                <a:gd name="connsiteY5" fmla="*/ 550069 h 1092994"/>
                <a:gd name="connsiteX6" fmla="*/ 909143 w 1071069"/>
                <a:gd name="connsiteY6" fmla="*/ 595313 h 1092994"/>
                <a:gd name="connsiteX7" fmla="*/ 875808 w 1071069"/>
                <a:gd name="connsiteY7" fmla="*/ 711991 h 1092994"/>
                <a:gd name="connsiteX8" fmla="*/ 997250 w 1071069"/>
                <a:gd name="connsiteY8" fmla="*/ 819150 h 1092994"/>
                <a:gd name="connsiteX9" fmla="*/ 797225 w 1071069"/>
                <a:gd name="connsiteY9" fmla="*/ 1019175 h 1092994"/>
                <a:gd name="connsiteX10" fmla="*/ 685306 w 1071069"/>
                <a:gd name="connsiteY10" fmla="*/ 900112 h 1092994"/>
                <a:gd name="connsiteX11" fmla="*/ 551957 w 1071069"/>
                <a:gd name="connsiteY11" fmla="*/ 945356 h 1092994"/>
                <a:gd name="connsiteX12" fmla="*/ 525762 w 1071069"/>
                <a:gd name="connsiteY12" fmla="*/ 1092994 h 1092994"/>
                <a:gd name="connsiteX13" fmla="*/ 251919 w 1071069"/>
                <a:gd name="connsiteY13" fmla="*/ 1016794 h 1092994"/>
                <a:gd name="connsiteX14" fmla="*/ 309068 w 1071069"/>
                <a:gd name="connsiteY14" fmla="*/ 871538 h 1092994"/>
                <a:gd name="connsiteX15" fmla="*/ 204293 w 1071069"/>
                <a:gd name="connsiteY15" fmla="*/ 776288 h 1092994"/>
                <a:gd name="connsiteX16" fmla="*/ 0 w 1071069"/>
                <a:gd name="connsiteY16" fmla="*/ 692192 h 1092994"/>
                <a:gd name="connsiteX17" fmla="*/ 132856 w 1071069"/>
                <a:gd name="connsiteY17" fmla="*/ 516731 h 1092994"/>
                <a:gd name="connsiteX18" fmla="*/ 180480 w 1071069"/>
                <a:gd name="connsiteY18" fmla="*/ 376238 h 1092994"/>
                <a:gd name="connsiteX19" fmla="*/ 149444 w 1071069"/>
                <a:gd name="connsiteY19" fmla="*/ 157189 h 1092994"/>
                <a:gd name="connsiteX20" fmla="*/ 370980 w 1071069"/>
                <a:gd name="connsiteY20" fmla="*/ 178594 h 1092994"/>
                <a:gd name="connsiteX21" fmla="*/ 494807 w 1071069"/>
                <a:gd name="connsiteY21" fmla="*/ 147638 h 1092994"/>
                <a:gd name="connsiteX22" fmla="*/ 525762 w 1071069"/>
                <a:gd name="connsiteY22" fmla="*/ 0 h 1092994"/>
                <a:gd name="connsiteX0" fmla="*/ 494807 w 1071069"/>
                <a:gd name="connsiteY0" fmla="*/ 73820 h 1019176"/>
                <a:gd name="connsiteX1" fmla="*/ 799606 w 1071069"/>
                <a:gd name="connsiteY1" fmla="*/ 1 h 1019176"/>
                <a:gd name="connsiteX2" fmla="*/ 751980 w 1071069"/>
                <a:gd name="connsiteY2" fmla="*/ 150020 h 1019176"/>
                <a:gd name="connsiteX3" fmla="*/ 849612 w 1071069"/>
                <a:gd name="connsiteY3" fmla="*/ 245271 h 1019176"/>
                <a:gd name="connsiteX4" fmla="*/ 997250 w 1071069"/>
                <a:gd name="connsiteY4" fmla="*/ 202407 h 1019176"/>
                <a:gd name="connsiteX5" fmla="*/ 1071069 w 1071069"/>
                <a:gd name="connsiteY5" fmla="*/ 476251 h 1019176"/>
                <a:gd name="connsiteX6" fmla="*/ 909143 w 1071069"/>
                <a:gd name="connsiteY6" fmla="*/ 521495 h 1019176"/>
                <a:gd name="connsiteX7" fmla="*/ 875808 w 1071069"/>
                <a:gd name="connsiteY7" fmla="*/ 638173 h 1019176"/>
                <a:gd name="connsiteX8" fmla="*/ 997250 w 1071069"/>
                <a:gd name="connsiteY8" fmla="*/ 745332 h 1019176"/>
                <a:gd name="connsiteX9" fmla="*/ 797225 w 1071069"/>
                <a:gd name="connsiteY9" fmla="*/ 945357 h 1019176"/>
                <a:gd name="connsiteX10" fmla="*/ 685306 w 1071069"/>
                <a:gd name="connsiteY10" fmla="*/ 826294 h 1019176"/>
                <a:gd name="connsiteX11" fmla="*/ 551957 w 1071069"/>
                <a:gd name="connsiteY11" fmla="*/ 871538 h 1019176"/>
                <a:gd name="connsiteX12" fmla="*/ 525762 w 1071069"/>
                <a:gd name="connsiteY12" fmla="*/ 1019176 h 1019176"/>
                <a:gd name="connsiteX13" fmla="*/ 251919 w 1071069"/>
                <a:gd name="connsiteY13" fmla="*/ 942976 h 1019176"/>
                <a:gd name="connsiteX14" fmla="*/ 309068 w 1071069"/>
                <a:gd name="connsiteY14" fmla="*/ 797720 h 1019176"/>
                <a:gd name="connsiteX15" fmla="*/ 204293 w 1071069"/>
                <a:gd name="connsiteY15" fmla="*/ 702470 h 1019176"/>
                <a:gd name="connsiteX16" fmla="*/ 0 w 1071069"/>
                <a:gd name="connsiteY16" fmla="*/ 618374 h 1019176"/>
                <a:gd name="connsiteX17" fmla="*/ 132856 w 1071069"/>
                <a:gd name="connsiteY17" fmla="*/ 442913 h 1019176"/>
                <a:gd name="connsiteX18" fmla="*/ 180480 w 1071069"/>
                <a:gd name="connsiteY18" fmla="*/ 302420 h 1019176"/>
                <a:gd name="connsiteX19" fmla="*/ 149444 w 1071069"/>
                <a:gd name="connsiteY19" fmla="*/ 83371 h 1019176"/>
                <a:gd name="connsiteX20" fmla="*/ 370980 w 1071069"/>
                <a:gd name="connsiteY20" fmla="*/ 104776 h 1019176"/>
                <a:gd name="connsiteX21" fmla="*/ 494807 w 1071069"/>
                <a:gd name="connsiteY21" fmla="*/ 73820 h 1019176"/>
                <a:gd name="connsiteX0" fmla="*/ 494807 w 1071069"/>
                <a:gd name="connsiteY0" fmla="*/ 132579 h 1077935"/>
                <a:gd name="connsiteX1" fmla="*/ 692122 w 1071069"/>
                <a:gd name="connsiteY1" fmla="*/ 0 h 1077935"/>
                <a:gd name="connsiteX2" fmla="*/ 751980 w 1071069"/>
                <a:gd name="connsiteY2" fmla="*/ 208779 h 1077935"/>
                <a:gd name="connsiteX3" fmla="*/ 849612 w 1071069"/>
                <a:gd name="connsiteY3" fmla="*/ 304030 h 1077935"/>
                <a:gd name="connsiteX4" fmla="*/ 997250 w 1071069"/>
                <a:gd name="connsiteY4" fmla="*/ 261166 h 1077935"/>
                <a:gd name="connsiteX5" fmla="*/ 1071069 w 1071069"/>
                <a:gd name="connsiteY5" fmla="*/ 535010 h 1077935"/>
                <a:gd name="connsiteX6" fmla="*/ 909143 w 1071069"/>
                <a:gd name="connsiteY6" fmla="*/ 580254 h 1077935"/>
                <a:gd name="connsiteX7" fmla="*/ 875808 w 1071069"/>
                <a:gd name="connsiteY7" fmla="*/ 696932 h 1077935"/>
                <a:gd name="connsiteX8" fmla="*/ 997250 w 1071069"/>
                <a:gd name="connsiteY8" fmla="*/ 804091 h 1077935"/>
                <a:gd name="connsiteX9" fmla="*/ 797225 w 1071069"/>
                <a:gd name="connsiteY9" fmla="*/ 1004116 h 1077935"/>
                <a:gd name="connsiteX10" fmla="*/ 685306 w 1071069"/>
                <a:gd name="connsiteY10" fmla="*/ 885053 h 1077935"/>
                <a:gd name="connsiteX11" fmla="*/ 551957 w 1071069"/>
                <a:gd name="connsiteY11" fmla="*/ 930297 h 1077935"/>
                <a:gd name="connsiteX12" fmla="*/ 525762 w 1071069"/>
                <a:gd name="connsiteY12" fmla="*/ 1077935 h 1077935"/>
                <a:gd name="connsiteX13" fmla="*/ 251919 w 1071069"/>
                <a:gd name="connsiteY13" fmla="*/ 1001735 h 1077935"/>
                <a:gd name="connsiteX14" fmla="*/ 309068 w 1071069"/>
                <a:gd name="connsiteY14" fmla="*/ 856479 h 1077935"/>
                <a:gd name="connsiteX15" fmla="*/ 204293 w 1071069"/>
                <a:gd name="connsiteY15" fmla="*/ 761229 h 1077935"/>
                <a:gd name="connsiteX16" fmla="*/ 0 w 1071069"/>
                <a:gd name="connsiteY16" fmla="*/ 677133 h 1077935"/>
                <a:gd name="connsiteX17" fmla="*/ 132856 w 1071069"/>
                <a:gd name="connsiteY17" fmla="*/ 501672 h 1077935"/>
                <a:gd name="connsiteX18" fmla="*/ 180480 w 1071069"/>
                <a:gd name="connsiteY18" fmla="*/ 361179 h 1077935"/>
                <a:gd name="connsiteX19" fmla="*/ 149444 w 1071069"/>
                <a:gd name="connsiteY19" fmla="*/ 142130 h 1077935"/>
                <a:gd name="connsiteX20" fmla="*/ 370980 w 1071069"/>
                <a:gd name="connsiteY20" fmla="*/ 163535 h 1077935"/>
                <a:gd name="connsiteX21" fmla="*/ 494807 w 1071069"/>
                <a:gd name="connsiteY21" fmla="*/ 132579 h 1077935"/>
                <a:gd name="connsiteX0" fmla="*/ 494807 w 1071069"/>
                <a:gd name="connsiteY0" fmla="*/ 112993 h 1058349"/>
                <a:gd name="connsiteX1" fmla="*/ 721433 w 1071069"/>
                <a:gd name="connsiteY1" fmla="*/ 0 h 1058349"/>
                <a:gd name="connsiteX2" fmla="*/ 751980 w 1071069"/>
                <a:gd name="connsiteY2" fmla="*/ 189193 h 1058349"/>
                <a:gd name="connsiteX3" fmla="*/ 849612 w 1071069"/>
                <a:gd name="connsiteY3" fmla="*/ 284444 h 1058349"/>
                <a:gd name="connsiteX4" fmla="*/ 997250 w 1071069"/>
                <a:gd name="connsiteY4" fmla="*/ 241580 h 1058349"/>
                <a:gd name="connsiteX5" fmla="*/ 1071069 w 1071069"/>
                <a:gd name="connsiteY5" fmla="*/ 515424 h 1058349"/>
                <a:gd name="connsiteX6" fmla="*/ 909143 w 1071069"/>
                <a:gd name="connsiteY6" fmla="*/ 560668 h 1058349"/>
                <a:gd name="connsiteX7" fmla="*/ 875808 w 1071069"/>
                <a:gd name="connsiteY7" fmla="*/ 677346 h 1058349"/>
                <a:gd name="connsiteX8" fmla="*/ 997250 w 1071069"/>
                <a:gd name="connsiteY8" fmla="*/ 784505 h 1058349"/>
                <a:gd name="connsiteX9" fmla="*/ 797225 w 1071069"/>
                <a:gd name="connsiteY9" fmla="*/ 984530 h 1058349"/>
                <a:gd name="connsiteX10" fmla="*/ 685306 w 1071069"/>
                <a:gd name="connsiteY10" fmla="*/ 865467 h 1058349"/>
                <a:gd name="connsiteX11" fmla="*/ 551957 w 1071069"/>
                <a:gd name="connsiteY11" fmla="*/ 910711 h 1058349"/>
                <a:gd name="connsiteX12" fmla="*/ 525762 w 1071069"/>
                <a:gd name="connsiteY12" fmla="*/ 1058349 h 1058349"/>
                <a:gd name="connsiteX13" fmla="*/ 251919 w 1071069"/>
                <a:gd name="connsiteY13" fmla="*/ 982149 h 1058349"/>
                <a:gd name="connsiteX14" fmla="*/ 309068 w 1071069"/>
                <a:gd name="connsiteY14" fmla="*/ 836893 h 1058349"/>
                <a:gd name="connsiteX15" fmla="*/ 204293 w 1071069"/>
                <a:gd name="connsiteY15" fmla="*/ 741643 h 1058349"/>
                <a:gd name="connsiteX16" fmla="*/ 0 w 1071069"/>
                <a:gd name="connsiteY16" fmla="*/ 657547 h 1058349"/>
                <a:gd name="connsiteX17" fmla="*/ 132856 w 1071069"/>
                <a:gd name="connsiteY17" fmla="*/ 482086 h 1058349"/>
                <a:gd name="connsiteX18" fmla="*/ 180480 w 1071069"/>
                <a:gd name="connsiteY18" fmla="*/ 341593 h 1058349"/>
                <a:gd name="connsiteX19" fmla="*/ 149444 w 1071069"/>
                <a:gd name="connsiteY19" fmla="*/ 122544 h 1058349"/>
                <a:gd name="connsiteX20" fmla="*/ 370980 w 1071069"/>
                <a:gd name="connsiteY20" fmla="*/ 143949 h 1058349"/>
                <a:gd name="connsiteX21" fmla="*/ 494807 w 1071069"/>
                <a:gd name="connsiteY21" fmla="*/ 112993 h 1058349"/>
                <a:gd name="connsiteX0" fmla="*/ 494807 w 1071069"/>
                <a:gd name="connsiteY0" fmla="*/ 112993 h 1058349"/>
                <a:gd name="connsiteX1" fmla="*/ 721433 w 1071069"/>
                <a:gd name="connsiteY1" fmla="*/ 0 h 1058349"/>
                <a:gd name="connsiteX2" fmla="*/ 751980 w 1071069"/>
                <a:gd name="connsiteY2" fmla="*/ 189193 h 1058349"/>
                <a:gd name="connsiteX3" fmla="*/ 849612 w 1071069"/>
                <a:gd name="connsiteY3" fmla="*/ 284444 h 1058349"/>
                <a:gd name="connsiteX4" fmla="*/ 1071069 w 1071069"/>
                <a:gd name="connsiteY4" fmla="*/ 515424 h 1058349"/>
                <a:gd name="connsiteX5" fmla="*/ 909143 w 1071069"/>
                <a:gd name="connsiteY5" fmla="*/ 560668 h 1058349"/>
                <a:gd name="connsiteX6" fmla="*/ 875808 w 1071069"/>
                <a:gd name="connsiteY6" fmla="*/ 677346 h 1058349"/>
                <a:gd name="connsiteX7" fmla="*/ 997250 w 1071069"/>
                <a:gd name="connsiteY7" fmla="*/ 784505 h 1058349"/>
                <a:gd name="connsiteX8" fmla="*/ 797225 w 1071069"/>
                <a:gd name="connsiteY8" fmla="*/ 984530 h 1058349"/>
                <a:gd name="connsiteX9" fmla="*/ 685306 w 1071069"/>
                <a:gd name="connsiteY9" fmla="*/ 865467 h 1058349"/>
                <a:gd name="connsiteX10" fmla="*/ 551957 w 1071069"/>
                <a:gd name="connsiteY10" fmla="*/ 910711 h 1058349"/>
                <a:gd name="connsiteX11" fmla="*/ 525762 w 1071069"/>
                <a:gd name="connsiteY11" fmla="*/ 1058349 h 1058349"/>
                <a:gd name="connsiteX12" fmla="*/ 251919 w 1071069"/>
                <a:gd name="connsiteY12" fmla="*/ 982149 h 1058349"/>
                <a:gd name="connsiteX13" fmla="*/ 309068 w 1071069"/>
                <a:gd name="connsiteY13" fmla="*/ 836893 h 1058349"/>
                <a:gd name="connsiteX14" fmla="*/ 204293 w 1071069"/>
                <a:gd name="connsiteY14" fmla="*/ 741643 h 1058349"/>
                <a:gd name="connsiteX15" fmla="*/ 0 w 1071069"/>
                <a:gd name="connsiteY15" fmla="*/ 657547 h 1058349"/>
                <a:gd name="connsiteX16" fmla="*/ 132856 w 1071069"/>
                <a:gd name="connsiteY16" fmla="*/ 482086 h 1058349"/>
                <a:gd name="connsiteX17" fmla="*/ 180480 w 1071069"/>
                <a:gd name="connsiteY17" fmla="*/ 341593 h 1058349"/>
                <a:gd name="connsiteX18" fmla="*/ 149444 w 1071069"/>
                <a:gd name="connsiteY18" fmla="*/ 122544 h 1058349"/>
                <a:gd name="connsiteX19" fmla="*/ 370980 w 1071069"/>
                <a:gd name="connsiteY19" fmla="*/ 143949 h 1058349"/>
                <a:gd name="connsiteX20" fmla="*/ 494807 w 1071069"/>
                <a:gd name="connsiteY20" fmla="*/ 112993 h 1058349"/>
                <a:gd name="connsiteX0" fmla="*/ 494807 w 1071069"/>
                <a:gd name="connsiteY0" fmla="*/ 112993 h 1058349"/>
                <a:gd name="connsiteX1" fmla="*/ 721433 w 1071069"/>
                <a:gd name="connsiteY1" fmla="*/ 0 h 1058349"/>
                <a:gd name="connsiteX2" fmla="*/ 751980 w 1071069"/>
                <a:gd name="connsiteY2" fmla="*/ 189193 h 1058349"/>
                <a:gd name="connsiteX3" fmla="*/ 849612 w 1071069"/>
                <a:gd name="connsiteY3" fmla="*/ 284444 h 1058349"/>
                <a:gd name="connsiteX4" fmla="*/ 1071069 w 1071069"/>
                <a:gd name="connsiteY4" fmla="*/ 378328 h 1058349"/>
                <a:gd name="connsiteX5" fmla="*/ 909143 w 1071069"/>
                <a:gd name="connsiteY5" fmla="*/ 560668 h 1058349"/>
                <a:gd name="connsiteX6" fmla="*/ 875808 w 1071069"/>
                <a:gd name="connsiteY6" fmla="*/ 677346 h 1058349"/>
                <a:gd name="connsiteX7" fmla="*/ 997250 w 1071069"/>
                <a:gd name="connsiteY7" fmla="*/ 784505 h 1058349"/>
                <a:gd name="connsiteX8" fmla="*/ 797225 w 1071069"/>
                <a:gd name="connsiteY8" fmla="*/ 984530 h 1058349"/>
                <a:gd name="connsiteX9" fmla="*/ 685306 w 1071069"/>
                <a:gd name="connsiteY9" fmla="*/ 865467 h 1058349"/>
                <a:gd name="connsiteX10" fmla="*/ 551957 w 1071069"/>
                <a:gd name="connsiteY10" fmla="*/ 910711 h 1058349"/>
                <a:gd name="connsiteX11" fmla="*/ 525762 w 1071069"/>
                <a:gd name="connsiteY11" fmla="*/ 1058349 h 1058349"/>
                <a:gd name="connsiteX12" fmla="*/ 251919 w 1071069"/>
                <a:gd name="connsiteY12" fmla="*/ 982149 h 1058349"/>
                <a:gd name="connsiteX13" fmla="*/ 309068 w 1071069"/>
                <a:gd name="connsiteY13" fmla="*/ 836893 h 1058349"/>
                <a:gd name="connsiteX14" fmla="*/ 204293 w 1071069"/>
                <a:gd name="connsiteY14" fmla="*/ 741643 h 1058349"/>
                <a:gd name="connsiteX15" fmla="*/ 0 w 1071069"/>
                <a:gd name="connsiteY15" fmla="*/ 657547 h 1058349"/>
                <a:gd name="connsiteX16" fmla="*/ 132856 w 1071069"/>
                <a:gd name="connsiteY16" fmla="*/ 482086 h 1058349"/>
                <a:gd name="connsiteX17" fmla="*/ 180480 w 1071069"/>
                <a:gd name="connsiteY17" fmla="*/ 341593 h 1058349"/>
                <a:gd name="connsiteX18" fmla="*/ 149444 w 1071069"/>
                <a:gd name="connsiteY18" fmla="*/ 122544 h 1058349"/>
                <a:gd name="connsiteX19" fmla="*/ 370980 w 1071069"/>
                <a:gd name="connsiteY19" fmla="*/ 143949 h 1058349"/>
                <a:gd name="connsiteX20" fmla="*/ 494807 w 1071069"/>
                <a:gd name="connsiteY20" fmla="*/ 112993 h 1058349"/>
                <a:gd name="connsiteX0" fmla="*/ 494807 w 1071069"/>
                <a:gd name="connsiteY0" fmla="*/ 112993 h 1058349"/>
                <a:gd name="connsiteX1" fmla="*/ 721433 w 1071069"/>
                <a:gd name="connsiteY1" fmla="*/ 0 h 1058349"/>
                <a:gd name="connsiteX2" fmla="*/ 751980 w 1071069"/>
                <a:gd name="connsiteY2" fmla="*/ 189193 h 1058349"/>
                <a:gd name="connsiteX3" fmla="*/ 849612 w 1071069"/>
                <a:gd name="connsiteY3" fmla="*/ 284444 h 1058349"/>
                <a:gd name="connsiteX4" fmla="*/ 1071069 w 1071069"/>
                <a:gd name="connsiteY4" fmla="*/ 378328 h 1058349"/>
                <a:gd name="connsiteX5" fmla="*/ 909143 w 1071069"/>
                <a:gd name="connsiteY5" fmla="*/ 560668 h 1058349"/>
                <a:gd name="connsiteX6" fmla="*/ 875808 w 1071069"/>
                <a:gd name="connsiteY6" fmla="*/ 677346 h 1058349"/>
                <a:gd name="connsiteX7" fmla="*/ 797225 w 1071069"/>
                <a:gd name="connsiteY7" fmla="*/ 984530 h 1058349"/>
                <a:gd name="connsiteX8" fmla="*/ 685306 w 1071069"/>
                <a:gd name="connsiteY8" fmla="*/ 865467 h 1058349"/>
                <a:gd name="connsiteX9" fmla="*/ 551957 w 1071069"/>
                <a:gd name="connsiteY9" fmla="*/ 910711 h 1058349"/>
                <a:gd name="connsiteX10" fmla="*/ 525762 w 1071069"/>
                <a:gd name="connsiteY10" fmla="*/ 1058349 h 1058349"/>
                <a:gd name="connsiteX11" fmla="*/ 251919 w 1071069"/>
                <a:gd name="connsiteY11" fmla="*/ 982149 h 1058349"/>
                <a:gd name="connsiteX12" fmla="*/ 309068 w 1071069"/>
                <a:gd name="connsiteY12" fmla="*/ 836893 h 1058349"/>
                <a:gd name="connsiteX13" fmla="*/ 204293 w 1071069"/>
                <a:gd name="connsiteY13" fmla="*/ 741643 h 1058349"/>
                <a:gd name="connsiteX14" fmla="*/ 0 w 1071069"/>
                <a:gd name="connsiteY14" fmla="*/ 657547 h 1058349"/>
                <a:gd name="connsiteX15" fmla="*/ 132856 w 1071069"/>
                <a:gd name="connsiteY15" fmla="*/ 482086 h 1058349"/>
                <a:gd name="connsiteX16" fmla="*/ 180480 w 1071069"/>
                <a:gd name="connsiteY16" fmla="*/ 341593 h 1058349"/>
                <a:gd name="connsiteX17" fmla="*/ 149444 w 1071069"/>
                <a:gd name="connsiteY17" fmla="*/ 122544 h 1058349"/>
                <a:gd name="connsiteX18" fmla="*/ 370980 w 1071069"/>
                <a:gd name="connsiteY18" fmla="*/ 143949 h 1058349"/>
                <a:gd name="connsiteX19" fmla="*/ 494807 w 1071069"/>
                <a:gd name="connsiteY19" fmla="*/ 112993 h 1058349"/>
                <a:gd name="connsiteX0" fmla="*/ 494807 w 1071069"/>
                <a:gd name="connsiteY0" fmla="*/ 112993 h 1058349"/>
                <a:gd name="connsiteX1" fmla="*/ 721433 w 1071069"/>
                <a:gd name="connsiteY1" fmla="*/ 0 h 1058349"/>
                <a:gd name="connsiteX2" fmla="*/ 751980 w 1071069"/>
                <a:gd name="connsiteY2" fmla="*/ 189193 h 1058349"/>
                <a:gd name="connsiteX3" fmla="*/ 849612 w 1071069"/>
                <a:gd name="connsiteY3" fmla="*/ 284444 h 1058349"/>
                <a:gd name="connsiteX4" fmla="*/ 1071069 w 1071069"/>
                <a:gd name="connsiteY4" fmla="*/ 378328 h 1058349"/>
                <a:gd name="connsiteX5" fmla="*/ 909143 w 1071069"/>
                <a:gd name="connsiteY5" fmla="*/ 560668 h 1058349"/>
                <a:gd name="connsiteX6" fmla="*/ 875808 w 1071069"/>
                <a:gd name="connsiteY6" fmla="*/ 677346 h 1058349"/>
                <a:gd name="connsiteX7" fmla="*/ 904710 w 1071069"/>
                <a:gd name="connsiteY7" fmla="*/ 896397 h 1058349"/>
                <a:gd name="connsiteX8" fmla="*/ 685306 w 1071069"/>
                <a:gd name="connsiteY8" fmla="*/ 865467 h 1058349"/>
                <a:gd name="connsiteX9" fmla="*/ 551957 w 1071069"/>
                <a:gd name="connsiteY9" fmla="*/ 910711 h 1058349"/>
                <a:gd name="connsiteX10" fmla="*/ 525762 w 1071069"/>
                <a:gd name="connsiteY10" fmla="*/ 1058349 h 1058349"/>
                <a:gd name="connsiteX11" fmla="*/ 251919 w 1071069"/>
                <a:gd name="connsiteY11" fmla="*/ 982149 h 1058349"/>
                <a:gd name="connsiteX12" fmla="*/ 309068 w 1071069"/>
                <a:gd name="connsiteY12" fmla="*/ 836893 h 1058349"/>
                <a:gd name="connsiteX13" fmla="*/ 204293 w 1071069"/>
                <a:gd name="connsiteY13" fmla="*/ 741643 h 1058349"/>
                <a:gd name="connsiteX14" fmla="*/ 0 w 1071069"/>
                <a:gd name="connsiteY14" fmla="*/ 657547 h 1058349"/>
                <a:gd name="connsiteX15" fmla="*/ 132856 w 1071069"/>
                <a:gd name="connsiteY15" fmla="*/ 482086 h 1058349"/>
                <a:gd name="connsiteX16" fmla="*/ 180480 w 1071069"/>
                <a:gd name="connsiteY16" fmla="*/ 341593 h 1058349"/>
                <a:gd name="connsiteX17" fmla="*/ 149444 w 1071069"/>
                <a:gd name="connsiteY17" fmla="*/ 122544 h 1058349"/>
                <a:gd name="connsiteX18" fmla="*/ 370980 w 1071069"/>
                <a:gd name="connsiteY18" fmla="*/ 143949 h 1058349"/>
                <a:gd name="connsiteX19" fmla="*/ 494807 w 1071069"/>
                <a:gd name="connsiteY19" fmla="*/ 112993 h 1058349"/>
                <a:gd name="connsiteX0" fmla="*/ 494807 w 1071069"/>
                <a:gd name="connsiteY0" fmla="*/ 112993 h 982150"/>
                <a:gd name="connsiteX1" fmla="*/ 721433 w 1071069"/>
                <a:gd name="connsiteY1" fmla="*/ 0 h 982150"/>
                <a:gd name="connsiteX2" fmla="*/ 751980 w 1071069"/>
                <a:gd name="connsiteY2" fmla="*/ 189193 h 982150"/>
                <a:gd name="connsiteX3" fmla="*/ 849612 w 1071069"/>
                <a:gd name="connsiteY3" fmla="*/ 284444 h 982150"/>
                <a:gd name="connsiteX4" fmla="*/ 1071069 w 1071069"/>
                <a:gd name="connsiteY4" fmla="*/ 378328 h 982150"/>
                <a:gd name="connsiteX5" fmla="*/ 909143 w 1071069"/>
                <a:gd name="connsiteY5" fmla="*/ 560668 h 982150"/>
                <a:gd name="connsiteX6" fmla="*/ 875808 w 1071069"/>
                <a:gd name="connsiteY6" fmla="*/ 677346 h 982150"/>
                <a:gd name="connsiteX7" fmla="*/ 904710 w 1071069"/>
                <a:gd name="connsiteY7" fmla="*/ 896397 h 982150"/>
                <a:gd name="connsiteX8" fmla="*/ 685306 w 1071069"/>
                <a:gd name="connsiteY8" fmla="*/ 865467 h 982150"/>
                <a:gd name="connsiteX9" fmla="*/ 551957 w 1071069"/>
                <a:gd name="connsiteY9" fmla="*/ 910711 h 982150"/>
                <a:gd name="connsiteX10" fmla="*/ 251919 w 1071069"/>
                <a:gd name="connsiteY10" fmla="*/ 982149 h 982150"/>
                <a:gd name="connsiteX11" fmla="*/ 309068 w 1071069"/>
                <a:gd name="connsiteY11" fmla="*/ 836893 h 982150"/>
                <a:gd name="connsiteX12" fmla="*/ 204293 w 1071069"/>
                <a:gd name="connsiteY12" fmla="*/ 741643 h 982150"/>
                <a:gd name="connsiteX13" fmla="*/ 0 w 1071069"/>
                <a:gd name="connsiteY13" fmla="*/ 657547 h 982150"/>
                <a:gd name="connsiteX14" fmla="*/ 132856 w 1071069"/>
                <a:gd name="connsiteY14" fmla="*/ 482086 h 982150"/>
                <a:gd name="connsiteX15" fmla="*/ 180480 w 1071069"/>
                <a:gd name="connsiteY15" fmla="*/ 341593 h 982150"/>
                <a:gd name="connsiteX16" fmla="*/ 149444 w 1071069"/>
                <a:gd name="connsiteY16" fmla="*/ 122544 h 982150"/>
                <a:gd name="connsiteX17" fmla="*/ 370980 w 1071069"/>
                <a:gd name="connsiteY17" fmla="*/ 143949 h 982150"/>
                <a:gd name="connsiteX18" fmla="*/ 494807 w 1071069"/>
                <a:gd name="connsiteY18" fmla="*/ 112993 h 982150"/>
                <a:gd name="connsiteX0" fmla="*/ 494807 w 1071069"/>
                <a:gd name="connsiteY0" fmla="*/ 112993 h 1031112"/>
                <a:gd name="connsiteX1" fmla="*/ 721433 w 1071069"/>
                <a:gd name="connsiteY1" fmla="*/ 0 h 1031112"/>
                <a:gd name="connsiteX2" fmla="*/ 751980 w 1071069"/>
                <a:gd name="connsiteY2" fmla="*/ 189193 h 1031112"/>
                <a:gd name="connsiteX3" fmla="*/ 849612 w 1071069"/>
                <a:gd name="connsiteY3" fmla="*/ 284444 h 1031112"/>
                <a:gd name="connsiteX4" fmla="*/ 1071069 w 1071069"/>
                <a:gd name="connsiteY4" fmla="*/ 378328 h 1031112"/>
                <a:gd name="connsiteX5" fmla="*/ 909143 w 1071069"/>
                <a:gd name="connsiteY5" fmla="*/ 560668 h 1031112"/>
                <a:gd name="connsiteX6" fmla="*/ 875808 w 1071069"/>
                <a:gd name="connsiteY6" fmla="*/ 677346 h 1031112"/>
                <a:gd name="connsiteX7" fmla="*/ 904710 w 1071069"/>
                <a:gd name="connsiteY7" fmla="*/ 896397 h 1031112"/>
                <a:gd name="connsiteX8" fmla="*/ 685306 w 1071069"/>
                <a:gd name="connsiteY8" fmla="*/ 865467 h 1031112"/>
                <a:gd name="connsiteX9" fmla="*/ 551957 w 1071069"/>
                <a:gd name="connsiteY9" fmla="*/ 910711 h 1031112"/>
                <a:gd name="connsiteX10" fmla="*/ 349632 w 1071069"/>
                <a:gd name="connsiteY10" fmla="*/ 1031112 h 1031112"/>
                <a:gd name="connsiteX11" fmla="*/ 309068 w 1071069"/>
                <a:gd name="connsiteY11" fmla="*/ 836893 h 1031112"/>
                <a:gd name="connsiteX12" fmla="*/ 204293 w 1071069"/>
                <a:gd name="connsiteY12" fmla="*/ 741643 h 1031112"/>
                <a:gd name="connsiteX13" fmla="*/ 0 w 1071069"/>
                <a:gd name="connsiteY13" fmla="*/ 657547 h 1031112"/>
                <a:gd name="connsiteX14" fmla="*/ 132856 w 1071069"/>
                <a:gd name="connsiteY14" fmla="*/ 482086 h 1031112"/>
                <a:gd name="connsiteX15" fmla="*/ 180480 w 1071069"/>
                <a:gd name="connsiteY15" fmla="*/ 341593 h 1031112"/>
                <a:gd name="connsiteX16" fmla="*/ 149444 w 1071069"/>
                <a:gd name="connsiteY16" fmla="*/ 122544 h 1031112"/>
                <a:gd name="connsiteX17" fmla="*/ 370980 w 1071069"/>
                <a:gd name="connsiteY17" fmla="*/ 143949 h 1031112"/>
                <a:gd name="connsiteX18" fmla="*/ 494807 w 1071069"/>
                <a:gd name="connsiteY18" fmla="*/ 112993 h 1031112"/>
                <a:gd name="connsiteX0" fmla="*/ 494807 w 1071069"/>
                <a:gd name="connsiteY0" fmla="*/ 112993 h 1031112"/>
                <a:gd name="connsiteX1" fmla="*/ 721433 w 1071069"/>
                <a:gd name="connsiteY1" fmla="*/ 0 h 1031112"/>
                <a:gd name="connsiteX2" fmla="*/ 751980 w 1071069"/>
                <a:gd name="connsiteY2" fmla="*/ 189193 h 1031112"/>
                <a:gd name="connsiteX3" fmla="*/ 849612 w 1071069"/>
                <a:gd name="connsiteY3" fmla="*/ 284444 h 1031112"/>
                <a:gd name="connsiteX4" fmla="*/ 1071069 w 1071069"/>
                <a:gd name="connsiteY4" fmla="*/ 378328 h 1031112"/>
                <a:gd name="connsiteX5" fmla="*/ 909143 w 1071069"/>
                <a:gd name="connsiteY5" fmla="*/ 560668 h 1031112"/>
                <a:gd name="connsiteX6" fmla="*/ 875808 w 1071069"/>
                <a:gd name="connsiteY6" fmla="*/ 677346 h 1031112"/>
                <a:gd name="connsiteX7" fmla="*/ 904710 w 1071069"/>
                <a:gd name="connsiteY7" fmla="*/ 896397 h 1031112"/>
                <a:gd name="connsiteX8" fmla="*/ 685306 w 1071069"/>
                <a:gd name="connsiteY8" fmla="*/ 865467 h 1031112"/>
                <a:gd name="connsiteX9" fmla="*/ 551957 w 1071069"/>
                <a:gd name="connsiteY9" fmla="*/ 910711 h 1031112"/>
                <a:gd name="connsiteX10" fmla="*/ 378944 w 1071069"/>
                <a:gd name="connsiteY10" fmla="*/ 1031112 h 1031112"/>
                <a:gd name="connsiteX11" fmla="*/ 309068 w 1071069"/>
                <a:gd name="connsiteY11" fmla="*/ 836893 h 1031112"/>
                <a:gd name="connsiteX12" fmla="*/ 204293 w 1071069"/>
                <a:gd name="connsiteY12" fmla="*/ 741643 h 1031112"/>
                <a:gd name="connsiteX13" fmla="*/ 0 w 1071069"/>
                <a:gd name="connsiteY13" fmla="*/ 657547 h 1031112"/>
                <a:gd name="connsiteX14" fmla="*/ 132856 w 1071069"/>
                <a:gd name="connsiteY14" fmla="*/ 482086 h 1031112"/>
                <a:gd name="connsiteX15" fmla="*/ 180480 w 1071069"/>
                <a:gd name="connsiteY15" fmla="*/ 341593 h 1031112"/>
                <a:gd name="connsiteX16" fmla="*/ 149444 w 1071069"/>
                <a:gd name="connsiteY16" fmla="*/ 122544 h 1031112"/>
                <a:gd name="connsiteX17" fmla="*/ 370980 w 1071069"/>
                <a:gd name="connsiteY17" fmla="*/ 143949 h 1031112"/>
                <a:gd name="connsiteX18" fmla="*/ 494807 w 1071069"/>
                <a:gd name="connsiteY18" fmla="*/ 112993 h 1031112"/>
                <a:gd name="connsiteX0" fmla="*/ 494807 w 1071069"/>
                <a:gd name="connsiteY0" fmla="*/ 112993 h 1031112"/>
                <a:gd name="connsiteX1" fmla="*/ 721433 w 1071069"/>
                <a:gd name="connsiteY1" fmla="*/ 0 h 1031112"/>
                <a:gd name="connsiteX2" fmla="*/ 751980 w 1071069"/>
                <a:gd name="connsiteY2" fmla="*/ 189193 h 1031112"/>
                <a:gd name="connsiteX3" fmla="*/ 849612 w 1071069"/>
                <a:gd name="connsiteY3" fmla="*/ 284444 h 1031112"/>
                <a:gd name="connsiteX4" fmla="*/ 1071069 w 1071069"/>
                <a:gd name="connsiteY4" fmla="*/ 378328 h 1031112"/>
                <a:gd name="connsiteX5" fmla="*/ 909143 w 1071069"/>
                <a:gd name="connsiteY5" fmla="*/ 560668 h 1031112"/>
                <a:gd name="connsiteX6" fmla="*/ 875808 w 1071069"/>
                <a:gd name="connsiteY6" fmla="*/ 677346 h 1031112"/>
                <a:gd name="connsiteX7" fmla="*/ 904710 w 1071069"/>
                <a:gd name="connsiteY7" fmla="*/ 896397 h 1031112"/>
                <a:gd name="connsiteX8" fmla="*/ 685306 w 1071069"/>
                <a:gd name="connsiteY8" fmla="*/ 865467 h 1031112"/>
                <a:gd name="connsiteX9" fmla="*/ 551957 w 1071069"/>
                <a:gd name="connsiteY9" fmla="*/ 910711 h 1031112"/>
                <a:gd name="connsiteX10" fmla="*/ 378944 w 1071069"/>
                <a:gd name="connsiteY10" fmla="*/ 1031112 h 1031112"/>
                <a:gd name="connsiteX11" fmla="*/ 309068 w 1071069"/>
                <a:gd name="connsiteY11" fmla="*/ 836893 h 1031112"/>
                <a:gd name="connsiteX12" fmla="*/ 204293 w 1071069"/>
                <a:gd name="connsiteY12" fmla="*/ 741643 h 1031112"/>
                <a:gd name="connsiteX13" fmla="*/ 0 w 1071069"/>
                <a:gd name="connsiteY13" fmla="*/ 657547 h 1031112"/>
                <a:gd name="connsiteX14" fmla="*/ 132856 w 1071069"/>
                <a:gd name="connsiteY14" fmla="*/ 482086 h 1031112"/>
                <a:gd name="connsiteX15" fmla="*/ 180480 w 1071069"/>
                <a:gd name="connsiteY15" fmla="*/ 341593 h 1031112"/>
                <a:gd name="connsiteX16" fmla="*/ 139672 w 1071069"/>
                <a:gd name="connsiteY16" fmla="*/ 93164 h 1031112"/>
                <a:gd name="connsiteX17" fmla="*/ 370980 w 1071069"/>
                <a:gd name="connsiteY17" fmla="*/ 143949 h 1031112"/>
                <a:gd name="connsiteX18" fmla="*/ 494807 w 1071069"/>
                <a:gd name="connsiteY18" fmla="*/ 112993 h 103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069" h="1031112">
                  <a:moveTo>
                    <a:pt x="494807" y="112993"/>
                  </a:moveTo>
                  <a:lnTo>
                    <a:pt x="721433" y="0"/>
                  </a:lnTo>
                  <a:lnTo>
                    <a:pt x="751980" y="189193"/>
                  </a:lnTo>
                  <a:lnTo>
                    <a:pt x="849612" y="284444"/>
                  </a:lnTo>
                  <a:lnTo>
                    <a:pt x="1071069" y="378328"/>
                  </a:lnTo>
                  <a:lnTo>
                    <a:pt x="909143" y="560668"/>
                  </a:lnTo>
                  <a:lnTo>
                    <a:pt x="875808" y="677346"/>
                  </a:lnTo>
                  <a:lnTo>
                    <a:pt x="904710" y="896397"/>
                  </a:lnTo>
                  <a:lnTo>
                    <a:pt x="685306" y="865467"/>
                  </a:lnTo>
                  <a:lnTo>
                    <a:pt x="551957" y="910711"/>
                  </a:lnTo>
                  <a:lnTo>
                    <a:pt x="378944" y="1031112"/>
                  </a:lnTo>
                  <a:lnTo>
                    <a:pt x="309068" y="836893"/>
                  </a:lnTo>
                  <a:lnTo>
                    <a:pt x="204293" y="741643"/>
                  </a:lnTo>
                  <a:lnTo>
                    <a:pt x="0" y="657547"/>
                  </a:lnTo>
                  <a:lnTo>
                    <a:pt x="132856" y="482086"/>
                  </a:lnTo>
                  <a:lnTo>
                    <a:pt x="180480" y="341593"/>
                  </a:lnTo>
                  <a:lnTo>
                    <a:pt x="139672" y="93164"/>
                  </a:lnTo>
                  <a:lnTo>
                    <a:pt x="370980" y="143949"/>
                  </a:lnTo>
                  <a:lnTo>
                    <a:pt x="494807" y="112993"/>
                  </a:lnTo>
                  <a:close/>
                </a:path>
              </a:pathLst>
            </a:cu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0" name="Oval 229">
              <a:extLst>
                <a:ext uri="{FF2B5EF4-FFF2-40B4-BE49-F238E27FC236}">
                  <a16:creationId xmlns:a16="http://schemas.microsoft.com/office/drawing/2014/main" id="{FADF786F-510C-40A1-A999-FFB2C09605D4}"/>
                </a:ext>
              </a:extLst>
            </p:cNvPr>
            <p:cNvSpPr/>
            <p:nvPr/>
          </p:nvSpPr>
          <p:spPr>
            <a:xfrm>
              <a:off x="5889748" y="2325953"/>
              <a:ext cx="727075" cy="728663"/>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31" name="Group 230">
            <a:extLst>
              <a:ext uri="{FF2B5EF4-FFF2-40B4-BE49-F238E27FC236}">
                <a16:creationId xmlns:a16="http://schemas.microsoft.com/office/drawing/2014/main" id="{0A9D6EC0-14E5-44AC-A914-3160B0D697D4}"/>
              </a:ext>
            </a:extLst>
          </p:cNvPr>
          <p:cNvGrpSpPr/>
          <p:nvPr/>
        </p:nvGrpSpPr>
        <p:grpSpPr>
          <a:xfrm>
            <a:off x="4631041" y="843778"/>
            <a:ext cx="243000" cy="235773"/>
            <a:chOff x="5715250" y="2170093"/>
            <a:chExt cx="1090613" cy="1060487"/>
          </a:xfrm>
          <a:effectLst>
            <a:outerShdw blurRad="63500" sx="102000" sy="102000" algn="ctr" rotWithShape="0">
              <a:prstClr val="black">
                <a:alpha val="40000"/>
              </a:prstClr>
            </a:outerShdw>
          </a:effectLst>
        </p:grpSpPr>
        <p:sp>
          <p:nvSpPr>
            <p:cNvPr id="232" name="Freeform 146">
              <a:extLst>
                <a:ext uri="{FF2B5EF4-FFF2-40B4-BE49-F238E27FC236}">
                  <a16:creationId xmlns:a16="http://schemas.microsoft.com/office/drawing/2014/main" id="{AF060F92-23C4-4A0E-BDFB-8536A20589F7}"/>
                </a:ext>
              </a:extLst>
            </p:cNvPr>
            <p:cNvSpPr/>
            <p:nvPr/>
          </p:nvSpPr>
          <p:spPr>
            <a:xfrm>
              <a:off x="5715250" y="2170093"/>
              <a:ext cx="1090613" cy="1060487"/>
            </a:xfrm>
            <a:custGeom>
              <a:avLst/>
              <a:gdLst>
                <a:gd name="connsiteX0" fmla="*/ 545306 w 1090613"/>
                <a:gd name="connsiteY0" fmla="*/ 0 h 1092994"/>
                <a:gd name="connsiteX1" fmla="*/ 819150 w 1090613"/>
                <a:gd name="connsiteY1" fmla="*/ 73819 h 1092994"/>
                <a:gd name="connsiteX2" fmla="*/ 754856 w 1090613"/>
                <a:gd name="connsiteY2" fmla="*/ 261938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33424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26281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21531 w 1090613"/>
                <a:gd name="connsiteY6" fmla="*/ 550069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778669 w 1090613"/>
                <a:gd name="connsiteY7" fmla="*/ 692943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847726 w 1090613"/>
                <a:gd name="connsiteY7" fmla="*/ 719136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940593 w 1090613"/>
                <a:gd name="connsiteY6" fmla="*/ 585788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28675 w 1090613"/>
                <a:gd name="connsiteY3" fmla="*/ 388145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14375 w 1090613"/>
                <a:gd name="connsiteY2" fmla="*/ 257176 h 1092994"/>
                <a:gd name="connsiteX3" fmla="*/ 871537 w 1090613"/>
                <a:gd name="connsiteY3" fmla="*/ 335757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71537 w 1090613"/>
                <a:gd name="connsiteY3" fmla="*/ 335757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52450 w 1090613"/>
                <a:gd name="connsiteY23" fmla="*/ 242888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09575 w 1090613"/>
                <a:gd name="connsiteY22" fmla="*/ 290513 h 1092994"/>
                <a:gd name="connsiteX23" fmla="*/ 526257 w 1090613"/>
                <a:gd name="connsiteY23" fmla="*/ 17383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1956 w 1090613"/>
                <a:gd name="connsiteY22" fmla="*/ 214313 h 1092994"/>
                <a:gd name="connsiteX23" fmla="*/ 526257 w 1090613"/>
                <a:gd name="connsiteY23" fmla="*/ 17383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1956 w 1090613"/>
                <a:gd name="connsiteY22" fmla="*/ 214313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254794 w 1090613"/>
                <a:gd name="connsiteY18" fmla="*/ 542925 h 1092994"/>
                <a:gd name="connsiteX19" fmla="*/ 207168 w 1090613"/>
                <a:gd name="connsiteY19" fmla="*/ 383382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7168 w 1090613"/>
                <a:gd name="connsiteY19" fmla="*/ 383382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97656 w 1090613"/>
                <a:gd name="connsiteY15" fmla="*/ 688182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38137 w 1090613"/>
                <a:gd name="connsiteY14" fmla="*/ 878682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721519 w 1090613"/>
                <a:gd name="connsiteY10" fmla="*/ 904875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59633 w 1090613"/>
                <a:gd name="connsiteY7" fmla="*/ 704848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8810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09637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28639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64381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4 w 1090613"/>
                <a:gd name="connsiteY21" fmla="*/ 73819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9081 w 1090613"/>
                <a:gd name="connsiteY21" fmla="*/ 69057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73843 w 1090613"/>
                <a:gd name="connsiteY21" fmla="*/ 73820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7668 w 1090613"/>
                <a:gd name="connsiteY22" fmla="*/ 190500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6732 w 1090613"/>
                <a:gd name="connsiteY23" fmla="*/ 154782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61925 w 1090613"/>
                <a:gd name="connsiteY18" fmla="*/ 528637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30981 w 1090613"/>
                <a:gd name="connsiteY15" fmla="*/ 769145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64357 w 1090613"/>
                <a:gd name="connsiteY11" fmla="*/ 938212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14375 w 1090613"/>
                <a:gd name="connsiteY10" fmla="*/ 890587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88208 w 1090613"/>
                <a:gd name="connsiteY7" fmla="*/ 728660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19162 w 1090613"/>
                <a:gd name="connsiteY6" fmla="*/ 600076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3925 w 1090613"/>
                <a:gd name="connsiteY6" fmla="*/ 583407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69056 w 1090613"/>
                <a:gd name="connsiteY20" fmla="*/ 271463 h 1092994"/>
                <a:gd name="connsiteX21" fmla="*/ 138774 w 1090613"/>
                <a:gd name="connsiteY21" fmla="*/ 113368 h 1092994"/>
                <a:gd name="connsiteX22" fmla="*/ 266699 w 1090613"/>
                <a:gd name="connsiteY22" fmla="*/ 69057 h 1092994"/>
                <a:gd name="connsiteX23" fmla="*/ 390524 w 1090613"/>
                <a:gd name="connsiteY23" fmla="*/ 178594 h 1092994"/>
                <a:gd name="connsiteX24" fmla="*/ 514351 w 1090613"/>
                <a:gd name="connsiteY24" fmla="*/ 147638 h 1092994"/>
                <a:gd name="connsiteX25" fmla="*/ 545306 w 1090613"/>
                <a:gd name="connsiteY25"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138774 w 1090613"/>
                <a:gd name="connsiteY20" fmla="*/ 113368 h 1092994"/>
                <a:gd name="connsiteX21" fmla="*/ 266699 w 1090613"/>
                <a:gd name="connsiteY21" fmla="*/ 69057 h 1092994"/>
                <a:gd name="connsiteX22" fmla="*/ 390524 w 1090613"/>
                <a:gd name="connsiteY22" fmla="*/ 178594 h 1092994"/>
                <a:gd name="connsiteX23" fmla="*/ 514351 w 1090613"/>
                <a:gd name="connsiteY23" fmla="*/ 147638 h 1092994"/>
                <a:gd name="connsiteX24" fmla="*/ 545306 w 1090613"/>
                <a:gd name="connsiteY24" fmla="*/ 0 h 1092994"/>
                <a:gd name="connsiteX0" fmla="*/ 545306 w 1090613"/>
                <a:gd name="connsiteY0" fmla="*/ 0 h 1092994"/>
                <a:gd name="connsiteX1" fmla="*/ 819150 w 1090613"/>
                <a:gd name="connsiteY1" fmla="*/ 73819 h 1092994"/>
                <a:gd name="connsiteX2" fmla="*/ 771524 w 1090613"/>
                <a:gd name="connsiteY2" fmla="*/ 223838 h 1092994"/>
                <a:gd name="connsiteX3" fmla="*/ 869156 w 1090613"/>
                <a:gd name="connsiteY3" fmla="*/ 319089 h 1092994"/>
                <a:gd name="connsiteX4" fmla="*/ 1016794 w 1090613"/>
                <a:gd name="connsiteY4" fmla="*/ 276225 h 1092994"/>
                <a:gd name="connsiteX5" fmla="*/ 1090613 w 1090613"/>
                <a:gd name="connsiteY5" fmla="*/ 550069 h 1092994"/>
                <a:gd name="connsiteX6" fmla="*/ 928687 w 1090613"/>
                <a:gd name="connsiteY6" fmla="*/ 595313 h 1092994"/>
                <a:gd name="connsiteX7" fmla="*/ 895352 w 1090613"/>
                <a:gd name="connsiteY7" fmla="*/ 711991 h 1092994"/>
                <a:gd name="connsiteX8" fmla="*/ 1016794 w 1090613"/>
                <a:gd name="connsiteY8" fmla="*/ 819150 h 1092994"/>
                <a:gd name="connsiteX9" fmla="*/ 816769 w 1090613"/>
                <a:gd name="connsiteY9" fmla="*/ 1019175 h 1092994"/>
                <a:gd name="connsiteX10" fmla="*/ 704850 w 1090613"/>
                <a:gd name="connsiteY10" fmla="*/ 900112 h 1092994"/>
                <a:gd name="connsiteX11" fmla="*/ 571501 w 1090613"/>
                <a:gd name="connsiteY11" fmla="*/ 945356 h 1092994"/>
                <a:gd name="connsiteX12" fmla="*/ 545306 w 1090613"/>
                <a:gd name="connsiteY12" fmla="*/ 1092994 h 1092994"/>
                <a:gd name="connsiteX13" fmla="*/ 271463 w 1090613"/>
                <a:gd name="connsiteY13" fmla="*/ 1016794 h 1092994"/>
                <a:gd name="connsiteX14" fmla="*/ 328612 w 1090613"/>
                <a:gd name="connsiteY14" fmla="*/ 871538 h 1092994"/>
                <a:gd name="connsiteX15" fmla="*/ 223837 w 1090613"/>
                <a:gd name="connsiteY15" fmla="*/ 776288 h 1092994"/>
                <a:gd name="connsiteX16" fmla="*/ 71438 w 1090613"/>
                <a:gd name="connsiteY16" fmla="*/ 819150 h 1092994"/>
                <a:gd name="connsiteX17" fmla="*/ 0 w 1090613"/>
                <a:gd name="connsiteY17" fmla="*/ 545307 h 1092994"/>
                <a:gd name="connsiteX18" fmla="*/ 152400 w 1090613"/>
                <a:gd name="connsiteY18" fmla="*/ 516731 h 1092994"/>
                <a:gd name="connsiteX19" fmla="*/ 200024 w 1090613"/>
                <a:gd name="connsiteY19" fmla="*/ 376238 h 1092994"/>
                <a:gd name="connsiteX20" fmla="*/ 138774 w 1090613"/>
                <a:gd name="connsiteY20" fmla="*/ 113368 h 1092994"/>
                <a:gd name="connsiteX21" fmla="*/ 390524 w 1090613"/>
                <a:gd name="connsiteY21" fmla="*/ 178594 h 1092994"/>
                <a:gd name="connsiteX22" fmla="*/ 514351 w 1090613"/>
                <a:gd name="connsiteY22" fmla="*/ 147638 h 1092994"/>
                <a:gd name="connsiteX23" fmla="*/ 545306 w 1090613"/>
                <a:gd name="connsiteY23" fmla="*/ 0 h 1092994"/>
                <a:gd name="connsiteX0" fmla="*/ 514351 w 1090613"/>
                <a:gd name="connsiteY0" fmla="*/ 73820 h 1019176"/>
                <a:gd name="connsiteX1" fmla="*/ 819150 w 1090613"/>
                <a:gd name="connsiteY1" fmla="*/ 1 h 1019176"/>
                <a:gd name="connsiteX2" fmla="*/ 771524 w 1090613"/>
                <a:gd name="connsiteY2" fmla="*/ 150020 h 1019176"/>
                <a:gd name="connsiteX3" fmla="*/ 869156 w 1090613"/>
                <a:gd name="connsiteY3" fmla="*/ 245271 h 1019176"/>
                <a:gd name="connsiteX4" fmla="*/ 1016794 w 1090613"/>
                <a:gd name="connsiteY4" fmla="*/ 202407 h 1019176"/>
                <a:gd name="connsiteX5" fmla="*/ 1090613 w 1090613"/>
                <a:gd name="connsiteY5" fmla="*/ 476251 h 1019176"/>
                <a:gd name="connsiteX6" fmla="*/ 928687 w 1090613"/>
                <a:gd name="connsiteY6" fmla="*/ 521495 h 1019176"/>
                <a:gd name="connsiteX7" fmla="*/ 895352 w 1090613"/>
                <a:gd name="connsiteY7" fmla="*/ 638173 h 1019176"/>
                <a:gd name="connsiteX8" fmla="*/ 1016794 w 1090613"/>
                <a:gd name="connsiteY8" fmla="*/ 745332 h 1019176"/>
                <a:gd name="connsiteX9" fmla="*/ 816769 w 1090613"/>
                <a:gd name="connsiteY9" fmla="*/ 945357 h 1019176"/>
                <a:gd name="connsiteX10" fmla="*/ 704850 w 1090613"/>
                <a:gd name="connsiteY10" fmla="*/ 826294 h 1019176"/>
                <a:gd name="connsiteX11" fmla="*/ 571501 w 1090613"/>
                <a:gd name="connsiteY11" fmla="*/ 871538 h 1019176"/>
                <a:gd name="connsiteX12" fmla="*/ 545306 w 1090613"/>
                <a:gd name="connsiteY12" fmla="*/ 1019176 h 1019176"/>
                <a:gd name="connsiteX13" fmla="*/ 271463 w 1090613"/>
                <a:gd name="connsiteY13" fmla="*/ 942976 h 1019176"/>
                <a:gd name="connsiteX14" fmla="*/ 328612 w 1090613"/>
                <a:gd name="connsiteY14" fmla="*/ 797720 h 1019176"/>
                <a:gd name="connsiteX15" fmla="*/ 223837 w 1090613"/>
                <a:gd name="connsiteY15" fmla="*/ 702470 h 1019176"/>
                <a:gd name="connsiteX16" fmla="*/ 71438 w 1090613"/>
                <a:gd name="connsiteY16" fmla="*/ 745332 h 1019176"/>
                <a:gd name="connsiteX17" fmla="*/ 0 w 1090613"/>
                <a:gd name="connsiteY17" fmla="*/ 471489 h 1019176"/>
                <a:gd name="connsiteX18" fmla="*/ 152400 w 1090613"/>
                <a:gd name="connsiteY18" fmla="*/ 442913 h 1019176"/>
                <a:gd name="connsiteX19" fmla="*/ 200024 w 1090613"/>
                <a:gd name="connsiteY19" fmla="*/ 302420 h 1019176"/>
                <a:gd name="connsiteX20" fmla="*/ 138774 w 1090613"/>
                <a:gd name="connsiteY20" fmla="*/ 39550 h 1019176"/>
                <a:gd name="connsiteX21" fmla="*/ 390524 w 1090613"/>
                <a:gd name="connsiteY21" fmla="*/ 104776 h 1019176"/>
                <a:gd name="connsiteX22" fmla="*/ 514351 w 1090613"/>
                <a:gd name="connsiteY22" fmla="*/ 73820 h 1019176"/>
                <a:gd name="connsiteX0" fmla="*/ 514351 w 1090613"/>
                <a:gd name="connsiteY0" fmla="*/ 132575 h 1077931"/>
                <a:gd name="connsiteX1" fmla="*/ 711665 w 1090613"/>
                <a:gd name="connsiteY1" fmla="*/ 0 h 1077931"/>
                <a:gd name="connsiteX2" fmla="*/ 771524 w 1090613"/>
                <a:gd name="connsiteY2" fmla="*/ 208775 h 1077931"/>
                <a:gd name="connsiteX3" fmla="*/ 869156 w 1090613"/>
                <a:gd name="connsiteY3" fmla="*/ 304026 h 1077931"/>
                <a:gd name="connsiteX4" fmla="*/ 1016794 w 1090613"/>
                <a:gd name="connsiteY4" fmla="*/ 261162 h 1077931"/>
                <a:gd name="connsiteX5" fmla="*/ 1090613 w 1090613"/>
                <a:gd name="connsiteY5" fmla="*/ 535006 h 1077931"/>
                <a:gd name="connsiteX6" fmla="*/ 928687 w 1090613"/>
                <a:gd name="connsiteY6" fmla="*/ 580250 h 1077931"/>
                <a:gd name="connsiteX7" fmla="*/ 895352 w 1090613"/>
                <a:gd name="connsiteY7" fmla="*/ 696928 h 1077931"/>
                <a:gd name="connsiteX8" fmla="*/ 1016794 w 1090613"/>
                <a:gd name="connsiteY8" fmla="*/ 804087 h 1077931"/>
                <a:gd name="connsiteX9" fmla="*/ 816769 w 1090613"/>
                <a:gd name="connsiteY9" fmla="*/ 1004112 h 1077931"/>
                <a:gd name="connsiteX10" fmla="*/ 704850 w 1090613"/>
                <a:gd name="connsiteY10" fmla="*/ 885049 h 1077931"/>
                <a:gd name="connsiteX11" fmla="*/ 571501 w 1090613"/>
                <a:gd name="connsiteY11" fmla="*/ 930293 h 1077931"/>
                <a:gd name="connsiteX12" fmla="*/ 545306 w 1090613"/>
                <a:gd name="connsiteY12" fmla="*/ 1077931 h 1077931"/>
                <a:gd name="connsiteX13" fmla="*/ 271463 w 1090613"/>
                <a:gd name="connsiteY13" fmla="*/ 1001731 h 1077931"/>
                <a:gd name="connsiteX14" fmla="*/ 328612 w 1090613"/>
                <a:gd name="connsiteY14" fmla="*/ 856475 h 1077931"/>
                <a:gd name="connsiteX15" fmla="*/ 223837 w 1090613"/>
                <a:gd name="connsiteY15" fmla="*/ 761225 h 1077931"/>
                <a:gd name="connsiteX16" fmla="*/ 71438 w 1090613"/>
                <a:gd name="connsiteY16" fmla="*/ 804087 h 1077931"/>
                <a:gd name="connsiteX17" fmla="*/ 0 w 1090613"/>
                <a:gd name="connsiteY17" fmla="*/ 530244 h 1077931"/>
                <a:gd name="connsiteX18" fmla="*/ 152400 w 1090613"/>
                <a:gd name="connsiteY18" fmla="*/ 501668 h 1077931"/>
                <a:gd name="connsiteX19" fmla="*/ 200024 w 1090613"/>
                <a:gd name="connsiteY19" fmla="*/ 361175 h 1077931"/>
                <a:gd name="connsiteX20" fmla="*/ 138774 w 1090613"/>
                <a:gd name="connsiteY20" fmla="*/ 98305 h 1077931"/>
                <a:gd name="connsiteX21" fmla="*/ 390524 w 1090613"/>
                <a:gd name="connsiteY21" fmla="*/ 163531 h 1077931"/>
                <a:gd name="connsiteX22" fmla="*/ 514351 w 1090613"/>
                <a:gd name="connsiteY22" fmla="*/ 132575 h 1077931"/>
                <a:gd name="connsiteX0" fmla="*/ 514351 w 1090613"/>
                <a:gd name="connsiteY0" fmla="*/ 132575 h 1077931"/>
                <a:gd name="connsiteX1" fmla="*/ 711665 w 1090613"/>
                <a:gd name="connsiteY1" fmla="*/ 0 h 1077931"/>
                <a:gd name="connsiteX2" fmla="*/ 771524 w 1090613"/>
                <a:gd name="connsiteY2" fmla="*/ 208775 h 1077931"/>
                <a:gd name="connsiteX3" fmla="*/ 869156 w 1090613"/>
                <a:gd name="connsiteY3" fmla="*/ 304026 h 1077931"/>
                <a:gd name="connsiteX4" fmla="*/ 1090613 w 1090613"/>
                <a:gd name="connsiteY4" fmla="*/ 535006 h 1077931"/>
                <a:gd name="connsiteX5" fmla="*/ 928687 w 1090613"/>
                <a:gd name="connsiteY5" fmla="*/ 580250 h 1077931"/>
                <a:gd name="connsiteX6" fmla="*/ 895352 w 1090613"/>
                <a:gd name="connsiteY6" fmla="*/ 696928 h 1077931"/>
                <a:gd name="connsiteX7" fmla="*/ 1016794 w 1090613"/>
                <a:gd name="connsiteY7" fmla="*/ 804087 h 1077931"/>
                <a:gd name="connsiteX8" fmla="*/ 816769 w 1090613"/>
                <a:gd name="connsiteY8" fmla="*/ 1004112 h 1077931"/>
                <a:gd name="connsiteX9" fmla="*/ 704850 w 1090613"/>
                <a:gd name="connsiteY9" fmla="*/ 885049 h 1077931"/>
                <a:gd name="connsiteX10" fmla="*/ 571501 w 1090613"/>
                <a:gd name="connsiteY10" fmla="*/ 930293 h 1077931"/>
                <a:gd name="connsiteX11" fmla="*/ 545306 w 1090613"/>
                <a:gd name="connsiteY11" fmla="*/ 1077931 h 1077931"/>
                <a:gd name="connsiteX12" fmla="*/ 271463 w 1090613"/>
                <a:gd name="connsiteY12" fmla="*/ 1001731 h 1077931"/>
                <a:gd name="connsiteX13" fmla="*/ 328612 w 1090613"/>
                <a:gd name="connsiteY13" fmla="*/ 856475 h 1077931"/>
                <a:gd name="connsiteX14" fmla="*/ 223837 w 1090613"/>
                <a:gd name="connsiteY14" fmla="*/ 761225 h 1077931"/>
                <a:gd name="connsiteX15" fmla="*/ 71438 w 1090613"/>
                <a:gd name="connsiteY15" fmla="*/ 804087 h 1077931"/>
                <a:gd name="connsiteX16" fmla="*/ 0 w 1090613"/>
                <a:gd name="connsiteY16" fmla="*/ 530244 h 1077931"/>
                <a:gd name="connsiteX17" fmla="*/ 152400 w 1090613"/>
                <a:gd name="connsiteY17" fmla="*/ 501668 h 1077931"/>
                <a:gd name="connsiteX18" fmla="*/ 200024 w 1090613"/>
                <a:gd name="connsiteY18" fmla="*/ 361175 h 1077931"/>
                <a:gd name="connsiteX19" fmla="*/ 138774 w 1090613"/>
                <a:gd name="connsiteY19" fmla="*/ 98305 h 1077931"/>
                <a:gd name="connsiteX20" fmla="*/ 390524 w 1090613"/>
                <a:gd name="connsiteY20" fmla="*/ 163531 h 1077931"/>
                <a:gd name="connsiteX21" fmla="*/ 514351 w 1090613"/>
                <a:gd name="connsiteY21" fmla="*/ 132575 h 1077931"/>
                <a:gd name="connsiteX0" fmla="*/ 514351 w 1100385"/>
                <a:gd name="connsiteY0" fmla="*/ 132575 h 1077931"/>
                <a:gd name="connsiteX1" fmla="*/ 711665 w 1100385"/>
                <a:gd name="connsiteY1" fmla="*/ 0 h 1077931"/>
                <a:gd name="connsiteX2" fmla="*/ 771524 w 1100385"/>
                <a:gd name="connsiteY2" fmla="*/ 208775 h 1077931"/>
                <a:gd name="connsiteX3" fmla="*/ 869156 w 1100385"/>
                <a:gd name="connsiteY3" fmla="*/ 304026 h 1077931"/>
                <a:gd name="connsiteX4" fmla="*/ 1100385 w 1100385"/>
                <a:gd name="connsiteY4" fmla="*/ 427286 h 1077931"/>
                <a:gd name="connsiteX5" fmla="*/ 928687 w 1100385"/>
                <a:gd name="connsiteY5" fmla="*/ 580250 h 1077931"/>
                <a:gd name="connsiteX6" fmla="*/ 895352 w 1100385"/>
                <a:gd name="connsiteY6" fmla="*/ 696928 h 1077931"/>
                <a:gd name="connsiteX7" fmla="*/ 1016794 w 1100385"/>
                <a:gd name="connsiteY7" fmla="*/ 804087 h 1077931"/>
                <a:gd name="connsiteX8" fmla="*/ 816769 w 1100385"/>
                <a:gd name="connsiteY8" fmla="*/ 1004112 h 1077931"/>
                <a:gd name="connsiteX9" fmla="*/ 704850 w 1100385"/>
                <a:gd name="connsiteY9" fmla="*/ 885049 h 1077931"/>
                <a:gd name="connsiteX10" fmla="*/ 571501 w 1100385"/>
                <a:gd name="connsiteY10" fmla="*/ 930293 h 1077931"/>
                <a:gd name="connsiteX11" fmla="*/ 545306 w 1100385"/>
                <a:gd name="connsiteY11" fmla="*/ 1077931 h 1077931"/>
                <a:gd name="connsiteX12" fmla="*/ 271463 w 1100385"/>
                <a:gd name="connsiteY12" fmla="*/ 1001731 h 1077931"/>
                <a:gd name="connsiteX13" fmla="*/ 328612 w 1100385"/>
                <a:gd name="connsiteY13" fmla="*/ 856475 h 1077931"/>
                <a:gd name="connsiteX14" fmla="*/ 223837 w 1100385"/>
                <a:gd name="connsiteY14" fmla="*/ 761225 h 1077931"/>
                <a:gd name="connsiteX15" fmla="*/ 71438 w 1100385"/>
                <a:gd name="connsiteY15" fmla="*/ 804087 h 1077931"/>
                <a:gd name="connsiteX16" fmla="*/ 0 w 1100385"/>
                <a:gd name="connsiteY16" fmla="*/ 530244 h 1077931"/>
                <a:gd name="connsiteX17" fmla="*/ 152400 w 1100385"/>
                <a:gd name="connsiteY17" fmla="*/ 501668 h 1077931"/>
                <a:gd name="connsiteX18" fmla="*/ 200024 w 1100385"/>
                <a:gd name="connsiteY18" fmla="*/ 361175 h 1077931"/>
                <a:gd name="connsiteX19" fmla="*/ 138774 w 1100385"/>
                <a:gd name="connsiteY19" fmla="*/ 98305 h 1077931"/>
                <a:gd name="connsiteX20" fmla="*/ 390524 w 1100385"/>
                <a:gd name="connsiteY20" fmla="*/ 163531 h 1077931"/>
                <a:gd name="connsiteX21" fmla="*/ 514351 w 1100385"/>
                <a:gd name="connsiteY21" fmla="*/ 132575 h 1077931"/>
                <a:gd name="connsiteX0" fmla="*/ 514351 w 1100385"/>
                <a:gd name="connsiteY0" fmla="*/ 132575 h 1077931"/>
                <a:gd name="connsiteX1" fmla="*/ 711665 w 1100385"/>
                <a:gd name="connsiteY1" fmla="*/ 0 h 1077931"/>
                <a:gd name="connsiteX2" fmla="*/ 771524 w 1100385"/>
                <a:gd name="connsiteY2" fmla="*/ 208775 h 1077931"/>
                <a:gd name="connsiteX3" fmla="*/ 869156 w 1100385"/>
                <a:gd name="connsiteY3" fmla="*/ 304026 h 1077931"/>
                <a:gd name="connsiteX4" fmla="*/ 1100385 w 1100385"/>
                <a:gd name="connsiteY4" fmla="*/ 427286 h 1077931"/>
                <a:gd name="connsiteX5" fmla="*/ 928687 w 1100385"/>
                <a:gd name="connsiteY5" fmla="*/ 580250 h 1077931"/>
                <a:gd name="connsiteX6" fmla="*/ 895352 w 1100385"/>
                <a:gd name="connsiteY6" fmla="*/ 696928 h 1077931"/>
                <a:gd name="connsiteX7" fmla="*/ 816769 w 1100385"/>
                <a:gd name="connsiteY7" fmla="*/ 1004112 h 1077931"/>
                <a:gd name="connsiteX8" fmla="*/ 704850 w 1100385"/>
                <a:gd name="connsiteY8" fmla="*/ 885049 h 1077931"/>
                <a:gd name="connsiteX9" fmla="*/ 571501 w 1100385"/>
                <a:gd name="connsiteY9" fmla="*/ 930293 h 1077931"/>
                <a:gd name="connsiteX10" fmla="*/ 545306 w 1100385"/>
                <a:gd name="connsiteY10" fmla="*/ 1077931 h 1077931"/>
                <a:gd name="connsiteX11" fmla="*/ 271463 w 1100385"/>
                <a:gd name="connsiteY11" fmla="*/ 1001731 h 1077931"/>
                <a:gd name="connsiteX12" fmla="*/ 328612 w 1100385"/>
                <a:gd name="connsiteY12" fmla="*/ 856475 h 1077931"/>
                <a:gd name="connsiteX13" fmla="*/ 223837 w 1100385"/>
                <a:gd name="connsiteY13" fmla="*/ 761225 h 1077931"/>
                <a:gd name="connsiteX14" fmla="*/ 71438 w 1100385"/>
                <a:gd name="connsiteY14" fmla="*/ 804087 h 1077931"/>
                <a:gd name="connsiteX15" fmla="*/ 0 w 1100385"/>
                <a:gd name="connsiteY15" fmla="*/ 530244 h 1077931"/>
                <a:gd name="connsiteX16" fmla="*/ 152400 w 1100385"/>
                <a:gd name="connsiteY16" fmla="*/ 501668 h 1077931"/>
                <a:gd name="connsiteX17" fmla="*/ 200024 w 1100385"/>
                <a:gd name="connsiteY17" fmla="*/ 361175 h 1077931"/>
                <a:gd name="connsiteX18" fmla="*/ 138774 w 1100385"/>
                <a:gd name="connsiteY18" fmla="*/ 98305 h 1077931"/>
                <a:gd name="connsiteX19" fmla="*/ 390524 w 1100385"/>
                <a:gd name="connsiteY19" fmla="*/ 163531 h 1077931"/>
                <a:gd name="connsiteX20" fmla="*/ 514351 w 1100385"/>
                <a:gd name="connsiteY20" fmla="*/ 132575 h 1077931"/>
                <a:gd name="connsiteX0" fmla="*/ 514351 w 1100385"/>
                <a:gd name="connsiteY0" fmla="*/ 132575 h 1077931"/>
                <a:gd name="connsiteX1" fmla="*/ 711665 w 1100385"/>
                <a:gd name="connsiteY1" fmla="*/ 0 h 1077931"/>
                <a:gd name="connsiteX2" fmla="*/ 771524 w 1100385"/>
                <a:gd name="connsiteY2" fmla="*/ 208775 h 1077931"/>
                <a:gd name="connsiteX3" fmla="*/ 869156 w 1100385"/>
                <a:gd name="connsiteY3" fmla="*/ 304026 h 1077931"/>
                <a:gd name="connsiteX4" fmla="*/ 1100385 w 1100385"/>
                <a:gd name="connsiteY4" fmla="*/ 427286 h 1077931"/>
                <a:gd name="connsiteX5" fmla="*/ 928687 w 1100385"/>
                <a:gd name="connsiteY5" fmla="*/ 580250 h 1077931"/>
                <a:gd name="connsiteX6" fmla="*/ 895352 w 1100385"/>
                <a:gd name="connsiteY6" fmla="*/ 696928 h 1077931"/>
                <a:gd name="connsiteX7" fmla="*/ 934023 w 1100385"/>
                <a:gd name="connsiteY7" fmla="*/ 915979 h 1077931"/>
                <a:gd name="connsiteX8" fmla="*/ 704850 w 1100385"/>
                <a:gd name="connsiteY8" fmla="*/ 885049 h 1077931"/>
                <a:gd name="connsiteX9" fmla="*/ 571501 w 1100385"/>
                <a:gd name="connsiteY9" fmla="*/ 930293 h 1077931"/>
                <a:gd name="connsiteX10" fmla="*/ 545306 w 1100385"/>
                <a:gd name="connsiteY10" fmla="*/ 1077931 h 1077931"/>
                <a:gd name="connsiteX11" fmla="*/ 271463 w 1100385"/>
                <a:gd name="connsiteY11" fmla="*/ 1001731 h 1077931"/>
                <a:gd name="connsiteX12" fmla="*/ 328612 w 1100385"/>
                <a:gd name="connsiteY12" fmla="*/ 856475 h 1077931"/>
                <a:gd name="connsiteX13" fmla="*/ 223837 w 1100385"/>
                <a:gd name="connsiteY13" fmla="*/ 761225 h 1077931"/>
                <a:gd name="connsiteX14" fmla="*/ 71438 w 1100385"/>
                <a:gd name="connsiteY14" fmla="*/ 804087 h 1077931"/>
                <a:gd name="connsiteX15" fmla="*/ 0 w 1100385"/>
                <a:gd name="connsiteY15" fmla="*/ 530244 h 1077931"/>
                <a:gd name="connsiteX16" fmla="*/ 152400 w 1100385"/>
                <a:gd name="connsiteY16" fmla="*/ 501668 h 1077931"/>
                <a:gd name="connsiteX17" fmla="*/ 200024 w 1100385"/>
                <a:gd name="connsiteY17" fmla="*/ 361175 h 1077931"/>
                <a:gd name="connsiteX18" fmla="*/ 138774 w 1100385"/>
                <a:gd name="connsiteY18" fmla="*/ 98305 h 1077931"/>
                <a:gd name="connsiteX19" fmla="*/ 390524 w 1100385"/>
                <a:gd name="connsiteY19" fmla="*/ 163531 h 1077931"/>
                <a:gd name="connsiteX20" fmla="*/ 514351 w 1100385"/>
                <a:gd name="connsiteY20" fmla="*/ 132575 h 1077931"/>
                <a:gd name="connsiteX0" fmla="*/ 514351 w 1100385"/>
                <a:gd name="connsiteY0" fmla="*/ 132575 h 1001732"/>
                <a:gd name="connsiteX1" fmla="*/ 711665 w 1100385"/>
                <a:gd name="connsiteY1" fmla="*/ 0 h 1001732"/>
                <a:gd name="connsiteX2" fmla="*/ 771524 w 1100385"/>
                <a:gd name="connsiteY2" fmla="*/ 208775 h 1001732"/>
                <a:gd name="connsiteX3" fmla="*/ 869156 w 1100385"/>
                <a:gd name="connsiteY3" fmla="*/ 304026 h 1001732"/>
                <a:gd name="connsiteX4" fmla="*/ 1100385 w 1100385"/>
                <a:gd name="connsiteY4" fmla="*/ 427286 h 1001732"/>
                <a:gd name="connsiteX5" fmla="*/ 928687 w 1100385"/>
                <a:gd name="connsiteY5" fmla="*/ 580250 h 1001732"/>
                <a:gd name="connsiteX6" fmla="*/ 895352 w 1100385"/>
                <a:gd name="connsiteY6" fmla="*/ 696928 h 1001732"/>
                <a:gd name="connsiteX7" fmla="*/ 934023 w 1100385"/>
                <a:gd name="connsiteY7" fmla="*/ 915979 h 1001732"/>
                <a:gd name="connsiteX8" fmla="*/ 704850 w 1100385"/>
                <a:gd name="connsiteY8" fmla="*/ 885049 h 1001732"/>
                <a:gd name="connsiteX9" fmla="*/ 571501 w 1100385"/>
                <a:gd name="connsiteY9" fmla="*/ 930293 h 1001732"/>
                <a:gd name="connsiteX10" fmla="*/ 271463 w 1100385"/>
                <a:gd name="connsiteY10" fmla="*/ 1001731 h 1001732"/>
                <a:gd name="connsiteX11" fmla="*/ 328612 w 1100385"/>
                <a:gd name="connsiteY11" fmla="*/ 856475 h 1001732"/>
                <a:gd name="connsiteX12" fmla="*/ 223837 w 1100385"/>
                <a:gd name="connsiteY12" fmla="*/ 761225 h 1001732"/>
                <a:gd name="connsiteX13" fmla="*/ 71438 w 1100385"/>
                <a:gd name="connsiteY13" fmla="*/ 804087 h 1001732"/>
                <a:gd name="connsiteX14" fmla="*/ 0 w 1100385"/>
                <a:gd name="connsiteY14" fmla="*/ 530244 h 1001732"/>
                <a:gd name="connsiteX15" fmla="*/ 152400 w 1100385"/>
                <a:gd name="connsiteY15" fmla="*/ 501668 h 1001732"/>
                <a:gd name="connsiteX16" fmla="*/ 200024 w 1100385"/>
                <a:gd name="connsiteY16" fmla="*/ 361175 h 1001732"/>
                <a:gd name="connsiteX17" fmla="*/ 138774 w 1100385"/>
                <a:gd name="connsiteY17" fmla="*/ 98305 h 1001732"/>
                <a:gd name="connsiteX18" fmla="*/ 390524 w 1100385"/>
                <a:gd name="connsiteY18" fmla="*/ 163531 h 1001732"/>
                <a:gd name="connsiteX19" fmla="*/ 514351 w 1100385"/>
                <a:gd name="connsiteY19" fmla="*/ 132575 h 1001732"/>
                <a:gd name="connsiteX0" fmla="*/ 514351 w 1100385"/>
                <a:gd name="connsiteY0" fmla="*/ 132575 h 1060487"/>
                <a:gd name="connsiteX1" fmla="*/ 711665 w 1100385"/>
                <a:gd name="connsiteY1" fmla="*/ 0 h 1060487"/>
                <a:gd name="connsiteX2" fmla="*/ 771524 w 1100385"/>
                <a:gd name="connsiteY2" fmla="*/ 208775 h 1060487"/>
                <a:gd name="connsiteX3" fmla="*/ 869156 w 1100385"/>
                <a:gd name="connsiteY3" fmla="*/ 304026 h 1060487"/>
                <a:gd name="connsiteX4" fmla="*/ 1100385 w 1100385"/>
                <a:gd name="connsiteY4" fmla="*/ 427286 h 1060487"/>
                <a:gd name="connsiteX5" fmla="*/ 928687 w 1100385"/>
                <a:gd name="connsiteY5" fmla="*/ 580250 h 1060487"/>
                <a:gd name="connsiteX6" fmla="*/ 895352 w 1100385"/>
                <a:gd name="connsiteY6" fmla="*/ 696928 h 1060487"/>
                <a:gd name="connsiteX7" fmla="*/ 934023 w 1100385"/>
                <a:gd name="connsiteY7" fmla="*/ 915979 h 1060487"/>
                <a:gd name="connsiteX8" fmla="*/ 704850 w 1100385"/>
                <a:gd name="connsiteY8" fmla="*/ 885049 h 1060487"/>
                <a:gd name="connsiteX9" fmla="*/ 571501 w 1100385"/>
                <a:gd name="connsiteY9" fmla="*/ 930293 h 1060487"/>
                <a:gd name="connsiteX10" fmla="*/ 388719 w 1100385"/>
                <a:gd name="connsiteY10" fmla="*/ 1060487 h 1060487"/>
                <a:gd name="connsiteX11" fmla="*/ 328612 w 1100385"/>
                <a:gd name="connsiteY11" fmla="*/ 856475 h 1060487"/>
                <a:gd name="connsiteX12" fmla="*/ 223837 w 1100385"/>
                <a:gd name="connsiteY12" fmla="*/ 761225 h 1060487"/>
                <a:gd name="connsiteX13" fmla="*/ 71438 w 1100385"/>
                <a:gd name="connsiteY13" fmla="*/ 804087 h 1060487"/>
                <a:gd name="connsiteX14" fmla="*/ 0 w 1100385"/>
                <a:gd name="connsiteY14" fmla="*/ 530244 h 1060487"/>
                <a:gd name="connsiteX15" fmla="*/ 152400 w 1100385"/>
                <a:gd name="connsiteY15" fmla="*/ 501668 h 1060487"/>
                <a:gd name="connsiteX16" fmla="*/ 200024 w 1100385"/>
                <a:gd name="connsiteY16" fmla="*/ 361175 h 1060487"/>
                <a:gd name="connsiteX17" fmla="*/ 138774 w 1100385"/>
                <a:gd name="connsiteY17" fmla="*/ 98305 h 1060487"/>
                <a:gd name="connsiteX18" fmla="*/ 390524 w 1100385"/>
                <a:gd name="connsiteY18" fmla="*/ 163531 h 1060487"/>
                <a:gd name="connsiteX19" fmla="*/ 514351 w 1100385"/>
                <a:gd name="connsiteY19" fmla="*/ 132575 h 1060487"/>
                <a:gd name="connsiteX0" fmla="*/ 514351 w 1100385"/>
                <a:gd name="connsiteY0" fmla="*/ 132575 h 1060487"/>
                <a:gd name="connsiteX1" fmla="*/ 711665 w 1100385"/>
                <a:gd name="connsiteY1" fmla="*/ 0 h 1060487"/>
                <a:gd name="connsiteX2" fmla="*/ 771524 w 1100385"/>
                <a:gd name="connsiteY2" fmla="*/ 208775 h 1060487"/>
                <a:gd name="connsiteX3" fmla="*/ 869156 w 1100385"/>
                <a:gd name="connsiteY3" fmla="*/ 304026 h 1060487"/>
                <a:gd name="connsiteX4" fmla="*/ 1100385 w 1100385"/>
                <a:gd name="connsiteY4" fmla="*/ 427286 h 1060487"/>
                <a:gd name="connsiteX5" fmla="*/ 928687 w 1100385"/>
                <a:gd name="connsiteY5" fmla="*/ 580250 h 1060487"/>
                <a:gd name="connsiteX6" fmla="*/ 895352 w 1100385"/>
                <a:gd name="connsiteY6" fmla="*/ 696928 h 1060487"/>
                <a:gd name="connsiteX7" fmla="*/ 934023 w 1100385"/>
                <a:gd name="connsiteY7" fmla="*/ 915979 h 1060487"/>
                <a:gd name="connsiteX8" fmla="*/ 704850 w 1100385"/>
                <a:gd name="connsiteY8" fmla="*/ 885049 h 1060487"/>
                <a:gd name="connsiteX9" fmla="*/ 571501 w 1100385"/>
                <a:gd name="connsiteY9" fmla="*/ 930293 h 1060487"/>
                <a:gd name="connsiteX10" fmla="*/ 388719 w 1100385"/>
                <a:gd name="connsiteY10" fmla="*/ 1060487 h 1060487"/>
                <a:gd name="connsiteX11" fmla="*/ 328612 w 1100385"/>
                <a:gd name="connsiteY11" fmla="*/ 856475 h 1060487"/>
                <a:gd name="connsiteX12" fmla="*/ 223837 w 1100385"/>
                <a:gd name="connsiteY12" fmla="*/ 761225 h 1060487"/>
                <a:gd name="connsiteX13" fmla="*/ 0 w 1100385"/>
                <a:gd name="connsiteY13" fmla="*/ 530244 h 1060487"/>
                <a:gd name="connsiteX14" fmla="*/ 152400 w 1100385"/>
                <a:gd name="connsiteY14" fmla="*/ 501668 h 1060487"/>
                <a:gd name="connsiteX15" fmla="*/ 200024 w 1100385"/>
                <a:gd name="connsiteY15" fmla="*/ 361175 h 1060487"/>
                <a:gd name="connsiteX16" fmla="*/ 138774 w 1100385"/>
                <a:gd name="connsiteY16" fmla="*/ 98305 h 1060487"/>
                <a:gd name="connsiteX17" fmla="*/ 390524 w 1100385"/>
                <a:gd name="connsiteY17" fmla="*/ 163531 h 1060487"/>
                <a:gd name="connsiteX18" fmla="*/ 514351 w 1100385"/>
                <a:gd name="connsiteY18" fmla="*/ 132575 h 1060487"/>
                <a:gd name="connsiteX0" fmla="*/ 504579 w 1090613"/>
                <a:gd name="connsiteY0" fmla="*/ 132575 h 1060487"/>
                <a:gd name="connsiteX1" fmla="*/ 701893 w 1090613"/>
                <a:gd name="connsiteY1" fmla="*/ 0 h 1060487"/>
                <a:gd name="connsiteX2" fmla="*/ 761752 w 1090613"/>
                <a:gd name="connsiteY2" fmla="*/ 208775 h 1060487"/>
                <a:gd name="connsiteX3" fmla="*/ 859384 w 1090613"/>
                <a:gd name="connsiteY3" fmla="*/ 304026 h 1060487"/>
                <a:gd name="connsiteX4" fmla="*/ 1090613 w 1090613"/>
                <a:gd name="connsiteY4" fmla="*/ 427286 h 1060487"/>
                <a:gd name="connsiteX5" fmla="*/ 918915 w 1090613"/>
                <a:gd name="connsiteY5" fmla="*/ 580250 h 1060487"/>
                <a:gd name="connsiteX6" fmla="*/ 885580 w 1090613"/>
                <a:gd name="connsiteY6" fmla="*/ 696928 h 1060487"/>
                <a:gd name="connsiteX7" fmla="*/ 924251 w 1090613"/>
                <a:gd name="connsiteY7" fmla="*/ 915979 h 1060487"/>
                <a:gd name="connsiteX8" fmla="*/ 695078 w 1090613"/>
                <a:gd name="connsiteY8" fmla="*/ 885049 h 1060487"/>
                <a:gd name="connsiteX9" fmla="*/ 561729 w 1090613"/>
                <a:gd name="connsiteY9" fmla="*/ 930293 h 1060487"/>
                <a:gd name="connsiteX10" fmla="*/ 378947 w 1090613"/>
                <a:gd name="connsiteY10" fmla="*/ 1060487 h 1060487"/>
                <a:gd name="connsiteX11" fmla="*/ 318840 w 1090613"/>
                <a:gd name="connsiteY11" fmla="*/ 856475 h 1060487"/>
                <a:gd name="connsiteX12" fmla="*/ 214065 w 1090613"/>
                <a:gd name="connsiteY12" fmla="*/ 761225 h 1060487"/>
                <a:gd name="connsiteX13" fmla="*/ 0 w 1090613"/>
                <a:gd name="connsiteY13" fmla="*/ 686926 h 1060487"/>
                <a:gd name="connsiteX14" fmla="*/ 142628 w 1090613"/>
                <a:gd name="connsiteY14" fmla="*/ 501668 h 1060487"/>
                <a:gd name="connsiteX15" fmla="*/ 190252 w 1090613"/>
                <a:gd name="connsiteY15" fmla="*/ 361175 h 1060487"/>
                <a:gd name="connsiteX16" fmla="*/ 129002 w 1090613"/>
                <a:gd name="connsiteY16" fmla="*/ 98305 h 1060487"/>
                <a:gd name="connsiteX17" fmla="*/ 380752 w 1090613"/>
                <a:gd name="connsiteY17" fmla="*/ 163531 h 1060487"/>
                <a:gd name="connsiteX18" fmla="*/ 504579 w 1090613"/>
                <a:gd name="connsiteY18" fmla="*/ 132575 h 10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0613" h="1060487">
                  <a:moveTo>
                    <a:pt x="504579" y="132575"/>
                  </a:moveTo>
                  <a:lnTo>
                    <a:pt x="701893" y="0"/>
                  </a:lnTo>
                  <a:lnTo>
                    <a:pt x="761752" y="208775"/>
                  </a:lnTo>
                  <a:lnTo>
                    <a:pt x="859384" y="304026"/>
                  </a:lnTo>
                  <a:lnTo>
                    <a:pt x="1090613" y="427286"/>
                  </a:lnTo>
                  <a:lnTo>
                    <a:pt x="918915" y="580250"/>
                  </a:lnTo>
                  <a:lnTo>
                    <a:pt x="885580" y="696928"/>
                  </a:lnTo>
                  <a:lnTo>
                    <a:pt x="924251" y="915979"/>
                  </a:lnTo>
                  <a:lnTo>
                    <a:pt x="695078" y="885049"/>
                  </a:lnTo>
                  <a:lnTo>
                    <a:pt x="561729" y="930293"/>
                  </a:lnTo>
                  <a:lnTo>
                    <a:pt x="378947" y="1060487"/>
                  </a:lnTo>
                  <a:lnTo>
                    <a:pt x="318840" y="856475"/>
                  </a:lnTo>
                  <a:lnTo>
                    <a:pt x="214065" y="761225"/>
                  </a:lnTo>
                  <a:lnTo>
                    <a:pt x="0" y="686926"/>
                  </a:lnTo>
                  <a:lnTo>
                    <a:pt x="142628" y="501668"/>
                  </a:lnTo>
                  <a:lnTo>
                    <a:pt x="190252" y="361175"/>
                  </a:lnTo>
                  <a:lnTo>
                    <a:pt x="129002" y="98305"/>
                  </a:lnTo>
                  <a:lnTo>
                    <a:pt x="380752" y="163531"/>
                  </a:lnTo>
                  <a:lnTo>
                    <a:pt x="504579" y="132575"/>
                  </a:lnTo>
                  <a:close/>
                </a:path>
              </a:pathLst>
            </a:cu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3" name="Oval 232">
              <a:extLst>
                <a:ext uri="{FF2B5EF4-FFF2-40B4-BE49-F238E27FC236}">
                  <a16:creationId xmlns:a16="http://schemas.microsoft.com/office/drawing/2014/main" id="{F143955F-AF35-4A68-93AD-C971C320568A}"/>
                </a:ext>
              </a:extLst>
            </p:cNvPr>
            <p:cNvSpPr/>
            <p:nvPr/>
          </p:nvSpPr>
          <p:spPr>
            <a:xfrm>
              <a:off x="5889748" y="2325953"/>
              <a:ext cx="727075" cy="728663"/>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34" name="Group 1">
            <a:extLst>
              <a:ext uri="{FF2B5EF4-FFF2-40B4-BE49-F238E27FC236}">
                <a16:creationId xmlns:a16="http://schemas.microsoft.com/office/drawing/2014/main" id="{79F6021A-46C1-481D-8899-E0D299D90E90}"/>
              </a:ext>
            </a:extLst>
          </p:cNvPr>
          <p:cNvGrpSpPr>
            <a:grpSpLocks/>
          </p:cNvGrpSpPr>
          <p:nvPr/>
        </p:nvGrpSpPr>
        <p:grpSpPr bwMode="auto">
          <a:xfrm>
            <a:off x="2206229" y="134541"/>
            <a:ext cx="1926431" cy="1754981"/>
            <a:chOff x="1210799" y="453177"/>
            <a:chExt cx="2568439" cy="2338862"/>
          </a:xfrm>
        </p:grpSpPr>
        <p:sp>
          <p:nvSpPr>
            <p:cNvPr id="235" name="Flowchart: Direct Access Storage 234">
              <a:extLst>
                <a:ext uri="{FF2B5EF4-FFF2-40B4-BE49-F238E27FC236}">
                  <a16:creationId xmlns:a16="http://schemas.microsoft.com/office/drawing/2014/main" id="{EE8FC822-2F8D-4EB5-80F7-B345878B29B2}"/>
                </a:ext>
              </a:extLst>
            </p:cNvPr>
            <p:cNvSpPr/>
            <p:nvPr/>
          </p:nvSpPr>
          <p:spPr>
            <a:xfrm rot="9656428">
              <a:off x="1210799" y="1814604"/>
              <a:ext cx="493686" cy="317349"/>
            </a:xfrm>
            <a:prstGeom prst="flowChartMagneticDrum">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6" name="Freeform 96">
              <a:extLst>
                <a:ext uri="{FF2B5EF4-FFF2-40B4-BE49-F238E27FC236}">
                  <a16:creationId xmlns:a16="http://schemas.microsoft.com/office/drawing/2014/main" id="{BCA0CAC8-2E7C-4F84-8B4A-9DDEE1CBF5F7}"/>
                </a:ext>
              </a:extLst>
            </p:cNvPr>
            <p:cNvSpPr/>
            <p:nvPr/>
          </p:nvSpPr>
          <p:spPr>
            <a:xfrm rot="2219513">
              <a:off x="1731471" y="453177"/>
              <a:ext cx="1506457" cy="2094503"/>
            </a:xfrm>
            <a:custGeom>
              <a:avLst/>
              <a:gdLst>
                <a:gd name="connsiteX0" fmla="*/ 0 w 1419225"/>
                <a:gd name="connsiteY0" fmla="*/ 2114550 h 2524125"/>
                <a:gd name="connsiteX1" fmla="*/ 0 w 1419225"/>
                <a:gd name="connsiteY1" fmla="*/ 2524125 h 2524125"/>
                <a:gd name="connsiteX2" fmla="*/ 1419225 w 1419225"/>
                <a:gd name="connsiteY2" fmla="*/ 466725 h 2524125"/>
                <a:gd name="connsiteX3" fmla="*/ 1409700 w 1419225"/>
                <a:gd name="connsiteY3" fmla="*/ 0 h 2524125"/>
                <a:gd name="connsiteX4" fmla="*/ 0 w 1419225"/>
                <a:gd name="connsiteY4" fmla="*/ 2009775 h 2524125"/>
                <a:gd name="connsiteX5" fmla="*/ 0 w 1419225"/>
                <a:gd name="connsiteY5" fmla="*/ 2114550 h 2524125"/>
                <a:gd name="connsiteX0" fmla="*/ 0 w 1419225"/>
                <a:gd name="connsiteY0" fmla="*/ 1647825 h 2057400"/>
                <a:gd name="connsiteX1" fmla="*/ 0 w 1419225"/>
                <a:gd name="connsiteY1" fmla="*/ 2057400 h 2057400"/>
                <a:gd name="connsiteX2" fmla="*/ 1419225 w 1419225"/>
                <a:gd name="connsiteY2" fmla="*/ 0 h 2057400"/>
                <a:gd name="connsiteX3" fmla="*/ 1141437 w 1419225"/>
                <a:gd name="connsiteY3" fmla="*/ 99036 h 2057400"/>
                <a:gd name="connsiteX4" fmla="*/ 0 w 1419225"/>
                <a:gd name="connsiteY4" fmla="*/ 1543050 h 2057400"/>
                <a:gd name="connsiteX5" fmla="*/ 0 w 1419225"/>
                <a:gd name="connsiteY5" fmla="*/ 1647825 h 2057400"/>
                <a:gd name="connsiteX0" fmla="*/ 0 w 1381161"/>
                <a:gd name="connsiteY0" fmla="*/ 1633318 h 2042893"/>
                <a:gd name="connsiteX1" fmla="*/ 0 w 1381161"/>
                <a:gd name="connsiteY1" fmla="*/ 2042893 h 2042893"/>
                <a:gd name="connsiteX2" fmla="*/ 1381161 w 1381161"/>
                <a:gd name="connsiteY2" fmla="*/ 0 h 2042893"/>
                <a:gd name="connsiteX3" fmla="*/ 1141437 w 1381161"/>
                <a:gd name="connsiteY3" fmla="*/ 84529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35999 w 1381161"/>
                <a:gd name="connsiteY3" fmla="*/ 84529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096121 w 1381161"/>
                <a:gd name="connsiteY3" fmla="*/ 91782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210852 w 1381161"/>
                <a:gd name="connsiteY3" fmla="*/ 84130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87906 w 1381161"/>
                <a:gd name="connsiteY3" fmla="*/ 45870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87906 w 1381161"/>
                <a:gd name="connsiteY3" fmla="*/ 45870 h 2042893"/>
                <a:gd name="connsiteX4" fmla="*/ 7648 w 1381161"/>
                <a:gd name="connsiteY4" fmla="*/ 1505588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87906 w 1381161"/>
                <a:gd name="connsiteY3" fmla="*/ 45870 h 2042893"/>
                <a:gd name="connsiteX4" fmla="*/ 0 w 1381161"/>
                <a:gd name="connsiteY4" fmla="*/ 1633318 h 2042893"/>
                <a:gd name="connsiteX0" fmla="*/ 22946 w 1381161"/>
                <a:gd name="connsiteY0" fmla="*/ 1740445 h 2042893"/>
                <a:gd name="connsiteX1" fmla="*/ 0 w 1381161"/>
                <a:gd name="connsiteY1" fmla="*/ 2042893 h 2042893"/>
                <a:gd name="connsiteX2" fmla="*/ 1381161 w 1381161"/>
                <a:gd name="connsiteY2" fmla="*/ 0 h 2042893"/>
                <a:gd name="connsiteX3" fmla="*/ 1187906 w 1381161"/>
                <a:gd name="connsiteY3" fmla="*/ 45870 h 2042893"/>
                <a:gd name="connsiteX4" fmla="*/ 22946 w 1381161"/>
                <a:gd name="connsiteY4" fmla="*/ 1740445 h 2042893"/>
                <a:gd name="connsiteX0" fmla="*/ 7648 w 1381161"/>
                <a:gd name="connsiteY0" fmla="*/ 1717490 h 2042893"/>
                <a:gd name="connsiteX1" fmla="*/ 0 w 1381161"/>
                <a:gd name="connsiteY1" fmla="*/ 2042893 h 2042893"/>
                <a:gd name="connsiteX2" fmla="*/ 1381161 w 1381161"/>
                <a:gd name="connsiteY2" fmla="*/ 0 h 2042893"/>
                <a:gd name="connsiteX3" fmla="*/ 1187906 w 1381161"/>
                <a:gd name="connsiteY3" fmla="*/ 45870 h 2042893"/>
                <a:gd name="connsiteX4" fmla="*/ 7648 w 1381161"/>
                <a:gd name="connsiteY4" fmla="*/ 1717490 h 2042893"/>
                <a:gd name="connsiteX0" fmla="*/ 0 w 1373513"/>
                <a:gd name="connsiteY0" fmla="*/ 1717490 h 1951070"/>
                <a:gd name="connsiteX1" fmla="*/ 7650 w 1373513"/>
                <a:gd name="connsiteY1" fmla="*/ 1951070 h 1951070"/>
                <a:gd name="connsiteX2" fmla="*/ 1373513 w 1373513"/>
                <a:gd name="connsiteY2" fmla="*/ 0 h 1951070"/>
                <a:gd name="connsiteX3" fmla="*/ 1180258 w 1373513"/>
                <a:gd name="connsiteY3" fmla="*/ 45870 h 1951070"/>
                <a:gd name="connsiteX4" fmla="*/ 0 w 1373513"/>
                <a:gd name="connsiteY4" fmla="*/ 1717490 h 1951070"/>
                <a:gd name="connsiteX0" fmla="*/ 0 w 1373513"/>
                <a:gd name="connsiteY0" fmla="*/ 1717490 h 1943418"/>
                <a:gd name="connsiteX1" fmla="*/ 7650 w 1373513"/>
                <a:gd name="connsiteY1" fmla="*/ 1943418 h 1943418"/>
                <a:gd name="connsiteX2" fmla="*/ 1373513 w 1373513"/>
                <a:gd name="connsiteY2" fmla="*/ 0 h 1943418"/>
                <a:gd name="connsiteX3" fmla="*/ 1180258 w 1373513"/>
                <a:gd name="connsiteY3" fmla="*/ 45870 h 1943418"/>
                <a:gd name="connsiteX4" fmla="*/ 0 w 1373513"/>
                <a:gd name="connsiteY4" fmla="*/ 1717490 h 1943418"/>
                <a:gd name="connsiteX0" fmla="*/ 0 w 1465556"/>
                <a:gd name="connsiteY0" fmla="*/ 1841748 h 1943418"/>
                <a:gd name="connsiteX1" fmla="*/ 99693 w 1465556"/>
                <a:gd name="connsiteY1" fmla="*/ 1943418 h 1943418"/>
                <a:gd name="connsiteX2" fmla="*/ 1465556 w 1465556"/>
                <a:gd name="connsiteY2" fmla="*/ 0 h 1943418"/>
                <a:gd name="connsiteX3" fmla="*/ 1272301 w 1465556"/>
                <a:gd name="connsiteY3" fmla="*/ 45870 h 1943418"/>
                <a:gd name="connsiteX4" fmla="*/ 0 w 1465556"/>
                <a:gd name="connsiteY4" fmla="*/ 1841748 h 1943418"/>
                <a:gd name="connsiteX0" fmla="*/ 17452 w 1483008"/>
                <a:gd name="connsiteY0" fmla="*/ 1841748 h 2014423"/>
                <a:gd name="connsiteX1" fmla="*/ 0 w 1483008"/>
                <a:gd name="connsiteY1" fmla="*/ 2014423 h 2014423"/>
                <a:gd name="connsiteX2" fmla="*/ 1483008 w 1483008"/>
                <a:gd name="connsiteY2" fmla="*/ 0 h 2014423"/>
                <a:gd name="connsiteX3" fmla="*/ 1289753 w 1483008"/>
                <a:gd name="connsiteY3" fmla="*/ 45870 h 2014423"/>
                <a:gd name="connsiteX4" fmla="*/ 17452 w 1483008"/>
                <a:gd name="connsiteY4" fmla="*/ 1841748 h 2014423"/>
                <a:gd name="connsiteX0" fmla="*/ 17452 w 1426665"/>
                <a:gd name="connsiteY0" fmla="*/ 1836967 h 2009642"/>
                <a:gd name="connsiteX1" fmla="*/ 0 w 1426665"/>
                <a:gd name="connsiteY1" fmla="*/ 2009642 h 2009642"/>
                <a:gd name="connsiteX2" fmla="*/ 1426665 w 1426665"/>
                <a:gd name="connsiteY2" fmla="*/ 0 h 2009642"/>
                <a:gd name="connsiteX3" fmla="*/ 1289753 w 1426665"/>
                <a:gd name="connsiteY3" fmla="*/ 41089 h 2009642"/>
                <a:gd name="connsiteX4" fmla="*/ 17452 w 1426665"/>
                <a:gd name="connsiteY4" fmla="*/ 1836967 h 2009642"/>
                <a:gd name="connsiteX0" fmla="*/ 0 w 1440765"/>
                <a:gd name="connsiteY0" fmla="*/ 1884779 h 2009642"/>
                <a:gd name="connsiteX1" fmla="*/ 14100 w 1440765"/>
                <a:gd name="connsiteY1" fmla="*/ 2009642 h 2009642"/>
                <a:gd name="connsiteX2" fmla="*/ 1440765 w 1440765"/>
                <a:gd name="connsiteY2" fmla="*/ 0 h 2009642"/>
                <a:gd name="connsiteX3" fmla="*/ 1303853 w 1440765"/>
                <a:gd name="connsiteY3" fmla="*/ 41089 h 2009642"/>
                <a:gd name="connsiteX4" fmla="*/ 0 w 1440765"/>
                <a:gd name="connsiteY4" fmla="*/ 1884779 h 2009642"/>
                <a:gd name="connsiteX0" fmla="*/ 0 w 1440765"/>
                <a:gd name="connsiteY0" fmla="*/ 1884779 h 2026376"/>
                <a:gd name="connsiteX1" fmla="*/ 2832 w 1440765"/>
                <a:gd name="connsiteY1" fmla="*/ 2026376 h 2026376"/>
                <a:gd name="connsiteX2" fmla="*/ 1440765 w 1440765"/>
                <a:gd name="connsiteY2" fmla="*/ 0 h 2026376"/>
                <a:gd name="connsiteX3" fmla="*/ 1303853 w 1440765"/>
                <a:gd name="connsiteY3" fmla="*/ 41089 h 2026376"/>
                <a:gd name="connsiteX4" fmla="*/ 0 w 1440765"/>
                <a:gd name="connsiteY4" fmla="*/ 1884779 h 2026376"/>
                <a:gd name="connsiteX0" fmla="*/ 30639 w 1471404"/>
                <a:gd name="connsiteY0" fmla="*/ 1884779 h 1981997"/>
                <a:gd name="connsiteX1" fmla="*/ 0 w 1471404"/>
                <a:gd name="connsiteY1" fmla="*/ 1981997 h 1981997"/>
                <a:gd name="connsiteX2" fmla="*/ 1471404 w 1471404"/>
                <a:gd name="connsiteY2" fmla="*/ 0 h 1981997"/>
                <a:gd name="connsiteX3" fmla="*/ 1334492 w 1471404"/>
                <a:gd name="connsiteY3" fmla="*/ 41089 h 1981997"/>
                <a:gd name="connsiteX4" fmla="*/ 30639 w 1471404"/>
                <a:gd name="connsiteY4" fmla="*/ 1884779 h 1981997"/>
                <a:gd name="connsiteX0" fmla="*/ 30639 w 1397665"/>
                <a:gd name="connsiteY0" fmla="*/ 1843690 h 1940908"/>
                <a:gd name="connsiteX1" fmla="*/ 0 w 1397665"/>
                <a:gd name="connsiteY1" fmla="*/ 1940908 h 1940908"/>
                <a:gd name="connsiteX2" fmla="*/ 1397665 w 1397665"/>
                <a:gd name="connsiteY2" fmla="*/ 11055 h 1940908"/>
                <a:gd name="connsiteX3" fmla="*/ 1334492 w 1397665"/>
                <a:gd name="connsiteY3" fmla="*/ 0 h 1940908"/>
                <a:gd name="connsiteX4" fmla="*/ 30639 w 1397665"/>
                <a:gd name="connsiteY4" fmla="*/ 1843690 h 1940908"/>
                <a:gd name="connsiteX0" fmla="*/ 30639 w 1397665"/>
                <a:gd name="connsiteY0" fmla="*/ 1832635 h 1929853"/>
                <a:gd name="connsiteX1" fmla="*/ 0 w 1397665"/>
                <a:gd name="connsiteY1" fmla="*/ 1929853 h 1929853"/>
                <a:gd name="connsiteX2" fmla="*/ 1397665 w 1397665"/>
                <a:gd name="connsiteY2" fmla="*/ 0 h 1929853"/>
                <a:gd name="connsiteX3" fmla="*/ 1328347 w 1397665"/>
                <a:gd name="connsiteY3" fmla="*/ 15017 h 1929853"/>
                <a:gd name="connsiteX4" fmla="*/ 30639 w 1397665"/>
                <a:gd name="connsiteY4" fmla="*/ 1832635 h 1929853"/>
                <a:gd name="connsiteX0" fmla="*/ 0 w 1367026"/>
                <a:gd name="connsiteY0" fmla="*/ 1832635 h 1925508"/>
                <a:gd name="connsiteX1" fmla="*/ 85 w 1367026"/>
                <a:gd name="connsiteY1" fmla="*/ 1925508 h 1925508"/>
                <a:gd name="connsiteX2" fmla="*/ 1367026 w 1367026"/>
                <a:gd name="connsiteY2" fmla="*/ 0 h 1925508"/>
                <a:gd name="connsiteX3" fmla="*/ 1297708 w 1367026"/>
                <a:gd name="connsiteY3" fmla="*/ 15017 h 1925508"/>
                <a:gd name="connsiteX4" fmla="*/ 0 w 1367026"/>
                <a:gd name="connsiteY4" fmla="*/ 1832635 h 1925508"/>
                <a:gd name="connsiteX0" fmla="*/ 0 w 1367026"/>
                <a:gd name="connsiteY0" fmla="*/ 1832635 h 1905954"/>
                <a:gd name="connsiteX1" fmla="*/ 2134 w 1367026"/>
                <a:gd name="connsiteY1" fmla="*/ 1905954 h 1905954"/>
                <a:gd name="connsiteX2" fmla="*/ 1367026 w 1367026"/>
                <a:gd name="connsiteY2" fmla="*/ 0 h 1905954"/>
                <a:gd name="connsiteX3" fmla="*/ 1297708 w 1367026"/>
                <a:gd name="connsiteY3" fmla="*/ 15017 h 1905954"/>
                <a:gd name="connsiteX4" fmla="*/ 0 w 1367026"/>
                <a:gd name="connsiteY4" fmla="*/ 1832635 h 1905954"/>
                <a:gd name="connsiteX0" fmla="*/ 0 w 1367026"/>
                <a:gd name="connsiteY0" fmla="*/ 1832635 h 1914645"/>
                <a:gd name="connsiteX1" fmla="*/ 2134 w 1367026"/>
                <a:gd name="connsiteY1" fmla="*/ 1914645 h 1914645"/>
                <a:gd name="connsiteX2" fmla="*/ 1367026 w 1367026"/>
                <a:gd name="connsiteY2" fmla="*/ 0 h 1914645"/>
                <a:gd name="connsiteX3" fmla="*/ 1297708 w 1367026"/>
                <a:gd name="connsiteY3" fmla="*/ 15017 h 1914645"/>
                <a:gd name="connsiteX4" fmla="*/ 0 w 1367026"/>
                <a:gd name="connsiteY4" fmla="*/ 1832635 h 1914645"/>
                <a:gd name="connsiteX0" fmla="*/ 0 w 1367026"/>
                <a:gd name="connsiteY0" fmla="*/ 1832635 h 1949408"/>
                <a:gd name="connsiteX1" fmla="*/ 86 w 1367026"/>
                <a:gd name="connsiteY1" fmla="*/ 1949408 h 1949408"/>
                <a:gd name="connsiteX2" fmla="*/ 1367026 w 1367026"/>
                <a:gd name="connsiteY2" fmla="*/ 0 h 1949408"/>
                <a:gd name="connsiteX3" fmla="*/ 1297708 w 1367026"/>
                <a:gd name="connsiteY3" fmla="*/ 15017 h 1949408"/>
                <a:gd name="connsiteX4" fmla="*/ 0 w 1367026"/>
                <a:gd name="connsiteY4" fmla="*/ 1832635 h 1949408"/>
                <a:gd name="connsiteX0" fmla="*/ 0 w 1367026"/>
                <a:gd name="connsiteY0" fmla="*/ 1897815 h 1949408"/>
                <a:gd name="connsiteX1" fmla="*/ 86 w 1367026"/>
                <a:gd name="connsiteY1" fmla="*/ 1949408 h 1949408"/>
                <a:gd name="connsiteX2" fmla="*/ 1367026 w 1367026"/>
                <a:gd name="connsiteY2" fmla="*/ 0 h 1949408"/>
                <a:gd name="connsiteX3" fmla="*/ 1297708 w 1367026"/>
                <a:gd name="connsiteY3" fmla="*/ 15017 h 1949408"/>
                <a:gd name="connsiteX4" fmla="*/ 0 w 1367026"/>
                <a:gd name="connsiteY4" fmla="*/ 1897815 h 1949408"/>
                <a:gd name="connsiteX0" fmla="*/ 0 w 1377267"/>
                <a:gd name="connsiteY0" fmla="*/ 1936923 h 1988516"/>
                <a:gd name="connsiteX1" fmla="*/ 86 w 1377267"/>
                <a:gd name="connsiteY1" fmla="*/ 1988516 h 1988516"/>
                <a:gd name="connsiteX2" fmla="*/ 1377267 w 1377267"/>
                <a:gd name="connsiteY2" fmla="*/ 0 h 1988516"/>
                <a:gd name="connsiteX3" fmla="*/ 1297708 w 1377267"/>
                <a:gd name="connsiteY3" fmla="*/ 54125 h 1988516"/>
                <a:gd name="connsiteX4" fmla="*/ 0 w 1377267"/>
                <a:gd name="connsiteY4" fmla="*/ 1936923 h 1988516"/>
                <a:gd name="connsiteX0" fmla="*/ 0 w 1377267"/>
                <a:gd name="connsiteY0" fmla="*/ 1936923 h 1988516"/>
                <a:gd name="connsiteX1" fmla="*/ 86 w 1377267"/>
                <a:gd name="connsiteY1" fmla="*/ 1988516 h 1988516"/>
                <a:gd name="connsiteX2" fmla="*/ 1377267 w 1377267"/>
                <a:gd name="connsiteY2" fmla="*/ 0 h 1988516"/>
                <a:gd name="connsiteX3" fmla="*/ 1312047 w 1377267"/>
                <a:gd name="connsiteY3" fmla="*/ 25880 h 1988516"/>
                <a:gd name="connsiteX4" fmla="*/ 0 w 1377267"/>
                <a:gd name="connsiteY4" fmla="*/ 1936923 h 1988516"/>
                <a:gd name="connsiteX0" fmla="*/ 0 w 1389557"/>
                <a:gd name="connsiteY0" fmla="*/ 1945614 h 1997207"/>
                <a:gd name="connsiteX1" fmla="*/ 86 w 1389557"/>
                <a:gd name="connsiteY1" fmla="*/ 1997207 h 1997207"/>
                <a:gd name="connsiteX2" fmla="*/ 1389557 w 1389557"/>
                <a:gd name="connsiteY2" fmla="*/ 0 h 1997207"/>
                <a:gd name="connsiteX3" fmla="*/ 1312047 w 1389557"/>
                <a:gd name="connsiteY3" fmla="*/ 34571 h 1997207"/>
                <a:gd name="connsiteX4" fmla="*/ 0 w 1389557"/>
                <a:gd name="connsiteY4" fmla="*/ 1945614 h 1997207"/>
                <a:gd name="connsiteX0" fmla="*/ 0 w 1389557"/>
                <a:gd name="connsiteY0" fmla="*/ 1945614 h 1949293"/>
                <a:gd name="connsiteX1" fmla="*/ 147563 w 1389557"/>
                <a:gd name="connsiteY1" fmla="*/ 1832084 h 1949293"/>
                <a:gd name="connsiteX2" fmla="*/ 1389557 w 1389557"/>
                <a:gd name="connsiteY2" fmla="*/ 0 h 1949293"/>
                <a:gd name="connsiteX3" fmla="*/ 1312047 w 1389557"/>
                <a:gd name="connsiteY3" fmla="*/ 34571 h 1949293"/>
                <a:gd name="connsiteX4" fmla="*/ 0 w 1389557"/>
                <a:gd name="connsiteY4" fmla="*/ 1945614 h 1949293"/>
                <a:gd name="connsiteX0" fmla="*/ 0 w 1244128"/>
                <a:gd name="connsiteY0" fmla="*/ 1765282 h 1832084"/>
                <a:gd name="connsiteX1" fmla="*/ 2134 w 1244128"/>
                <a:gd name="connsiteY1" fmla="*/ 1832084 h 1832084"/>
                <a:gd name="connsiteX2" fmla="*/ 1244128 w 1244128"/>
                <a:gd name="connsiteY2" fmla="*/ 0 h 1832084"/>
                <a:gd name="connsiteX3" fmla="*/ 1166618 w 1244128"/>
                <a:gd name="connsiteY3" fmla="*/ 34571 h 1832084"/>
                <a:gd name="connsiteX4" fmla="*/ 0 w 1244128"/>
                <a:gd name="connsiteY4" fmla="*/ 1765282 h 1832084"/>
                <a:gd name="connsiteX0" fmla="*/ 4011 w 1248139"/>
                <a:gd name="connsiteY0" fmla="*/ 1765282 h 1855984"/>
                <a:gd name="connsiteX1" fmla="*/ 0 w 1248139"/>
                <a:gd name="connsiteY1" fmla="*/ 1855984 h 1855984"/>
                <a:gd name="connsiteX2" fmla="*/ 1248139 w 1248139"/>
                <a:gd name="connsiteY2" fmla="*/ 0 h 1855984"/>
                <a:gd name="connsiteX3" fmla="*/ 1170629 w 1248139"/>
                <a:gd name="connsiteY3" fmla="*/ 34571 h 1855984"/>
                <a:gd name="connsiteX4" fmla="*/ 4011 w 1248139"/>
                <a:gd name="connsiteY4" fmla="*/ 1765282 h 1855984"/>
                <a:gd name="connsiteX0" fmla="*/ 4011 w 1258380"/>
                <a:gd name="connsiteY0" fmla="*/ 1765282 h 1855984"/>
                <a:gd name="connsiteX1" fmla="*/ 0 w 1258380"/>
                <a:gd name="connsiteY1" fmla="*/ 1855984 h 1855984"/>
                <a:gd name="connsiteX2" fmla="*/ 1258380 w 1258380"/>
                <a:gd name="connsiteY2" fmla="*/ 0 h 1855984"/>
                <a:gd name="connsiteX3" fmla="*/ 1170629 w 1258380"/>
                <a:gd name="connsiteY3" fmla="*/ 34571 h 1855984"/>
                <a:gd name="connsiteX4" fmla="*/ 4011 w 1258380"/>
                <a:gd name="connsiteY4" fmla="*/ 1765282 h 1855984"/>
                <a:gd name="connsiteX0" fmla="*/ 4011 w 1258380"/>
                <a:gd name="connsiteY0" fmla="*/ 1765282 h 1880523"/>
                <a:gd name="connsiteX1" fmla="*/ 0 w 1258380"/>
                <a:gd name="connsiteY1" fmla="*/ 1880523 h 1880523"/>
                <a:gd name="connsiteX2" fmla="*/ 1258380 w 1258380"/>
                <a:gd name="connsiteY2" fmla="*/ 0 h 1880523"/>
                <a:gd name="connsiteX3" fmla="*/ 1170629 w 1258380"/>
                <a:gd name="connsiteY3" fmla="*/ 34571 h 1880523"/>
                <a:gd name="connsiteX4" fmla="*/ 4011 w 1258380"/>
                <a:gd name="connsiteY4" fmla="*/ 1765282 h 1880523"/>
                <a:gd name="connsiteX0" fmla="*/ 4011 w 1288632"/>
                <a:gd name="connsiteY0" fmla="*/ 1775156 h 1890397"/>
                <a:gd name="connsiteX1" fmla="*/ 0 w 1288632"/>
                <a:gd name="connsiteY1" fmla="*/ 1890397 h 1890397"/>
                <a:gd name="connsiteX2" fmla="*/ 1288632 w 1288632"/>
                <a:gd name="connsiteY2" fmla="*/ 0 h 1890397"/>
                <a:gd name="connsiteX3" fmla="*/ 1170629 w 1288632"/>
                <a:gd name="connsiteY3" fmla="*/ 44445 h 1890397"/>
                <a:gd name="connsiteX4" fmla="*/ 4011 w 1288632"/>
                <a:gd name="connsiteY4" fmla="*/ 1775156 h 1890397"/>
                <a:gd name="connsiteX0" fmla="*/ 4011 w 1265868"/>
                <a:gd name="connsiteY0" fmla="*/ 1740118 h 1855359"/>
                <a:gd name="connsiteX1" fmla="*/ 0 w 1265868"/>
                <a:gd name="connsiteY1" fmla="*/ 1855359 h 1855359"/>
                <a:gd name="connsiteX2" fmla="*/ 1265868 w 1265868"/>
                <a:gd name="connsiteY2" fmla="*/ 0 h 1855359"/>
                <a:gd name="connsiteX3" fmla="*/ 1170629 w 1265868"/>
                <a:gd name="connsiteY3" fmla="*/ 9407 h 1855359"/>
                <a:gd name="connsiteX4" fmla="*/ 4011 w 1265868"/>
                <a:gd name="connsiteY4" fmla="*/ 1740118 h 1855359"/>
                <a:gd name="connsiteX0" fmla="*/ 4011 w 1265868"/>
                <a:gd name="connsiteY0" fmla="*/ 1763074 h 1878315"/>
                <a:gd name="connsiteX1" fmla="*/ 0 w 1265868"/>
                <a:gd name="connsiteY1" fmla="*/ 1878315 h 1878315"/>
                <a:gd name="connsiteX2" fmla="*/ 1265868 w 1265868"/>
                <a:gd name="connsiteY2" fmla="*/ 22956 h 1878315"/>
                <a:gd name="connsiteX3" fmla="*/ 1200589 w 1265868"/>
                <a:gd name="connsiteY3" fmla="*/ 0 h 1878315"/>
                <a:gd name="connsiteX4" fmla="*/ 4011 w 1265868"/>
                <a:gd name="connsiteY4" fmla="*/ 1763074 h 1878315"/>
                <a:gd name="connsiteX0" fmla="*/ 4011 w 1265868"/>
                <a:gd name="connsiteY0" fmla="*/ 1744205 h 1859446"/>
                <a:gd name="connsiteX1" fmla="*/ 0 w 1265868"/>
                <a:gd name="connsiteY1" fmla="*/ 1859446 h 1859446"/>
                <a:gd name="connsiteX2" fmla="*/ 1265868 w 1265868"/>
                <a:gd name="connsiteY2" fmla="*/ 4087 h 1859446"/>
                <a:gd name="connsiteX3" fmla="*/ 1187518 w 1265868"/>
                <a:gd name="connsiteY3" fmla="*/ 0 h 1859446"/>
                <a:gd name="connsiteX4" fmla="*/ 4011 w 1265868"/>
                <a:gd name="connsiteY4" fmla="*/ 1744205 h 1859446"/>
                <a:gd name="connsiteX0" fmla="*/ 33535 w 1295392"/>
                <a:gd name="connsiteY0" fmla="*/ 1744205 h 1911142"/>
                <a:gd name="connsiteX1" fmla="*/ 0 w 1295392"/>
                <a:gd name="connsiteY1" fmla="*/ 1911142 h 1911142"/>
                <a:gd name="connsiteX2" fmla="*/ 1295392 w 1295392"/>
                <a:gd name="connsiteY2" fmla="*/ 4087 h 1911142"/>
                <a:gd name="connsiteX3" fmla="*/ 1217042 w 1295392"/>
                <a:gd name="connsiteY3" fmla="*/ 0 h 1911142"/>
                <a:gd name="connsiteX4" fmla="*/ 33535 w 1295392"/>
                <a:gd name="connsiteY4" fmla="*/ 1744205 h 1911142"/>
                <a:gd name="connsiteX0" fmla="*/ 141245 w 1295392"/>
                <a:gd name="connsiteY0" fmla="*/ 1634716 h 1911142"/>
                <a:gd name="connsiteX1" fmla="*/ 0 w 1295392"/>
                <a:gd name="connsiteY1" fmla="*/ 1911142 h 1911142"/>
                <a:gd name="connsiteX2" fmla="*/ 1295392 w 1295392"/>
                <a:gd name="connsiteY2" fmla="*/ 4087 h 1911142"/>
                <a:gd name="connsiteX3" fmla="*/ 1217042 w 1295392"/>
                <a:gd name="connsiteY3" fmla="*/ 0 h 1911142"/>
                <a:gd name="connsiteX4" fmla="*/ 141245 w 1295392"/>
                <a:gd name="connsiteY4" fmla="*/ 1634716 h 191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392" h="1911142">
                  <a:moveTo>
                    <a:pt x="141245" y="1634716"/>
                  </a:moveTo>
                  <a:cubicBezTo>
                    <a:pt x="141273" y="1665674"/>
                    <a:pt x="-28" y="1880184"/>
                    <a:pt x="0" y="1911142"/>
                  </a:cubicBezTo>
                  <a:lnTo>
                    <a:pt x="1295392" y="4087"/>
                  </a:lnTo>
                  <a:lnTo>
                    <a:pt x="1217042" y="0"/>
                  </a:lnTo>
                  <a:lnTo>
                    <a:pt x="141245" y="1634716"/>
                  </a:lnTo>
                  <a:close/>
                </a:path>
              </a:pathLst>
            </a:cu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7" name="Freeform 97">
              <a:extLst>
                <a:ext uri="{FF2B5EF4-FFF2-40B4-BE49-F238E27FC236}">
                  <a16:creationId xmlns:a16="http://schemas.microsoft.com/office/drawing/2014/main" id="{9B496C4B-CBB4-4BB6-84FE-314FF0F8630F}"/>
                </a:ext>
              </a:extLst>
            </p:cNvPr>
            <p:cNvSpPr/>
            <p:nvPr/>
          </p:nvSpPr>
          <p:spPr>
            <a:xfrm rot="2107618">
              <a:off x="1829891" y="741965"/>
              <a:ext cx="1482646" cy="2050074"/>
            </a:xfrm>
            <a:custGeom>
              <a:avLst/>
              <a:gdLst>
                <a:gd name="connsiteX0" fmla="*/ 0 w 1419225"/>
                <a:gd name="connsiteY0" fmla="*/ 2114550 h 2524125"/>
                <a:gd name="connsiteX1" fmla="*/ 0 w 1419225"/>
                <a:gd name="connsiteY1" fmla="*/ 2524125 h 2524125"/>
                <a:gd name="connsiteX2" fmla="*/ 1419225 w 1419225"/>
                <a:gd name="connsiteY2" fmla="*/ 466725 h 2524125"/>
                <a:gd name="connsiteX3" fmla="*/ 1409700 w 1419225"/>
                <a:gd name="connsiteY3" fmla="*/ 0 h 2524125"/>
                <a:gd name="connsiteX4" fmla="*/ 0 w 1419225"/>
                <a:gd name="connsiteY4" fmla="*/ 2009775 h 2524125"/>
                <a:gd name="connsiteX5" fmla="*/ 0 w 1419225"/>
                <a:gd name="connsiteY5" fmla="*/ 2114550 h 2524125"/>
                <a:gd name="connsiteX0" fmla="*/ 0 w 1419225"/>
                <a:gd name="connsiteY0" fmla="*/ 1647825 h 2057400"/>
                <a:gd name="connsiteX1" fmla="*/ 0 w 1419225"/>
                <a:gd name="connsiteY1" fmla="*/ 2057400 h 2057400"/>
                <a:gd name="connsiteX2" fmla="*/ 1419225 w 1419225"/>
                <a:gd name="connsiteY2" fmla="*/ 0 h 2057400"/>
                <a:gd name="connsiteX3" fmla="*/ 1141437 w 1419225"/>
                <a:gd name="connsiteY3" fmla="*/ 99036 h 2057400"/>
                <a:gd name="connsiteX4" fmla="*/ 0 w 1419225"/>
                <a:gd name="connsiteY4" fmla="*/ 1543050 h 2057400"/>
                <a:gd name="connsiteX5" fmla="*/ 0 w 1419225"/>
                <a:gd name="connsiteY5" fmla="*/ 1647825 h 2057400"/>
                <a:gd name="connsiteX0" fmla="*/ 0 w 1381161"/>
                <a:gd name="connsiteY0" fmla="*/ 1633318 h 2042893"/>
                <a:gd name="connsiteX1" fmla="*/ 0 w 1381161"/>
                <a:gd name="connsiteY1" fmla="*/ 2042893 h 2042893"/>
                <a:gd name="connsiteX2" fmla="*/ 1381161 w 1381161"/>
                <a:gd name="connsiteY2" fmla="*/ 0 h 2042893"/>
                <a:gd name="connsiteX3" fmla="*/ 1141437 w 1381161"/>
                <a:gd name="connsiteY3" fmla="*/ 84529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35999 w 1381161"/>
                <a:gd name="connsiteY3" fmla="*/ 84529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096121 w 1381161"/>
                <a:gd name="connsiteY3" fmla="*/ 91782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210852 w 1381161"/>
                <a:gd name="connsiteY3" fmla="*/ 84130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87906 w 1381161"/>
                <a:gd name="connsiteY3" fmla="*/ 45870 h 2042893"/>
                <a:gd name="connsiteX4" fmla="*/ 0 w 1381161"/>
                <a:gd name="connsiteY4" fmla="*/ 1528543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87906 w 1381161"/>
                <a:gd name="connsiteY3" fmla="*/ 45870 h 2042893"/>
                <a:gd name="connsiteX4" fmla="*/ 7648 w 1381161"/>
                <a:gd name="connsiteY4" fmla="*/ 1505588 h 2042893"/>
                <a:gd name="connsiteX5" fmla="*/ 0 w 1381161"/>
                <a:gd name="connsiteY5" fmla="*/ 1633318 h 2042893"/>
                <a:gd name="connsiteX0" fmla="*/ 0 w 1381161"/>
                <a:gd name="connsiteY0" fmla="*/ 1633318 h 2042893"/>
                <a:gd name="connsiteX1" fmla="*/ 0 w 1381161"/>
                <a:gd name="connsiteY1" fmla="*/ 2042893 h 2042893"/>
                <a:gd name="connsiteX2" fmla="*/ 1381161 w 1381161"/>
                <a:gd name="connsiteY2" fmla="*/ 0 h 2042893"/>
                <a:gd name="connsiteX3" fmla="*/ 1187906 w 1381161"/>
                <a:gd name="connsiteY3" fmla="*/ 45870 h 2042893"/>
                <a:gd name="connsiteX4" fmla="*/ 0 w 1381161"/>
                <a:gd name="connsiteY4" fmla="*/ 1633318 h 2042893"/>
                <a:gd name="connsiteX0" fmla="*/ 22946 w 1381161"/>
                <a:gd name="connsiteY0" fmla="*/ 1740445 h 2042893"/>
                <a:gd name="connsiteX1" fmla="*/ 0 w 1381161"/>
                <a:gd name="connsiteY1" fmla="*/ 2042893 h 2042893"/>
                <a:gd name="connsiteX2" fmla="*/ 1381161 w 1381161"/>
                <a:gd name="connsiteY2" fmla="*/ 0 h 2042893"/>
                <a:gd name="connsiteX3" fmla="*/ 1187906 w 1381161"/>
                <a:gd name="connsiteY3" fmla="*/ 45870 h 2042893"/>
                <a:gd name="connsiteX4" fmla="*/ 22946 w 1381161"/>
                <a:gd name="connsiteY4" fmla="*/ 1740445 h 2042893"/>
                <a:gd name="connsiteX0" fmla="*/ 7648 w 1381161"/>
                <a:gd name="connsiteY0" fmla="*/ 1717490 h 2042893"/>
                <a:gd name="connsiteX1" fmla="*/ 0 w 1381161"/>
                <a:gd name="connsiteY1" fmla="*/ 2042893 h 2042893"/>
                <a:gd name="connsiteX2" fmla="*/ 1381161 w 1381161"/>
                <a:gd name="connsiteY2" fmla="*/ 0 h 2042893"/>
                <a:gd name="connsiteX3" fmla="*/ 1187906 w 1381161"/>
                <a:gd name="connsiteY3" fmla="*/ 45870 h 2042893"/>
                <a:gd name="connsiteX4" fmla="*/ 7648 w 1381161"/>
                <a:gd name="connsiteY4" fmla="*/ 1717490 h 2042893"/>
                <a:gd name="connsiteX0" fmla="*/ 0 w 1373513"/>
                <a:gd name="connsiteY0" fmla="*/ 1717490 h 1951070"/>
                <a:gd name="connsiteX1" fmla="*/ 7650 w 1373513"/>
                <a:gd name="connsiteY1" fmla="*/ 1951070 h 1951070"/>
                <a:gd name="connsiteX2" fmla="*/ 1373513 w 1373513"/>
                <a:gd name="connsiteY2" fmla="*/ 0 h 1951070"/>
                <a:gd name="connsiteX3" fmla="*/ 1180258 w 1373513"/>
                <a:gd name="connsiteY3" fmla="*/ 45870 h 1951070"/>
                <a:gd name="connsiteX4" fmla="*/ 0 w 1373513"/>
                <a:gd name="connsiteY4" fmla="*/ 1717490 h 1951070"/>
                <a:gd name="connsiteX0" fmla="*/ 0 w 1373513"/>
                <a:gd name="connsiteY0" fmla="*/ 1717490 h 1943418"/>
                <a:gd name="connsiteX1" fmla="*/ 7650 w 1373513"/>
                <a:gd name="connsiteY1" fmla="*/ 1943418 h 1943418"/>
                <a:gd name="connsiteX2" fmla="*/ 1373513 w 1373513"/>
                <a:gd name="connsiteY2" fmla="*/ 0 h 1943418"/>
                <a:gd name="connsiteX3" fmla="*/ 1180258 w 1373513"/>
                <a:gd name="connsiteY3" fmla="*/ 45870 h 1943418"/>
                <a:gd name="connsiteX4" fmla="*/ 0 w 1373513"/>
                <a:gd name="connsiteY4" fmla="*/ 1717490 h 1943418"/>
                <a:gd name="connsiteX0" fmla="*/ 0 w 1465556"/>
                <a:gd name="connsiteY0" fmla="*/ 1841748 h 1943418"/>
                <a:gd name="connsiteX1" fmla="*/ 99693 w 1465556"/>
                <a:gd name="connsiteY1" fmla="*/ 1943418 h 1943418"/>
                <a:gd name="connsiteX2" fmla="*/ 1465556 w 1465556"/>
                <a:gd name="connsiteY2" fmla="*/ 0 h 1943418"/>
                <a:gd name="connsiteX3" fmla="*/ 1272301 w 1465556"/>
                <a:gd name="connsiteY3" fmla="*/ 45870 h 1943418"/>
                <a:gd name="connsiteX4" fmla="*/ 0 w 1465556"/>
                <a:gd name="connsiteY4" fmla="*/ 1841748 h 1943418"/>
                <a:gd name="connsiteX0" fmla="*/ 17452 w 1483008"/>
                <a:gd name="connsiteY0" fmla="*/ 1841748 h 2014423"/>
                <a:gd name="connsiteX1" fmla="*/ 0 w 1483008"/>
                <a:gd name="connsiteY1" fmla="*/ 2014423 h 2014423"/>
                <a:gd name="connsiteX2" fmla="*/ 1483008 w 1483008"/>
                <a:gd name="connsiteY2" fmla="*/ 0 h 2014423"/>
                <a:gd name="connsiteX3" fmla="*/ 1289753 w 1483008"/>
                <a:gd name="connsiteY3" fmla="*/ 45870 h 2014423"/>
                <a:gd name="connsiteX4" fmla="*/ 17452 w 1483008"/>
                <a:gd name="connsiteY4" fmla="*/ 1841748 h 2014423"/>
                <a:gd name="connsiteX0" fmla="*/ 17452 w 1426665"/>
                <a:gd name="connsiteY0" fmla="*/ 1836967 h 2009642"/>
                <a:gd name="connsiteX1" fmla="*/ 0 w 1426665"/>
                <a:gd name="connsiteY1" fmla="*/ 2009642 h 2009642"/>
                <a:gd name="connsiteX2" fmla="*/ 1426665 w 1426665"/>
                <a:gd name="connsiteY2" fmla="*/ 0 h 2009642"/>
                <a:gd name="connsiteX3" fmla="*/ 1289753 w 1426665"/>
                <a:gd name="connsiteY3" fmla="*/ 41089 h 2009642"/>
                <a:gd name="connsiteX4" fmla="*/ 17452 w 1426665"/>
                <a:gd name="connsiteY4" fmla="*/ 1836967 h 2009642"/>
                <a:gd name="connsiteX0" fmla="*/ 0 w 1440765"/>
                <a:gd name="connsiteY0" fmla="*/ 1884779 h 2009642"/>
                <a:gd name="connsiteX1" fmla="*/ 14100 w 1440765"/>
                <a:gd name="connsiteY1" fmla="*/ 2009642 h 2009642"/>
                <a:gd name="connsiteX2" fmla="*/ 1440765 w 1440765"/>
                <a:gd name="connsiteY2" fmla="*/ 0 h 2009642"/>
                <a:gd name="connsiteX3" fmla="*/ 1303853 w 1440765"/>
                <a:gd name="connsiteY3" fmla="*/ 41089 h 2009642"/>
                <a:gd name="connsiteX4" fmla="*/ 0 w 1440765"/>
                <a:gd name="connsiteY4" fmla="*/ 1884779 h 2009642"/>
                <a:gd name="connsiteX0" fmla="*/ 0 w 1440765"/>
                <a:gd name="connsiteY0" fmla="*/ 1884779 h 2026376"/>
                <a:gd name="connsiteX1" fmla="*/ 2832 w 1440765"/>
                <a:gd name="connsiteY1" fmla="*/ 2026376 h 2026376"/>
                <a:gd name="connsiteX2" fmla="*/ 1440765 w 1440765"/>
                <a:gd name="connsiteY2" fmla="*/ 0 h 2026376"/>
                <a:gd name="connsiteX3" fmla="*/ 1303853 w 1440765"/>
                <a:gd name="connsiteY3" fmla="*/ 41089 h 2026376"/>
                <a:gd name="connsiteX4" fmla="*/ 0 w 1440765"/>
                <a:gd name="connsiteY4" fmla="*/ 1884779 h 2026376"/>
                <a:gd name="connsiteX0" fmla="*/ 30639 w 1471404"/>
                <a:gd name="connsiteY0" fmla="*/ 1884779 h 1981997"/>
                <a:gd name="connsiteX1" fmla="*/ 0 w 1471404"/>
                <a:gd name="connsiteY1" fmla="*/ 1981997 h 1981997"/>
                <a:gd name="connsiteX2" fmla="*/ 1471404 w 1471404"/>
                <a:gd name="connsiteY2" fmla="*/ 0 h 1981997"/>
                <a:gd name="connsiteX3" fmla="*/ 1334492 w 1471404"/>
                <a:gd name="connsiteY3" fmla="*/ 41089 h 1981997"/>
                <a:gd name="connsiteX4" fmla="*/ 30639 w 1471404"/>
                <a:gd name="connsiteY4" fmla="*/ 1884779 h 1981997"/>
                <a:gd name="connsiteX0" fmla="*/ 30639 w 1397665"/>
                <a:gd name="connsiteY0" fmla="*/ 1843690 h 1940908"/>
                <a:gd name="connsiteX1" fmla="*/ 0 w 1397665"/>
                <a:gd name="connsiteY1" fmla="*/ 1940908 h 1940908"/>
                <a:gd name="connsiteX2" fmla="*/ 1397665 w 1397665"/>
                <a:gd name="connsiteY2" fmla="*/ 11055 h 1940908"/>
                <a:gd name="connsiteX3" fmla="*/ 1334492 w 1397665"/>
                <a:gd name="connsiteY3" fmla="*/ 0 h 1940908"/>
                <a:gd name="connsiteX4" fmla="*/ 30639 w 1397665"/>
                <a:gd name="connsiteY4" fmla="*/ 1843690 h 1940908"/>
                <a:gd name="connsiteX0" fmla="*/ 30639 w 1397665"/>
                <a:gd name="connsiteY0" fmla="*/ 1832635 h 1929853"/>
                <a:gd name="connsiteX1" fmla="*/ 0 w 1397665"/>
                <a:gd name="connsiteY1" fmla="*/ 1929853 h 1929853"/>
                <a:gd name="connsiteX2" fmla="*/ 1397665 w 1397665"/>
                <a:gd name="connsiteY2" fmla="*/ 0 h 1929853"/>
                <a:gd name="connsiteX3" fmla="*/ 1328347 w 1397665"/>
                <a:gd name="connsiteY3" fmla="*/ 15017 h 1929853"/>
                <a:gd name="connsiteX4" fmla="*/ 30639 w 1397665"/>
                <a:gd name="connsiteY4" fmla="*/ 1832635 h 1929853"/>
                <a:gd name="connsiteX0" fmla="*/ 0 w 1367026"/>
                <a:gd name="connsiteY0" fmla="*/ 1832635 h 1925508"/>
                <a:gd name="connsiteX1" fmla="*/ 85 w 1367026"/>
                <a:gd name="connsiteY1" fmla="*/ 1925508 h 1925508"/>
                <a:gd name="connsiteX2" fmla="*/ 1367026 w 1367026"/>
                <a:gd name="connsiteY2" fmla="*/ 0 h 1925508"/>
                <a:gd name="connsiteX3" fmla="*/ 1297708 w 1367026"/>
                <a:gd name="connsiteY3" fmla="*/ 15017 h 1925508"/>
                <a:gd name="connsiteX4" fmla="*/ 0 w 1367026"/>
                <a:gd name="connsiteY4" fmla="*/ 1832635 h 1925508"/>
                <a:gd name="connsiteX0" fmla="*/ 0 w 1367026"/>
                <a:gd name="connsiteY0" fmla="*/ 1832635 h 1905954"/>
                <a:gd name="connsiteX1" fmla="*/ 2134 w 1367026"/>
                <a:gd name="connsiteY1" fmla="*/ 1905954 h 1905954"/>
                <a:gd name="connsiteX2" fmla="*/ 1367026 w 1367026"/>
                <a:gd name="connsiteY2" fmla="*/ 0 h 1905954"/>
                <a:gd name="connsiteX3" fmla="*/ 1297708 w 1367026"/>
                <a:gd name="connsiteY3" fmla="*/ 15017 h 1905954"/>
                <a:gd name="connsiteX4" fmla="*/ 0 w 1367026"/>
                <a:gd name="connsiteY4" fmla="*/ 1832635 h 1905954"/>
                <a:gd name="connsiteX0" fmla="*/ 0 w 1367026"/>
                <a:gd name="connsiteY0" fmla="*/ 1832635 h 1914645"/>
                <a:gd name="connsiteX1" fmla="*/ 2134 w 1367026"/>
                <a:gd name="connsiteY1" fmla="*/ 1914645 h 1914645"/>
                <a:gd name="connsiteX2" fmla="*/ 1367026 w 1367026"/>
                <a:gd name="connsiteY2" fmla="*/ 0 h 1914645"/>
                <a:gd name="connsiteX3" fmla="*/ 1297708 w 1367026"/>
                <a:gd name="connsiteY3" fmla="*/ 15017 h 1914645"/>
                <a:gd name="connsiteX4" fmla="*/ 0 w 1367026"/>
                <a:gd name="connsiteY4" fmla="*/ 1832635 h 1914645"/>
                <a:gd name="connsiteX0" fmla="*/ 0 w 1367026"/>
                <a:gd name="connsiteY0" fmla="*/ 1832635 h 1949408"/>
                <a:gd name="connsiteX1" fmla="*/ 86 w 1367026"/>
                <a:gd name="connsiteY1" fmla="*/ 1949408 h 1949408"/>
                <a:gd name="connsiteX2" fmla="*/ 1367026 w 1367026"/>
                <a:gd name="connsiteY2" fmla="*/ 0 h 1949408"/>
                <a:gd name="connsiteX3" fmla="*/ 1297708 w 1367026"/>
                <a:gd name="connsiteY3" fmla="*/ 15017 h 1949408"/>
                <a:gd name="connsiteX4" fmla="*/ 0 w 1367026"/>
                <a:gd name="connsiteY4" fmla="*/ 1832635 h 1949408"/>
                <a:gd name="connsiteX0" fmla="*/ 0 w 1367026"/>
                <a:gd name="connsiteY0" fmla="*/ 1897815 h 1949408"/>
                <a:gd name="connsiteX1" fmla="*/ 86 w 1367026"/>
                <a:gd name="connsiteY1" fmla="*/ 1949408 h 1949408"/>
                <a:gd name="connsiteX2" fmla="*/ 1367026 w 1367026"/>
                <a:gd name="connsiteY2" fmla="*/ 0 h 1949408"/>
                <a:gd name="connsiteX3" fmla="*/ 1297708 w 1367026"/>
                <a:gd name="connsiteY3" fmla="*/ 15017 h 1949408"/>
                <a:gd name="connsiteX4" fmla="*/ 0 w 1367026"/>
                <a:gd name="connsiteY4" fmla="*/ 1897815 h 1949408"/>
                <a:gd name="connsiteX0" fmla="*/ 0 w 1377267"/>
                <a:gd name="connsiteY0" fmla="*/ 1936923 h 1988516"/>
                <a:gd name="connsiteX1" fmla="*/ 86 w 1377267"/>
                <a:gd name="connsiteY1" fmla="*/ 1988516 h 1988516"/>
                <a:gd name="connsiteX2" fmla="*/ 1377267 w 1377267"/>
                <a:gd name="connsiteY2" fmla="*/ 0 h 1988516"/>
                <a:gd name="connsiteX3" fmla="*/ 1297708 w 1377267"/>
                <a:gd name="connsiteY3" fmla="*/ 54125 h 1988516"/>
                <a:gd name="connsiteX4" fmla="*/ 0 w 1377267"/>
                <a:gd name="connsiteY4" fmla="*/ 1936923 h 1988516"/>
                <a:gd name="connsiteX0" fmla="*/ 0 w 1362920"/>
                <a:gd name="connsiteY0" fmla="*/ 1923474 h 1975067"/>
                <a:gd name="connsiteX1" fmla="*/ 86 w 1362920"/>
                <a:gd name="connsiteY1" fmla="*/ 1975067 h 1975067"/>
                <a:gd name="connsiteX2" fmla="*/ 1362920 w 1362920"/>
                <a:gd name="connsiteY2" fmla="*/ 0 h 1975067"/>
                <a:gd name="connsiteX3" fmla="*/ 1297708 w 1362920"/>
                <a:gd name="connsiteY3" fmla="*/ 40676 h 1975067"/>
                <a:gd name="connsiteX4" fmla="*/ 0 w 1362920"/>
                <a:gd name="connsiteY4" fmla="*/ 1923474 h 1975067"/>
                <a:gd name="connsiteX0" fmla="*/ 0 w 1362920"/>
                <a:gd name="connsiteY0" fmla="*/ 1949505 h 2001098"/>
                <a:gd name="connsiteX1" fmla="*/ 86 w 1362920"/>
                <a:gd name="connsiteY1" fmla="*/ 2001098 h 2001098"/>
                <a:gd name="connsiteX2" fmla="*/ 1362920 w 1362920"/>
                <a:gd name="connsiteY2" fmla="*/ 26031 h 2001098"/>
                <a:gd name="connsiteX3" fmla="*/ 1302584 w 1362920"/>
                <a:gd name="connsiteY3" fmla="*/ 0 h 2001098"/>
                <a:gd name="connsiteX4" fmla="*/ 0 w 1362920"/>
                <a:gd name="connsiteY4" fmla="*/ 1949505 h 2001098"/>
                <a:gd name="connsiteX0" fmla="*/ 0 w 1362920"/>
                <a:gd name="connsiteY0" fmla="*/ 1949505 h 2001098"/>
                <a:gd name="connsiteX1" fmla="*/ 86 w 1362920"/>
                <a:gd name="connsiteY1" fmla="*/ 2001098 h 2001098"/>
                <a:gd name="connsiteX2" fmla="*/ 1362920 w 1362920"/>
                <a:gd name="connsiteY2" fmla="*/ 26031 h 2001098"/>
                <a:gd name="connsiteX3" fmla="*/ 1344187 w 1362920"/>
                <a:gd name="connsiteY3" fmla="*/ 14958 h 2001098"/>
                <a:gd name="connsiteX4" fmla="*/ 1302584 w 1362920"/>
                <a:gd name="connsiteY4" fmla="*/ 0 h 2001098"/>
                <a:gd name="connsiteX5" fmla="*/ 0 w 1362920"/>
                <a:gd name="connsiteY5" fmla="*/ 1949505 h 2001098"/>
                <a:gd name="connsiteX0" fmla="*/ 0 w 1345236"/>
                <a:gd name="connsiteY0" fmla="*/ 1949505 h 2001098"/>
                <a:gd name="connsiteX1" fmla="*/ 86 w 1345236"/>
                <a:gd name="connsiteY1" fmla="*/ 2001098 h 2001098"/>
                <a:gd name="connsiteX2" fmla="*/ 1337363 w 1345236"/>
                <a:gd name="connsiteY2" fmla="*/ 61556 h 2001098"/>
                <a:gd name="connsiteX3" fmla="*/ 1344187 w 1345236"/>
                <a:gd name="connsiteY3" fmla="*/ 14958 h 2001098"/>
                <a:gd name="connsiteX4" fmla="*/ 1302584 w 1345236"/>
                <a:gd name="connsiteY4" fmla="*/ 0 h 2001098"/>
                <a:gd name="connsiteX5" fmla="*/ 0 w 1345236"/>
                <a:gd name="connsiteY5" fmla="*/ 1949505 h 2001098"/>
                <a:gd name="connsiteX0" fmla="*/ 224839 w 1345151"/>
                <a:gd name="connsiteY0" fmla="*/ 1612406 h 2001098"/>
                <a:gd name="connsiteX1" fmla="*/ 1 w 1345151"/>
                <a:gd name="connsiteY1" fmla="*/ 2001098 h 2001098"/>
                <a:gd name="connsiteX2" fmla="*/ 1337278 w 1345151"/>
                <a:gd name="connsiteY2" fmla="*/ 61556 h 2001098"/>
                <a:gd name="connsiteX3" fmla="*/ 1344102 w 1345151"/>
                <a:gd name="connsiteY3" fmla="*/ 14958 h 2001098"/>
                <a:gd name="connsiteX4" fmla="*/ 1302499 w 1345151"/>
                <a:gd name="connsiteY4" fmla="*/ 0 h 2001098"/>
                <a:gd name="connsiteX5" fmla="*/ 224839 w 1345151"/>
                <a:gd name="connsiteY5" fmla="*/ 1612406 h 2001098"/>
                <a:gd name="connsiteX0" fmla="*/ 158056 w 1278368"/>
                <a:gd name="connsiteY0" fmla="*/ 1612406 h 1887220"/>
                <a:gd name="connsiteX1" fmla="*/ 1 w 1278368"/>
                <a:gd name="connsiteY1" fmla="*/ 1887220 h 1887220"/>
                <a:gd name="connsiteX2" fmla="*/ 1270495 w 1278368"/>
                <a:gd name="connsiteY2" fmla="*/ 61556 h 1887220"/>
                <a:gd name="connsiteX3" fmla="*/ 1277319 w 1278368"/>
                <a:gd name="connsiteY3" fmla="*/ 14958 h 1887220"/>
                <a:gd name="connsiteX4" fmla="*/ 1235716 w 1278368"/>
                <a:gd name="connsiteY4" fmla="*/ 0 h 1887220"/>
                <a:gd name="connsiteX5" fmla="*/ 158056 w 1278368"/>
                <a:gd name="connsiteY5" fmla="*/ 1612406 h 1887220"/>
                <a:gd name="connsiteX0" fmla="*/ 158056 w 1278368"/>
                <a:gd name="connsiteY0" fmla="*/ 1597448 h 1872262"/>
                <a:gd name="connsiteX1" fmla="*/ 1 w 1278368"/>
                <a:gd name="connsiteY1" fmla="*/ 1872262 h 1872262"/>
                <a:gd name="connsiteX2" fmla="*/ 1270495 w 1278368"/>
                <a:gd name="connsiteY2" fmla="*/ 46598 h 1872262"/>
                <a:gd name="connsiteX3" fmla="*/ 1277319 w 1278368"/>
                <a:gd name="connsiteY3" fmla="*/ 0 h 1872262"/>
                <a:gd name="connsiteX4" fmla="*/ 1244791 w 1278368"/>
                <a:gd name="connsiteY4" fmla="*/ 37737 h 1872262"/>
                <a:gd name="connsiteX5" fmla="*/ 158056 w 1278368"/>
                <a:gd name="connsiteY5" fmla="*/ 1597448 h 1872262"/>
                <a:gd name="connsiteX0" fmla="*/ 158056 w 1278368"/>
                <a:gd name="connsiteY0" fmla="*/ 1597448 h 1872262"/>
                <a:gd name="connsiteX1" fmla="*/ 1 w 1278368"/>
                <a:gd name="connsiteY1" fmla="*/ 1872262 h 1872262"/>
                <a:gd name="connsiteX2" fmla="*/ 1270495 w 1278368"/>
                <a:gd name="connsiteY2" fmla="*/ 46598 h 1872262"/>
                <a:gd name="connsiteX3" fmla="*/ 1277319 w 1278368"/>
                <a:gd name="connsiteY3" fmla="*/ 0 h 1872262"/>
                <a:gd name="connsiteX4" fmla="*/ 1232078 w 1278368"/>
                <a:gd name="connsiteY4" fmla="*/ 38075 h 1872262"/>
                <a:gd name="connsiteX5" fmla="*/ 158056 w 1278368"/>
                <a:gd name="connsiteY5" fmla="*/ 1597448 h 1872262"/>
                <a:gd name="connsiteX0" fmla="*/ 158056 w 1276441"/>
                <a:gd name="connsiteY0" fmla="*/ 1595925 h 1870739"/>
                <a:gd name="connsiteX1" fmla="*/ 1 w 1276441"/>
                <a:gd name="connsiteY1" fmla="*/ 1870739 h 1870739"/>
                <a:gd name="connsiteX2" fmla="*/ 1270495 w 1276441"/>
                <a:gd name="connsiteY2" fmla="*/ 45075 h 1870739"/>
                <a:gd name="connsiteX3" fmla="*/ 1275277 w 1276441"/>
                <a:gd name="connsiteY3" fmla="*/ 0 h 1870739"/>
                <a:gd name="connsiteX4" fmla="*/ 1232078 w 1276441"/>
                <a:gd name="connsiteY4" fmla="*/ 36552 h 1870739"/>
                <a:gd name="connsiteX5" fmla="*/ 158056 w 1276441"/>
                <a:gd name="connsiteY5" fmla="*/ 1595925 h 1870739"/>
                <a:gd name="connsiteX0" fmla="*/ 158056 w 1275964"/>
                <a:gd name="connsiteY0" fmla="*/ 1595925 h 1870739"/>
                <a:gd name="connsiteX1" fmla="*/ 1 w 1275964"/>
                <a:gd name="connsiteY1" fmla="*/ 1870739 h 1870739"/>
                <a:gd name="connsiteX2" fmla="*/ 1257412 w 1275964"/>
                <a:gd name="connsiteY2" fmla="*/ 48362 h 1870739"/>
                <a:gd name="connsiteX3" fmla="*/ 1275277 w 1275964"/>
                <a:gd name="connsiteY3" fmla="*/ 0 h 1870739"/>
                <a:gd name="connsiteX4" fmla="*/ 1232078 w 1275964"/>
                <a:gd name="connsiteY4" fmla="*/ 36552 h 1870739"/>
                <a:gd name="connsiteX5" fmla="*/ 158056 w 1275964"/>
                <a:gd name="connsiteY5" fmla="*/ 1595925 h 18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5964" h="1870739">
                  <a:moveTo>
                    <a:pt x="158056" y="1595925"/>
                  </a:moveTo>
                  <a:cubicBezTo>
                    <a:pt x="158084" y="1626883"/>
                    <a:pt x="-27" y="1839781"/>
                    <a:pt x="1" y="1870739"/>
                  </a:cubicBezTo>
                  <a:lnTo>
                    <a:pt x="1257412" y="48362"/>
                  </a:lnTo>
                  <a:cubicBezTo>
                    <a:pt x="1251979" y="45894"/>
                    <a:pt x="1280710" y="2468"/>
                    <a:pt x="1275277" y="0"/>
                  </a:cubicBezTo>
                  <a:lnTo>
                    <a:pt x="1232078" y="36552"/>
                  </a:lnTo>
                  <a:lnTo>
                    <a:pt x="158056" y="1595925"/>
                  </a:lnTo>
                  <a:close/>
                </a:path>
              </a:pathLst>
            </a:cu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8" name="Flowchart: Direct Access Storage 237">
              <a:extLst>
                <a:ext uri="{FF2B5EF4-FFF2-40B4-BE49-F238E27FC236}">
                  <a16:creationId xmlns:a16="http://schemas.microsoft.com/office/drawing/2014/main" id="{BC2DBC78-8558-4958-96A0-48D9BFAA6F7F}"/>
                </a:ext>
              </a:extLst>
            </p:cNvPr>
            <p:cNvSpPr/>
            <p:nvPr/>
          </p:nvSpPr>
          <p:spPr>
            <a:xfrm rot="9656428">
              <a:off x="3285551" y="1114850"/>
              <a:ext cx="493687" cy="317349"/>
            </a:xfrm>
            <a:prstGeom prst="flowChartMagneticDrum">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39" name="Group 238">
            <a:extLst>
              <a:ext uri="{FF2B5EF4-FFF2-40B4-BE49-F238E27FC236}">
                <a16:creationId xmlns:a16="http://schemas.microsoft.com/office/drawing/2014/main" id="{3A0946A9-9E2F-4402-B6AE-1E903DC0E99B}"/>
              </a:ext>
            </a:extLst>
          </p:cNvPr>
          <p:cNvGrpSpPr>
            <a:grpSpLocks/>
          </p:cNvGrpSpPr>
          <p:nvPr/>
        </p:nvGrpSpPr>
        <p:grpSpPr bwMode="auto">
          <a:xfrm>
            <a:off x="2183607" y="1185863"/>
            <a:ext cx="240506" cy="239315"/>
            <a:chOff x="2299548" y="5186148"/>
            <a:chExt cx="1656000" cy="1656000"/>
          </a:xfrm>
        </p:grpSpPr>
        <p:sp>
          <p:nvSpPr>
            <p:cNvPr id="240" name="Oval 239">
              <a:extLst>
                <a:ext uri="{FF2B5EF4-FFF2-40B4-BE49-F238E27FC236}">
                  <a16:creationId xmlns:a16="http://schemas.microsoft.com/office/drawing/2014/main" id="{4BEA3206-C7B7-4A03-AFF3-05E2ADBDC4E0}"/>
                </a:ext>
              </a:extLst>
            </p:cNvPr>
            <p:cNvSpPr/>
            <p:nvPr/>
          </p:nvSpPr>
          <p:spPr>
            <a:xfrm>
              <a:off x="2299548" y="5186148"/>
              <a:ext cx="1656000" cy="1656000"/>
            </a:xfrm>
            <a:prstGeom prst="ellipse">
              <a:avLst/>
            </a:prstGeom>
            <a:solidFill>
              <a:schemeClr val="accent6">
                <a:lumMod val="50000"/>
              </a:schemeClr>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41" name="Group 108">
              <a:extLst>
                <a:ext uri="{FF2B5EF4-FFF2-40B4-BE49-F238E27FC236}">
                  <a16:creationId xmlns:a16="http://schemas.microsoft.com/office/drawing/2014/main" id="{780E8FB5-141C-4403-8A8D-E4E8C1E765C8}"/>
                </a:ext>
              </a:extLst>
            </p:cNvPr>
            <p:cNvGrpSpPr>
              <a:grpSpLocks/>
            </p:cNvGrpSpPr>
            <p:nvPr/>
          </p:nvGrpSpPr>
          <p:grpSpPr bwMode="auto">
            <a:xfrm>
              <a:off x="2408283" y="5202545"/>
              <a:ext cx="1447112" cy="1171568"/>
              <a:chOff x="3837997" y="4836692"/>
              <a:chExt cx="1447112" cy="1171568"/>
            </a:xfrm>
          </p:grpSpPr>
          <p:sp>
            <p:nvSpPr>
              <p:cNvPr id="242" name="Rounded Rectangle 109">
                <a:extLst>
                  <a:ext uri="{FF2B5EF4-FFF2-40B4-BE49-F238E27FC236}">
                    <a16:creationId xmlns:a16="http://schemas.microsoft.com/office/drawing/2014/main" id="{E00953C4-F54A-4422-9F1E-8EF3B84549BC}"/>
                  </a:ext>
                </a:extLst>
              </p:cNvPr>
              <p:cNvSpPr/>
              <p:nvPr/>
            </p:nvSpPr>
            <p:spPr>
              <a:xfrm rot="2238109">
                <a:off x="4598252" y="5850147"/>
                <a:ext cx="688634" cy="1482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3" name="Rounded Rectangle 110">
                <a:extLst>
                  <a:ext uri="{FF2B5EF4-FFF2-40B4-BE49-F238E27FC236}">
                    <a16:creationId xmlns:a16="http://schemas.microsoft.com/office/drawing/2014/main" id="{B1D49B02-6E03-4DA3-B553-F9A00BC7A1F9}"/>
                  </a:ext>
                </a:extLst>
              </p:cNvPr>
              <p:cNvSpPr/>
              <p:nvPr/>
            </p:nvSpPr>
            <p:spPr>
              <a:xfrm rot="5453266">
                <a:off x="4219455" y="5100800"/>
                <a:ext cx="683819"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4" name="Rounded Rectangle 111">
                <a:extLst>
                  <a:ext uri="{FF2B5EF4-FFF2-40B4-BE49-F238E27FC236}">
                    <a16:creationId xmlns:a16="http://schemas.microsoft.com/office/drawing/2014/main" id="{36C8A8A3-C41D-4B0A-AAE5-FDD8DBC2CF04}"/>
                  </a:ext>
                </a:extLst>
              </p:cNvPr>
              <p:cNvSpPr/>
              <p:nvPr/>
            </p:nvSpPr>
            <p:spPr>
              <a:xfrm rot="19396628">
                <a:off x="3835838" y="5858389"/>
                <a:ext cx="688634" cy="1482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5" name="Oval 244">
                <a:extLst>
                  <a:ext uri="{FF2B5EF4-FFF2-40B4-BE49-F238E27FC236}">
                    <a16:creationId xmlns:a16="http://schemas.microsoft.com/office/drawing/2014/main" id="{3CEF056F-6E47-41C5-89D8-F6E3366C7AFC}"/>
                  </a:ext>
                </a:extLst>
              </p:cNvPr>
              <p:cNvSpPr/>
              <p:nvPr/>
            </p:nvSpPr>
            <p:spPr>
              <a:xfrm>
                <a:off x="4409700" y="5495881"/>
                <a:ext cx="303324" cy="288356"/>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246" name="Group 245">
            <a:extLst>
              <a:ext uri="{FF2B5EF4-FFF2-40B4-BE49-F238E27FC236}">
                <a16:creationId xmlns:a16="http://schemas.microsoft.com/office/drawing/2014/main" id="{07141E6E-F817-490A-9469-015114FF0285}"/>
              </a:ext>
            </a:extLst>
          </p:cNvPr>
          <p:cNvGrpSpPr>
            <a:grpSpLocks/>
          </p:cNvGrpSpPr>
          <p:nvPr/>
        </p:nvGrpSpPr>
        <p:grpSpPr bwMode="auto">
          <a:xfrm rot="3231269">
            <a:off x="3734396" y="662583"/>
            <a:ext cx="239316" cy="240506"/>
            <a:chOff x="2299548" y="5186148"/>
            <a:chExt cx="1656000" cy="1656000"/>
          </a:xfrm>
        </p:grpSpPr>
        <p:sp>
          <p:nvSpPr>
            <p:cNvPr id="247" name="Oval 246">
              <a:extLst>
                <a:ext uri="{FF2B5EF4-FFF2-40B4-BE49-F238E27FC236}">
                  <a16:creationId xmlns:a16="http://schemas.microsoft.com/office/drawing/2014/main" id="{1BD58E56-2410-4A1B-9B8C-AB7C6E97095E}"/>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48" name="Group 101">
              <a:extLst>
                <a:ext uri="{FF2B5EF4-FFF2-40B4-BE49-F238E27FC236}">
                  <a16:creationId xmlns:a16="http://schemas.microsoft.com/office/drawing/2014/main" id="{F7BA4249-B7E0-49A1-94A8-0EAA1CB57288}"/>
                </a:ext>
              </a:extLst>
            </p:cNvPr>
            <p:cNvGrpSpPr>
              <a:grpSpLocks/>
            </p:cNvGrpSpPr>
            <p:nvPr/>
          </p:nvGrpSpPr>
          <p:grpSpPr bwMode="auto">
            <a:xfrm>
              <a:off x="2408283" y="5202545"/>
              <a:ext cx="1447112" cy="1171568"/>
              <a:chOff x="3837997" y="4836692"/>
              <a:chExt cx="1447112" cy="1171568"/>
            </a:xfrm>
          </p:grpSpPr>
          <p:sp>
            <p:nvSpPr>
              <p:cNvPr id="249" name="Rounded Rectangle 102">
                <a:extLst>
                  <a:ext uri="{FF2B5EF4-FFF2-40B4-BE49-F238E27FC236}">
                    <a16:creationId xmlns:a16="http://schemas.microsoft.com/office/drawing/2014/main" id="{3B88ACF2-F9C7-46FF-A1A5-4AAC3E1A33DD}"/>
                  </a:ext>
                </a:extLst>
              </p:cNvPr>
              <p:cNvSpPr/>
              <p:nvPr/>
            </p:nvSpPr>
            <p:spPr>
              <a:xfrm rot="2238109">
                <a:off x="4589715" y="5856757"/>
                <a:ext cx="683823" cy="1475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0" name="Rounded Rectangle 103">
                <a:extLst>
                  <a:ext uri="{FF2B5EF4-FFF2-40B4-BE49-F238E27FC236}">
                    <a16:creationId xmlns:a16="http://schemas.microsoft.com/office/drawing/2014/main" id="{D033CE98-7A41-424D-960A-3DC2F260BC2D}"/>
                  </a:ext>
                </a:extLst>
              </p:cNvPr>
              <p:cNvSpPr/>
              <p:nvPr/>
            </p:nvSpPr>
            <p:spPr>
              <a:xfrm rot="5453266">
                <a:off x="4210418" y="5117562"/>
                <a:ext cx="680440" cy="1482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1" name="Rounded Rectangle 104">
                <a:extLst>
                  <a:ext uri="{FF2B5EF4-FFF2-40B4-BE49-F238E27FC236}">
                    <a16:creationId xmlns:a16="http://schemas.microsoft.com/office/drawing/2014/main" id="{BEBEDAFE-6CC5-4BB1-822B-C8C2F3544B3E}"/>
                  </a:ext>
                </a:extLst>
              </p:cNvPr>
              <p:cNvSpPr/>
              <p:nvPr/>
            </p:nvSpPr>
            <p:spPr>
              <a:xfrm rot="19396628">
                <a:off x="3822827" y="5868865"/>
                <a:ext cx="683823"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2" name="Oval 251">
                <a:extLst>
                  <a:ext uri="{FF2B5EF4-FFF2-40B4-BE49-F238E27FC236}">
                    <a16:creationId xmlns:a16="http://schemas.microsoft.com/office/drawing/2014/main" id="{0FAABE43-C76B-44A4-8595-132EFB79D8F7}"/>
                  </a:ext>
                </a:extLst>
              </p:cNvPr>
              <p:cNvSpPr/>
              <p:nvPr/>
            </p:nvSpPr>
            <p:spPr>
              <a:xfrm>
                <a:off x="4405639" y="5498312"/>
                <a:ext cx="296597" cy="295129"/>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253" name="Group 252">
            <a:extLst>
              <a:ext uri="{FF2B5EF4-FFF2-40B4-BE49-F238E27FC236}">
                <a16:creationId xmlns:a16="http://schemas.microsoft.com/office/drawing/2014/main" id="{A40C77BE-C81E-4B1A-8381-2551F7671EF4}"/>
              </a:ext>
            </a:extLst>
          </p:cNvPr>
          <p:cNvGrpSpPr>
            <a:grpSpLocks/>
          </p:cNvGrpSpPr>
          <p:nvPr/>
        </p:nvGrpSpPr>
        <p:grpSpPr bwMode="auto">
          <a:xfrm>
            <a:off x="4623198" y="944165"/>
            <a:ext cx="44053" cy="144066"/>
            <a:chOff x="3198528" y="304800"/>
            <a:chExt cx="76200" cy="1485185"/>
          </a:xfrm>
        </p:grpSpPr>
        <p:sp>
          <p:nvSpPr>
            <p:cNvPr id="254" name="Rectangle 665">
              <a:extLst>
                <a:ext uri="{FF2B5EF4-FFF2-40B4-BE49-F238E27FC236}">
                  <a16:creationId xmlns:a16="http://schemas.microsoft.com/office/drawing/2014/main" id="{46D052A1-392F-44DD-80FE-80FF519FDB6C}"/>
                </a:ext>
              </a:extLst>
            </p:cNvPr>
            <p:cNvSpPr/>
            <p:nvPr/>
          </p:nvSpPr>
          <p:spPr>
            <a:xfrm>
              <a:off x="3200587" y="304800"/>
              <a:ext cx="74141"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0 h 193060"/>
                <a:gd name="connsiteX2" fmla="*/ 53527 w 57004"/>
                <a:gd name="connsiteY2" fmla="*/ 147862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7004" y="0"/>
                  </a:lnTo>
                  <a:lnTo>
                    <a:pt x="53527" y="147862"/>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55" name="Straight Connector 254">
              <a:extLst>
                <a:ext uri="{FF2B5EF4-FFF2-40B4-BE49-F238E27FC236}">
                  <a16:creationId xmlns:a16="http://schemas.microsoft.com/office/drawing/2014/main" id="{F0A28F63-5367-4D98-8395-681C9C135C23}"/>
                </a:ext>
              </a:extLst>
            </p:cNvPr>
            <p:cNvCxnSpPr/>
            <p:nvPr/>
          </p:nvCxnSpPr>
          <p:spPr>
            <a:xfrm>
              <a:off x="3198528" y="808047"/>
              <a:ext cx="76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56" name="Group 255">
            <a:extLst>
              <a:ext uri="{FF2B5EF4-FFF2-40B4-BE49-F238E27FC236}">
                <a16:creationId xmlns:a16="http://schemas.microsoft.com/office/drawing/2014/main" id="{C412A924-C244-43FA-87D0-0AFF758BB037}"/>
              </a:ext>
            </a:extLst>
          </p:cNvPr>
          <p:cNvGrpSpPr>
            <a:grpSpLocks/>
          </p:cNvGrpSpPr>
          <p:nvPr/>
        </p:nvGrpSpPr>
        <p:grpSpPr bwMode="auto">
          <a:xfrm>
            <a:off x="4648200" y="921544"/>
            <a:ext cx="45244" cy="145256"/>
            <a:chOff x="3200400" y="304800"/>
            <a:chExt cx="77414" cy="1485185"/>
          </a:xfrm>
        </p:grpSpPr>
        <p:sp>
          <p:nvSpPr>
            <p:cNvPr id="257" name="Rectangle 674">
              <a:extLst>
                <a:ext uri="{FF2B5EF4-FFF2-40B4-BE49-F238E27FC236}">
                  <a16:creationId xmlns:a16="http://schemas.microsoft.com/office/drawing/2014/main" id="{F2008764-1127-49EE-BE6B-00FF7828F62B}"/>
                </a:ext>
              </a:extLst>
            </p:cNvPr>
            <p:cNvSpPr/>
            <p:nvPr/>
          </p:nvSpPr>
          <p:spPr>
            <a:xfrm>
              <a:off x="3200400" y="304800"/>
              <a:ext cx="73340"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52388 h 193060"/>
                <a:gd name="connsiteX2" fmla="*/ 57004 w 57004"/>
                <a:gd name="connsiteY2" fmla="*/ 193060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7004" y="52388"/>
                  </a:lnTo>
                  <a:lnTo>
                    <a:pt x="57004" y="193060"/>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58" name="Straight Connector 257">
              <a:extLst>
                <a:ext uri="{FF2B5EF4-FFF2-40B4-BE49-F238E27FC236}">
                  <a16:creationId xmlns:a16="http://schemas.microsoft.com/office/drawing/2014/main" id="{53884133-C8A1-44AF-9A2D-D6B688EF89E7}"/>
                </a:ext>
              </a:extLst>
            </p:cNvPr>
            <p:cNvCxnSpPr/>
            <p:nvPr/>
          </p:nvCxnSpPr>
          <p:spPr>
            <a:xfrm>
              <a:off x="3202438" y="694357"/>
              <a:ext cx="753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CB8FB40D-D61C-4FAC-BC29-4053014B7A17}"/>
                </a:ext>
              </a:extLst>
            </p:cNvPr>
            <p:cNvCxnSpPr/>
            <p:nvPr/>
          </p:nvCxnSpPr>
          <p:spPr>
            <a:xfrm>
              <a:off x="3202438" y="1631724"/>
              <a:ext cx="753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60" name="Group 259">
            <a:extLst>
              <a:ext uri="{FF2B5EF4-FFF2-40B4-BE49-F238E27FC236}">
                <a16:creationId xmlns:a16="http://schemas.microsoft.com/office/drawing/2014/main" id="{AC76E949-4CB0-4D95-BCCE-5195DC2138D8}"/>
              </a:ext>
            </a:extLst>
          </p:cNvPr>
          <p:cNvGrpSpPr>
            <a:grpSpLocks/>
          </p:cNvGrpSpPr>
          <p:nvPr/>
        </p:nvGrpSpPr>
        <p:grpSpPr bwMode="auto">
          <a:xfrm>
            <a:off x="4827985" y="946547"/>
            <a:ext cx="46434" cy="144066"/>
            <a:chOff x="3198528" y="304800"/>
            <a:chExt cx="79286" cy="1485185"/>
          </a:xfrm>
        </p:grpSpPr>
        <p:sp>
          <p:nvSpPr>
            <p:cNvPr id="261" name="Rectangle 678">
              <a:extLst>
                <a:ext uri="{FF2B5EF4-FFF2-40B4-BE49-F238E27FC236}">
                  <a16:creationId xmlns:a16="http://schemas.microsoft.com/office/drawing/2014/main" id="{A706E618-61A3-4DE8-BEA8-296BBC5CC419}"/>
                </a:ext>
              </a:extLst>
            </p:cNvPr>
            <p:cNvSpPr/>
            <p:nvPr/>
          </p:nvSpPr>
          <p:spPr>
            <a:xfrm>
              <a:off x="3200560" y="304800"/>
              <a:ext cx="77254"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6" h="193060">
                  <a:moveTo>
                    <a:pt x="0" y="0"/>
                  </a:moveTo>
                  <a:cubicBezTo>
                    <a:pt x="7942" y="4206"/>
                    <a:pt x="23029" y="25081"/>
                    <a:pt x="30971" y="29287"/>
                  </a:cubicBezTo>
                  <a:lnTo>
                    <a:pt x="59386" y="33338"/>
                  </a:lnTo>
                  <a:lnTo>
                    <a:pt x="57004" y="193060"/>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62" name="Straight Connector 261">
              <a:extLst>
                <a:ext uri="{FF2B5EF4-FFF2-40B4-BE49-F238E27FC236}">
                  <a16:creationId xmlns:a16="http://schemas.microsoft.com/office/drawing/2014/main" id="{F3428945-FF4D-4BCE-877C-53DE41603687}"/>
                </a:ext>
              </a:extLst>
            </p:cNvPr>
            <p:cNvCxnSpPr/>
            <p:nvPr/>
          </p:nvCxnSpPr>
          <p:spPr>
            <a:xfrm>
              <a:off x="3198528" y="955338"/>
              <a:ext cx="7522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459ECB7E-22FC-43AE-8A7A-E8547C988EC9}"/>
                </a:ext>
              </a:extLst>
            </p:cNvPr>
            <p:cNvCxnSpPr/>
            <p:nvPr/>
          </p:nvCxnSpPr>
          <p:spPr>
            <a:xfrm>
              <a:off x="3202594" y="1630416"/>
              <a:ext cx="7522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64" name="Group 263">
            <a:extLst>
              <a:ext uri="{FF2B5EF4-FFF2-40B4-BE49-F238E27FC236}">
                <a16:creationId xmlns:a16="http://schemas.microsoft.com/office/drawing/2014/main" id="{1F51CF83-1EC6-4E9C-9B2D-E52022067EA9}"/>
              </a:ext>
            </a:extLst>
          </p:cNvPr>
          <p:cNvGrpSpPr>
            <a:grpSpLocks/>
          </p:cNvGrpSpPr>
          <p:nvPr/>
        </p:nvGrpSpPr>
        <p:grpSpPr bwMode="auto">
          <a:xfrm>
            <a:off x="4258866" y="953690"/>
            <a:ext cx="46434" cy="144066"/>
            <a:chOff x="3198528" y="304800"/>
            <a:chExt cx="80023" cy="1485185"/>
          </a:xfrm>
        </p:grpSpPr>
        <p:sp>
          <p:nvSpPr>
            <p:cNvPr id="265" name="Rectangle 682">
              <a:extLst>
                <a:ext uri="{FF2B5EF4-FFF2-40B4-BE49-F238E27FC236}">
                  <a16:creationId xmlns:a16="http://schemas.microsoft.com/office/drawing/2014/main" id="{61A98B42-AEFA-4041-9829-B471E77A98E3}"/>
                </a:ext>
              </a:extLst>
            </p:cNvPr>
            <p:cNvSpPr/>
            <p:nvPr/>
          </p:nvSpPr>
          <p:spPr>
            <a:xfrm>
              <a:off x="3200579" y="304800"/>
              <a:ext cx="77972"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60480"/>
                <a:gd name="connsiteY0" fmla="*/ 0 h 193060"/>
                <a:gd name="connsiteX1" fmla="*/ 57004 w 60480"/>
                <a:gd name="connsiteY1" fmla="*/ 0 h 193060"/>
                <a:gd name="connsiteX2" fmla="*/ 60480 w 60480"/>
                <a:gd name="connsiteY2" fmla="*/ 172199 h 193060"/>
                <a:gd name="connsiteX3" fmla="*/ 0 w 60480"/>
                <a:gd name="connsiteY3" fmla="*/ 193060 h 193060"/>
                <a:gd name="connsiteX4" fmla="*/ 0 w 60480"/>
                <a:gd name="connsiteY4" fmla="*/ 0 h 193060"/>
                <a:gd name="connsiteX0" fmla="*/ 0 w 60480"/>
                <a:gd name="connsiteY0" fmla="*/ 0 h 193060"/>
                <a:gd name="connsiteX1" fmla="*/ 53528 w 60480"/>
                <a:gd name="connsiteY1" fmla="*/ 20861 h 193060"/>
                <a:gd name="connsiteX2" fmla="*/ 60480 w 60480"/>
                <a:gd name="connsiteY2" fmla="*/ 172199 h 193060"/>
                <a:gd name="connsiteX3" fmla="*/ 0 w 60480"/>
                <a:gd name="connsiteY3" fmla="*/ 193060 h 193060"/>
                <a:gd name="connsiteX4" fmla="*/ 0 w 60480"/>
                <a:gd name="connsiteY4" fmla="*/ 0 h 193060"/>
                <a:gd name="connsiteX0" fmla="*/ 0 w 60815"/>
                <a:gd name="connsiteY0" fmla="*/ 0 h 193060"/>
                <a:gd name="connsiteX1" fmla="*/ 60481 w 60815"/>
                <a:gd name="connsiteY1" fmla="*/ 24338 h 193060"/>
                <a:gd name="connsiteX2" fmla="*/ 60480 w 60815"/>
                <a:gd name="connsiteY2" fmla="*/ 172199 h 193060"/>
                <a:gd name="connsiteX3" fmla="*/ 0 w 60815"/>
                <a:gd name="connsiteY3" fmla="*/ 193060 h 193060"/>
                <a:gd name="connsiteX4" fmla="*/ 0 w 60815"/>
                <a:gd name="connsiteY4" fmla="*/ 0 h 193060"/>
                <a:gd name="connsiteX0" fmla="*/ 0 w 60480"/>
                <a:gd name="connsiteY0" fmla="*/ 0 h 193060"/>
                <a:gd name="connsiteX1" fmla="*/ 57006 w 60480"/>
                <a:gd name="connsiteY1" fmla="*/ 27815 h 193060"/>
                <a:gd name="connsiteX2" fmla="*/ 60480 w 60480"/>
                <a:gd name="connsiteY2" fmla="*/ 172199 h 193060"/>
                <a:gd name="connsiteX3" fmla="*/ 0 w 60480"/>
                <a:gd name="connsiteY3" fmla="*/ 193060 h 193060"/>
                <a:gd name="connsiteX4" fmla="*/ 0 w 60480"/>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0" h="193060">
                  <a:moveTo>
                    <a:pt x="0" y="0"/>
                  </a:moveTo>
                  <a:lnTo>
                    <a:pt x="57006" y="27815"/>
                  </a:lnTo>
                  <a:cubicBezTo>
                    <a:pt x="58165" y="85215"/>
                    <a:pt x="59321" y="114799"/>
                    <a:pt x="60480" y="172199"/>
                  </a:cubicBez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66" name="Straight Connector 265">
              <a:extLst>
                <a:ext uri="{FF2B5EF4-FFF2-40B4-BE49-F238E27FC236}">
                  <a16:creationId xmlns:a16="http://schemas.microsoft.com/office/drawing/2014/main" id="{11FCEF05-C644-4A95-A014-2E6BD57FE478}"/>
                </a:ext>
              </a:extLst>
            </p:cNvPr>
            <p:cNvCxnSpPr/>
            <p:nvPr/>
          </p:nvCxnSpPr>
          <p:spPr>
            <a:xfrm>
              <a:off x="3198528" y="513466"/>
              <a:ext cx="7591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6C3CB00A-0B42-4DF3-8DBF-3344608CA89C}"/>
                </a:ext>
              </a:extLst>
            </p:cNvPr>
            <p:cNvCxnSpPr/>
            <p:nvPr/>
          </p:nvCxnSpPr>
          <p:spPr>
            <a:xfrm>
              <a:off x="3202632" y="1556771"/>
              <a:ext cx="7591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68" name="Group 267">
            <a:extLst>
              <a:ext uri="{FF2B5EF4-FFF2-40B4-BE49-F238E27FC236}">
                <a16:creationId xmlns:a16="http://schemas.microsoft.com/office/drawing/2014/main" id="{BE3CE3A9-816C-462D-A60F-3795C605F558}"/>
              </a:ext>
            </a:extLst>
          </p:cNvPr>
          <p:cNvGrpSpPr>
            <a:grpSpLocks/>
          </p:cNvGrpSpPr>
          <p:nvPr/>
        </p:nvGrpSpPr>
        <p:grpSpPr bwMode="auto">
          <a:xfrm>
            <a:off x="4432698" y="904876"/>
            <a:ext cx="44053" cy="145256"/>
            <a:chOff x="3200400" y="304800"/>
            <a:chExt cx="77414" cy="1485185"/>
          </a:xfrm>
        </p:grpSpPr>
        <p:sp>
          <p:nvSpPr>
            <p:cNvPr id="269" name="Rectangle 691">
              <a:extLst>
                <a:ext uri="{FF2B5EF4-FFF2-40B4-BE49-F238E27FC236}">
                  <a16:creationId xmlns:a16="http://schemas.microsoft.com/office/drawing/2014/main" id="{D87D00DB-FD7B-45EA-A3CC-2E2AE820B011}"/>
                </a:ext>
              </a:extLst>
            </p:cNvPr>
            <p:cNvSpPr/>
            <p:nvPr/>
          </p:nvSpPr>
          <p:spPr>
            <a:xfrm>
              <a:off x="3200400" y="304800"/>
              <a:ext cx="73229"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4623 w 57004"/>
                <a:gd name="connsiteY1" fmla="*/ 50007 h 193060"/>
                <a:gd name="connsiteX2" fmla="*/ 57004 w 57004"/>
                <a:gd name="connsiteY2" fmla="*/ 193060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4623" y="50007"/>
                  </a:lnTo>
                  <a:cubicBezTo>
                    <a:pt x="55417" y="97691"/>
                    <a:pt x="56210" y="145376"/>
                    <a:pt x="57004" y="193060"/>
                  </a:cubicBez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0" name="Straight Connector 269">
              <a:extLst>
                <a:ext uri="{FF2B5EF4-FFF2-40B4-BE49-F238E27FC236}">
                  <a16:creationId xmlns:a16="http://schemas.microsoft.com/office/drawing/2014/main" id="{825AB73A-3EA0-451E-ADE4-2A86424A13D4}"/>
                </a:ext>
              </a:extLst>
            </p:cNvPr>
            <p:cNvCxnSpPr/>
            <p:nvPr/>
          </p:nvCxnSpPr>
          <p:spPr>
            <a:xfrm>
              <a:off x="3202492" y="1631724"/>
              <a:ext cx="75322"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71" name="Group 270">
            <a:extLst>
              <a:ext uri="{FF2B5EF4-FFF2-40B4-BE49-F238E27FC236}">
                <a16:creationId xmlns:a16="http://schemas.microsoft.com/office/drawing/2014/main" id="{17F365BE-9CCC-4BBE-A9E9-DBC933299B30}"/>
              </a:ext>
            </a:extLst>
          </p:cNvPr>
          <p:cNvGrpSpPr>
            <a:grpSpLocks/>
          </p:cNvGrpSpPr>
          <p:nvPr/>
        </p:nvGrpSpPr>
        <p:grpSpPr bwMode="auto">
          <a:xfrm>
            <a:off x="4388644" y="945357"/>
            <a:ext cx="45244" cy="144065"/>
            <a:chOff x="3200400" y="304800"/>
            <a:chExt cx="77414" cy="1485185"/>
          </a:xfrm>
        </p:grpSpPr>
        <p:sp>
          <p:nvSpPr>
            <p:cNvPr id="272" name="Rectangle 695">
              <a:extLst>
                <a:ext uri="{FF2B5EF4-FFF2-40B4-BE49-F238E27FC236}">
                  <a16:creationId xmlns:a16="http://schemas.microsoft.com/office/drawing/2014/main" id="{8A1623F8-B728-40EA-9862-E94767AF5174}"/>
                </a:ext>
              </a:extLst>
            </p:cNvPr>
            <p:cNvSpPr/>
            <p:nvPr/>
          </p:nvSpPr>
          <p:spPr>
            <a:xfrm>
              <a:off x="3200400" y="304800"/>
              <a:ext cx="73340"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61913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61913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61913"/>
                  </a:moveTo>
                  <a:lnTo>
                    <a:pt x="57004" y="0"/>
                  </a:lnTo>
                  <a:lnTo>
                    <a:pt x="57004" y="193060"/>
                  </a:lnTo>
                  <a:lnTo>
                    <a:pt x="0" y="193060"/>
                  </a:lnTo>
                  <a:lnTo>
                    <a:pt x="0" y="61913"/>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3" name="Straight Connector 272">
              <a:extLst>
                <a:ext uri="{FF2B5EF4-FFF2-40B4-BE49-F238E27FC236}">
                  <a16:creationId xmlns:a16="http://schemas.microsoft.com/office/drawing/2014/main" id="{25BEB64D-5E20-4715-A791-293F62083603}"/>
                </a:ext>
              </a:extLst>
            </p:cNvPr>
            <p:cNvCxnSpPr/>
            <p:nvPr/>
          </p:nvCxnSpPr>
          <p:spPr>
            <a:xfrm>
              <a:off x="3202438" y="1630423"/>
              <a:ext cx="753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74" name="Group 273">
            <a:extLst>
              <a:ext uri="{FF2B5EF4-FFF2-40B4-BE49-F238E27FC236}">
                <a16:creationId xmlns:a16="http://schemas.microsoft.com/office/drawing/2014/main" id="{941161A6-4048-4AF7-8969-97624559D416}"/>
              </a:ext>
            </a:extLst>
          </p:cNvPr>
          <p:cNvGrpSpPr>
            <a:grpSpLocks/>
          </p:cNvGrpSpPr>
          <p:nvPr/>
        </p:nvGrpSpPr>
        <p:grpSpPr bwMode="auto">
          <a:xfrm>
            <a:off x="4471987" y="944166"/>
            <a:ext cx="44054" cy="145256"/>
            <a:chOff x="3198528" y="304800"/>
            <a:chExt cx="76200" cy="1485185"/>
          </a:xfrm>
        </p:grpSpPr>
        <p:sp>
          <p:nvSpPr>
            <p:cNvPr id="275" name="Rectangle 703">
              <a:extLst>
                <a:ext uri="{FF2B5EF4-FFF2-40B4-BE49-F238E27FC236}">
                  <a16:creationId xmlns:a16="http://schemas.microsoft.com/office/drawing/2014/main" id="{E0040C0D-CCF9-455A-8191-095FC715CC89}"/>
                </a:ext>
              </a:extLst>
            </p:cNvPr>
            <p:cNvSpPr/>
            <p:nvPr/>
          </p:nvSpPr>
          <p:spPr>
            <a:xfrm>
              <a:off x="3200588" y="304800"/>
              <a:ext cx="74140"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35719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35719 h 193060"/>
                <a:gd name="connsiteX2" fmla="*/ 57004 w 57004"/>
                <a:gd name="connsiteY2" fmla="*/ 140673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7004" y="35719"/>
                  </a:lnTo>
                  <a:lnTo>
                    <a:pt x="57004" y="140673"/>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6" name="Straight Connector 275">
              <a:extLst>
                <a:ext uri="{FF2B5EF4-FFF2-40B4-BE49-F238E27FC236}">
                  <a16:creationId xmlns:a16="http://schemas.microsoft.com/office/drawing/2014/main" id="{F3D5AB5B-FEC1-46EC-89E9-89636C08AD47}"/>
                </a:ext>
              </a:extLst>
            </p:cNvPr>
            <p:cNvCxnSpPr/>
            <p:nvPr/>
          </p:nvCxnSpPr>
          <p:spPr>
            <a:xfrm>
              <a:off x="3198528" y="803923"/>
              <a:ext cx="76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77" name="Group 276">
            <a:extLst>
              <a:ext uri="{FF2B5EF4-FFF2-40B4-BE49-F238E27FC236}">
                <a16:creationId xmlns:a16="http://schemas.microsoft.com/office/drawing/2014/main" id="{EA50C4F4-DE00-4593-A767-AF2449259C30}"/>
              </a:ext>
            </a:extLst>
          </p:cNvPr>
          <p:cNvGrpSpPr>
            <a:grpSpLocks/>
          </p:cNvGrpSpPr>
          <p:nvPr/>
        </p:nvGrpSpPr>
        <p:grpSpPr bwMode="auto">
          <a:xfrm>
            <a:off x="4611291" y="971551"/>
            <a:ext cx="44053" cy="144065"/>
            <a:chOff x="3198528" y="304800"/>
            <a:chExt cx="76200" cy="1485185"/>
          </a:xfrm>
        </p:grpSpPr>
        <p:sp>
          <p:nvSpPr>
            <p:cNvPr id="278" name="Rectangle 710">
              <a:extLst>
                <a:ext uri="{FF2B5EF4-FFF2-40B4-BE49-F238E27FC236}">
                  <a16:creationId xmlns:a16="http://schemas.microsoft.com/office/drawing/2014/main" id="{8507B49D-BF66-43E5-83DD-161494AAFB75}"/>
                </a:ext>
              </a:extLst>
            </p:cNvPr>
            <p:cNvSpPr/>
            <p:nvPr/>
          </p:nvSpPr>
          <p:spPr>
            <a:xfrm>
              <a:off x="3200587" y="304800"/>
              <a:ext cx="74141"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0 h 193060"/>
                <a:gd name="connsiteX2" fmla="*/ 57004 w 57004"/>
                <a:gd name="connsiteY2" fmla="*/ 135910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7004" y="0"/>
                  </a:lnTo>
                  <a:lnTo>
                    <a:pt x="57004" y="135910"/>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9" name="Straight Connector 278">
              <a:extLst>
                <a:ext uri="{FF2B5EF4-FFF2-40B4-BE49-F238E27FC236}">
                  <a16:creationId xmlns:a16="http://schemas.microsoft.com/office/drawing/2014/main" id="{4E00716B-2E0E-485E-B781-E174090D6264}"/>
                </a:ext>
              </a:extLst>
            </p:cNvPr>
            <p:cNvCxnSpPr/>
            <p:nvPr/>
          </p:nvCxnSpPr>
          <p:spPr>
            <a:xfrm>
              <a:off x="3198528" y="587105"/>
              <a:ext cx="76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0A5EE145-C6BE-4858-B1BB-25ED0F4EE4D3}"/>
                </a:ext>
              </a:extLst>
            </p:cNvPr>
            <p:cNvCxnSpPr/>
            <p:nvPr/>
          </p:nvCxnSpPr>
          <p:spPr>
            <a:xfrm>
              <a:off x="3200587" y="1630423"/>
              <a:ext cx="24714"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81" name="Group 280">
            <a:extLst>
              <a:ext uri="{FF2B5EF4-FFF2-40B4-BE49-F238E27FC236}">
                <a16:creationId xmlns:a16="http://schemas.microsoft.com/office/drawing/2014/main" id="{8AE568A2-CE3C-43C1-9577-764D277E295F}"/>
              </a:ext>
            </a:extLst>
          </p:cNvPr>
          <p:cNvGrpSpPr>
            <a:grpSpLocks/>
          </p:cNvGrpSpPr>
          <p:nvPr/>
        </p:nvGrpSpPr>
        <p:grpSpPr bwMode="auto">
          <a:xfrm>
            <a:off x="4286250" y="948928"/>
            <a:ext cx="44054" cy="144066"/>
            <a:chOff x="3200400" y="304800"/>
            <a:chExt cx="77414" cy="1485185"/>
          </a:xfrm>
        </p:grpSpPr>
        <p:sp>
          <p:nvSpPr>
            <p:cNvPr id="282" name="Rectangle 714">
              <a:extLst>
                <a:ext uri="{FF2B5EF4-FFF2-40B4-BE49-F238E27FC236}">
                  <a16:creationId xmlns:a16="http://schemas.microsoft.com/office/drawing/2014/main" id="{E4CF8D07-9ADC-4240-AF84-3BB9B53F3D46}"/>
                </a:ext>
              </a:extLst>
            </p:cNvPr>
            <p:cNvSpPr/>
            <p:nvPr/>
          </p:nvSpPr>
          <p:spPr>
            <a:xfrm>
              <a:off x="3200400" y="304800"/>
              <a:ext cx="73229"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88106 h 193060"/>
                <a:gd name="connsiteX2" fmla="*/ 57004 w 57004"/>
                <a:gd name="connsiteY2" fmla="*/ 193060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7004" y="88106"/>
                  </a:lnTo>
                  <a:lnTo>
                    <a:pt x="57004" y="193060"/>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83" name="Straight Connector 282">
              <a:extLst>
                <a:ext uri="{FF2B5EF4-FFF2-40B4-BE49-F238E27FC236}">
                  <a16:creationId xmlns:a16="http://schemas.microsoft.com/office/drawing/2014/main" id="{A0E60AD6-9B32-42C7-BA92-64B813748A99}"/>
                </a:ext>
              </a:extLst>
            </p:cNvPr>
            <p:cNvCxnSpPr/>
            <p:nvPr/>
          </p:nvCxnSpPr>
          <p:spPr>
            <a:xfrm>
              <a:off x="3202493" y="1630416"/>
              <a:ext cx="7532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84" name="Group 283">
            <a:extLst>
              <a:ext uri="{FF2B5EF4-FFF2-40B4-BE49-F238E27FC236}">
                <a16:creationId xmlns:a16="http://schemas.microsoft.com/office/drawing/2014/main" id="{F1A283B9-4C5E-438B-A227-435DF6E035AC}"/>
              </a:ext>
            </a:extLst>
          </p:cNvPr>
          <p:cNvGrpSpPr>
            <a:grpSpLocks/>
          </p:cNvGrpSpPr>
          <p:nvPr/>
        </p:nvGrpSpPr>
        <p:grpSpPr bwMode="auto">
          <a:xfrm>
            <a:off x="4452938" y="935832"/>
            <a:ext cx="45244" cy="145256"/>
            <a:chOff x="3198528" y="304800"/>
            <a:chExt cx="79286" cy="1485185"/>
          </a:xfrm>
        </p:grpSpPr>
        <p:sp>
          <p:nvSpPr>
            <p:cNvPr id="285" name="Rectangle 718">
              <a:extLst>
                <a:ext uri="{FF2B5EF4-FFF2-40B4-BE49-F238E27FC236}">
                  <a16:creationId xmlns:a16="http://schemas.microsoft.com/office/drawing/2014/main" id="{5A5E9DD2-C687-4B8E-B496-A9D18D78E33E}"/>
                </a:ext>
              </a:extLst>
            </p:cNvPr>
            <p:cNvSpPr/>
            <p:nvPr/>
          </p:nvSpPr>
          <p:spPr>
            <a:xfrm>
              <a:off x="3200615" y="304800"/>
              <a:ext cx="73026"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7004"/>
                <a:gd name="connsiteY0" fmla="*/ 0 h 193060"/>
                <a:gd name="connsiteX1" fmla="*/ 57004 w 57004"/>
                <a:gd name="connsiteY1" fmla="*/ 0 h 193060"/>
                <a:gd name="connsiteX2" fmla="*/ 54622 w 57004"/>
                <a:gd name="connsiteY2" fmla="*/ 169247 h 193060"/>
                <a:gd name="connsiteX3" fmla="*/ 0 w 57004"/>
                <a:gd name="connsiteY3" fmla="*/ 193060 h 193060"/>
                <a:gd name="connsiteX4" fmla="*/ 0 w 57004"/>
                <a:gd name="connsiteY4" fmla="*/ 0 h 19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4" h="193060">
                  <a:moveTo>
                    <a:pt x="0" y="0"/>
                  </a:moveTo>
                  <a:lnTo>
                    <a:pt x="57004" y="0"/>
                  </a:lnTo>
                  <a:lnTo>
                    <a:pt x="54622" y="169247"/>
                  </a:lnTo>
                  <a:lnTo>
                    <a:pt x="0" y="193060"/>
                  </a:lnTo>
                  <a:lnTo>
                    <a:pt x="0" y="0"/>
                  </a:lnTo>
                  <a:close/>
                </a:path>
              </a:pathLst>
            </a:cu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86" name="Straight Connector 285">
              <a:extLst>
                <a:ext uri="{FF2B5EF4-FFF2-40B4-BE49-F238E27FC236}">
                  <a16:creationId xmlns:a16="http://schemas.microsoft.com/office/drawing/2014/main" id="{1640CC8B-0869-4E4C-9C24-978E8E020185}"/>
                </a:ext>
              </a:extLst>
            </p:cNvPr>
            <p:cNvCxnSpPr/>
            <p:nvPr/>
          </p:nvCxnSpPr>
          <p:spPr>
            <a:xfrm>
              <a:off x="3198528" y="487401"/>
              <a:ext cx="77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002DB7D0-B9A2-4FA7-836D-E7666E4D0C5C}"/>
                </a:ext>
              </a:extLst>
            </p:cNvPr>
            <p:cNvCxnSpPr/>
            <p:nvPr/>
          </p:nvCxnSpPr>
          <p:spPr>
            <a:xfrm>
              <a:off x="3200615" y="1449123"/>
              <a:ext cx="771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88" name="Group 287">
            <a:extLst>
              <a:ext uri="{FF2B5EF4-FFF2-40B4-BE49-F238E27FC236}">
                <a16:creationId xmlns:a16="http://schemas.microsoft.com/office/drawing/2014/main" id="{924D96DF-54A2-47EF-8E10-490DCAC478DC}"/>
              </a:ext>
            </a:extLst>
          </p:cNvPr>
          <p:cNvGrpSpPr>
            <a:grpSpLocks/>
          </p:cNvGrpSpPr>
          <p:nvPr/>
        </p:nvGrpSpPr>
        <p:grpSpPr bwMode="auto">
          <a:xfrm rot="8400000">
            <a:off x="4102894" y="383382"/>
            <a:ext cx="656035" cy="764381"/>
            <a:chOff x="1459636" y="83711"/>
            <a:chExt cx="874704" cy="1019211"/>
          </a:xfrm>
        </p:grpSpPr>
        <p:sp>
          <p:nvSpPr>
            <p:cNvPr id="289" name="Freeform 724">
              <a:extLst>
                <a:ext uri="{FF2B5EF4-FFF2-40B4-BE49-F238E27FC236}">
                  <a16:creationId xmlns:a16="http://schemas.microsoft.com/office/drawing/2014/main" id="{F94D30E9-97CB-4710-BCA7-1D52C8034861}"/>
                </a:ext>
              </a:extLst>
            </p:cNvPr>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0" name="Freeform 725">
              <a:extLst>
                <a:ext uri="{FF2B5EF4-FFF2-40B4-BE49-F238E27FC236}">
                  <a16:creationId xmlns:a16="http://schemas.microsoft.com/office/drawing/2014/main" id="{108E76D1-DC94-4D0A-A824-F8CDB240028C}"/>
                </a:ext>
              </a:extLst>
            </p:cNvPr>
            <p:cNvSpPr/>
            <p:nvPr/>
          </p:nvSpPr>
          <p:spPr>
            <a:xfrm>
              <a:off x="1460020"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1" name="Freeform 726">
              <a:extLst>
                <a:ext uri="{FF2B5EF4-FFF2-40B4-BE49-F238E27FC236}">
                  <a16:creationId xmlns:a16="http://schemas.microsoft.com/office/drawing/2014/main" id="{0502E4AA-F3A6-471A-9ABE-2B1F6995426B}"/>
                </a:ext>
              </a:extLst>
            </p:cNvPr>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2" name="Freeform 727">
              <a:extLst>
                <a:ext uri="{FF2B5EF4-FFF2-40B4-BE49-F238E27FC236}">
                  <a16:creationId xmlns:a16="http://schemas.microsoft.com/office/drawing/2014/main" id="{241DFB4C-DD59-4C9E-9E6C-2B024A2C792B}"/>
                </a:ext>
              </a:extLst>
            </p:cNvPr>
            <p:cNvSpPr/>
            <p:nvPr/>
          </p:nvSpPr>
          <p:spPr>
            <a:xfrm>
              <a:off x="1885497"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3" name="Freeform 728">
              <a:extLst>
                <a:ext uri="{FF2B5EF4-FFF2-40B4-BE49-F238E27FC236}">
                  <a16:creationId xmlns:a16="http://schemas.microsoft.com/office/drawing/2014/main" id="{F76B8F90-484C-4A5A-A586-E15BB3CD57AA}"/>
                </a:ext>
              </a:extLst>
            </p:cNvPr>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4" name="Freeform 729">
              <a:extLst>
                <a:ext uri="{FF2B5EF4-FFF2-40B4-BE49-F238E27FC236}">
                  <a16:creationId xmlns:a16="http://schemas.microsoft.com/office/drawing/2014/main" id="{96D508A5-477E-4BE6-B65E-AEC87E6FAFF2}"/>
                </a:ext>
              </a:extLst>
            </p:cNvPr>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5" name="Freeform 753">
              <a:extLst>
                <a:ext uri="{FF2B5EF4-FFF2-40B4-BE49-F238E27FC236}">
                  <a16:creationId xmlns:a16="http://schemas.microsoft.com/office/drawing/2014/main" id="{06191D77-5467-4E88-8385-AAC51C673AA4}"/>
                </a:ext>
              </a:extLst>
            </p:cNvPr>
            <p:cNvSpPr/>
            <p:nvPr/>
          </p:nvSpPr>
          <p:spPr>
            <a:xfrm flipH="1">
              <a:off x="1854963" y="601953"/>
              <a:ext cx="252410" cy="50325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6" name="Freeform 754">
              <a:extLst>
                <a:ext uri="{FF2B5EF4-FFF2-40B4-BE49-F238E27FC236}">
                  <a16:creationId xmlns:a16="http://schemas.microsoft.com/office/drawing/2014/main" id="{8F9CDBD3-D7A9-40D7-931F-849ECEFE464D}"/>
                </a:ext>
              </a:extLst>
            </p:cNvPr>
            <p:cNvSpPr/>
            <p:nvPr/>
          </p:nvSpPr>
          <p:spPr>
            <a:xfrm>
              <a:off x="1567469" y="623689"/>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97" name="Group 296">
            <a:extLst>
              <a:ext uri="{FF2B5EF4-FFF2-40B4-BE49-F238E27FC236}">
                <a16:creationId xmlns:a16="http://schemas.microsoft.com/office/drawing/2014/main" id="{6F04BE34-22AE-40B4-9C0F-BD929C44A4C0}"/>
              </a:ext>
            </a:extLst>
          </p:cNvPr>
          <p:cNvGrpSpPr>
            <a:grpSpLocks/>
          </p:cNvGrpSpPr>
          <p:nvPr/>
        </p:nvGrpSpPr>
        <p:grpSpPr bwMode="auto">
          <a:xfrm>
            <a:off x="1553766" y="552450"/>
            <a:ext cx="656034" cy="1414463"/>
            <a:chOff x="551931" y="12024"/>
            <a:chExt cx="874704" cy="1886195"/>
          </a:xfrm>
        </p:grpSpPr>
        <p:grpSp>
          <p:nvGrpSpPr>
            <p:cNvPr id="298" name="Group 763">
              <a:extLst>
                <a:ext uri="{FF2B5EF4-FFF2-40B4-BE49-F238E27FC236}">
                  <a16:creationId xmlns:a16="http://schemas.microsoft.com/office/drawing/2014/main" id="{823A78ED-E633-4F95-9E3C-82F300B77929}"/>
                </a:ext>
              </a:extLst>
            </p:cNvPr>
            <p:cNvGrpSpPr>
              <a:grpSpLocks/>
            </p:cNvGrpSpPr>
            <p:nvPr/>
          </p:nvGrpSpPr>
          <p:grpSpPr bwMode="auto">
            <a:xfrm>
              <a:off x="939222" y="586287"/>
              <a:ext cx="61357" cy="1311932"/>
              <a:chOff x="3198528" y="304800"/>
              <a:chExt cx="79286" cy="1485185"/>
            </a:xfrm>
          </p:grpSpPr>
          <p:sp>
            <p:nvSpPr>
              <p:cNvPr id="308" name="Rectangle 307">
                <a:extLst>
                  <a:ext uri="{FF2B5EF4-FFF2-40B4-BE49-F238E27FC236}">
                    <a16:creationId xmlns:a16="http://schemas.microsoft.com/office/drawing/2014/main" id="{B503ED36-78CB-4F09-B476-5932773666C0}"/>
                  </a:ext>
                </a:extLst>
              </p:cNvPr>
              <p:cNvSpPr/>
              <p:nvPr/>
            </p:nvSpPr>
            <p:spPr>
              <a:xfrm>
                <a:off x="3200650" y="305351"/>
                <a:ext cx="73848" cy="1484634"/>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09" name="Straight Connector 308">
                <a:extLst>
                  <a:ext uri="{FF2B5EF4-FFF2-40B4-BE49-F238E27FC236}">
                    <a16:creationId xmlns:a16="http://schemas.microsoft.com/office/drawing/2014/main" id="{64E82F63-722A-4C83-B6DB-183CD7948FDD}"/>
                  </a:ext>
                </a:extLst>
              </p:cNvPr>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0" name="Straight Connector 309">
                <a:extLst>
                  <a:ext uri="{FF2B5EF4-FFF2-40B4-BE49-F238E27FC236}">
                    <a16:creationId xmlns:a16="http://schemas.microsoft.com/office/drawing/2014/main" id="{07933624-DFDD-43ED-8708-02E03F94582A}"/>
                  </a:ext>
                </a:extLst>
              </p:cNvPr>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1" name="Straight Connector 310">
                <a:extLst>
                  <a:ext uri="{FF2B5EF4-FFF2-40B4-BE49-F238E27FC236}">
                    <a16:creationId xmlns:a16="http://schemas.microsoft.com/office/drawing/2014/main" id="{15ADB540-A16B-40B4-B0FC-8DF7ADE1F141}"/>
                  </a:ext>
                </a:extLst>
              </p:cNvPr>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a16="http://schemas.microsoft.com/office/drawing/2014/main" id="{4C51032A-A7C7-4F93-90E4-002547B21C65}"/>
                  </a:ext>
                </a:extLst>
              </p:cNvPr>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712B683E-63D9-416B-A65D-CC0991176265}"/>
                  </a:ext>
                </a:extLst>
              </p:cNvPr>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6A599908-6062-469D-ABBF-D1EE724030BE}"/>
                  </a:ext>
                </a:extLst>
              </p:cNvPr>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99" name="Group 767">
              <a:extLst>
                <a:ext uri="{FF2B5EF4-FFF2-40B4-BE49-F238E27FC236}">
                  <a16:creationId xmlns:a16="http://schemas.microsoft.com/office/drawing/2014/main" id="{90053A78-0BA5-42D6-AFD7-651E2E66B562}"/>
                </a:ext>
              </a:extLst>
            </p:cNvPr>
            <p:cNvGrpSpPr>
              <a:grpSpLocks/>
            </p:cNvGrpSpPr>
            <p:nvPr/>
          </p:nvGrpSpPr>
          <p:grpSpPr bwMode="auto">
            <a:xfrm>
              <a:off x="551931" y="12024"/>
              <a:ext cx="874704" cy="1019211"/>
              <a:chOff x="1459636" y="83711"/>
              <a:chExt cx="874704" cy="1019211"/>
            </a:xfrm>
          </p:grpSpPr>
          <p:sp>
            <p:nvSpPr>
              <p:cNvPr id="300" name="Freeform 768">
                <a:extLst>
                  <a:ext uri="{FF2B5EF4-FFF2-40B4-BE49-F238E27FC236}">
                    <a16:creationId xmlns:a16="http://schemas.microsoft.com/office/drawing/2014/main" id="{36AE0C4D-32EC-4408-9D7B-524A8CC63ACD}"/>
                  </a:ext>
                </a:extLst>
              </p:cNvPr>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1" name="Freeform 793">
                <a:extLst>
                  <a:ext uri="{FF2B5EF4-FFF2-40B4-BE49-F238E27FC236}">
                    <a16:creationId xmlns:a16="http://schemas.microsoft.com/office/drawing/2014/main" id="{BF2D4F1E-158A-4202-A358-7A23ADF2558A}"/>
                  </a:ext>
                </a:extLst>
              </p:cNvPr>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2" name="Freeform 794">
                <a:extLst>
                  <a:ext uri="{FF2B5EF4-FFF2-40B4-BE49-F238E27FC236}">
                    <a16:creationId xmlns:a16="http://schemas.microsoft.com/office/drawing/2014/main" id="{588ADE2C-12F2-4E7D-9DD8-4A15E567AF0F}"/>
                  </a:ext>
                </a:extLst>
              </p:cNvPr>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3" name="Freeform 795">
                <a:extLst>
                  <a:ext uri="{FF2B5EF4-FFF2-40B4-BE49-F238E27FC236}">
                    <a16:creationId xmlns:a16="http://schemas.microsoft.com/office/drawing/2014/main" id="{77600710-9EB8-4360-83D9-11BDBC964B4E}"/>
                  </a:ext>
                </a:extLst>
              </p:cNvPr>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4" name="Freeform 796">
                <a:extLst>
                  <a:ext uri="{FF2B5EF4-FFF2-40B4-BE49-F238E27FC236}">
                    <a16:creationId xmlns:a16="http://schemas.microsoft.com/office/drawing/2014/main" id="{8BB646DF-DF9C-4799-BDDF-2CD51F2C5311}"/>
                  </a:ext>
                </a:extLst>
              </p:cNvPr>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5" name="Freeform 797">
                <a:extLst>
                  <a:ext uri="{FF2B5EF4-FFF2-40B4-BE49-F238E27FC236}">
                    <a16:creationId xmlns:a16="http://schemas.microsoft.com/office/drawing/2014/main" id="{4AE5DF9C-9B48-4E9D-BCA6-F44E0990910F}"/>
                  </a:ext>
                </a:extLst>
              </p:cNvPr>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6" name="Freeform 798">
                <a:extLst>
                  <a:ext uri="{FF2B5EF4-FFF2-40B4-BE49-F238E27FC236}">
                    <a16:creationId xmlns:a16="http://schemas.microsoft.com/office/drawing/2014/main" id="{55EE3C50-AA3E-4A06-A7DB-E6621A6BB50F}"/>
                  </a:ext>
                </a:extLst>
              </p:cNvPr>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7" name="Freeform 799">
                <a:extLst>
                  <a:ext uri="{FF2B5EF4-FFF2-40B4-BE49-F238E27FC236}">
                    <a16:creationId xmlns:a16="http://schemas.microsoft.com/office/drawing/2014/main" id="{CF73F1AE-D629-46BB-A0E2-8FF6AF41BEBE}"/>
                  </a:ext>
                </a:extLst>
              </p:cNvPr>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15" name="Group 314">
            <a:extLst>
              <a:ext uri="{FF2B5EF4-FFF2-40B4-BE49-F238E27FC236}">
                <a16:creationId xmlns:a16="http://schemas.microsoft.com/office/drawing/2014/main" id="{919E8E96-7CE6-4E43-896C-9BC8416A491A}"/>
              </a:ext>
            </a:extLst>
          </p:cNvPr>
          <p:cNvGrpSpPr>
            <a:grpSpLocks/>
          </p:cNvGrpSpPr>
          <p:nvPr/>
        </p:nvGrpSpPr>
        <p:grpSpPr bwMode="auto">
          <a:xfrm>
            <a:off x="1559719" y="557212"/>
            <a:ext cx="656035" cy="1414463"/>
            <a:chOff x="551931" y="12024"/>
            <a:chExt cx="874704" cy="1886195"/>
          </a:xfrm>
        </p:grpSpPr>
        <p:grpSp>
          <p:nvGrpSpPr>
            <p:cNvPr id="316" name="Group 808">
              <a:extLst>
                <a:ext uri="{FF2B5EF4-FFF2-40B4-BE49-F238E27FC236}">
                  <a16:creationId xmlns:a16="http://schemas.microsoft.com/office/drawing/2014/main" id="{A3516972-FB1D-4590-BF28-8175A6B1E5F6}"/>
                </a:ext>
              </a:extLst>
            </p:cNvPr>
            <p:cNvGrpSpPr>
              <a:grpSpLocks/>
            </p:cNvGrpSpPr>
            <p:nvPr/>
          </p:nvGrpSpPr>
          <p:grpSpPr bwMode="auto">
            <a:xfrm>
              <a:off x="939222" y="586287"/>
              <a:ext cx="61357" cy="1311932"/>
              <a:chOff x="3198528" y="304800"/>
              <a:chExt cx="79286" cy="1485185"/>
            </a:xfrm>
          </p:grpSpPr>
          <p:sp>
            <p:nvSpPr>
              <p:cNvPr id="326" name="Rectangle 325">
                <a:extLst>
                  <a:ext uri="{FF2B5EF4-FFF2-40B4-BE49-F238E27FC236}">
                    <a16:creationId xmlns:a16="http://schemas.microsoft.com/office/drawing/2014/main" id="{41F69503-9F35-48CB-9B33-006CF8D852CE}"/>
                  </a:ext>
                </a:extLst>
              </p:cNvPr>
              <p:cNvSpPr/>
              <p:nvPr/>
            </p:nvSpPr>
            <p:spPr>
              <a:xfrm>
                <a:off x="3200651" y="305351"/>
                <a:ext cx="73848" cy="1484634"/>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27" name="Straight Connector 326">
                <a:extLst>
                  <a:ext uri="{FF2B5EF4-FFF2-40B4-BE49-F238E27FC236}">
                    <a16:creationId xmlns:a16="http://schemas.microsoft.com/office/drawing/2014/main" id="{AE515398-4D92-41C1-A4DA-04362B15416F}"/>
                  </a:ext>
                </a:extLst>
              </p:cNvPr>
              <p:cNvCxnSpPr/>
              <p:nvPr/>
            </p:nvCxnSpPr>
            <p:spPr>
              <a:xfrm>
                <a:off x="3200651" y="45812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28" name="Straight Connector 327">
                <a:extLst>
                  <a:ext uri="{FF2B5EF4-FFF2-40B4-BE49-F238E27FC236}">
                    <a16:creationId xmlns:a16="http://schemas.microsoft.com/office/drawing/2014/main" id="{CF1C2FF4-236B-439A-9CFD-5574AA96AA48}"/>
                  </a:ext>
                </a:extLst>
              </p:cNvPr>
              <p:cNvCxnSpPr/>
              <p:nvPr/>
            </p:nvCxnSpPr>
            <p:spPr>
              <a:xfrm>
                <a:off x="3200651" y="77087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29" name="Straight Connector 328">
                <a:extLst>
                  <a:ext uri="{FF2B5EF4-FFF2-40B4-BE49-F238E27FC236}">
                    <a16:creationId xmlns:a16="http://schemas.microsoft.com/office/drawing/2014/main" id="{DB4941C5-0A3B-4F39-AE3D-900AFDC89C99}"/>
                  </a:ext>
                </a:extLst>
              </p:cNvPr>
              <p:cNvCxnSpPr/>
              <p:nvPr/>
            </p:nvCxnSpPr>
            <p:spPr>
              <a:xfrm>
                <a:off x="3200651" y="104946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B8925F84-94E0-4B33-8069-9FA165DBF33B}"/>
                  </a:ext>
                </a:extLst>
              </p:cNvPr>
              <p:cNvCxnSpPr/>
              <p:nvPr/>
            </p:nvCxnSpPr>
            <p:spPr>
              <a:xfrm>
                <a:off x="3198599" y="127773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EB0EDDE2-CB58-4067-802A-1B150AF58715}"/>
                  </a:ext>
                </a:extLst>
              </p:cNvPr>
              <p:cNvCxnSpPr/>
              <p:nvPr/>
            </p:nvCxnSpPr>
            <p:spPr>
              <a:xfrm>
                <a:off x="3200651" y="147903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2" name="Straight Connector 331">
                <a:extLst>
                  <a:ext uri="{FF2B5EF4-FFF2-40B4-BE49-F238E27FC236}">
                    <a16:creationId xmlns:a16="http://schemas.microsoft.com/office/drawing/2014/main" id="{5147DC62-BAA9-4D1D-80A7-C63B7E947EDE}"/>
                  </a:ext>
                </a:extLst>
              </p:cNvPr>
              <p:cNvCxnSpPr/>
              <p:nvPr/>
            </p:nvCxnSpPr>
            <p:spPr>
              <a:xfrm>
                <a:off x="3202702" y="163181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17" name="Group 812">
              <a:extLst>
                <a:ext uri="{FF2B5EF4-FFF2-40B4-BE49-F238E27FC236}">
                  <a16:creationId xmlns:a16="http://schemas.microsoft.com/office/drawing/2014/main" id="{DAAE4BB2-F9E4-4B28-9380-F48357BC79C9}"/>
                </a:ext>
              </a:extLst>
            </p:cNvPr>
            <p:cNvGrpSpPr>
              <a:grpSpLocks/>
            </p:cNvGrpSpPr>
            <p:nvPr/>
          </p:nvGrpSpPr>
          <p:grpSpPr bwMode="auto">
            <a:xfrm>
              <a:off x="551931" y="12024"/>
              <a:ext cx="874704" cy="1019211"/>
              <a:chOff x="1459636" y="83711"/>
              <a:chExt cx="874704" cy="1019211"/>
            </a:xfrm>
          </p:grpSpPr>
          <p:sp>
            <p:nvSpPr>
              <p:cNvPr id="318" name="Freeform 813">
                <a:extLst>
                  <a:ext uri="{FF2B5EF4-FFF2-40B4-BE49-F238E27FC236}">
                    <a16:creationId xmlns:a16="http://schemas.microsoft.com/office/drawing/2014/main" id="{8B4C3FAC-BE62-4CA9-8269-753A71E6F30F}"/>
                  </a:ext>
                </a:extLst>
              </p:cNvPr>
              <p:cNvSpPr/>
              <p:nvPr/>
            </p:nvSpPr>
            <p:spPr>
              <a:xfrm>
                <a:off x="1883495" y="356796"/>
                <a:ext cx="450845"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19" name="Freeform 814">
                <a:extLst>
                  <a:ext uri="{FF2B5EF4-FFF2-40B4-BE49-F238E27FC236}">
                    <a16:creationId xmlns:a16="http://schemas.microsoft.com/office/drawing/2014/main" id="{A502AF19-AF4B-4178-AFAB-341DE1E5CB5E}"/>
                  </a:ext>
                </a:extLst>
              </p:cNvPr>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0" name="Freeform 815">
                <a:extLst>
                  <a:ext uri="{FF2B5EF4-FFF2-40B4-BE49-F238E27FC236}">
                    <a16:creationId xmlns:a16="http://schemas.microsoft.com/office/drawing/2014/main" id="{563E3622-992D-45B7-B807-9823034392FB}"/>
                  </a:ext>
                </a:extLst>
              </p:cNvPr>
              <p:cNvSpPr/>
              <p:nvPr/>
            </p:nvSpPr>
            <p:spPr>
              <a:xfrm>
                <a:off x="1845395" y="124991"/>
                <a:ext cx="42862"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1" name="Freeform 816">
                <a:extLst>
                  <a:ext uri="{FF2B5EF4-FFF2-40B4-BE49-F238E27FC236}">
                    <a16:creationId xmlns:a16="http://schemas.microsoft.com/office/drawing/2014/main" id="{258B0079-ADB1-439F-9BCE-AE0BE9E236B0}"/>
                  </a:ext>
                </a:extLst>
              </p:cNvPr>
              <p:cNvSpPr/>
              <p:nvPr/>
            </p:nvSpPr>
            <p:spPr>
              <a:xfrm>
                <a:off x="1886670"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2" name="Freeform 817">
                <a:extLst>
                  <a:ext uri="{FF2B5EF4-FFF2-40B4-BE49-F238E27FC236}">
                    <a16:creationId xmlns:a16="http://schemas.microsoft.com/office/drawing/2014/main" id="{96C99B58-8E08-45D0-8B01-F2D84EC532C2}"/>
                  </a:ext>
                </a:extLst>
              </p:cNvPr>
              <p:cNvSpPr/>
              <p:nvPr/>
            </p:nvSpPr>
            <p:spPr>
              <a:xfrm>
                <a:off x="1877145"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3" name="Freeform 818">
                <a:extLst>
                  <a:ext uri="{FF2B5EF4-FFF2-40B4-BE49-F238E27FC236}">
                    <a16:creationId xmlns:a16="http://schemas.microsoft.com/office/drawing/2014/main" id="{3AEA1EC9-DCEF-41CD-8539-76457BB1B42E}"/>
                  </a:ext>
                </a:extLst>
              </p:cNvPr>
              <p:cNvSpPr/>
              <p:nvPr/>
            </p:nvSpPr>
            <p:spPr>
              <a:xfrm>
                <a:off x="1680297"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4" name="Freeform 819">
                <a:extLst>
                  <a:ext uri="{FF2B5EF4-FFF2-40B4-BE49-F238E27FC236}">
                    <a16:creationId xmlns:a16="http://schemas.microsoft.com/office/drawing/2014/main" id="{F3F1D597-08CB-46A3-AFE6-BE7FE2CFBFB1}"/>
                  </a:ext>
                </a:extLst>
              </p:cNvPr>
              <p:cNvSpPr/>
              <p:nvPr/>
            </p:nvSpPr>
            <p:spPr>
              <a:xfrm flipH="1">
                <a:off x="1854920" y="599715"/>
                <a:ext cx="252409"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5" name="Freeform 820">
                <a:extLst>
                  <a:ext uri="{FF2B5EF4-FFF2-40B4-BE49-F238E27FC236}">
                    <a16:creationId xmlns:a16="http://schemas.microsoft.com/office/drawing/2014/main" id="{6F6C45A5-1D3C-40ED-B95F-F68E78A1E370}"/>
                  </a:ext>
                </a:extLst>
              </p:cNvPr>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33" name="Group 332">
            <a:extLst>
              <a:ext uri="{FF2B5EF4-FFF2-40B4-BE49-F238E27FC236}">
                <a16:creationId xmlns:a16="http://schemas.microsoft.com/office/drawing/2014/main" id="{7DE0CA15-1268-4CA1-AAD9-04207D8F2582}"/>
              </a:ext>
            </a:extLst>
          </p:cNvPr>
          <p:cNvGrpSpPr>
            <a:grpSpLocks/>
          </p:cNvGrpSpPr>
          <p:nvPr/>
        </p:nvGrpSpPr>
        <p:grpSpPr bwMode="auto">
          <a:xfrm>
            <a:off x="1503760" y="586978"/>
            <a:ext cx="656034" cy="1387079"/>
            <a:chOff x="411030" y="2113399"/>
            <a:chExt cx="874703" cy="1849001"/>
          </a:xfrm>
        </p:grpSpPr>
        <p:grpSp>
          <p:nvGrpSpPr>
            <p:cNvPr id="334" name="Group 829">
              <a:extLst>
                <a:ext uri="{FF2B5EF4-FFF2-40B4-BE49-F238E27FC236}">
                  <a16:creationId xmlns:a16="http://schemas.microsoft.com/office/drawing/2014/main" id="{E4B4D5F9-9B25-4C87-B888-9AB6AADF8DD8}"/>
                </a:ext>
              </a:extLst>
            </p:cNvPr>
            <p:cNvGrpSpPr>
              <a:grpSpLocks/>
            </p:cNvGrpSpPr>
            <p:nvPr/>
          </p:nvGrpSpPr>
          <p:grpSpPr bwMode="auto">
            <a:xfrm>
              <a:off x="804391" y="2650468"/>
              <a:ext cx="61357" cy="1311932"/>
              <a:chOff x="3198528" y="304800"/>
              <a:chExt cx="79286" cy="1485185"/>
            </a:xfrm>
          </p:grpSpPr>
          <p:sp>
            <p:nvSpPr>
              <p:cNvPr id="344" name="Rectangle 343">
                <a:extLst>
                  <a:ext uri="{FF2B5EF4-FFF2-40B4-BE49-F238E27FC236}">
                    <a16:creationId xmlns:a16="http://schemas.microsoft.com/office/drawing/2014/main" id="{A1B924F8-A7F0-4AB1-8AE3-E7309941E914}"/>
                  </a:ext>
                </a:extLst>
              </p:cNvPr>
              <p:cNvSpPr/>
              <p:nvPr/>
            </p:nvSpPr>
            <p:spPr>
              <a:xfrm>
                <a:off x="3201012" y="304097"/>
                <a:ext cx="71798" cy="1485888"/>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45" name="Straight Connector 344">
                <a:extLst>
                  <a:ext uri="{FF2B5EF4-FFF2-40B4-BE49-F238E27FC236}">
                    <a16:creationId xmlns:a16="http://schemas.microsoft.com/office/drawing/2014/main" id="{7E6C7D04-BB4C-4A02-B885-98086EDF4923}"/>
                  </a:ext>
                </a:extLst>
              </p:cNvPr>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7CFFF6CF-072D-4346-88B6-79B7470F730B}"/>
                  </a:ext>
                </a:extLst>
              </p:cNvPr>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7" name="Straight Connector 346">
                <a:extLst>
                  <a:ext uri="{FF2B5EF4-FFF2-40B4-BE49-F238E27FC236}">
                    <a16:creationId xmlns:a16="http://schemas.microsoft.com/office/drawing/2014/main" id="{66D870D8-CDA5-4EC6-A2BB-1D79D8DA6CBC}"/>
                  </a:ext>
                </a:extLst>
              </p:cNvPr>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8" name="Straight Connector 347">
                <a:extLst>
                  <a:ext uri="{FF2B5EF4-FFF2-40B4-BE49-F238E27FC236}">
                    <a16:creationId xmlns:a16="http://schemas.microsoft.com/office/drawing/2014/main" id="{87597E2D-5C51-415A-968A-77B257AB666C}"/>
                  </a:ext>
                </a:extLst>
              </p:cNvPr>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9" name="Straight Connector 348">
                <a:extLst>
                  <a:ext uri="{FF2B5EF4-FFF2-40B4-BE49-F238E27FC236}">
                    <a16:creationId xmlns:a16="http://schemas.microsoft.com/office/drawing/2014/main" id="{34FABB09-7C48-4A7E-AABF-F097437DB343}"/>
                  </a:ext>
                </a:extLst>
              </p:cNvPr>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50" name="Straight Connector 349">
                <a:extLst>
                  <a:ext uri="{FF2B5EF4-FFF2-40B4-BE49-F238E27FC236}">
                    <a16:creationId xmlns:a16="http://schemas.microsoft.com/office/drawing/2014/main" id="{490DBCE1-74AA-41BF-8E6A-A80EFD9A040B}"/>
                  </a:ext>
                </a:extLst>
              </p:cNvPr>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35" name="Group 830">
              <a:extLst>
                <a:ext uri="{FF2B5EF4-FFF2-40B4-BE49-F238E27FC236}">
                  <a16:creationId xmlns:a16="http://schemas.microsoft.com/office/drawing/2014/main" id="{4442ADBA-DFB8-4368-B0C4-80F69B6B2341}"/>
                </a:ext>
              </a:extLst>
            </p:cNvPr>
            <p:cNvGrpSpPr>
              <a:grpSpLocks/>
            </p:cNvGrpSpPr>
            <p:nvPr/>
          </p:nvGrpSpPr>
          <p:grpSpPr bwMode="auto">
            <a:xfrm>
              <a:off x="411030" y="2113399"/>
              <a:ext cx="874703" cy="1019211"/>
              <a:chOff x="1185300" y="-42025"/>
              <a:chExt cx="874703" cy="1019211"/>
            </a:xfrm>
          </p:grpSpPr>
          <p:sp>
            <p:nvSpPr>
              <p:cNvPr id="336" name="Freeform 831">
                <a:extLst>
                  <a:ext uri="{FF2B5EF4-FFF2-40B4-BE49-F238E27FC236}">
                    <a16:creationId xmlns:a16="http://schemas.microsoft.com/office/drawing/2014/main" id="{CC47791C-377B-4DC1-B844-7A24CBFCEAEC}"/>
                  </a:ext>
                </a:extLst>
              </p:cNvPr>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7" name="Freeform 834">
                <a:extLst>
                  <a:ext uri="{FF2B5EF4-FFF2-40B4-BE49-F238E27FC236}">
                    <a16:creationId xmlns:a16="http://schemas.microsoft.com/office/drawing/2014/main" id="{EC2AFC0C-A1C8-4187-B74B-978BE21CD6FD}"/>
                  </a:ext>
                </a:extLst>
              </p:cNvPr>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72512 w 571862"/>
                  <a:gd name="connsiteY11" fmla="*/ 75063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35022"/>
                  <a:gd name="connsiteX1" fmla="*/ 571862 w 571862"/>
                  <a:gd name="connsiteY1" fmla="*/ 319314 h 335022"/>
                  <a:gd name="connsiteX2" fmla="*/ 542834 w 571862"/>
                  <a:gd name="connsiteY2" fmla="*/ 281577 h 335022"/>
                  <a:gd name="connsiteX3" fmla="*/ 539931 w 571862"/>
                  <a:gd name="connsiteY3" fmla="*/ 269966 h 335022"/>
                  <a:gd name="connsiteX4" fmla="*/ 429622 w 571862"/>
                  <a:gd name="connsiteY4" fmla="*/ 101600 h 335022"/>
                  <a:gd name="connsiteX5" fmla="*/ 267062 w 571862"/>
                  <a:gd name="connsiteY5" fmla="*/ 8709 h 335022"/>
                  <a:gd name="connsiteX6" fmla="*/ 194491 w 571862"/>
                  <a:gd name="connsiteY6" fmla="*/ 5806 h 335022"/>
                  <a:gd name="connsiteX7" fmla="*/ 174171 w 571862"/>
                  <a:gd name="connsiteY7" fmla="*/ 2903 h 335022"/>
                  <a:gd name="connsiteX8" fmla="*/ 162560 w 571862"/>
                  <a:gd name="connsiteY8" fmla="*/ 0 h 335022"/>
                  <a:gd name="connsiteX9" fmla="*/ 0 w 571862"/>
                  <a:gd name="connsiteY9" fmla="*/ 31931 h 335022"/>
                  <a:gd name="connsiteX10" fmla="*/ 2414 w 571862"/>
                  <a:gd name="connsiteY10" fmla="*/ 335022 h 335022"/>
                  <a:gd name="connsiteX11" fmla="*/ 72512 w 571862"/>
                  <a:gd name="connsiteY11" fmla="*/ 75063 h 335022"/>
                  <a:gd name="connsiteX12" fmla="*/ 238034 w 571862"/>
                  <a:gd name="connsiteY12" fmla="*/ 63863 h 335022"/>
                  <a:gd name="connsiteX13" fmla="*/ 264160 w 571862"/>
                  <a:gd name="connsiteY13" fmla="*/ 69669 h 335022"/>
                  <a:gd name="connsiteX14" fmla="*/ 272868 w 571862"/>
                  <a:gd name="connsiteY14" fmla="*/ 72571 h 335022"/>
                  <a:gd name="connsiteX15" fmla="*/ 287382 w 571862"/>
                  <a:gd name="connsiteY15" fmla="*/ 72571 h 335022"/>
                  <a:gd name="connsiteX16" fmla="*/ 403497 w 571862"/>
                  <a:gd name="connsiteY16" fmla="*/ 153851 h 335022"/>
                  <a:gd name="connsiteX17" fmla="*/ 429622 w 571862"/>
                  <a:gd name="connsiteY17" fmla="*/ 168366 h 335022"/>
                  <a:gd name="connsiteX18" fmla="*/ 438331 w 571862"/>
                  <a:gd name="connsiteY18" fmla="*/ 174171 h 335022"/>
                  <a:gd name="connsiteX19" fmla="*/ 571862 w 571862"/>
                  <a:gd name="connsiteY19" fmla="*/ 319314 h 33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8" name="Freeform 843">
                <a:extLst>
                  <a:ext uri="{FF2B5EF4-FFF2-40B4-BE49-F238E27FC236}">
                    <a16:creationId xmlns:a16="http://schemas.microsoft.com/office/drawing/2014/main" id="{FF8AD9A0-5997-4F73-B776-A345ABA36B00}"/>
                  </a:ext>
                </a:extLst>
              </p:cNvPr>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9" name="Freeform 844">
                <a:extLst>
                  <a:ext uri="{FF2B5EF4-FFF2-40B4-BE49-F238E27FC236}">
                    <a16:creationId xmlns:a16="http://schemas.microsoft.com/office/drawing/2014/main" id="{939F418A-A7AB-459A-8C6A-E5EE2B811BF3}"/>
                  </a:ext>
                </a:extLst>
              </p:cNvPr>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0" name="Freeform 845">
                <a:extLst>
                  <a:ext uri="{FF2B5EF4-FFF2-40B4-BE49-F238E27FC236}">
                    <a16:creationId xmlns:a16="http://schemas.microsoft.com/office/drawing/2014/main" id="{60EC77F7-B9C2-46B6-8541-233302C61850}"/>
                  </a:ext>
                </a:extLst>
              </p:cNvPr>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1" name="Freeform 846">
                <a:extLst>
                  <a:ext uri="{FF2B5EF4-FFF2-40B4-BE49-F238E27FC236}">
                    <a16:creationId xmlns:a16="http://schemas.microsoft.com/office/drawing/2014/main" id="{C3F2B1C4-D6CF-4303-9733-CA175FB83386}"/>
                  </a:ext>
                </a:extLst>
              </p:cNvPr>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2" name="Freeform 847">
                <a:extLst>
                  <a:ext uri="{FF2B5EF4-FFF2-40B4-BE49-F238E27FC236}">
                    <a16:creationId xmlns:a16="http://schemas.microsoft.com/office/drawing/2014/main" id="{94C3F39F-09F5-4B9C-85AA-8F841142737C}"/>
                  </a:ext>
                </a:extLst>
              </p:cNvPr>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3" name="Freeform 848">
                <a:extLst>
                  <a:ext uri="{FF2B5EF4-FFF2-40B4-BE49-F238E27FC236}">
                    <a16:creationId xmlns:a16="http://schemas.microsoft.com/office/drawing/2014/main" id="{059A80F0-0A5B-4F19-ADF5-330713BBC148}"/>
                  </a:ext>
                </a:extLst>
              </p:cNvPr>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51" name="Group 350">
            <a:extLst>
              <a:ext uri="{FF2B5EF4-FFF2-40B4-BE49-F238E27FC236}">
                <a16:creationId xmlns:a16="http://schemas.microsoft.com/office/drawing/2014/main" id="{BE7F5526-BAD6-4CF1-8539-28F3B16CCF1C}"/>
              </a:ext>
            </a:extLst>
          </p:cNvPr>
          <p:cNvGrpSpPr>
            <a:grpSpLocks/>
          </p:cNvGrpSpPr>
          <p:nvPr/>
        </p:nvGrpSpPr>
        <p:grpSpPr bwMode="auto">
          <a:xfrm>
            <a:off x="1556147" y="557212"/>
            <a:ext cx="656034" cy="1414463"/>
            <a:chOff x="551931" y="12024"/>
            <a:chExt cx="874704" cy="1886195"/>
          </a:xfrm>
        </p:grpSpPr>
        <p:grpSp>
          <p:nvGrpSpPr>
            <p:cNvPr id="352" name="Group 857">
              <a:extLst>
                <a:ext uri="{FF2B5EF4-FFF2-40B4-BE49-F238E27FC236}">
                  <a16:creationId xmlns:a16="http://schemas.microsoft.com/office/drawing/2014/main" id="{6364828D-BAD3-4A95-9EF5-96E00D37B27A}"/>
                </a:ext>
              </a:extLst>
            </p:cNvPr>
            <p:cNvGrpSpPr>
              <a:grpSpLocks/>
            </p:cNvGrpSpPr>
            <p:nvPr/>
          </p:nvGrpSpPr>
          <p:grpSpPr bwMode="auto">
            <a:xfrm>
              <a:off x="939222" y="586287"/>
              <a:ext cx="61357" cy="1311932"/>
              <a:chOff x="3198528" y="304800"/>
              <a:chExt cx="79286" cy="1485185"/>
            </a:xfrm>
          </p:grpSpPr>
          <p:sp>
            <p:nvSpPr>
              <p:cNvPr id="362" name="Rectangle 361">
                <a:extLst>
                  <a:ext uri="{FF2B5EF4-FFF2-40B4-BE49-F238E27FC236}">
                    <a16:creationId xmlns:a16="http://schemas.microsoft.com/office/drawing/2014/main" id="{5EF8F842-3D59-4FCE-B5FB-5B710D864EE6}"/>
                  </a:ext>
                </a:extLst>
              </p:cNvPr>
              <p:cNvSpPr/>
              <p:nvPr/>
            </p:nvSpPr>
            <p:spPr>
              <a:xfrm>
                <a:off x="3200650" y="305351"/>
                <a:ext cx="73848" cy="1484634"/>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63" name="Straight Connector 362">
                <a:extLst>
                  <a:ext uri="{FF2B5EF4-FFF2-40B4-BE49-F238E27FC236}">
                    <a16:creationId xmlns:a16="http://schemas.microsoft.com/office/drawing/2014/main" id="{6641CCEB-C285-41E6-BDD5-0F31B97E5233}"/>
                  </a:ext>
                </a:extLst>
              </p:cNvPr>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4" name="Straight Connector 363">
                <a:extLst>
                  <a:ext uri="{FF2B5EF4-FFF2-40B4-BE49-F238E27FC236}">
                    <a16:creationId xmlns:a16="http://schemas.microsoft.com/office/drawing/2014/main" id="{A7CB8786-D106-41C6-9DEC-EED8B8167D6A}"/>
                  </a:ext>
                </a:extLst>
              </p:cNvPr>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a16="http://schemas.microsoft.com/office/drawing/2014/main" id="{6C9ED813-5951-4005-9D02-CC33206C3978}"/>
                  </a:ext>
                </a:extLst>
              </p:cNvPr>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a16="http://schemas.microsoft.com/office/drawing/2014/main" id="{A9E4252E-067D-4D30-A3B5-52D825960178}"/>
                  </a:ext>
                </a:extLst>
              </p:cNvPr>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a16="http://schemas.microsoft.com/office/drawing/2014/main" id="{68A728AE-587F-4BD6-8369-D53C50DBC15D}"/>
                  </a:ext>
                </a:extLst>
              </p:cNvPr>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8" name="Straight Connector 367">
                <a:extLst>
                  <a:ext uri="{FF2B5EF4-FFF2-40B4-BE49-F238E27FC236}">
                    <a16:creationId xmlns:a16="http://schemas.microsoft.com/office/drawing/2014/main" id="{3AFF51C5-D47D-419F-ACBD-0A22D7743E5D}"/>
                  </a:ext>
                </a:extLst>
              </p:cNvPr>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53" name="Group 858">
              <a:extLst>
                <a:ext uri="{FF2B5EF4-FFF2-40B4-BE49-F238E27FC236}">
                  <a16:creationId xmlns:a16="http://schemas.microsoft.com/office/drawing/2014/main" id="{37E91E16-2314-4852-A0A2-32A44070F833}"/>
                </a:ext>
              </a:extLst>
            </p:cNvPr>
            <p:cNvGrpSpPr>
              <a:grpSpLocks/>
            </p:cNvGrpSpPr>
            <p:nvPr/>
          </p:nvGrpSpPr>
          <p:grpSpPr bwMode="auto">
            <a:xfrm>
              <a:off x="551931" y="12024"/>
              <a:ext cx="874704" cy="1019211"/>
              <a:chOff x="1459636" y="83711"/>
              <a:chExt cx="874704" cy="1019211"/>
            </a:xfrm>
          </p:grpSpPr>
          <p:sp>
            <p:nvSpPr>
              <p:cNvPr id="354" name="Freeform 859">
                <a:extLst>
                  <a:ext uri="{FF2B5EF4-FFF2-40B4-BE49-F238E27FC236}">
                    <a16:creationId xmlns:a16="http://schemas.microsoft.com/office/drawing/2014/main" id="{AC2BCDF8-B9C3-4D03-AADC-8D49486946E9}"/>
                  </a:ext>
                </a:extLst>
              </p:cNvPr>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5" name="Freeform 860">
                <a:extLst>
                  <a:ext uri="{FF2B5EF4-FFF2-40B4-BE49-F238E27FC236}">
                    <a16:creationId xmlns:a16="http://schemas.microsoft.com/office/drawing/2014/main" id="{5628CE0B-2F5F-4BBC-A50D-32E391561205}"/>
                  </a:ext>
                </a:extLst>
              </p:cNvPr>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6" name="Freeform 861">
                <a:extLst>
                  <a:ext uri="{FF2B5EF4-FFF2-40B4-BE49-F238E27FC236}">
                    <a16:creationId xmlns:a16="http://schemas.microsoft.com/office/drawing/2014/main" id="{79716B7B-15A7-4693-872F-8D5765E9DA05}"/>
                  </a:ext>
                </a:extLst>
              </p:cNvPr>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7" name="Freeform 862">
                <a:extLst>
                  <a:ext uri="{FF2B5EF4-FFF2-40B4-BE49-F238E27FC236}">
                    <a16:creationId xmlns:a16="http://schemas.microsoft.com/office/drawing/2014/main" id="{A0B73290-6A65-4177-BBD8-6618D43BEE7A}"/>
                  </a:ext>
                </a:extLst>
              </p:cNvPr>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8" name="Freeform 863">
                <a:extLst>
                  <a:ext uri="{FF2B5EF4-FFF2-40B4-BE49-F238E27FC236}">
                    <a16:creationId xmlns:a16="http://schemas.microsoft.com/office/drawing/2014/main" id="{83505B4F-F3C9-4980-924C-825DB3B58D2F}"/>
                  </a:ext>
                </a:extLst>
              </p:cNvPr>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9" name="Freeform 864">
                <a:extLst>
                  <a:ext uri="{FF2B5EF4-FFF2-40B4-BE49-F238E27FC236}">
                    <a16:creationId xmlns:a16="http://schemas.microsoft.com/office/drawing/2014/main" id="{7B96EB0F-DA8E-4B23-9C03-3FA3AA4080BD}"/>
                  </a:ext>
                </a:extLst>
              </p:cNvPr>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60" name="Freeform 865">
                <a:extLst>
                  <a:ext uri="{FF2B5EF4-FFF2-40B4-BE49-F238E27FC236}">
                    <a16:creationId xmlns:a16="http://schemas.microsoft.com/office/drawing/2014/main" id="{4F73D1FC-C5D5-4300-AE66-FF096D9E2602}"/>
                  </a:ext>
                </a:extLst>
              </p:cNvPr>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61" name="Freeform 866">
                <a:extLst>
                  <a:ext uri="{FF2B5EF4-FFF2-40B4-BE49-F238E27FC236}">
                    <a16:creationId xmlns:a16="http://schemas.microsoft.com/office/drawing/2014/main" id="{9CE6ABBA-6179-48ED-9481-935542735742}"/>
                  </a:ext>
                </a:extLst>
              </p:cNvPr>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69" name="Group 368">
            <a:extLst>
              <a:ext uri="{FF2B5EF4-FFF2-40B4-BE49-F238E27FC236}">
                <a16:creationId xmlns:a16="http://schemas.microsoft.com/office/drawing/2014/main" id="{C4CA0E77-C8F9-46AE-BC1C-36EC24914498}"/>
              </a:ext>
            </a:extLst>
          </p:cNvPr>
          <p:cNvGrpSpPr>
            <a:grpSpLocks/>
          </p:cNvGrpSpPr>
          <p:nvPr/>
        </p:nvGrpSpPr>
        <p:grpSpPr bwMode="auto">
          <a:xfrm>
            <a:off x="1498997" y="586978"/>
            <a:ext cx="656034" cy="1387079"/>
            <a:chOff x="411030" y="2113399"/>
            <a:chExt cx="874703" cy="1849001"/>
          </a:xfrm>
        </p:grpSpPr>
        <p:grpSp>
          <p:nvGrpSpPr>
            <p:cNvPr id="370" name="Group 875">
              <a:extLst>
                <a:ext uri="{FF2B5EF4-FFF2-40B4-BE49-F238E27FC236}">
                  <a16:creationId xmlns:a16="http://schemas.microsoft.com/office/drawing/2014/main" id="{E254039A-118A-4408-AE89-06935FBFAB65}"/>
                </a:ext>
              </a:extLst>
            </p:cNvPr>
            <p:cNvGrpSpPr>
              <a:grpSpLocks/>
            </p:cNvGrpSpPr>
            <p:nvPr/>
          </p:nvGrpSpPr>
          <p:grpSpPr bwMode="auto">
            <a:xfrm>
              <a:off x="804391" y="2650468"/>
              <a:ext cx="61357" cy="1311932"/>
              <a:chOff x="3198528" y="304800"/>
              <a:chExt cx="79286" cy="1485185"/>
            </a:xfrm>
          </p:grpSpPr>
          <p:sp>
            <p:nvSpPr>
              <p:cNvPr id="380" name="Rectangle 379">
                <a:extLst>
                  <a:ext uri="{FF2B5EF4-FFF2-40B4-BE49-F238E27FC236}">
                    <a16:creationId xmlns:a16="http://schemas.microsoft.com/office/drawing/2014/main" id="{A81DEE67-FDBB-44C8-BBD0-0AE4C5A9818C}"/>
                  </a:ext>
                </a:extLst>
              </p:cNvPr>
              <p:cNvSpPr/>
              <p:nvPr/>
            </p:nvSpPr>
            <p:spPr>
              <a:xfrm>
                <a:off x="3201012" y="304097"/>
                <a:ext cx="71798" cy="1485888"/>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81" name="Straight Connector 380">
                <a:extLst>
                  <a:ext uri="{FF2B5EF4-FFF2-40B4-BE49-F238E27FC236}">
                    <a16:creationId xmlns:a16="http://schemas.microsoft.com/office/drawing/2014/main" id="{8354BA87-E3E0-4DA9-AC4F-90B6190EFED0}"/>
                  </a:ext>
                </a:extLst>
              </p:cNvPr>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2" name="Straight Connector 381">
                <a:extLst>
                  <a:ext uri="{FF2B5EF4-FFF2-40B4-BE49-F238E27FC236}">
                    <a16:creationId xmlns:a16="http://schemas.microsoft.com/office/drawing/2014/main" id="{B6C8FEF7-BA75-40A2-B60C-469E6BA71DBE}"/>
                  </a:ext>
                </a:extLst>
              </p:cNvPr>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3" name="Straight Connector 382">
                <a:extLst>
                  <a:ext uri="{FF2B5EF4-FFF2-40B4-BE49-F238E27FC236}">
                    <a16:creationId xmlns:a16="http://schemas.microsoft.com/office/drawing/2014/main" id="{35FF2113-7CC1-4F2C-BA1A-89D8547D65C9}"/>
                  </a:ext>
                </a:extLst>
              </p:cNvPr>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4" name="Straight Connector 383">
                <a:extLst>
                  <a:ext uri="{FF2B5EF4-FFF2-40B4-BE49-F238E27FC236}">
                    <a16:creationId xmlns:a16="http://schemas.microsoft.com/office/drawing/2014/main" id="{A6641DE7-43B7-4257-A91C-2E11B968BC03}"/>
                  </a:ext>
                </a:extLst>
              </p:cNvPr>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5" name="Straight Connector 384">
                <a:extLst>
                  <a:ext uri="{FF2B5EF4-FFF2-40B4-BE49-F238E27FC236}">
                    <a16:creationId xmlns:a16="http://schemas.microsoft.com/office/drawing/2014/main" id="{EBF6A951-8128-483E-AEFE-02480E386281}"/>
                  </a:ext>
                </a:extLst>
              </p:cNvPr>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6" name="Straight Connector 385">
                <a:extLst>
                  <a:ext uri="{FF2B5EF4-FFF2-40B4-BE49-F238E27FC236}">
                    <a16:creationId xmlns:a16="http://schemas.microsoft.com/office/drawing/2014/main" id="{15C35C10-CB80-458E-81EC-BE37076320A7}"/>
                  </a:ext>
                </a:extLst>
              </p:cNvPr>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71" name="Group 876">
              <a:extLst>
                <a:ext uri="{FF2B5EF4-FFF2-40B4-BE49-F238E27FC236}">
                  <a16:creationId xmlns:a16="http://schemas.microsoft.com/office/drawing/2014/main" id="{29716FFE-BFAB-47E5-A0E8-00BB9EEB6046}"/>
                </a:ext>
              </a:extLst>
            </p:cNvPr>
            <p:cNvGrpSpPr>
              <a:grpSpLocks/>
            </p:cNvGrpSpPr>
            <p:nvPr/>
          </p:nvGrpSpPr>
          <p:grpSpPr bwMode="auto">
            <a:xfrm>
              <a:off x="411030" y="2113399"/>
              <a:ext cx="874703" cy="1019211"/>
              <a:chOff x="1185300" y="-42025"/>
              <a:chExt cx="874703" cy="1019211"/>
            </a:xfrm>
          </p:grpSpPr>
          <p:sp>
            <p:nvSpPr>
              <p:cNvPr id="372" name="Freeform 877">
                <a:extLst>
                  <a:ext uri="{FF2B5EF4-FFF2-40B4-BE49-F238E27FC236}">
                    <a16:creationId xmlns:a16="http://schemas.microsoft.com/office/drawing/2014/main" id="{BE080A1A-3490-4629-82E6-B149F73DECC3}"/>
                  </a:ext>
                </a:extLst>
              </p:cNvPr>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3" name="Freeform 878">
                <a:extLst>
                  <a:ext uri="{FF2B5EF4-FFF2-40B4-BE49-F238E27FC236}">
                    <a16:creationId xmlns:a16="http://schemas.microsoft.com/office/drawing/2014/main" id="{C615B891-7124-4BF0-A317-E32179FC1FB5}"/>
                  </a:ext>
                </a:extLst>
              </p:cNvPr>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72512 w 571862"/>
                  <a:gd name="connsiteY11" fmla="*/ 75063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35022"/>
                  <a:gd name="connsiteX1" fmla="*/ 571862 w 571862"/>
                  <a:gd name="connsiteY1" fmla="*/ 319314 h 335022"/>
                  <a:gd name="connsiteX2" fmla="*/ 542834 w 571862"/>
                  <a:gd name="connsiteY2" fmla="*/ 281577 h 335022"/>
                  <a:gd name="connsiteX3" fmla="*/ 539931 w 571862"/>
                  <a:gd name="connsiteY3" fmla="*/ 269966 h 335022"/>
                  <a:gd name="connsiteX4" fmla="*/ 429622 w 571862"/>
                  <a:gd name="connsiteY4" fmla="*/ 101600 h 335022"/>
                  <a:gd name="connsiteX5" fmla="*/ 267062 w 571862"/>
                  <a:gd name="connsiteY5" fmla="*/ 8709 h 335022"/>
                  <a:gd name="connsiteX6" fmla="*/ 194491 w 571862"/>
                  <a:gd name="connsiteY6" fmla="*/ 5806 h 335022"/>
                  <a:gd name="connsiteX7" fmla="*/ 174171 w 571862"/>
                  <a:gd name="connsiteY7" fmla="*/ 2903 h 335022"/>
                  <a:gd name="connsiteX8" fmla="*/ 162560 w 571862"/>
                  <a:gd name="connsiteY8" fmla="*/ 0 h 335022"/>
                  <a:gd name="connsiteX9" fmla="*/ 0 w 571862"/>
                  <a:gd name="connsiteY9" fmla="*/ 31931 h 335022"/>
                  <a:gd name="connsiteX10" fmla="*/ 2414 w 571862"/>
                  <a:gd name="connsiteY10" fmla="*/ 335022 h 335022"/>
                  <a:gd name="connsiteX11" fmla="*/ 72512 w 571862"/>
                  <a:gd name="connsiteY11" fmla="*/ 75063 h 335022"/>
                  <a:gd name="connsiteX12" fmla="*/ 238034 w 571862"/>
                  <a:gd name="connsiteY12" fmla="*/ 63863 h 335022"/>
                  <a:gd name="connsiteX13" fmla="*/ 264160 w 571862"/>
                  <a:gd name="connsiteY13" fmla="*/ 69669 h 335022"/>
                  <a:gd name="connsiteX14" fmla="*/ 272868 w 571862"/>
                  <a:gd name="connsiteY14" fmla="*/ 72571 h 335022"/>
                  <a:gd name="connsiteX15" fmla="*/ 287382 w 571862"/>
                  <a:gd name="connsiteY15" fmla="*/ 72571 h 335022"/>
                  <a:gd name="connsiteX16" fmla="*/ 403497 w 571862"/>
                  <a:gd name="connsiteY16" fmla="*/ 153851 h 335022"/>
                  <a:gd name="connsiteX17" fmla="*/ 429622 w 571862"/>
                  <a:gd name="connsiteY17" fmla="*/ 168366 h 335022"/>
                  <a:gd name="connsiteX18" fmla="*/ 438331 w 571862"/>
                  <a:gd name="connsiteY18" fmla="*/ 174171 h 335022"/>
                  <a:gd name="connsiteX19" fmla="*/ 571862 w 571862"/>
                  <a:gd name="connsiteY19" fmla="*/ 319314 h 33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4" name="Freeform 879">
                <a:extLst>
                  <a:ext uri="{FF2B5EF4-FFF2-40B4-BE49-F238E27FC236}">
                    <a16:creationId xmlns:a16="http://schemas.microsoft.com/office/drawing/2014/main" id="{254F1170-7200-4CD6-A4F5-02465528A8EC}"/>
                  </a:ext>
                </a:extLst>
              </p:cNvPr>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5" name="Freeform 880">
                <a:extLst>
                  <a:ext uri="{FF2B5EF4-FFF2-40B4-BE49-F238E27FC236}">
                    <a16:creationId xmlns:a16="http://schemas.microsoft.com/office/drawing/2014/main" id="{694C5DF7-072B-45C8-A964-22C300E4539B}"/>
                  </a:ext>
                </a:extLst>
              </p:cNvPr>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6" name="Freeform 881">
                <a:extLst>
                  <a:ext uri="{FF2B5EF4-FFF2-40B4-BE49-F238E27FC236}">
                    <a16:creationId xmlns:a16="http://schemas.microsoft.com/office/drawing/2014/main" id="{0D80A321-D41E-4735-BC7A-0D1571DB0AB1}"/>
                  </a:ext>
                </a:extLst>
              </p:cNvPr>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7" name="Freeform 882">
                <a:extLst>
                  <a:ext uri="{FF2B5EF4-FFF2-40B4-BE49-F238E27FC236}">
                    <a16:creationId xmlns:a16="http://schemas.microsoft.com/office/drawing/2014/main" id="{92EEBA90-15A2-453F-83A1-32EDD5372F5C}"/>
                  </a:ext>
                </a:extLst>
              </p:cNvPr>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8" name="Freeform 883">
                <a:extLst>
                  <a:ext uri="{FF2B5EF4-FFF2-40B4-BE49-F238E27FC236}">
                    <a16:creationId xmlns:a16="http://schemas.microsoft.com/office/drawing/2014/main" id="{127406C0-99CD-466B-813C-E8D51C5B5DC9}"/>
                  </a:ext>
                </a:extLst>
              </p:cNvPr>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9" name="Freeform 884">
                <a:extLst>
                  <a:ext uri="{FF2B5EF4-FFF2-40B4-BE49-F238E27FC236}">
                    <a16:creationId xmlns:a16="http://schemas.microsoft.com/office/drawing/2014/main" id="{7A66808C-9C94-4EC0-BFFE-478E1CB502AD}"/>
                  </a:ext>
                </a:extLst>
              </p:cNvPr>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87" name="Group 386">
            <a:extLst>
              <a:ext uri="{FF2B5EF4-FFF2-40B4-BE49-F238E27FC236}">
                <a16:creationId xmlns:a16="http://schemas.microsoft.com/office/drawing/2014/main" id="{91CB9DD9-5FB9-4D76-9DDA-036CC7C6A708}"/>
              </a:ext>
            </a:extLst>
          </p:cNvPr>
          <p:cNvGrpSpPr>
            <a:grpSpLocks/>
          </p:cNvGrpSpPr>
          <p:nvPr/>
        </p:nvGrpSpPr>
        <p:grpSpPr bwMode="auto">
          <a:xfrm>
            <a:off x="1557338" y="557212"/>
            <a:ext cx="656035" cy="1414463"/>
            <a:chOff x="551931" y="12024"/>
            <a:chExt cx="874704" cy="1886195"/>
          </a:xfrm>
        </p:grpSpPr>
        <p:grpSp>
          <p:nvGrpSpPr>
            <p:cNvPr id="388" name="Group 893">
              <a:extLst>
                <a:ext uri="{FF2B5EF4-FFF2-40B4-BE49-F238E27FC236}">
                  <a16:creationId xmlns:a16="http://schemas.microsoft.com/office/drawing/2014/main" id="{C243D559-D484-4ECE-8E1C-D4121C8665D9}"/>
                </a:ext>
              </a:extLst>
            </p:cNvPr>
            <p:cNvGrpSpPr>
              <a:grpSpLocks/>
            </p:cNvGrpSpPr>
            <p:nvPr/>
          </p:nvGrpSpPr>
          <p:grpSpPr bwMode="auto">
            <a:xfrm>
              <a:off x="939222" y="586287"/>
              <a:ext cx="61357" cy="1311932"/>
              <a:chOff x="3198528" y="304800"/>
              <a:chExt cx="79286" cy="1485185"/>
            </a:xfrm>
          </p:grpSpPr>
          <p:sp>
            <p:nvSpPr>
              <p:cNvPr id="398" name="Rectangle 397">
                <a:extLst>
                  <a:ext uri="{FF2B5EF4-FFF2-40B4-BE49-F238E27FC236}">
                    <a16:creationId xmlns:a16="http://schemas.microsoft.com/office/drawing/2014/main" id="{EDFF298C-8C78-4D8A-9815-56125BFEC909}"/>
                  </a:ext>
                </a:extLst>
              </p:cNvPr>
              <p:cNvSpPr/>
              <p:nvPr/>
            </p:nvSpPr>
            <p:spPr>
              <a:xfrm>
                <a:off x="3200651" y="305351"/>
                <a:ext cx="73848" cy="1484634"/>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99" name="Straight Connector 398">
                <a:extLst>
                  <a:ext uri="{FF2B5EF4-FFF2-40B4-BE49-F238E27FC236}">
                    <a16:creationId xmlns:a16="http://schemas.microsoft.com/office/drawing/2014/main" id="{0EF17683-BAC2-4B39-9F1C-1F70941DF56F}"/>
                  </a:ext>
                </a:extLst>
              </p:cNvPr>
              <p:cNvCxnSpPr/>
              <p:nvPr/>
            </p:nvCxnSpPr>
            <p:spPr>
              <a:xfrm>
                <a:off x="3200651" y="45812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0" name="Straight Connector 399">
                <a:extLst>
                  <a:ext uri="{FF2B5EF4-FFF2-40B4-BE49-F238E27FC236}">
                    <a16:creationId xmlns:a16="http://schemas.microsoft.com/office/drawing/2014/main" id="{D758B68C-32F5-4959-914C-43BCD21C6F6C}"/>
                  </a:ext>
                </a:extLst>
              </p:cNvPr>
              <p:cNvCxnSpPr/>
              <p:nvPr/>
            </p:nvCxnSpPr>
            <p:spPr>
              <a:xfrm>
                <a:off x="3200651" y="77087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1" name="Straight Connector 400">
                <a:extLst>
                  <a:ext uri="{FF2B5EF4-FFF2-40B4-BE49-F238E27FC236}">
                    <a16:creationId xmlns:a16="http://schemas.microsoft.com/office/drawing/2014/main" id="{2FD0E16F-21E5-4456-85CB-707B8AA254A8}"/>
                  </a:ext>
                </a:extLst>
              </p:cNvPr>
              <p:cNvCxnSpPr/>
              <p:nvPr/>
            </p:nvCxnSpPr>
            <p:spPr>
              <a:xfrm>
                <a:off x="3200651" y="104946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2" name="Straight Connector 401">
                <a:extLst>
                  <a:ext uri="{FF2B5EF4-FFF2-40B4-BE49-F238E27FC236}">
                    <a16:creationId xmlns:a16="http://schemas.microsoft.com/office/drawing/2014/main" id="{195F54D7-9A6D-49CE-8183-DFE74E14C126}"/>
                  </a:ext>
                </a:extLst>
              </p:cNvPr>
              <p:cNvCxnSpPr/>
              <p:nvPr/>
            </p:nvCxnSpPr>
            <p:spPr>
              <a:xfrm>
                <a:off x="3198599" y="127773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3" name="Straight Connector 402">
                <a:extLst>
                  <a:ext uri="{FF2B5EF4-FFF2-40B4-BE49-F238E27FC236}">
                    <a16:creationId xmlns:a16="http://schemas.microsoft.com/office/drawing/2014/main" id="{FB141612-E9B7-4244-B538-96FEAE6B89D8}"/>
                  </a:ext>
                </a:extLst>
              </p:cNvPr>
              <p:cNvCxnSpPr/>
              <p:nvPr/>
            </p:nvCxnSpPr>
            <p:spPr>
              <a:xfrm>
                <a:off x="3200651" y="147903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4" name="Straight Connector 403">
                <a:extLst>
                  <a:ext uri="{FF2B5EF4-FFF2-40B4-BE49-F238E27FC236}">
                    <a16:creationId xmlns:a16="http://schemas.microsoft.com/office/drawing/2014/main" id="{7D84B3BE-1F5A-47FE-BED3-5444F444AAD6}"/>
                  </a:ext>
                </a:extLst>
              </p:cNvPr>
              <p:cNvCxnSpPr/>
              <p:nvPr/>
            </p:nvCxnSpPr>
            <p:spPr>
              <a:xfrm>
                <a:off x="3202702" y="163181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89" name="Group 894">
              <a:extLst>
                <a:ext uri="{FF2B5EF4-FFF2-40B4-BE49-F238E27FC236}">
                  <a16:creationId xmlns:a16="http://schemas.microsoft.com/office/drawing/2014/main" id="{9B2E5AA7-57E7-4ECC-B1B6-B6D60D051A25}"/>
                </a:ext>
              </a:extLst>
            </p:cNvPr>
            <p:cNvGrpSpPr>
              <a:grpSpLocks/>
            </p:cNvGrpSpPr>
            <p:nvPr/>
          </p:nvGrpSpPr>
          <p:grpSpPr bwMode="auto">
            <a:xfrm>
              <a:off x="551931" y="12024"/>
              <a:ext cx="874704" cy="1019211"/>
              <a:chOff x="1459636" y="83711"/>
              <a:chExt cx="874704" cy="1019211"/>
            </a:xfrm>
          </p:grpSpPr>
          <p:sp>
            <p:nvSpPr>
              <p:cNvPr id="390" name="Freeform 895">
                <a:extLst>
                  <a:ext uri="{FF2B5EF4-FFF2-40B4-BE49-F238E27FC236}">
                    <a16:creationId xmlns:a16="http://schemas.microsoft.com/office/drawing/2014/main" id="{557FDAD1-454A-464D-B2E0-13B3A45E83D5}"/>
                  </a:ext>
                </a:extLst>
              </p:cNvPr>
              <p:cNvSpPr/>
              <p:nvPr/>
            </p:nvSpPr>
            <p:spPr>
              <a:xfrm>
                <a:off x="1883495" y="356796"/>
                <a:ext cx="450845"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1" name="Freeform 896">
                <a:extLst>
                  <a:ext uri="{FF2B5EF4-FFF2-40B4-BE49-F238E27FC236}">
                    <a16:creationId xmlns:a16="http://schemas.microsoft.com/office/drawing/2014/main" id="{49B96B5F-895F-46D1-879B-3A8F25D94B01}"/>
                  </a:ext>
                </a:extLst>
              </p:cNvPr>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2" name="Freeform 897">
                <a:extLst>
                  <a:ext uri="{FF2B5EF4-FFF2-40B4-BE49-F238E27FC236}">
                    <a16:creationId xmlns:a16="http://schemas.microsoft.com/office/drawing/2014/main" id="{D014F453-889D-4AA9-ACC9-68C2CB0F5366}"/>
                  </a:ext>
                </a:extLst>
              </p:cNvPr>
              <p:cNvSpPr/>
              <p:nvPr/>
            </p:nvSpPr>
            <p:spPr>
              <a:xfrm>
                <a:off x="1845395" y="124991"/>
                <a:ext cx="42862"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3" name="Freeform 898">
                <a:extLst>
                  <a:ext uri="{FF2B5EF4-FFF2-40B4-BE49-F238E27FC236}">
                    <a16:creationId xmlns:a16="http://schemas.microsoft.com/office/drawing/2014/main" id="{15140E45-D675-4A0F-95CA-66C5E119A072}"/>
                  </a:ext>
                </a:extLst>
              </p:cNvPr>
              <p:cNvSpPr/>
              <p:nvPr/>
            </p:nvSpPr>
            <p:spPr>
              <a:xfrm>
                <a:off x="1886670"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4" name="Freeform 899">
                <a:extLst>
                  <a:ext uri="{FF2B5EF4-FFF2-40B4-BE49-F238E27FC236}">
                    <a16:creationId xmlns:a16="http://schemas.microsoft.com/office/drawing/2014/main" id="{1304151C-7D2B-410B-AAD8-A15F0C0E3421}"/>
                  </a:ext>
                </a:extLst>
              </p:cNvPr>
              <p:cNvSpPr/>
              <p:nvPr/>
            </p:nvSpPr>
            <p:spPr>
              <a:xfrm>
                <a:off x="1877145"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5" name="Freeform 900">
                <a:extLst>
                  <a:ext uri="{FF2B5EF4-FFF2-40B4-BE49-F238E27FC236}">
                    <a16:creationId xmlns:a16="http://schemas.microsoft.com/office/drawing/2014/main" id="{8FB41B92-7BD4-4D0E-8C1F-3DDE46F5749A}"/>
                  </a:ext>
                </a:extLst>
              </p:cNvPr>
              <p:cNvSpPr/>
              <p:nvPr/>
            </p:nvSpPr>
            <p:spPr>
              <a:xfrm>
                <a:off x="1680297"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6" name="Freeform 901">
                <a:extLst>
                  <a:ext uri="{FF2B5EF4-FFF2-40B4-BE49-F238E27FC236}">
                    <a16:creationId xmlns:a16="http://schemas.microsoft.com/office/drawing/2014/main" id="{279F2104-B241-4EA7-A031-0B7A957722B2}"/>
                  </a:ext>
                </a:extLst>
              </p:cNvPr>
              <p:cNvSpPr/>
              <p:nvPr/>
            </p:nvSpPr>
            <p:spPr>
              <a:xfrm flipH="1">
                <a:off x="1854920" y="599715"/>
                <a:ext cx="252409"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7" name="Freeform 902">
                <a:extLst>
                  <a:ext uri="{FF2B5EF4-FFF2-40B4-BE49-F238E27FC236}">
                    <a16:creationId xmlns:a16="http://schemas.microsoft.com/office/drawing/2014/main" id="{345300CF-6EDF-41AA-8ACE-C102E29E4800}"/>
                  </a:ext>
                </a:extLst>
              </p:cNvPr>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05" name="Group 404">
            <a:extLst>
              <a:ext uri="{FF2B5EF4-FFF2-40B4-BE49-F238E27FC236}">
                <a16:creationId xmlns:a16="http://schemas.microsoft.com/office/drawing/2014/main" id="{EF85AEE5-3823-4A32-A073-9B328871DB4F}"/>
              </a:ext>
            </a:extLst>
          </p:cNvPr>
          <p:cNvGrpSpPr>
            <a:grpSpLocks/>
          </p:cNvGrpSpPr>
          <p:nvPr/>
        </p:nvGrpSpPr>
        <p:grpSpPr bwMode="auto">
          <a:xfrm>
            <a:off x="1501379" y="586978"/>
            <a:ext cx="656034" cy="1387079"/>
            <a:chOff x="411030" y="2113399"/>
            <a:chExt cx="874703" cy="1849001"/>
          </a:xfrm>
        </p:grpSpPr>
        <p:grpSp>
          <p:nvGrpSpPr>
            <p:cNvPr id="406" name="Group 911">
              <a:extLst>
                <a:ext uri="{FF2B5EF4-FFF2-40B4-BE49-F238E27FC236}">
                  <a16:creationId xmlns:a16="http://schemas.microsoft.com/office/drawing/2014/main" id="{1BBF4200-C3A2-4959-917D-747B179850F0}"/>
                </a:ext>
              </a:extLst>
            </p:cNvPr>
            <p:cNvGrpSpPr>
              <a:grpSpLocks/>
            </p:cNvGrpSpPr>
            <p:nvPr/>
          </p:nvGrpSpPr>
          <p:grpSpPr bwMode="auto">
            <a:xfrm>
              <a:off x="804391" y="2650468"/>
              <a:ext cx="61357" cy="1311932"/>
              <a:chOff x="3198528" y="304800"/>
              <a:chExt cx="79286" cy="1485185"/>
            </a:xfrm>
          </p:grpSpPr>
          <p:sp>
            <p:nvSpPr>
              <p:cNvPr id="416" name="Rectangle 415">
                <a:extLst>
                  <a:ext uri="{FF2B5EF4-FFF2-40B4-BE49-F238E27FC236}">
                    <a16:creationId xmlns:a16="http://schemas.microsoft.com/office/drawing/2014/main" id="{3F69C936-F551-4F5A-B95D-0ACD21E591DE}"/>
                  </a:ext>
                </a:extLst>
              </p:cNvPr>
              <p:cNvSpPr/>
              <p:nvPr/>
            </p:nvSpPr>
            <p:spPr>
              <a:xfrm>
                <a:off x="3201012" y="304097"/>
                <a:ext cx="71798" cy="1485888"/>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417" name="Straight Connector 416">
                <a:extLst>
                  <a:ext uri="{FF2B5EF4-FFF2-40B4-BE49-F238E27FC236}">
                    <a16:creationId xmlns:a16="http://schemas.microsoft.com/office/drawing/2014/main" id="{21566F0D-A566-40E6-999E-3E6A4ADD2CB7}"/>
                  </a:ext>
                </a:extLst>
              </p:cNvPr>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18" name="Straight Connector 417">
                <a:extLst>
                  <a:ext uri="{FF2B5EF4-FFF2-40B4-BE49-F238E27FC236}">
                    <a16:creationId xmlns:a16="http://schemas.microsoft.com/office/drawing/2014/main" id="{0EEE2455-0225-4D46-B404-40AE8D780FB3}"/>
                  </a:ext>
                </a:extLst>
              </p:cNvPr>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19" name="Straight Connector 418">
                <a:extLst>
                  <a:ext uri="{FF2B5EF4-FFF2-40B4-BE49-F238E27FC236}">
                    <a16:creationId xmlns:a16="http://schemas.microsoft.com/office/drawing/2014/main" id="{7CF16EF2-88BF-4827-91CF-125037A6892B}"/>
                  </a:ext>
                </a:extLst>
              </p:cNvPr>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0" name="Straight Connector 419">
                <a:extLst>
                  <a:ext uri="{FF2B5EF4-FFF2-40B4-BE49-F238E27FC236}">
                    <a16:creationId xmlns:a16="http://schemas.microsoft.com/office/drawing/2014/main" id="{9F088356-E9A7-4872-825F-03687316214C}"/>
                  </a:ext>
                </a:extLst>
              </p:cNvPr>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1" name="Straight Connector 420">
                <a:extLst>
                  <a:ext uri="{FF2B5EF4-FFF2-40B4-BE49-F238E27FC236}">
                    <a16:creationId xmlns:a16="http://schemas.microsoft.com/office/drawing/2014/main" id="{89200CC1-9269-45A1-92E2-5D9B2C97340F}"/>
                  </a:ext>
                </a:extLst>
              </p:cNvPr>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2" name="Straight Connector 421">
                <a:extLst>
                  <a:ext uri="{FF2B5EF4-FFF2-40B4-BE49-F238E27FC236}">
                    <a16:creationId xmlns:a16="http://schemas.microsoft.com/office/drawing/2014/main" id="{254677C9-EA52-4994-B3A4-882749443777}"/>
                  </a:ext>
                </a:extLst>
              </p:cNvPr>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407" name="Group 912">
              <a:extLst>
                <a:ext uri="{FF2B5EF4-FFF2-40B4-BE49-F238E27FC236}">
                  <a16:creationId xmlns:a16="http://schemas.microsoft.com/office/drawing/2014/main" id="{69D4CA03-7571-4CBB-8037-F02CA987846F}"/>
                </a:ext>
              </a:extLst>
            </p:cNvPr>
            <p:cNvGrpSpPr>
              <a:grpSpLocks/>
            </p:cNvGrpSpPr>
            <p:nvPr/>
          </p:nvGrpSpPr>
          <p:grpSpPr bwMode="auto">
            <a:xfrm>
              <a:off x="411030" y="2113399"/>
              <a:ext cx="874703" cy="1019211"/>
              <a:chOff x="1185300" y="-42025"/>
              <a:chExt cx="874703" cy="1019211"/>
            </a:xfrm>
          </p:grpSpPr>
          <p:sp>
            <p:nvSpPr>
              <p:cNvPr id="408" name="Freeform 913">
                <a:extLst>
                  <a:ext uri="{FF2B5EF4-FFF2-40B4-BE49-F238E27FC236}">
                    <a16:creationId xmlns:a16="http://schemas.microsoft.com/office/drawing/2014/main" id="{4704A6AE-4FFC-42ED-A23B-D1C8DB483843}"/>
                  </a:ext>
                </a:extLst>
              </p:cNvPr>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09" name="Freeform 914">
                <a:extLst>
                  <a:ext uri="{FF2B5EF4-FFF2-40B4-BE49-F238E27FC236}">
                    <a16:creationId xmlns:a16="http://schemas.microsoft.com/office/drawing/2014/main" id="{C8E6F0E8-879E-4566-9452-5F3618DD9FE3}"/>
                  </a:ext>
                </a:extLst>
              </p:cNvPr>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72512 w 571862"/>
                  <a:gd name="connsiteY11" fmla="*/ 75063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35022"/>
                  <a:gd name="connsiteX1" fmla="*/ 571862 w 571862"/>
                  <a:gd name="connsiteY1" fmla="*/ 319314 h 335022"/>
                  <a:gd name="connsiteX2" fmla="*/ 542834 w 571862"/>
                  <a:gd name="connsiteY2" fmla="*/ 281577 h 335022"/>
                  <a:gd name="connsiteX3" fmla="*/ 539931 w 571862"/>
                  <a:gd name="connsiteY3" fmla="*/ 269966 h 335022"/>
                  <a:gd name="connsiteX4" fmla="*/ 429622 w 571862"/>
                  <a:gd name="connsiteY4" fmla="*/ 101600 h 335022"/>
                  <a:gd name="connsiteX5" fmla="*/ 267062 w 571862"/>
                  <a:gd name="connsiteY5" fmla="*/ 8709 h 335022"/>
                  <a:gd name="connsiteX6" fmla="*/ 194491 w 571862"/>
                  <a:gd name="connsiteY6" fmla="*/ 5806 h 335022"/>
                  <a:gd name="connsiteX7" fmla="*/ 174171 w 571862"/>
                  <a:gd name="connsiteY7" fmla="*/ 2903 h 335022"/>
                  <a:gd name="connsiteX8" fmla="*/ 162560 w 571862"/>
                  <a:gd name="connsiteY8" fmla="*/ 0 h 335022"/>
                  <a:gd name="connsiteX9" fmla="*/ 0 w 571862"/>
                  <a:gd name="connsiteY9" fmla="*/ 31931 h 335022"/>
                  <a:gd name="connsiteX10" fmla="*/ 2414 w 571862"/>
                  <a:gd name="connsiteY10" fmla="*/ 335022 h 335022"/>
                  <a:gd name="connsiteX11" fmla="*/ 72512 w 571862"/>
                  <a:gd name="connsiteY11" fmla="*/ 75063 h 335022"/>
                  <a:gd name="connsiteX12" fmla="*/ 238034 w 571862"/>
                  <a:gd name="connsiteY12" fmla="*/ 63863 h 335022"/>
                  <a:gd name="connsiteX13" fmla="*/ 264160 w 571862"/>
                  <a:gd name="connsiteY13" fmla="*/ 69669 h 335022"/>
                  <a:gd name="connsiteX14" fmla="*/ 272868 w 571862"/>
                  <a:gd name="connsiteY14" fmla="*/ 72571 h 335022"/>
                  <a:gd name="connsiteX15" fmla="*/ 287382 w 571862"/>
                  <a:gd name="connsiteY15" fmla="*/ 72571 h 335022"/>
                  <a:gd name="connsiteX16" fmla="*/ 403497 w 571862"/>
                  <a:gd name="connsiteY16" fmla="*/ 153851 h 335022"/>
                  <a:gd name="connsiteX17" fmla="*/ 429622 w 571862"/>
                  <a:gd name="connsiteY17" fmla="*/ 168366 h 335022"/>
                  <a:gd name="connsiteX18" fmla="*/ 438331 w 571862"/>
                  <a:gd name="connsiteY18" fmla="*/ 174171 h 335022"/>
                  <a:gd name="connsiteX19" fmla="*/ 571862 w 571862"/>
                  <a:gd name="connsiteY19" fmla="*/ 319314 h 33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0" name="Freeform 915">
                <a:extLst>
                  <a:ext uri="{FF2B5EF4-FFF2-40B4-BE49-F238E27FC236}">
                    <a16:creationId xmlns:a16="http://schemas.microsoft.com/office/drawing/2014/main" id="{891D540A-7D6D-46D0-A29B-3973390C2E0E}"/>
                  </a:ext>
                </a:extLst>
              </p:cNvPr>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1" name="Freeform 916">
                <a:extLst>
                  <a:ext uri="{FF2B5EF4-FFF2-40B4-BE49-F238E27FC236}">
                    <a16:creationId xmlns:a16="http://schemas.microsoft.com/office/drawing/2014/main" id="{790D909B-C3E7-469F-B947-D425EA92A60D}"/>
                  </a:ext>
                </a:extLst>
              </p:cNvPr>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2" name="Freeform 917">
                <a:extLst>
                  <a:ext uri="{FF2B5EF4-FFF2-40B4-BE49-F238E27FC236}">
                    <a16:creationId xmlns:a16="http://schemas.microsoft.com/office/drawing/2014/main" id="{B420083D-F24E-4024-9F2D-40E12A696C0B}"/>
                  </a:ext>
                </a:extLst>
              </p:cNvPr>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3" name="Freeform 918">
                <a:extLst>
                  <a:ext uri="{FF2B5EF4-FFF2-40B4-BE49-F238E27FC236}">
                    <a16:creationId xmlns:a16="http://schemas.microsoft.com/office/drawing/2014/main" id="{FFCFCE5E-5C74-4446-8723-27E1701FDA8A}"/>
                  </a:ext>
                </a:extLst>
              </p:cNvPr>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4" name="Freeform 919">
                <a:extLst>
                  <a:ext uri="{FF2B5EF4-FFF2-40B4-BE49-F238E27FC236}">
                    <a16:creationId xmlns:a16="http://schemas.microsoft.com/office/drawing/2014/main" id="{252B9655-5DD9-4B83-BAEA-EE17FF11A36C}"/>
                  </a:ext>
                </a:extLst>
              </p:cNvPr>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5" name="Freeform 920">
                <a:extLst>
                  <a:ext uri="{FF2B5EF4-FFF2-40B4-BE49-F238E27FC236}">
                    <a16:creationId xmlns:a16="http://schemas.microsoft.com/office/drawing/2014/main" id="{2A9E5B7C-C812-4BAF-BCB3-EB99D6C4DA11}"/>
                  </a:ext>
                </a:extLst>
              </p:cNvPr>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23" name="Group 422">
            <a:extLst>
              <a:ext uri="{FF2B5EF4-FFF2-40B4-BE49-F238E27FC236}">
                <a16:creationId xmlns:a16="http://schemas.microsoft.com/office/drawing/2014/main" id="{F46A4F07-DE6D-4FBE-8AE9-D019C751724D}"/>
              </a:ext>
            </a:extLst>
          </p:cNvPr>
          <p:cNvGrpSpPr>
            <a:grpSpLocks/>
          </p:cNvGrpSpPr>
          <p:nvPr/>
        </p:nvGrpSpPr>
        <p:grpSpPr bwMode="auto">
          <a:xfrm>
            <a:off x="1556147" y="557212"/>
            <a:ext cx="656034" cy="1414463"/>
            <a:chOff x="551931" y="12024"/>
            <a:chExt cx="874704" cy="1886195"/>
          </a:xfrm>
        </p:grpSpPr>
        <p:grpSp>
          <p:nvGrpSpPr>
            <p:cNvPr id="424" name="Group 951">
              <a:extLst>
                <a:ext uri="{FF2B5EF4-FFF2-40B4-BE49-F238E27FC236}">
                  <a16:creationId xmlns:a16="http://schemas.microsoft.com/office/drawing/2014/main" id="{C2C2488D-10FC-48BC-B304-BAC1F017A3CF}"/>
                </a:ext>
              </a:extLst>
            </p:cNvPr>
            <p:cNvGrpSpPr>
              <a:grpSpLocks/>
            </p:cNvGrpSpPr>
            <p:nvPr/>
          </p:nvGrpSpPr>
          <p:grpSpPr bwMode="auto">
            <a:xfrm>
              <a:off x="939222" y="586287"/>
              <a:ext cx="61357" cy="1311932"/>
              <a:chOff x="3198528" y="304800"/>
              <a:chExt cx="79286" cy="1485185"/>
            </a:xfrm>
          </p:grpSpPr>
          <p:sp>
            <p:nvSpPr>
              <p:cNvPr id="434" name="Rectangle 433">
                <a:extLst>
                  <a:ext uri="{FF2B5EF4-FFF2-40B4-BE49-F238E27FC236}">
                    <a16:creationId xmlns:a16="http://schemas.microsoft.com/office/drawing/2014/main" id="{92AF2FB5-15B2-49B4-B0ED-2B2AC461435C}"/>
                  </a:ext>
                </a:extLst>
              </p:cNvPr>
              <p:cNvSpPr/>
              <p:nvPr/>
            </p:nvSpPr>
            <p:spPr>
              <a:xfrm>
                <a:off x="3200650" y="305351"/>
                <a:ext cx="73848" cy="1484634"/>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435" name="Straight Connector 434">
                <a:extLst>
                  <a:ext uri="{FF2B5EF4-FFF2-40B4-BE49-F238E27FC236}">
                    <a16:creationId xmlns:a16="http://schemas.microsoft.com/office/drawing/2014/main" id="{194AC937-E3FC-43D8-B781-9D508158B972}"/>
                  </a:ext>
                </a:extLst>
              </p:cNvPr>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6" name="Straight Connector 435">
                <a:extLst>
                  <a:ext uri="{FF2B5EF4-FFF2-40B4-BE49-F238E27FC236}">
                    <a16:creationId xmlns:a16="http://schemas.microsoft.com/office/drawing/2014/main" id="{61497DDC-9F3C-4EAB-A6F6-7BA132AD8B41}"/>
                  </a:ext>
                </a:extLst>
              </p:cNvPr>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7" name="Straight Connector 436">
                <a:extLst>
                  <a:ext uri="{FF2B5EF4-FFF2-40B4-BE49-F238E27FC236}">
                    <a16:creationId xmlns:a16="http://schemas.microsoft.com/office/drawing/2014/main" id="{75EBEE22-4BF9-4CAD-BBEB-3671A69ECF25}"/>
                  </a:ext>
                </a:extLst>
              </p:cNvPr>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8" name="Straight Connector 437">
                <a:extLst>
                  <a:ext uri="{FF2B5EF4-FFF2-40B4-BE49-F238E27FC236}">
                    <a16:creationId xmlns:a16="http://schemas.microsoft.com/office/drawing/2014/main" id="{D8D2A97E-B543-45CB-94B0-EAB9022FFE1E}"/>
                  </a:ext>
                </a:extLst>
              </p:cNvPr>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9" name="Straight Connector 438">
                <a:extLst>
                  <a:ext uri="{FF2B5EF4-FFF2-40B4-BE49-F238E27FC236}">
                    <a16:creationId xmlns:a16="http://schemas.microsoft.com/office/drawing/2014/main" id="{B0E0D3E2-6797-46C2-8E9F-93E3AA0C3D41}"/>
                  </a:ext>
                </a:extLst>
              </p:cNvPr>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40" name="Straight Connector 439">
                <a:extLst>
                  <a:ext uri="{FF2B5EF4-FFF2-40B4-BE49-F238E27FC236}">
                    <a16:creationId xmlns:a16="http://schemas.microsoft.com/office/drawing/2014/main" id="{3C66A820-0B81-4C86-8505-10733869EB14}"/>
                  </a:ext>
                </a:extLst>
              </p:cNvPr>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 952">
              <a:extLst>
                <a:ext uri="{FF2B5EF4-FFF2-40B4-BE49-F238E27FC236}">
                  <a16:creationId xmlns:a16="http://schemas.microsoft.com/office/drawing/2014/main" id="{C3D68375-85BE-4B66-B762-02A0166CA5A0}"/>
                </a:ext>
              </a:extLst>
            </p:cNvPr>
            <p:cNvGrpSpPr>
              <a:grpSpLocks/>
            </p:cNvGrpSpPr>
            <p:nvPr/>
          </p:nvGrpSpPr>
          <p:grpSpPr bwMode="auto">
            <a:xfrm>
              <a:off x="551931" y="12024"/>
              <a:ext cx="874704" cy="1019211"/>
              <a:chOff x="1459636" y="83711"/>
              <a:chExt cx="874704" cy="1019211"/>
            </a:xfrm>
          </p:grpSpPr>
          <p:sp>
            <p:nvSpPr>
              <p:cNvPr id="426" name="Freeform 953">
                <a:extLst>
                  <a:ext uri="{FF2B5EF4-FFF2-40B4-BE49-F238E27FC236}">
                    <a16:creationId xmlns:a16="http://schemas.microsoft.com/office/drawing/2014/main" id="{78798907-9037-44CF-8D37-03DA1FB62884}"/>
                  </a:ext>
                </a:extLst>
              </p:cNvPr>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27" name="Freeform 954">
                <a:extLst>
                  <a:ext uri="{FF2B5EF4-FFF2-40B4-BE49-F238E27FC236}">
                    <a16:creationId xmlns:a16="http://schemas.microsoft.com/office/drawing/2014/main" id="{85853557-35FD-48E7-9424-84CFBBFF8D36}"/>
                  </a:ext>
                </a:extLst>
              </p:cNvPr>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28" name="Freeform 955">
                <a:extLst>
                  <a:ext uri="{FF2B5EF4-FFF2-40B4-BE49-F238E27FC236}">
                    <a16:creationId xmlns:a16="http://schemas.microsoft.com/office/drawing/2014/main" id="{83C5BB79-06BB-4CD8-8C3E-2DAB265191D0}"/>
                  </a:ext>
                </a:extLst>
              </p:cNvPr>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29" name="Freeform 956">
                <a:extLst>
                  <a:ext uri="{FF2B5EF4-FFF2-40B4-BE49-F238E27FC236}">
                    <a16:creationId xmlns:a16="http://schemas.microsoft.com/office/drawing/2014/main" id="{A6EF958A-8C19-4D4D-90C5-D3C4886F91D1}"/>
                  </a:ext>
                </a:extLst>
              </p:cNvPr>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0" name="Freeform 957">
                <a:extLst>
                  <a:ext uri="{FF2B5EF4-FFF2-40B4-BE49-F238E27FC236}">
                    <a16:creationId xmlns:a16="http://schemas.microsoft.com/office/drawing/2014/main" id="{9E1C2298-3DF4-4EA9-B43E-697CD59E6A19}"/>
                  </a:ext>
                </a:extLst>
              </p:cNvPr>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1" name="Freeform 958">
                <a:extLst>
                  <a:ext uri="{FF2B5EF4-FFF2-40B4-BE49-F238E27FC236}">
                    <a16:creationId xmlns:a16="http://schemas.microsoft.com/office/drawing/2014/main" id="{B2683D09-B9C1-424A-84EB-B55B8F7F3E4F}"/>
                  </a:ext>
                </a:extLst>
              </p:cNvPr>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2" name="Freeform 959">
                <a:extLst>
                  <a:ext uri="{FF2B5EF4-FFF2-40B4-BE49-F238E27FC236}">
                    <a16:creationId xmlns:a16="http://schemas.microsoft.com/office/drawing/2014/main" id="{4C5B2FDF-5812-4530-BDEA-75EC3FD7B5DF}"/>
                  </a:ext>
                </a:extLst>
              </p:cNvPr>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3" name="Freeform 960">
                <a:extLst>
                  <a:ext uri="{FF2B5EF4-FFF2-40B4-BE49-F238E27FC236}">
                    <a16:creationId xmlns:a16="http://schemas.microsoft.com/office/drawing/2014/main" id="{7B0EBDC7-5596-4F84-B8AF-191EF3F3996C}"/>
                  </a:ext>
                </a:extLst>
              </p:cNvPr>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41" name="Group 440">
            <a:extLst>
              <a:ext uri="{FF2B5EF4-FFF2-40B4-BE49-F238E27FC236}">
                <a16:creationId xmlns:a16="http://schemas.microsoft.com/office/drawing/2014/main" id="{8F3B9923-E3D2-4250-9436-6DCB7009E774}"/>
              </a:ext>
            </a:extLst>
          </p:cNvPr>
          <p:cNvGrpSpPr>
            <a:grpSpLocks/>
          </p:cNvGrpSpPr>
          <p:nvPr/>
        </p:nvGrpSpPr>
        <p:grpSpPr bwMode="auto">
          <a:xfrm>
            <a:off x="1498997" y="586978"/>
            <a:ext cx="656034" cy="1387079"/>
            <a:chOff x="411030" y="2113399"/>
            <a:chExt cx="874703" cy="1849001"/>
          </a:xfrm>
        </p:grpSpPr>
        <p:grpSp>
          <p:nvGrpSpPr>
            <p:cNvPr id="442" name="Group 969">
              <a:extLst>
                <a:ext uri="{FF2B5EF4-FFF2-40B4-BE49-F238E27FC236}">
                  <a16:creationId xmlns:a16="http://schemas.microsoft.com/office/drawing/2014/main" id="{3D2D0B3D-DFB0-4911-9B6C-2F3336C7DD75}"/>
                </a:ext>
              </a:extLst>
            </p:cNvPr>
            <p:cNvGrpSpPr>
              <a:grpSpLocks/>
            </p:cNvGrpSpPr>
            <p:nvPr/>
          </p:nvGrpSpPr>
          <p:grpSpPr bwMode="auto">
            <a:xfrm>
              <a:off x="804391" y="2650468"/>
              <a:ext cx="61357" cy="1311932"/>
              <a:chOff x="3198528" y="304800"/>
              <a:chExt cx="79286" cy="1485185"/>
            </a:xfrm>
          </p:grpSpPr>
          <p:sp>
            <p:nvSpPr>
              <p:cNvPr id="452" name="Rectangle 451">
                <a:extLst>
                  <a:ext uri="{FF2B5EF4-FFF2-40B4-BE49-F238E27FC236}">
                    <a16:creationId xmlns:a16="http://schemas.microsoft.com/office/drawing/2014/main" id="{A4809C5D-E472-4165-82D3-B53E550EA151}"/>
                  </a:ext>
                </a:extLst>
              </p:cNvPr>
              <p:cNvSpPr/>
              <p:nvPr/>
            </p:nvSpPr>
            <p:spPr>
              <a:xfrm>
                <a:off x="3201012" y="304097"/>
                <a:ext cx="71798" cy="1485888"/>
              </a:xfrm>
              <a:prstGeom prst="rect">
                <a:avLst/>
              </a:prstGeom>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453" name="Straight Connector 452">
                <a:extLst>
                  <a:ext uri="{FF2B5EF4-FFF2-40B4-BE49-F238E27FC236}">
                    <a16:creationId xmlns:a16="http://schemas.microsoft.com/office/drawing/2014/main" id="{F7D78812-7CBA-43DF-B855-AA85D3237C1C}"/>
                  </a:ext>
                </a:extLst>
              </p:cNvPr>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4" name="Straight Connector 453">
                <a:extLst>
                  <a:ext uri="{FF2B5EF4-FFF2-40B4-BE49-F238E27FC236}">
                    <a16:creationId xmlns:a16="http://schemas.microsoft.com/office/drawing/2014/main" id="{D1EEF51B-1CB8-4217-A203-618504DDE4C9}"/>
                  </a:ext>
                </a:extLst>
              </p:cNvPr>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7D4C4281-CA99-4F47-A6EF-1FA001DE675F}"/>
                  </a:ext>
                </a:extLst>
              </p:cNvPr>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6" name="Straight Connector 455">
                <a:extLst>
                  <a:ext uri="{FF2B5EF4-FFF2-40B4-BE49-F238E27FC236}">
                    <a16:creationId xmlns:a16="http://schemas.microsoft.com/office/drawing/2014/main" id="{349E1450-70CD-4FA2-92DB-1B3F4F4CD202}"/>
                  </a:ext>
                </a:extLst>
              </p:cNvPr>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7" name="Straight Connector 456">
                <a:extLst>
                  <a:ext uri="{FF2B5EF4-FFF2-40B4-BE49-F238E27FC236}">
                    <a16:creationId xmlns:a16="http://schemas.microsoft.com/office/drawing/2014/main" id="{A5ACCC90-4085-42D2-98E9-ED5698D01C83}"/>
                  </a:ext>
                </a:extLst>
              </p:cNvPr>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8" name="Straight Connector 457">
                <a:extLst>
                  <a:ext uri="{FF2B5EF4-FFF2-40B4-BE49-F238E27FC236}">
                    <a16:creationId xmlns:a16="http://schemas.microsoft.com/office/drawing/2014/main" id="{011F30BE-3BF4-4EE5-8CBC-64916436C39C}"/>
                  </a:ext>
                </a:extLst>
              </p:cNvPr>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443" name="Group 970">
              <a:extLst>
                <a:ext uri="{FF2B5EF4-FFF2-40B4-BE49-F238E27FC236}">
                  <a16:creationId xmlns:a16="http://schemas.microsoft.com/office/drawing/2014/main" id="{C68455E7-3ACE-438A-B300-890D9A99CE85}"/>
                </a:ext>
              </a:extLst>
            </p:cNvPr>
            <p:cNvGrpSpPr>
              <a:grpSpLocks/>
            </p:cNvGrpSpPr>
            <p:nvPr/>
          </p:nvGrpSpPr>
          <p:grpSpPr bwMode="auto">
            <a:xfrm>
              <a:off x="411030" y="2113399"/>
              <a:ext cx="874703" cy="1019211"/>
              <a:chOff x="1185300" y="-42025"/>
              <a:chExt cx="874703" cy="1019211"/>
            </a:xfrm>
          </p:grpSpPr>
          <p:sp>
            <p:nvSpPr>
              <p:cNvPr id="444" name="Freeform 971">
                <a:extLst>
                  <a:ext uri="{FF2B5EF4-FFF2-40B4-BE49-F238E27FC236}">
                    <a16:creationId xmlns:a16="http://schemas.microsoft.com/office/drawing/2014/main" id="{1AE52AEE-F9B5-4D37-AE72-396C32AD7EC2}"/>
                  </a:ext>
                </a:extLst>
              </p:cNvPr>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5" name="Freeform 972">
                <a:extLst>
                  <a:ext uri="{FF2B5EF4-FFF2-40B4-BE49-F238E27FC236}">
                    <a16:creationId xmlns:a16="http://schemas.microsoft.com/office/drawing/2014/main" id="{E5DE8F9A-B74C-4AFD-9CE2-86FD166BD0B8}"/>
                  </a:ext>
                </a:extLst>
              </p:cNvPr>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1511 w 571862"/>
                  <a:gd name="connsiteY10" fmla="*/ 249291 h 319314"/>
                  <a:gd name="connsiteX11" fmla="*/ 72512 w 571862"/>
                  <a:gd name="connsiteY11" fmla="*/ 75063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 fmla="*/ 571862 w 571862"/>
                  <a:gd name="connsiteY0" fmla="*/ 319314 h 335022"/>
                  <a:gd name="connsiteX1" fmla="*/ 571862 w 571862"/>
                  <a:gd name="connsiteY1" fmla="*/ 319314 h 335022"/>
                  <a:gd name="connsiteX2" fmla="*/ 542834 w 571862"/>
                  <a:gd name="connsiteY2" fmla="*/ 281577 h 335022"/>
                  <a:gd name="connsiteX3" fmla="*/ 539931 w 571862"/>
                  <a:gd name="connsiteY3" fmla="*/ 269966 h 335022"/>
                  <a:gd name="connsiteX4" fmla="*/ 429622 w 571862"/>
                  <a:gd name="connsiteY4" fmla="*/ 101600 h 335022"/>
                  <a:gd name="connsiteX5" fmla="*/ 267062 w 571862"/>
                  <a:gd name="connsiteY5" fmla="*/ 8709 h 335022"/>
                  <a:gd name="connsiteX6" fmla="*/ 194491 w 571862"/>
                  <a:gd name="connsiteY6" fmla="*/ 5806 h 335022"/>
                  <a:gd name="connsiteX7" fmla="*/ 174171 w 571862"/>
                  <a:gd name="connsiteY7" fmla="*/ 2903 h 335022"/>
                  <a:gd name="connsiteX8" fmla="*/ 162560 w 571862"/>
                  <a:gd name="connsiteY8" fmla="*/ 0 h 335022"/>
                  <a:gd name="connsiteX9" fmla="*/ 0 w 571862"/>
                  <a:gd name="connsiteY9" fmla="*/ 31931 h 335022"/>
                  <a:gd name="connsiteX10" fmla="*/ 2414 w 571862"/>
                  <a:gd name="connsiteY10" fmla="*/ 335022 h 335022"/>
                  <a:gd name="connsiteX11" fmla="*/ 72512 w 571862"/>
                  <a:gd name="connsiteY11" fmla="*/ 75063 h 335022"/>
                  <a:gd name="connsiteX12" fmla="*/ 238034 w 571862"/>
                  <a:gd name="connsiteY12" fmla="*/ 63863 h 335022"/>
                  <a:gd name="connsiteX13" fmla="*/ 264160 w 571862"/>
                  <a:gd name="connsiteY13" fmla="*/ 69669 h 335022"/>
                  <a:gd name="connsiteX14" fmla="*/ 272868 w 571862"/>
                  <a:gd name="connsiteY14" fmla="*/ 72571 h 335022"/>
                  <a:gd name="connsiteX15" fmla="*/ 287382 w 571862"/>
                  <a:gd name="connsiteY15" fmla="*/ 72571 h 335022"/>
                  <a:gd name="connsiteX16" fmla="*/ 403497 w 571862"/>
                  <a:gd name="connsiteY16" fmla="*/ 153851 h 335022"/>
                  <a:gd name="connsiteX17" fmla="*/ 429622 w 571862"/>
                  <a:gd name="connsiteY17" fmla="*/ 168366 h 335022"/>
                  <a:gd name="connsiteX18" fmla="*/ 438331 w 571862"/>
                  <a:gd name="connsiteY18" fmla="*/ 174171 h 335022"/>
                  <a:gd name="connsiteX19" fmla="*/ 571862 w 571862"/>
                  <a:gd name="connsiteY19" fmla="*/ 319314 h 33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6" name="Freeform 973">
                <a:extLst>
                  <a:ext uri="{FF2B5EF4-FFF2-40B4-BE49-F238E27FC236}">
                    <a16:creationId xmlns:a16="http://schemas.microsoft.com/office/drawing/2014/main" id="{35E8513A-523D-4681-A459-EECD2BDB0F3B}"/>
                  </a:ext>
                </a:extLst>
              </p:cNvPr>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7" name="Freeform 974">
                <a:extLst>
                  <a:ext uri="{FF2B5EF4-FFF2-40B4-BE49-F238E27FC236}">
                    <a16:creationId xmlns:a16="http://schemas.microsoft.com/office/drawing/2014/main" id="{3605FEB8-0F0C-44AB-A1A0-D0C23EB84589}"/>
                  </a:ext>
                </a:extLst>
              </p:cNvPr>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8" name="Freeform 975">
                <a:extLst>
                  <a:ext uri="{FF2B5EF4-FFF2-40B4-BE49-F238E27FC236}">
                    <a16:creationId xmlns:a16="http://schemas.microsoft.com/office/drawing/2014/main" id="{C6EE19F3-5658-460F-AE40-BE4678A96607}"/>
                  </a:ext>
                </a:extLst>
              </p:cNvPr>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9" name="Freeform 976">
                <a:extLst>
                  <a:ext uri="{FF2B5EF4-FFF2-40B4-BE49-F238E27FC236}">
                    <a16:creationId xmlns:a16="http://schemas.microsoft.com/office/drawing/2014/main" id="{F9A4DE40-9144-4027-B3C5-9161B6E047B2}"/>
                  </a:ext>
                </a:extLst>
              </p:cNvPr>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50" name="Freeform 977">
                <a:extLst>
                  <a:ext uri="{FF2B5EF4-FFF2-40B4-BE49-F238E27FC236}">
                    <a16:creationId xmlns:a16="http://schemas.microsoft.com/office/drawing/2014/main" id="{F421CC5B-61B8-4CCF-BD46-F1DC08536C38}"/>
                  </a:ext>
                </a:extLst>
              </p:cNvPr>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51" name="Freeform 978">
                <a:extLst>
                  <a:ext uri="{FF2B5EF4-FFF2-40B4-BE49-F238E27FC236}">
                    <a16:creationId xmlns:a16="http://schemas.microsoft.com/office/drawing/2014/main" id="{FBAD03AB-A469-497D-AD3F-776E899477AB}"/>
                  </a:ext>
                </a:extLst>
              </p:cNvPr>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59" name="Group 458">
            <a:extLst>
              <a:ext uri="{FF2B5EF4-FFF2-40B4-BE49-F238E27FC236}">
                <a16:creationId xmlns:a16="http://schemas.microsoft.com/office/drawing/2014/main" id="{5F447333-CEF1-492F-93B7-F11E2DFF665E}"/>
              </a:ext>
            </a:extLst>
          </p:cNvPr>
          <p:cNvGrpSpPr>
            <a:grpSpLocks/>
          </p:cNvGrpSpPr>
          <p:nvPr/>
        </p:nvGrpSpPr>
        <p:grpSpPr bwMode="auto">
          <a:xfrm rot="8400000">
            <a:off x="5400675" y="180976"/>
            <a:ext cx="656035" cy="764381"/>
            <a:chOff x="1459636" y="83711"/>
            <a:chExt cx="874704" cy="1019211"/>
          </a:xfrm>
        </p:grpSpPr>
        <p:sp>
          <p:nvSpPr>
            <p:cNvPr id="460" name="Freeform 987">
              <a:extLst>
                <a:ext uri="{FF2B5EF4-FFF2-40B4-BE49-F238E27FC236}">
                  <a16:creationId xmlns:a16="http://schemas.microsoft.com/office/drawing/2014/main" id="{A8A34E55-F7DA-4B22-BD5B-3044AB92C9F4}"/>
                </a:ext>
              </a:extLst>
            </p:cNvPr>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1" name="Freeform 988">
              <a:extLst>
                <a:ext uri="{FF2B5EF4-FFF2-40B4-BE49-F238E27FC236}">
                  <a16:creationId xmlns:a16="http://schemas.microsoft.com/office/drawing/2014/main" id="{08F0B34D-92A2-4CA9-A33E-F8AF9BB9E1EB}"/>
                </a:ext>
              </a:extLst>
            </p:cNvPr>
            <p:cNvSpPr/>
            <p:nvPr/>
          </p:nvSpPr>
          <p:spPr>
            <a:xfrm>
              <a:off x="1460020"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2" name="Freeform 989">
              <a:extLst>
                <a:ext uri="{FF2B5EF4-FFF2-40B4-BE49-F238E27FC236}">
                  <a16:creationId xmlns:a16="http://schemas.microsoft.com/office/drawing/2014/main" id="{236959D6-CA53-4496-890C-230EA70C240A}"/>
                </a:ext>
              </a:extLst>
            </p:cNvPr>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3" name="Freeform 990">
              <a:extLst>
                <a:ext uri="{FF2B5EF4-FFF2-40B4-BE49-F238E27FC236}">
                  <a16:creationId xmlns:a16="http://schemas.microsoft.com/office/drawing/2014/main" id="{9A696049-A0E7-4ECC-AA20-ADF98C9A2BA5}"/>
                </a:ext>
              </a:extLst>
            </p:cNvPr>
            <p:cNvSpPr/>
            <p:nvPr/>
          </p:nvSpPr>
          <p:spPr>
            <a:xfrm>
              <a:off x="1885497"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4" name="Freeform 991">
              <a:extLst>
                <a:ext uri="{FF2B5EF4-FFF2-40B4-BE49-F238E27FC236}">
                  <a16:creationId xmlns:a16="http://schemas.microsoft.com/office/drawing/2014/main" id="{1109FA9F-E2DF-47B0-8AF0-5CD177EA0499}"/>
                </a:ext>
              </a:extLst>
            </p:cNvPr>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5" name="Freeform 992">
              <a:extLst>
                <a:ext uri="{FF2B5EF4-FFF2-40B4-BE49-F238E27FC236}">
                  <a16:creationId xmlns:a16="http://schemas.microsoft.com/office/drawing/2014/main" id="{14B71DC8-571D-4214-894B-8D38819AA07B}"/>
                </a:ext>
              </a:extLst>
            </p:cNvPr>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6" name="Freeform 993">
              <a:extLst>
                <a:ext uri="{FF2B5EF4-FFF2-40B4-BE49-F238E27FC236}">
                  <a16:creationId xmlns:a16="http://schemas.microsoft.com/office/drawing/2014/main" id="{F4AC8212-D957-4230-8EB6-0F196838E4C0}"/>
                </a:ext>
              </a:extLst>
            </p:cNvPr>
            <p:cNvSpPr/>
            <p:nvPr/>
          </p:nvSpPr>
          <p:spPr>
            <a:xfrm flipH="1">
              <a:off x="1854963" y="601953"/>
              <a:ext cx="252410" cy="50325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7" name="Freeform 994">
              <a:extLst>
                <a:ext uri="{FF2B5EF4-FFF2-40B4-BE49-F238E27FC236}">
                  <a16:creationId xmlns:a16="http://schemas.microsoft.com/office/drawing/2014/main" id="{EF2E6FB5-1584-4CF1-A9E3-30B921244F15}"/>
                </a:ext>
              </a:extLst>
            </p:cNvPr>
            <p:cNvSpPr/>
            <p:nvPr/>
          </p:nvSpPr>
          <p:spPr>
            <a:xfrm>
              <a:off x="1567469" y="623689"/>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68" name="Group 467">
            <a:extLst>
              <a:ext uri="{FF2B5EF4-FFF2-40B4-BE49-F238E27FC236}">
                <a16:creationId xmlns:a16="http://schemas.microsoft.com/office/drawing/2014/main" id="{4F3FE7AF-EBC5-4C4A-AA62-223FB995033D}"/>
              </a:ext>
            </a:extLst>
          </p:cNvPr>
          <p:cNvGrpSpPr>
            <a:grpSpLocks/>
          </p:cNvGrpSpPr>
          <p:nvPr/>
        </p:nvGrpSpPr>
        <p:grpSpPr bwMode="auto">
          <a:xfrm rot="8400000">
            <a:off x="5332810" y="201216"/>
            <a:ext cx="656034" cy="764381"/>
            <a:chOff x="1459636" y="83711"/>
            <a:chExt cx="874704" cy="1019211"/>
          </a:xfrm>
        </p:grpSpPr>
        <p:sp>
          <p:nvSpPr>
            <p:cNvPr id="469" name="Freeform 996">
              <a:extLst>
                <a:ext uri="{FF2B5EF4-FFF2-40B4-BE49-F238E27FC236}">
                  <a16:creationId xmlns:a16="http://schemas.microsoft.com/office/drawing/2014/main" id="{837BA204-0240-4D0B-88B3-0848BD757B52}"/>
                </a:ext>
              </a:extLst>
            </p:cNvPr>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0" name="Freeform 997">
              <a:extLst>
                <a:ext uri="{FF2B5EF4-FFF2-40B4-BE49-F238E27FC236}">
                  <a16:creationId xmlns:a16="http://schemas.microsoft.com/office/drawing/2014/main" id="{84CABDC3-8C16-46E0-938B-F7F755B25E93}"/>
                </a:ext>
              </a:extLst>
            </p:cNvPr>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1" name="Freeform 998">
              <a:extLst>
                <a:ext uri="{FF2B5EF4-FFF2-40B4-BE49-F238E27FC236}">
                  <a16:creationId xmlns:a16="http://schemas.microsoft.com/office/drawing/2014/main" id="{6E3A25F7-7634-42E8-A52A-FCBE2AA2782C}"/>
                </a:ext>
              </a:extLst>
            </p:cNvPr>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2" name="Freeform 999">
              <a:extLst>
                <a:ext uri="{FF2B5EF4-FFF2-40B4-BE49-F238E27FC236}">
                  <a16:creationId xmlns:a16="http://schemas.microsoft.com/office/drawing/2014/main" id="{C1182D67-7853-4342-BF05-8BA0215F8A4E}"/>
                </a:ext>
              </a:extLst>
            </p:cNvPr>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3" name="Freeform 1000">
              <a:extLst>
                <a:ext uri="{FF2B5EF4-FFF2-40B4-BE49-F238E27FC236}">
                  <a16:creationId xmlns:a16="http://schemas.microsoft.com/office/drawing/2014/main" id="{71886765-E59A-48E8-A287-A4157674BEA2}"/>
                </a:ext>
              </a:extLst>
            </p:cNvPr>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4" name="Freeform 1001">
              <a:extLst>
                <a:ext uri="{FF2B5EF4-FFF2-40B4-BE49-F238E27FC236}">
                  <a16:creationId xmlns:a16="http://schemas.microsoft.com/office/drawing/2014/main" id="{C9FBB799-A6FD-49E2-A25A-E329D660A031}"/>
                </a:ext>
              </a:extLst>
            </p:cNvPr>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5" name="Freeform 1002">
              <a:extLst>
                <a:ext uri="{FF2B5EF4-FFF2-40B4-BE49-F238E27FC236}">
                  <a16:creationId xmlns:a16="http://schemas.microsoft.com/office/drawing/2014/main" id="{530FCD0B-59E5-43A7-A82D-D3EDDEE4B552}"/>
                </a:ext>
              </a:extLst>
            </p:cNvPr>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6" name="Freeform 1003">
              <a:extLst>
                <a:ext uri="{FF2B5EF4-FFF2-40B4-BE49-F238E27FC236}">
                  <a16:creationId xmlns:a16="http://schemas.microsoft.com/office/drawing/2014/main" id="{67B55BDF-6A3A-4BEE-B0FE-7A3FCDBA05E3}"/>
                </a:ext>
              </a:extLst>
            </p:cNvPr>
            <p:cNvSpPr/>
            <p:nvPr/>
          </p:nvSpPr>
          <p:spPr>
            <a:xfrm>
              <a:off x="1567468" y="623689"/>
              <a:ext cx="344485" cy="45245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77" name="Group 476">
            <a:extLst>
              <a:ext uri="{FF2B5EF4-FFF2-40B4-BE49-F238E27FC236}">
                <a16:creationId xmlns:a16="http://schemas.microsoft.com/office/drawing/2014/main" id="{1546ED39-F530-47A7-A221-495EDF6A9BB8}"/>
              </a:ext>
            </a:extLst>
          </p:cNvPr>
          <p:cNvGrpSpPr>
            <a:grpSpLocks/>
          </p:cNvGrpSpPr>
          <p:nvPr/>
        </p:nvGrpSpPr>
        <p:grpSpPr bwMode="auto">
          <a:xfrm rot="8400000">
            <a:off x="5373291" y="120253"/>
            <a:ext cx="656034" cy="764381"/>
            <a:chOff x="1459636" y="83711"/>
            <a:chExt cx="874704" cy="1019211"/>
          </a:xfrm>
        </p:grpSpPr>
        <p:sp>
          <p:nvSpPr>
            <p:cNvPr id="478" name="Freeform 1005">
              <a:extLst>
                <a:ext uri="{FF2B5EF4-FFF2-40B4-BE49-F238E27FC236}">
                  <a16:creationId xmlns:a16="http://schemas.microsoft.com/office/drawing/2014/main" id="{8679AA01-7976-4F09-87AD-7446BFFA24CA}"/>
                </a:ext>
              </a:extLst>
            </p:cNvPr>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9" name="Freeform 1006">
              <a:extLst>
                <a:ext uri="{FF2B5EF4-FFF2-40B4-BE49-F238E27FC236}">
                  <a16:creationId xmlns:a16="http://schemas.microsoft.com/office/drawing/2014/main" id="{C34851B2-168E-444B-963A-FF0AE142CC3D}"/>
                </a:ext>
              </a:extLst>
            </p:cNvPr>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0" name="Freeform 1007">
              <a:extLst>
                <a:ext uri="{FF2B5EF4-FFF2-40B4-BE49-F238E27FC236}">
                  <a16:creationId xmlns:a16="http://schemas.microsoft.com/office/drawing/2014/main" id="{C50A2D11-998F-4CD2-BA44-DEDC8E93E546}"/>
                </a:ext>
              </a:extLst>
            </p:cNvPr>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1" name="Freeform 1008">
              <a:extLst>
                <a:ext uri="{FF2B5EF4-FFF2-40B4-BE49-F238E27FC236}">
                  <a16:creationId xmlns:a16="http://schemas.microsoft.com/office/drawing/2014/main" id="{8AD72FB9-EB42-4F86-ABDB-3FD52E3D8CDA}"/>
                </a:ext>
              </a:extLst>
            </p:cNvPr>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2" name="Freeform 1009">
              <a:extLst>
                <a:ext uri="{FF2B5EF4-FFF2-40B4-BE49-F238E27FC236}">
                  <a16:creationId xmlns:a16="http://schemas.microsoft.com/office/drawing/2014/main" id="{C6CCEEFA-4F7F-43B4-97BC-13847559BB2F}"/>
                </a:ext>
              </a:extLst>
            </p:cNvPr>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3" name="Freeform 1010">
              <a:extLst>
                <a:ext uri="{FF2B5EF4-FFF2-40B4-BE49-F238E27FC236}">
                  <a16:creationId xmlns:a16="http://schemas.microsoft.com/office/drawing/2014/main" id="{097BB3D7-D8C2-48DC-A17C-E178FC39FD63}"/>
                </a:ext>
              </a:extLst>
            </p:cNvPr>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4" name="Freeform 1011">
              <a:extLst>
                <a:ext uri="{FF2B5EF4-FFF2-40B4-BE49-F238E27FC236}">
                  <a16:creationId xmlns:a16="http://schemas.microsoft.com/office/drawing/2014/main" id="{C7AED592-25E6-4644-9F97-D1292563BD0F}"/>
                </a:ext>
              </a:extLst>
            </p:cNvPr>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5" name="Freeform 1012">
              <a:extLst>
                <a:ext uri="{FF2B5EF4-FFF2-40B4-BE49-F238E27FC236}">
                  <a16:creationId xmlns:a16="http://schemas.microsoft.com/office/drawing/2014/main" id="{DBB51B4E-A89E-421B-A653-E4DBEE7D5E0A}"/>
                </a:ext>
              </a:extLst>
            </p:cNvPr>
            <p:cNvSpPr/>
            <p:nvPr/>
          </p:nvSpPr>
          <p:spPr>
            <a:xfrm>
              <a:off x="1567468" y="623689"/>
              <a:ext cx="344485"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86" name="Group 485">
            <a:extLst>
              <a:ext uri="{FF2B5EF4-FFF2-40B4-BE49-F238E27FC236}">
                <a16:creationId xmlns:a16="http://schemas.microsoft.com/office/drawing/2014/main" id="{FADD52EC-E65D-4A50-9A16-81A13E8FDEF2}"/>
              </a:ext>
            </a:extLst>
          </p:cNvPr>
          <p:cNvGrpSpPr>
            <a:grpSpLocks/>
          </p:cNvGrpSpPr>
          <p:nvPr/>
        </p:nvGrpSpPr>
        <p:grpSpPr bwMode="auto">
          <a:xfrm rot="8400000">
            <a:off x="5272088" y="114299"/>
            <a:ext cx="656035" cy="764382"/>
            <a:chOff x="1459636" y="83711"/>
            <a:chExt cx="874704" cy="1019211"/>
          </a:xfrm>
        </p:grpSpPr>
        <p:sp>
          <p:nvSpPr>
            <p:cNvPr id="487" name="Freeform 1014">
              <a:extLst>
                <a:ext uri="{FF2B5EF4-FFF2-40B4-BE49-F238E27FC236}">
                  <a16:creationId xmlns:a16="http://schemas.microsoft.com/office/drawing/2014/main" id="{4EFF1182-0AB1-449D-8AB7-FCB58D67FF5C}"/>
                </a:ext>
              </a:extLst>
            </p:cNvPr>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8" name="Freeform 1015">
              <a:extLst>
                <a:ext uri="{FF2B5EF4-FFF2-40B4-BE49-F238E27FC236}">
                  <a16:creationId xmlns:a16="http://schemas.microsoft.com/office/drawing/2014/main" id="{C77F5AC3-D72C-4D3E-9A36-C400D7A74346}"/>
                </a:ext>
              </a:extLst>
            </p:cNvPr>
            <p:cNvSpPr/>
            <p:nvPr/>
          </p:nvSpPr>
          <p:spPr>
            <a:xfrm>
              <a:off x="1460021"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9" name="Freeform 1016">
              <a:extLst>
                <a:ext uri="{FF2B5EF4-FFF2-40B4-BE49-F238E27FC236}">
                  <a16:creationId xmlns:a16="http://schemas.microsoft.com/office/drawing/2014/main" id="{10BA574F-0BE2-4DA8-9730-FFC2359AD6B3}"/>
                </a:ext>
              </a:extLst>
            </p:cNvPr>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0" name="Freeform 1017">
              <a:extLst>
                <a:ext uri="{FF2B5EF4-FFF2-40B4-BE49-F238E27FC236}">
                  <a16:creationId xmlns:a16="http://schemas.microsoft.com/office/drawing/2014/main" id="{1E123E84-9B5A-44C8-BAC4-14E699DC4179}"/>
                </a:ext>
              </a:extLst>
            </p:cNvPr>
            <p:cNvSpPr/>
            <p:nvPr/>
          </p:nvSpPr>
          <p:spPr>
            <a:xfrm>
              <a:off x="1885498"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1" name="Freeform 1018">
              <a:extLst>
                <a:ext uri="{FF2B5EF4-FFF2-40B4-BE49-F238E27FC236}">
                  <a16:creationId xmlns:a16="http://schemas.microsoft.com/office/drawing/2014/main" id="{58EA1D99-58D2-4D54-8A1B-AAD5BFAF517E}"/>
                </a:ext>
              </a:extLst>
            </p:cNvPr>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2" name="Freeform 1019">
              <a:extLst>
                <a:ext uri="{FF2B5EF4-FFF2-40B4-BE49-F238E27FC236}">
                  <a16:creationId xmlns:a16="http://schemas.microsoft.com/office/drawing/2014/main" id="{7C8ED0DB-ECA1-4181-9151-846845053E62}"/>
                </a:ext>
              </a:extLst>
            </p:cNvPr>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3" name="Freeform 1020">
              <a:extLst>
                <a:ext uri="{FF2B5EF4-FFF2-40B4-BE49-F238E27FC236}">
                  <a16:creationId xmlns:a16="http://schemas.microsoft.com/office/drawing/2014/main" id="{A0A1E3B7-F1EE-4366-B02E-80F19BAA778A}"/>
                </a:ext>
              </a:extLst>
            </p:cNvPr>
            <p:cNvSpPr/>
            <p:nvPr/>
          </p:nvSpPr>
          <p:spPr>
            <a:xfrm flipH="1">
              <a:off x="1854963" y="601952"/>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4" name="Freeform 1021">
              <a:extLst>
                <a:ext uri="{FF2B5EF4-FFF2-40B4-BE49-F238E27FC236}">
                  <a16:creationId xmlns:a16="http://schemas.microsoft.com/office/drawing/2014/main" id="{12E04F71-D9F5-429C-A6F0-5DEEC23A3309}"/>
                </a:ext>
              </a:extLst>
            </p:cNvPr>
            <p:cNvSpPr/>
            <p:nvPr/>
          </p:nvSpPr>
          <p:spPr>
            <a:xfrm>
              <a:off x="1567469" y="623688"/>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95" name="Group 494">
            <a:extLst>
              <a:ext uri="{FF2B5EF4-FFF2-40B4-BE49-F238E27FC236}">
                <a16:creationId xmlns:a16="http://schemas.microsoft.com/office/drawing/2014/main" id="{10591857-1BDF-48DD-BDC7-713AA3669427}"/>
              </a:ext>
            </a:extLst>
          </p:cNvPr>
          <p:cNvGrpSpPr>
            <a:grpSpLocks/>
          </p:cNvGrpSpPr>
          <p:nvPr/>
        </p:nvGrpSpPr>
        <p:grpSpPr bwMode="auto">
          <a:xfrm rot="8400000">
            <a:off x="5534025" y="154782"/>
            <a:ext cx="656035" cy="764381"/>
            <a:chOff x="1459636" y="83711"/>
            <a:chExt cx="874704" cy="1019211"/>
          </a:xfrm>
        </p:grpSpPr>
        <p:sp>
          <p:nvSpPr>
            <p:cNvPr id="496" name="Freeform 1023">
              <a:extLst>
                <a:ext uri="{FF2B5EF4-FFF2-40B4-BE49-F238E27FC236}">
                  <a16:creationId xmlns:a16="http://schemas.microsoft.com/office/drawing/2014/main" id="{122A1D2D-0205-493C-A0C4-DE6E2E15B419}"/>
                </a:ext>
              </a:extLst>
            </p:cNvPr>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7" name="Freeform 1024">
              <a:extLst>
                <a:ext uri="{FF2B5EF4-FFF2-40B4-BE49-F238E27FC236}">
                  <a16:creationId xmlns:a16="http://schemas.microsoft.com/office/drawing/2014/main" id="{4D2F4AAE-874C-4583-8435-FBAB38C474E6}"/>
                </a:ext>
              </a:extLst>
            </p:cNvPr>
            <p:cNvSpPr/>
            <p:nvPr/>
          </p:nvSpPr>
          <p:spPr>
            <a:xfrm>
              <a:off x="1460020"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8" name="Freeform 1026">
              <a:extLst>
                <a:ext uri="{FF2B5EF4-FFF2-40B4-BE49-F238E27FC236}">
                  <a16:creationId xmlns:a16="http://schemas.microsoft.com/office/drawing/2014/main" id="{59C7F3E3-FDD8-4A47-A0DB-37DF6A9F85B0}"/>
                </a:ext>
              </a:extLst>
            </p:cNvPr>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9" name="Freeform 1027">
              <a:extLst>
                <a:ext uri="{FF2B5EF4-FFF2-40B4-BE49-F238E27FC236}">
                  <a16:creationId xmlns:a16="http://schemas.microsoft.com/office/drawing/2014/main" id="{233ACC71-3785-4CD8-B5D3-9A1AA6941705}"/>
                </a:ext>
              </a:extLst>
            </p:cNvPr>
            <p:cNvSpPr/>
            <p:nvPr/>
          </p:nvSpPr>
          <p:spPr>
            <a:xfrm>
              <a:off x="1885497"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0" name="Freeform 1028">
              <a:extLst>
                <a:ext uri="{FF2B5EF4-FFF2-40B4-BE49-F238E27FC236}">
                  <a16:creationId xmlns:a16="http://schemas.microsoft.com/office/drawing/2014/main" id="{E3344016-BCB3-444F-B197-EFCC47E74A69}"/>
                </a:ext>
              </a:extLst>
            </p:cNvPr>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1" name="Freeform 1029">
              <a:extLst>
                <a:ext uri="{FF2B5EF4-FFF2-40B4-BE49-F238E27FC236}">
                  <a16:creationId xmlns:a16="http://schemas.microsoft.com/office/drawing/2014/main" id="{4BC0F6F0-197F-4F30-8CED-2B3470317CD1}"/>
                </a:ext>
              </a:extLst>
            </p:cNvPr>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2" name="Freeform 1030">
              <a:extLst>
                <a:ext uri="{FF2B5EF4-FFF2-40B4-BE49-F238E27FC236}">
                  <a16:creationId xmlns:a16="http://schemas.microsoft.com/office/drawing/2014/main" id="{E2B45229-21CF-47A6-BD4F-624FAF8C109D}"/>
                </a:ext>
              </a:extLst>
            </p:cNvPr>
            <p:cNvSpPr/>
            <p:nvPr/>
          </p:nvSpPr>
          <p:spPr>
            <a:xfrm flipH="1">
              <a:off x="1854963" y="601953"/>
              <a:ext cx="252410" cy="50325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3" name="Freeform 1031">
              <a:extLst>
                <a:ext uri="{FF2B5EF4-FFF2-40B4-BE49-F238E27FC236}">
                  <a16:creationId xmlns:a16="http://schemas.microsoft.com/office/drawing/2014/main" id="{C87461B8-35F7-4A61-B9A0-03E56CD4B168}"/>
                </a:ext>
              </a:extLst>
            </p:cNvPr>
            <p:cNvSpPr/>
            <p:nvPr/>
          </p:nvSpPr>
          <p:spPr>
            <a:xfrm>
              <a:off x="1567469" y="623689"/>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504" name="Group 503">
            <a:extLst>
              <a:ext uri="{FF2B5EF4-FFF2-40B4-BE49-F238E27FC236}">
                <a16:creationId xmlns:a16="http://schemas.microsoft.com/office/drawing/2014/main" id="{DF198F87-5B6F-4669-954D-4BD6D0D6EFDD}"/>
              </a:ext>
            </a:extLst>
          </p:cNvPr>
          <p:cNvGrpSpPr>
            <a:grpSpLocks/>
          </p:cNvGrpSpPr>
          <p:nvPr/>
        </p:nvGrpSpPr>
        <p:grpSpPr bwMode="auto">
          <a:xfrm rot="8400000">
            <a:off x="5168504" y="215503"/>
            <a:ext cx="656034" cy="764381"/>
            <a:chOff x="1459636" y="83711"/>
            <a:chExt cx="874704" cy="1019211"/>
          </a:xfrm>
        </p:grpSpPr>
        <p:sp>
          <p:nvSpPr>
            <p:cNvPr id="505" name="Freeform 1033">
              <a:extLst>
                <a:ext uri="{FF2B5EF4-FFF2-40B4-BE49-F238E27FC236}">
                  <a16:creationId xmlns:a16="http://schemas.microsoft.com/office/drawing/2014/main" id="{FE888652-777A-4D99-960D-F979B5761F93}"/>
                </a:ext>
              </a:extLst>
            </p:cNvPr>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6" name="Freeform 1034">
              <a:extLst>
                <a:ext uri="{FF2B5EF4-FFF2-40B4-BE49-F238E27FC236}">
                  <a16:creationId xmlns:a16="http://schemas.microsoft.com/office/drawing/2014/main" id="{EE379989-BCD8-464F-B3D3-A2D51EEE300B}"/>
                </a:ext>
              </a:extLst>
            </p:cNvPr>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7" name="Freeform 1035">
              <a:extLst>
                <a:ext uri="{FF2B5EF4-FFF2-40B4-BE49-F238E27FC236}">
                  <a16:creationId xmlns:a16="http://schemas.microsoft.com/office/drawing/2014/main" id="{CEE350F3-3FC1-4488-BCF8-885543FA29E9}"/>
                </a:ext>
              </a:extLst>
            </p:cNvPr>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8" name="Freeform 1036">
              <a:extLst>
                <a:ext uri="{FF2B5EF4-FFF2-40B4-BE49-F238E27FC236}">
                  <a16:creationId xmlns:a16="http://schemas.microsoft.com/office/drawing/2014/main" id="{033AF78E-FCF5-4B11-B945-7ED2B0C38DB1}"/>
                </a:ext>
              </a:extLst>
            </p:cNvPr>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9" name="Freeform 1037">
              <a:extLst>
                <a:ext uri="{FF2B5EF4-FFF2-40B4-BE49-F238E27FC236}">
                  <a16:creationId xmlns:a16="http://schemas.microsoft.com/office/drawing/2014/main" id="{6F7EB56A-AEC8-4501-9F66-A6214CEB894D}"/>
                </a:ext>
              </a:extLst>
            </p:cNvPr>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0" name="Freeform 1038">
              <a:extLst>
                <a:ext uri="{FF2B5EF4-FFF2-40B4-BE49-F238E27FC236}">
                  <a16:creationId xmlns:a16="http://schemas.microsoft.com/office/drawing/2014/main" id="{19306EC4-2998-48C8-A9A5-01B9E1D64ADB}"/>
                </a:ext>
              </a:extLst>
            </p:cNvPr>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1" name="Freeform 1039">
              <a:extLst>
                <a:ext uri="{FF2B5EF4-FFF2-40B4-BE49-F238E27FC236}">
                  <a16:creationId xmlns:a16="http://schemas.microsoft.com/office/drawing/2014/main" id="{2BD3796E-AF6D-4ACF-A8A4-76FC8BF269E9}"/>
                </a:ext>
              </a:extLst>
            </p:cNvPr>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2" name="Freeform 1040">
              <a:extLst>
                <a:ext uri="{FF2B5EF4-FFF2-40B4-BE49-F238E27FC236}">
                  <a16:creationId xmlns:a16="http://schemas.microsoft.com/office/drawing/2014/main" id="{376E6414-6800-4844-986C-B2EB4EE5EF0D}"/>
                </a:ext>
              </a:extLst>
            </p:cNvPr>
            <p:cNvSpPr/>
            <p:nvPr/>
          </p:nvSpPr>
          <p:spPr>
            <a:xfrm>
              <a:off x="1567468" y="623689"/>
              <a:ext cx="344485" cy="45245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513" name="Group 512">
            <a:extLst>
              <a:ext uri="{FF2B5EF4-FFF2-40B4-BE49-F238E27FC236}">
                <a16:creationId xmlns:a16="http://schemas.microsoft.com/office/drawing/2014/main" id="{CFF43993-325D-4098-95C3-90232C0BF5BD}"/>
              </a:ext>
            </a:extLst>
          </p:cNvPr>
          <p:cNvGrpSpPr>
            <a:grpSpLocks/>
          </p:cNvGrpSpPr>
          <p:nvPr/>
        </p:nvGrpSpPr>
        <p:grpSpPr bwMode="auto">
          <a:xfrm rot="8400000">
            <a:off x="5292329" y="67866"/>
            <a:ext cx="656034" cy="764381"/>
            <a:chOff x="1459636" y="83711"/>
            <a:chExt cx="874704" cy="1019211"/>
          </a:xfrm>
        </p:grpSpPr>
        <p:sp>
          <p:nvSpPr>
            <p:cNvPr id="514" name="Freeform 1042">
              <a:extLst>
                <a:ext uri="{FF2B5EF4-FFF2-40B4-BE49-F238E27FC236}">
                  <a16:creationId xmlns:a16="http://schemas.microsoft.com/office/drawing/2014/main" id="{4C7AABA0-B010-403D-9CB2-F30173FA6E01}"/>
                </a:ext>
              </a:extLst>
            </p:cNvPr>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 fmla="*/ 0 w 583475"/>
                <a:gd name="connsiteY0" fmla="*/ 342537 h 342537"/>
                <a:gd name="connsiteX1" fmla="*/ 240938 w 583475"/>
                <a:gd name="connsiteY1" fmla="*/ 14515 h 342537"/>
                <a:gd name="connsiteX2" fmla="*/ 420915 w 583475"/>
                <a:gd name="connsiteY2" fmla="*/ 0 h 342537"/>
                <a:gd name="connsiteX3" fmla="*/ 497299 w 583475"/>
                <a:gd name="connsiteY3" fmla="*/ 64120 h 342537"/>
                <a:gd name="connsiteX4" fmla="*/ 583475 w 583475"/>
                <a:gd name="connsiteY4" fmla="*/ 156755 h 342537"/>
                <a:gd name="connsiteX5" fmla="*/ 400595 w 583475"/>
                <a:gd name="connsiteY5" fmla="*/ 49349 h 342537"/>
                <a:gd name="connsiteX6" fmla="*/ 272869 w 583475"/>
                <a:gd name="connsiteY6" fmla="*/ 69669 h 342537"/>
                <a:gd name="connsiteX7" fmla="*/ 162560 w 583475"/>
                <a:gd name="connsiteY7" fmla="*/ 203200 h 342537"/>
                <a:gd name="connsiteX8" fmla="*/ 0 w 583475"/>
                <a:gd name="connsiteY8" fmla="*/ 342537 h 34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5" name="Freeform 1043">
              <a:extLst>
                <a:ext uri="{FF2B5EF4-FFF2-40B4-BE49-F238E27FC236}">
                  <a16:creationId xmlns:a16="http://schemas.microsoft.com/office/drawing/2014/main" id="{B171D574-F542-4CA2-AE18-B522EDDB9BD6}"/>
                </a:ext>
              </a:extLst>
            </p:cNvPr>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6" name="Freeform 1044">
              <a:extLst>
                <a:ext uri="{FF2B5EF4-FFF2-40B4-BE49-F238E27FC236}">
                  <a16:creationId xmlns:a16="http://schemas.microsoft.com/office/drawing/2014/main" id="{E09F9385-B306-48C4-82FE-B6A952308F5C}"/>
                </a:ext>
              </a:extLst>
            </p:cNvPr>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7" name="Freeform 1045">
              <a:extLst>
                <a:ext uri="{FF2B5EF4-FFF2-40B4-BE49-F238E27FC236}">
                  <a16:creationId xmlns:a16="http://schemas.microsoft.com/office/drawing/2014/main" id="{70CC1833-0BE5-4BC6-93B7-349D17D0CFF7}"/>
                </a:ext>
              </a:extLst>
            </p:cNvPr>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8" name="Freeform 1046">
              <a:extLst>
                <a:ext uri="{FF2B5EF4-FFF2-40B4-BE49-F238E27FC236}">
                  <a16:creationId xmlns:a16="http://schemas.microsoft.com/office/drawing/2014/main" id="{14DA4F11-0030-444E-8AE2-842028F22ED0}"/>
                </a:ext>
              </a:extLst>
            </p:cNvPr>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20320 w 348343"/>
                <a:gd name="connsiteY9" fmla="*/ 493486 h 502194"/>
                <a:gd name="connsiteX10" fmla="*/ 0 w 348343"/>
                <a:gd name="connsiteY10" fmla="*/ 502194 h 502194"/>
                <a:gd name="connsiteX0" fmla="*/ 18392 w 366735"/>
                <a:gd name="connsiteY0" fmla="*/ 502194 h 507221"/>
                <a:gd name="connsiteX1" fmla="*/ 975 w 366735"/>
                <a:gd name="connsiteY1" fmla="*/ 502194 h 507221"/>
                <a:gd name="connsiteX2" fmla="*/ 183855 w 366735"/>
                <a:gd name="connsiteY2" fmla="*/ 26126 h 507221"/>
                <a:gd name="connsiteX3" fmla="*/ 297066 w 366735"/>
                <a:gd name="connsiteY3" fmla="*/ 0 h 507221"/>
                <a:gd name="connsiteX4" fmla="*/ 366735 w 366735"/>
                <a:gd name="connsiteY4" fmla="*/ 40640 h 507221"/>
                <a:gd name="connsiteX5" fmla="*/ 273843 w 366735"/>
                <a:gd name="connsiteY5" fmla="*/ 43543 h 507221"/>
                <a:gd name="connsiteX6" fmla="*/ 233203 w 366735"/>
                <a:gd name="connsiteY6" fmla="*/ 66766 h 507221"/>
                <a:gd name="connsiteX7" fmla="*/ 175146 w 366735"/>
                <a:gd name="connsiteY7" fmla="*/ 162560 h 507221"/>
                <a:gd name="connsiteX8" fmla="*/ 166438 w 366735"/>
                <a:gd name="connsiteY8" fmla="*/ 188686 h 507221"/>
                <a:gd name="connsiteX9" fmla="*/ 163535 w 366735"/>
                <a:gd name="connsiteY9" fmla="*/ 203200 h 507221"/>
                <a:gd name="connsiteX10" fmla="*/ 38712 w 366735"/>
                <a:gd name="connsiteY10" fmla="*/ 493486 h 507221"/>
                <a:gd name="connsiteX11" fmla="*/ 18392 w 366735"/>
                <a:gd name="connsiteY11" fmla="*/ 502194 h 507221"/>
                <a:gd name="connsiteX0" fmla="*/ 18392 w 415430"/>
                <a:gd name="connsiteY0" fmla="*/ 502194 h 507221"/>
                <a:gd name="connsiteX1" fmla="*/ 975 w 415430"/>
                <a:gd name="connsiteY1" fmla="*/ 502194 h 507221"/>
                <a:gd name="connsiteX2" fmla="*/ 183855 w 415430"/>
                <a:gd name="connsiteY2" fmla="*/ 26126 h 507221"/>
                <a:gd name="connsiteX3" fmla="*/ 297066 w 415430"/>
                <a:gd name="connsiteY3" fmla="*/ 0 h 507221"/>
                <a:gd name="connsiteX4" fmla="*/ 415430 w 415430"/>
                <a:gd name="connsiteY4" fmla="*/ 146148 h 507221"/>
                <a:gd name="connsiteX5" fmla="*/ 273843 w 415430"/>
                <a:gd name="connsiteY5" fmla="*/ 43543 h 507221"/>
                <a:gd name="connsiteX6" fmla="*/ 233203 w 415430"/>
                <a:gd name="connsiteY6" fmla="*/ 66766 h 507221"/>
                <a:gd name="connsiteX7" fmla="*/ 175146 w 415430"/>
                <a:gd name="connsiteY7" fmla="*/ 162560 h 507221"/>
                <a:gd name="connsiteX8" fmla="*/ 166438 w 415430"/>
                <a:gd name="connsiteY8" fmla="*/ 188686 h 507221"/>
                <a:gd name="connsiteX9" fmla="*/ 163535 w 415430"/>
                <a:gd name="connsiteY9" fmla="*/ 203200 h 507221"/>
                <a:gd name="connsiteX10" fmla="*/ 38712 w 415430"/>
                <a:gd name="connsiteY10" fmla="*/ 493486 h 507221"/>
                <a:gd name="connsiteX11" fmla="*/ 18392 w 415430"/>
                <a:gd name="connsiteY11" fmla="*/ 502194 h 5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9" name="Freeform 1047">
              <a:extLst>
                <a:ext uri="{FF2B5EF4-FFF2-40B4-BE49-F238E27FC236}">
                  <a16:creationId xmlns:a16="http://schemas.microsoft.com/office/drawing/2014/main" id="{15BD6786-FF94-4230-948F-9851EBFFC2E2}"/>
                </a:ext>
              </a:extLst>
            </p:cNvPr>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0" name="Freeform 1048">
              <a:extLst>
                <a:ext uri="{FF2B5EF4-FFF2-40B4-BE49-F238E27FC236}">
                  <a16:creationId xmlns:a16="http://schemas.microsoft.com/office/drawing/2014/main" id="{047903A4-D9FC-4825-BAD1-9DF5A5864B80}"/>
                </a:ext>
              </a:extLst>
            </p:cNvPr>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 fmla="*/ 364288 w 436860"/>
                <a:gd name="connsiteY0" fmla="*/ 2903 h 550297"/>
                <a:gd name="connsiteX1" fmla="*/ 143671 w 436860"/>
                <a:gd name="connsiteY1" fmla="*/ 0 h 550297"/>
                <a:gd name="connsiteX2" fmla="*/ 1431 w 436860"/>
                <a:gd name="connsiteY2" fmla="*/ 217714 h 550297"/>
                <a:gd name="connsiteX3" fmla="*/ 0 w 436860"/>
                <a:gd name="connsiteY3" fmla="*/ 550297 h 550297"/>
                <a:gd name="connsiteX4" fmla="*/ 30460 w 436860"/>
                <a:gd name="connsiteY4" fmla="*/ 467360 h 550297"/>
                <a:gd name="connsiteX5" fmla="*/ 36265 w 436860"/>
                <a:gd name="connsiteY5" fmla="*/ 441234 h 550297"/>
                <a:gd name="connsiteX6" fmla="*/ 47877 w 436860"/>
                <a:gd name="connsiteY6" fmla="*/ 264160 h 550297"/>
                <a:gd name="connsiteX7" fmla="*/ 59488 w 436860"/>
                <a:gd name="connsiteY7" fmla="*/ 240937 h 550297"/>
                <a:gd name="connsiteX8" fmla="*/ 65294 w 436860"/>
                <a:gd name="connsiteY8" fmla="*/ 217714 h 550297"/>
                <a:gd name="connsiteX9" fmla="*/ 149477 w 436860"/>
                <a:gd name="connsiteY9" fmla="*/ 69669 h 550297"/>
                <a:gd name="connsiteX10" fmla="*/ 178505 w 436860"/>
                <a:gd name="connsiteY10" fmla="*/ 49349 h 550297"/>
                <a:gd name="connsiteX11" fmla="*/ 329454 w 436860"/>
                <a:gd name="connsiteY11" fmla="*/ 40640 h 550297"/>
                <a:gd name="connsiteX12" fmla="*/ 364288 w 436860"/>
                <a:gd name="connsiteY12" fmla="*/ 104503 h 550297"/>
                <a:gd name="connsiteX13" fmla="*/ 413637 w 436860"/>
                <a:gd name="connsiteY13" fmla="*/ 110309 h 550297"/>
                <a:gd name="connsiteX14" fmla="*/ 436860 w 436860"/>
                <a:gd name="connsiteY14" fmla="*/ 69669 h 550297"/>
                <a:gd name="connsiteX15" fmla="*/ 364288 w 436860"/>
                <a:gd name="connsiteY15" fmla="*/ 2903 h 5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1" name="Freeform 1049">
              <a:extLst>
                <a:ext uri="{FF2B5EF4-FFF2-40B4-BE49-F238E27FC236}">
                  <a16:creationId xmlns:a16="http://schemas.microsoft.com/office/drawing/2014/main" id="{FC6C98A2-8D0D-4044-9411-65C3D5DA0086}"/>
                </a:ext>
              </a:extLst>
            </p:cNvPr>
            <p:cNvSpPr/>
            <p:nvPr/>
          </p:nvSpPr>
          <p:spPr>
            <a:xfrm>
              <a:off x="1567468" y="623689"/>
              <a:ext cx="344485"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a:ln/>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22" name="TextBox 521">
            <a:extLst>
              <a:ext uri="{FF2B5EF4-FFF2-40B4-BE49-F238E27FC236}">
                <a16:creationId xmlns:a16="http://schemas.microsoft.com/office/drawing/2014/main" id="{02D8607C-6CC4-428C-8D79-2EE9BF1234DB}"/>
              </a:ext>
            </a:extLst>
          </p:cNvPr>
          <p:cNvSpPr txBox="1"/>
          <p:nvPr/>
        </p:nvSpPr>
        <p:spPr>
          <a:xfrm>
            <a:off x="1343766" y="268479"/>
            <a:ext cx="1080311" cy="300082"/>
          </a:xfrm>
          <a:prstGeom prst="rect">
            <a:avLst/>
          </a:prstGeom>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buClrTx/>
              <a:defRPr/>
            </a:pPr>
            <a:r>
              <a:rPr lang="en-US" sz="1350" b="1" kern="1200" spc="38"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Nạp</a:t>
            </a:r>
            <a:r>
              <a:rPr lang="en-US" sz="1350" b="1" kern="1200"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1350" b="1" kern="1200" spc="38"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mía</a:t>
            </a:r>
            <a:endParaRPr lang="en-US" sz="1350" b="1" kern="1200"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23" name="Freeform 19">
            <a:extLst>
              <a:ext uri="{FF2B5EF4-FFF2-40B4-BE49-F238E27FC236}">
                <a16:creationId xmlns:a16="http://schemas.microsoft.com/office/drawing/2014/main" id="{CBD1A2BA-A3C4-41BC-B491-A2C451014C35}"/>
              </a:ext>
            </a:extLst>
          </p:cNvPr>
          <p:cNvSpPr/>
          <p:nvPr/>
        </p:nvSpPr>
        <p:spPr>
          <a:xfrm rot="153544">
            <a:off x="5363182" y="1422440"/>
            <a:ext cx="2319696" cy="1113098"/>
          </a:xfrm>
          <a:custGeom>
            <a:avLst/>
            <a:gdLst>
              <a:gd name="connsiteX0" fmla="*/ 0 w 2974312"/>
              <a:gd name="connsiteY0" fmla="*/ 924449 h 1678075"/>
              <a:gd name="connsiteX1" fmla="*/ 90435 w 2974312"/>
              <a:gd name="connsiteY1" fmla="*/ 1215851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 fmla="*/ 0 w 2974312"/>
              <a:gd name="connsiteY0" fmla="*/ 924449 h 1678075"/>
              <a:gd name="connsiteX1" fmla="*/ 251209 w 2974312"/>
              <a:gd name="connsiteY1" fmla="*/ 1266093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 fmla="*/ 0 w 2974312"/>
              <a:gd name="connsiteY0" fmla="*/ 924449 h 1678075"/>
              <a:gd name="connsiteX1" fmla="*/ 331596 w 2974312"/>
              <a:gd name="connsiteY1" fmla="*/ 1286189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 fmla="*/ 0 w 2974312"/>
              <a:gd name="connsiteY0" fmla="*/ 924449 h 1678075"/>
              <a:gd name="connsiteX1" fmla="*/ 618670 w 2974312"/>
              <a:gd name="connsiteY1" fmla="*/ 1149523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 fmla="*/ 0 w 2974312"/>
              <a:gd name="connsiteY0" fmla="*/ 924449 h 1547446"/>
              <a:gd name="connsiteX1" fmla="*/ 618670 w 2974312"/>
              <a:gd name="connsiteY1" fmla="*/ 1149523 h 1547446"/>
              <a:gd name="connsiteX2" fmla="*/ 1558252 w 2974312"/>
              <a:gd name="connsiteY2" fmla="*/ 1407043 h 1547446"/>
              <a:gd name="connsiteX3" fmla="*/ 2069961 w 2974312"/>
              <a:gd name="connsiteY3" fmla="*/ 1547446 h 1547446"/>
              <a:gd name="connsiteX4" fmla="*/ 2974312 w 2974312"/>
              <a:gd name="connsiteY4" fmla="*/ 803868 h 1547446"/>
              <a:gd name="connsiteX5" fmla="*/ 1045029 w 2974312"/>
              <a:gd name="connsiteY5" fmla="*/ 0 h 1547446"/>
              <a:gd name="connsiteX6" fmla="*/ 0 w 2974312"/>
              <a:gd name="connsiteY6" fmla="*/ 924449 h 1547446"/>
              <a:gd name="connsiteX0" fmla="*/ 0 w 2954684"/>
              <a:gd name="connsiteY0" fmla="*/ 909989 h 1547446"/>
              <a:gd name="connsiteX1" fmla="*/ 599042 w 2954684"/>
              <a:gd name="connsiteY1" fmla="*/ 1149523 h 1547446"/>
              <a:gd name="connsiteX2" fmla="*/ 1538624 w 2954684"/>
              <a:gd name="connsiteY2" fmla="*/ 1407043 h 1547446"/>
              <a:gd name="connsiteX3" fmla="*/ 2050333 w 2954684"/>
              <a:gd name="connsiteY3" fmla="*/ 1547446 h 1547446"/>
              <a:gd name="connsiteX4" fmla="*/ 2954684 w 2954684"/>
              <a:gd name="connsiteY4" fmla="*/ 803868 h 1547446"/>
              <a:gd name="connsiteX5" fmla="*/ 1025401 w 2954684"/>
              <a:gd name="connsiteY5" fmla="*/ 0 h 1547446"/>
              <a:gd name="connsiteX6" fmla="*/ 0 w 2954684"/>
              <a:gd name="connsiteY6" fmla="*/ 909989 h 1547446"/>
              <a:gd name="connsiteX0" fmla="*/ 0 w 2924569"/>
              <a:gd name="connsiteY0" fmla="*/ 908210 h 1547446"/>
              <a:gd name="connsiteX1" fmla="*/ 568927 w 2924569"/>
              <a:gd name="connsiteY1" fmla="*/ 1149523 h 1547446"/>
              <a:gd name="connsiteX2" fmla="*/ 1508509 w 2924569"/>
              <a:gd name="connsiteY2" fmla="*/ 1407043 h 1547446"/>
              <a:gd name="connsiteX3" fmla="*/ 2020218 w 2924569"/>
              <a:gd name="connsiteY3" fmla="*/ 1547446 h 1547446"/>
              <a:gd name="connsiteX4" fmla="*/ 2924569 w 2924569"/>
              <a:gd name="connsiteY4" fmla="*/ 803868 h 1547446"/>
              <a:gd name="connsiteX5" fmla="*/ 995286 w 2924569"/>
              <a:gd name="connsiteY5" fmla="*/ 0 h 1547446"/>
              <a:gd name="connsiteX6" fmla="*/ 0 w 2924569"/>
              <a:gd name="connsiteY6" fmla="*/ 908210 h 1547446"/>
              <a:gd name="connsiteX0" fmla="*/ 0 w 3004876"/>
              <a:gd name="connsiteY0" fmla="*/ 912955 h 1547446"/>
              <a:gd name="connsiteX1" fmla="*/ 649234 w 3004876"/>
              <a:gd name="connsiteY1" fmla="*/ 1149523 h 1547446"/>
              <a:gd name="connsiteX2" fmla="*/ 1588816 w 3004876"/>
              <a:gd name="connsiteY2" fmla="*/ 1407043 h 1547446"/>
              <a:gd name="connsiteX3" fmla="*/ 2100525 w 3004876"/>
              <a:gd name="connsiteY3" fmla="*/ 1547446 h 1547446"/>
              <a:gd name="connsiteX4" fmla="*/ 3004876 w 3004876"/>
              <a:gd name="connsiteY4" fmla="*/ 803868 h 1547446"/>
              <a:gd name="connsiteX5" fmla="*/ 1075593 w 3004876"/>
              <a:gd name="connsiteY5" fmla="*/ 0 h 1547446"/>
              <a:gd name="connsiteX6" fmla="*/ 0 w 3004876"/>
              <a:gd name="connsiteY6" fmla="*/ 912955 h 1547446"/>
              <a:gd name="connsiteX0" fmla="*/ 0 w 3092928"/>
              <a:gd name="connsiteY0" fmla="*/ 912955 h 1547446"/>
              <a:gd name="connsiteX1" fmla="*/ 649234 w 3092928"/>
              <a:gd name="connsiteY1" fmla="*/ 1149523 h 1547446"/>
              <a:gd name="connsiteX2" fmla="*/ 1588816 w 3092928"/>
              <a:gd name="connsiteY2" fmla="*/ 1407043 h 1547446"/>
              <a:gd name="connsiteX3" fmla="*/ 2100525 w 3092928"/>
              <a:gd name="connsiteY3" fmla="*/ 1547446 h 1547446"/>
              <a:gd name="connsiteX4" fmla="*/ 3092928 w 3092928"/>
              <a:gd name="connsiteY4" fmla="*/ 400030 h 1547446"/>
              <a:gd name="connsiteX5" fmla="*/ 1075593 w 3092928"/>
              <a:gd name="connsiteY5" fmla="*/ 0 h 1547446"/>
              <a:gd name="connsiteX6" fmla="*/ 0 w 3092928"/>
              <a:gd name="connsiteY6" fmla="*/ 912955 h 1547446"/>
              <a:gd name="connsiteX0" fmla="*/ 0 w 3092928"/>
              <a:gd name="connsiteY0" fmla="*/ 1130633 h 1765124"/>
              <a:gd name="connsiteX1" fmla="*/ 649234 w 3092928"/>
              <a:gd name="connsiteY1" fmla="*/ 1367201 h 1765124"/>
              <a:gd name="connsiteX2" fmla="*/ 1588816 w 3092928"/>
              <a:gd name="connsiteY2" fmla="*/ 1624721 h 1765124"/>
              <a:gd name="connsiteX3" fmla="*/ 2100525 w 3092928"/>
              <a:gd name="connsiteY3" fmla="*/ 1765124 h 1765124"/>
              <a:gd name="connsiteX4" fmla="*/ 3092928 w 3092928"/>
              <a:gd name="connsiteY4" fmla="*/ 617708 h 1765124"/>
              <a:gd name="connsiteX5" fmla="*/ 1264374 w 3092928"/>
              <a:gd name="connsiteY5" fmla="*/ 0 h 1765124"/>
              <a:gd name="connsiteX6" fmla="*/ 0 w 3092928"/>
              <a:gd name="connsiteY6" fmla="*/ 1130633 h 1765124"/>
              <a:gd name="connsiteX0" fmla="*/ 0 w 3092928"/>
              <a:gd name="connsiteY0" fmla="*/ 1372251 h 2006742"/>
              <a:gd name="connsiteX1" fmla="*/ 649234 w 3092928"/>
              <a:gd name="connsiteY1" fmla="*/ 1608819 h 2006742"/>
              <a:gd name="connsiteX2" fmla="*/ 1588816 w 3092928"/>
              <a:gd name="connsiteY2" fmla="*/ 1866339 h 2006742"/>
              <a:gd name="connsiteX3" fmla="*/ 2100525 w 3092928"/>
              <a:gd name="connsiteY3" fmla="*/ 2006742 h 2006742"/>
              <a:gd name="connsiteX4" fmla="*/ 3092928 w 3092928"/>
              <a:gd name="connsiteY4" fmla="*/ 859326 h 2006742"/>
              <a:gd name="connsiteX5" fmla="*/ 1045540 w 3092928"/>
              <a:gd name="connsiteY5" fmla="*/ 0 h 2006742"/>
              <a:gd name="connsiteX6" fmla="*/ 0 w 3092928"/>
              <a:gd name="connsiteY6" fmla="*/ 1372251 h 2006742"/>
              <a:gd name="connsiteX0" fmla="*/ 0 w 3092928"/>
              <a:gd name="connsiteY0" fmla="*/ 1327961 h 1962452"/>
              <a:gd name="connsiteX1" fmla="*/ 649234 w 3092928"/>
              <a:gd name="connsiteY1" fmla="*/ 1564529 h 1962452"/>
              <a:gd name="connsiteX2" fmla="*/ 1588816 w 3092928"/>
              <a:gd name="connsiteY2" fmla="*/ 1822049 h 1962452"/>
              <a:gd name="connsiteX3" fmla="*/ 2100525 w 3092928"/>
              <a:gd name="connsiteY3" fmla="*/ 1962452 h 1962452"/>
              <a:gd name="connsiteX4" fmla="*/ 3092928 w 3092928"/>
              <a:gd name="connsiteY4" fmla="*/ 815036 h 1962452"/>
              <a:gd name="connsiteX5" fmla="*/ 1108784 w 3092928"/>
              <a:gd name="connsiteY5" fmla="*/ 0 h 1962452"/>
              <a:gd name="connsiteX6" fmla="*/ 0 w 3092928"/>
              <a:gd name="connsiteY6" fmla="*/ 1327961 h 196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928" h="1962452">
                <a:moveTo>
                  <a:pt x="0" y="1327961"/>
                </a:moveTo>
                <a:lnTo>
                  <a:pt x="649234" y="1564529"/>
                </a:lnTo>
                <a:lnTo>
                  <a:pt x="1588816" y="1822049"/>
                </a:lnTo>
                <a:lnTo>
                  <a:pt x="2100525" y="1962452"/>
                </a:lnTo>
                <a:lnTo>
                  <a:pt x="3092928" y="815036"/>
                </a:lnTo>
                <a:lnTo>
                  <a:pt x="1108784" y="0"/>
                </a:lnTo>
                <a:lnTo>
                  <a:pt x="0" y="1327961"/>
                </a:lnTo>
                <a:close/>
              </a:path>
            </a:pathLst>
          </a:custGeom>
          <a:solidFill>
            <a:srgbClr val="454027"/>
          </a:solidFill>
          <a:ln>
            <a:solidFill>
              <a:schemeClr val="bg2">
                <a:lumMod val="2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4" name="Freeform 931">
            <a:extLst>
              <a:ext uri="{FF2B5EF4-FFF2-40B4-BE49-F238E27FC236}">
                <a16:creationId xmlns:a16="http://schemas.microsoft.com/office/drawing/2014/main" id="{D5537BD0-D991-4DE6-9306-F37EA23607DA}"/>
              </a:ext>
            </a:extLst>
          </p:cNvPr>
          <p:cNvSpPr/>
          <p:nvPr/>
        </p:nvSpPr>
        <p:spPr>
          <a:xfrm rot="153544">
            <a:off x="6581775" y="1909763"/>
            <a:ext cx="1101329" cy="978694"/>
          </a:xfrm>
          <a:custGeom>
            <a:avLst/>
            <a:gdLst>
              <a:gd name="connsiteX0" fmla="*/ 1366576 w 1366576"/>
              <a:gd name="connsiteY0" fmla="*/ 0 h 1306285"/>
              <a:gd name="connsiteX1" fmla="*/ 452176 w 1366576"/>
              <a:gd name="connsiteY1" fmla="*/ 733529 h 1306285"/>
              <a:gd name="connsiteX2" fmla="*/ 0 w 1366576"/>
              <a:gd name="connsiteY2" fmla="*/ 1306285 h 1306285"/>
              <a:gd name="connsiteX3" fmla="*/ 321548 w 1366576"/>
              <a:gd name="connsiteY3" fmla="*/ 1135463 h 1306285"/>
              <a:gd name="connsiteX4" fmla="*/ 1366576 w 1366576"/>
              <a:gd name="connsiteY4" fmla="*/ 0 h 1306285"/>
              <a:gd name="connsiteX0" fmla="*/ 1366576 w 1366576"/>
              <a:gd name="connsiteY0" fmla="*/ 0 h 1306285"/>
              <a:gd name="connsiteX1" fmla="*/ 452176 w 1366576"/>
              <a:gd name="connsiteY1" fmla="*/ 733529 h 1306285"/>
              <a:gd name="connsiteX2" fmla="*/ 0 w 1366576"/>
              <a:gd name="connsiteY2" fmla="*/ 1306285 h 1306285"/>
              <a:gd name="connsiteX3" fmla="*/ 232998 w 1366576"/>
              <a:gd name="connsiteY3" fmla="*/ 1193897 h 1306285"/>
              <a:gd name="connsiteX4" fmla="*/ 1366576 w 1366576"/>
              <a:gd name="connsiteY4" fmla="*/ 0 h 1306285"/>
              <a:gd name="connsiteX0" fmla="*/ 1479516 w 1479516"/>
              <a:gd name="connsiteY0" fmla="*/ 1 h 1726004"/>
              <a:gd name="connsiteX1" fmla="*/ 452176 w 1479516"/>
              <a:gd name="connsiteY1" fmla="*/ 1153248 h 1726004"/>
              <a:gd name="connsiteX2" fmla="*/ 0 w 1479516"/>
              <a:gd name="connsiteY2" fmla="*/ 1726004 h 1726004"/>
              <a:gd name="connsiteX3" fmla="*/ 232998 w 1479516"/>
              <a:gd name="connsiteY3" fmla="*/ 1613616 h 1726004"/>
              <a:gd name="connsiteX4" fmla="*/ 1479516 w 1479516"/>
              <a:gd name="connsiteY4" fmla="*/ 1 h 1726004"/>
              <a:gd name="connsiteX0" fmla="*/ 1468640 w 1468640"/>
              <a:gd name="connsiteY0" fmla="*/ 0 h 1725361"/>
              <a:gd name="connsiteX1" fmla="*/ 452176 w 1468640"/>
              <a:gd name="connsiteY1" fmla="*/ 1152605 h 1725361"/>
              <a:gd name="connsiteX2" fmla="*/ 0 w 1468640"/>
              <a:gd name="connsiteY2" fmla="*/ 1725361 h 1725361"/>
              <a:gd name="connsiteX3" fmla="*/ 232998 w 1468640"/>
              <a:gd name="connsiteY3" fmla="*/ 1612973 h 1725361"/>
              <a:gd name="connsiteX4" fmla="*/ 1468640 w 1468640"/>
              <a:gd name="connsiteY4" fmla="*/ 0 h 172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640" h="1725361">
                <a:moveTo>
                  <a:pt x="1468640" y="0"/>
                </a:moveTo>
                <a:lnTo>
                  <a:pt x="452176" y="1152605"/>
                </a:lnTo>
                <a:lnTo>
                  <a:pt x="0" y="1725361"/>
                </a:lnTo>
                <a:lnTo>
                  <a:pt x="232998" y="1612973"/>
                </a:lnTo>
                <a:lnTo>
                  <a:pt x="1468640" y="0"/>
                </a:lnTo>
                <a:close/>
              </a:path>
            </a:pathLst>
          </a:custGeom>
          <a:solidFill>
            <a:srgbClr val="5A5434"/>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5" name="Flowchart: Direct Access Storage 524">
            <a:extLst>
              <a:ext uri="{FF2B5EF4-FFF2-40B4-BE49-F238E27FC236}">
                <a16:creationId xmlns:a16="http://schemas.microsoft.com/office/drawing/2014/main" id="{25E8D86D-8694-48CB-9409-678EBD3D55A7}"/>
              </a:ext>
            </a:extLst>
          </p:cNvPr>
          <p:cNvSpPr/>
          <p:nvPr/>
        </p:nvSpPr>
        <p:spPr>
          <a:xfrm rot="19116643" flipH="1">
            <a:off x="5420529" y="1564234"/>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6" name="Flowchart: Direct Access Storage 525">
            <a:extLst>
              <a:ext uri="{FF2B5EF4-FFF2-40B4-BE49-F238E27FC236}">
                <a16:creationId xmlns:a16="http://schemas.microsoft.com/office/drawing/2014/main" id="{7A8A790D-0D94-4790-8F2C-F7CAFAB7B7B4}"/>
              </a:ext>
            </a:extLst>
          </p:cNvPr>
          <p:cNvSpPr/>
          <p:nvPr/>
        </p:nvSpPr>
        <p:spPr>
          <a:xfrm rot="19116643" flipH="1">
            <a:off x="5817724" y="1653196"/>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527" name="Group 526">
            <a:extLst>
              <a:ext uri="{FF2B5EF4-FFF2-40B4-BE49-F238E27FC236}">
                <a16:creationId xmlns:a16="http://schemas.microsoft.com/office/drawing/2014/main" id="{1FE0774E-B2A8-4F59-8B7A-2474EDD92108}"/>
              </a:ext>
            </a:extLst>
          </p:cNvPr>
          <p:cNvGrpSpPr>
            <a:grpSpLocks/>
          </p:cNvGrpSpPr>
          <p:nvPr/>
        </p:nvGrpSpPr>
        <p:grpSpPr bwMode="auto">
          <a:xfrm>
            <a:off x="6292454" y="1656159"/>
            <a:ext cx="438150" cy="409575"/>
            <a:chOff x="6713084" y="2641272"/>
            <a:chExt cx="583480" cy="546332"/>
          </a:xfrm>
        </p:grpSpPr>
        <p:cxnSp>
          <p:nvCxnSpPr>
            <p:cNvPr id="528" name="Straight Connector 527">
              <a:extLst>
                <a:ext uri="{FF2B5EF4-FFF2-40B4-BE49-F238E27FC236}">
                  <a16:creationId xmlns:a16="http://schemas.microsoft.com/office/drawing/2014/main" id="{9041B96D-6026-47B0-82F7-ACBC5AD2FAA6}"/>
                </a:ext>
              </a:extLst>
            </p:cNvPr>
            <p:cNvCxnSpPr/>
            <p:nvPr/>
          </p:nvCxnSpPr>
          <p:spPr>
            <a:xfrm rot="240000" flipV="1">
              <a:off x="6713084" y="314472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29" name="Straight Connector 528">
              <a:extLst>
                <a:ext uri="{FF2B5EF4-FFF2-40B4-BE49-F238E27FC236}">
                  <a16:creationId xmlns:a16="http://schemas.microsoft.com/office/drawing/2014/main" id="{C940B1BE-C035-4FE6-B2FC-46A0AA126B33}"/>
                </a:ext>
              </a:extLst>
            </p:cNvPr>
            <p:cNvCxnSpPr/>
            <p:nvPr/>
          </p:nvCxnSpPr>
          <p:spPr>
            <a:xfrm rot="240000" flipV="1">
              <a:off x="6778091" y="307643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35E94B46-FE87-4C6A-B068-A93AE78D8D3C}"/>
                </a:ext>
              </a:extLst>
            </p:cNvPr>
            <p:cNvCxnSpPr/>
            <p:nvPr/>
          </p:nvCxnSpPr>
          <p:spPr>
            <a:xfrm rot="240000" flipV="1">
              <a:off x="6849441" y="3024023"/>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31" name="Straight Connector 530">
              <a:extLst>
                <a:ext uri="{FF2B5EF4-FFF2-40B4-BE49-F238E27FC236}">
                  <a16:creationId xmlns:a16="http://schemas.microsoft.com/office/drawing/2014/main" id="{A2D2C9BA-6228-454E-91E6-8540904B7679}"/>
                </a:ext>
              </a:extLst>
            </p:cNvPr>
            <p:cNvCxnSpPr/>
            <p:nvPr/>
          </p:nvCxnSpPr>
          <p:spPr>
            <a:xfrm rot="240000" flipV="1">
              <a:off x="6912862" y="296843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2" name="Straight Connector 531">
              <a:extLst>
                <a:ext uri="{FF2B5EF4-FFF2-40B4-BE49-F238E27FC236}">
                  <a16:creationId xmlns:a16="http://schemas.microsoft.com/office/drawing/2014/main" id="{245AA1C6-274D-4402-A8C1-61A6FAC48B44}"/>
                </a:ext>
              </a:extLst>
            </p:cNvPr>
            <p:cNvCxnSpPr/>
            <p:nvPr/>
          </p:nvCxnSpPr>
          <p:spPr>
            <a:xfrm rot="240000" flipV="1">
              <a:off x="6976284" y="291443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3" name="Straight Connector 532">
              <a:extLst>
                <a:ext uri="{FF2B5EF4-FFF2-40B4-BE49-F238E27FC236}">
                  <a16:creationId xmlns:a16="http://schemas.microsoft.com/office/drawing/2014/main" id="{EBCAD415-E8C4-422C-9633-088AD710EFE8}"/>
                </a:ext>
              </a:extLst>
            </p:cNvPr>
            <p:cNvCxnSpPr/>
            <p:nvPr/>
          </p:nvCxnSpPr>
          <p:spPr>
            <a:xfrm rot="240000" flipV="1">
              <a:off x="7039706" y="286361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4" name="Straight Connector 533">
              <a:extLst>
                <a:ext uri="{FF2B5EF4-FFF2-40B4-BE49-F238E27FC236}">
                  <a16:creationId xmlns:a16="http://schemas.microsoft.com/office/drawing/2014/main" id="{1043FDCD-38A8-4108-A522-76CE2E1168A1}"/>
                </a:ext>
              </a:extLst>
            </p:cNvPr>
            <p:cNvCxnSpPr/>
            <p:nvPr/>
          </p:nvCxnSpPr>
          <p:spPr>
            <a:xfrm rot="240000" flipV="1">
              <a:off x="7104713" y="279532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35" name="Straight Connector 534">
              <a:extLst>
                <a:ext uri="{FF2B5EF4-FFF2-40B4-BE49-F238E27FC236}">
                  <a16:creationId xmlns:a16="http://schemas.microsoft.com/office/drawing/2014/main" id="{E48E65D2-0871-4989-AB96-89DBD0BEEF5A}"/>
                </a:ext>
              </a:extLst>
            </p:cNvPr>
            <p:cNvCxnSpPr/>
            <p:nvPr/>
          </p:nvCxnSpPr>
          <p:spPr>
            <a:xfrm rot="240000" flipV="1">
              <a:off x="7176063"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36" name="Straight Connector 535">
              <a:extLst>
                <a:ext uri="{FF2B5EF4-FFF2-40B4-BE49-F238E27FC236}">
                  <a16:creationId xmlns:a16="http://schemas.microsoft.com/office/drawing/2014/main" id="{5D66564F-6004-4870-8AE4-81BFB3EEBA32}"/>
                </a:ext>
              </a:extLst>
            </p:cNvPr>
            <p:cNvCxnSpPr/>
            <p:nvPr/>
          </p:nvCxnSpPr>
          <p:spPr>
            <a:xfrm rot="240000" flipV="1">
              <a:off x="7241069" y="268733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37" name="Straight Connector 536">
              <a:extLst>
                <a:ext uri="{FF2B5EF4-FFF2-40B4-BE49-F238E27FC236}">
                  <a16:creationId xmlns:a16="http://schemas.microsoft.com/office/drawing/2014/main" id="{A8657F65-46D8-41B6-936E-24DEA897268B}"/>
                </a:ext>
              </a:extLst>
            </p:cNvPr>
            <p:cNvCxnSpPr/>
            <p:nvPr/>
          </p:nvCxnSpPr>
          <p:spPr>
            <a:xfrm rot="240000" flipV="1">
              <a:off x="7296564" y="2641272"/>
              <a:ext cx="0" cy="42881"/>
            </a:xfrm>
            <a:prstGeom prst="line">
              <a:avLst/>
            </a:prstGeom>
          </p:spPr>
          <p:style>
            <a:lnRef idx="1">
              <a:schemeClr val="dk1"/>
            </a:lnRef>
            <a:fillRef idx="0">
              <a:schemeClr val="dk1"/>
            </a:fillRef>
            <a:effectRef idx="0">
              <a:schemeClr val="dk1"/>
            </a:effectRef>
            <a:fontRef idx="minor">
              <a:schemeClr val="tx1"/>
            </a:fontRef>
          </p:style>
        </p:cxnSp>
      </p:grpSp>
      <p:grpSp>
        <p:nvGrpSpPr>
          <p:cNvPr id="538" name="Group 537">
            <a:extLst>
              <a:ext uri="{FF2B5EF4-FFF2-40B4-BE49-F238E27FC236}">
                <a16:creationId xmlns:a16="http://schemas.microsoft.com/office/drawing/2014/main" id="{8D5D5848-9015-4143-BCBF-ED616877F1B4}"/>
              </a:ext>
            </a:extLst>
          </p:cNvPr>
          <p:cNvGrpSpPr>
            <a:grpSpLocks/>
          </p:cNvGrpSpPr>
          <p:nvPr/>
        </p:nvGrpSpPr>
        <p:grpSpPr bwMode="auto">
          <a:xfrm>
            <a:off x="6288881" y="1603772"/>
            <a:ext cx="434579" cy="403622"/>
            <a:chOff x="6707512" y="2570959"/>
            <a:chExt cx="580624" cy="539254"/>
          </a:xfrm>
        </p:grpSpPr>
        <p:cxnSp>
          <p:nvCxnSpPr>
            <p:cNvPr id="539" name="Straight Connector 538">
              <a:extLst>
                <a:ext uri="{FF2B5EF4-FFF2-40B4-BE49-F238E27FC236}">
                  <a16:creationId xmlns:a16="http://schemas.microsoft.com/office/drawing/2014/main" id="{7331DCCE-0C72-4FA5-84E3-C03C28A1CDBC}"/>
                </a:ext>
              </a:extLst>
            </p:cNvPr>
            <p:cNvCxnSpPr/>
            <p:nvPr/>
          </p:nvCxnSpPr>
          <p:spPr>
            <a:xfrm rot="20760000" flipV="1">
              <a:off x="6707512" y="3067263"/>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540" name="Straight Connector 539">
              <a:extLst>
                <a:ext uri="{FF2B5EF4-FFF2-40B4-BE49-F238E27FC236}">
                  <a16:creationId xmlns:a16="http://schemas.microsoft.com/office/drawing/2014/main" id="{24917932-A900-47BF-B5BE-2AB4EEE82B36}"/>
                </a:ext>
              </a:extLst>
            </p:cNvPr>
            <p:cNvCxnSpPr/>
            <p:nvPr/>
          </p:nvCxnSpPr>
          <p:spPr>
            <a:xfrm rot="20760000" flipV="1">
              <a:off x="6772733" y="2998863"/>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541" name="Straight Connector 540">
              <a:extLst>
                <a:ext uri="{FF2B5EF4-FFF2-40B4-BE49-F238E27FC236}">
                  <a16:creationId xmlns:a16="http://schemas.microsoft.com/office/drawing/2014/main" id="{58C79E00-D46D-426B-99D7-0FE0EA234746}"/>
                </a:ext>
              </a:extLst>
            </p:cNvPr>
            <p:cNvCxnSpPr/>
            <p:nvPr/>
          </p:nvCxnSpPr>
          <p:spPr>
            <a:xfrm rot="20760000" flipV="1">
              <a:off x="6844316" y="2946369"/>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542" name="Straight Connector 541">
              <a:extLst>
                <a:ext uri="{FF2B5EF4-FFF2-40B4-BE49-F238E27FC236}">
                  <a16:creationId xmlns:a16="http://schemas.microsoft.com/office/drawing/2014/main" id="{FE51E0FD-C901-409C-B8AB-CFC58F5F8FE3}"/>
                </a:ext>
              </a:extLst>
            </p:cNvPr>
            <p:cNvCxnSpPr/>
            <p:nvPr/>
          </p:nvCxnSpPr>
          <p:spPr>
            <a:xfrm rot="20760000" flipV="1">
              <a:off x="6907946" y="2890694"/>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543" name="Straight Connector 542">
              <a:extLst>
                <a:ext uri="{FF2B5EF4-FFF2-40B4-BE49-F238E27FC236}">
                  <a16:creationId xmlns:a16="http://schemas.microsoft.com/office/drawing/2014/main" id="{427BBACA-1EA8-4794-A38C-893EBD20382B}"/>
                </a:ext>
              </a:extLst>
            </p:cNvPr>
            <p:cNvCxnSpPr/>
            <p:nvPr/>
          </p:nvCxnSpPr>
          <p:spPr>
            <a:xfrm rot="20760000" flipV="1">
              <a:off x="6969986" y="2836609"/>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544" name="Straight Connector 543">
              <a:extLst>
                <a:ext uri="{FF2B5EF4-FFF2-40B4-BE49-F238E27FC236}">
                  <a16:creationId xmlns:a16="http://schemas.microsoft.com/office/drawing/2014/main" id="{5E7E23EB-4A4D-4183-8C37-E69B3496FA11}"/>
                </a:ext>
              </a:extLst>
            </p:cNvPr>
            <p:cNvCxnSpPr/>
            <p:nvPr/>
          </p:nvCxnSpPr>
          <p:spPr>
            <a:xfrm rot="20760000" flipV="1">
              <a:off x="7033616" y="2785706"/>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545" name="Straight Connector 544">
              <a:extLst>
                <a:ext uri="{FF2B5EF4-FFF2-40B4-BE49-F238E27FC236}">
                  <a16:creationId xmlns:a16="http://schemas.microsoft.com/office/drawing/2014/main" id="{8DF2E9F6-DCBA-46E0-B263-E96303B2623D}"/>
                </a:ext>
              </a:extLst>
            </p:cNvPr>
            <p:cNvCxnSpPr/>
            <p:nvPr/>
          </p:nvCxnSpPr>
          <p:spPr>
            <a:xfrm rot="20760000" flipV="1">
              <a:off x="7098836" y="2718896"/>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546" name="Straight Connector 545">
              <a:extLst>
                <a:ext uri="{FF2B5EF4-FFF2-40B4-BE49-F238E27FC236}">
                  <a16:creationId xmlns:a16="http://schemas.microsoft.com/office/drawing/2014/main" id="{5148975C-B472-496A-BF2D-2F1381A81700}"/>
                </a:ext>
              </a:extLst>
            </p:cNvPr>
            <p:cNvCxnSpPr/>
            <p:nvPr/>
          </p:nvCxnSpPr>
          <p:spPr>
            <a:xfrm rot="20760000" flipV="1">
              <a:off x="7170421" y="2666402"/>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547" name="Straight Connector 546">
              <a:extLst>
                <a:ext uri="{FF2B5EF4-FFF2-40B4-BE49-F238E27FC236}">
                  <a16:creationId xmlns:a16="http://schemas.microsoft.com/office/drawing/2014/main" id="{0E5DDF7A-842B-486D-B21C-CCC314CA7574}"/>
                </a:ext>
              </a:extLst>
            </p:cNvPr>
            <p:cNvCxnSpPr/>
            <p:nvPr/>
          </p:nvCxnSpPr>
          <p:spPr>
            <a:xfrm rot="20760000" flipV="1">
              <a:off x="7234051" y="2610727"/>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548" name="Straight Connector 547">
              <a:extLst>
                <a:ext uri="{FF2B5EF4-FFF2-40B4-BE49-F238E27FC236}">
                  <a16:creationId xmlns:a16="http://schemas.microsoft.com/office/drawing/2014/main" id="{3A014AB3-1BC6-4995-A052-8C4D0171A256}"/>
                </a:ext>
              </a:extLst>
            </p:cNvPr>
            <p:cNvCxnSpPr/>
            <p:nvPr/>
          </p:nvCxnSpPr>
          <p:spPr>
            <a:xfrm rot="20760000" flipV="1">
              <a:off x="7288136" y="2570959"/>
              <a:ext cx="0" cy="42950"/>
            </a:xfrm>
            <a:prstGeom prst="line">
              <a:avLst/>
            </a:prstGeom>
          </p:spPr>
          <p:style>
            <a:lnRef idx="1">
              <a:schemeClr val="dk1"/>
            </a:lnRef>
            <a:fillRef idx="0">
              <a:schemeClr val="dk1"/>
            </a:fillRef>
            <a:effectRef idx="0">
              <a:schemeClr val="dk1"/>
            </a:effectRef>
            <a:fontRef idx="minor">
              <a:schemeClr val="tx1"/>
            </a:fontRef>
          </p:style>
        </p:cxnSp>
      </p:grpSp>
      <p:grpSp>
        <p:nvGrpSpPr>
          <p:cNvPr id="549" name="Group 548">
            <a:extLst>
              <a:ext uri="{FF2B5EF4-FFF2-40B4-BE49-F238E27FC236}">
                <a16:creationId xmlns:a16="http://schemas.microsoft.com/office/drawing/2014/main" id="{65E81D4C-5F37-45B4-83CE-0F7F653B360D}"/>
              </a:ext>
            </a:extLst>
          </p:cNvPr>
          <p:cNvGrpSpPr>
            <a:grpSpLocks/>
          </p:cNvGrpSpPr>
          <p:nvPr/>
        </p:nvGrpSpPr>
        <p:grpSpPr bwMode="auto">
          <a:xfrm>
            <a:off x="6160294" y="1487091"/>
            <a:ext cx="472679" cy="375047"/>
            <a:chOff x="6537349" y="2415374"/>
            <a:chExt cx="629750" cy="500017"/>
          </a:xfrm>
        </p:grpSpPr>
        <p:cxnSp>
          <p:nvCxnSpPr>
            <p:cNvPr id="550" name="Straight Connector 549">
              <a:extLst>
                <a:ext uri="{FF2B5EF4-FFF2-40B4-BE49-F238E27FC236}">
                  <a16:creationId xmlns:a16="http://schemas.microsoft.com/office/drawing/2014/main" id="{4775F31C-1CD9-4985-98E7-8AB430608189}"/>
                </a:ext>
              </a:extLst>
            </p:cNvPr>
            <p:cNvCxnSpPr/>
            <p:nvPr/>
          </p:nvCxnSpPr>
          <p:spPr>
            <a:xfrm rot="17460000" flipV="1">
              <a:off x="6558764" y="289397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1" name="Straight Connector 550">
              <a:extLst>
                <a:ext uri="{FF2B5EF4-FFF2-40B4-BE49-F238E27FC236}">
                  <a16:creationId xmlns:a16="http://schemas.microsoft.com/office/drawing/2014/main" id="{7F3F79EC-3E2E-45B1-B1AF-6E0C295E7812}"/>
                </a:ext>
              </a:extLst>
            </p:cNvPr>
            <p:cNvCxnSpPr/>
            <p:nvPr/>
          </p:nvCxnSpPr>
          <p:spPr>
            <a:xfrm rot="17460000" flipV="1">
              <a:off x="6623801" y="2825720"/>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552" name="Straight Connector 551">
              <a:extLst>
                <a:ext uri="{FF2B5EF4-FFF2-40B4-BE49-F238E27FC236}">
                  <a16:creationId xmlns:a16="http://schemas.microsoft.com/office/drawing/2014/main" id="{DFDEDB5D-445F-4297-B9A1-1644FBC5F340}"/>
                </a:ext>
              </a:extLst>
            </p:cNvPr>
            <p:cNvCxnSpPr/>
            <p:nvPr/>
          </p:nvCxnSpPr>
          <p:spPr>
            <a:xfrm rot="17460000" flipV="1">
              <a:off x="6695184" y="2773337"/>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3" name="Straight Connector 552">
              <a:extLst>
                <a:ext uri="{FF2B5EF4-FFF2-40B4-BE49-F238E27FC236}">
                  <a16:creationId xmlns:a16="http://schemas.microsoft.com/office/drawing/2014/main" id="{AA321E6D-6307-46CD-A0AD-398C36C34775}"/>
                </a:ext>
              </a:extLst>
            </p:cNvPr>
            <p:cNvCxnSpPr/>
            <p:nvPr/>
          </p:nvCxnSpPr>
          <p:spPr>
            <a:xfrm rot="17460000" flipV="1">
              <a:off x="6759427" y="2716986"/>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554" name="Straight Connector 553">
              <a:extLst>
                <a:ext uri="{FF2B5EF4-FFF2-40B4-BE49-F238E27FC236}">
                  <a16:creationId xmlns:a16="http://schemas.microsoft.com/office/drawing/2014/main" id="{8E1F18E2-AD4E-4F61-B6F4-681FC17D0CA8}"/>
                </a:ext>
              </a:extLst>
            </p:cNvPr>
            <p:cNvCxnSpPr/>
            <p:nvPr/>
          </p:nvCxnSpPr>
          <p:spPr>
            <a:xfrm rot="17460000" flipV="1">
              <a:off x="6821292" y="2663016"/>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555" name="Straight Connector 554">
              <a:extLst>
                <a:ext uri="{FF2B5EF4-FFF2-40B4-BE49-F238E27FC236}">
                  <a16:creationId xmlns:a16="http://schemas.microsoft.com/office/drawing/2014/main" id="{09A2C6C2-A626-4702-ADA0-90BF7B3F5D77}"/>
                </a:ext>
              </a:extLst>
            </p:cNvPr>
            <p:cNvCxnSpPr/>
            <p:nvPr/>
          </p:nvCxnSpPr>
          <p:spPr>
            <a:xfrm rot="17460000" flipV="1">
              <a:off x="6885536" y="2613013"/>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6" name="Straight Connector 555">
              <a:extLst>
                <a:ext uri="{FF2B5EF4-FFF2-40B4-BE49-F238E27FC236}">
                  <a16:creationId xmlns:a16="http://schemas.microsoft.com/office/drawing/2014/main" id="{C87445A4-BC3B-44A0-8F0A-C566D0E18ACF}"/>
                </a:ext>
              </a:extLst>
            </p:cNvPr>
            <p:cNvCxnSpPr/>
            <p:nvPr/>
          </p:nvCxnSpPr>
          <p:spPr>
            <a:xfrm rot="17460000" flipV="1">
              <a:off x="6950573" y="2546346"/>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557" name="Straight Connector 556">
              <a:extLst>
                <a:ext uri="{FF2B5EF4-FFF2-40B4-BE49-F238E27FC236}">
                  <a16:creationId xmlns:a16="http://schemas.microsoft.com/office/drawing/2014/main" id="{A58DED1D-640A-4594-B641-96198FE294CE}"/>
                </a:ext>
              </a:extLst>
            </p:cNvPr>
            <p:cNvCxnSpPr/>
            <p:nvPr/>
          </p:nvCxnSpPr>
          <p:spPr>
            <a:xfrm rot="17460000" flipV="1">
              <a:off x="7021955" y="2493962"/>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8" name="Straight Connector 557">
              <a:extLst>
                <a:ext uri="{FF2B5EF4-FFF2-40B4-BE49-F238E27FC236}">
                  <a16:creationId xmlns:a16="http://schemas.microsoft.com/office/drawing/2014/main" id="{57E3FE1A-799B-4077-B0AF-6B5618F25511}"/>
                </a:ext>
              </a:extLst>
            </p:cNvPr>
            <p:cNvCxnSpPr/>
            <p:nvPr/>
          </p:nvCxnSpPr>
          <p:spPr>
            <a:xfrm rot="17460000" flipV="1">
              <a:off x="7086199" y="2437612"/>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559" name="Straight Connector 558">
              <a:extLst>
                <a:ext uri="{FF2B5EF4-FFF2-40B4-BE49-F238E27FC236}">
                  <a16:creationId xmlns:a16="http://schemas.microsoft.com/office/drawing/2014/main" id="{54F94E2E-FAC7-4A46-8D64-6EE08BC172BE}"/>
                </a:ext>
              </a:extLst>
            </p:cNvPr>
            <p:cNvCxnSpPr/>
            <p:nvPr/>
          </p:nvCxnSpPr>
          <p:spPr>
            <a:xfrm rot="17460000" flipV="1">
              <a:off x="7145685" y="2393959"/>
              <a:ext cx="0" cy="42830"/>
            </a:xfrm>
            <a:prstGeom prst="line">
              <a:avLst/>
            </a:prstGeom>
          </p:spPr>
          <p:style>
            <a:lnRef idx="1">
              <a:schemeClr val="dk1"/>
            </a:lnRef>
            <a:fillRef idx="0">
              <a:schemeClr val="dk1"/>
            </a:fillRef>
            <a:effectRef idx="0">
              <a:schemeClr val="dk1"/>
            </a:effectRef>
            <a:fontRef idx="minor">
              <a:schemeClr val="tx1"/>
            </a:fontRef>
          </p:style>
        </p:cxnSp>
      </p:grpSp>
      <p:grpSp>
        <p:nvGrpSpPr>
          <p:cNvPr id="560" name="Group 559">
            <a:extLst>
              <a:ext uri="{FF2B5EF4-FFF2-40B4-BE49-F238E27FC236}">
                <a16:creationId xmlns:a16="http://schemas.microsoft.com/office/drawing/2014/main" id="{8806F36D-99F2-4D81-A346-9B130A754358}"/>
              </a:ext>
            </a:extLst>
          </p:cNvPr>
          <p:cNvGrpSpPr>
            <a:grpSpLocks/>
          </p:cNvGrpSpPr>
          <p:nvPr/>
        </p:nvGrpSpPr>
        <p:grpSpPr bwMode="auto">
          <a:xfrm>
            <a:off x="6267451" y="1546622"/>
            <a:ext cx="440531" cy="407194"/>
            <a:chOff x="6679273" y="2494585"/>
            <a:chExt cx="587383" cy="544200"/>
          </a:xfrm>
        </p:grpSpPr>
        <p:cxnSp>
          <p:nvCxnSpPr>
            <p:cNvPr id="561" name="Straight Connector 560">
              <a:extLst>
                <a:ext uri="{FF2B5EF4-FFF2-40B4-BE49-F238E27FC236}">
                  <a16:creationId xmlns:a16="http://schemas.microsoft.com/office/drawing/2014/main" id="{6973A881-55F0-46C1-B186-A8E89A3ED79B}"/>
                </a:ext>
              </a:extLst>
            </p:cNvPr>
            <p:cNvCxnSpPr/>
            <p:nvPr/>
          </p:nvCxnSpPr>
          <p:spPr>
            <a:xfrm rot="19800000" flipV="1">
              <a:off x="6679273" y="2995822"/>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562" name="Straight Connector 561">
              <a:extLst>
                <a:ext uri="{FF2B5EF4-FFF2-40B4-BE49-F238E27FC236}">
                  <a16:creationId xmlns:a16="http://schemas.microsoft.com/office/drawing/2014/main" id="{3B62EB50-091D-4A52-A989-961AA3334F08}"/>
                </a:ext>
              </a:extLst>
            </p:cNvPr>
            <p:cNvCxnSpPr/>
            <p:nvPr/>
          </p:nvCxnSpPr>
          <p:spPr>
            <a:xfrm rot="19800000" flipV="1">
              <a:off x="6744362" y="292739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563" name="Straight Connector 562">
              <a:extLst>
                <a:ext uri="{FF2B5EF4-FFF2-40B4-BE49-F238E27FC236}">
                  <a16:creationId xmlns:a16="http://schemas.microsoft.com/office/drawing/2014/main" id="{E9DF1670-0885-4B39-B392-185C79286F4F}"/>
                </a:ext>
              </a:extLst>
            </p:cNvPr>
            <p:cNvCxnSpPr/>
            <p:nvPr/>
          </p:nvCxnSpPr>
          <p:spPr>
            <a:xfrm rot="19800000" flipV="1">
              <a:off x="6815800" y="2874889"/>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564" name="Straight Connector 563">
              <a:extLst>
                <a:ext uri="{FF2B5EF4-FFF2-40B4-BE49-F238E27FC236}">
                  <a16:creationId xmlns:a16="http://schemas.microsoft.com/office/drawing/2014/main" id="{DC5899A2-BBDB-411E-8759-B77C74536E8D}"/>
                </a:ext>
              </a:extLst>
            </p:cNvPr>
            <p:cNvCxnSpPr/>
            <p:nvPr/>
          </p:nvCxnSpPr>
          <p:spPr>
            <a:xfrm rot="19800000" flipV="1">
              <a:off x="6879301" y="2819196"/>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565" name="Straight Connector 564">
              <a:extLst>
                <a:ext uri="{FF2B5EF4-FFF2-40B4-BE49-F238E27FC236}">
                  <a16:creationId xmlns:a16="http://schemas.microsoft.com/office/drawing/2014/main" id="{257DED26-EA37-43A9-A3B9-F57F9AD8ABCA}"/>
                </a:ext>
              </a:extLst>
            </p:cNvPr>
            <p:cNvCxnSpPr/>
            <p:nvPr/>
          </p:nvCxnSpPr>
          <p:spPr>
            <a:xfrm rot="19800000" flipV="1">
              <a:off x="6941215" y="276509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566" name="Straight Connector 565">
              <a:extLst>
                <a:ext uri="{FF2B5EF4-FFF2-40B4-BE49-F238E27FC236}">
                  <a16:creationId xmlns:a16="http://schemas.microsoft.com/office/drawing/2014/main" id="{F8007094-6819-40A9-AC1F-65B6821CBCBE}"/>
                </a:ext>
              </a:extLst>
            </p:cNvPr>
            <p:cNvCxnSpPr/>
            <p:nvPr/>
          </p:nvCxnSpPr>
          <p:spPr>
            <a:xfrm rot="19800000" flipV="1">
              <a:off x="7006302" y="271417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567" name="Straight Connector 566">
              <a:extLst>
                <a:ext uri="{FF2B5EF4-FFF2-40B4-BE49-F238E27FC236}">
                  <a16:creationId xmlns:a16="http://schemas.microsoft.com/office/drawing/2014/main" id="{14130801-BC8D-438B-BF1D-9B125EEF8A03}"/>
                </a:ext>
              </a:extLst>
            </p:cNvPr>
            <p:cNvCxnSpPr/>
            <p:nvPr/>
          </p:nvCxnSpPr>
          <p:spPr>
            <a:xfrm rot="19800000" flipV="1">
              <a:off x="7071391" y="2647343"/>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568" name="Straight Connector 567">
              <a:extLst>
                <a:ext uri="{FF2B5EF4-FFF2-40B4-BE49-F238E27FC236}">
                  <a16:creationId xmlns:a16="http://schemas.microsoft.com/office/drawing/2014/main" id="{1E2DF4B0-9F2C-486A-863F-7C7578FDFF6C}"/>
                </a:ext>
              </a:extLst>
            </p:cNvPr>
            <p:cNvCxnSpPr/>
            <p:nvPr/>
          </p:nvCxnSpPr>
          <p:spPr>
            <a:xfrm rot="19800000" flipV="1">
              <a:off x="7142829" y="2594833"/>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569" name="Straight Connector 568">
              <a:extLst>
                <a:ext uri="{FF2B5EF4-FFF2-40B4-BE49-F238E27FC236}">
                  <a16:creationId xmlns:a16="http://schemas.microsoft.com/office/drawing/2014/main" id="{B1721ABA-D277-4846-A063-0DCFE6370533}"/>
                </a:ext>
              </a:extLst>
            </p:cNvPr>
            <p:cNvCxnSpPr/>
            <p:nvPr/>
          </p:nvCxnSpPr>
          <p:spPr>
            <a:xfrm rot="19800000" flipV="1">
              <a:off x="7206330" y="253913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570" name="Straight Connector 569">
              <a:extLst>
                <a:ext uri="{FF2B5EF4-FFF2-40B4-BE49-F238E27FC236}">
                  <a16:creationId xmlns:a16="http://schemas.microsoft.com/office/drawing/2014/main" id="{70008A42-9705-4DE1-8685-3FD7F5821F00}"/>
                </a:ext>
              </a:extLst>
            </p:cNvPr>
            <p:cNvCxnSpPr/>
            <p:nvPr/>
          </p:nvCxnSpPr>
          <p:spPr>
            <a:xfrm rot="19800000" flipV="1">
              <a:off x="7266656" y="2494585"/>
              <a:ext cx="0" cy="42964"/>
            </a:xfrm>
            <a:prstGeom prst="line">
              <a:avLst/>
            </a:prstGeom>
          </p:spPr>
          <p:style>
            <a:lnRef idx="1">
              <a:schemeClr val="dk1"/>
            </a:lnRef>
            <a:fillRef idx="0">
              <a:schemeClr val="dk1"/>
            </a:fillRef>
            <a:effectRef idx="0">
              <a:schemeClr val="dk1"/>
            </a:effectRef>
            <a:fontRef idx="minor">
              <a:schemeClr val="tx1"/>
            </a:fontRef>
          </p:style>
        </p:cxnSp>
      </p:grpSp>
      <p:grpSp>
        <p:nvGrpSpPr>
          <p:cNvPr id="571" name="Group 570">
            <a:extLst>
              <a:ext uri="{FF2B5EF4-FFF2-40B4-BE49-F238E27FC236}">
                <a16:creationId xmlns:a16="http://schemas.microsoft.com/office/drawing/2014/main" id="{C8C197C5-4C5D-48AA-9DA8-0D205C04F133}"/>
              </a:ext>
            </a:extLst>
          </p:cNvPr>
          <p:cNvGrpSpPr>
            <a:grpSpLocks/>
          </p:cNvGrpSpPr>
          <p:nvPr/>
        </p:nvGrpSpPr>
        <p:grpSpPr bwMode="auto">
          <a:xfrm>
            <a:off x="6213872" y="1518047"/>
            <a:ext cx="470297" cy="375047"/>
            <a:chOff x="6608022" y="2457953"/>
            <a:chExt cx="627604" cy="500156"/>
          </a:xfrm>
        </p:grpSpPr>
        <p:cxnSp>
          <p:nvCxnSpPr>
            <p:cNvPr id="572" name="Straight Connector 571">
              <a:extLst>
                <a:ext uri="{FF2B5EF4-FFF2-40B4-BE49-F238E27FC236}">
                  <a16:creationId xmlns:a16="http://schemas.microsoft.com/office/drawing/2014/main" id="{20A65ABE-ADB7-4FC4-8EDC-8D66C037C516}"/>
                </a:ext>
              </a:extLst>
            </p:cNvPr>
            <p:cNvCxnSpPr/>
            <p:nvPr/>
          </p:nvCxnSpPr>
          <p:spPr>
            <a:xfrm rot="18600000" flipV="1">
              <a:off x="6629472" y="293665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73" name="Straight Connector 572">
              <a:extLst>
                <a:ext uri="{FF2B5EF4-FFF2-40B4-BE49-F238E27FC236}">
                  <a16:creationId xmlns:a16="http://schemas.microsoft.com/office/drawing/2014/main" id="{F8C327D3-80C1-4D40-A25D-31616CB1CB32}"/>
                </a:ext>
              </a:extLst>
            </p:cNvPr>
            <p:cNvCxnSpPr/>
            <p:nvPr/>
          </p:nvCxnSpPr>
          <p:spPr>
            <a:xfrm rot="18600000" flipV="1">
              <a:off x="6694616" y="2868383"/>
              <a:ext cx="0" cy="42900"/>
            </a:xfrm>
            <a:prstGeom prst="line">
              <a:avLst/>
            </a:prstGeom>
          </p:spPr>
          <p:style>
            <a:lnRef idx="1">
              <a:schemeClr val="dk1"/>
            </a:lnRef>
            <a:fillRef idx="0">
              <a:schemeClr val="dk1"/>
            </a:fillRef>
            <a:effectRef idx="0">
              <a:schemeClr val="dk1"/>
            </a:effectRef>
            <a:fontRef idx="minor">
              <a:schemeClr val="tx1"/>
            </a:fontRef>
          </p:style>
        </p:cxnSp>
        <p:cxnSp>
          <p:nvCxnSpPr>
            <p:cNvPr id="574" name="Straight Connector 573">
              <a:extLst>
                <a:ext uri="{FF2B5EF4-FFF2-40B4-BE49-F238E27FC236}">
                  <a16:creationId xmlns:a16="http://schemas.microsoft.com/office/drawing/2014/main" id="{DDF589F3-A0EA-410B-A00F-7F038EBB420C}"/>
                </a:ext>
              </a:extLst>
            </p:cNvPr>
            <p:cNvCxnSpPr/>
            <p:nvPr/>
          </p:nvCxnSpPr>
          <p:spPr>
            <a:xfrm rot="18600000" flipV="1">
              <a:off x="6766115" y="2815987"/>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75" name="Straight Connector 574">
              <a:extLst>
                <a:ext uri="{FF2B5EF4-FFF2-40B4-BE49-F238E27FC236}">
                  <a16:creationId xmlns:a16="http://schemas.microsoft.com/office/drawing/2014/main" id="{E6DDD69B-CCAF-4532-9C83-46EB6E78537D}"/>
                </a:ext>
              </a:extLst>
            </p:cNvPr>
            <p:cNvCxnSpPr/>
            <p:nvPr/>
          </p:nvCxnSpPr>
          <p:spPr>
            <a:xfrm rot="18600000" flipV="1">
              <a:off x="6830464" y="2759619"/>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76" name="Straight Connector 575">
              <a:extLst>
                <a:ext uri="{FF2B5EF4-FFF2-40B4-BE49-F238E27FC236}">
                  <a16:creationId xmlns:a16="http://schemas.microsoft.com/office/drawing/2014/main" id="{8C56C18F-1FF4-4FAF-BC7F-057333497DCB}"/>
                </a:ext>
              </a:extLst>
            </p:cNvPr>
            <p:cNvCxnSpPr/>
            <p:nvPr/>
          </p:nvCxnSpPr>
          <p:spPr>
            <a:xfrm rot="18600000" flipV="1">
              <a:off x="6892430" y="2705634"/>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77" name="Straight Connector 576">
              <a:extLst>
                <a:ext uri="{FF2B5EF4-FFF2-40B4-BE49-F238E27FC236}">
                  <a16:creationId xmlns:a16="http://schemas.microsoft.com/office/drawing/2014/main" id="{75D5AEB5-C222-4458-9C54-693DE9232ADD}"/>
                </a:ext>
              </a:extLst>
            </p:cNvPr>
            <p:cNvCxnSpPr/>
            <p:nvPr/>
          </p:nvCxnSpPr>
          <p:spPr>
            <a:xfrm rot="18600000" flipV="1">
              <a:off x="6956779" y="265561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78" name="Straight Connector 577">
              <a:extLst>
                <a:ext uri="{FF2B5EF4-FFF2-40B4-BE49-F238E27FC236}">
                  <a16:creationId xmlns:a16="http://schemas.microsoft.com/office/drawing/2014/main" id="{8A5151EE-4C76-4E33-BF09-F26CF1C87233}"/>
                </a:ext>
              </a:extLst>
            </p:cNvPr>
            <p:cNvCxnSpPr/>
            <p:nvPr/>
          </p:nvCxnSpPr>
          <p:spPr>
            <a:xfrm rot="18600000" flipV="1">
              <a:off x="7021129" y="2588137"/>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79" name="Straight Connector 578">
              <a:extLst>
                <a:ext uri="{FF2B5EF4-FFF2-40B4-BE49-F238E27FC236}">
                  <a16:creationId xmlns:a16="http://schemas.microsoft.com/office/drawing/2014/main" id="{49968331-9360-43F8-B026-DD9A8617C93D}"/>
                </a:ext>
              </a:extLst>
            </p:cNvPr>
            <p:cNvCxnSpPr/>
            <p:nvPr/>
          </p:nvCxnSpPr>
          <p:spPr>
            <a:xfrm rot="18600000" flipV="1">
              <a:off x="7092628" y="2535740"/>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80" name="Straight Connector 579">
              <a:extLst>
                <a:ext uri="{FF2B5EF4-FFF2-40B4-BE49-F238E27FC236}">
                  <a16:creationId xmlns:a16="http://schemas.microsoft.com/office/drawing/2014/main" id="{CB067C6E-8D40-4C6C-B6B0-C794D1DBC74D}"/>
                </a:ext>
              </a:extLst>
            </p:cNvPr>
            <p:cNvCxnSpPr/>
            <p:nvPr/>
          </p:nvCxnSpPr>
          <p:spPr>
            <a:xfrm rot="18600000" flipV="1">
              <a:off x="7156977" y="2480962"/>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81" name="Straight Connector 580">
              <a:extLst>
                <a:ext uri="{FF2B5EF4-FFF2-40B4-BE49-F238E27FC236}">
                  <a16:creationId xmlns:a16="http://schemas.microsoft.com/office/drawing/2014/main" id="{0985B218-0734-4BBB-9EDD-C4C3414E8799}"/>
                </a:ext>
              </a:extLst>
            </p:cNvPr>
            <p:cNvCxnSpPr/>
            <p:nvPr/>
          </p:nvCxnSpPr>
          <p:spPr>
            <a:xfrm rot="18600000" flipV="1">
              <a:off x="7214176" y="2436503"/>
              <a:ext cx="0" cy="42899"/>
            </a:xfrm>
            <a:prstGeom prst="line">
              <a:avLst/>
            </a:prstGeom>
          </p:spPr>
          <p:style>
            <a:lnRef idx="1">
              <a:schemeClr val="dk1"/>
            </a:lnRef>
            <a:fillRef idx="0">
              <a:schemeClr val="dk1"/>
            </a:fillRef>
            <a:effectRef idx="0">
              <a:schemeClr val="dk1"/>
            </a:effectRef>
            <a:fontRef idx="minor">
              <a:schemeClr val="tx1"/>
            </a:fontRef>
          </p:style>
        </p:cxnSp>
      </p:grpSp>
      <p:grpSp>
        <p:nvGrpSpPr>
          <p:cNvPr id="582" name="Group 581">
            <a:extLst>
              <a:ext uri="{FF2B5EF4-FFF2-40B4-BE49-F238E27FC236}">
                <a16:creationId xmlns:a16="http://schemas.microsoft.com/office/drawing/2014/main" id="{6409B864-0062-4CBF-AC9C-29E88BE1B258}"/>
              </a:ext>
            </a:extLst>
          </p:cNvPr>
          <p:cNvGrpSpPr>
            <a:grpSpLocks/>
          </p:cNvGrpSpPr>
          <p:nvPr/>
        </p:nvGrpSpPr>
        <p:grpSpPr bwMode="auto">
          <a:xfrm>
            <a:off x="6100763" y="1472803"/>
            <a:ext cx="466725" cy="375047"/>
            <a:chOff x="6457431" y="2396702"/>
            <a:chExt cx="622564" cy="500407"/>
          </a:xfrm>
        </p:grpSpPr>
        <p:cxnSp>
          <p:nvCxnSpPr>
            <p:cNvPr id="583" name="Straight Connector 582">
              <a:extLst>
                <a:ext uri="{FF2B5EF4-FFF2-40B4-BE49-F238E27FC236}">
                  <a16:creationId xmlns:a16="http://schemas.microsoft.com/office/drawing/2014/main" id="{3DFA7186-8552-4B81-A2E8-7C89BBD41CBB}"/>
                </a:ext>
              </a:extLst>
            </p:cNvPr>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84" name="Straight Connector 583">
              <a:extLst>
                <a:ext uri="{FF2B5EF4-FFF2-40B4-BE49-F238E27FC236}">
                  <a16:creationId xmlns:a16="http://schemas.microsoft.com/office/drawing/2014/main" id="{A4F2C604-E896-4011-AFC5-17C1B4546CD6}"/>
                </a:ext>
              </a:extLst>
            </p:cNvPr>
            <p:cNvCxnSpPr/>
            <p:nvPr/>
          </p:nvCxnSpPr>
          <p:spPr>
            <a:xfrm rot="16140000" flipV="1">
              <a:off x="6543987" y="2807359"/>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85" name="Straight Connector 584">
              <a:extLst>
                <a:ext uri="{FF2B5EF4-FFF2-40B4-BE49-F238E27FC236}">
                  <a16:creationId xmlns:a16="http://schemas.microsoft.com/office/drawing/2014/main" id="{C4048B85-E59B-46DD-894B-FE5179F15FAF}"/>
                </a:ext>
              </a:extLst>
            </p:cNvPr>
            <p:cNvCxnSpPr/>
            <p:nvPr/>
          </p:nvCxnSpPr>
          <p:spPr>
            <a:xfrm rot="16140000" flipV="1">
              <a:off x="6615455" y="275493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86" name="Straight Connector 585">
              <a:extLst>
                <a:ext uri="{FF2B5EF4-FFF2-40B4-BE49-F238E27FC236}">
                  <a16:creationId xmlns:a16="http://schemas.microsoft.com/office/drawing/2014/main" id="{7F213669-AD1C-4F3D-A0F9-FB8ADACB8C94}"/>
                </a:ext>
              </a:extLst>
            </p:cNvPr>
            <p:cNvCxnSpPr/>
            <p:nvPr/>
          </p:nvCxnSpPr>
          <p:spPr>
            <a:xfrm rot="16140000" flipV="1">
              <a:off x="6679775" y="269854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87" name="Straight Connector 586">
              <a:extLst>
                <a:ext uri="{FF2B5EF4-FFF2-40B4-BE49-F238E27FC236}">
                  <a16:creationId xmlns:a16="http://schemas.microsoft.com/office/drawing/2014/main" id="{4A40E320-36A8-46AC-9DFF-5F635465E467}"/>
                </a:ext>
              </a:extLst>
            </p:cNvPr>
            <p:cNvCxnSpPr/>
            <p:nvPr/>
          </p:nvCxnSpPr>
          <p:spPr>
            <a:xfrm rot="16140000" flipV="1">
              <a:off x="6741715" y="264452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88" name="Straight Connector 587">
              <a:extLst>
                <a:ext uri="{FF2B5EF4-FFF2-40B4-BE49-F238E27FC236}">
                  <a16:creationId xmlns:a16="http://schemas.microsoft.com/office/drawing/2014/main" id="{5EB7F7A0-971E-4219-B8E0-EBEB0DE94305}"/>
                </a:ext>
              </a:extLst>
            </p:cNvPr>
            <p:cNvCxnSpPr/>
            <p:nvPr/>
          </p:nvCxnSpPr>
          <p:spPr>
            <a:xfrm rot="16140000" flipV="1">
              <a:off x="6806036" y="25960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89" name="Straight Connector 588">
              <a:extLst>
                <a:ext uri="{FF2B5EF4-FFF2-40B4-BE49-F238E27FC236}">
                  <a16:creationId xmlns:a16="http://schemas.microsoft.com/office/drawing/2014/main" id="{E25C44AD-AB40-4A49-9C22-83BF3C2ED8F7}"/>
                </a:ext>
              </a:extLst>
            </p:cNvPr>
            <p:cNvCxnSpPr/>
            <p:nvPr/>
          </p:nvCxnSpPr>
          <p:spPr>
            <a:xfrm rot="16140000" flipV="1">
              <a:off x="6871150" y="2527767"/>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90" name="Straight Connector 589">
              <a:extLst>
                <a:ext uri="{FF2B5EF4-FFF2-40B4-BE49-F238E27FC236}">
                  <a16:creationId xmlns:a16="http://schemas.microsoft.com/office/drawing/2014/main" id="{A2D092C0-9D9D-49E0-B35C-B94371AB1482}"/>
                </a:ext>
              </a:extLst>
            </p:cNvPr>
            <p:cNvCxnSpPr/>
            <p:nvPr/>
          </p:nvCxnSpPr>
          <p:spPr>
            <a:xfrm rot="16140000" flipV="1">
              <a:off x="6942619" y="247534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91" name="Straight Connector 590">
              <a:extLst>
                <a:ext uri="{FF2B5EF4-FFF2-40B4-BE49-F238E27FC236}">
                  <a16:creationId xmlns:a16="http://schemas.microsoft.com/office/drawing/2014/main" id="{A624E74A-2CD1-4408-AC16-41DE4755BE85}"/>
                </a:ext>
              </a:extLst>
            </p:cNvPr>
            <p:cNvCxnSpPr/>
            <p:nvPr/>
          </p:nvCxnSpPr>
          <p:spPr>
            <a:xfrm rot="16140000" flipV="1">
              <a:off x="7006146" y="241974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92" name="Straight Connector 591">
              <a:extLst>
                <a:ext uri="{FF2B5EF4-FFF2-40B4-BE49-F238E27FC236}">
                  <a16:creationId xmlns:a16="http://schemas.microsoft.com/office/drawing/2014/main" id="{3C7D3F60-7BB4-4F16-B1F9-549AC7E965F0}"/>
                </a:ext>
              </a:extLst>
            </p:cNvPr>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593" name="Group 592">
            <a:extLst>
              <a:ext uri="{FF2B5EF4-FFF2-40B4-BE49-F238E27FC236}">
                <a16:creationId xmlns:a16="http://schemas.microsoft.com/office/drawing/2014/main" id="{7BEB8C40-573B-42B8-A43E-D2EA2B28AF40}"/>
              </a:ext>
            </a:extLst>
          </p:cNvPr>
          <p:cNvGrpSpPr>
            <a:grpSpLocks/>
          </p:cNvGrpSpPr>
          <p:nvPr/>
        </p:nvGrpSpPr>
        <p:grpSpPr bwMode="auto">
          <a:xfrm>
            <a:off x="6273404" y="1710928"/>
            <a:ext cx="447675" cy="410766"/>
            <a:chOff x="6688345" y="2714231"/>
            <a:chExt cx="596644" cy="547459"/>
          </a:xfrm>
        </p:grpSpPr>
        <p:cxnSp>
          <p:nvCxnSpPr>
            <p:cNvPr id="594" name="Straight Connector 593">
              <a:extLst>
                <a:ext uri="{FF2B5EF4-FFF2-40B4-BE49-F238E27FC236}">
                  <a16:creationId xmlns:a16="http://schemas.microsoft.com/office/drawing/2014/main" id="{600B0427-493E-4332-92AB-A3B560E4D7C0}"/>
                </a:ext>
              </a:extLst>
            </p:cNvPr>
            <p:cNvCxnSpPr/>
            <p:nvPr/>
          </p:nvCxnSpPr>
          <p:spPr>
            <a:xfrm flipV="1">
              <a:off x="6688345" y="32204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595" name="Straight Connector 594">
              <a:extLst>
                <a:ext uri="{FF2B5EF4-FFF2-40B4-BE49-F238E27FC236}">
                  <a16:creationId xmlns:a16="http://schemas.microsoft.com/office/drawing/2014/main" id="{924DD26C-878E-4B02-8548-E2F9B9EF1A6E}"/>
                </a:ext>
              </a:extLst>
            </p:cNvPr>
            <p:cNvCxnSpPr/>
            <p:nvPr/>
          </p:nvCxnSpPr>
          <p:spPr>
            <a:xfrm flipV="1">
              <a:off x="6753404" y="3152198"/>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596" name="Straight Connector 595">
              <a:extLst>
                <a:ext uri="{FF2B5EF4-FFF2-40B4-BE49-F238E27FC236}">
                  <a16:creationId xmlns:a16="http://schemas.microsoft.com/office/drawing/2014/main" id="{3BF8FA70-781A-41FF-8302-17385AAEC474}"/>
                </a:ext>
              </a:extLst>
            </p:cNvPr>
            <p:cNvCxnSpPr/>
            <p:nvPr/>
          </p:nvCxnSpPr>
          <p:spPr>
            <a:xfrm flipV="1">
              <a:off x="6824811" y="3099833"/>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597" name="Straight Connector 596">
              <a:extLst>
                <a:ext uri="{FF2B5EF4-FFF2-40B4-BE49-F238E27FC236}">
                  <a16:creationId xmlns:a16="http://schemas.microsoft.com/office/drawing/2014/main" id="{4B50BFE0-CECF-4AC7-99E5-09238A638278}"/>
                </a:ext>
              </a:extLst>
            </p:cNvPr>
            <p:cNvCxnSpPr/>
            <p:nvPr/>
          </p:nvCxnSpPr>
          <p:spPr>
            <a:xfrm flipV="1">
              <a:off x="6888284" y="3045880"/>
              <a:ext cx="15868" cy="39670"/>
            </a:xfrm>
            <a:prstGeom prst="line">
              <a:avLst/>
            </a:prstGeom>
          </p:spPr>
          <p:style>
            <a:lnRef idx="1">
              <a:schemeClr val="dk1"/>
            </a:lnRef>
            <a:fillRef idx="0">
              <a:schemeClr val="dk1"/>
            </a:fillRef>
            <a:effectRef idx="0">
              <a:schemeClr val="dk1"/>
            </a:effectRef>
            <a:fontRef idx="minor">
              <a:schemeClr val="tx1"/>
            </a:fontRef>
          </p:style>
        </p:cxnSp>
        <p:cxnSp>
          <p:nvCxnSpPr>
            <p:cNvPr id="598" name="Straight Connector 597">
              <a:extLst>
                <a:ext uri="{FF2B5EF4-FFF2-40B4-BE49-F238E27FC236}">
                  <a16:creationId xmlns:a16="http://schemas.microsoft.com/office/drawing/2014/main" id="{7A6B8DDC-A216-4790-A826-DFBC05336E1A}"/>
                </a:ext>
              </a:extLst>
            </p:cNvPr>
            <p:cNvCxnSpPr/>
            <p:nvPr/>
          </p:nvCxnSpPr>
          <p:spPr>
            <a:xfrm flipV="1">
              <a:off x="6950170"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599" name="Straight Connector 598">
              <a:extLst>
                <a:ext uri="{FF2B5EF4-FFF2-40B4-BE49-F238E27FC236}">
                  <a16:creationId xmlns:a16="http://schemas.microsoft.com/office/drawing/2014/main" id="{F9F93A1C-F147-4C68-B368-BEBA50E72385}"/>
                </a:ext>
              </a:extLst>
            </p:cNvPr>
            <p:cNvCxnSpPr/>
            <p:nvPr/>
          </p:nvCxnSpPr>
          <p:spPr>
            <a:xfrm flipV="1">
              <a:off x="7015230" y="2941149"/>
              <a:ext cx="14281" cy="39670"/>
            </a:xfrm>
            <a:prstGeom prst="line">
              <a:avLst/>
            </a:prstGeom>
          </p:spPr>
          <p:style>
            <a:lnRef idx="1">
              <a:schemeClr val="dk1"/>
            </a:lnRef>
            <a:fillRef idx="0">
              <a:schemeClr val="dk1"/>
            </a:fillRef>
            <a:effectRef idx="0">
              <a:schemeClr val="dk1"/>
            </a:effectRef>
            <a:fontRef idx="minor">
              <a:schemeClr val="tx1"/>
            </a:fontRef>
          </p:style>
        </p:cxnSp>
        <p:cxnSp>
          <p:nvCxnSpPr>
            <p:cNvPr id="600" name="Straight Connector 599">
              <a:extLst>
                <a:ext uri="{FF2B5EF4-FFF2-40B4-BE49-F238E27FC236}">
                  <a16:creationId xmlns:a16="http://schemas.microsoft.com/office/drawing/2014/main" id="{FFD90299-BB76-4EE2-AE7B-08DF3D86031A}"/>
                </a:ext>
              </a:extLst>
            </p:cNvPr>
            <p:cNvCxnSpPr/>
            <p:nvPr/>
          </p:nvCxnSpPr>
          <p:spPr>
            <a:xfrm flipV="1">
              <a:off x="7080289" y="2872915"/>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01" name="Straight Connector 600">
              <a:extLst>
                <a:ext uri="{FF2B5EF4-FFF2-40B4-BE49-F238E27FC236}">
                  <a16:creationId xmlns:a16="http://schemas.microsoft.com/office/drawing/2014/main" id="{4BA7AAE2-0AA0-429F-818E-966C7B1B0C25}"/>
                </a:ext>
              </a:extLst>
            </p:cNvPr>
            <p:cNvCxnSpPr/>
            <p:nvPr/>
          </p:nvCxnSpPr>
          <p:spPr>
            <a:xfrm flipV="1">
              <a:off x="7151696" y="2820550"/>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602" name="Straight Connector 601">
              <a:extLst>
                <a:ext uri="{FF2B5EF4-FFF2-40B4-BE49-F238E27FC236}">
                  <a16:creationId xmlns:a16="http://schemas.microsoft.com/office/drawing/2014/main" id="{A1B7F671-63DD-4CFA-9C28-E5F5B25F863A}"/>
                </a:ext>
              </a:extLst>
            </p:cNvPr>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603" name="Straight Connector 602">
              <a:extLst>
                <a:ext uri="{FF2B5EF4-FFF2-40B4-BE49-F238E27FC236}">
                  <a16:creationId xmlns:a16="http://schemas.microsoft.com/office/drawing/2014/main" id="{9211D0EC-054E-4198-95A2-63F2E516ADB8}"/>
                </a:ext>
              </a:extLst>
            </p:cNvPr>
            <p:cNvCxnSpPr/>
            <p:nvPr/>
          </p:nvCxnSpPr>
          <p:spPr>
            <a:xfrm flipV="1">
              <a:off x="7270707" y="2714231"/>
              <a:ext cx="14282" cy="41258"/>
            </a:xfrm>
            <a:prstGeom prst="line">
              <a:avLst/>
            </a:prstGeom>
          </p:spPr>
          <p:style>
            <a:lnRef idx="1">
              <a:schemeClr val="dk1"/>
            </a:lnRef>
            <a:fillRef idx="0">
              <a:schemeClr val="dk1"/>
            </a:fillRef>
            <a:effectRef idx="0">
              <a:schemeClr val="dk1"/>
            </a:effectRef>
            <a:fontRef idx="minor">
              <a:schemeClr val="tx1"/>
            </a:fontRef>
          </p:style>
        </p:cxnSp>
      </p:grpSp>
      <p:cxnSp>
        <p:nvCxnSpPr>
          <p:cNvPr id="604" name="Straight Connector 603">
            <a:extLst>
              <a:ext uri="{FF2B5EF4-FFF2-40B4-BE49-F238E27FC236}">
                <a16:creationId xmlns:a16="http://schemas.microsoft.com/office/drawing/2014/main" id="{74BCD3A5-3C7E-432E-8206-7DEDFEEA8D4F}"/>
              </a:ext>
            </a:extLst>
          </p:cNvPr>
          <p:cNvCxnSpPr/>
          <p:nvPr/>
        </p:nvCxnSpPr>
        <p:spPr>
          <a:xfrm rot="240000" flipV="1">
            <a:off x="5876925" y="196215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05" name="Straight Connector 604">
            <a:extLst>
              <a:ext uri="{FF2B5EF4-FFF2-40B4-BE49-F238E27FC236}">
                <a16:creationId xmlns:a16="http://schemas.microsoft.com/office/drawing/2014/main" id="{05EFD5A8-7279-4408-8641-DA9CF6664009}"/>
              </a:ext>
            </a:extLst>
          </p:cNvPr>
          <p:cNvCxnSpPr/>
          <p:nvPr/>
        </p:nvCxnSpPr>
        <p:spPr>
          <a:xfrm rot="20760000" flipV="1">
            <a:off x="5872163" y="1903809"/>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06" name="Straight Connector 605">
            <a:extLst>
              <a:ext uri="{FF2B5EF4-FFF2-40B4-BE49-F238E27FC236}">
                <a16:creationId xmlns:a16="http://schemas.microsoft.com/office/drawing/2014/main" id="{F367866F-82E8-4F3F-B58A-889221F939AB}"/>
              </a:ext>
            </a:extLst>
          </p:cNvPr>
          <p:cNvCxnSpPr/>
          <p:nvPr/>
        </p:nvCxnSpPr>
        <p:spPr>
          <a:xfrm rot="17460000" flipV="1">
            <a:off x="5761435" y="177403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07" name="Straight Connector 606">
            <a:extLst>
              <a:ext uri="{FF2B5EF4-FFF2-40B4-BE49-F238E27FC236}">
                <a16:creationId xmlns:a16="http://schemas.microsoft.com/office/drawing/2014/main" id="{03B48566-EE12-4C5C-B108-C507933BA4D4}"/>
              </a:ext>
            </a:extLst>
          </p:cNvPr>
          <p:cNvCxnSpPr/>
          <p:nvPr/>
        </p:nvCxnSpPr>
        <p:spPr>
          <a:xfrm rot="19800000" flipV="1">
            <a:off x="5851922" y="185023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08" name="Straight Connector 607">
            <a:extLst>
              <a:ext uri="{FF2B5EF4-FFF2-40B4-BE49-F238E27FC236}">
                <a16:creationId xmlns:a16="http://schemas.microsoft.com/office/drawing/2014/main" id="{3B698216-5F54-4464-A6AA-D3A9AAFB6309}"/>
              </a:ext>
            </a:extLst>
          </p:cNvPr>
          <p:cNvCxnSpPr/>
          <p:nvPr/>
        </p:nvCxnSpPr>
        <p:spPr>
          <a:xfrm rot="18600000" flipV="1">
            <a:off x="5814418" y="1806773"/>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09" name="Straight Connector 608">
            <a:extLst>
              <a:ext uri="{FF2B5EF4-FFF2-40B4-BE49-F238E27FC236}">
                <a16:creationId xmlns:a16="http://schemas.microsoft.com/office/drawing/2014/main" id="{789FAA05-C702-4F12-8C49-4F6B3710EDFC}"/>
              </a:ext>
            </a:extLst>
          </p:cNvPr>
          <p:cNvCxnSpPr/>
          <p:nvPr/>
        </p:nvCxnSpPr>
        <p:spPr>
          <a:xfrm rot="16140000" flipV="1">
            <a:off x="5701308" y="1760339"/>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0" name="Straight Connector 609">
            <a:extLst>
              <a:ext uri="{FF2B5EF4-FFF2-40B4-BE49-F238E27FC236}">
                <a16:creationId xmlns:a16="http://schemas.microsoft.com/office/drawing/2014/main" id="{F16AFF3E-3EC6-4DB6-AE91-AB51AEA3B30D}"/>
              </a:ext>
            </a:extLst>
          </p:cNvPr>
          <p:cNvCxnSpPr/>
          <p:nvPr/>
        </p:nvCxnSpPr>
        <p:spPr>
          <a:xfrm rot="1200000" flipV="1">
            <a:off x="5863829" y="201930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1" name="Straight Connector 610">
            <a:extLst>
              <a:ext uri="{FF2B5EF4-FFF2-40B4-BE49-F238E27FC236}">
                <a16:creationId xmlns:a16="http://schemas.microsoft.com/office/drawing/2014/main" id="{E6945C8A-90D1-462D-9667-F8C56F090A0B}"/>
              </a:ext>
            </a:extLst>
          </p:cNvPr>
          <p:cNvCxnSpPr/>
          <p:nvPr/>
        </p:nvCxnSpPr>
        <p:spPr>
          <a:xfrm rot="240000" flipV="1">
            <a:off x="5920979" y="1921669"/>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2" name="Straight Connector 611">
            <a:extLst>
              <a:ext uri="{FF2B5EF4-FFF2-40B4-BE49-F238E27FC236}">
                <a16:creationId xmlns:a16="http://schemas.microsoft.com/office/drawing/2014/main" id="{7F5388E2-1C2A-425A-9E34-E86659BA3B2D}"/>
              </a:ext>
            </a:extLst>
          </p:cNvPr>
          <p:cNvCxnSpPr/>
          <p:nvPr/>
        </p:nvCxnSpPr>
        <p:spPr>
          <a:xfrm rot="16140000" flipV="1">
            <a:off x="5745956" y="1719262"/>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13" name="Straight Connector 612">
            <a:extLst>
              <a:ext uri="{FF2B5EF4-FFF2-40B4-BE49-F238E27FC236}">
                <a16:creationId xmlns:a16="http://schemas.microsoft.com/office/drawing/2014/main" id="{EBF7A93E-049B-4221-9323-8C9E1E2D53FF}"/>
              </a:ext>
            </a:extLst>
          </p:cNvPr>
          <p:cNvCxnSpPr/>
          <p:nvPr/>
        </p:nvCxnSpPr>
        <p:spPr>
          <a:xfrm rot="1200000" flipV="1">
            <a:off x="5907881" y="1977628"/>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14" name="Straight Connector 613">
            <a:extLst>
              <a:ext uri="{FF2B5EF4-FFF2-40B4-BE49-F238E27FC236}">
                <a16:creationId xmlns:a16="http://schemas.microsoft.com/office/drawing/2014/main" id="{7FB16DC5-6BF7-4513-B9AC-F389BD314822}"/>
              </a:ext>
            </a:extLst>
          </p:cNvPr>
          <p:cNvCxnSpPr/>
          <p:nvPr/>
        </p:nvCxnSpPr>
        <p:spPr>
          <a:xfrm rot="16140000" flipV="1">
            <a:off x="5787033" y="1676995"/>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5" name="Straight Connector 614">
            <a:extLst>
              <a:ext uri="{FF2B5EF4-FFF2-40B4-BE49-F238E27FC236}">
                <a16:creationId xmlns:a16="http://schemas.microsoft.com/office/drawing/2014/main" id="{354AE7DB-C7E4-4613-8219-74994D22470A}"/>
              </a:ext>
            </a:extLst>
          </p:cNvPr>
          <p:cNvCxnSpPr/>
          <p:nvPr/>
        </p:nvCxnSpPr>
        <p:spPr>
          <a:xfrm rot="1200000" flipV="1">
            <a:off x="5949554" y="1934765"/>
            <a:ext cx="0" cy="33338"/>
          </a:xfrm>
          <a:prstGeom prst="line">
            <a:avLst/>
          </a:prstGeom>
        </p:spPr>
        <p:style>
          <a:lnRef idx="1">
            <a:schemeClr val="dk1"/>
          </a:lnRef>
          <a:fillRef idx="0">
            <a:schemeClr val="dk1"/>
          </a:fillRef>
          <a:effectRef idx="0">
            <a:schemeClr val="dk1"/>
          </a:effectRef>
          <a:fontRef idx="minor">
            <a:schemeClr val="tx1"/>
          </a:fontRef>
        </p:style>
      </p:cxnSp>
      <p:sp>
        <p:nvSpPr>
          <p:cNvPr id="616" name="Flowchart: Direct Access Storage 615">
            <a:extLst>
              <a:ext uri="{FF2B5EF4-FFF2-40B4-BE49-F238E27FC236}">
                <a16:creationId xmlns:a16="http://schemas.microsoft.com/office/drawing/2014/main" id="{7C4EF2CC-1EED-4383-B10D-3230B263C497}"/>
              </a:ext>
            </a:extLst>
          </p:cNvPr>
          <p:cNvSpPr/>
          <p:nvPr/>
        </p:nvSpPr>
        <p:spPr>
          <a:xfrm rot="19116643" flipH="1">
            <a:off x="6201942" y="1773787"/>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17" name="Flowchart: Direct Access Storage 616">
            <a:extLst>
              <a:ext uri="{FF2B5EF4-FFF2-40B4-BE49-F238E27FC236}">
                <a16:creationId xmlns:a16="http://schemas.microsoft.com/office/drawing/2014/main" id="{4C778F0B-D116-4A93-AF2B-1F2234D8F612}"/>
              </a:ext>
            </a:extLst>
          </p:cNvPr>
          <p:cNvSpPr/>
          <p:nvPr/>
        </p:nvSpPr>
        <p:spPr>
          <a:xfrm rot="19116643" flipH="1">
            <a:off x="6599137" y="1862750"/>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618" name="Group 617">
            <a:extLst>
              <a:ext uri="{FF2B5EF4-FFF2-40B4-BE49-F238E27FC236}">
                <a16:creationId xmlns:a16="http://schemas.microsoft.com/office/drawing/2014/main" id="{231B315D-2B7F-40CE-8ECD-86742CCBD54E}"/>
              </a:ext>
            </a:extLst>
          </p:cNvPr>
          <p:cNvGrpSpPr>
            <a:grpSpLocks/>
          </p:cNvGrpSpPr>
          <p:nvPr/>
        </p:nvGrpSpPr>
        <p:grpSpPr bwMode="auto">
          <a:xfrm>
            <a:off x="7073504" y="1865709"/>
            <a:ext cx="438150" cy="409575"/>
            <a:chOff x="6713084" y="2641272"/>
            <a:chExt cx="583480" cy="546332"/>
          </a:xfrm>
        </p:grpSpPr>
        <p:cxnSp>
          <p:nvCxnSpPr>
            <p:cNvPr id="619" name="Straight Connector 618">
              <a:extLst>
                <a:ext uri="{FF2B5EF4-FFF2-40B4-BE49-F238E27FC236}">
                  <a16:creationId xmlns:a16="http://schemas.microsoft.com/office/drawing/2014/main" id="{278199E9-CD12-4E48-9EC2-24B421978BDB}"/>
                </a:ext>
              </a:extLst>
            </p:cNvPr>
            <p:cNvCxnSpPr/>
            <p:nvPr/>
          </p:nvCxnSpPr>
          <p:spPr>
            <a:xfrm rot="240000" flipV="1">
              <a:off x="6713084" y="314472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20" name="Straight Connector 619">
              <a:extLst>
                <a:ext uri="{FF2B5EF4-FFF2-40B4-BE49-F238E27FC236}">
                  <a16:creationId xmlns:a16="http://schemas.microsoft.com/office/drawing/2014/main" id="{64EF47B3-106D-4BCF-825E-3733E633AD61}"/>
                </a:ext>
              </a:extLst>
            </p:cNvPr>
            <p:cNvCxnSpPr/>
            <p:nvPr/>
          </p:nvCxnSpPr>
          <p:spPr>
            <a:xfrm rot="240000" flipV="1">
              <a:off x="6778091" y="307643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1" name="Straight Connector 620">
              <a:extLst>
                <a:ext uri="{FF2B5EF4-FFF2-40B4-BE49-F238E27FC236}">
                  <a16:creationId xmlns:a16="http://schemas.microsoft.com/office/drawing/2014/main" id="{6AEB82A4-C5B5-4745-BDD6-1C644E31B56A}"/>
                </a:ext>
              </a:extLst>
            </p:cNvPr>
            <p:cNvCxnSpPr/>
            <p:nvPr/>
          </p:nvCxnSpPr>
          <p:spPr>
            <a:xfrm rot="240000" flipV="1">
              <a:off x="6849441" y="3024023"/>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22" name="Straight Connector 621">
              <a:extLst>
                <a:ext uri="{FF2B5EF4-FFF2-40B4-BE49-F238E27FC236}">
                  <a16:creationId xmlns:a16="http://schemas.microsoft.com/office/drawing/2014/main" id="{3C47D997-5A56-44CA-B3DC-C8A2F094C1C7}"/>
                </a:ext>
              </a:extLst>
            </p:cNvPr>
            <p:cNvCxnSpPr/>
            <p:nvPr/>
          </p:nvCxnSpPr>
          <p:spPr>
            <a:xfrm rot="240000" flipV="1">
              <a:off x="6912862" y="296843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3" name="Straight Connector 622">
              <a:extLst>
                <a:ext uri="{FF2B5EF4-FFF2-40B4-BE49-F238E27FC236}">
                  <a16:creationId xmlns:a16="http://schemas.microsoft.com/office/drawing/2014/main" id="{2CBA87CD-9529-4A3A-9691-D2C7EEF5AACC}"/>
                </a:ext>
              </a:extLst>
            </p:cNvPr>
            <p:cNvCxnSpPr/>
            <p:nvPr/>
          </p:nvCxnSpPr>
          <p:spPr>
            <a:xfrm rot="240000" flipV="1">
              <a:off x="6976284" y="291443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4" name="Straight Connector 623">
              <a:extLst>
                <a:ext uri="{FF2B5EF4-FFF2-40B4-BE49-F238E27FC236}">
                  <a16:creationId xmlns:a16="http://schemas.microsoft.com/office/drawing/2014/main" id="{23AEFB4F-1593-4C54-A001-827B60E85CC7}"/>
                </a:ext>
              </a:extLst>
            </p:cNvPr>
            <p:cNvCxnSpPr/>
            <p:nvPr/>
          </p:nvCxnSpPr>
          <p:spPr>
            <a:xfrm rot="240000" flipV="1">
              <a:off x="7039706" y="286361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5" name="Straight Connector 624">
              <a:extLst>
                <a:ext uri="{FF2B5EF4-FFF2-40B4-BE49-F238E27FC236}">
                  <a16:creationId xmlns:a16="http://schemas.microsoft.com/office/drawing/2014/main" id="{784CF0DF-64A0-4FBD-A5A0-C1468EC3D511}"/>
                </a:ext>
              </a:extLst>
            </p:cNvPr>
            <p:cNvCxnSpPr/>
            <p:nvPr/>
          </p:nvCxnSpPr>
          <p:spPr>
            <a:xfrm rot="240000" flipV="1">
              <a:off x="7104713" y="279532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26" name="Straight Connector 625">
              <a:extLst>
                <a:ext uri="{FF2B5EF4-FFF2-40B4-BE49-F238E27FC236}">
                  <a16:creationId xmlns:a16="http://schemas.microsoft.com/office/drawing/2014/main" id="{48804DE7-DCD6-4576-A977-80F13A32D57A}"/>
                </a:ext>
              </a:extLst>
            </p:cNvPr>
            <p:cNvCxnSpPr/>
            <p:nvPr/>
          </p:nvCxnSpPr>
          <p:spPr>
            <a:xfrm rot="240000" flipV="1">
              <a:off x="7176063"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27" name="Straight Connector 626">
              <a:extLst>
                <a:ext uri="{FF2B5EF4-FFF2-40B4-BE49-F238E27FC236}">
                  <a16:creationId xmlns:a16="http://schemas.microsoft.com/office/drawing/2014/main" id="{71AB25E1-BDFB-487A-9F0A-2AAEEE15740A}"/>
                </a:ext>
              </a:extLst>
            </p:cNvPr>
            <p:cNvCxnSpPr/>
            <p:nvPr/>
          </p:nvCxnSpPr>
          <p:spPr>
            <a:xfrm rot="240000" flipV="1">
              <a:off x="7241069" y="268733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28" name="Straight Connector 627">
              <a:extLst>
                <a:ext uri="{FF2B5EF4-FFF2-40B4-BE49-F238E27FC236}">
                  <a16:creationId xmlns:a16="http://schemas.microsoft.com/office/drawing/2014/main" id="{4251EB18-A192-4536-9B93-D96D156F950F}"/>
                </a:ext>
              </a:extLst>
            </p:cNvPr>
            <p:cNvCxnSpPr/>
            <p:nvPr/>
          </p:nvCxnSpPr>
          <p:spPr>
            <a:xfrm rot="240000" flipV="1">
              <a:off x="7296564" y="2641272"/>
              <a:ext cx="0" cy="42881"/>
            </a:xfrm>
            <a:prstGeom prst="line">
              <a:avLst/>
            </a:prstGeom>
          </p:spPr>
          <p:style>
            <a:lnRef idx="1">
              <a:schemeClr val="dk1"/>
            </a:lnRef>
            <a:fillRef idx="0">
              <a:schemeClr val="dk1"/>
            </a:fillRef>
            <a:effectRef idx="0">
              <a:schemeClr val="dk1"/>
            </a:effectRef>
            <a:fontRef idx="minor">
              <a:schemeClr val="tx1"/>
            </a:fontRef>
          </p:style>
        </p:cxnSp>
      </p:grpSp>
      <p:grpSp>
        <p:nvGrpSpPr>
          <p:cNvPr id="629" name="Group 628">
            <a:extLst>
              <a:ext uri="{FF2B5EF4-FFF2-40B4-BE49-F238E27FC236}">
                <a16:creationId xmlns:a16="http://schemas.microsoft.com/office/drawing/2014/main" id="{0CEC3C10-8624-47C4-B91B-E9B5EE87E01F}"/>
              </a:ext>
            </a:extLst>
          </p:cNvPr>
          <p:cNvGrpSpPr>
            <a:grpSpLocks/>
          </p:cNvGrpSpPr>
          <p:nvPr/>
        </p:nvGrpSpPr>
        <p:grpSpPr bwMode="auto">
          <a:xfrm>
            <a:off x="7069932" y="1813322"/>
            <a:ext cx="435769" cy="403622"/>
            <a:chOff x="6707512" y="2570959"/>
            <a:chExt cx="580624" cy="539254"/>
          </a:xfrm>
        </p:grpSpPr>
        <p:cxnSp>
          <p:nvCxnSpPr>
            <p:cNvPr id="630" name="Straight Connector 629">
              <a:extLst>
                <a:ext uri="{FF2B5EF4-FFF2-40B4-BE49-F238E27FC236}">
                  <a16:creationId xmlns:a16="http://schemas.microsoft.com/office/drawing/2014/main" id="{BF843D51-21BE-43B7-8474-3FA0B6F7EBD4}"/>
                </a:ext>
              </a:extLst>
            </p:cNvPr>
            <p:cNvCxnSpPr/>
            <p:nvPr/>
          </p:nvCxnSpPr>
          <p:spPr>
            <a:xfrm rot="20760000" flipV="1">
              <a:off x="6707512" y="3067263"/>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631" name="Straight Connector 630">
              <a:extLst>
                <a:ext uri="{FF2B5EF4-FFF2-40B4-BE49-F238E27FC236}">
                  <a16:creationId xmlns:a16="http://schemas.microsoft.com/office/drawing/2014/main" id="{86A49208-C5E1-41D3-8376-60083CE1D42A}"/>
                </a:ext>
              </a:extLst>
            </p:cNvPr>
            <p:cNvCxnSpPr/>
            <p:nvPr/>
          </p:nvCxnSpPr>
          <p:spPr>
            <a:xfrm rot="20760000" flipV="1">
              <a:off x="6772555" y="2998863"/>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632" name="Straight Connector 631">
              <a:extLst>
                <a:ext uri="{FF2B5EF4-FFF2-40B4-BE49-F238E27FC236}">
                  <a16:creationId xmlns:a16="http://schemas.microsoft.com/office/drawing/2014/main" id="{FAB3A440-74B7-4291-9830-2C1B056C5086}"/>
                </a:ext>
              </a:extLst>
            </p:cNvPr>
            <p:cNvCxnSpPr/>
            <p:nvPr/>
          </p:nvCxnSpPr>
          <p:spPr>
            <a:xfrm rot="20760000" flipV="1">
              <a:off x="6843943" y="2946369"/>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633" name="Straight Connector 632">
              <a:extLst>
                <a:ext uri="{FF2B5EF4-FFF2-40B4-BE49-F238E27FC236}">
                  <a16:creationId xmlns:a16="http://schemas.microsoft.com/office/drawing/2014/main" id="{47964CC8-064A-47B1-A222-D135AF7055A3}"/>
                </a:ext>
              </a:extLst>
            </p:cNvPr>
            <p:cNvCxnSpPr/>
            <p:nvPr/>
          </p:nvCxnSpPr>
          <p:spPr>
            <a:xfrm rot="20760000" flipV="1">
              <a:off x="6907399" y="2890694"/>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634" name="Straight Connector 633">
              <a:extLst>
                <a:ext uri="{FF2B5EF4-FFF2-40B4-BE49-F238E27FC236}">
                  <a16:creationId xmlns:a16="http://schemas.microsoft.com/office/drawing/2014/main" id="{EC0F463D-CB6E-4674-A96D-4B984858A774}"/>
                </a:ext>
              </a:extLst>
            </p:cNvPr>
            <p:cNvCxnSpPr/>
            <p:nvPr/>
          </p:nvCxnSpPr>
          <p:spPr>
            <a:xfrm rot="20760000" flipV="1">
              <a:off x="6969269" y="2836609"/>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635" name="Straight Connector 634">
              <a:extLst>
                <a:ext uri="{FF2B5EF4-FFF2-40B4-BE49-F238E27FC236}">
                  <a16:creationId xmlns:a16="http://schemas.microsoft.com/office/drawing/2014/main" id="{DB3628AF-90D1-4520-B14A-F20104F28CDC}"/>
                </a:ext>
              </a:extLst>
            </p:cNvPr>
            <p:cNvCxnSpPr/>
            <p:nvPr/>
          </p:nvCxnSpPr>
          <p:spPr>
            <a:xfrm rot="20760000" flipV="1">
              <a:off x="7034311" y="2785706"/>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636" name="Straight Connector 635">
              <a:extLst>
                <a:ext uri="{FF2B5EF4-FFF2-40B4-BE49-F238E27FC236}">
                  <a16:creationId xmlns:a16="http://schemas.microsoft.com/office/drawing/2014/main" id="{1B4DD348-96DB-4DE0-95F0-366C789C0812}"/>
                </a:ext>
              </a:extLst>
            </p:cNvPr>
            <p:cNvCxnSpPr/>
            <p:nvPr/>
          </p:nvCxnSpPr>
          <p:spPr>
            <a:xfrm rot="20760000" flipV="1">
              <a:off x="7099354" y="2718896"/>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637" name="Straight Connector 636">
              <a:extLst>
                <a:ext uri="{FF2B5EF4-FFF2-40B4-BE49-F238E27FC236}">
                  <a16:creationId xmlns:a16="http://schemas.microsoft.com/office/drawing/2014/main" id="{1C5833B1-A40B-4610-8829-B2C191B9AEFC}"/>
                </a:ext>
              </a:extLst>
            </p:cNvPr>
            <p:cNvCxnSpPr/>
            <p:nvPr/>
          </p:nvCxnSpPr>
          <p:spPr>
            <a:xfrm rot="20760000" flipV="1">
              <a:off x="7170742" y="2666402"/>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638" name="Straight Connector 637">
              <a:extLst>
                <a:ext uri="{FF2B5EF4-FFF2-40B4-BE49-F238E27FC236}">
                  <a16:creationId xmlns:a16="http://schemas.microsoft.com/office/drawing/2014/main" id="{2430757E-7194-44D6-88AD-AB1D28847292}"/>
                </a:ext>
              </a:extLst>
            </p:cNvPr>
            <p:cNvCxnSpPr/>
            <p:nvPr/>
          </p:nvCxnSpPr>
          <p:spPr>
            <a:xfrm rot="20760000" flipV="1">
              <a:off x="7234198" y="2610727"/>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639" name="Straight Connector 638">
              <a:extLst>
                <a:ext uri="{FF2B5EF4-FFF2-40B4-BE49-F238E27FC236}">
                  <a16:creationId xmlns:a16="http://schemas.microsoft.com/office/drawing/2014/main" id="{561DA243-1F75-4FEB-B91E-3C28DB6C4E48}"/>
                </a:ext>
              </a:extLst>
            </p:cNvPr>
            <p:cNvCxnSpPr/>
            <p:nvPr/>
          </p:nvCxnSpPr>
          <p:spPr>
            <a:xfrm rot="20760000" flipV="1">
              <a:off x="7288136" y="2570959"/>
              <a:ext cx="0" cy="42950"/>
            </a:xfrm>
            <a:prstGeom prst="line">
              <a:avLst/>
            </a:prstGeom>
          </p:spPr>
          <p:style>
            <a:lnRef idx="1">
              <a:schemeClr val="dk1"/>
            </a:lnRef>
            <a:fillRef idx="0">
              <a:schemeClr val="dk1"/>
            </a:fillRef>
            <a:effectRef idx="0">
              <a:schemeClr val="dk1"/>
            </a:effectRef>
            <a:fontRef idx="minor">
              <a:schemeClr val="tx1"/>
            </a:fontRef>
          </p:style>
        </p:cxnSp>
      </p:grpSp>
      <p:grpSp>
        <p:nvGrpSpPr>
          <p:cNvPr id="640" name="Group 639">
            <a:extLst>
              <a:ext uri="{FF2B5EF4-FFF2-40B4-BE49-F238E27FC236}">
                <a16:creationId xmlns:a16="http://schemas.microsoft.com/office/drawing/2014/main" id="{EACF9F31-A087-4817-922C-781DCAD6A24B}"/>
              </a:ext>
            </a:extLst>
          </p:cNvPr>
          <p:cNvGrpSpPr>
            <a:grpSpLocks/>
          </p:cNvGrpSpPr>
          <p:nvPr/>
        </p:nvGrpSpPr>
        <p:grpSpPr bwMode="auto">
          <a:xfrm>
            <a:off x="6942535" y="1696641"/>
            <a:ext cx="471488" cy="375047"/>
            <a:chOff x="6537349" y="2415374"/>
            <a:chExt cx="629750" cy="500017"/>
          </a:xfrm>
        </p:grpSpPr>
        <p:cxnSp>
          <p:nvCxnSpPr>
            <p:cNvPr id="641" name="Straight Connector 640">
              <a:extLst>
                <a:ext uri="{FF2B5EF4-FFF2-40B4-BE49-F238E27FC236}">
                  <a16:creationId xmlns:a16="http://schemas.microsoft.com/office/drawing/2014/main" id="{5AF6C089-F0A2-4A13-9F18-CE67F4E96D03}"/>
                </a:ext>
              </a:extLst>
            </p:cNvPr>
            <p:cNvCxnSpPr/>
            <p:nvPr/>
          </p:nvCxnSpPr>
          <p:spPr>
            <a:xfrm rot="17460000" flipV="1">
              <a:off x="6558817" y="2893923"/>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42" name="Straight Connector 641">
              <a:extLst>
                <a:ext uri="{FF2B5EF4-FFF2-40B4-BE49-F238E27FC236}">
                  <a16:creationId xmlns:a16="http://schemas.microsoft.com/office/drawing/2014/main" id="{435652BC-649F-495C-8158-0028182FE5FD}"/>
                </a:ext>
              </a:extLst>
            </p:cNvPr>
            <p:cNvCxnSpPr/>
            <p:nvPr/>
          </p:nvCxnSpPr>
          <p:spPr>
            <a:xfrm rot="17460000" flipV="1">
              <a:off x="6624019" y="2825665"/>
              <a:ext cx="0" cy="42938"/>
            </a:xfrm>
            <a:prstGeom prst="line">
              <a:avLst/>
            </a:prstGeom>
          </p:spPr>
          <p:style>
            <a:lnRef idx="1">
              <a:schemeClr val="dk1"/>
            </a:lnRef>
            <a:fillRef idx="0">
              <a:schemeClr val="dk1"/>
            </a:fillRef>
            <a:effectRef idx="0">
              <a:schemeClr val="dk1"/>
            </a:effectRef>
            <a:fontRef idx="minor">
              <a:schemeClr val="tx1"/>
            </a:fontRef>
          </p:style>
        </p:cxnSp>
        <p:cxnSp>
          <p:nvCxnSpPr>
            <p:cNvPr id="643" name="Straight Connector 642">
              <a:extLst>
                <a:ext uri="{FF2B5EF4-FFF2-40B4-BE49-F238E27FC236}">
                  <a16:creationId xmlns:a16="http://schemas.microsoft.com/office/drawing/2014/main" id="{55808151-4216-4F5F-89D0-C26524D8C61F}"/>
                </a:ext>
              </a:extLst>
            </p:cNvPr>
            <p:cNvCxnSpPr/>
            <p:nvPr/>
          </p:nvCxnSpPr>
          <p:spPr>
            <a:xfrm rot="17460000" flipV="1">
              <a:off x="6695581" y="2773284"/>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44" name="Straight Connector 643">
              <a:extLst>
                <a:ext uri="{FF2B5EF4-FFF2-40B4-BE49-F238E27FC236}">
                  <a16:creationId xmlns:a16="http://schemas.microsoft.com/office/drawing/2014/main" id="{46D626EE-61E8-43EA-B4C6-F9FF6C8E96FD}"/>
                </a:ext>
              </a:extLst>
            </p:cNvPr>
            <p:cNvCxnSpPr/>
            <p:nvPr/>
          </p:nvCxnSpPr>
          <p:spPr>
            <a:xfrm rot="17460000" flipV="1">
              <a:off x="6759192" y="2717726"/>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45" name="Straight Connector 644">
              <a:extLst>
                <a:ext uri="{FF2B5EF4-FFF2-40B4-BE49-F238E27FC236}">
                  <a16:creationId xmlns:a16="http://schemas.microsoft.com/office/drawing/2014/main" id="{884135E0-8889-4B9B-A8F6-0F1B30F90B18}"/>
                </a:ext>
              </a:extLst>
            </p:cNvPr>
            <p:cNvCxnSpPr/>
            <p:nvPr/>
          </p:nvCxnSpPr>
          <p:spPr>
            <a:xfrm rot="17460000" flipV="1">
              <a:off x="6821214" y="2663755"/>
              <a:ext cx="0" cy="42938"/>
            </a:xfrm>
            <a:prstGeom prst="line">
              <a:avLst/>
            </a:prstGeom>
          </p:spPr>
          <p:style>
            <a:lnRef idx="1">
              <a:schemeClr val="dk1"/>
            </a:lnRef>
            <a:fillRef idx="0">
              <a:schemeClr val="dk1"/>
            </a:fillRef>
            <a:effectRef idx="0">
              <a:schemeClr val="dk1"/>
            </a:effectRef>
            <a:fontRef idx="minor">
              <a:schemeClr val="tx1"/>
            </a:fontRef>
          </p:style>
        </p:cxnSp>
        <p:cxnSp>
          <p:nvCxnSpPr>
            <p:cNvPr id="646" name="Straight Connector 645">
              <a:extLst>
                <a:ext uri="{FF2B5EF4-FFF2-40B4-BE49-F238E27FC236}">
                  <a16:creationId xmlns:a16="http://schemas.microsoft.com/office/drawing/2014/main" id="{98E7F259-AF49-423F-9297-49156E93F0E0}"/>
                </a:ext>
              </a:extLst>
            </p:cNvPr>
            <p:cNvCxnSpPr/>
            <p:nvPr/>
          </p:nvCxnSpPr>
          <p:spPr>
            <a:xfrm rot="17460000" flipV="1">
              <a:off x="6885619" y="2612165"/>
              <a:ext cx="0" cy="44528"/>
            </a:xfrm>
            <a:prstGeom prst="line">
              <a:avLst/>
            </a:prstGeom>
          </p:spPr>
          <p:style>
            <a:lnRef idx="1">
              <a:schemeClr val="dk1"/>
            </a:lnRef>
            <a:fillRef idx="0">
              <a:schemeClr val="dk1"/>
            </a:fillRef>
            <a:effectRef idx="0">
              <a:schemeClr val="dk1"/>
            </a:effectRef>
            <a:fontRef idx="minor">
              <a:schemeClr val="tx1"/>
            </a:fontRef>
          </p:style>
        </p:cxnSp>
        <p:cxnSp>
          <p:nvCxnSpPr>
            <p:cNvPr id="647" name="Straight Connector 646">
              <a:extLst>
                <a:ext uri="{FF2B5EF4-FFF2-40B4-BE49-F238E27FC236}">
                  <a16:creationId xmlns:a16="http://schemas.microsoft.com/office/drawing/2014/main" id="{FFC600F0-7CBA-4C4A-9914-C21FF6C408C3}"/>
                </a:ext>
              </a:extLst>
            </p:cNvPr>
            <p:cNvCxnSpPr/>
            <p:nvPr/>
          </p:nvCxnSpPr>
          <p:spPr>
            <a:xfrm rot="17460000" flipV="1">
              <a:off x="6950821" y="2545496"/>
              <a:ext cx="0" cy="44528"/>
            </a:xfrm>
            <a:prstGeom prst="line">
              <a:avLst/>
            </a:prstGeom>
          </p:spPr>
          <p:style>
            <a:lnRef idx="1">
              <a:schemeClr val="dk1"/>
            </a:lnRef>
            <a:fillRef idx="0">
              <a:schemeClr val="dk1"/>
            </a:fillRef>
            <a:effectRef idx="0">
              <a:schemeClr val="dk1"/>
            </a:effectRef>
            <a:fontRef idx="minor">
              <a:schemeClr val="tx1"/>
            </a:fontRef>
          </p:style>
        </p:cxnSp>
        <p:cxnSp>
          <p:nvCxnSpPr>
            <p:cNvPr id="648" name="Straight Connector 647">
              <a:extLst>
                <a:ext uri="{FF2B5EF4-FFF2-40B4-BE49-F238E27FC236}">
                  <a16:creationId xmlns:a16="http://schemas.microsoft.com/office/drawing/2014/main" id="{5013B77C-0340-4BE7-85A5-EA0576DF482F}"/>
                </a:ext>
              </a:extLst>
            </p:cNvPr>
            <p:cNvCxnSpPr/>
            <p:nvPr/>
          </p:nvCxnSpPr>
          <p:spPr>
            <a:xfrm rot="17460000" flipV="1">
              <a:off x="7022383" y="2493114"/>
              <a:ext cx="0" cy="44528"/>
            </a:xfrm>
            <a:prstGeom prst="line">
              <a:avLst/>
            </a:prstGeom>
          </p:spPr>
          <p:style>
            <a:lnRef idx="1">
              <a:schemeClr val="dk1"/>
            </a:lnRef>
            <a:fillRef idx="0">
              <a:schemeClr val="dk1"/>
            </a:fillRef>
            <a:effectRef idx="0">
              <a:schemeClr val="dk1"/>
            </a:effectRef>
            <a:fontRef idx="minor">
              <a:schemeClr val="tx1"/>
            </a:fontRef>
          </p:style>
        </p:cxnSp>
        <p:cxnSp>
          <p:nvCxnSpPr>
            <p:cNvPr id="649" name="Straight Connector 648">
              <a:extLst>
                <a:ext uri="{FF2B5EF4-FFF2-40B4-BE49-F238E27FC236}">
                  <a16:creationId xmlns:a16="http://schemas.microsoft.com/office/drawing/2014/main" id="{7C2535F0-7A12-49FB-BC81-8D2C9275BC79}"/>
                </a:ext>
              </a:extLst>
            </p:cNvPr>
            <p:cNvCxnSpPr/>
            <p:nvPr/>
          </p:nvCxnSpPr>
          <p:spPr>
            <a:xfrm rot="17460000" flipV="1">
              <a:off x="7086790" y="2438351"/>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50" name="Straight Connector 649">
              <a:extLst>
                <a:ext uri="{FF2B5EF4-FFF2-40B4-BE49-F238E27FC236}">
                  <a16:creationId xmlns:a16="http://schemas.microsoft.com/office/drawing/2014/main" id="{D461A99E-7A23-4F5D-B7EC-041DE47F653D}"/>
                </a:ext>
              </a:extLst>
            </p:cNvPr>
            <p:cNvCxnSpPr/>
            <p:nvPr/>
          </p:nvCxnSpPr>
          <p:spPr>
            <a:xfrm rot="17460000" flipV="1">
              <a:off x="7145631" y="2393904"/>
              <a:ext cx="0" cy="42938"/>
            </a:xfrm>
            <a:prstGeom prst="line">
              <a:avLst/>
            </a:prstGeom>
          </p:spPr>
          <p:style>
            <a:lnRef idx="1">
              <a:schemeClr val="dk1"/>
            </a:lnRef>
            <a:fillRef idx="0">
              <a:schemeClr val="dk1"/>
            </a:fillRef>
            <a:effectRef idx="0">
              <a:schemeClr val="dk1"/>
            </a:effectRef>
            <a:fontRef idx="minor">
              <a:schemeClr val="tx1"/>
            </a:fontRef>
          </p:style>
        </p:cxnSp>
      </p:grpSp>
      <p:grpSp>
        <p:nvGrpSpPr>
          <p:cNvPr id="651" name="Group 650">
            <a:extLst>
              <a:ext uri="{FF2B5EF4-FFF2-40B4-BE49-F238E27FC236}">
                <a16:creationId xmlns:a16="http://schemas.microsoft.com/office/drawing/2014/main" id="{DAAB3CD3-6A81-4D4D-8FE1-CD3A77000101}"/>
              </a:ext>
            </a:extLst>
          </p:cNvPr>
          <p:cNvGrpSpPr>
            <a:grpSpLocks/>
          </p:cNvGrpSpPr>
          <p:nvPr/>
        </p:nvGrpSpPr>
        <p:grpSpPr bwMode="auto">
          <a:xfrm>
            <a:off x="7048501" y="1756172"/>
            <a:ext cx="440531" cy="407194"/>
            <a:chOff x="6679273" y="2494585"/>
            <a:chExt cx="587383" cy="544200"/>
          </a:xfrm>
        </p:grpSpPr>
        <p:cxnSp>
          <p:nvCxnSpPr>
            <p:cNvPr id="652" name="Straight Connector 651">
              <a:extLst>
                <a:ext uri="{FF2B5EF4-FFF2-40B4-BE49-F238E27FC236}">
                  <a16:creationId xmlns:a16="http://schemas.microsoft.com/office/drawing/2014/main" id="{2BE7E442-BFAD-4825-9E2A-1BE378A917DD}"/>
                </a:ext>
              </a:extLst>
            </p:cNvPr>
            <p:cNvCxnSpPr/>
            <p:nvPr/>
          </p:nvCxnSpPr>
          <p:spPr>
            <a:xfrm rot="19800000" flipV="1">
              <a:off x="6679273" y="2995822"/>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653" name="Straight Connector 652">
              <a:extLst>
                <a:ext uri="{FF2B5EF4-FFF2-40B4-BE49-F238E27FC236}">
                  <a16:creationId xmlns:a16="http://schemas.microsoft.com/office/drawing/2014/main" id="{5E30024C-EC52-40F7-9ABD-0C295EA0FF01}"/>
                </a:ext>
              </a:extLst>
            </p:cNvPr>
            <p:cNvCxnSpPr/>
            <p:nvPr/>
          </p:nvCxnSpPr>
          <p:spPr>
            <a:xfrm rot="19800000" flipV="1">
              <a:off x="6744362" y="292739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654" name="Straight Connector 653">
              <a:extLst>
                <a:ext uri="{FF2B5EF4-FFF2-40B4-BE49-F238E27FC236}">
                  <a16:creationId xmlns:a16="http://schemas.microsoft.com/office/drawing/2014/main" id="{35A8ACDA-6692-49CF-8255-B625D0B38186}"/>
                </a:ext>
              </a:extLst>
            </p:cNvPr>
            <p:cNvCxnSpPr/>
            <p:nvPr/>
          </p:nvCxnSpPr>
          <p:spPr>
            <a:xfrm rot="19800000" flipV="1">
              <a:off x="6815800" y="2874889"/>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655" name="Straight Connector 654">
              <a:extLst>
                <a:ext uri="{FF2B5EF4-FFF2-40B4-BE49-F238E27FC236}">
                  <a16:creationId xmlns:a16="http://schemas.microsoft.com/office/drawing/2014/main" id="{40CBB7BE-05AB-4402-A51C-B0940BD66E2E}"/>
                </a:ext>
              </a:extLst>
            </p:cNvPr>
            <p:cNvCxnSpPr/>
            <p:nvPr/>
          </p:nvCxnSpPr>
          <p:spPr>
            <a:xfrm rot="19800000" flipV="1">
              <a:off x="6879301" y="2819196"/>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656" name="Straight Connector 655">
              <a:extLst>
                <a:ext uri="{FF2B5EF4-FFF2-40B4-BE49-F238E27FC236}">
                  <a16:creationId xmlns:a16="http://schemas.microsoft.com/office/drawing/2014/main" id="{EC52CF7D-0298-4903-845F-63D436E3A9A1}"/>
                </a:ext>
              </a:extLst>
            </p:cNvPr>
            <p:cNvCxnSpPr/>
            <p:nvPr/>
          </p:nvCxnSpPr>
          <p:spPr>
            <a:xfrm rot="19800000" flipV="1">
              <a:off x="6941215" y="276509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657" name="Straight Connector 656">
              <a:extLst>
                <a:ext uri="{FF2B5EF4-FFF2-40B4-BE49-F238E27FC236}">
                  <a16:creationId xmlns:a16="http://schemas.microsoft.com/office/drawing/2014/main" id="{6AE8BE4B-677A-4872-B933-AD69E94B251B}"/>
                </a:ext>
              </a:extLst>
            </p:cNvPr>
            <p:cNvCxnSpPr/>
            <p:nvPr/>
          </p:nvCxnSpPr>
          <p:spPr>
            <a:xfrm rot="19800000" flipV="1">
              <a:off x="7006302" y="271417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658" name="Straight Connector 657">
              <a:extLst>
                <a:ext uri="{FF2B5EF4-FFF2-40B4-BE49-F238E27FC236}">
                  <a16:creationId xmlns:a16="http://schemas.microsoft.com/office/drawing/2014/main" id="{FCF6CCFE-D2C3-4481-853E-0E5326F42B58}"/>
                </a:ext>
              </a:extLst>
            </p:cNvPr>
            <p:cNvCxnSpPr/>
            <p:nvPr/>
          </p:nvCxnSpPr>
          <p:spPr>
            <a:xfrm rot="19800000" flipV="1">
              <a:off x="7071391" y="2647343"/>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659" name="Straight Connector 658">
              <a:extLst>
                <a:ext uri="{FF2B5EF4-FFF2-40B4-BE49-F238E27FC236}">
                  <a16:creationId xmlns:a16="http://schemas.microsoft.com/office/drawing/2014/main" id="{AA3C96AA-0A9D-4585-A10C-C3BED52AC486}"/>
                </a:ext>
              </a:extLst>
            </p:cNvPr>
            <p:cNvCxnSpPr/>
            <p:nvPr/>
          </p:nvCxnSpPr>
          <p:spPr>
            <a:xfrm rot="19800000" flipV="1">
              <a:off x="7142829" y="2594833"/>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660" name="Straight Connector 659">
              <a:extLst>
                <a:ext uri="{FF2B5EF4-FFF2-40B4-BE49-F238E27FC236}">
                  <a16:creationId xmlns:a16="http://schemas.microsoft.com/office/drawing/2014/main" id="{749FE072-43DD-4D20-ACC9-8D0DDA404779}"/>
                </a:ext>
              </a:extLst>
            </p:cNvPr>
            <p:cNvCxnSpPr/>
            <p:nvPr/>
          </p:nvCxnSpPr>
          <p:spPr>
            <a:xfrm rot="19800000" flipV="1">
              <a:off x="7206330" y="253913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661" name="Straight Connector 660">
              <a:extLst>
                <a:ext uri="{FF2B5EF4-FFF2-40B4-BE49-F238E27FC236}">
                  <a16:creationId xmlns:a16="http://schemas.microsoft.com/office/drawing/2014/main" id="{12FE87E5-9707-48E6-A462-A195ECC71276}"/>
                </a:ext>
              </a:extLst>
            </p:cNvPr>
            <p:cNvCxnSpPr/>
            <p:nvPr/>
          </p:nvCxnSpPr>
          <p:spPr>
            <a:xfrm rot="19800000" flipV="1">
              <a:off x="7266656" y="2494585"/>
              <a:ext cx="0" cy="42964"/>
            </a:xfrm>
            <a:prstGeom prst="line">
              <a:avLst/>
            </a:prstGeom>
          </p:spPr>
          <p:style>
            <a:lnRef idx="1">
              <a:schemeClr val="dk1"/>
            </a:lnRef>
            <a:fillRef idx="0">
              <a:schemeClr val="dk1"/>
            </a:fillRef>
            <a:effectRef idx="0">
              <a:schemeClr val="dk1"/>
            </a:effectRef>
            <a:fontRef idx="minor">
              <a:schemeClr val="tx1"/>
            </a:fontRef>
          </p:style>
        </p:cxnSp>
      </p:grpSp>
      <p:grpSp>
        <p:nvGrpSpPr>
          <p:cNvPr id="662" name="Group 661">
            <a:extLst>
              <a:ext uri="{FF2B5EF4-FFF2-40B4-BE49-F238E27FC236}">
                <a16:creationId xmlns:a16="http://schemas.microsoft.com/office/drawing/2014/main" id="{DB0757BE-0B69-469E-8C08-C83F8E2752AD}"/>
              </a:ext>
            </a:extLst>
          </p:cNvPr>
          <p:cNvGrpSpPr>
            <a:grpSpLocks/>
          </p:cNvGrpSpPr>
          <p:nvPr/>
        </p:nvGrpSpPr>
        <p:grpSpPr bwMode="auto">
          <a:xfrm>
            <a:off x="6994922" y="1727597"/>
            <a:ext cx="470297" cy="375047"/>
            <a:chOff x="6608022" y="2457953"/>
            <a:chExt cx="627604" cy="500156"/>
          </a:xfrm>
        </p:grpSpPr>
        <p:cxnSp>
          <p:nvCxnSpPr>
            <p:cNvPr id="663" name="Straight Connector 662">
              <a:extLst>
                <a:ext uri="{FF2B5EF4-FFF2-40B4-BE49-F238E27FC236}">
                  <a16:creationId xmlns:a16="http://schemas.microsoft.com/office/drawing/2014/main" id="{BB0B6A17-2DAD-4096-8638-AF45D99C9F8C}"/>
                </a:ext>
              </a:extLst>
            </p:cNvPr>
            <p:cNvCxnSpPr/>
            <p:nvPr/>
          </p:nvCxnSpPr>
          <p:spPr>
            <a:xfrm rot="18600000" flipV="1">
              <a:off x="6629472" y="293665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64" name="Straight Connector 663">
              <a:extLst>
                <a:ext uri="{FF2B5EF4-FFF2-40B4-BE49-F238E27FC236}">
                  <a16:creationId xmlns:a16="http://schemas.microsoft.com/office/drawing/2014/main" id="{0F5A9630-30D1-4C4B-A069-37FBD9CF221C}"/>
                </a:ext>
              </a:extLst>
            </p:cNvPr>
            <p:cNvCxnSpPr/>
            <p:nvPr/>
          </p:nvCxnSpPr>
          <p:spPr>
            <a:xfrm rot="18600000" flipV="1">
              <a:off x="6694616" y="2868383"/>
              <a:ext cx="0" cy="42900"/>
            </a:xfrm>
            <a:prstGeom prst="line">
              <a:avLst/>
            </a:prstGeom>
          </p:spPr>
          <p:style>
            <a:lnRef idx="1">
              <a:schemeClr val="dk1"/>
            </a:lnRef>
            <a:fillRef idx="0">
              <a:schemeClr val="dk1"/>
            </a:fillRef>
            <a:effectRef idx="0">
              <a:schemeClr val="dk1"/>
            </a:effectRef>
            <a:fontRef idx="minor">
              <a:schemeClr val="tx1"/>
            </a:fontRef>
          </p:style>
        </p:cxnSp>
        <p:cxnSp>
          <p:nvCxnSpPr>
            <p:cNvPr id="665" name="Straight Connector 664">
              <a:extLst>
                <a:ext uri="{FF2B5EF4-FFF2-40B4-BE49-F238E27FC236}">
                  <a16:creationId xmlns:a16="http://schemas.microsoft.com/office/drawing/2014/main" id="{572AA0E6-7648-4132-B285-11D9903B4D15}"/>
                </a:ext>
              </a:extLst>
            </p:cNvPr>
            <p:cNvCxnSpPr/>
            <p:nvPr/>
          </p:nvCxnSpPr>
          <p:spPr>
            <a:xfrm rot="18600000" flipV="1">
              <a:off x="6766115" y="2815987"/>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66" name="Straight Connector 665">
              <a:extLst>
                <a:ext uri="{FF2B5EF4-FFF2-40B4-BE49-F238E27FC236}">
                  <a16:creationId xmlns:a16="http://schemas.microsoft.com/office/drawing/2014/main" id="{181FED0A-C9C5-4C82-98E3-3138DC9C5DE9}"/>
                </a:ext>
              </a:extLst>
            </p:cNvPr>
            <p:cNvCxnSpPr/>
            <p:nvPr/>
          </p:nvCxnSpPr>
          <p:spPr>
            <a:xfrm rot="18600000" flipV="1">
              <a:off x="6830464" y="2759619"/>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67" name="Straight Connector 666">
              <a:extLst>
                <a:ext uri="{FF2B5EF4-FFF2-40B4-BE49-F238E27FC236}">
                  <a16:creationId xmlns:a16="http://schemas.microsoft.com/office/drawing/2014/main" id="{066C6773-1007-4200-9FD6-4395A53C0BC5}"/>
                </a:ext>
              </a:extLst>
            </p:cNvPr>
            <p:cNvCxnSpPr/>
            <p:nvPr/>
          </p:nvCxnSpPr>
          <p:spPr>
            <a:xfrm rot="18600000" flipV="1">
              <a:off x="6892430" y="2705634"/>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68" name="Straight Connector 667">
              <a:extLst>
                <a:ext uri="{FF2B5EF4-FFF2-40B4-BE49-F238E27FC236}">
                  <a16:creationId xmlns:a16="http://schemas.microsoft.com/office/drawing/2014/main" id="{CD019F5D-B3B3-4364-8B19-81DA5BCC0776}"/>
                </a:ext>
              </a:extLst>
            </p:cNvPr>
            <p:cNvCxnSpPr/>
            <p:nvPr/>
          </p:nvCxnSpPr>
          <p:spPr>
            <a:xfrm rot="18600000" flipV="1">
              <a:off x="6956779" y="265561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69" name="Straight Connector 668">
              <a:extLst>
                <a:ext uri="{FF2B5EF4-FFF2-40B4-BE49-F238E27FC236}">
                  <a16:creationId xmlns:a16="http://schemas.microsoft.com/office/drawing/2014/main" id="{2A8554AF-11BB-40FB-9C31-ED35DF7676C8}"/>
                </a:ext>
              </a:extLst>
            </p:cNvPr>
            <p:cNvCxnSpPr/>
            <p:nvPr/>
          </p:nvCxnSpPr>
          <p:spPr>
            <a:xfrm rot="18600000" flipV="1">
              <a:off x="7021129" y="2588137"/>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70" name="Straight Connector 669">
              <a:extLst>
                <a:ext uri="{FF2B5EF4-FFF2-40B4-BE49-F238E27FC236}">
                  <a16:creationId xmlns:a16="http://schemas.microsoft.com/office/drawing/2014/main" id="{749E04E0-0671-4DCC-90A1-76DCF30FD360}"/>
                </a:ext>
              </a:extLst>
            </p:cNvPr>
            <p:cNvCxnSpPr/>
            <p:nvPr/>
          </p:nvCxnSpPr>
          <p:spPr>
            <a:xfrm rot="18600000" flipV="1">
              <a:off x="7092628" y="2535740"/>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71" name="Straight Connector 670">
              <a:extLst>
                <a:ext uri="{FF2B5EF4-FFF2-40B4-BE49-F238E27FC236}">
                  <a16:creationId xmlns:a16="http://schemas.microsoft.com/office/drawing/2014/main" id="{C406F29F-CFE8-4CB0-B354-68ED8C03BE7B}"/>
                </a:ext>
              </a:extLst>
            </p:cNvPr>
            <p:cNvCxnSpPr/>
            <p:nvPr/>
          </p:nvCxnSpPr>
          <p:spPr>
            <a:xfrm rot="18600000" flipV="1">
              <a:off x="7156977" y="2480962"/>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72" name="Straight Connector 671">
              <a:extLst>
                <a:ext uri="{FF2B5EF4-FFF2-40B4-BE49-F238E27FC236}">
                  <a16:creationId xmlns:a16="http://schemas.microsoft.com/office/drawing/2014/main" id="{A1947577-8022-42E1-AA87-D8427C985CAF}"/>
                </a:ext>
              </a:extLst>
            </p:cNvPr>
            <p:cNvCxnSpPr/>
            <p:nvPr/>
          </p:nvCxnSpPr>
          <p:spPr>
            <a:xfrm rot="18600000" flipV="1">
              <a:off x="7214176" y="2436503"/>
              <a:ext cx="0" cy="42899"/>
            </a:xfrm>
            <a:prstGeom prst="line">
              <a:avLst/>
            </a:prstGeom>
          </p:spPr>
          <p:style>
            <a:lnRef idx="1">
              <a:schemeClr val="dk1"/>
            </a:lnRef>
            <a:fillRef idx="0">
              <a:schemeClr val="dk1"/>
            </a:fillRef>
            <a:effectRef idx="0">
              <a:schemeClr val="dk1"/>
            </a:effectRef>
            <a:fontRef idx="minor">
              <a:schemeClr val="tx1"/>
            </a:fontRef>
          </p:style>
        </p:cxnSp>
      </p:grpSp>
      <p:grpSp>
        <p:nvGrpSpPr>
          <p:cNvPr id="673" name="Group 672">
            <a:extLst>
              <a:ext uri="{FF2B5EF4-FFF2-40B4-BE49-F238E27FC236}">
                <a16:creationId xmlns:a16="http://schemas.microsoft.com/office/drawing/2014/main" id="{DB5CFEA0-8014-47D2-9903-9B301C6736BF}"/>
              </a:ext>
            </a:extLst>
          </p:cNvPr>
          <p:cNvGrpSpPr>
            <a:grpSpLocks/>
          </p:cNvGrpSpPr>
          <p:nvPr/>
        </p:nvGrpSpPr>
        <p:grpSpPr bwMode="auto">
          <a:xfrm>
            <a:off x="6881813" y="1682353"/>
            <a:ext cx="466725" cy="375047"/>
            <a:chOff x="6457431" y="2396702"/>
            <a:chExt cx="622564" cy="500407"/>
          </a:xfrm>
        </p:grpSpPr>
        <p:cxnSp>
          <p:nvCxnSpPr>
            <p:cNvPr id="674" name="Straight Connector 673">
              <a:extLst>
                <a:ext uri="{FF2B5EF4-FFF2-40B4-BE49-F238E27FC236}">
                  <a16:creationId xmlns:a16="http://schemas.microsoft.com/office/drawing/2014/main" id="{A7650C3C-7D53-43CD-A94C-447D027257A8}"/>
                </a:ext>
              </a:extLst>
            </p:cNvPr>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75" name="Straight Connector 674">
              <a:extLst>
                <a:ext uri="{FF2B5EF4-FFF2-40B4-BE49-F238E27FC236}">
                  <a16:creationId xmlns:a16="http://schemas.microsoft.com/office/drawing/2014/main" id="{62C1FB76-C3D0-413D-B7DB-E74A682C4FE6}"/>
                </a:ext>
              </a:extLst>
            </p:cNvPr>
            <p:cNvCxnSpPr/>
            <p:nvPr/>
          </p:nvCxnSpPr>
          <p:spPr>
            <a:xfrm rot="16140000" flipV="1">
              <a:off x="6543987" y="2807359"/>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76" name="Straight Connector 675">
              <a:extLst>
                <a:ext uri="{FF2B5EF4-FFF2-40B4-BE49-F238E27FC236}">
                  <a16:creationId xmlns:a16="http://schemas.microsoft.com/office/drawing/2014/main" id="{83109FBF-371E-4F77-8FB0-60ABB7FA8E0D}"/>
                </a:ext>
              </a:extLst>
            </p:cNvPr>
            <p:cNvCxnSpPr/>
            <p:nvPr/>
          </p:nvCxnSpPr>
          <p:spPr>
            <a:xfrm rot="16140000" flipV="1">
              <a:off x="6615455" y="275493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77" name="Straight Connector 676">
              <a:extLst>
                <a:ext uri="{FF2B5EF4-FFF2-40B4-BE49-F238E27FC236}">
                  <a16:creationId xmlns:a16="http://schemas.microsoft.com/office/drawing/2014/main" id="{6168E3A5-5F4E-4667-BEC8-E6B90034DC44}"/>
                </a:ext>
              </a:extLst>
            </p:cNvPr>
            <p:cNvCxnSpPr/>
            <p:nvPr/>
          </p:nvCxnSpPr>
          <p:spPr>
            <a:xfrm rot="16140000" flipV="1">
              <a:off x="6679775" y="269854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78" name="Straight Connector 677">
              <a:extLst>
                <a:ext uri="{FF2B5EF4-FFF2-40B4-BE49-F238E27FC236}">
                  <a16:creationId xmlns:a16="http://schemas.microsoft.com/office/drawing/2014/main" id="{087FD434-9FB7-4028-823F-4EE7E0E47CAF}"/>
                </a:ext>
              </a:extLst>
            </p:cNvPr>
            <p:cNvCxnSpPr/>
            <p:nvPr/>
          </p:nvCxnSpPr>
          <p:spPr>
            <a:xfrm rot="16140000" flipV="1">
              <a:off x="6741715" y="264452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79" name="Straight Connector 678">
              <a:extLst>
                <a:ext uri="{FF2B5EF4-FFF2-40B4-BE49-F238E27FC236}">
                  <a16:creationId xmlns:a16="http://schemas.microsoft.com/office/drawing/2014/main" id="{3CBCAD7F-9209-45D3-8CB7-E35371447845}"/>
                </a:ext>
              </a:extLst>
            </p:cNvPr>
            <p:cNvCxnSpPr/>
            <p:nvPr/>
          </p:nvCxnSpPr>
          <p:spPr>
            <a:xfrm rot="16140000" flipV="1">
              <a:off x="6806036" y="25960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80" name="Straight Connector 679">
              <a:extLst>
                <a:ext uri="{FF2B5EF4-FFF2-40B4-BE49-F238E27FC236}">
                  <a16:creationId xmlns:a16="http://schemas.microsoft.com/office/drawing/2014/main" id="{F5A45FF3-C50B-4672-AD70-1A497B9A55D4}"/>
                </a:ext>
              </a:extLst>
            </p:cNvPr>
            <p:cNvCxnSpPr/>
            <p:nvPr/>
          </p:nvCxnSpPr>
          <p:spPr>
            <a:xfrm rot="16140000" flipV="1">
              <a:off x="6871150" y="2527767"/>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81" name="Straight Connector 680">
              <a:extLst>
                <a:ext uri="{FF2B5EF4-FFF2-40B4-BE49-F238E27FC236}">
                  <a16:creationId xmlns:a16="http://schemas.microsoft.com/office/drawing/2014/main" id="{91BC1CB5-890C-4F66-A28A-68E4D6119551}"/>
                </a:ext>
              </a:extLst>
            </p:cNvPr>
            <p:cNvCxnSpPr/>
            <p:nvPr/>
          </p:nvCxnSpPr>
          <p:spPr>
            <a:xfrm rot="16140000" flipV="1">
              <a:off x="6942619" y="247534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82" name="Straight Connector 681">
              <a:extLst>
                <a:ext uri="{FF2B5EF4-FFF2-40B4-BE49-F238E27FC236}">
                  <a16:creationId xmlns:a16="http://schemas.microsoft.com/office/drawing/2014/main" id="{26534B68-6968-46A9-ACD2-C0BCEFA46DB3}"/>
                </a:ext>
              </a:extLst>
            </p:cNvPr>
            <p:cNvCxnSpPr/>
            <p:nvPr/>
          </p:nvCxnSpPr>
          <p:spPr>
            <a:xfrm rot="16140000" flipV="1">
              <a:off x="7006146" y="241974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83" name="Straight Connector 682">
              <a:extLst>
                <a:ext uri="{FF2B5EF4-FFF2-40B4-BE49-F238E27FC236}">
                  <a16:creationId xmlns:a16="http://schemas.microsoft.com/office/drawing/2014/main" id="{B9CEAFBC-8846-4409-8860-BB1DC59109B0}"/>
                </a:ext>
              </a:extLst>
            </p:cNvPr>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684" name="Group 683">
            <a:extLst>
              <a:ext uri="{FF2B5EF4-FFF2-40B4-BE49-F238E27FC236}">
                <a16:creationId xmlns:a16="http://schemas.microsoft.com/office/drawing/2014/main" id="{2F5FB961-A59B-4E65-A9D6-FD7A82D6C95E}"/>
              </a:ext>
            </a:extLst>
          </p:cNvPr>
          <p:cNvGrpSpPr>
            <a:grpSpLocks/>
          </p:cNvGrpSpPr>
          <p:nvPr/>
        </p:nvGrpSpPr>
        <p:grpSpPr bwMode="auto">
          <a:xfrm>
            <a:off x="7055644" y="1920478"/>
            <a:ext cx="447675" cy="410766"/>
            <a:chOff x="6688345" y="2714231"/>
            <a:chExt cx="596644" cy="547459"/>
          </a:xfrm>
        </p:grpSpPr>
        <p:cxnSp>
          <p:nvCxnSpPr>
            <p:cNvPr id="685" name="Straight Connector 684">
              <a:extLst>
                <a:ext uri="{FF2B5EF4-FFF2-40B4-BE49-F238E27FC236}">
                  <a16:creationId xmlns:a16="http://schemas.microsoft.com/office/drawing/2014/main" id="{41AE01AF-A5C4-4041-9E10-0342C2CA2C0D}"/>
                </a:ext>
              </a:extLst>
            </p:cNvPr>
            <p:cNvCxnSpPr/>
            <p:nvPr/>
          </p:nvCxnSpPr>
          <p:spPr>
            <a:xfrm flipV="1">
              <a:off x="6688345" y="3220432"/>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86" name="Straight Connector 685">
              <a:extLst>
                <a:ext uri="{FF2B5EF4-FFF2-40B4-BE49-F238E27FC236}">
                  <a16:creationId xmlns:a16="http://schemas.microsoft.com/office/drawing/2014/main" id="{5FF8F8B4-24EF-4AFD-9B12-299EF0A918E6}"/>
                </a:ext>
              </a:extLst>
            </p:cNvPr>
            <p:cNvCxnSpPr/>
            <p:nvPr/>
          </p:nvCxnSpPr>
          <p:spPr>
            <a:xfrm flipV="1">
              <a:off x="6753405" y="3152198"/>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687" name="Straight Connector 686">
              <a:extLst>
                <a:ext uri="{FF2B5EF4-FFF2-40B4-BE49-F238E27FC236}">
                  <a16:creationId xmlns:a16="http://schemas.microsoft.com/office/drawing/2014/main" id="{4F71F2F6-F2E5-41E1-8DCD-028379202D0F}"/>
                </a:ext>
              </a:extLst>
            </p:cNvPr>
            <p:cNvCxnSpPr/>
            <p:nvPr/>
          </p:nvCxnSpPr>
          <p:spPr>
            <a:xfrm flipV="1">
              <a:off x="6824811" y="3099833"/>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88" name="Straight Connector 687">
              <a:extLst>
                <a:ext uri="{FF2B5EF4-FFF2-40B4-BE49-F238E27FC236}">
                  <a16:creationId xmlns:a16="http://schemas.microsoft.com/office/drawing/2014/main" id="{816C20E7-2037-4D74-BF2A-D05B3443C7BA}"/>
                </a:ext>
              </a:extLst>
            </p:cNvPr>
            <p:cNvCxnSpPr/>
            <p:nvPr/>
          </p:nvCxnSpPr>
          <p:spPr>
            <a:xfrm flipV="1">
              <a:off x="6888284" y="3045880"/>
              <a:ext cx="15868" cy="39670"/>
            </a:xfrm>
            <a:prstGeom prst="line">
              <a:avLst/>
            </a:prstGeom>
          </p:spPr>
          <p:style>
            <a:lnRef idx="1">
              <a:schemeClr val="dk1"/>
            </a:lnRef>
            <a:fillRef idx="0">
              <a:schemeClr val="dk1"/>
            </a:fillRef>
            <a:effectRef idx="0">
              <a:schemeClr val="dk1"/>
            </a:effectRef>
            <a:fontRef idx="minor">
              <a:schemeClr val="tx1"/>
            </a:fontRef>
          </p:style>
        </p:cxnSp>
        <p:cxnSp>
          <p:nvCxnSpPr>
            <p:cNvPr id="689" name="Straight Connector 688">
              <a:extLst>
                <a:ext uri="{FF2B5EF4-FFF2-40B4-BE49-F238E27FC236}">
                  <a16:creationId xmlns:a16="http://schemas.microsoft.com/office/drawing/2014/main" id="{468232FB-2AAD-4EF6-9EF7-C7E411B01945}"/>
                </a:ext>
              </a:extLst>
            </p:cNvPr>
            <p:cNvCxnSpPr/>
            <p:nvPr/>
          </p:nvCxnSpPr>
          <p:spPr>
            <a:xfrm flipV="1">
              <a:off x="6950171"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690" name="Straight Connector 689">
              <a:extLst>
                <a:ext uri="{FF2B5EF4-FFF2-40B4-BE49-F238E27FC236}">
                  <a16:creationId xmlns:a16="http://schemas.microsoft.com/office/drawing/2014/main" id="{13E2D3EC-EC7B-4F51-8423-495A50C0A493}"/>
                </a:ext>
              </a:extLst>
            </p:cNvPr>
            <p:cNvCxnSpPr/>
            <p:nvPr/>
          </p:nvCxnSpPr>
          <p:spPr>
            <a:xfrm flipV="1">
              <a:off x="7015230" y="2941149"/>
              <a:ext cx="14282" cy="39670"/>
            </a:xfrm>
            <a:prstGeom prst="line">
              <a:avLst/>
            </a:prstGeom>
          </p:spPr>
          <p:style>
            <a:lnRef idx="1">
              <a:schemeClr val="dk1"/>
            </a:lnRef>
            <a:fillRef idx="0">
              <a:schemeClr val="dk1"/>
            </a:fillRef>
            <a:effectRef idx="0">
              <a:schemeClr val="dk1"/>
            </a:effectRef>
            <a:fontRef idx="minor">
              <a:schemeClr val="tx1"/>
            </a:fontRef>
          </p:style>
        </p:cxnSp>
        <p:cxnSp>
          <p:nvCxnSpPr>
            <p:cNvPr id="691" name="Straight Connector 690">
              <a:extLst>
                <a:ext uri="{FF2B5EF4-FFF2-40B4-BE49-F238E27FC236}">
                  <a16:creationId xmlns:a16="http://schemas.microsoft.com/office/drawing/2014/main" id="{0DD7E968-3721-4556-ADA4-EB4A676869F3}"/>
                </a:ext>
              </a:extLst>
            </p:cNvPr>
            <p:cNvCxnSpPr/>
            <p:nvPr/>
          </p:nvCxnSpPr>
          <p:spPr>
            <a:xfrm flipV="1">
              <a:off x="7080290" y="2872915"/>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692" name="Straight Connector 691">
              <a:extLst>
                <a:ext uri="{FF2B5EF4-FFF2-40B4-BE49-F238E27FC236}">
                  <a16:creationId xmlns:a16="http://schemas.microsoft.com/office/drawing/2014/main" id="{78FC4551-163D-4AD5-A1D5-1EE21182CEA5}"/>
                </a:ext>
              </a:extLst>
            </p:cNvPr>
            <p:cNvCxnSpPr/>
            <p:nvPr/>
          </p:nvCxnSpPr>
          <p:spPr>
            <a:xfrm flipV="1">
              <a:off x="7151696" y="2820550"/>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93" name="Straight Connector 692">
              <a:extLst>
                <a:ext uri="{FF2B5EF4-FFF2-40B4-BE49-F238E27FC236}">
                  <a16:creationId xmlns:a16="http://schemas.microsoft.com/office/drawing/2014/main" id="{EB47C31C-9ACF-41F7-98FA-ADDD344F173C}"/>
                </a:ext>
              </a:extLst>
            </p:cNvPr>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694" name="Straight Connector 693">
              <a:extLst>
                <a:ext uri="{FF2B5EF4-FFF2-40B4-BE49-F238E27FC236}">
                  <a16:creationId xmlns:a16="http://schemas.microsoft.com/office/drawing/2014/main" id="{5084B343-4C11-4C6C-9562-89B647B5DE84}"/>
                </a:ext>
              </a:extLst>
            </p:cNvPr>
            <p:cNvCxnSpPr/>
            <p:nvPr/>
          </p:nvCxnSpPr>
          <p:spPr>
            <a:xfrm flipV="1">
              <a:off x="7270708" y="2714231"/>
              <a:ext cx="14281" cy="41258"/>
            </a:xfrm>
            <a:prstGeom prst="line">
              <a:avLst/>
            </a:prstGeom>
          </p:spPr>
          <p:style>
            <a:lnRef idx="1">
              <a:schemeClr val="dk1"/>
            </a:lnRef>
            <a:fillRef idx="0">
              <a:schemeClr val="dk1"/>
            </a:fillRef>
            <a:effectRef idx="0">
              <a:schemeClr val="dk1"/>
            </a:effectRef>
            <a:fontRef idx="minor">
              <a:schemeClr val="tx1"/>
            </a:fontRef>
          </p:style>
        </p:cxnSp>
      </p:grpSp>
      <p:cxnSp>
        <p:nvCxnSpPr>
          <p:cNvPr id="695" name="Straight Connector 694">
            <a:extLst>
              <a:ext uri="{FF2B5EF4-FFF2-40B4-BE49-F238E27FC236}">
                <a16:creationId xmlns:a16="http://schemas.microsoft.com/office/drawing/2014/main" id="{90413D94-B91A-4941-AA23-36121CC02008}"/>
              </a:ext>
            </a:extLst>
          </p:cNvPr>
          <p:cNvCxnSpPr/>
          <p:nvPr/>
        </p:nvCxnSpPr>
        <p:spPr>
          <a:xfrm rot="240000" flipV="1">
            <a:off x="6657975" y="217170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96" name="Straight Connector 695">
            <a:extLst>
              <a:ext uri="{FF2B5EF4-FFF2-40B4-BE49-F238E27FC236}">
                <a16:creationId xmlns:a16="http://schemas.microsoft.com/office/drawing/2014/main" id="{345EA672-8FCB-4376-815E-F14611F86873}"/>
              </a:ext>
            </a:extLst>
          </p:cNvPr>
          <p:cNvCxnSpPr/>
          <p:nvPr/>
        </p:nvCxnSpPr>
        <p:spPr>
          <a:xfrm rot="20760000" flipV="1">
            <a:off x="6654404" y="2113359"/>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97" name="Straight Connector 696">
            <a:extLst>
              <a:ext uri="{FF2B5EF4-FFF2-40B4-BE49-F238E27FC236}">
                <a16:creationId xmlns:a16="http://schemas.microsoft.com/office/drawing/2014/main" id="{1FE4C7EA-E09A-42C3-8E54-7EC6EE16E9F1}"/>
              </a:ext>
            </a:extLst>
          </p:cNvPr>
          <p:cNvCxnSpPr/>
          <p:nvPr/>
        </p:nvCxnSpPr>
        <p:spPr>
          <a:xfrm rot="17460000" flipV="1">
            <a:off x="6542485" y="198358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98" name="Straight Connector 697">
            <a:extLst>
              <a:ext uri="{FF2B5EF4-FFF2-40B4-BE49-F238E27FC236}">
                <a16:creationId xmlns:a16="http://schemas.microsoft.com/office/drawing/2014/main" id="{7CE549B5-967D-4163-BB1F-1EDE7FFBE153}"/>
              </a:ext>
            </a:extLst>
          </p:cNvPr>
          <p:cNvCxnSpPr/>
          <p:nvPr/>
        </p:nvCxnSpPr>
        <p:spPr>
          <a:xfrm rot="19800000" flipV="1">
            <a:off x="6632972" y="205978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99" name="Straight Connector 698">
            <a:extLst>
              <a:ext uri="{FF2B5EF4-FFF2-40B4-BE49-F238E27FC236}">
                <a16:creationId xmlns:a16="http://schemas.microsoft.com/office/drawing/2014/main" id="{06318CE5-58D0-4AA5-BC4D-FCB64A556AA6}"/>
              </a:ext>
            </a:extLst>
          </p:cNvPr>
          <p:cNvCxnSpPr/>
          <p:nvPr/>
        </p:nvCxnSpPr>
        <p:spPr>
          <a:xfrm rot="18600000" flipV="1">
            <a:off x="6595468" y="2016323"/>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0" name="Straight Connector 699">
            <a:extLst>
              <a:ext uri="{FF2B5EF4-FFF2-40B4-BE49-F238E27FC236}">
                <a16:creationId xmlns:a16="http://schemas.microsoft.com/office/drawing/2014/main" id="{F287AFC3-ADB3-47AF-A937-8E08D0513DE6}"/>
              </a:ext>
            </a:extLst>
          </p:cNvPr>
          <p:cNvCxnSpPr/>
          <p:nvPr/>
        </p:nvCxnSpPr>
        <p:spPr>
          <a:xfrm rot="16140000" flipV="1">
            <a:off x="6482954" y="1969294"/>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701" name="Straight Connector 700">
            <a:extLst>
              <a:ext uri="{FF2B5EF4-FFF2-40B4-BE49-F238E27FC236}">
                <a16:creationId xmlns:a16="http://schemas.microsoft.com/office/drawing/2014/main" id="{54C39FBA-0942-4DF7-A21D-D3AF115D56CA}"/>
              </a:ext>
            </a:extLst>
          </p:cNvPr>
          <p:cNvCxnSpPr/>
          <p:nvPr/>
        </p:nvCxnSpPr>
        <p:spPr>
          <a:xfrm rot="1200000" flipV="1">
            <a:off x="6644879" y="222885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2" name="Straight Connector 701">
            <a:extLst>
              <a:ext uri="{FF2B5EF4-FFF2-40B4-BE49-F238E27FC236}">
                <a16:creationId xmlns:a16="http://schemas.microsoft.com/office/drawing/2014/main" id="{EA81B207-CAE9-41CB-9F2D-29B7DF9E6CB9}"/>
              </a:ext>
            </a:extLst>
          </p:cNvPr>
          <p:cNvCxnSpPr/>
          <p:nvPr/>
        </p:nvCxnSpPr>
        <p:spPr>
          <a:xfrm rot="240000" flipV="1">
            <a:off x="6703219" y="2131219"/>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3" name="Straight Connector 702">
            <a:extLst>
              <a:ext uri="{FF2B5EF4-FFF2-40B4-BE49-F238E27FC236}">
                <a16:creationId xmlns:a16="http://schemas.microsoft.com/office/drawing/2014/main" id="{2BF80327-9020-4DCE-BD22-8D93B0B932ED}"/>
              </a:ext>
            </a:extLst>
          </p:cNvPr>
          <p:cNvCxnSpPr/>
          <p:nvPr/>
        </p:nvCxnSpPr>
        <p:spPr>
          <a:xfrm rot="16140000" flipV="1">
            <a:off x="6527602" y="1929408"/>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4" name="Straight Connector 703">
            <a:extLst>
              <a:ext uri="{FF2B5EF4-FFF2-40B4-BE49-F238E27FC236}">
                <a16:creationId xmlns:a16="http://schemas.microsoft.com/office/drawing/2014/main" id="{65F6FD9C-8285-40B8-BEC7-635D887AD72D}"/>
              </a:ext>
            </a:extLst>
          </p:cNvPr>
          <p:cNvCxnSpPr/>
          <p:nvPr/>
        </p:nvCxnSpPr>
        <p:spPr>
          <a:xfrm rot="1200000" flipV="1">
            <a:off x="6690122" y="2187178"/>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705" name="Straight Connector 704">
            <a:extLst>
              <a:ext uri="{FF2B5EF4-FFF2-40B4-BE49-F238E27FC236}">
                <a16:creationId xmlns:a16="http://schemas.microsoft.com/office/drawing/2014/main" id="{D28DF707-886F-47A4-8C4D-B42283DE4C80}"/>
              </a:ext>
            </a:extLst>
          </p:cNvPr>
          <p:cNvCxnSpPr/>
          <p:nvPr/>
        </p:nvCxnSpPr>
        <p:spPr>
          <a:xfrm rot="16140000" flipV="1">
            <a:off x="6568679" y="1885950"/>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706" name="Straight Connector 705">
            <a:extLst>
              <a:ext uri="{FF2B5EF4-FFF2-40B4-BE49-F238E27FC236}">
                <a16:creationId xmlns:a16="http://schemas.microsoft.com/office/drawing/2014/main" id="{027EE1DC-FE8B-446D-AE20-239B3950E508}"/>
              </a:ext>
            </a:extLst>
          </p:cNvPr>
          <p:cNvCxnSpPr/>
          <p:nvPr/>
        </p:nvCxnSpPr>
        <p:spPr>
          <a:xfrm rot="1200000" flipV="1">
            <a:off x="6730604" y="2144315"/>
            <a:ext cx="0" cy="33338"/>
          </a:xfrm>
          <a:prstGeom prst="line">
            <a:avLst/>
          </a:prstGeom>
        </p:spPr>
        <p:style>
          <a:lnRef idx="1">
            <a:schemeClr val="dk1"/>
          </a:lnRef>
          <a:fillRef idx="0">
            <a:schemeClr val="dk1"/>
          </a:fillRef>
          <a:effectRef idx="0">
            <a:schemeClr val="dk1"/>
          </a:effectRef>
          <a:fontRef idx="minor">
            <a:schemeClr val="tx1"/>
          </a:fontRef>
        </p:style>
      </p:cxnSp>
      <p:grpSp>
        <p:nvGrpSpPr>
          <p:cNvPr id="707" name="Group 706">
            <a:extLst>
              <a:ext uri="{FF2B5EF4-FFF2-40B4-BE49-F238E27FC236}">
                <a16:creationId xmlns:a16="http://schemas.microsoft.com/office/drawing/2014/main" id="{93E05E29-EC7C-4B0D-BD33-9046DBFF2553}"/>
              </a:ext>
            </a:extLst>
          </p:cNvPr>
          <p:cNvGrpSpPr/>
          <p:nvPr/>
        </p:nvGrpSpPr>
        <p:grpSpPr>
          <a:xfrm>
            <a:off x="6931820" y="1572815"/>
            <a:ext cx="679780" cy="611561"/>
            <a:chOff x="7858125" y="2441499"/>
            <a:chExt cx="906373" cy="815414"/>
          </a:xfrm>
          <a:solidFill>
            <a:schemeClr val="accent6">
              <a:lumMod val="50000"/>
            </a:schemeClr>
          </a:solidFill>
        </p:grpSpPr>
        <p:sp>
          <p:nvSpPr>
            <p:cNvPr id="708" name="Parallelogram 707">
              <a:extLst>
                <a:ext uri="{FF2B5EF4-FFF2-40B4-BE49-F238E27FC236}">
                  <a16:creationId xmlns:a16="http://schemas.microsoft.com/office/drawing/2014/main" id="{A6096A63-BA1B-45F9-89E8-E3E87C9EC80B}"/>
                </a:ext>
              </a:extLst>
            </p:cNvPr>
            <p:cNvSpPr/>
            <p:nvPr/>
          </p:nvSpPr>
          <p:spPr>
            <a:xfrm rot="11968709">
              <a:off x="8085615" y="2441499"/>
              <a:ext cx="678883" cy="815414"/>
            </a:xfrm>
            <a:prstGeom prst="parallelogram">
              <a:avLst>
                <a:gd name="adj" fmla="val 69056"/>
              </a:avLst>
            </a:prstGeom>
            <a:solidFill>
              <a:schemeClr val="bg1">
                <a:lumMod val="50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09" name="Freeform 927">
              <a:extLst>
                <a:ext uri="{FF2B5EF4-FFF2-40B4-BE49-F238E27FC236}">
                  <a16:creationId xmlns:a16="http://schemas.microsoft.com/office/drawing/2014/main" id="{703544F4-C93F-4C9A-A038-423C6002F434}"/>
                </a:ext>
              </a:extLst>
            </p:cNvPr>
            <p:cNvSpPr/>
            <p:nvPr/>
          </p:nvSpPr>
          <p:spPr>
            <a:xfrm>
              <a:off x="7858125" y="2505075"/>
              <a:ext cx="831850" cy="650875"/>
            </a:xfrm>
            <a:custGeom>
              <a:avLst/>
              <a:gdLst>
                <a:gd name="connsiteX0" fmla="*/ 828675 w 828675"/>
                <a:gd name="connsiteY0" fmla="*/ 0 h 692150"/>
                <a:gd name="connsiteX1" fmla="*/ 111125 w 828675"/>
                <a:gd name="connsiteY1" fmla="*/ 631825 h 692150"/>
                <a:gd name="connsiteX2" fmla="*/ 0 w 828675"/>
                <a:gd name="connsiteY2" fmla="*/ 692150 h 692150"/>
                <a:gd name="connsiteX3" fmla="*/ 692150 w 828675"/>
                <a:gd name="connsiteY3" fmla="*/ 66675 h 692150"/>
                <a:gd name="connsiteX4" fmla="*/ 828675 w 828675"/>
                <a:gd name="connsiteY4" fmla="*/ 0 h 692150"/>
                <a:gd name="connsiteX0" fmla="*/ 844550 w 844550"/>
                <a:gd name="connsiteY0" fmla="*/ 0 h 673100"/>
                <a:gd name="connsiteX1" fmla="*/ 127000 w 844550"/>
                <a:gd name="connsiteY1" fmla="*/ 631825 h 673100"/>
                <a:gd name="connsiteX2" fmla="*/ 0 w 844550"/>
                <a:gd name="connsiteY2" fmla="*/ 673100 h 673100"/>
                <a:gd name="connsiteX3" fmla="*/ 708025 w 844550"/>
                <a:gd name="connsiteY3" fmla="*/ 66675 h 673100"/>
                <a:gd name="connsiteX4" fmla="*/ 844550 w 844550"/>
                <a:gd name="connsiteY4" fmla="*/ 0 h 673100"/>
                <a:gd name="connsiteX0" fmla="*/ 825500 w 825500"/>
                <a:gd name="connsiteY0" fmla="*/ 0 h 660400"/>
                <a:gd name="connsiteX1" fmla="*/ 107950 w 825500"/>
                <a:gd name="connsiteY1" fmla="*/ 631825 h 660400"/>
                <a:gd name="connsiteX2" fmla="*/ 0 w 825500"/>
                <a:gd name="connsiteY2" fmla="*/ 660400 h 660400"/>
                <a:gd name="connsiteX3" fmla="*/ 688975 w 825500"/>
                <a:gd name="connsiteY3" fmla="*/ 66675 h 660400"/>
                <a:gd name="connsiteX4" fmla="*/ 825500 w 825500"/>
                <a:gd name="connsiteY4" fmla="*/ 0 h 660400"/>
                <a:gd name="connsiteX0" fmla="*/ 831850 w 831850"/>
                <a:gd name="connsiteY0" fmla="*/ 0 h 650875"/>
                <a:gd name="connsiteX1" fmla="*/ 107950 w 831850"/>
                <a:gd name="connsiteY1" fmla="*/ 622300 h 650875"/>
                <a:gd name="connsiteX2" fmla="*/ 0 w 831850"/>
                <a:gd name="connsiteY2" fmla="*/ 650875 h 650875"/>
                <a:gd name="connsiteX3" fmla="*/ 688975 w 831850"/>
                <a:gd name="connsiteY3" fmla="*/ 57150 h 650875"/>
                <a:gd name="connsiteX4" fmla="*/ 831850 w 831850"/>
                <a:gd name="connsiteY4" fmla="*/ 0 h 65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50" h="650875">
                  <a:moveTo>
                    <a:pt x="831850" y="0"/>
                  </a:moveTo>
                  <a:lnTo>
                    <a:pt x="107950" y="622300"/>
                  </a:lnTo>
                  <a:lnTo>
                    <a:pt x="0" y="650875"/>
                  </a:lnTo>
                  <a:lnTo>
                    <a:pt x="688975" y="57150"/>
                  </a:lnTo>
                  <a:lnTo>
                    <a:pt x="831850" y="0"/>
                  </a:lnTo>
                  <a:close/>
                </a:path>
              </a:pathLst>
            </a:custGeom>
            <a:solidFill>
              <a:schemeClr val="tx1">
                <a:lumMod val="75000"/>
                <a:lumOff val="2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10" name="Rectangle 678">
            <a:extLst>
              <a:ext uri="{FF2B5EF4-FFF2-40B4-BE49-F238E27FC236}">
                <a16:creationId xmlns:a16="http://schemas.microsoft.com/office/drawing/2014/main" id="{50C0345E-6FDF-485F-9DBC-13D6D5A0FBA4}"/>
              </a:ext>
            </a:extLst>
          </p:cNvPr>
          <p:cNvSpPr/>
          <p:nvPr/>
        </p:nvSpPr>
        <p:spPr>
          <a:xfrm rot="17874162">
            <a:off x="6231779" y="1548795"/>
            <a:ext cx="54864" cy="15981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3622 w 59386"/>
              <a:gd name="connsiteY4" fmla="*/ 190764 h 193060"/>
              <a:gd name="connsiteX5" fmla="*/ 0 w 59386"/>
              <a:gd name="connsiteY5" fmla="*/ 193060 h 193060"/>
              <a:gd name="connsiteX6" fmla="*/ 0 w 59386"/>
              <a:gd name="connsiteY6" fmla="*/ 0 h 193060"/>
              <a:gd name="connsiteX0" fmla="*/ 0 w 59386"/>
              <a:gd name="connsiteY0" fmla="*/ 3591 h 196651"/>
              <a:gd name="connsiteX1" fmla="*/ 37093 w 59386"/>
              <a:gd name="connsiteY1" fmla="*/ 974 h 196651"/>
              <a:gd name="connsiteX2" fmla="*/ 59386 w 59386"/>
              <a:gd name="connsiteY2" fmla="*/ 36929 h 196651"/>
              <a:gd name="connsiteX3" fmla="*/ 57004 w 59386"/>
              <a:gd name="connsiteY3" fmla="*/ 196651 h 196651"/>
              <a:gd name="connsiteX4" fmla="*/ 33622 w 59386"/>
              <a:gd name="connsiteY4" fmla="*/ 194355 h 196651"/>
              <a:gd name="connsiteX5" fmla="*/ 0 w 59386"/>
              <a:gd name="connsiteY5" fmla="*/ 196651 h 196651"/>
              <a:gd name="connsiteX6" fmla="*/ 0 w 59386"/>
              <a:gd name="connsiteY6" fmla="*/ 3591 h 1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196651">
                <a:moveTo>
                  <a:pt x="0" y="3591"/>
                </a:moveTo>
                <a:cubicBezTo>
                  <a:pt x="7942" y="7797"/>
                  <a:pt x="29151" y="-3232"/>
                  <a:pt x="37093" y="974"/>
                </a:cubicBezTo>
                <a:lnTo>
                  <a:pt x="59386" y="36929"/>
                </a:lnTo>
                <a:lnTo>
                  <a:pt x="57004" y="196651"/>
                </a:lnTo>
                <a:cubicBezTo>
                  <a:pt x="50893" y="195955"/>
                  <a:pt x="39733" y="195051"/>
                  <a:pt x="33622" y="194355"/>
                </a:cubicBezTo>
                <a:lnTo>
                  <a:pt x="0" y="196651"/>
                </a:lnTo>
                <a:lnTo>
                  <a:pt x="0" y="3591"/>
                </a:ln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1" name="Rectangle 678">
            <a:extLst>
              <a:ext uri="{FF2B5EF4-FFF2-40B4-BE49-F238E27FC236}">
                <a16:creationId xmlns:a16="http://schemas.microsoft.com/office/drawing/2014/main" id="{2335B341-E430-440A-951A-1246A4E2ABDF}"/>
              </a:ext>
            </a:extLst>
          </p:cNvPr>
          <p:cNvSpPr/>
          <p:nvPr/>
        </p:nvSpPr>
        <p:spPr>
          <a:xfrm rot="17874162">
            <a:off x="6114855" y="1627810"/>
            <a:ext cx="55716"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0971 w 59386"/>
              <a:gd name="connsiteY1" fmla="*/ 29287 h 193060"/>
              <a:gd name="connsiteX2" fmla="*/ 59386 w 59386"/>
              <a:gd name="connsiteY2" fmla="*/ 33338 h 193060"/>
              <a:gd name="connsiteX3" fmla="*/ 57611 w 59386"/>
              <a:gd name="connsiteY3" fmla="*/ 152594 h 193060"/>
              <a:gd name="connsiteX4" fmla="*/ 35866 w 59386"/>
              <a:gd name="connsiteY4" fmla="*/ 176995 h 193060"/>
              <a:gd name="connsiteX5" fmla="*/ 0 w 59386"/>
              <a:gd name="connsiteY5" fmla="*/ 193060 h 193060"/>
              <a:gd name="connsiteX6" fmla="*/ 0 w 59386"/>
              <a:gd name="connsiteY6" fmla="*/ 0 h 193060"/>
              <a:gd name="connsiteX0" fmla="*/ 0 w 60308"/>
              <a:gd name="connsiteY0" fmla="*/ 0 h 193060"/>
              <a:gd name="connsiteX1" fmla="*/ 30971 w 60308"/>
              <a:gd name="connsiteY1" fmla="*/ 29287 h 193060"/>
              <a:gd name="connsiteX2" fmla="*/ 60308 w 60308"/>
              <a:gd name="connsiteY2" fmla="*/ 65829 h 193060"/>
              <a:gd name="connsiteX3" fmla="*/ 57611 w 60308"/>
              <a:gd name="connsiteY3" fmla="*/ 152594 h 193060"/>
              <a:gd name="connsiteX4" fmla="*/ 35866 w 60308"/>
              <a:gd name="connsiteY4" fmla="*/ 176995 h 193060"/>
              <a:gd name="connsiteX5" fmla="*/ 0 w 60308"/>
              <a:gd name="connsiteY5" fmla="*/ 193060 h 193060"/>
              <a:gd name="connsiteX6" fmla="*/ 0 w 60308"/>
              <a:gd name="connsiteY6" fmla="*/ 0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08" h="193060">
                <a:moveTo>
                  <a:pt x="0" y="0"/>
                </a:moveTo>
                <a:cubicBezTo>
                  <a:pt x="7942" y="4206"/>
                  <a:pt x="23029" y="25081"/>
                  <a:pt x="30971" y="29287"/>
                </a:cubicBezTo>
                <a:lnTo>
                  <a:pt x="60308" y="65829"/>
                </a:lnTo>
                <a:cubicBezTo>
                  <a:pt x="59514" y="119070"/>
                  <a:pt x="58405" y="99353"/>
                  <a:pt x="57611" y="152594"/>
                </a:cubicBezTo>
                <a:cubicBezTo>
                  <a:pt x="51500" y="151898"/>
                  <a:pt x="41977" y="177691"/>
                  <a:pt x="35866" y="176995"/>
                </a:cubicBezTo>
                <a:lnTo>
                  <a:pt x="0" y="193060"/>
                </a:lnTo>
                <a:lnTo>
                  <a:pt x="0" y="0"/>
                </a:ln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2" name="Rectangle 678">
            <a:extLst>
              <a:ext uri="{FF2B5EF4-FFF2-40B4-BE49-F238E27FC236}">
                <a16:creationId xmlns:a16="http://schemas.microsoft.com/office/drawing/2014/main" id="{416DBF67-31D7-4B53-9905-768066244DE2}"/>
              </a:ext>
            </a:extLst>
          </p:cNvPr>
          <p:cNvSpPr/>
          <p:nvPr/>
        </p:nvSpPr>
        <p:spPr>
          <a:xfrm rot="17874162">
            <a:off x="6289541" y="1479124"/>
            <a:ext cx="54864" cy="17834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211100"/>
              <a:gd name="connsiteX1" fmla="*/ 30971 w 59386"/>
              <a:gd name="connsiteY1" fmla="*/ 29287 h 211100"/>
              <a:gd name="connsiteX2" fmla="*/ 59386 w 59386"/>
              <a:gd name="connsiteY2" fmla="*/ 33338 h 211100"/>
              <a:gd name="connsiteX3" fmla="*/ 57004 w 59386"/>
              <a:gd name="connsiteY3" fmla="*/ 193060 h 211100"/>
              <a:gd name="connsiteX4" fmla="*/ 28928 w 59386"/>
              <a:gd name="connsiteY4" fmla="*/ 211082 h 211100"/>
              <a:gd name="connsiteX5" fmla="*/ 0 w 59386"/>
              <a:gd name="connsiteY5" fmla="*/ 193060 h 211100"/>
              <a:gd name="connsiteX6" fmla="*/ 0 w 59386"/>
              <a:gd name="connsiteY6" fmla="*/ 0 h 211100"/>
              <a:gd name="connsiteX0" fmla="*/ 0 w 59386"/>
              <a:gd name="connsiteY0" fmla="*/ 0 h 211100"/>
              <a:gd name="connsiteX1" fmla="*/ 28621 w 59386"/>
              <a:gd name="connsiteY1" fmla="*/ 8383 h 211100"/>
              <a:gd name="connsiteX2" fmla="*/ 59386 w 59386"/>
              <a:gd name="connsiteY2" fmla="*/ 33338 h 211100"/>
              <a:gd name="connsiteX3" fmla="*/ 57004 w 59386"/>
              <a:gd name="connsiteY3" fmla="*/ 193060 h 211100"/>
              <a:gd name="connsiteX4" fmla="*/ 28928 w 59386"/>
              <a:gd name="connsiteY4" fmla="*/ 211082 h 211100"/>
              <a:gd name="connsiteX5" fmla="*/ 0 w 59386"/>
              <a:gd name="connsiteY5" fmla="*/ 193060 h 211100"/>
              <a:gd name="connsiteX6" fmla="*/ 0 w 59386"/>
              <a:gd name="connsiteY6" fmla="*/ 0 h 21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211100">
                <a:moveTo>
                  <a:pt x="0" y="0"/>
                </a:moveTo>
                <a:cubicBezTo>
                  <a:pt x="7942" y="4206"/>
                  <a:pt x="20679" y="4177"/>
                  <a:pt x="28621" y="8383"/>
                </a:cubicBezTo>
                <a:lnTo>
                  <a:pt x="59386" y="33338"/>
                </a:lnTo>
                <a:lnTo>
                  <a:pt x="57004" y="193060"/>
                </a:lnTo>
                <a:cubicBezTo>
                  <a:pt x="50893" y="192364"/>
                  <a:pt x="35039" y="211778"/>
                  <a:pt x="28928" y="211082"/>
                </a:cubicBezTo>
                <a:lnTo>
                  <a:pt x="0" y="193060"/>
                </a:lnTo>
                <a:lnTo>
                  <a:pt x="0" y="0"/>
                </a:ln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3" name="Rectangle 678">
            <a:extLst>
              <a:ext uri="{FF2B5EF4-FFF2-40B4-BE49-F238E27FC236}">
                <a16:creationId xmlns:a16="http://schemas.microsoft.com/office/drawing/2014/main" id="{E00FE3B5-5C41-4C7D-8E7C-9D76FF10CB8D}"/>
              </a:ext>
            </a:extLst>
          </p:cNvPr>
          <p:cNvSpPr/>
          <p:nvPr/>
        </p:nvSpPr>
        <p:spPr>
          <a:xfrm rot="17874162">
            <a:off x="6143806" y="1564600"/>
            <a:ext cx="54864"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1933 w 59386"/>
              <a:gd name="connsiteY5" fmla="*/ 137397 h 193060"/>
              <a:gd name="connsiteX6" fmla="*/ 0 w 59386"/>
              <a:gd name="connsiteY6" fmla="*/ 0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193060">
                <a:moveTo>
                  <a:pt x="0" y="0"/>
                </a:moveTo>
                <a:cubicBezTo>
                  <a:pt x="7942" y="4206"/>
                  <a:pt x="23029" y="25081"/>
                  <a:pt x="30971" y="29287"/>
                </a:cubicBezTo>
                <a:lnTo>
                  <a:pt x="59386" y="33338"/>
                </a:lnTo>
                <a:lnTo>
                  <a:pt x="57004" y="193060"/>
                </a:lnTo>
                <a:cubicBezTo>
                  <a:pt x="50893" y="192364"/>
                  <a:pt x="41977" y="177691"/>
                  <a:pt x="35866" y="176995"/>
                </a:cubicBezTo>
                <a:lnTo>
                  <a:pt x="1933" y="137397"/>
                </a:lnTo>
                <a:cubicBezTo>
                  <a:pt x="1933" y="73044"/>
                  <a:pt x="0" y="64353"/>
                  <a:pt x="0" y="0"/>
                </a:cubicBez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4" name="Rectangle 678">
            <a:extLst>
              <a:ext uri="{FF2B5EF4-FFF2-40B4-BE49-F238E27FC236}">
                <a16:creationId xmlns:a16="http://schemas.microsoft.com/office/drawing/2014/main" id="{661C98FD-02DF-4D1D-859D-1B315E7FDD2A}"/>
              </a:ext>
            </a:extLst>
          </p:cNvPr>
          <p:cNvSpPr/>
          <p:nvPr/>
        </p:nvSpPr>
        <p:spPr>
          <a:xfrm rot="17874162">
            <a:off x="6478452" y="1316240"/>
            <a:ext cx="54864" cy="193460"/>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3163 w 59386"/>
              <a:gd name="connsiteY5" fmla="*/ 180718 h 193060"/>
              <a:gd name="connsiteX6" fmla="*/ 0 w 59386"/>
              <a:gd name="connsiteY6" fmla="*/ 0 h 193060"/>
              <a:gd name="connsiteX0" fmla="*/ 0 w 59386"/>
              <a:gd name="connsiteY0" fmla="*/ 856 h 193916"/>
              <a:gd name="connsiteX1" fmla="*/ 30150 w 59386"/>
              <a:gd name="connsiteY1" fmla="*/ 1262 h 193916"/>
              <a:gd name="connsiteX2" fmla="*/ 59386 w 59386"/>
              <a:gd name="connsiteY2" fmla="*/ 34194 h 193916"/>
              <a:gd name="connsiteX3" fmla="*/ 57004 w 59386"/>
              <a:gd name="connsiteY3" fmla="*/ 193916 h 193916"/>
              <a:gd name="connsiteX4" fmla="*/ 35866 w 59386"/>
              <a:gd name="connsiteY4" fmla="*/ 177851 h 193916"/>
              <a:gd name="connsiteX5" fmla="*/ 3163 w 59386"/>
              <a:gd name="connsiteY5" fmla="*/ 181574 h 193916"/>
              <a:gd name="connsiteX6" fmla="*/ 0 w 59386"/>
              <a:gd name="connsiteY6" fmla="*/ 856 h 1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193916">
                <a:moveTo>
                  <a:pt x="0" y="856"/>
                </a:moveTo>
                <a:cubicBezTo>
                  <a:pt x="7942" y="5062"/>
                  <a:pt x="22208" y="-2944"/>
                  <a:pt x="30150" y="1262"/>
                </a:cubicBezTo>
                <a:lnTo>
                  <a:pt x="59386" y="34194"/>
                </a:lnTo>
                <a:lnTo>
                  <a:pt x="57004" y="193916"/>
                </a:lnTo>
                <a:cubicBezTo>
                  <a:pt x="50893" y="193220"/>
                  <a:pt x="41977" y="178547"/>
                  <a:pt x="35866" y="177851"/>
                </a:cubicBezTo>
                <a:lnTo>
                  <a:pt x="3163" y="181574"/>
                </a:lnTo>
                <a:cubicBezTo>
                  <a:pt x="3163" y="117221"/>
                  <a:pt x="0" y="65209"/>
                  <a:pt x="0" y="856"/>
                </a:cubicBez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5" name="Rectangle 678">
            <a:extLst>
              <a:ext uri="{FF2B5EF4-FFF2-40B4-BE49-F238E27FC236}">
                <a16:creationId xmlns:a16="http://schemas.microsoft.com/office/drawing/2014/main" id="{14ACC0F4-2409-4926-95AD-1E8A009854FF}"/>
              </a:ext>
            </a:extLst>
          </p:cNvPr>
          <p:cNvSpPr/>
          <p:nvPr/>
        </p:nvSpPr>
        <p:spPr>
          <a:xfrm rot="17874162">
            <a:off x="6363950" y="1409358"/>
            <a:ext cx="54864"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2955 w 59386"/>
              <a:gd name="connsiteY5" fmla="*/ 142435 h 193060"/>
              <a:gd name="connsiteX6" fmla="*/ 0 w 59386"/>
              <a:gd name="connsiteY6" fmla="*/ 0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193060">
                <a:moveTo>
                  <a:pt x="0" y="0"/>
                </a:moveTo>
                <a:cubicBezTo>
                  <a:pt x="7942" y="4206"/>
                  <a:pt x="23029" y="25081"/>
                  <a:pt x="30971" y="29287"/>
                </a:cubicBezTo>
                <a:lnTo>
                  <a:pt x="59386" y="33338"/>
                </a:lnTo>
                <a:lnTo>
                  <a:pt x="57004" y="193060"/>
                </a:lnTo>
                <a:cubicBezTo>
                  <a:pt x="50893" y="192364"/>
                  <a:pt x="41977" y="177691"/>
                  <a:pt x="35866" y="176995"/>
                </a:cubicBezTo>
                <a:lnTo>
                  <a:pt x="2955" y="142435"/>
                </a:lnTo>
                <a:cubicBezTo>
                  <a:pt x="2955" y="78082"/>
                  <a:pt x="0" y="64353"/>
                  <a:pt x="0" y="0"/>
                </a:cubicBez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6" name="Rectangle 678">
            <a:extLst>
              <a:ext uri="{FF2B5EF4-FFF2-40B4-BE49-F238E27FC236}">
                <a16:creationId xmlns:a16="http://schemas.microsoft.com/office/drawing/2014/main" id="{347420B7-218F-46BD-A2B7-D01D14CB327A}"/>
              </a:ext>
            </a:extLst>
          </p:cNvPr>
          <p:cNvSpPr/>
          <p:nvPr/>
        </p:nvSpPr>
        <p:spPr>
          <a:xfrm rot="17874162">
            <a:off x="6031271" y="1676946"/>
            <a:ext cx="54864"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193060">
                <a:moveTo>
                  <a:pt x="0" y="0"/>
                </a:moveTo>
                <a:cubicBezTo>
                  <a:pt x="7942" y="4206"/>
                  <a:pt x="23029" y="25081"/>
                  <a:pt x="30971" y="29287"/>
                </a:cubicBezTo>
                <a:lnTo>
                  <a:pt x="59386" y="33338"/>
                </a:lnTo>
                <a:lnTo>
                  <a:pt x="57004" y="193060"/>
                </a:lnTo>
                <a:cubicBezTo>
                  <a:pt x="50893" y="192364"/>
                  <a:pt x="41977" y="177691"/>
                  <a:pt x="35866" y="176995"/>
                </a:cubicBezTo>
                <a:lnTo>
                  <a:pt x="0" y="193060"/>
                </a:lnTo>
                <a:lnTo>
                  <a:pt x="0" y="0"/>
                </a:ln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7" name="Rectangle 678">
            <a:extLst>
              <a:ext uri="{FF2B5EF4-FFF2-40B4-BE49-F238E27FC236}">
                <a16:creationId xmlns:a16="http://schemas.microsoft.com/office/drawing/2014/main" id="{15B97D2D-971B-4902-891C-6802AA9571B3}"/>
              </a:ext>
            </a:extLst>
          </p:cNvPr>
          <p:cNvSpPr/>
          <p:nvPr/>
        </p:nvSpPr>
        <p:spPr>
          <a:xfrm rot="17874162">
            <a:off x="6405363" y="1373987"/>
            <a:ext cx="54864" cy="173084"/>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206152"/>
              <a:gd name="connsiteX1" fmla="*/ 30971 w 59386"/>
              <a:gd name="connsiteY1" fmla="*/ 29287 h 206152"/>
              <a:gd name="connsiteX2" fmla="*/ 59386 w 59386"/>
              <a:gd name="connsiteY2" fmla="*/ 33338 h 206152"/>
              <a:gd name="connsiteX3" fmla="*/ 57004 w 59386"/>
              <a:gd name="connsiteY3" fmla="*/ 193060 h 206152"/>
              <a:gd name="connsiteX4" fmla="*/ 23515 w 59386"/>
              <a:gd name="connsiteY4" fmla="*/ 206128 h 206152"/>
              <a:gd name="connsiteX5" fmla="*/ 0 w 59386"/>
              <a:gd name="connsiteY5" fmla="*/ 193060 h 206152"/>
              <a:gd name="connsiteX6" fmla="*/ 0 w 59386"/>
              <a:gd name="connsiteY6" fmla="*/ 0 h 20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206152">
                <a:moveTo>
                  <a:pt x="0" y="0"/>
                </a:moveTo>
                <a:cubicBezTo>
                  <a:pt x="7942" y="4206"/>
                  <a:pt x="23029" y="25081"/>
                  <a:pt x="30971" y="29287"/>
                </a:cubicBezTo>
                <a:lnTo>
                  <a:pt x="59386" y="33338"/>
                </a:lnTo>
                <a:lnTo>
                  <a:pt x="57004" y="193060"/>
                </a:lnTo>
                <a:cubicBezTo>
                  <a:pt x="50893" y="192364"/>
                  <a:pt x="29626" y="206824"/>
                  <a:pt x="23515" y="206128"/>
                </a:cubicBezTo>
                <a:lnTo>
                  <a:pt x="0" y="193060"/>
                </a:lnTo>
                <a:lnTo>
                  <a:pt x="0" y="0"/>
                </a:lnTo>
                <a:close/>
              </a:path>
            </a:pathLst>
          </a:custGeom>
          <a:pattFill prst="narVert">
            <a:fgClr>
              <a:srgbClr val="FFFF4B"/>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8" name="Flowchart: Direct Access Storage 717">
            <a:extLst>
              <a:ext uri="{FF2B5EF4-FFF2-40B4-BE49-F238E27FC236}">
                <a16:creationId xmlns:a16="http://schemas.microsoft.com/office/drawing/2014/main" id="{D0546E86-B9DE-40AB-97F2-F82EA0A023D8}"/>
              </a:ext>
            </a:extLst>
          </p:cNvPr>
          <p:cNvSpPr/>
          <p:nvPr/>
        </p:nvSpPr>
        <p:spPr>
          <a:xfrm rot="19116643" flipH="1">
            <a:off x="5678421" y="1293449"/>
            <a:ext cx="1019150" cy="358610"/>
          </a:xfrm>
          <a:prstGeom prst="flowChartMagneticDrum">
            <a:avLst/>
          </a:prstGeom>
          <a:solidFill>
            <a:schemeClr val="bg1">
              <a:lumMod val="75000"/>
            </a:schemeClr>
          </a:solidFill>
          <a:ln>
            <a:solidFill>
              <a:schemeClr val="bg1">
                <a:lumMod val="5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719" name="Group 718">
            <a:extLst>
              <a:ext uri="{FF2B5EF4-FFF2-40B4-BE49-F238E27FC236}">
                <a16:creationId xmlns:a16="http://schemas.microsoft.com/office/drawing/2014/main" id="{E9733FB6-CD58-4395-A366-502C0FB19468}"/>
              </a:ext>
            </a:extLst>
          </p:cNvPr>
          <p:cNvGrpSpPr>
            <a:grpSpLocks/>
          </p:cNvGrpSpPr>
          <p:nvPr/>
        </p:nvGrpSpPr>
        <p:grpSpPr bwMode="auto">
          <a:xfrm rot="3497818">
            <a:off x="5765006" y="1522809"/>
            <a:ext cx="342900" cy="342900"/>
            <a:chOff x="2299548" y="5186148"/>
            <a:chExt cx="1656000" cy="1656000"/>
          </a:xfrm>
        </p:grpSpPr>
        <p:sp>
          <p:nvSpPr>
            <p:cNvPr id="720" name="Oval 719">
              <a:extLst>
                <a:ext uri="{FF2B5EF4-FFF2-40B4-BE49-F238E27FC236}">
                  <a16:creationId xmlns:a16="http://schemas.microsoft.com/office/drawing/2014/main" id="{7129285D-4983-4181-A115-BA1F40C955B4}"/>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721" name="Group 152">
              <a:extLst>
                <a:ext uri="{FF2B5EF4-FFF2-40B4-BE49-F238E27FC236}">
                  <a16:creationId xmlns:a16="http://schemas.microsoft.com/office/drawing/2014/main" id="{E43E21FA-B700-40CB-871E-163B08956B1F}"/>
                </a:ext>
              </a:extLst>
            </p:cNvPr>
            <p:cNvGrpSpPr>
              <a:grpSpLocks/>
            </p:cNvGrpSpPr>
            <p:nvPr/>
          </p:nvGrpSpPr>
          <p:grpSpPr bwMode="auto">
            <a:xfrm>
              <a:off x="2408283" y="5202545"/>
              <a:ext cx="1447112" cy="1171568"/>
              <a:chOff x="3837997" y="4836692"/>
              <a:chExt cx="1447112" cy="1171568"/>
            </a:xfrm>
          </p:grpSpPr>
          <p:sp>
            <p:nvSpPr>
              <p:cNvPr id="722" name="Rounded Rectangle 153">
                <a:extLst>
                  <a:ext uri="{FF2B5EF4-FFF2-40B4-BE49-F238E27FC236}">
                    <a16:creationId xmlns:a16="http://schemas.microsoft.com/office/drawing/2014/main" id="{909B7EBD-1CAF-461F-B4B6-A5B51BB5B1EE}"/>
                  </a:ext>
                </a:extLst>
              </p:cNvPr>
              <p:cNvSpPr/>
              <p:nvPr/>
            </p:nvSpPr>
            <p:spPr>
              <a:xfrm rot="2238109">
                <a:off x="4596065" y="5856652"/>
                <a:ext cx="684248" cy="15524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23" name="Rounded Rectangle 154">
                <a:extLst>
                  <a:ext uri="{FF2B5EF4-FFF2-40B4-BE49-F238E27FC236}">
                    <a16:creationId xmlns:a16="http://schemas.microsoft.com/office/drawing/2014/main" id="{EE21E39D-1F99-49D6-9EFE-9DC63F36DBFE}"/>
                  </a:ext>
                </a:extLst>
              </p:cNvPr>
              <p:cNvSpPr/>
              <p:nvPr/>
            </p:nvSpPr>
            <p:spPr>
              <a:xfrm rot="5453266">
                <a:off x="4208746" y="5113401"/>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24" name="Rounded Rectangle 155">
                <a:extLst>
                  <a:ext uri="{FF2B5EF4-FFF2-40B4-BE49-F238E27FC236}">
                    <a16:creationId xmlns:a16="http://schemas.microsoft.com/office/drawing/2014/main" id="{BCBAC32F-DB95-4940-A3BC-E9DB29A32D54}"/>
                  </a:ext>
                </a:extLst>
              </p:cNvPr>
              <p:cNvSpPr/>
              <p:nvPr/>
            </p:nvSpPr>
            <p:spPr>
              <a:xfrm rot="19396628">
                <a:off x="3831172" y="5866916"/>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25" name="Oval 724">
                <a:extLst>
                  <a:ext uri="{FF2B5EF4-FFF2-40B4-BE49-F238E27FC236}">
                    <a16:creationId xmlns:a16="http://schemas.microsoft.com/office/drawing/2014/main" id="{67AA76C4-4B00-463D-B1D6-9F87C253835A}"/>
                  </a:ext>
                </a:extLst>
              </p:cNvPr>
              <p:cNvSpPr/>
              <p:nvPr/>
            </p:nvSpPr>
            <p:spPr>
              <a:xfrm>
                <a:off x="4402871" y="5501520"/>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726" name="Group 725">
            <a:extLst>
              <a:ext uri="{FF2B5EF4-FFF2-40B4-BE49-F238E27FC236}">
                <a16:creationId xmlns:a16="http://schemas.microsoft.com/office/drawing/2014/main" id="{0C033B3C-F985-42E6-AEAA-C97EF38F9F82}"/>
              </a:ext>
            </a:extLst>
          </p:cNvPr>
          <p:cNvGrpSpPr>
            <a:grpSpLocks/>
          </p:cNvGrpSpPr>
          <p:nvPr/>
        </p:nvGrpSpPr>
        <p:grpSpPr bwMode="auto">
          <a:xfrm>
            <a:off x="6144816" y="1290638"/>
            <a:ext cx="436959" cy="409575"/>
            <a:chOff x="6713084" y="2641272"/>
            <a:chExt cx="583480" cy="546332"/>
          </a:xfrm>
        </p:grpSpPr>
        <p:cxnSp>
          <p:nvCxnSpPr>
            <p:cNvPr id="727" name="Straight Connector 726">
              <a:extLst>
                <a:ext uri="{FF2B5EF4-FFF2-40B4-BE49-F238E27FC236}">
                  <a16:creationId xmlns:a16="http://schemas.microsoft.com/office/drawing/2014/main" id="{2D97B193-76AB-4477-A015-42EE3A51EA62}"/>
                </a:ext>
              </a:extLst>
            </p:cNvPr>
            <p:cNvCxnSpPr/>
            <p:nvPr/>
          </p:nvCxnSpPr>
          <p:spPr>
            <a:xfrm rot="240000" flipV="1">
              <a:off x="6713084" y="314472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28" name="Straight Connector 727">
              <a:extLst>
                <a:ext uri="{FF2B5EF4-FFF2-40B4-BE49-F238E27FC236}">
                  <a16:creationId xmlns:a16="http://schemas.microsoft.com/office/drawing/2014/main" id="{001DFE08-3E31-451E-96D3-07911CD333BE}"/>
                </a:ext>
              </a:extLst>
            </p:cNvPr>
            <p:cNvCxnSpPr/>
            <p:nvPr/>
          </p:nvCxnSpPr>
          <p:spPr>
            <a:xfrm rot="240000" flipV="1">
              <a:off x="6778268" y="3076432"/>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29" name="Straight Connector 728">
              <a:extLst>
                <a:ext uri="{FF2B5EF4-FFF2-40B4-BE49-F238E27FC236}">
                  <a16:creationId xmlns:a16="http://schemas.microsoft.com/office/drawing/2014/main" id="{70BDE4FC-ABDF-44B3-A286-529E3C01453E}"/>
                </a:ext>
              </a:extLst>
            </p:cNvPr>
            <p:cNvCxnSpPr/>
            <p:nvPr/>
          </p:nvCxnSpPr>
          <p:spPr>
            <a:xfrm rot="240000" flipV="1">
              <a:off x="6849812" y="302402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30" name="Straight Connector 729">
              <a:extLst>
                <a:ext uri="{FF2B5EF4-FFF2-40B4-BE49-F238E27FC236}">
                  <a16:creationId xmlns:a16="http://schemas.microsoft.com/office/drawing/2014/main" id="{CA0AA6B3-2585-4C88-A39A-BD8C793D5CB6}"/>
                </a:ext>
              </a:extLst>
            </p:cNvPr>
            <p:cNvCxnSpPr/>
            <p:nvPr/>
          </p:nvCxnSpPr>
          <p:spPr>
            <a:xfrm rot="240000" flipV="1">
              <a:off x="6913407" y="296843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31" name="Straight Connector 730">
              <a:extLst>
                <a:ext uri="{FF2B5EF4-FFF2-40B4-BE49-F238E27FC236}">
                  <a16:creationId xmlns:a16="http://schemas.microsoft.com/office/drawing/2014/main" id="{B8846397-6518-49E9-B747-A102348B20A1}"/>
                </a:ext>
              </a:extLst>
            </p:cNvPr>
            <p:cNvCxnSpPr/>
            <p:nvPr/>
          </p:nvCxnSpPr>
          <p:spPr>
            <a:xfrm rot="240000" flipV="1">
              <a:off x="6975411" y="2914438"/>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32" name="Straight Connector 731">
              <a:extLst>
                <a:ext uri="{FF2B5EF4-FFF2-40B4-BE49-F238E27FC236}">
                  <a16:creationId xmlns:a16="http://schemas.microsoft.com/office/drawing/2014/main" id="{5CFBABFA-68FF-466B-8297-765E36CF5EB1}"/>
                </a:ext>
              </a:extLst>
            </p:cNvPr>
            <p:cNvCxnSpPr/>
            <p:nvPr/>
          </p:nvCxnSpPr>
          <p:spPr>
            <a:xfrm rot="240000" flipV="1">
              <a:off x="7040596" y="286361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33" name="Straight Connector 732">
              <a:extLst>
                <a:ext uri="{FF2B5EF4-FFF2-40B4-BE49-F238E27FC236}">
                  <a16:creationId xmlns:a16="http://schemas.microsoft.com/office/drawing/2014/main" id="{2089A8AE-0EB0-42CA-840A-11FE0CED7942}"/>
                </a:ext>
              </a:extLst>
            </p:cNvPr>
            <p:cNvCxnSpPr/>
            <p:nvPr/>
          </p:nvCxnSpPr>
          <p:spPr>
            <a:xfrm rot="240000" flipV="1">
              <a:off x="7104191" y="2795324"/>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34" name="Straight Connector 733">
              <a:extLst>
                <a:ext uri="{FF2B5EF4-FFF2-40B4-BE49-F238E27FC236}">
                  <a16:creationId xmlns:a16="http://schemas.microsoft.com/office/drawing/2014/main" id="{E612CB32-A2D9-4743-B473-F0C21CD38C3F}"/>
                </a:ext>
              </a:extLst>
            </p:cNvPr>
            <p:cNvCxnSpPr/>
            <p:nvPr/>
          </p:nvCxnSpPr>
          <p:spPr>
            <a:xfrm rot="240000" flipV="1">
              <a:off x="7175734"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35" name="Straight Connector 734">
              <a:extLst>
                <a:ext uri="{FF2B5EF4-FFF2-40B4-BE49-F238E27FC236}">
                  <a16:creationId xmlns:a16="http://schemas.microsoft.com/office/drawing/2014/main" id="{7D47E28C-08FF-475D-8F4B-24FFA70EF0DA}"/>
                </a:ext>
              </a:extLst>
            </p:cNvPr>
            <p:cNvCxnSpPr/>
            <p:nvPr/>
          </p:nvCxnSpPr>
          <p:spPr>
            <a:xfrm rot="240000" flipV="1">
              <a:off x="7240919" y="2687329"/>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36" name="Straight Connector 735">
              <a:extLst>
                <a:ext uri="{FF2B5EF4-FFF2-40B4-BE49-F238E27FC236}">
                  <a16:creationId xmlns:a16="http://schemas.microsoft.com/office/drawing/2014/main" id="{E64997FD-8440-43FB-83F5-CFBF833B98A3}"/>
                </a:ext>
              </a:extLst>
            </p:cNvPr>
            <p:cNvCxnSpPr/>
            <p:nvPr/>
          </p:nvCxnSpPr>
          <p:spPr>
            <a:xfrm rot="240000" flipV="1">
              <a:off x="7296564" y="264127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737" name="Group 736">
            <a:extLst>
              <a:ext uri="{FF2B5EF4-FFF2-40B4-BE49-F238E27FC236}">
                <a16:creationId xmlns:a16="http://schemas.microsoft.com/office/drawing/2014/main" id="{84C904E2-2B73-43B0-881B-3CE7E3518225}"/>
              </a:ext>
            </a:extLst>
          </p:cNvPr>
          <p:cNvGrpSpPr>
            <a:grpSpLocks/>
          </p:cNvGrpSpPr>
          <p:nvPr/>
        </p:nvGrpSpPr>
        <p:grpSpPr bwMode="auto">
          <a:xfrm>
            <a:off x="6140054" y="1238250"/>
            <a:ext cx="435769" cy="404813"/>
            <a:chOff x="6707512" y="2570959"/>
            <a:chExt cx="580624" cy="539254"/>
          </a:xfrm>
        </p:grpSpPr>
        <p:cxnSp>
          <p:nvCxnSpPr>
            <p:cNvPr id="738" name="Straight Connector 737">
              <a:extLst>
                <a:ext uri="{FF2B5EF4-FFF2-40B4-BE49-F238E27FC236}">
                  <a16:creationId xmlns:a16="http://schemas.microsoft.com/office/drawing/2014/main" id="{05ADCAB7-AFAD-4C4D-9F9C-8608559F105A}"/>
                </a:ext>
              </a:extLst>
            </p:cNvPr>
            <p:cNvCxnSpPr/>
            <p:nvPr/>
          </p:nvCxnSpPr>
          <p:spPr>
            <a:xfrm rot="20760000" flipV="1">
              <a:off x="6707512" y="3067389"/>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739" name="Straight Connector 738">
              <a:extLst>
                <a:ext uri="{FF2B5EF4-FFF2-40B4-BE49-F238E27FC236}">
                  <a16:creationId xmlns:a16="http://schemas.microsoft.com/office/drawing/2014/main" id="{2D42F1B9-E80E-4498-AFF0-ADF6BE1F1BAE}"/>
                </a:ext>
              </a:extLst>
            </p:cNvPr>
            <p:cNvCxnSpPr/>
            <p:nvPr/>
          </p:nvCxnSpPr>
          <p:spPr>
            <a:xfrm rot="20760000" flipV="1">
              <a:off x="6772554" y="2999190"/>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0" name="Straight Connector 739">
              <a:extLst>
                <a:ext uri="{FF2B5EF4-FFF2-40B4-BE49-F238E27FC236}">
                  <a16:creationId xmlns:a16="http://schemas.microsoft.com/office/drawing/2014/main" id="{3C284F02-CE38-4BA2-BB12-CD0761442296}"/>
                </a:ext>
              </a:extLst>
            </p:cNvPr>
            <p:cNvCxnSpPr/>
            <p:nvPr/>
          </p:nvCxnSpPr>
          <p:spPr>
            <a:xfrm rot="20760000" flipV="1">
              <a:off x="6843943" y="294685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741" name="Straight Connector 740">
              <a:extLst>
                <a:ext uri="{FF2B5EF4-FFF2-40B4-BE49-F238E27FC236}">
                  <a16:creationId xmlns:a16="http://schemas.microsoft.com/office/drawing/2014/main" id="{92FEB265-3E27-47C4-A4BE-49552B04E0EC}"/>
                </a:ext>
              </a:extLst>
            </p:cNvPr>
            <p:cNvCxnSpPr/>
            <p:nvPr/>
          </p:nvCxnSpPr>
          <p:spPr>
            <a:xfrm rot="20760000" flipV="1">
              <a:off x="6907399" y="2891339"/>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2" name="Straight Connector 741">
              <a:extLst>
                <a:ext uri="{FF2B5EF4-FFF2-40B4-BE49-F238E27FC236}">
                  <a16:creationId xmlns:a16="http://schemas.microsoft.com/office/drawing/2014/main" id="{50DAA379-56EF-43C3-BCA6-30BDB5091857}"/>
                </a:ext>
              </a:extLst>
            </p:cNvPr>
            <p:cNvCxnSpPr/>
            <p:nvPr/>
          </p:nvCxnSpPr>
          <p:spPr>
            <a:xfrm rot="20760000" flipV="1">
              <a:off x="6969268" y="2837414"/>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3" name="Straight Connector 742">
              <a:extLst>
                <a:ext uri="{FF2B5EF4-FFF2-40B4-BE49-F238E27FC236}">
                  <a16:creationId xmlns:a16="http://schemas.microsoft.com/office/drawing/2014/main" id="{3EDCD524-EA3C-425A-900F-19C60A525F66}"/>
                </a:ext>
              </a:extLst>
            </p:cNvPr>
            <p:cNvCxnSpPr/>
            <p:nvPr/>
          </p:nvCxnSpPr>
          <p:spPr>
            <a:xfrm rot="20760000" flipV="1">
              <a:off x="7034311" y="278666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4" name="Straight Connector 743">
              <a:extLst>
                <a:ext uri="{FF2B5EF4-FFF2-40B4-BE49-F238E27FC236}">
                  <a16:creationId xmlns:a16="http://schemas.microsoft.com/office/drawing/2014/main" id="{7FF93408-CACA-4A95-B681-79FC3D0F7D2D}"/>
                </a:ext>
              </a:extLst>
            </p:cNvPr>
            <p:cNvCxnSpPr/>
            <p:nvPr/>
          </p:nvCxnSpPr>
          <p:spPr>
            <a:xfrm rot="20760000" flipV="1">
              <a:off x="7099353" y="271846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745" name="Straight Connector 744">
              <a:extLst>
                <a:ext uri="{FF2B5EF4-FFF2-40B4-BE49-F238E27FC236}">
                  <a16:creationId xmlns:a16="http://schemas.microsoft.com/office/drawing/2014/main" id="{19D10A85-B97A-41A0-9772-4FE6B79A7774}"/>
                </a:ext>
              </a:extLst>
            </p:cNvPr>
            <p:cNvCxnSpPr/>
            <p:nvPr/>
          </p:nvCxnSpPr>
          <p:spPr>
            <a:xfrm rot="20760000" flipV="1">
              <a:off x="7170742" y="266612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6" name="Straight Connector 745">
              <a:extLst>
                <a:ext uri="{FF2B5EF4-FFF2-40B4-BE49-F238E27FC236}">
                  <a16:creationId xmlns:a16="http://schemas.microsoft.com/office/drawing/2014/main" id="{052DEB45-C56B-4F92-892D-43D49AB0F95E}"/>
                </a:ext>
              </a:extLst>
            </p:cNvPr>
            <p:cNvCxnSpPr/>
            <p:nvPr/>
          </p:nvCxnSpPr>
          <p:spPr>
            <a:xfrm rot="20760000" flipV="1">
              <a:off x="7234198" y="2610610"/>
              <a:ext cx="0" cy="44409"/>
            </a:xfrm>
            <a:prstGeom prst="line">
              <a:avLst/>
            </a:prstGeom>
          </p:spPr>
          <p:style>
            <a:lnRef idx="1">
              <a:schemeClr val="dk1"/>
            </a:lnRef>
            <a:fillRef idx="0">
              <a:schemeClr val="dk1"/>
            </a:fillRef>
            <a:effectRef idx="0">
              <a:schemeClr val="dk1"/>
            </a:effectRef>
            <a:fontRef idx="minor">
              <a:schemeClr val="tx1"/>
            </a:fontRef>
          </p:style>
        </p:cxnSp>
        <p:cxnSp>
          <p:nvCxnSpPr>
            <p:cNvPr id="747" name="Straight Connector 746">
              <a:extLst>
                <a:ext uri="{FF2B5EF4-FFF2-40B4-BE49-F238E27FC236}">
                  <a16:creationId xmlns:a16="http://schemas.microsoft.com/office/drawing/2014/main" id="{9F7941AA-740B-435D-9331-6BF8B84F6A36}"/>
                </a:ext>
              </a:extLst>
            </p:cNvPr>
            <p:cNvCxnSpPr/>
            <p:nvPr/>
          </p:nvCxnSpPr>
          <p:spPr>
            <a:xfrm rot="20760000" flipV="1">
              <a:off x="7288136" y="2570959"/>
              <a:ext cx="0" cy="42823"/>
            </a:xfrm>
            <a:prstGeom prst="line">
              <a:avLst/>
            </a:prstGeom>
          </p:spPr>
          <p:style>
            <a:lnRef idx="1">
              <a:schemeClr val="dk1"/>
            </a:lnRef>
            <a:fillRef idx="0">
              <a:schemeClr val="dk1"/>
            </a:fillRef>
            <a:effectRef idx="0">
              <a:schemeClr val="dk1"/>
            </a:effectRef>
            <a:fontRef idx="minor">
              <a:schemeClr val="tx1"/>
            </a:fontRef>
          </p:style>
        </p:cxnSp>
      </p:grpSp>
      <p:grpSp>
        <p:nvGrpSpPr>
          <p:cNvPr id="748" name="Group 747">
            <a:extLst>
              <a:ext uri="{FF2B5EF4-FFF2-40B4-BE49-F238E27FC236}">
                <a16:creationId xmlns:a16="http://schemas.microsoft.com/office/drawing/2014/main" id="{19C71E24-9FE0-4CA3-BD21-D4BB98389C6B}"/>
              </a:ext>
            </a:extLst>
          </p:cNvPr>
          <p:cNvGrpSpPr>
            <a:grpSpLocks/>
          </p:cNvGrpSpPr>
          <p:nvPr/>
        </p:nvGrpSpPr>
        <p:grpSpPr bwMode="auto">
          <a:xfrm>
            <a:off x="6012656" y="1121569"/>
            <a:ext cx="472679" cy="375047"/>
            <a:chOff x="6537349" y="2415374"/>
            <a:chExt cx="629750" cy="500017"/>
          </a:xfrm>
        </p:grpSpPr>
        <p:cxnSp>
          <p:nvCxnSpPr>
            <p:cNvPr id="749" name="Straight Connector 748">
              <a:extLst>
                <a:ext uri="{FF2B5EF4-FFF2-40B4-BE49-F238E27FC236}">
                  <a16:creationId xmlns:a16="http://schemas.microsoft.com/office/drawing/2014/main" id="{ECFAD2AD-A5C5-452F-A8AC-64DB72E0BAD9}"/>
                </a:ext>
              </a:extLst>
            </p:cNvPr>
            <p:cNvCxnSpPr/>
            <p:nvPr/>
          </p:nvCxnSpPr>
          <p:spPr>
            <a:xfrm rot="17460000" flipV="1">
              <a:off x="6558764" y="289397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0" name="Straight Connector 749">
              <a:extLst>
                <a:ext uri="{FF2B5EF4-FFF2-40B4-BE49-F238E27FC236}">
                  <a16:creationId xmlns:a16="http://schemas.microsoft.com/office/drawing/2014/main" id="{8C6C36D5-6FA8-4173-9081-21D1B019B563}"/>
                </a:ext>
              </a:extLst>
            </p:cNvPr>
            <p:cNvCxnSpPr/>
            <p:nvPr/>
          </p:nvCxnSpPr>
          <p:spPr>
            <a:xfrm rot="17460000" flipV="1">
              <a:off x="6623801" y="2825721"/>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751" name="Straight Connector 750">
              <a:extLst>
                <a:ext uri="{FF2B5EF4-FFF2-40B4-BE49-F238E27FC236}">
                  <a16:creationId xmlns:a16="http://schemas.microsoft.com/office/drawing/2014/main" id="{642B6685-B502-460C-B78A-2369700707C0}"/>
                </a:ext>
              </a:extLst>
            </p:cNvPr>
            <p:cNvCxnSpPr/>
            <p:nvPr/>
          </p:nvCxnSpPr>
          <p:spPr>
            <a:xfrm rot="17460000" flipV="1">
              <a:off x="6695184" y="277333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2" name="Straight Connector 751">
              <a:extLst>
                <a:ext uri="{FF2B5EF4-FFF2-40B4-BE49-F238E27FC236}">
                  <a16:creationId xmlns:a16="http://schemas.microsoft.com/office/drawing/2014/main" id="{C1A06E41-B35B-4CB5-8B44-129ECEF4B14D}"/>
                </a:ext>
              </a:extLst>
            </p:cNvPr>
            <p:cNvCxnSpPr/>
            <p:nvPr/>
          </p:nvCxnSpPr>
          <p:spPr>
            <a:xfrm rot="17460000" flipV="1">
              <a:off x="6759427" y="271698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753" name="Straight Connector 752">
              <a:extLst>
                <a:ext uri="{FF2B5EF4-FFF2-40B4-BE49-F238E27FC236}">
                  <a16:creationId xmlns:a16="http://schemas.microsoft.com/office/drawing/2014/main" id="{981699E3-F392-45EE-8DB8-E89B33CF9660}"/>
                </a:ext>
              </a:extLst>
            </p:cNvPr>
            <p:cNvCxnSpPr/>
            <p:nvPr/>
          </p:nvCxnSpPr>
          <p:spPr>
            <a:xfrm rot="17460000" flipV="1">
              <a:off x="6821292" y="266301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754" name="Straight Connector 753">
              <a:extLst>
                <a:ext uri="{FF2B5EF4-FFF2-40B4-BE49-F238E27FC236}">
                  <a16:creationId xmlns:a16="http://schemas.microsoft.com/office/drawing/2014/main" id="{83D80A62-903D-4F5A-9CEC-61C8562BEA6A}"/>
                </a:ext>
              </a:extLst>
            </p:cNvPr>
            <p:cNvCxnSpPr/>
            <p:nvPr/>
          </p:nvCxnSpPr>
          <p:spPr>
            <a:xfrm rot="17460000" flipV="1">
              <a:off x="6885536" y="2613014"/>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5" name="Straight Connector 754">
              <a:extLst>
                <a:ext uri="{FF2B5EF4-FFF2-40B4-BE49-F238E27FC236}">
                  <a16:creationId xmlns:a16="http://schemas.microsoft.com/office/drawing/2014/main" id="{3E49F473-179D-444D-86E8-FD212DDC2E67}"/>
                </a:ext>
              </a:extLst>
            </p:cNvPr>
            <p:cNvCxnSpPr/>
            <p:nvPr/>
          </p:nvCxnSpPr>
          <p:spPr>
            <a:xfrm rot="17460000" flipV="1">
              <a:off x="6950573" y="2546346"/>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756" name="Straight Connector 755">
              <a:extLst>
                <a:ext uri="{FF2B5EF4-FFF2-40B4-BE49-F238E27FC236}">
                  <a16:creationId xmlns:a16="http://schemas.microsoft.com/office/drawing/2014/main" id="{534F2A64-29AF-4580-AFF2-8E2068D07E6B}"/>
                </a:ext>
              </a:extLst>
            </p:cNvPr>
            <p:cNvCxnSpPr/>
            <p:nvPr/>
          </p:nvCxnSpPr>
          <p:spPr>
            <a:xfrm rot="17460000" flipV="1">
              <a:off x="7021955" y="2493962"/>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7" name="Straight Connector 756">
              <a:extLst>
                <a:ext uri="{FF2B5EF4-FFF2-40B4-BE49-F238E27FC236}">
                  <a16:creationId xmlns:a16="http://schemas.microsoft.com/office/drawing/2014/main" id="{0AC91032-22C4-4D0B-94BE-F6FDA79D3B78}"/>
                </a:ext>
              </a:extLst>
            </p:cNvPr>
            <p:cNvCxnSpPr/>
            <p:nvPr/>
          </p:nvCxnSpPr>
          <p:spPr>
            <a:xfrm rot="17460000" flipV="1">
              <a:off x="7086199" y="2437612"/>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758" name="Straight Connector 757">
              <a:extLst>
                <a:ext uri="{FF2B5EF4-FFF2-40B4-BE49-F238E27FC236}">
                  <a16:creationId xmlns:a16="http://schemas.microsoft.com/office/drawing/2014/main" id="{1AE9EE5C-F7A5-44FF-B98C-2690AFE2E6D7}"/>
                </a:ext>
              </a:extLst>
            </p:cNvPr>
            <p:cNvCxnSpPr/>
            <p:nvPr/>
          </p:nvCxnSpPr>
          <p:spPr>
            <a:xfrm rot="17460000" flipV="1">
              <a:off x="7145685" y="2393959"/>
              <a:ext cx="0" cy="42830"/>
            </a:xfrm>
            <a:prstGeom prst="line">
              <a:avLst/>
            </a:prstGeom>
          </p:spPr>
          <p:style>
            <a:lnRef idx="1">
              <a:schemeClr val="dk1"/>
            </a:lnRef>
            <a:fillRef idx="0">
              <a:schemeClr val="dk1"/>
            </a:fillRef>
            <a:effectRef idx="0">
              <a:schemeClr val="dk1"/>
            </a:effectRef>
            <a:fontRef idx="minor">
              <a:schemeClr val="tx1"/>
            </a:fontRef>
          </p:style>
        </p:cxnSp>
      </p:grpSp>
      <p:grpSp>
        <p:nvGrpSpPr>
          <p:cNvPr id="759" name="Group 758">
            <a:extLst>
              <a:ext uri="{FF2B5EF4-FFF2-40B4-BE49-F238E27FC236}">
                <a16:creationId xmlns:a16="http://schemas.microsoft.com/office/drawing/2014/main" id="{06B88895-7198-455E-A76C-82B9E9E6AB13}"/>
              </a:ext>
            </a:extLst>
          </p:cNvPr>
          <p:cNvGrpSpPr>
            <a:grpSpLocks/>
          </p:cNvGrpSpPr>
          <p:nvPr/>
        </p:nvGrpSpPr>
        <p:grpSpPr bwMode="auto">
          <a:xfrm>
            <a:off x="6118623" y="1181100"/>
            <a:ext cx="440531" cy="408384"/>
            <a:chOff x="6679273" y="2494585"/>
            <a:chExt cx="587383" cy="544200"/>
          </a:xfrm>
        </p:grpSpPr>
        <p:cxnSp>
          <p:nvCxnSpPr>
            <p:cNvPr id="760" name="Straight Connector 759">
              <a:extLst>
                <a:ext uri="{FF2B5EF4-FFF2-40B4-BE49-F238E27FC236}">
                  <a16:creationId xmlns:a16="http://schemas.microsoft.com/office/drawing/2014/main" id="{4722C0E4-2EE0-45FE-88FF-E8580309CEAA}"/>
                </a:ext>
              </a:extLst>
            </p:cNvPr>
            <p:cNvCxnSpPr/>
            <p:nvPr/>
          </p:nvCxnSpPr>
          <p:spPr>
            <a:xfrm rot="19800000" flipV="1">
              <a:off x="6679273" y="2995948"/>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761" name="Straight Connector 760">
              <a:extLst>
                <a:ext uri="{FF2B5EF4-FFF2-40B4-BE49-F238E27FC236}">
                  <a16:creationId xmlns:a16="http://schemas.microsoft.com/office/drawing/2014/main" id="{E0AFE46E-241E-43E7-BEEA-CFF39577C354}"/>
                </a:ext>
              </a:extLst>
            </p:cNvPr>
            <p:cNvCxnSpPr/>
            <p:nvPr/>
          </p:nvCxnSpPr>
          <p:spPr>
            <a:xfrm rot="19800000" flipV="1">
              <a:off x="6744361" y="2927724"/>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2" name="Straight Connector 761">
              <a:extLst>
                <a:ext uri="{FF2B5EF4-FFF2-40B4-BE49-F238E27FC236}">
                  <a16:creationId xmlns:a16="http://schemas.microsoft.com/office/drawing/2014/main" id="{8601090A-BCF6-4E0A-8CE4-25D93ADB9861}"/>
                </a:ext>
              </a:extLst>
            </p:cNvPr>
            <p:cNvCxnSpPr/>
            <p:nvPr/>
          </p:nvCxnSpPr>
          <p:spPr>
            <a:xfrm rot="19800000" flipV="1">
              <a:off x="6815800" y="2875367"/>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763" name="Straight Connector 762">
              <a:extLst>
                <a:ext uri="{FF2B5EF4-FFF2-40B4-BE49-F238E27FC236}">
                  <a16:creationId xmlns:a16="http://schemas.microsoft.com/office/drawing/2014/main" id="{092A931A-8037-457B-B4B3-71C91B555AF9}"/>
                </a:ext>
              </a:extLst>
            </p:cNvPr>
            <p:cNvCxnSpPr/>
            <p:nvPr/>
          </p:nvCxnSpPr>
          <p:spPr>
            <a:xfrm rot="19800000" flipV="1">
              <a:off x="6879301" y="2819836"/>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4" name="Straight Connector 763">
              <a:extLst>
                <a:ext uri="{FF2B5EF4-FFF2-40B4-BE49-F238E27FC236}">
                  <a16:creationId xmlns:a16="http://schemas.microsoft.com/office/drawing/2014/main" id="{0C0EC14F-07A7-4575-836F-554E39018500}"/>
                </a:ext>
              </a:extLst>
            </p:cNvPr>
            <p:cNvCxnSpPr/>
            <p:nvPr/>
          </p:nvCxnSpPr>
          <p:spPr>
            <a:xfrm rot="19800000" flipV="1">
              <a:off x="6941214" y="276589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5" name="Straight Connector 764">
              <a:extLst>
                <a:ext uri="{FF2B5EF4-FFF2-40B4-BE49-F238E27FC236}">
                  <a16:creationId xmlns:a16="http://schemas.microsoft.com/office/drawing/2014/main" id="{126DD46D-155C-4366-BE3A-C78E15C358BE}"/>
                </a:ext>
              </a:extLst>
            </p:cNvPr>
            <p:cNvCxnSpPr/>
            <p:nvPr/>
          </p:nvCxnSpPr>
          <p:spPr>
            <a:xfrm rot="19800000" flipV="1">
              <a:off x="7006302" y="271512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6" name="Straight Connector 765">
              <a:extLst>
                <a:ext uri="{FF2B5EF4-FFF2-40B4-BE49-F238E27FC236}">
                  <a16:creationId xmlns:a16="http://schemas.microsoft.com/office/drawing/2014/main" id="{9833B574-CB16-4405-A122-5DD7A70B3F9C}"/>
                </a:ext>
              </a:extLst>
            </p:cNvPr>
            <p:cNvCxnSpPr/>
            <p:nvPr/>
          </p:nvCxnSpPr>
          <p:spPr>
            <a:xfrm rot="19800000" flipV="1">
              <a:off x="7071390" y="2646898"/>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767" name="Straight Connector 766">
              <a:extLst>
                <a:ext uri="{FF2B5EF4-FFF2-40B4-BE49-F238E27FC236}">
                  <a16:creationId xmlns:a16="http://schemas.microsoft.com/office/drawing/2014/main" id="{17991FA5-9F8F-480C-9F78-537C42F57B57}"/>
                </a:ext>
              </a:extLst>
            </p:cNvPr>
            <p:cNvCxnSpPr/>
            <p:nvPr/>
          </p:nvCxnSpPr>
          <p:spPr>
            <a:xfrm rot="19800000" flipV="1">
              <a:off x="7142829" y="259454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768" name="Straight Connector 767">
              <a:extLst>
                <a:ext uri="{FF2B5EF4-FFF2-40B4-BE49-F238E27FC236}">
                  <a16:creationId xmlns:a16="http://schemas.microsoft.com/office/drawing/2014/main" id="{1D40346F-57A9-46FC-93AA-920DAE9D4A63}"/>
                </a:ext>
              </a:extLst>
            </p:cNvPr>
            <p:cNvCxnSpPr/>
            <p:nvPr/>
          </p:nvCxnSpPr>
          <p:spPr>
            <a:xfrm rot="19800000" flipV="1">
              <a:off x="7206330" y="253901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769" name="Straight Connector 768">
              <a:extLst>
                <a:ext uri="{FF2B5EF4-FFF2-40B4-BE49-F238E27FC236}">
                  <a16:creationId xmlns:a16="http://schemas.microsoft.com/office/drawing/2014/main" id="{645CBF18-5B9E-4F69-BC9E-FB8B066984A6}"/>
                </a:ext>
              </a:extLst>
            </p:cNvPr>
            <p:cNvCxnSpPr/>
            <p:nvPr/>
          </p:nvCxnSpPr>
          <p:spPr>
            <a:xfrm rot="19800000" flipV="1">
              <a:off x="7266656" y="2494585"/>
              <a:ext cx="0" cy="42837"/>
            </a:xfrm>
            <a:prstGeom prst="line">
              <a:avLst/>
            </a:prstGeom>
          </p:spPr>
          <p:style>
            <a:lnRef idx="1">
              <a:schemeClr val="dk1"/>
            </a:lnRef>
            <a:fillRef idx="0">
              <a:schemeClr val="dk1"/>
            </a:fillRef>
            <a:effectRef idx="0">
              <a:schemeClr val="dk1"/>
            </a:effectRef>
            <a:fontRef idx="minor">
              <a:schemeClr val="tx1"/>
            </a:fontRef>
          </p:style>
        </p:cxnSp>
      </p:grpSp>
      <p:grpSp>
        <p:nvGrpSpPr>
          <p:cNvPr id="770" name="Group 769">
            <a:extLst>
              <a:ext uri="{FF2B5EF4-FFF2-40B4-BE49-F238E27FC236}">
                <a16:creationId xmlns:a16="http://schemas.microsoft.com/office/drawing/2014/main" id="{64BB4C2C-2BBD-4621-8E0C-CE59396671C6}"/>
              </a:ext>
            </a:extLst>
          </p:cNvPr>
          <p:cNvGrpSpPr>
            <a:grpSpLocks/>
          </p:cNvGrpSpPr>
          <p:nvPr/>
        </p:nvGrpSpPr>
        <p:grpSpPr bwMode="auto">
          <a:xfrm>
            <a:off x="6065044" y="1153716"/>
            <a:ext cx="471488" cy="375047"/>
            <a:chOff x="6608022" y="2457953"/>
            <a:chExt cx="627604" cy="500156"/>
          </a:xfrm>
        </p:grpSpPr>
        <p:cxnSp>
          <p:nvCxnSpPr>
            <p:cNvPr id="771" name="Straight Connector 770">
              <a:extLst>
                <a:ext uri="{FF2B5EF4-FFF2-40B4-BE49-F238E27FC236}">
                  <a16:creationId xmlns:a16="http://schemas.microsoft.com/office/drawing/2014/main" id="{C3BCAD04-420E-4EDB-800E-558AF142CC9B}"/>
                </a:ext>
              </a:extLst>
            </p:cNvPr>
            <p:cNvCxnSpPr/>
            <p:nvPr/>
          </p:nvCxnSpPr>
          <p:spPr>
            <a:xfrm rot="18600000" flipV="1">
              <a:off x="6629418" y="2936713"/>
              <a:ext cx="0" cy="42792"/>
            </a:xfrm>
            <a:prstGeom prst="line">
              <a:avLst/>
            </a:prstGeom>
          </p:spPr>
          <p:style>
            <a:lnRef idx="1">
              <a:schemeClr val="dk1"/>
            </a:lnRef>
            <a:fillRef idx="0">
              <a:schemeClr val="dk1"/>
            </a:fillRef>
            <a:effectRef idx="0">
              <a:schemeClr val="dk1"/>
            </a:effectRef>
            <a:fontRef idx="minor">
              <a:schemeClr val="tx1"/>
            </a:fontRef>
          </p:style>
        </p:cxnSp>
        <p:cxnSp>
          <p:nvCxnSpPr>
            <p:cNvPr id="772" name="Straight Connector 771">
              <a:extLst>
                <a:ext uri="{FF2B5EF4-FFF2-40B4-BE49-F238E27FC236}">
                  <a16:creationId xmlns:a16="http://schemas.microsoft.com/office/drawing/2014/main" id="{B8AA441C-3751-4B27-AB18-CD077D099A81}"/>
                </a:ext>
              </a:extLst>
            </p:cNvPr>
            <p:cNvCxnSpPr/>
            <p:nvPr/>
          </p:nvCxnSpPr>
          <p:spPr>
            <a:xfrm rot="18600000" flipV="1">
              <a:off x="6694397" y="2868438"/>
              <a:ext cx="0" cy="42791"/>
            </a:xfrm>
            <a:prstGeom prst="line">
              <a:avLst/>
            </a:prstGeom>
          </p:spPr>
          <p:style>
            <a:lnRef idx="1">
              <a:schemeClr val="dk1"/>
            </a:lnRef>
            <a:fillRef idx="0">
              <a:schemeClr val="dk1"/>
            </a:fillRef>
            <a:effectRef idx="0">
              <a:schemeClr val="dk1"/>
            </a:effectRef>
            <a:fontRef idx="minor">
              <a:schemeClr val="tx1"/>
            </a:fontRef>
          </p:style>
        </p:cxnSp>
        <p:cxnSp>
          <p:nvCxnSpPr>
            <p:cNvPr id="773" name="Straight Connector 772">
              <a:extLst>
                <a:ext uri="{FF2B5EF4-FFF2-40B4-BE49-F238E27FC236}">
                  <a16:creationId xmlns:a16="http://schemas.microsoft.com/office/drawing/2014/main" id="{FEBA93E9-A46D-4CA1-AD50-C109722811B2}"/>
                </a:ext>
              </a:extLst>
            </p:cNvPr>
            <p:cNvCxnSpPr/>
            <p:nvPr/>
          </p:nvCxnSpPr>
          <p:spPr>
            <a:xfrm rot="18600000" flipV="1">
              <a:off x="6765716" y="2816040"/>
              <a:ext cx="0" cy="42792"/>
            </a:xfrm>
            <a:prstGeom prst="line">
              <a:avLst/>
            </a:prstGeom>
          </p:spPr>
          <p:style>
            <a:lnRef idx="1">
              <a:schemeClr val="dk1"/>
            </a:lnRef>
            <a:fillRef idx="0">
              <a:schemeClr val="dk1"/>
            </a:fillRef>
            <a:effectRef idx="0">
              <a:schemeClr val="dk1"/>
            </a:effectRef>
            <a:fontRef idx="minor">
              <a:schemeClr val="tx1"/>
            </a:fontRef>
          </p:style>
        </p:cxnSp>
        <p:cxnSp>
          <p:nvCxnSpPr>
            <p:cNvPr id="774" name="Straight Connector 773">
              <a:extLst>
                <a:ext uri="{FF2B5EF4-FFF2-40B4-BE49-F238E27FC236}">
                  <a16:creationId xmlns:a16="http://schemas.microsoft.com/office/drawing/2014/main" id="{FAB094FC-C1BF-42E1-9BFE-7AE355BC274D}"/>
                </a:ext>
              </a:extLst>
            </p:cNvPr>
            <p:cNvCxnSpPr/>
            <p:nvPr/>
          </p:nvCxnSpPr>
          <p:spPr>
            <a:xfrm rot="18600000" flipV="1">
              <a:off x="6830695" y="2760468"/>
              <a:ext cx="0" cy="42791"/>
            </a:xfrm>
            <a:prstGeom prst="line">
              <a:avLst/>
            </a:prstGeom>
          </p:spPr>
          <p:style>
            <a:lnRef idx="1">
              <a:schemeClr val="dk1"/>
            </a:lnRef>
            <a:fillRef idx="0">
              <a:schemeClr val="dk1"/>
            </a:fillRef>
            <a:effectRef idx="0">
              <a:schemeClr val="dk1"/>
            </a:effectRef>
            <a:fontRef idx="minor">
              <a:schemeClr val="tx1"/>
            </a:fontRef>
          </p:style>
        </p:cxnSp>
        <p:cxnSp>
          <p:nvCxnSpPr>
            <p:cNvPr id="775" name="Straight Connector 774">
              <a:extLst>
                <a:ext uri="{FF2B5EF4-FFF2-40B4-BE49-F238E27FC236}">
                  <a16:creationId xmlns:a16="http://schemas.microsoft.com/office/drawing/2014/main" id="{A4584A57-2FC5-447D-AAF8-990A549067E4}"/>
                </a:ext>
              </a:extLst>
            </p:cNvPr>
            <p:cNvCxnSpPr/>
            <p:nvPr/>
          </p:nvCxnSpPr>
          <p:spPr>
            <a:xfrm rot="18600000" flipV="1">
              <a:off x="6892505" y="2706482"/>
              <a:ext cx="0" cy="42792"/>
            </a:xfrm>
            <a:prstGeom prst="line">
              <a:avLst/>
            </a:prstGeom>
          </p:spPr>
          <p:style>
            <a:lnRef idx="1">
              <a:schemeClr val="dk1"/>
            </a:lnRef>
            <a:fillRef idx="0">
              <a:schemeClr val="dk1"/>
            </a:fillRef>
            <a:effectRef idx="0">
              <a:schemeClr val="dk1"/>
            </a:effectRef>
            <a:fontRef idx="minor">
              <a:schemeClr val="tx1"/>
            </a:fontRef>
          </p:style>
        </p:cxnSp>
        <p:cxnSp>
          <p:nvCxnSpPr>
            <p:cNvPr id="776" name="Straight Connector 775">
              <a:extLst>
                <a:ext uri="{FF2B5EF4-FFF2-40B4-BE49-F238E27FC236}">
                  <a16:creationId xmlns:a16="http://schemas.microsoft.com/office/drawing/2014/main" id="{30686CA8-31B5-4A1A-9FC7-FA04A3A2A8AF}"/>
                </a:ext>
              </a:extLst>
            </p:cNvPr>
            <p:cNvCxnSpPr/>
            <p:nvPr/>
          </p:nvCxnSpPr>
          <p:spPr>
            <a:xfrm rot="18600000" flipV="1">
              <a:off x="6956691" y="2654881"/>
              <a:ext cx="0" cy="44376"/>
            </a:xfrm>
            <a:prstGeom prst="line">
              <a:avLst/>
            </a:prstGeom>
          </p:spPr>
          <p:style>
            <a:lnRef idx="1">
              <a:schemeClr val="dk1"/>
            </a:lnRef>
            <a:fillRef idx="0">
              <a:schemeClr val="dk1"/>
            </a:fillRef>
            <a:effectRef idx="0">
              <a:schemeClr val="dk1"/>
            </a:effectRef>
            <a:fontRef idx="minor">
              <a:schemeClr val="tx1"/>
            </a:fontRef>
          </p:style>
        </p:cxnSp>
        <p:cxnSp>
          <p:nvCxnSpPr>
            <p:cNvPr id="777" name="Straight Connector 776">
              <a:extLst>
                <a:ext uri="{FF2B5EF4-FFF2-40B4-BE49-F238E27FC236}">
                  <a16:creationId xmlns:a16="http://schemas.microsoft.com/office/drawing/2014/main" id="{AC96F1BF-ACF7-46BB-93D1-7CB057C49D43}"/>
                </a:ext>
              </a:extLst>
            </p:cNvPr>
            <p:cNvCxnSpPr/>
            <p:nvPr/>
          </p:nvCxnSpPr>
          <p:spPr>
            <a:xfrm rot="18600000" flipV="1">
              <a:off x="7021671" y="2588193"/>
              <a:ext cx="0" cy="44376"/>
            </a:xfrm>
            <a:prstGeom prst="line">
              <a:avLst/>
            </a:prstGeom>
          </p:spPr>
          <p:style>
            <a:lnRef idx="1">
              <a:schemeClr val="dk1"/>
            </a:lnRef>
            <a:fillRef idx="0">
              <a:schemeClr val="dk1"/>
            </a:fillRef>
            <a:effectRef idx="0">
              <a:schemeClr val="dk1"/>
            </a:effectRef>
            <a:fontRef idx="minor">
              <a:schemeClr val="tx1"/>
            </a:fontRef>
          </p:style>
        </p:cxnSp>
        <p:cxnSp>
          <p:nvCxnSpPr>
            <p:cNvPr id="778" name="Straight Connector 777">
              <a:extLst>
                <a:ext uri="{FF2B5EF4-FFF2-40B4-BE49-F238E27FC236}">
                  <a16:creationId xmlns:a16="http://schemas.microsoft.com/office/drawing/2014/main" id="{1186602D-7068-4DB4-AD2A-DB5C75544785}"/>
                </a:ext>
              </a:extLst>
            </p:cNvPr>
            <p:cNvCxnSpPr/>
            <p:nvPr/>
          </p:nvCxnSpPr>
          <p:spPr>
            <a:xfrm rot="18600000" flipV="1">
              <a:off x="7092989" y="2535797"/>
              <a:ext cx="0" cy="44376"/>
            </a:xfrm>
            <a:prstGeom prst="line">
              <a:avLst/>
            </a:prstGeom>
          </p:spPr>
          <p:style>
            <a:lnRef idx="1">
              <a:schemeClr val="dk1"/>
            </a:lnRef>
            <a:fillRef idx="0">
              <a:schemeClr val="dk1"/>
            </a:fillRef>
            <a:effectRef idx="0">
              <a:schemeClr val="dk1"/>
            </a:effectRef>
            <a:fontRef idx="minor">
              <a:schemeClr val="tx1"/>
            </a:fontRef>
          </p:style>
        </p:cxnSp>
        <p:cxnSp>
          <p:nvCxnSpPr>
            <p:cNvPr id="779" name="Straight Connector 778">
              <a:extLst>
                <a:ext uri="{FF2B5EF4-FFF2-40B4-BE49-F238E27FC236}">
                  <a16:creationId xmlns:a16="http://schemas.microsoft.com/office/drawing/2014/main" id="{025513B9-D81B-46F8-A77C-7996137A0132}"/>
                </a:ext>
              </a:extLst>
            </p:cNvPr>
            <p:cNvCxnSpPr/>
            <p:nvPr/>
          </p:nvCxnSpPr>
          <p:spPr>
            <a:xfrm rot="18600000" flipV="1">
              <a:off x="7157176" y="2481016"/>
              <a:ext cx="0" cy="42791"/>
            </a:xfrm>
            <a:prstGeom prst="line">
              <a:avLst/>
            </a:prstGeom>
          </p:spPr>
          <p:style>
            <a:lnRef idx="1">
              <a:schemeClr val="dk1"/>
            </a:lnRef>
            <a:fillRef idx="0">
              <a:schemeClr val="dk1"/>
            </a:fillRef>
            <a:effectRef idx="0">
              <a:schemeClr val="dk1"/>
            </a:effectRef>
            <a:fontRef idx="minor">
              <a:schemeClr val="tx1"/>
            </a:fontRef>
          </p:style>
        </p:cxnSp>
        <p:cxnSp>
          <p:nvCxnSpPr>
            <p:cNvPr id="780" name="Straight Connector 779">
              <a:extLst>
                <a:ext uri="{FF2B5EF4-FFF2-40B4-BE49-F238E27FC236}">
                  <a16:creationId xmlns:a16="http://schemas.microsoft.com/office/drawing/2014/main" id="{C3B2E5E7-0C80-40C2-8BFC-85BF4BF84AAB}"/>
                </a:ext>
              </a:extLst>
            </p:cNvPr>
            <p:cNvCxnSpPr/>
            <p:nvPr/>
          </p:nvCxnSpPr>
          <p:spPr>
            <a:xfrm rot="18600000" flipV="1">
              <a:off x="7214231" y="2436558"/>
              <a:ext cx="0" cy="42791"/>
            </a:xfrm>
            <a:prstGeom prst="line">
              <a:avLst/>
            </a:prstGeom>
          </p:spPr>
          <p:style>
            <a:lnRef idx="1">
              <a:schemeClr val="dk1"/>
            </a:lnRef>
            <a:fillRef idx="0">
              <a:schemeClr val="dk1"/>
            </a:fillRef>
            <a:effectRef idx="0">
              <a:schemeClr val="dk1"/>
            </a:effectRef>
            <a:fontRef idx="minor">
              <a:schemeClr val="tx1"/>
            </a:fontRef>
          </p:style>
        </p:cxnSp>
      </p:grpSp>
      <p:grpSp>
        <p:nvGrpSpPr>
          <p:cNvPr id="781" name="Group 780">
            <a:extLst>
              <a:ext uri="{FF2B5EF4-FFF2-40B4-BE49-F238E27FC236}">
                <a16:creationId xmlns:a16="http://schemas.microsoft.com/office/drawing/2014/main" id="{F5FF3E76-363C-40A2-9C55-EE9C3EFDEEF6}"/>
              </a:ext>
            </a:extLst>
          </p:cNvPr>
          <p:cNvGrpSpPr>
            <a:grpSpLocks/>
          </p:cNvGrpSpPr>
          <p:nvPr/>
        </p:nvGrpSpPr>
        <p:grpSpPr bwMode="auto">
          <a:xfrm>
            <a:off x="5953125" y="1107281"/>
            <a:ext cx="466725" cy="376238"/>
            <a:chOff x="6457431" y="2396702"/>
            <a:chExt cx="622564" cy="500407"/>
          </a:xfrm>
        </p:grpSpPr>
        <p:cxnSp>
          <p:nvCxnSpPr>
            <p:cNvPr id="782" name="Straight Connector 781">
              <a:extLst>
                <a:ext uri="{FF2B5EF4-FFF2-40B4-BE49-F238E27FC236}">
                  <a16:creationId xmlns:a16="http://schemas.microsoft.com/office/drawing/2014/main" id="{1E0939DB-6CE1-4850-89FB-CE291BCA2E90}"/>
                </a:ext>
              </a:extLst>
            </p:cNvPr>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83" name="Straight Connector 782">
              <a:extLst>
                <a:ext uri="{FF2B5EF4-FFF2-40B4-BE49-F238E27FC236}">
                  <a16:creationId xmlns:a16="http://schemas.microsoft.com/office/drawing/2014/main" id="{6A4560F9-81A6-41A3-A0A6-F131442A2017}"/>
                </a:ext>
              </a:extLst>
            </p:cNvPr>
            <p:cNvCxnSpPr/>
            <p:nvPr/>
          </p:nvCxnSpPr>
          <p:spPr>
            <a:xfrm rot="16140000" flipV="1">
              <a:off x="6543987" y="2807575"/>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84" name="Straight Connector 783">
              <a:extLst>
                <a:ext uri="{FF2B5EF4-FFF2-40B4-BE49-F238E27FC236}">
                  <a16:creationId xmlns:a16="http://schemas.microsoft.com/office/drawing/2014/main" id="{F3207976-98A6-4CAE-BF06-2A389670928A}"/>
                </a:ext>
              </a:extLst>
            </p:cNvPr>
            <p:cNvCxnSpPr/>
            <p:nvPr/>
          </p:nvCxnSpPr>
          <p:spPr>
            <a:xfrm rot="16140000" flipV="1">
              <a:off x="6615455" y="2755317"/>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85" name="Straight Connector 784">
              <a:extLst>
                <a:ext uri="{FF2B5EF4-FFF2-40B4-BE49-F238E27FC236}">
                  <a16:creationId xmlns:a16="http://schemas.microsoft.com/office/drawing/2014/main" id="{7817ED59-D9A9-4EA7-91B0-4B44AC86AEAA}"/>
                </a:ext>
              </a:extLst>
            </p:cNvPr>
            <p:cNvCxnSpPr/>
            <p:nvPr/>
          </p:nvCxnSpPr>
          <p:spPr>
            <a:xfrm rot="16140000" flipV="1">
              <a:off x="6679775" y="269909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86" name="Straight Connector 785">
              <a:extLst>
                <a:ext uri="{FF2B5EF4-FFF2-40B4-BE49-F238E27FC236}">
                  <a16:creationId xmlns:a16="http://schemas.microsoft.com/office/drawing/2014/main" id="{A97FD530-4542-4D50-8A18-EBEACCA4F5DF}"/>
                </a:ext>
              </a:extLst>
            </p:cNvPr>
            <p:cNvCxnSpPr/>
            <p:nvPr/>
          </p:nvCxnSpPr>
          <p:spPr>
            <a:xfrm rot="16140000" flipV="1">
              <a:off x="6741715" y="2645257"/>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87" name="Straight Connector 786">
              <a:extLst>
                <a:ext uri="{FF2B5EF4-FFF2-40B4-BE49-F238E27FC236}">
                  <a16:creationId xmlns:a16="http://schemas.microsoft.com/office/drawing/2014/main" id="{9986C508-4AEA-44E2-A1C7-C6C4F8089F28}"/>
                </a:ext>
              </a:extLst>
            </p:cNvPr>
            <p:cNvCxnSpPr/>
            <p:nvPr/>
          </p:nvCxnSpPr>
          <p:spPr>
            <a:xfrm rot="16140000" flipV="1">
              <a:off x="6806036" y="25953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88" name="Straight Connector 787">
              <a:extLst>
                <a:ext uri="{FF2B5EF4-FFF2-40B4-BE49-F238E27FC236}">
                  <a16:creationId xmlns:a16="http://schemas.microsoft.com/office/drawing/2014/main" id="{EE397423-F58E-4A13-8D65-7E2DC7C15039}"/>
                </a:ext>
              </a:extLst>
            </p:cNvPr>
            <p:cNvCxnSpPr/>
            <p:nvPr/>
          </p:nvCxnSpPr>
          <p:spPr>
            <a:xfrm rot="16140000" flipV="1">
              <a:off x="6871150" y="252728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89" name="Straight Connector 788">
              <a:extLst>
                <a:ext uri="{FF2B5EF4-FFF2-40B4-BE49-F238E27FC236}">
                  <a16:creationId xmlns:a16="http://schemas.microsoft.com/office/drawing/2014/main" id="{A1DC6661-CC7B-468B-819F-805669A9888E}"/>
                </a:ext>
              </a:extLst>
            </p:cNvPr>
            <p:cNvCxnSpPr/>
            <p:nvPr/>
          </p:nvCxnSpPr>
          <p:spPr>
            <a:xfrm rot="16140000" flipV="1">
              <a:off x="6942619" y="247502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90" name="Straight Connector 789">
              <a:extLst>
                <a:ext uri="{FF2B5EF4-FFF2-40B4-BE49-F238E27FC236}">
                  <a16:creationId xmlns:a16="http://schemas.microsoft.com/office/drawing/2014/main" id="{87378122-EAC1-49A2-9C44-26D7D68BB6DD}"/>
                </a:ext>
              </a:extLst>
            </p:cNvPr>
            <p:cNvCxnSpPr/>
            <p:nvPr/>
          </p:nvCxnSpPr>
          <p:spPr>
            <a:xfrm rot="16140000" flipV="1">
              <a:off x="7006146" y="241960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91" name="Straight Connector 790">
              <a:extLst>
                <a:ext uri="{FF2B5EF4-FFF2-40B4-BE49-F238E27FC236}">
                  <a16:creationId xmlns:a16="http://schemas.microsoft.com/office/drawing/2014/main" id="{AA1A0CC5-6536-431D-B71B-661F741EC8FA}"/>
                </a:ext>
              </a:extLst>
            </p:cNvPr>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792" name="Group 791">
            <a:extLst>
              <a:ext uri="{FF2B5EF4-FFF2-40B4-BE49-F238E27FC236}">
                <a16:creationId xmlns:a16="http://schemas.microsoft.com/office/drawing/2014/main" id="{D984B3FC-35F1-42C6-90F8-450D63CB1E27}"/>
              </a:ext>
            </a:extLst>
          </p:cNvPr>
          <p:cNvGrpSpPr>
            <a:grpSpLocks/>
          </p:cNvGrpSpPr>
          <p:nvPr/>
        </p:nvGrpSpPr>
        <p:grpSpPr bwMode="auto">
          <a:xfrm>
            <a:off x="6125766" y="1345407"/>
            <a:ext cx="447675" cy="410765"/>
            <a:chOff x="6688345" y="2714231"/>
            <a:chExt cx="596644" cy="547459"/>
          </a:xfrm>
        </p:grpSpPr>
        <p:cxnSp>
          <p:nvCxnSpPr>
            <p:cNvPr id="793" name="Straight Connector 792">
              <a:extLst>
                <a:ext uri="{FF2B5EF4-FFF2-40B4-BE49-F238E27FC236}">
                  <a16:creationId xmlns:a16="http://schemas.microsoft.com/office/drawing/2014/main" id="{6B0DDD0C-0B55-4EE9-B7AD-3559E6943D14}"/>
                </a:ext>
              </a:extLst>
            </p:cNvPr>
            <p:cNvCxnSpPr/>
            <p:nvPr/>
          </p:nvCxnSpPr>
          <p:spPr>
            <a:xfrm flipV="1">
              <a:off x="6688345" y="32204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794" name="Straight Connector 793">
              <a:extLst>
                <a:ext uri="{FF2B5EF4-FFF2-40B4-BE49-F238E27FC236}">
                  <a16:creationId xmlns:a16="http://schemas.microsoft.com/office/drawing/2014/main" id="{6525BECD-2B19-4FF6-818D-75A11CA5BF0D}"/>
                </a:ext>
              </a:extLst>
            </p:cNvPr>
            <p:cNvCxnSpPr/>
            <p:nvPr/>
          </p:nvCxnSpPr>
          <p:spPr>
            <a:xfrm flipV="1">
              <a:off x="6753404" y="3152199"/>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795" name="Straight Connector 794">
              <a:extLst>
                <a:ext uri="{FF2B5EF4-FFF2-40B4-BE49-F238E27FC236}">
                  <a16:creationId xmlns:a16="http://schemas.microsoft.com/office/drawing/2014/main" id="{C141B12F-F912-47F5-9C64-EA0A7E989376}"/>
                </a:ext>
              </a:extLst>
            </p:cNvPr>
            <p:cNvCxnSpPr/>
            <p:nvPr/>
          </p:nvCxnSpPr>
          <p:spPr>
            <a:xfrm flipV="1">
              <a:off x="6824811" y="30998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796" name="Straight Connector 795">
              <a:extLst>
                <a:ext uri="{FF2B5EF4-FFF2-40B4-BE49-F238E27FC236}">
                  <a16:creationId xmlns:a16="http://schemas.microsoft.com/office/drawing/2014/main" id="{5B359BA5-2DB9-46CF-A35D-B561CFD60F8D}"/>
                </a:ext>
              </a:extLst>
            </p:cNvPr>
            <p:cNvCxnSpPr/>
            <p:nvPr/>
          </p:nvCxnSpPr>
          <p:spPr>
            <a:xfrm flipV="1">
              <a:off x="6888284" y="3045880"/>
              <a:ext cx="15868" cy="39671"/>
            </a:xfrm>
            <a:prstGeom prst="line">
              <a:avLst/>
            </a:prstGeom>
          </p:spPr>
          <p:style>
            <a:lnRef idx="1">
              <a:schemeClr val="dk1"/>
            </a:lnRef>
            <a:fillRef idx="0">
              <a:schemeClr val="dk1"/>
            </a:fillRef>
            <a:effectRef idx="0">
              <a:schemeClr val="dk1"/>
            </a:effectRef>
            <a:fontRef idx="minor">
              <a:schemeClr val="tx1"/>
            </a:fontRef>
          </p:style>
        </p:cxnSp>
        <p:cxnSp>
          <p:nvCxnSpPr>
            <p:cNvPr id="797" name="Straight Connector 796">
              <a:extLst>
                <a:ext uri="{FF2B5EF4-FFF2-40B4-BE49-F238E27FC236}">
                  <a16:creationId xmlns:a16="http://schemas.microsoft.com/office/drawing/2014/main" id="{1EF779B6-7309-4206-A2DB-1A53567C09E3}"/>
                </a:ext>
              </a:extLst>
            </p:cNvPr>
            <p:cNvCxnSpPr/>
            <p:nvPr/>
          </p:nvCxnSpPr>
          <p:spPr>
            <a:xfrm flipV="1">
              <a:off x="6950170"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798" name="Straight Connector 797">
              <a:extLst>
                <a:ext uri="{FF2B5EF4-FFF2-40B4-BE49-F238E27FC236}">
                  <a16:creationId xmlns:a16="http://schemas.microsoft.com/office/drawing/2014/main" id="{D0E2A654-C143-45F8-B4A5-D915CB6EF993}"/>
                </a:ext>
              </a:extLst>
            </p:cNvPr>
            <p:cNvCxnSpPr/>
            <p:nvPr/>
          </p:nvCxnSpPr>
          <p:spPr>
            <a:xfrm flipV="1">
              <a:off x="7015230" y="2941148"/>
              <a:ext cx="14281" cy="39671"/>
            </a:xfrm>
            <a:prstGeom prst="line">
              <a:avLst/>
            </a:prstGeom>
          </p:spPr>
          <p:style>
            <a:lnRef idx="1">
              <a:schemeClr val="dk1"/>
            </a:lnRef>
            <a:fillRef idx="0">
              <a:schemeClr val="dk1"/>
            </a:fillRef>
            <a:effectRef idx="0">
              <a:schemeClr val="dk1"/>
            </a:effectRef>
            <a:fontRef idx="minor">
              <a:schemeClr val="tx1"/>
            </a:fontRef>
          </p:style>
        </p:cxnSp>
        <p:cxnSp>
          <p:nvCxnSpPr>
            <p:cNvPr id="799" name="Straight Connector 798">
              <a:extLst>
                <a:ext uri="{FF2B5EF4-FFF2-40B4-BE49-F238E27FC236}">
                  <a16:creationId xmlns:a16="http://schemas.microsoft.com/office/drawing/2014/main" id="{558B21B3-8381-4313-A8CC-65F0F7851CD6}"/>
                </a:ext>
              </a:extLst>
            </p:cNvPr>
            <p:cNvCxnSpPr/>
            <p:nvPr/>
          </p:nvCxnSpPr>
          <p:spPr>
            <a:xfrm flipV="1">
              <a:off x="7080289" y="2872915"/>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800" name="Straight Connector 799">
              <a:extLst>
                <a:ext uri="{FF2B5EF4-FFF2-40B4-BE49-F238E27FC236}">
                  <a16:creationId xmlns:a16="http://schemas.microsoft.com/office/drawing/2014/main" id="{D3BF7B10-EDD2-4885-848B-59F819C6F639}"/>
                </a:ext>
              </a:extLst>
            </p:cNvPr>
            <p:cNvCxnSpPr/>
            <p:nvPr/>
          </p:nvCxnSpPr>
          <p:spPr>
            <a:xfrm flipV="1">
              <a:off x="7151696" y="2820549"/>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01" name="Straight Connector 800">
              <a:extLst>
                <a:ext uri="{FF2B5EF4-FFF2-40B4-BE49-F238E27FC236}">
                  <a16:creationId xmlns:a16="http://schemas.microsoft.com/office/drawing/2014/main" id="{50F54C6F-CB31-4BA9-AB1D-526CE217A147}"/>
                </a:ext>
              </a:extLst>
            </p:cNvPr>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802" name="Straight Connector 801">
              <a:extLst>
                <a:ext uri="{FF2B5EF4-FFF2-40B4-BE49-F238E27FC236}">
                  <a16:creationId xmlns:a16="http://schemas.microsoft.com/office/drawing/2014/main" id="{A645F52C-F6F4-42AF-8B77-2017B09FCE8B}"/>
                </a:ext>
              </a:extLst>
            </p:cNvPr>
            <p:cNvCxnSpPr/>
            <p:nvPr/>
          </p:nvCxnSpPr>
          <p:spPr>
            <a:xfrm flipV="1">
              <a:off x="7270707" y="2714231"/>
              <a:ext cx="14282" cy="41258"/>
            </a:xfrm>
            <a:prstGeom prst="line">
              <a:avLst/>
            </a:prstGeom>
          </p:spPr>
          <p:style>
            <a:lnRef idx="1">
              <a:schemeClr val="dk1"/>
            </a:lnRef>
            <a:fillRef idx="0">
              <a:schemeClr val="dk1"/>
            </a:fillRef>
            <a:effectRef idx="0">
              <a:schemeClr val="dk1"/>
            </a:effectRef>
            <a:fontRef idx="minor">
              <a:schemeClr val="tx1"/>
            </a:fontRef>
          </p:style>
        </p:cxnSp>
      </p:grpSp>
      <p:sp>
        <p:nvSpPr>
          <p:cNvPr id="803" name="Rectangle 678">
            <a:extLst>
              <a:ext uri="{FF2B5EF4-FFF2-40B4-BE49-F238E27FC236}">
                <a16:creationId xmlns:a16="http://schemas.microsoft.com/office/drawing/2014/main" id="{FDFEFA59-DBCE-46C2-9CE8-3C373084765F}"/>
              </a:ext>
            </a:extLst>
          </p:cNvPr>
          <p:cNvSpPr/>
          <p:nvPr/>
        </p:nvSpPr>
        <p:spPr>
          <a:xfrm rot="17874162">
            <a:off x="6806464" y="1857333"/>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4" name="Rectangle 678">
            <a:extLst>
              <a:ext uri="{FF2B5EF4-FFF2-40B4-BE49-F238E27FC236}">
                <a16:creationId xmlns:a16="http://schemas.microsoft.com/office/drawing/2014/main" id="{29CFBE27-9BA8-46A7-AAD2-8C82923BBDC0}"/>
              </a:ext>
            </a:extLst>
          </p:cNvPr>
          <p:cNvSpPr/>
          <p:nvPr/>
        </p:nvSpPr>
        <p:spPr>
          <a:xfrm rot="17874162">
            <a:off x="6872191" y="1813479"/>
            <a:ext cx="54864" cy="222486"/>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0459 w 59386"/>
              <a:gd name="connsiteY1" fmla="*/ 1123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8038"/>
              <a:gd name="connsiteX1" fmla="*/ 30459 w 59386"/>
              <a:gd name="connsiteY1" fmla="*/ 11237 h 198038"/>
              <a:gd name="connsiteX2" fmla="*/ 59386 w 59386"/>
              <a:gd name="connsiteY2" fmla="*/ 33338 h 198038"/>
              <a:gd name="connsiteX3" fmla="*/ 57004 w 59386"/>
              <a:gd name="connsiteY3" fmla="*/ 193060 h 198038"/>
              <a:gd name="connsiteX4" fmla="*/ 33827 w 59386"/>
              <a:gd name="connsiteY4" fmla="*/ 197985 h 198038"/>
              <a:gd name="connsiteX5" fmla="*/ 0 w 59386"/>
              <a:gd name="connsiteY5" fmla="*/ 193060 h 198038"/>
              <a:gd name="connsiteX6" fmla="*/ 0 w 59386"/>
              <a:gd name="connsiteY6" fmla="*/ 0 h 19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86" h="198038">
                <a:moveTo>
                  <a:pt x="0" y="0"/>
                </a:moveTo>
                <a:cubicBezTo>
                  <a:pt x="7942" y="4206"/>
                  <a:pt x="22517" y="7031"/>
                  <a:pt x="30459" y="11237"/>
                </a:cubicBezTo>
                <a:lnTo>
                  <a:pt x="59386" y="33338"/>
                </a:lnTo>
                <a:lnTo>
                  <a:pt x="57004" y="193060"/>
                </a:lnTo>
                <a:cubicBezTo>
                  <a:pt x="50893" y="192364"/>
                  <a:pt x="39938" y="198681"/>
                  <a:pt x="33827" y="197985"/>
                </a:cubicBezTo>
                <a:lnTo>
                  <a:pt x="0" y="193060"/>
                </a:lnTo>
                <a:lnTo>
                  <a:pt x="0" y="0"/>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5" name="Rectangle 678">
            <a:extLst>
              <a:ext uri="{FF2B5EF4-FFF2-40B4-BE49-F238E27FC236}">
                <a16:creationId xmlns:a16="http://schemas.microsoft.com/office/drawing/2014/main" id="{CD6C3361-EF42-4C56-92AF-8FD9AF9BB91A}"/>
              </a:ext>
            </a:extLst>
          </p:cNvPr>
          <p:cNvSpPr/>
          <p:nvPr/>
        </p:nvSpPr>
        <p:spPr>
          <a:xfrm rot="17874162">
            <a:off x="6964593" y="1783010"/>
            <a:ext cx="63538" cy="181346"/>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3060"/>
              <a:gd name="connsiteX1" fmla="*/ 36686 w 59386"/>
              <a:gd name="connsiteY1" fmla="*/ 1400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59386"/>
              <a:gd name="connsiteY0" fmla="*/ 0 h 195304"/>
              <a:gd name="connsiteX1" fmla="*/ 36686 w 59386"/>
              <a:gd name="connsiteY1" fmla="*/ 14007 h 195304"/>
              <a:gd name="connsiteX2" fmla="*/ 59386 w 59386"/>
              <a:gd name="connsiteY2" fmla="*/ 33338 h 195304"/>
              <a:gd name="connsiteX3" fmla="*/ 57004 w 59386"/>
              <a:gd name="connsiteY3" fmla="*/ 193060 h 195304"/>
              <a:gd name="connsiteX4" fmla="*/ 27599 w 59386"/>
              <a:gd name="connsiteY4" fmla="*/ 195213 h 195304"/>
              <a:gd name="connsiteX5" fmla="*/ 0 w 59386"/>
              <a:gd name="connsiteY5" fmla="*/ 193060 h 195304"/>
              <a:gd name="connsiteX6" fmla="*/ 0 w 59386"/>
              <a:gd name="connsiteY6" fmla="*/ 0 h 195304"/>
              <a:gd name="connsiteX0" fmla="*/ 0 w 62818"/>
              <a:gd name="connsiteY0" fmla="*/ 0 h 195220"/>
              <a:gd name="connsiteX1" fmla="*/ 36686 w 62818"/>
              <a:gd name="connsiteY1" fmla="*/ 14007 h 195220"/>
              <a:gd name="connsiteX2" fmla="*/ 59386 w 62818"/>
              <a:gd name="connsiteY2" fmla="*/ 33338 h 195220"/>
              <a:gd name="connsiteX3" fmla="*/ 62818 w 62818"/>
              <a:gd name="connsiteY3" fmla="*/ 150326 h 195220"/>
              <a:gd name="connsiteX4" fmla="*/ 27599 w 62818"/>
              <a:gd name="connsiteY4" fmla="*/ 195213 h 195220"/>
              <a:gd name="connsiteX5" fmla="*/ 0 w 62818"/>
              <a:gd name="connsiteY5" fmla="*/ 193060 h 195220"/>
              <a:gd name="connsiteX6" fmla="*/ 0 w 62818"/>
              <a:gd name="connsiteY6" fmla="*/ 0 h 195220"/>
              <a:gd name="connsiteX0" fmla="*/ 0 w 68774"/>
              <a:gd name="connsiteY0" fmla="*/ 7297 h 202517"/>
              <a:gd name="connsiteX1" fmla="*/ 36686 w 68774"/>
              <a:gd name="connsiteY1" fmla="*/ 21304 h 202517"/>
              <a:gd name="connsiteX2" fmla="*/ 68774 w 68774"/>
              <a:gd name="connsiteY2" fmla="*/ 0 h 202517"/>
              <a:gd name="connsiteX3" fmla="*/ 62818 w 68774"/>
              <a:gd name="connsiteY3" fmla="*/ 157623 h 202517"/>
              <a:gd name="connsiteX4" fmla="*/ 27599 w 68774"/>
              <a:gd name="connsiteY4" fmla="*/ 202510 h 202517"/>
              <a:gd name="connsiteX5" fmla="*/ 0 w 68774"/>
              <a:gd name="connsiteY5" fmla="*/ 200357 h 202517"/>
              <a:gd name="connsiteX6" fmla="*/ 0 w 68774"/>
              <a:gd name="connsiteY6" fmla="*/ 7297 h 20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4" h="202517">
                <a:moveTo>
                  <a:pt x="0" y="7297"/>
                </a:moveTo>
                <a:cubicBezTo>
                  <a:pt x="7942" y="11503"/>
                  <a:pt x="28744" y="17098"/>
                  <a:pt x="36686" y="21304"/>
                </a:cubicBezTo>
                <a:lnTo>
                  <a:pt x="68774" y="0"/>
                </a:lnTo>
                <a:lnTo>
                  <a:pt x="62818" y="157623"/>
                </a:lnTo>
                <a:cubicBezTo>
                  <a:pt x="56707" y="156927"/>
                  <a:pt x="33710" y="203206"/>
                  <a:pt x="27599" y="202510"/>
                </a:cubicBezTo>
                <a:lnTo>
                  <a:pt x="0" y="200357"/>
                </a:lnTo>
                <a:lnTo>
                  <a:pt x="0" y="7297"/>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6" name="Rectangle 678">
            <a:extLst>
              <a:ext uri="{FF2B5EF4-FFF2-40B4-BE49-F238E27FC236}">
                <a16:creationId xmlns:a16="http://schemas.microsoft.com/office/drawing/2014/main" id="{70DDD0A9-DCC8-4D7C-BCAD-53CF994F340D}"/>
              </a:ext>
            </a:extLst>
          </p:cNvPr>
          <p:cNvSpPr/>
          <p:nvPr/>
        </p:nvSpPr>
        <p:spPr>
          <a:xfrm rot="17874162">
            <a:off x="7001241" y="1707987"/>
            <a:ext cx="69295" cy="182177"/>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15620 w 75006"/>
              <a:gd name="connsiteY0" fmla="*/ 0 h 199862"/>
              <a:gd name="connsiteX1" fmla="*/ 46591 w 75006"/>
              <a:gd name="connsiteY1" fmla="*/ 29287 h 199862"/>
              <a:gd name="connsiteX2" fmla="*/ 75006 w 75006"/>
              <a:gd name="connsiteY2" fmla="*/ 33338 h 199862"/>
              <a:gd name="connsiteX3" fmla="*/ 72624 w 75006"/>
              <a:gd name="connsiteY3" fmla="*/ 193060 h 199862"/>
              <a:gd name="connsiteX4" fmla="*/ 51486 w 75006"/>
              <a:gd name="connsiteY4" fmla="*/ 176995 h 199862"/>
              <a:gd name="connsiteX5" fmla="*/ 0 w 75006"/>
              <a:gd name="connsiteY5" fmla="*/ 199862 h 199862"/>
              <a:gd name="connsiteX6" fmla="*/ 15620 w 75006"/>
              <a:gd name="connsiteY6" fmla="*/ 0 h 199862"/>
              <a:gd name="connsiteX0" fmla="*/ 8371 w 75006"/>
              <a:gd name="connsiteY0" fmla="*/ 0 h 207669"/>
              <a:gd name="connsiteX1" fmla="*/ 46591 w 75006"/>
              <a:gd name="connsiteY1" fmla="*/ 37094 h 207669"/>
              <a:gd name="connsiteX2" fmla="*/ 75006 w 75006"/>
              <a:gd name="connsiteY2" fmla="*/ 41145 h 207669"/>
              <a:gd name="connsiteX3" fmla="*/ 72624 w 75006"/>
              <a:gd name="connsiteY3" fmla="*/ 200867 h 207669"/>
              <a:gd name="connsiteX4" fmla="*/ 51486 w 75006"/>
              <a:gd name="connsiteY4" fmla="*/ 184802 h 207669"/>
              <a:gd name="connsiteX5" fmla="*/ 0 w 75006"/>
              <a:gd name="connsiteY5" fmla="*/ 207669 h 207669"/>
              <a:gd name="connsiteX6" fmla="*/ 8371 w 75006"/>
              <a:gd name="connsiteY6" fmla="*/ 0 h 207669"/>
              <a:gd name="connsiteX0" fmla="*/ 8371 w 75006"/>
              <a:gd name="connsiteY0" fmla="*/ 0 h 207669"/>
              <a:gd name="connsiteX1" fmla="*/ 46591 w 75006"/>
              <a:gd name="connsiteY1" fmla="*/ 37094 h 207669"/>
              <a:gd name="connsiteX2" fmla="*/ 75006 w 75006"/>
              <a:gd name="connsiteY2" fmla="*/ 41145 h 207669"/>
              <a:gd name="connsiteX3" fmla="*/ 72624 w 75006"/>
              <a:gd name="connsiteY3" fmla="*/ 200867 h 207669"/>
              <a:gd name="connsiteX4" fmla="*/ 25249 w 75006"/>
              <a:gd name="connsiteY4" fmla="*/ 188919 h 207669"/>
              <a:gd name="connsiteX5" fmla="*/ 0 w 75006"/>
              <a:gd name="connsiteY5" fmla="*/ 207669 h 207669"/>
              <a:gd name="connsiteX6" fmla="*/ 8371 w 75006"/>
              <a:gd name="connsiteY6" fmla="*/ 0 h 207669"/>
              <a:gd name="connsiteX0" fmla="*/ 8371 w 75006"/>
              <a:gd name="connsiteY0" fmla="*/ 0 h 207669"/>
              <a:gd name="connsiteX1" fmla="*/ 53734 w 75006"/>
              <a:gd name="connsiteY1" fmla="*/ 10227 h 207669"/>
              <a:gd name="connsiteX2" fmla="*/ 75006 w 75006"/>
              <a:gd name="connsiteY2" fmla="*/ 41145 h 207669"/>
              <a:gd name="connsiteX3" fmla="*/ 72624 w 75006"/>
              <a:gd name="connsiteY3" fmla="*/ 200867 h 207669"/>
              <a:gd name="connsiteX4" fmla="*/ 25249 w 75006"/>
              <a:gd name="connsiteY4" fmla="*/ 188919 h 207669"/>
              <a:gd name="connsiteX5" fmla="*/ 0 w 75006"/>
              <a:gd name="connsiteY5" fmla="*/ 207669 h 207669"/>
              <a:gd name="connsiteX6" fmla="*/ 8371 w 75006"/>
              <a:gd name="connsiteY6" fmla="*/ 0 h 207669"/>
              <a:gd name="connsiteX0" fmla="*/ 8371 w 75006"/>
              <a:gd name="connsiteY0" fmla="*/ 0 h 207669"/>
              <a:gd name="connsiteX1" fmla="*/ 53734 w 75006"/>
              <a:gd name="connsiteY1" fmla="*/ 10227 h 207669"/>
              <a:gd name="connsiteX2" fmla="*/ 75006 w 75006"/>
              <a:gd name="connsiteY2" fmla="*/ 41145 h 207669"/>
              <a:gd name="connsiteX3" fmla="*/ 72624 w 75006"/>
              <a:gd name="connsiteY3" fmla="*/ 200867 h 207669"/>
              <a:gd name="connsiteX4" fmla="*/ 32602 w 75006"/>
              <a:gd name="connsiteY4" fmla="*/ 200337 h 207669"/>
              <a:gd name="connsiteX5" fmla="*/ 0 w 75006"/>
              <a:gd name="connsiteY5" fmla="*/ 207669 h 207669"/>
              <a:gd name="connsiteX6" fmla="*/ 8371 w 75006"/>
              <a:gd name="connsiteY6" fmla="*/ 0 h 20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6" h="207669">
                <a:moveTo>
                  <a:pt x="8371" y="0"/>
                </a:moveTo>
                <a:cubicBezTo>
                  <a:pt x="16313" y="4206"/>
                  <a:pt x="45792" y="6021"/>
                  <a:pt x="53734" y="10227"/>
                </a:cubicBezTo>
                <a:lnTo>
                  <a:pt x="75006" y="41145"/>
                </a:lnTo>
                <a:lnTo>
                  <a:pt x="72624" y="200867"/>
                </a:lnTo>
                <a:cubicBezTo>
                  <a:pt x="66513" y="200171"/>
                  <a:pt x="38713" y="201033"/>
                  <a:pt x="32602" y="200337"/>
                </a:cubicBezTo>
                <a:lnTo>
                  <a:pt x="0" y="207669"/>
                </a:lnTo>
                <a:cubicBezTo>
                  <a:pt x="0" y="143316"/>
                  <a:pt x="8371" y="64353"/>
                  <a:pt x="8371" y="0"/>
                </a:cubicBez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7" name="Rectangle 678">
            <a:extLst>
              <a:ext uri="{FF2B5EF4-FFF2-40B4-BE49-F238E27FC236}">
                <a16:creationId xmlns:a16="http://schemas.microsoft.com/office/drawing/2014/main" id="{1590C7A5-C64F-49B6-A38C-9CE46A5B062E}"/>
              </a:ext>
            </a:extLst>
          </p:cNvPr>
          <p:cNvSpPr/>
          <p:nvPr/>
        </p:nvSpPr>
        <p:spPr>
          <a:xfrm rot="17874162">
            <a:off x="7067360" y="1638401"/>
            <a:ext cx="82312" cy="2102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11229 w 70615"/>
              <a:gd name="connsiteY0" fmla="*/ 0 h 199777"/>
              <a:gd name="connsiteX1" fmla="*/ 42200 w 70615"/>
              <a:gd name="connsiteY1" fmla="*/ 29287 h 199777"/>
              <a:gd name="connsiteX2" fmla="*/ 70615 w 70615"/>
              <a:gd name="connsiteY2" fmla="*/ 33338 h 199777"/>
              <a:gd name="connsiteX3" fmla="*/ 68233 w 70615"/>
              <a:gd name="connsiteY3" fmla="*/ 193060 h 199777"/>
              <a:gd name="connsiteX4" fmla="*/ 47095 w 70615"/>
              <a:gd name="connsiteY4" fmla="*/ 176995 h 199777"/>
              <a:gd name="connsiteX5" fmla="*/ 0 w 70615"/>
              <a:gd name="connsiteY5" fmla="*/ 199777 h 199777"/>
              <a:gd name="connsiteX6" fmla="*/ 11229 w 70615"/>
              <a:gd name="connsiteY6" fmla="*/ 0 h 199777"/>
              <a:gd name="connsiteX0" fmla="*/ 11229 w 75586"/>
              <a:gd name="connsiteY0" fmla="*/ 0 h 204477"/>
              <a:gd name="connsiteX1" fmla="*/ 42200 w 75586"/>
              <a:gd name="connsiteY1" fmla="*/ 29287 h 204477"/>
              <a:gd name="connsiteX2" fmla="*/ 70615 w 75586"/>
              <a:gd name="connsiteY2" fmla="*/ 33338 h 204477"/>
              <a:gd name="connsiteX3" fmla="*/ 75586 w 75586"/>
              <a:gd name="connsiteY3" fmla="*/ 204477 h 204477"/>
              <a:gd name="connsiteX4" fmla="*/ 47095 w 75586"/>
              <a:gd name="connsiteY4" fmla="*/ 176995 h 204477"/>
              <a:gd name="connsiteX5" fmla="*/ 0 w 75586"/>
              <a:gd name="connsiteY5" fmla="*/ 199777 h 204477"/>
              <a:gd name="connsiteX6" fmla="*/ 11229 w 75586"/>
              <a:gd name="connsiteY6" fmla="*/ 0 h 204477"/>
              <a:gd name="connsiteX0" fmla="*/ 11229 w 89096"/>
              <a:gd name="connsiteY0" fmla="*/ 0 h 204477"/>
              <a:gd name="connsiteX1" fmla="*/ 42200 w 89096"/>
              <a:gd name="connsiteY1" fmla="*/ 29287 h 204477"/>
              <a:gd name="connsiteX2" fmla="*/ 89096 w 89096"/>
              <a:gd name="connsiteY2" fmla="*/ 34428 h 204477"/>
              <a:gd name="connsiteX3" fmla="*/ 75586 w 89096"/>
              <a:gd name="connsiteY3" fmla="*/ 204477 h 204477"/>
              <a:gd name="connsiteX4" fmla="*/ 47095 w 89096"/>
              <a:gd name="connsiteY4" fmla="*/ 176995 h 204477"/>
              <a:gd name="connsiteX5" fmla="*/ 0 w 89096"/>
              <a:gd name="connsiteY5" fmla="*/ 199777 h 204477"/>
              <a:gd name="connsiteX6" fmla="*/ 11229 w 89096"/>
              <a:gd name="connsiteY6" fmla="*/ 0 h 204477"/>
              <a:gd name="connsiteX0" fmla="*/ 11229 w 89096"/>
              <a:gd name="connsiteY0" fmla="*/ 0 h 204477"/>
              <a:gd name="connsiteX1" fmla="*/ 56798 w 89096"/>
              <a:gd name="connsiteY1" fmla="*/ 17448 h 204477"/>
              <a:gd name="connsiteX2" fmla="*/ 89096 w 89096"/>
              <a:gd name="connsiteY2" fmla="*/ 34428 h 204477"/>
              <a:gd name="connsiteX3" fmla="*/ 75586 w 89096"/>
              <a:gd name="connsiteY3" fmla="*/ 204477 h 204477"/>
              <a:gd name="connsiteX4" fmla="*/ 47095 w 89096"/>
              <a:gd name="connsiteY4" fmla="*/ 176995 h 204477"/>
              <a:gd name="connsiteX5" fmla="*/ 0 w 89096"/>
              <a:gd name="connsiteY5" fmla="*/ 199777 h 204477"/>
              <a:gd name="connsiteX6" fmla="*/ 11229 w 89096"/>
              <a:gd name="connsiteY6" fmla="*/ 0 h 204477"/>
              <a:gd name="connsiteX0" fmla="*/ 11229 w 89096"/>
              <a:gd name="connsiteY0" fmla="*/ 0 h 204477"/>
              <a:gd name="connsiteX1" fmla="*/ 56798 w 89096"/>
              <a:gd name="connsiteY1" fmla="*/ 17448 h 204477"/>
              <a:gd name="connsiteX2" fmla="*/ 89096 w 89096"/>
              <a:gd name="connsiteY2" fmla="*/ 34428 h 204477"/>
              <a:gd name="connsiteX3" fmla="*/ 75586 w 89096"/>
              <a:gd name="connsiteY3" fmla="*/ 204477 h 204477"/>
              <a:gd name="connsiteX4" fmla="*/ 37908 w 89096"/>
              <a:gd name="connsiteY4" fmla="*/ 193787 h 204477"/>
              <a:gd name="connsiteX5" fmla="*/ 0 w 89096"/>
              <a:gd name="connsiteY5" fmla="*/ 199777 h 204477"/>
              <a:gd name="connsiteX6" fmla="*/ 11229 w 89096"/>
              <a:gd name="connsiteY6" fmla="*/ 0 h 20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6" h="204477">
                <a:moveTo>
                  <a:pt x="11229" y="0"/>
                </a:moveTo>
                <a:cubicBezTo>
                  <a:pt x="19171" y="4206"/>
                  <a:pt x="48856" y="13242"/>
                  <a:pt x="56798" y="17448"/>
                </a:cubicBezTo>
                <a:lnTo>
                  <a:pt x="89096" y="34428"/>
                </a:lnTo>
                <a:lnTo>
                  <a:pt x="75586" y="204477"/>
                </a:lnTo>
                <a:cubicBezTo>
                  <a:pt x="69475" y="203781"/>
                  <a:pt x="44019" y="194483"/>
                  <a:pt x="37908" y="193787"/>
                </a:cubicBezTo>
                <a:lnTo>
                  <a:pt x="0" y="199777"/>
                </a:lnTo>
                <a:cubicBezTo>
                  <a:pt x="0" y="135424"/>
                  <a:pt x="11229" y="64353"/>
                  <a:pt x="11229" y="0"/>
                </a:cubicBez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8" name="Rectangle 678">
            <a:extLst>
              <a:ext uri="{FF2B5EF4-FFF2-40B4-BE49-F238E27FC236}">
                <a16:creationId xmlns:a16="http://schemas.microsoft.com/office/drawing/2014/main" id="{D61D517C-F54C-4AB1-89BD-79B744C05256}"/>
              </a:ext>
            </a:extLst>
          </p:cNvPr>
          <p:cNvSpPr/>
          <p:nvPr/>
        </p:nvSpPr>
        <p:spPr>
          <a:xfrm rot="17874162">
            <a:off x="7129403" y="1595824"/>
            <a:ext cx="65522" cy="193387"/>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8882 w 68268"/>
              <a:gd name="connsiteY0" fmla="*/ 0 h 193060"/>
              <a:gd name="connsiteX1" fmla="*/ 39853 w 68268"/>
              <a:gd name="connsiteY1" fmla="*/ 29287 h 193060"/>
              <a:gd name="connsiteX2" fmla="*/ 68268 w 68268"/>
              <a:gd name="connsiteY2" fmla="*/ 33338 h 193060"/>
              <a:gd name="connsiteX3" fmla="*/ 65886 w 68268"/>
              <a:gd name="connsiteY3" fmla="*/ 193060 h 193060"/>
              <a:gd name="connsiteX4" fmla="*/ 44748 w 68268"/>
              <a:gd name="connsiteY4" fmla="*/ 176995 h 193060"/>
              <a:gd name="connsiteX5" fmla="*/ 0 w 68268"/>
              <a:gd name="connsiteY5" fmla="*/ 189619 h 193060"/>
              <a:gd name="connsiteX6" fmla="*/ 8882 w 68268"/>
              <a:gd name="connsiteY6" fmla="*/ 0 h 193060"/>
              <a:gd name="connsiteX0" fmla="*/ 0 w 70923"/>
              <a:gd name="connsiteY0" fmla="*/ 0 h 197172"/>
              <a:gd name="connsiteX1" fmla="*/ 42508 w 70923"/>
              <a:gd name="connsiteY1" fmla="*/ 33399 h 197172"/>
              <a:gd name="connsiteX2" fmla="*/ 70923 w 70923"/>
              <a:gd name="connsiteY2" fmla="*/ 37450 h 197172"/>
              <a:gd name="connsiteX3" fmla="*/ 68541 w 70923"/>
              <a:gd name="connsiteY3" fmla="*/ 197172 h 197172"/>
              <a:gd name="connsiteX4" fmla="*/ 47403 w 70923"/>
              <a:gd name="connsiteY4" fmla="*/ 181107 h 197172"/>
              <a:gd name="connsiteX5" fmla="*/ 2655 w 70923"/>
              <a:gd name="connsiteY5" fmla="*/ 193731 h 197172"/>
              <a:gd name="connsiteX6" fmla="*/ 0 w 70923"/>
              <a:gd name="connsiteY6" fmla="*/ 0 h 197172"/>
              <a:gd name="connsiteX0" fmla="*/ 0 w 70923"/>
              <a:gd name="connsiteY0" fmla="*/ 0 h 197172"/>
              <a:gd name="connsiteX1" fmla="*/ 44855 w 70923"/>
              <a:gd name="connsiteY1" fmla="*/ 23241 h 197172"/>
              <a:gd name="connsiteX2" fmla="*/ 70923 w 70923"/>
              <a:gd name="connsiteY2" fmla="*/ 37450 h 197172"/>
              <a:gd name="connsiteX3" fmla="*/ 68541 w 70923"/>
              <a:gd name="connsiteY3" fmla="*/ 197172 h 197172"/>
              <a:gd name="connsiteX4" fmla="*/ 47403 w 70923"/>
              <a:gd name="connsiteY4" fmla="*/ 181107 h 197172"/>
              <a:gd name="connsiteX5" fmla="*/ 2655 w 70923"/>
              <a:gd name="connsiteY5" fmla="*/ 193731 h 197172"/>
              <a:gd name="connsiteX6" fmla="*/ 0 w 70923"/>
              <a:gd name="connsiteY6" fmla="*/ 0 h 197172"/>
              <a:gd name="connsiteX0" fmla="*/ 0 w 70923"/>
              <a:gd name="connsiteY0" fmla="*/ 0 h 199582"/>
              <a:gd name="connsiteX1" fmla="*/ 44855 w 70923"/>
              <a:gd name="connsiteY1" fmla="*/ 23241 h 199582"/>
              <a:gd name="connsiteX2" fmla="*/ 70923 w 70923"/>
              <a:gd name="connsiteY2" fmla="*/ 37450 h 199582"/>
              <a:gd name="connsiteX3" fmla="*/ 68541 w 70923"/>
              <a:gd name="connsiteY3" fmla="*/ 197172 h 199582"/>
              <a:gd name="connsiteX4" fmla="*/ 30355 w 70923"/>
              <a:gd name="connsiteY4" fmla="*/ 199495 h 199582"/>
              <a:gd name="connsiteX5" fmla="*/ 2655 w 70923"/>
              <a:gd name="connsiteY5" fmla="*/ 193731 h 199582"/>
              <a:gd name="connsiteX6" fmla="*/ 0 w 70923"/>
              <a:gd name="connsiteY6" fmla="*/ 0 h 19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23" h="199582">
                <a:moveTo>
                  <a:pt x="0" y="0"/>
                </a:moveTo>
                <a:cubicBezTo>
                  <a:pt x="7942" y="4206"/>
                  <a:pt x="36913" y="19035"/>
                  <a:pt x="44855" y="23241"/>
                </a:cubicBezTo>
                <a:lnTo>
                  <a:pt x="70923" y="37450"/>
                </a:lnTo>
                <a:lnTo>
                  <a:pt x="68541" y="197172"/>
                </a:lnTo>
                <a:cubicBezTo>
                  <a:pt x="62430" y="196476"/>
                  <a:pt x="36466" y="200191"/>
                  <a:pt x="30355" y="199495"/>
                </a:cubicBezTo>
                <a:lnTo>
                  <a:pt x="2655" y="193731"/>
                </a:lnTo>
                <a:cubicBezTo>
                  <a:pt x="2655" y="129378"/>
                  <a:pt x="0" y="64353"/>
                  <a:pt x="0" y="0"/>
                </a:cubicBez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9" name="Rectangle 678">
            <a:extLst>
              <a:ext uri="{FF2B5EF4-FFF2-40B4-BE49-F238E27FC236}">
                <a16:creationId xmlns:a16="http://schemas.microsoft.com/office/drawing/2014/main" id="{1A6D926C-C1BA-4EE0-82B4-2B99062F284C}"/>
              </a:ext>
            </a:extLst>
          </p:cNvPr>
          <p:cNvSpPr/>
          <p:nvPr/>
        </p:nvSpPr>
        <p:spPr>
          <a:xfrm rot="17874162">
            <a:off x="7194033" y="1554459"/>
            <a:ext cx="63355" cy="1833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7249 w 66635"/>
              <a:gd name="connsiteY0" fmla="*/ 0 h 193060"/>
              <a:gd name="connsiteX1" fmla="*/ 38220 w 66635"/>
              <a:gd name="connsiteY1" fmla="*/ 29287 h 193060"/>
              <a:gd name="connsiteX2" fmla="*/ 66635 w 66635"/>
              <a:gd name="connsiteY2" fmla="*/ 33338 h 193060"/>
              <a:gd name="connsiteX3" fmla="*/ 64253 w 66635"/>
              <a:gd name="connsiteY3" fmla="*/ 193060 h 193060"/>
              <a:gd name="connsiteX4" fmla="*/ 43115 w 66635"/>
              <a:gd name="connsiteY4" fmla="*/ 176995 h 193060"/>
              <a:gd name="connsiteX5" fmla="*/ 0 w 66635"/>
              <a:gd name="connsiteY5" fmla="*/ 185252 h 193060"/>
              <a:gd name="connsiteX6" fmla="*/ 7249 w 66635"/>
              <a:gd name="connsiteY6" fmla="*/ 0 h 193060"/>
              <a:gd name="connsiteX0" fmla="*/ 0 w 68577"/>
              <a:gd name="connsiteY0" fmla="*/ 0 h 207332"/>
              <a:gd name="connsiteX1" fmla="*/ 40162 w 68577"/>
              <a:gd name="connsiteY1" fmla="*/ 43559 h 207332"/>
              <a:gd name="connsiteX2" fmla="*/ 68577 w 68577"/>
              <a:gd name="connsiteY2" fmla="*/ 47610 h 207332"/>
              <a:gd name="connsiteX3" fmla="*/ 66195 w 68577"/>
              <a:gd name="connsiteY3" fmla="*/ 207332 h 207332"/>
              <a:gd name="connsiteX4" fmla="*/ 45057 w 68577"/>
              <a:gd name="connsiteY4" fmla="*/ 191267 h 207332"/>
              <a:gd name="connsiteX5" fmla="*/ 1942 w 68577"/>
              <a:gd name="connsiteY5" fmla="*/ 199524 h 207332"/>
              <a:gd name="connsiteX6" fmla="*/ 0 w 68577"/>
              <a:gd name="connsiteY6" fmla="*/ 0 h 207332"/>
              <a:gd name="connsiteX0" fmla="*/ 0 w 68577"/>
              <a:gd name="connsiteY0" fmla="*/ 0 h 207332"/>
              <a:gd name="connsiteX1" fmla="*/ 40162 w 68577"/>
              <a:gd name="connsiteY1" fmla="*/ 43559 h 207332"/>
              <a:gd name="connsiteX2" fmla="*/ 68577 w 68577"/>
              <a:gd name="connsiteY2" fmla="*/ 47610 h 207332"/>
              <a:gd name="connsiteX3" fmla="*/ 66195 w 68577"/>
              <a:gd name="connsiteY3" fmla="*/ 207332 h 207332"/>
              <a:gd name="connsiteX4" fmla="*/ 38112 w 68577"/>
              <a:gd name="connsiteY4" fmla="*/ 163226 h 207332"/>
              <a:gd name="connsiteX5" fmla="*/ 1942 w 68577"/>
              <a:gd name="connsiteY5" fmla="*/ 199524 h 207332"/>
              <a:gd name="connsiteX6" fmla="*/ 0 w 68577"/>
              <a:gd name="connsiteY6" fmla="*/ 0 h 207332"/>
              <a:gd name="connsiteX0" fmla="*/ 0 w 68577"/>
              <a:gd name="connsiteY0" fmla="*/ 0 h 199524"/>
              <a:gd name="connsiteX1" fmla="*/ 40162 w 68577"/>
              <a:gd name="connsiteY1" fmla="*/ 43559 h 199524"/>
              <a:gd name="connsiteX2" fmla="*/ 68577 w 68577"/>
              <a:gd name="connsiteY2" fmla="*/ 47610 h 199524"/>
              <a:gd name="connsiteX3" fmla="*/ 66085 w 68577"/>
              <a:gd name="connsiteY3" fmla="*/ 141595 h 199524"/>
              <a:gd name="connsiteX4" fmla="*/ 38112 w 68577"/>
              <a:gd name="connsiteY4" fmla="*/ 163226 h 199524"/>
              <a:gd name="connsiteX5" fmla="*/ 1942 w 68577"/>
              <a:gd name="connsiteY5" fmla="*/ 199524 h 199524"/>
              <a:gd name="connsiteX6" fmla="*/ 0 w 68577"/>
              <a:gd name="connsiteY6" fmla="*/ 0 h 199524"/>
              <a:gd name="connsiteX0" fmla="*/ 0 w 68577"/>
              <a:gd name="connsiteY0" fmla="*/ 0 h 163241"/>
              <a:gd name="connsiteX1" fmla="*/ 40162 w 68577"/>
              <a:gd name="connsiteY1" fmla="*/ 43559 h 163241"/>
              <a:gd name="connsiteX2" fmla="*/ 68577 w 68577"/>
              <a:gd name="connsiteY2" fmla="*/ 47610 h 163241"/>
              <a:gd name="connsiteX3" fmla="*/ 66085 w 68577"/>
              <a:gd name="connsiteY3" fmla="*/ 141595 h 163241"/>
              <a:gd name="connsiteX4" fmla="*/ 38112 w 68577"/>
              <a:gd name="connsiteY4" fmla="*/ 163226 h 163241"/>
              <a:gd name="connsiteX5" fmla="*/ 5000 w 68577"/>
              <a:gd name="connsiteY5" fmla="*/ 152509 h 163241"/>
              <a:gd name="connsiteX6" fmla="*/ 0 w 68577"/>
              <a:gd name="connsiteY6" fmla="*/ 0 h 163241"/>
              <a:gd name="connsiteX0" fmla="*/ 0 w 68577"/>
              <a:gd name="connsiteY0" fmla="*/ 0 h 163241"/>
              <a:gd name="connsiteX1" fmla="*/ 35362 w 68577"/>
              <a:gd name="connsiteY1" fmla="*/ 29202 h 163241"/>
              <a:gd name="connsiteX2" fmla="*/ 68577 w 68577"/>
              <a:gd name="connsiteY2" fmla="*/ 47610 h 163241"/>
              <a:gd name="connsiteX3" fmla="*/ 66085 w 68577"/>
              <a:gd name="connsiteY3" fmla="*/ 141595 h 163241"/>
              <a:gd name="connsiteX4" fmla="*/ 38112 w 68577"/>
              <a:gd name="connsiteY4" fmla="*/ 163226 h 163241"/>
              <a:gd name="connsiteX5" fmla="*/ 5000 w 68577"/>
              <a:gd name="connsiteY5" fmla="*/ 152509 h 163241"/>
              <a:gd name="connsiteX6" fmla="*/ 0 w 68577"/>
              <a:gd name="connsiteY6" fmla="*/ 0 h 16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7" h="163241">
                <a:moveTo>
                  <a:pt x="0" y="0"/>
                </a:moveTo>
                <a:cubicBezTo>
                  <a:pt x="7942" y="4206"/>
                  <a:pt x="27420" y="24996"/>
                  <a:pt x="35362" y="29202"/>
                </a:cubicBezTo>
                <a:lnTo>
                  <a:pt x="68577" y="47610"/>
                </a:lnTo>
                <a:cubicBezTo>
                  <a:pt x="67746" y="78938"/>
                  <a:pt x="66916" y="110267"/>
                  <a:pt x="66085" y="141595"/>
                </a:cubicBezTo>
                <a:cubicBezTo>
                  <a:pt x="59974" y="140899"/>
                  <a:pt x="44223" y="163922"/>
                  <a:pt x="38112" y="163226"/>
                </a:cubicBezTo>
                <a:lnTo>
                  <a:pt x="5000" y="152509"/>
                </a:lnTo>
                <a:cubicBezTo>
                  <a:pt x="5000" y="88156"/>
                  <a:pt x="0" y="64353"/>
                  <a:pt x="0" y="0"/>
                </a:cubicBez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0" name="Flowchart: Direct Access Storage 809">
            <a:extLst>
              <a:ext uri="{FF2B5EF4-FFF2-40B4-BE49-F238E27FC236}">
                <a16:creationId xmlns:a16="http://schemas.microsoft.com/office/drawing/2014/main" id="{8E938103-2CE6-43BF-A899-4233EEA9698D}"/>
              </a:ext>
            </a:extLst>
          </p:cNvPr>
          <p:cNvSpPr/>
          <p:nvPr/>
        </p:nvSpPr>
        <p:spPr>
          <a:xfrm rot="19116643" flipH="1">
            <a:off x="6459834" y="1503003"/>
            <a:ext cx="1019150" cy="358610"/>
          </a:xfrm>
          <a:prstGeom prst="flowChartMagneticDrum">
            <a:avLst/>
          </a:prstGeom>
          <a:solidFill>
            <a:schemeClr val="bg1">
              <a:lumMod val="75000"/>
            </a:schemeClr>
          </a:solidFill>
          <a:ln>
            <a:solidFill>
              <a:schemeClr val="bg1">
                <a:lumMod val="5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811" name="Group 810">
            <a:extLst>
              <a:ext uri="{FF2B5EF4-FFF2-40B4-BE49-F238E27FC236}">
                <a16:creationId xmlns:a16="http://schemas.microsoft.com/office/drawing/2014/main" id="{7E5649AE-E1A6-4C5A-A5CD-AE23E7888156}"/>
              </a:ext>
            </a:extLst>
          </p:cNvPr>
          <p:cNvGrpSpPr>
            <a:grpSpLocks/>
          </p:cNvGrpSpPr>
          <p:nvPr/>
        </p:nvGrpSpPr>
        <p:grpSpPr bwMode="auto">
          <a:xfrm rot="20839833">
            <a:off x="6546056" y="1732359"/>
            <a:ext cx="342900" cy="342900"/>
            <a:chOff x="2299548" y="5186148"/>
            <a:chExt cx="1656000" cy="1656000"/>
          </a:xfrm>
        </p:grpSpPr>
        <p:sp>
          <p:nvSpPr>
            <p:cNvPr id="812" name="Oval 811">
              <a:extLst>
                <a:ext uri="{FF2B5EF4-FFF2-40B4-BE49-F238E27FC236}">
                  <a16:creationId xmlns:a16="http://schemas.microsoft.com/office/drawing/2014/main" id="{7B45E53D-8281-4B77-8F32-092818A93D1E}"/>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813" name="Group 568">
              <a:extLst>
                <a:ext uri="{FF2B5EF4-FFF2-40B4-BE49-F238E27FC236}">
                  <a16:creationId xmlns:a16="http://schemas.microsoft.com/office/drawing/2014/main" id="{63DC0BCC-2138-4153-8BE1-7E9B88D0A247}"/>
                </a:ext>
              </a:extLst>
            </p:cNvPr>
            <p:cNvGrpSpPr>
              <a:grpSpLocks/>
            </p:cNvGrpSpPr>
            <p:nvPr/>
          </p:nvGrpSpPr>
          <p:grpSpPr bwMode="auto">
            <a:xfrm>
              <a:off x="2408283" y="5202545"/>
              <a:ext cx="1447112" cy="1171568"/>
              <a:chOff x="3837997" y="4836692"/>
              <a:chExt cx="1447112" cy="1171568"/>
            </a:xfrm>
          </p:grpSpPr>
          <p:sp>
            <p:nvSpPr>
              <p:cNvPr id="814" name="Rounded Rectangle 569">
                <a:extLst>
                  <a:ext uri="{FF2B5EF4-FFF2-40B4-BE49-F238E27FC236}">
                    <a16:creationId xmlns:a16="http://schemas.microsoft.com/office/drawing/2014/main" id="{0856430F-5332-4763-A7EA-4ED3CCED908C}"/>
                  </a:ext>
                </a:extLst>
              </p:cNvPr>
              <p:cNvSpPr/>
              <p:nvPr/>
            </p:nvSpPr>
            <p:spPr>
              <a:xfrm rot="2238109">
                <a:off x="4598967" y="5842600"/>
                <a:ext cx="684251"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5" name="Rounded Rectangle 570">
                <a:extLst>
                  <a:ext uri="{FF2B5EF4-FFF2-40B4-BE49-F238E27FC236}">
                    <a16:creationId xmlns:a16="http://schemas.microsoft.com/office/drawing/2014/main" id="{7D520D38-5472-47E8-A586-E5A2856C87C3}"/>
                  </a:ext>
                </a:extLst>
              </p:cNvPr>
              <p:cNvSpPr/>
              <p:nvPr/>
            </p:nvSpPr>
            <p:spPr>
              <a:xfrm rot="5453266">
                <a:off x="4215680" y="5099242"/>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6" name="Rounded Rectangle 579">
                <a:extLst>
                  <a:ext uri="{FF2B5EF4-FFF2-40B4-BE49-F238E27FC236}">
                    <a16:creationId xmlns:a16="http://schemas.microsoft.com/office/drawing/2014/main" id="{5E56DF0D-3735-473D-A3E4-D91D79FC15C1}"/>
                  </a:ext>
                </a:extLst>
              </p:cNvPr>
              <p:cNvSpPr/>
              <p:nvPr/>
            </p:nvSpPr>
            <p:spPr>
              <a:xfrm rot="19396628">
                <a:off x="3840248" y="5851721"/>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7" name="Oval 816">
                <a:extLst>
                  <a:ext uri="{FF2B5EF4-FFF2-40B4-BE49-F238E27FC236}">
                    <a16:creationId xmlns:a16="http://schemas.microsoft.com/office/drawing/2014/main" id="{9B49FA36-F3D7-445B-B357-A2A05BDB2E14}"/>
                  </a:ext>
                </a:extLst>
              </p:cNvPr>
              <p:cNvSpPr/>
              <p:nvPr/>
            </p:nvSpPr>
            <p:spPr>
              <a:xfrm>
                <a:off x="4410285" y="5493327"/>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818" name="Group 817">
            <a:extLst>
              <a:ext uri="{FF2B5EF4-FFF2-40B4-BE49-F238E27FC236}">
                <a16:creationId xmlns:a16="http://schemas.microsoft.com/office/drawing/2014/main" id="{909EFC7B-C0A7-4198-AB44-DB1442F890DB}"/>
              </a:ext>
            </a:extLst>
          </p:cNvPr>
          <p:cNvGrpSpPr>
            <a:grpSpLocks/>
          </p:cNvGrpSpPr>
          <p:nvPr/>
        </p:nvGrpSpPr>
        <p:grpSpPr bwMode="auto">
          <a:xfrm>
            <a:off x="6925866" y="1500188"/>
            <a:ext cx="436959" cy="409575"/>
            <a:chOff x="6713084" y="2641272"/>
            <a:chExt cx="583480" cy="546332"/>
          </a:xfrm>
        </p:grpSpPr>
        <p:cxnSp>
          <p:nvCxnSpPr>
            <p:cNvPr id="819" name="Straight Connector 818">
              <a:extLst>
                <a:ext uri="{FF2B5EF4-FFF2-40B4-BE49-F238E27FC236}">
                  <a16:creationId xmlns:a16="http://schemas.microsoft.com/office/drawing/2014/main" id="{F24BFE7A-95DB-4503-AFE5-C7E4A6B457AD}"/>
                </a:ext>
              </a:extLst>
            </p:cNvPr>
            <p:cNvCxnSpPr/>
            <p:nvPr/>
          </p:nvCxnSpPr>
          <p:spPr>
            <a:xfrm rot="240000" flipV="1">
              <a:off x="6713084" y="314472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20" name="Straight Connector 819">
              <a:extLst>
                <a:ext uri="{FF2B5EF4-FFF2-40B4-BE49-F238E27FC236}">
                  <a16:creationId xmlns:a16="http://schemas.microsoft.com/office/drawing/2014/main" id="{4578073B-7706-473F-828D-03D3DABE83E8}"/>
                </a:ext>
              </a:extLst>
            </p:cNvPr>
            <p:cNvCxnSpPr/>
            <p:nvPr/>
          </p:nvCxnSpPr>
          <p:spPr>
            <a:xfrm rot="240000" flipV="1">
              <a:off x="6778268" y="3076432"/>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1" name="Straight Connector 820">
              <a:extLst>
                <a:ext uri="{FF2B5EF4-FFF2-40B4-BE49-F238E27FC236}">
                  <a16:creationId xmlns:a16="http://schemas.microsoft.com/office/drawing/2014/main" id="{6068A91B-6780-459A-ABFD-7EDE48A13949}"/>
                </a:ext>
              </a:extLst>
            </p:cNvPr>
            <p:cNvCxnSpPr/>
            <p:nvPr/>
          </p:nvCxnSpPr>
          <p:spPr>
            <a:xfrm rot="240000" flipV="1">
              <a:off x="6849812" y="302402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22" name="Straight Connector 821">
              <a:extLst>
                <a:ext uri="{FF2B5EF4-FFF2-40B4-BE49-F238E27FC236}">
                  <a16:creationId xmlns:a16="http://schemas.microsoft.com/office/drawing/2014/main" id="{E6701DDD-8E03-4DA2-A2E3-2E7C7C359B31}"/>
                </a:ext>
              </a:extLst>
            </p:cNvPr>
            <p:cNvCxnSpPr/>
            <p:nvPr/>
          </p:nvCxnSpPr>
          <p:spPr>
            <a:xfrm rot="240000" flipV="1">
              <a:off x="6913407" y="296843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3" name="Straight Connector 822">
              <a:extLst>
                <a:ext uri="{FF2B5EF4-FFF2-40B4-BE49-F238E27FC236}">
                  <a16:creationId xmlns:a16="http://schemas.microsoft.com/office/drawing/2014/main" id="{6A274861-4546-4425-B8A4-72C69A339CA8}"/>
                </a:ext>
              </a:extLst>
            </p:cNvPr>
            <p:cNvCxnSpPr/>
            <p:nvPr/>
          </p:nvCxnSpPr>
          <p:spPr>
            <a:xfrm rot="240000" flipV="1">
              <a:off x="6975411" y="2914438"/>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4" name="Straight Connector 823">
              <a:extLst>
                <a:ext uri="{FF2B5EF4-FFF2-40B4-BE49-F238E27FC236}">
                  <a16:creationId xmlns:a16="http://schemas.microsoft.com/office/drawing/2014/main" id="{3183BC08-DA6F-4F2F-8226-B1A6CB5D2459}"/>
                </a:ext>
              </a:extLst>
            </p:cNvPr>
            <p:cNvCxnSpPr/>
            <p:nvPr/>
          </p:nvCxnSpPr>
          <p:spPr>
            <a:xfrm rot="240000" flipV="1">
              <a:off x="7040596" y="286361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5" name="Straight Connector 824">
              <a:extLst>
                <a:ext uri="{FF2B5EF4-FFF2-40B4-BE49-F238E27FC236}">
                  <a16:creationId xmlns:a16="http://schemas.microsoft.com/office/drawing/2014/main" id="{CA9C332B-1061-4B8F-A559-BF7E6AED9A64}"/>
                </a:ext>
              </a:extLst>
            </p:cNvPr>
            <p:cNvCxnSpPr/>
            <p:nvPr/>
          </p:nvCxnSpPr>
          <p:spPr>
            <a:xfrm rot="240000" flipV="1">
              <a:off x="7104191" y="2795324"/>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26" name="Straight Connector 825">
              <a:extLst>
                <a:ext uri="{FF2B5EF4-FFF2-40B4-BE49-F238E27FC236}">
                  <a16:creationId xmlns:a16="http://schemas.microsoft.com/office/drawing/2014/main" id="{348EAB4C-0759-4A3E-9994-DAF14C20F4A4}"/>
                </a:ext>
              </a:extLst>
            </p:cNvPr>
            <p:cNvCxnSpPr/>
            <p:nvPr/>
          </p:nvCxnSpPr>
          <p:spPr>
            <a:xfrm rot="240000" flipV="1">
              <a:off x="7175734"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27" name="Straight Connector 826">
              <a:extLst>
                <a:ext uri="{FF2B5EF4-FFF2-40B4-BE49-F238E27FC236}">
                  <a16:creationId xmlns:a16="http://schemas.microsoft.com/office/drawing/2014/main" id="{2174C3FB-428F-45D6-A33B-E6582D94B76D}"/>
                </a:ext>
              </a:extLst>
            </p:cNvPr>
            <p:cNvCxnSpPr/>
            <p:nvPr/>
          </p:nvCxnSpPr>
          <p:spPr>
            <a:xfrm rot="240000" flipV="1">
              <a:off x="7240919" y="2687329"/>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28" name="Straight Connector 827">
              <a:extLst>
                <a:ext uri="{FF2B5EF4-FFF2-40B4-BE49-F238E27FC236}">
                  <a16:creationId xmlns:a16="http://schemas.microsoft.com/office/drawing/2014/main" id="{AF3D06BA-9EDF-4EF5-90F9-5150A9FB36B6}"/>
                </a:ext>
              </a:extLst>
            </p:cNvPr>
            <p:cNvCxnSpPr/>
            <p:nvPr/>
          </p:nvCxnSpPr>
          <p:spPr>
            <a:xfrm rot="240000" flipV="1">
              <a:off x="7296564" y="264127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829" name="Group 828">
            <a:extLst>
              <a:ext uri="{FF2B5EF4-FFF2-40B4-BE49-F238E27FC236}">
                <a16:creationId xmlns:a16="http://schemas.microsoft.com/office/drawing/2014/main" id="{BCA38966-B055-4BB0-B444-A90B0B4FB7EF}"/>
              </a:ext>
            </a:extLst>
          </p:cNvPr>
          <p:cNvGrpSpPr>
            <a:grpSpLocks/>
          </p:cNvGrpSpPr>
          <p:nvPr/>
        </p:nvGrpSpPr>
        <p:grpSpPr bwMode="auto">
          <a:xfrm>
            <a:off x="6921104" y="1447800"/>
            <a:ext cx="435769" cy="404813"/>
            <a:chOff x="6707512" y="2570959"/>
            <a:chExt cx="580624" cy="539254"/>
          </a:xfrm>
        </p:grpSpPr>
        <p:cxnSp>
          <p:nvCxnSpPr>
            <p:cNvPr id="830" name="Straight Connector 829">
              <a:extLst>
                <a:ext uri="{FF2B5EF4-FFF2-40B4-BE49-F238E27FC236}">
                  <a16:creationId xmlns:a16="http://schemas.microsoft.com/office/drawing/2014/main" id="{A0ABA32B-E04F-4ECD-8279-D0A2090A1672}"/>
                </a:ext>
              </a:extLst>
            </p:cNvPr>
            <p:cNvCxnSpPr/>
            <p:nvPr/>
          </p:nvCxnSpPr>
          <p:spPr>
            <a:xfrm rot="20760000" flipV="1">
              <a:off x="6707512" y="3067389"/>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C488AAE3-3D94-495F-8EBB-3F28906D1794}"/>
                </a:ext>
              </a:extLst>
            </p:cNvPr>
            <p:cNvCxnSpPr/>
            <p:nvPr/>
          </p:nvCxnSpPr>
          <p:spPr>
            <a:xfrm rot="20760000" flipV="1">
              <a:off x="6772554" y="2999190"/>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2" name="Straight Connector 831">
              <a:extLst>
                <a:ext uri="{FF2B5EF4-FFF2-40B4-BE49-F238E27FC236}">
                  <a16:creationId xmlns:a16="http://schemas.microsoft.com/office/drawing/2014/main" id="{5D056541-1BF3-4E73-BF8C-613C01E38EB1}"/>
                </a:ext>
              </a:extLst>
            </p:cNvPr>
            <p:cNvCxnSpPr/>
            <p:nvPr/>
          </p:nvCxnSpPr>
          <p:spPr>
            <a:xfrm rot="20760000" flipV="1">
              <a:off x="6843943" y="294685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833" name="Straight Connector 832">
              <a:extLst>
                <a:ext uri="{FF2B5EF4-FFF2-40B4-BE49-F238E27FC236}">
                  <a16:creationId xmlns:a16="http://schemas.microsoft.com/office/drawing/2014/main" id="{B647D39C-D232-40A2-9BFC-E5BB0F4EE961}"/>
                </a:ext>
              </a:extLst>
            </p:cNvPr>
            <p:cNvCxnSpPr/>
            <p:nvPr/>
          </p:nvCxnSpPr>
          <p:spPr>
            <a:xfrm rot="20760000" flipV="1">
              <a:off x="6907399" y="2891339"/>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4" name="Straight Connector 833">
              <a:extLst>
                <a:ext uri="{FF2B5EF4-FFF2-40B4-BE49-F238E27FC236}">
                  <a16:creationId xmlns:a16="http://schemas.microsoft.com/office/drawing/2014/main" id="{91E2BA28-F5B3-4193-811A-E9FD8FAE65D8}"/>
                </a:ext>
              </a:extLst>
            </p:cNvPr>
            <p:cNvCxnSpPr/>
            <p:nvPr/>
          </p:nvCxnSpPr>
          <p:spPr>
            <a:xfrm rot="20760000" flipV="1">
              <a:off x="6969268" y="2837414"/>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5" name="Straight Connector 834">
              <a:extLst>
                <a:ext uri="{FF2B5EF4-FFF2-40B4-BE49-F238E27FC236}">
                  <a16:creationId xmlns:a16="http://schemas.microsoft.com/office/drawing/2014/main" id="{F2806AE5-11C0-487D-A06A-C645F4E7F7A1}"/>
                </a:ext>
              </a:extLst>
            </p:cNvPr>
            <p:cNvCxnSpPr/>
            <p:nvPr/>
          </p:nvCxnSpPr>
          <p:spPr>
            <a:xfrm rot="20760000" flipV="1">
              <a:off x="7034311" y="278666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6" name="Straight Connector 835">
              <a:extLst>
                <a:ext uri="{FF2B5EF4-FFF2-40B4-BE49-F238E27FC236}">
                  <a16:creationId xmlns:a16="http://schemas.microsoft.com/office/drawing/2014/main" id="{CA6FB5BD-23BD-4F19-BC20-271D60C612A9}"/>
                </a:ext>
              </a:extLst>
            </p:cNvPr>
            <p:cNvCxnSpPr/>
            <p:nvPr/>
          </p:nvCxnSpPr>
          <p:spPr>
            <a:xfrm rot="20760000" flipV="1">
              <a:off x="7099353" y="271846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837" name="Straight Connector 836">
              <a:extLst>
                <a:ext uri="{FF2B5EF4-FFF2-40B4-BE49-F238E27FC236}">
                  <a16:creationId xmlns:a16="http://schemas.microsoft.com/office/drawing/2014/main" id="{6695B56A-41BC-463D-AEC2-EC56E205B35D}"/>
                </a:ext>
              </a:extLst>
            </p:cNvPr>
            <p:cNvCxnSpPr/>
            <p:nvPr/>
          </p:nvCxnSpPr>
          <p:spPr>
            <a:xfrm rot="20760000" flipV="1">
              <a:off x="7170742" y="266612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C26543C6-5CF4-4213-874A-11097257D208}"/>
                </a:ext>
              </a:extLst>
            </p:cNvPr>
            <p:cNvCxnSpPr/>
            <p:nvPr/>
          </p:nvCxnSpPr>
          <p:spPr>
            <a:xfrm rot="20760000" flipV="1">
              <a:off x="7234198" y="2610610"/>
              <a:ext cx="0" cy="44409"/>
            </a:xfrm>
            <a:prstGeom prst="line">
              <a:avLst/>
            </a:prstGeom>
          </p:spPr>
          <p:style>
            <a:lnRef idx="1">
              <a:schemeClr val="dk1"/>
            </a:lnRef>
            <a:fillRef idx="0">
              <a:schemeClr val="dk1"/>
            </a:fillRef>
            <a:effectRef idx="0">
              <a:schemeClr val="dk1"/>
            </a:effectRef>
            <a:fontRef idx="minor">
              <a:schemeClr val="tx1"/>
            </a:fontRef>
          </p:style>
        </p:cxnSp>
        <p:cxnSp>
          <p:nvCxnSpPr>
            <p:cNvPr id="839" name="Straight Connector 838">
              <a:extLst>
                <a:ext uri="{FF2B5EF4-FFF2-40B4-BE49-F238E27FC236}">
                  <a16:creationId xmlns:a16="http://schemas.microsoft.com/office/drawing/2014/main" id="{1034AB9A-BE70-41AA-8C75-7D3778400175}"/>
                </a:ext>
              </a:extLst>
            </p:cNvPr>
            <p:cNvCxnSpPr/>
            <p:nvPr/>
          </p:nvCxnSpPr>
          <p:spPr>
            <a:xfrm rot="20760000" flipV="1">
              <a:off x="7288136" y="2570959"/>
              <a:ext cx="0" cy="42823"/>
            </a:xfrm>
            <a:prstGeom prst="line">
              <a:avLst/>
            </a:prstGeom>
          </p:spPr>
          <p:style>
            <a:lnRef idx="1">
              <a:schemeClr val="dk1"/>
            </a:lnRef>
            <a:fillRef idx="0">
              <a:schemeClr val="dk1"/>
            </a:fillRef>
            <a:effectRef idx="0">
              <a:schemeClr val="dk1"/>
            </a:effectRef>
            <a:fontRef idx="minor">
              <a:schemeClr val="tx1"/>
            </a:fontRef>
          </p:style>
        </p:cxnSp>
      </p:grpSp>
      <p:grpSp>
        <p:nvGrpSpPr>
          <p:cNvPr id="840" name="Group 839">
            <a:extLst>
              <a:ext uri="{FF2B5EF4-FFF2-40B4-BE49-F238E27FC236}">
                <a16:creationId xmlns:a16="http://schemas.microsoft.com/office/drawing/2014/main" id="{2C9D0DA5-3194-43F4-8195-FD723A559CA3}"/>
              </a:ext>
            </a:extLst>
          </p:cNvPr>
          <p:cNvGrpSpPr>
            <a:grpSpLocks/>
          </p:cNvGrpSpPr>
          <p:nvPr/>
        </p:nvGrpSpPr>
        <p:grpSpPr bwMode="auto">
          <a:xfrm>
            <a:off x="6793706" y="1331119"/>
            <a:ext cx="472679" cy="375047"/>
            <a:chOff x="6537349" y="2415374"/>
            <a:chExt cx="629750" cy="500017"/>
          </a:xfrm>
        </p:grpSpPr>
        <p:cxnSp>
          <p:nvCxnSpPr>
            <p:cNvPr id="841" name="Straight Connector 840">
              <a:extLst>
                <a:ext uri="{FF2B5EF4-FFF2-40B4-BE49-F238E27FC236}">
                  <a16:creationId xmlns:a16="http://schemas.microsoft.com/office/drawing/2014/main" id="{70DB0CE4-1BEC-4ADB-AA73-6D46AB5C56B6}"/>
                </a:ext>
              </a:extLst>
            </p:cNvPr>
            <p:cNvCxnSpPr/>
            <p:nvPr/>
          </p:nvCxnSpPr>
          <p:spPr>
            <a:xfrm rot="17460000" flipV="1">
              <a:off x="6558764" y="289397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2" name="Straight Connector 841">
              <a:extLst>
                <a:ext uri="{FF2B5EF4-FFF2-40B4-BE49-F238E27FC236}">
                  <a16:creationId xmlns:a16="http://schemas.microsoft.com/office/drawing/2014/main" id="{0318F3F4-D535-4BE6-841C-1640C2C35797}"/>
                </a:ext>
              </a:extLst>
            </p:cNvPr>
            <p:cNvCxnSpPr/>
            <p:nvPr/>
          </p:nvCxnSpPr>
          <p:spPr>
            <a:xfrm rot="17460000" flipV="1">
              <a:off x="6623801" y="2825721"/>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843" name="Straight Connector 842">
              <a:extLst>
                <a:ext uri="{FF2B5EF4-FFF2-40B4-BE49-F238E27FC236}">
                  <a16:creationId xmlns:a16="http://schemas.microsoft.com/office/drawing/2014/main" id="{B1D52A47-421D-4ED8-ADCD-62E76AB0BE6B}"/>
                </a:ext>
              </a:extLst>
            </p:cNvPr>
            <p:cNvCxnSpPr/>
            <p:nvPr/>
          </p:nvCxnSpPr>
          <p:spPr>
            <a:xfrm rot="17460000" flipV="1">
              <a:off x="6695184" y="277333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4" name="Straight Connector 843">
              <a:extLst>
                <a:ext uri="{FF2B5EF4-FFF2-40B4-BE49-F238E27FC236}">
                  <a16:creationId xmlns:a16="http://schemas.microsoft.com/office/drawing/2014/main" id="{A1AFB4CB-2C1E-4448-B6B2-B80DE8B7FA1E}"/>
                </a:ext>
              </a:extLst>
            </p:cNvPr>
            <p:cNvCxnSpPr/>
            <p:nvPr/>
          </p:nvCxnSpPr>
          <p:spPr>
            <a:xfrm rot="17460000" flipV="1">
              <a:off x="6759427" y="271698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845" name="Straight Connector 844">
              <a:extLst>
                <a:ext uri="{FF2B5EF4-FFF2-40B4-BE49-F238E27FC236}">
                  <a16:creationId xmlns:a16="http://schemas.microsoft.com/office/drawing/2014/main" id="{4A3F21B5-0BC9-428B-A791-709C72B82CA2}"/>
                </a:ext>
              </a:extLst>
            </p:cNvPr>
            <p:cNvCxnSpPr/>
            <p:nvPr/>
          </p:nvCxnSpPr>
          <p:spPr>
            <a:xfrm rot="17460000" flipV="1">
              <a:off x="6821292" y="266301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846" name="Straight Connector 845">
              <a:extLst>
                <a:ext uri="{FF2B5EF4-FFF2-40B4-BE49-F238E27FC236}">
                  <a16:creationId xmlns:a16="http://schemas.microsoft.com/office/drawing/2014/main" id="{3E41ACB0-7F8E-460B-AFE5-784C1CE92829}"/>
                </a:ext>
              </a:extLst>
            </p:cNvPr>
            <p:cNvCxnSpPr/>
            <p:nvPr/>
          </p:nvCxnSpPr>
          <p:spPr>
            <a:xfrm rot="17460000" flipV="1">
              <a:off x="6885536" y="2613014"/>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7" name="Straight Connector 846">
              <a:extLst>
                <a:ext uri="{FF2B5EF4-FFF2-40B4-BE49-F238E27FC236}">
                  <a16:creationId xmlns:a16="http://schemas.microsoft.com/office/drawing/2014/main" id="{EEED8594-4B80-4F09-A948-431111F97116}"/>
                </a:ext>
              </a:extLst>
            </p:cNvPr>
            <p:cNvCxnSpPr/>
            <p:nvPr/>
          </p:nvCxnSpPr>
          <p:spPr>
            <a:xfrm rot="17460000" flipV="1">
              <a:off x="6950573" y="2546346"/>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848" name="Straight Connector 847">
              <a:extLst>
                <a:ext uri="{FF2B5EF4-FFF2-40B4-BE49-F238E27FC236}">
                  <a16:creationId xmlns:a16="http://schemas.microsoft.com/office/drawing/2014/main" id="{F0797695-13E5-48EB-9B24-AAB4828261AC}"/>
                </a:ext>
              </a:extLst>
            </p:cNvPr>
            <p:cNvCxnSpPr/>
            <p:nvPr/>
          </p:nvCxnSpPr>
          <p:spPr>
            <a:xfrm rot="17460000" flipV="1">
              <a:off x="7021955" y="2493962"/>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9" name="Straight Connector 848">
              <a:extLst>
                <a:ext uri="{FF2B5EF4-FFF2-40B4-BE49-F238E27FC236}">
                  <a16:creationId xmlns:a16="http://schemas.microsoft.com/office/drawing/2014/main" id="{FF720DC8-B1D5-40C3-B98A-CD9C593F4825}"/>
                </a:ext>
              </a:extLst>
            </p:cNvPr>
            <p:cNvCxnSpPr/>
            <p:nvPr/>
          </p:nvCxnSpPr>
          <p:spPr>
            <a:xfrm rot="17460000" flipV="1">
              <a:off x="7086199" y="2437612"/>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850" name="Straight Connector 849">
              <a:extLst>
                <a:ext uri="{FF2B5EF4-FFF2-40B4-BE49-F238E27FC236}">
                  <a16:creationId xmlns:a16="http://schemas.microsoft.com/office/drawing/2014/main" id="{213A59EA-438B-4B6B-9654-765EF682168B}"/>
                </a:ext>
              </a:extLst>
            </p:cNvPr>
            <p:cNvCxnSpPr/>
            <p:nvPr/>
          </p:nvCxnSpPr>
          <p:spPr>
            <a:xfrm rot="17460000" flipV="1">
              <a:off x="7145685" y="2393959"/>
              <a:ext cx="0" cy="42830"/>
            </a:xfrm>
            <a:prstGeom prst="line">
              <a:avLst/>
            </a:prstGeom>
          </p:spPr>
          <p:style>
            <a:lnRef idx="1">
              <a:schemeClr val="dk1"/>
            </a:lnRef>
            <a:fillRef idx="0">
              <a:schemeClr val="dk1"/>
            </a:fillRef>
            <a:effectRef idx="0">
              <a:schemeClr val="dk1"/>
            </a:effectRef>
            <a:fontRef idx="minor">
              <a:schemeClr val="tx1"/>
            </a:fontRef>
          </p:style>
        </p:cxnSp>
      </p:grpSp>
      <p:grpSp>
        <p:nvGrpSpPr>
          <p:cNvPr id="851" name="Group 850">
            <a:extLst>
              <a:ext uri="{FF2B5EF4-FFF2-40B4-BE49-F238E27FC236}">
                <a16:creationId xmlns:a16="http://schemas.microsoft.com/office/drawing/2014/main" id="{8EA670E8-B7EF-491E-A5DD-C260CB0A03F4}"/>
              </a:ext>
            </a:extLst>
          </p:cNvPr>
          <p:cNvGrpSpPr>
            <a:grpSpLocks/>
          </p:cNvGrpSpPr>
          <p:nvPr/>
        </p:nvGrpSpPr>
        <p:grpSpPr bwMode="auto">
          <a:xfrm>
            <a:off x="6900863" y="1390650"/>
            <a:ext cx="440531" cy="408384"/>
            <a:chOff x="6679273" y="2494585"/>
            <a:chExt cx="587383" cy="544200"/>
          </a:xfrm>
        </p:grpSpPr>
        <p:cxnSp>
          <p:nvCxnSpPr>
            <p:cNvPr id="852" name="Straight Connector 851">
              <a:extLst>
                <a:ext uri="{FF2B5EF4-FFF2-40B4-BE49-F238E27FC236}">
                  <a16:creationId xmlns:a16="http://schemas.microsoft.com/office/drawing/2014/main" id="{E9C505F7-8270-4E93-BD86-C3B16D728B82}"/>
                </a:ext>
              </a:extLst>
            </p:cNvPr>
            <p:cNvCxnSpPr/>
            <p:nvPr/>
          </p:nvCxnSpPr>
          <p:spPr>
            <a:xfrm rot="19800000" flipV="1">
              <a:off x="6679273" y="2995948"/>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853" name="Straight Connector 852">
              <a:extLst>
                <a:ext uri="{FF2B5EF4-FFF2-40B4-BE49-F238E27FC236}">
                  <a16:creationId xmlns:a16="http://schemas.microsoft.com/office/drawing/2014/main" id="{6959AAA3-AD99-4755-BCD3-E9FC4A37AAFF}"/>
                </a:ext>
              </a:extLst>
            </p:cNvPr>
            <p:cNvCxnSpPr/>
            <p:nvPr/>
          </p:nvCxnSpPr>
          <p:spPr>
            <a:xfrm rot="19800000" flipV="1">
              <a:off x="6744362" y="2927724"/>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4" name="Straight Connector 853">
              <a:extLst>
                <a:ext uri="{FF2B5EF4-FFF2-40B4-BE49-F238E27FC236}">
                  <a16:creationId xmlns:a16="http://schemas.microsoft.com/office/drawing/2014/main" id="{98A202F1-692F-4CA7-B4C4-B30810B8466E}"/>
                </a:ext>
              </a:extLst>
            </p:cNvPr>
            <p:cNvCxnSpPr/>
            <p:nvPr/>
          </p:nvCxnSpPr>
          <p:spPr>
            <a:xfrm rot="19800000" flipV="1">
              <a:off x="6815800" y="2875367"/>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855" name="Straight Connector 854">
              <a:extLst>
                <a:ext uri="{FF2B5EF4-FFF2-40B4-BE49-F238E27FC236}">
                  <a16:creationId xmlns:a16="http://schemas.microsoft.com/office/drawing/2014/main" id="{E1DECAD3-8380-4700-B7D4-DC2F152B49ED}"/>
                </a:ext>
              </a:extLst>
            </p:cNvPr>
            <p:cNvCxnSpPr/>
            <p:nvPr/>
          </p:nvCxnSpPr>
          <p:spPr>
            <a:xfrm rot="19800000" flipV="1">
              <a:off x="6879301" y="2819836"/>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6" name="Straight Connector 855">
              <a:extLst>
                <a:ext uri="{FF2B5EF4-FFF2-40B4-BE49-F238E27FC236}">
                  <a16:creationId xmlns:a16="http://schemas.microsoft.com/office/drawing/2014/main" id="{779F09CC-FC6D-42FF-B3B3-E0498EC3EE4E}"/>
                </a:ext>
              </a:extLst>
            </p:cNvPr>
            <p:cNvCxnSpPr/>
            <p:nvPr/>
          </p:nvCxnSpPr>
          <p:spPr>
            <a:xfrm rot="19800000" flipV="1">
              <a:off x="6941215" y="276589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7" name="Straight Connector 856">
              <a:extLst>
                <a:ext uri="{FF2B5EF4-FFF2-40B4-BE49-F238E27FC236}">
                  <a16:creationId xmlns:a16="http://schemas.microsoft.com/office/drawing/2014/main" id="{5BADB0AE-F9C0-4711-91A9-A1843BAAEE12}"/>
                </a:ext>
              </a:extLst>
            </p:cNvPr>
            <p:cNvCxnSpPr/>
            <p:nvPr/>
          </p:nvCxnSpPr>
          <p:spPr>
            <a:xfrm rot="19800000" flipV="1">
              <a:off x="7006302" y="271512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8" name="Straight Connector 857">
              <a:extLst>
                <a:ext uri="{FF2B5EF4-FFF2-40B4-BE49-F238E27FC236}">
                  <a16:creationId xmlns:a16="http://schemas.microsoft.com/office/drawing/2014/main" id="{9A34B52C-38A0-4455-B394-FDD7B552D1D1}"/>
                </a:ext>
              </a:extLst>
            </p:cNvPr>
            <p:cNvCxnSpPr/>
            <p:nvPr/>
          </p:nvCxnSpPr>
          <p:spPr>
            <a:xfrm rot="19800000" flipV="1">
              <a:off x="7071391" y="2646898"/>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859" name="Straight Connector 858">
              <a:extLst>
                <a:ext uri="{FF2B5EF4-FFF2-40B4-BE49-F238E27FC236}">
                  <a16:creationId xmlns:a16="http://schemas.microsoft.com/office/drawing/2014/main" id="{83B97BE2-856A-465D-A889-E02FF681F4A6}"/>
                </a:ext>
              </a:extLst>
            </p:cNvPr>
            <p:cNvCxnSpPr/>
            <p:nvPr/>
          </p:nvCxnSpPr>
          <p:spPr>
            <a:xfrm rot="19800000" flipV="1">
              <a:off x="7142829" y="259454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860" name="Straight Connector 859">
              <a:extLst>
                <a:ext uri="{FF2B5EF4-FFF2-40B4-BE49-F238E27FC236}">
                  <a16:creationId xmlns:a16="http://schemas.microsoft.com/office/drawing/2014/main" id="{804C07ED-5622-49A9-82C8-AB3005888668}"/>
                </a:ext>
              </a:extLst>
            </p:cNvPr>
            <p:cNvCxnSpPr/>
            <p:nvPr/>
          </p:nvCxnSpPr>
          <p:spPr>
            <a:xfrm rot="19800000" flipV="1">
              <a:off x="7206330" y="253901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861" name="Straight Connector 860">
              <a:extLst>
                <a:ext uri="{FF2B5EF4-FFF2-40B4-BE49-F238E27FC236}">
                  <a16:creationId xmlns:a16="http://schemas.microsoft.com/office/drawing/2014/main" id="{4B6DCB44-152B-43B0-9D65-AC626C356FEB}"/>
                </a:ext>
              </a:extLst>
            </p:cNvPr>
            <p:cNvCxnSpPr/>
            <p:nvPr/>
          </p:nvCxnSpPr>
          <p:spPr>
            <a:xfrm rot="19800000" flipV="1">
              <a:off x="7266656" y="2494585"/>
              <a:ext cx="0" cy="42837"/>
            </a:xfrm>
            <a:prstGeom prst="line">
              <a:avLst/>
            </a:prstGeom>
          </p:spPr>
          <p:style>
            <a:lnRef idx="1">
              <a:schemeClr val="dk1"/>
            </a:lnRef>
            <a:fillRef idx="0">
              <a:schemeClr val="dk1"/>
            </a:fillRef>
            <a:effectRef idx="0">
              <a:schemeClr val="dk1"/>
            </a:effectRef>
            <a:fontRef idx="minor">
              <a:schemeClr val="tx1"/>
            </a:fontRef>
          </p:style>
        </p:cxnSp>
      </p:grpSp>
      <p:grpSp>
        <p:nvGrpSpPr>
          <p:cNvPr id="862" name="Group 861">
            <a:extLst>
              <a:ext uri="{FF2B5EF4-FFF2-40B4-BE49-F238E27FC236}">
                <a16:creationId xmlns:a16="http://schemas.microsoft.com/office/drawing/2014/main" id="{34B7FC22-1A14-49DE-A1DE-3837AE673E28}"/>
              </a:ext>
            </a:extLst>
          </p:cNvPr>
          <p:cNvGrpSpPr>
            <a:grpSpLocks/>
          </p:cNvGrpSpPr>
          <p:nvPr/>
        </p:nvGrpSpPr>
        <p:grpSpPr bwMode="auto">
          <a:xfrm>
            <a:off x="6847285" y="1363266"/>
            <a:ext cx="470297" cy="375047"/>
            <a:chOff x="6608022" y="2457953"/>
            <a:chExt cx="627604" cy="500156"/>
          </a:xfrm>
        </p:grpSpPr>
        <p:cxnSp>
          <p:nvCxnSpPr>
            <p:cNvPr id="863" name="Straight Connector 862">
              <a:extLst>
                <a:ext uri="{FF2B5EF4-FFF2-40B4-BE49-F238E27FC236}">
                  <a16:creationId xmlns:a16="http://schemas.microsoft.com/office/drawing/2014/main" id="{F541FD42-5C0F-4A1B-B5EE-6627BB914E23}"/>
                </a:ext>
              </a:extLst>
            </p:cNvPr>
            <p:cNvCxnSpPr/>
            <p:nvPr/>
          </p:nvCxnSpPr>
          <p:spPr>
            <a:xfrm rot="18600000" flipV="1">
              <a:off x="6629472" y="293665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64" name="Straight Connector 863">
              <a:extLst>
                <a:ext uri="{FF2B5EF4-FFF2-40B4-BE49-F238E27FC236}">
                  <a16:creationId xmlns:a16="http://schemas.microsoft.com/office/drawing/2014/main" id="{EAD56667-22D0-40E0-83F5-FC82999FE6AC}"/>
                </a:ext>
              </a:extLst>
            </p:cNvPr>
            <p:cNvCxnSpPr/>
            <p:nvPr/>
          </p:nvCxnSpPr>
          <p:spPr>
            <a:xfrm rot="18600000" flipV="1">
              <a:off x="6694616" y="2868383"/>
              <a:ext cx="0" cy="42900"/>
            </a:xfrm>
            <a:prstGeom prst="line">
              <a:avLst/>
            </a:prstGeom>
          </p:spPr>
          <p:style>
            <a:lnRef idx="1">
              <a:schemeClr val="dk1"/>
            </a:lnRef>
            <a:fillRef idx="0">
              <a:schemeClr val="dk1"/>
            </a:fillRef>
            <a:effectRef idx="0">
              <a:schemeClr val="dk1"/>
            </a:effectRef>
            <a:fontRef idx="minor">
              <a:schemeClr val="tx1"/>
            </a:fontRef>
          </p:style>
        </p:cxnSp>
        <p:cxnSp>
          <p:nvCxnSpPr>
            <p:cNvPr id="865" name="Straight Connector 864">
              <a:extLst>
                <a:ext uri="{FF2B5EF4-FFF2-40B4-BE49-F238E27FC236}">
                  <a16:creationId xmlns:a16="http://schemas.microsoft.com/office/drawing/2014/main" id="{A1842389-B53E-4ACD-9938-29C89BDF203B}"/>
                </a:ext>
              </a:extLst>
            </p:cNvPr>
            <p:cNvCxnSpPr/>
            <p:nvPr/>
          </p:nvCxnSpPr>
          <p:spPr>
            <a:xfrm rot="18600000" flipV="1">
              <a:off x="6766115" y="2815987"/>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66" name="Straight Connector 865">
              <a:extLst>
                <a:ext uri="{FF2B5EF4-FFF2-40B4-BE49-F238E27FC236}">
                  <a16:creationId xmlns:a16="http://schemas.microsoft.com/office/drawing/2014/main" id="{A7D8965C-388C-49BD-ACF8-24D7CC2A55FB}"/>
                </a:ext>
              </a:extLst>
            </p:cNvPr>
            <p:cNvCxnSpPr/>
            <p:nvPr/>
          </p:nvCxnSpPr>
          <p:spPr>
            <a:xfrm rot="18600000" flipV="1">
              <a:off x="6830464" y="2759619"/>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67" name="Straight Connector 866">
              <a:extLst>
                <a:ext uri="{FF2B5EF4-FFF2-40B4-BE49-F238E27FC236}">
                  <a16:creationId xmlns:a16="http://schemas.microsoft.com/office/drawing/2014/main" id="{7C770E84-C50A-4CB9-911B-E37087D65A75}"/>
                </a:ext>
              </a:extLst>
            </p:cNvPr>
            <p:cNvCxnSpPr/>
            <p:nvPr/>
          </p:nvCxnSpPr>
          <p:spPr>
            <a:xfrm rot="18600000" flipV="1">
              <a:off x="6892430" y="2705634"/>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68" name="Straight Connector 867">
              <a:extLst>
                <a:ext uri="{FF2B5EF4-FFF2-40B4-BE49-F238E27FC236}">
                  <a16:creationId xmlns:a16="http://schemas.microsoft.com/office/drawing/2014/main" id="{6667BA23-BEFA-4D6D-A899-75BD380369BF}"/>
                </a:ext>
              </a:extLst>
            </p:cNvPr>
            <p:cNvCxnSpPr/>
            <p:nvPr/>
          </p:nvCxnSpPr>
          <p:spPr>
            <a:xfrm rot="18600000" flipV="1">
              <a:off x="6956779" y="265561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69" name="Straight Connector 868">
              <a:extLst>
                <a:ext uri="{FF2B5EF4-FFF2-40B4-BE49-F238E27FC236}">
                  <a16:creationId xmlns:a16="http://schemas.microsoft.com/office/drawing/2014/main" id="{77B4AAEC-DFAC-489F-AC7F-0C0256603DDA}"/>
                </a:ext>
              </a:extLst>
            </p:cNvPr>
            <p:cNvCxnSpPr/>
            <p:nvPr/>
          </p:nvCxnSpPr>
          <p:spPr>
            <a:xfrm rot="18600000" flipV="1">
              <a:off x="7021129" y="2588137"/>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70" name="Straight Connector 869">
              <a:extLst>
                <a:ext uri="{FF2B5EF4-FFF2-40B4-BE49-F238E27FC236}">
                  <a16:creationId xmlns:a16="http://schemas.microsoft.com/office/drawing/2014/main" id="{F50A7471-C111-40AF-9266-C125792D8908}"/>
                </a:ext>
              </a:extLst>
            </p:cNvPr>
            <p:cNvCxnSpPr/>
            <p:nvPr/>
          </p:nvCxnSpPr>
          <p:spPr>
            <a:xfrm rot="18600000" flipV="1">
              <a:off x="7092628" y="2535740"/>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71" name="Straight Connector 870">
              <a:extLst>
                <a:ext uri="{FF2B5EF4-FFF2-40B4-BE49-F238E27FC236}">
                  <a16:creationId xmlns:a16="http://schemas.microsoft.com/office/drawing/2014/main" id="{7591AD44-C304-4D10-A105-39DE559798E9}"/>
                </a:ext>
              </a:extLst>
            </p:cNvPr>
            <p:cNvCxnSpPr/>
            <p:nvPr/>
          </p:nvCxnSpPr>
          <p:spPr>
            <a:xfrm rot="18600000" flipV="1">
              <a:off x="7156977" y="2480962"/>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72" name="Straight Connector 871">
              <a:extLst>
                <a:ext uri="{FF2B5EF4-FFF2-40B4-BE49-F238E27FC236}">
                  <a16:creationId xmlns:a16="http://schemas.microsoft.com/office/drawing/2014/main" id="{D96C04DD-C872-4254-9466-CAF44AF115A7}"/>
                </a:ext>
              </a:extLst>
            </p:cNvPr>
            <p:cNvCxnSpPr/>
            <p:nvPr/>
          </p:nvCxnSpPr>
          <p:spPr>
            <a:xfrm rot="18600000" flipV="1">
              <a:off x="7214176" y="2436503"/>
              <a:ext cx="0" cy="42899"/>
            </a:xfrm>
            <a:prstGeom prst="line">
              <a:avLst/>
            </a:prstGeom>
          </p:spPr>
          <p:style>
            <a:lnRef idx="1">
              <a:schemeClr val="dk1"/>
            </a:lnRef>
            <a:fillRef idx="0">
              <a:schemeClr val="dk1"/>
            </a:fillRef>
            <a:effectRef idx="0">
              <a:schemeClr val="dk1"/>
            </a:effectRef>
            <a:fontRef idx="minor">
              <a:schemeClr val="tx1"/>
            </a:fontRef>
          </p:style>
        </p:cxnSp>
      </p:grpSp>
      <p:grpSp>
        <p:nvGrpSpPr>
          <p:cNvPr id="873" name="Group 872">
            <a:extLst>
              <a:ext uri="{FF2B5EF4-FFF2-40B4-BE49-F238E27FC236}">
                <a16:creationId xmlns:a16="http://schemas.microsoft.com/office/drawing/2014/main" id="{6FF8A7A5-9331-4629-BE66-D7334AE4396F}"/>
              </a:ext>
            </a:extLst>
          </p:cNvPr>
          <p:cNvGrpSpPr>
            <a:grpSpLocks/>
          </p:cNvGrpSpPr>
          <p:nvPr/>
        </p:nvGrpSpPr>
        <p:grpSpPr bwMode="auto">
          <a:xfrm>
            <a:off x="6734175" y="1316831"/>
            <a:ext cx="466725" cy="376238"/>
            <a:chOff x="6457431" y="2396702"/>
            <a:chExt cx="622564" cy="500407"/>
          </a:xfrm>
        </p:grpSpPr>
        <p:cxnSp>
          <p:nvCxnSpPr>
            <p:cNvPr id="874" name="Straight Connector 873">
              <a:extLst>
                <a:ext uri="{FF2B5EF4-FFF2-40B4-BE49-F238E27FC236}">
                  <a16:creationId xmlns:a16="http://schemas.microsoft.com/office/drawing/2014/main" id="{830005F6-AF72-4F73-AB7A-A917F5977852}"/>
                </a:ext>
              </a:extLst>
            </p:cNvPr>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75" name="Straight Connector 874">
              <a:extLst>
                <a:ext uri="{FF2B5EF4-FFF2-40B4-BE49-F238E27FC236}">
                  <a16:creationId xmlns:a16="http://schemas.microsoft.com/office/drawing/2014/main" id="{687F193F-9E40-4C5C-A0F3-8A65C0D7E0D8}"/>
                </a:ext>
              </a:extLst>
            </p:cNvPr>
            <p:cNvCxnSpPr/>
            <p:nvPr/>
          </p:nvCxnSpPr>
          <p:spPr>
            <a:xfrm rot="16140000" flipV="1">
              <a:off x="6543987" y="2807575"/>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76" name="Straight Connector 875">
              <a:extLst>
                <a:ext uri="{FF2B5EF4-FFF2-40B4-BE49-F238E27FC236}">
                  <a16:creationId xmlns:a16="http://schemas.microsoft.com/office/drawing/2014/main" id="{7D05D342-B180-40C9-89AF-47596974AF49}"/>
                </a:ext>
              </a:extLst>
            </p:cNvPr>
            <p:cNvCxnSpPr/>
            <p:nvPr/>
          </p:nvCxnSpPr>
          <p:spPr>
            <a:xfrm rot="16140000" flipV="1">
              <a:off x="6615455" y="2755317"/>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77" name="Straight Connector 876">
              <a:extLst>
                <a:ext uri="{FF2B5EF4-FFF2-40B4-BE49-F238E27FC236}">
                  <a16:creationId xmlns:a16="http://schemas.microsoft.com/office/drawing/2014/main" id="{674498A5-957A-434B-91A0-96966A9EE9B7}"/>
                </a:ext>
              </a:extLst>
            </p:cNvPr>
            <p:cNvCxnSpPr/>
            <p:nvPr/>
          </p:nvCxnSpPr>
          <p:spPr>
            <a:xfrm rot="16140000" flipV="1">
              <a:off x="6679775" y="269909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78" name="Straight Connector 877">
              <a:extLst>
                <a:ext uri="{FF2B5EF4-FFF2-40B4-BE49-F238E27FC236}">
                  <a16:creationId xmlns:a16="http://schemas.microsoft.com/office/drawing/2014/main" id="{4B34F6C8-FD25-4368-8491-4180FDCAA462}"/>
                </a:ext>
              </a:extLst>
            </p:cNvPr>
            <p:cNvCxnSpPr/>
            <p:nvPr/>
          </p:nvCxnSpPr>
          <p:spPr>
            <a:xfrm rot="16140000" flipV="1">
              <a:off x="6741715" y="2645257"/>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79" name="Straight Connector 878">
              <a:extLst>
                <a:ext uri="{FF2B5EF4-FFF2-40B4-BE49-F238E27FC236}">
                  <a16:creationId xmlns:a16="http://schemas.microsoft.com/office/drawing/2014/main" id="{79EE4B08-A99D-4633-A1E3-3DB1E16A9CE3}"/>
                </a:ext>
              </a:extLst>
            </p:cNvPr>
            <p:cNvCxnSpPr/>
            <p:nvPr/>
          </p:nvCxnSpPr>
          <p:spPr>
            <a:xfrm rot="16140000" flipV="1">
              <a:off x="6806036" y="25953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80" name="Straight Connector 879">
              <a:extLst>
                <a:ext uri="{FF2B5EF4-FFF2-40B4-BE49-F238E27FC236}">
                  <a16:creationId xmlns:a16="http://schemas.microsoft.com/office/drawing/2014/main" id="{7DF8E2B6-D733-4C36-AFD0-207A418A664D}"/>
                </a:ext>
              </a:extLst>
            </p:cNvPr>
            <p:cNvCxnSpPr/>
            <p:nvPr/>
          </p:nvCxnSpPr>
          <p:spPr>
            <a:xfrm rot="16140000" flipV="1">
              <a:off x="6871150" y="252728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81" name="Straight Connector 880">
              <a:extLst>
                <a:ext uri="{FF2B5EF4-FFF2-40B4-BE49-F238E27FC236}">
                  <a16:creationId xmlns:a16="http://schemas.microsoft.com/office/drawing/2014/main" id="{91171D2E-5156-40A0-8AFE-2AB2BE2D6031}"/>
                </a:ext>
              </a:extLst>
            </p:cNvPr>
            <p:cNvCxnSpPr/>
            <p:nvPr/>
          </p:nvCxnSpPr>
          <p:spPr>
            <a:xfrm rot="16140000" flipV="1">
              <a:off x="6942619" y="247502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82" name="Straight Connector 881">
              <a:extLst>
                <a:ext uri="{FF2B5EF4-FFF2-40B4-BE49-F238E27FC236}">
                  <a16:creationId xmlns:a16="http://schemas.microsoft.com/office/drawing/2014/main" id="{D24F057D-2398-4844-80A5-52B6471B2191}"/>
                </a:ext>
              </a:extLst>
            </p:cNvPr>
            <p:cNvCxnSpPr/>
            <p:nvPr/>
          </p:nvCxnSpPr>
          <p:spPr>
            <a:xfrm rot="16140000" flipV="1">
              <a:off x="7006146" y="241960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83" name="Straight Connector 882">
              <a:extLst>
                <a:ext uri="{FF2B5EF4-FFF2-40B4-BE49-F238E27FC236}">
                  <a16:creationId xmlns:a16="http://schemas.microsoft.com/office/drawing/2014/main" id="{27333430-1AA4-42F2-AD15-C1475FDDA45F}"/>
                </a:ext>
              </a:extLst>
            </p:cNvPr>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884" name="Group 883">
            <a:extLst>
              <a:ext uri="{FF2B5EF4-FFF2-40B4-BE49-F238E27FC236}">
                <a16:creationId xmlns:a16="http://schemas.microsoft.com/office/drawing/2014/main" id="{A5E95FF8-B726-4028-B7AF-97B08B904384}"/>
              </a:ext>
            </a:extLst>
          </p:cNvPr>
          <p:cNvGrpSpPr>
            <a:grpSpLocks/>
          </p:cNvGrpSpPr>
          <p:nvPr/>
        </p:nvGrpSpPr>
        <p:grpSpPr bwMode="auto">
          <a:xfrm>
            <a:off x="6906816" y="1554957"/>
            <a:ext cx="447675" cy="410765"/>
            <a:chOff x="6688345" y="2714231"/>
            <a:chExt cx="596644" cy="547459"/>
          </a:xfrm>
        </p:grpSpPr>
        <p:cxnSp>
          <p:nvCxnSpPr>
            <p:cNvPr id="885" name="Straight Connector 884">
              <a:extLst>
                <a:ext uri="{FF2B5EF4-FFF2-40B4-BE49-F238E27FC236}">
                  <a16:creationId xmlns:a16="http://schemas.microsoft.com/office/drawing/2014/main" id="{DCFD5CDC-9790-4CDC-8F4E-333619DA4633}"/>
                </a:ext>
              </a:extLst>
            </p:cNvPr>
            <p:cNvCxnSpPr/>
            <p:nvPr/>
          </p:nvCxnSpPr>
          <p:spPr>
            <a:xfrm flipV="1">
              <a:off x="6688345" y="32204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86" name="Straight Connector 885">
              <a:extLst>
                <a:ext uri="{FF2B5EF4-FFF2-40B4-BE49-F238E27FC236}">
                  <a16:creationId xmlns:a16="http://schemas.microsoft.com/office/drawing/2014/main" id="{14EE33FB-AFDC-4269-AF4B-806C3FFAF4B9}"/>
                </a:ext>
              </a:extLst>
            </p:cNvPr>
            <p:cNvCxnSpPr/>
            <p:nvPr/>
          </p:nvCxnSpPr>
          <p:spPr>
            <a:xfrm flipV="1">
              <a:off x="6753404" y="3152199"/>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887" name="Straight Connector 886">
              <a:extLst>
                <a:ext uri="{FF2B5EF4-FFF2-40B4-BE49-F238E27FC236}">
                  <a16:creationId xmlns:a16="http://schemas.microsoft.com/office/drawing/2014/main" id="{62CF1206-1D96-4698-BD7E-CBE4CBC28CD7}"/>
                </a:ext>
              </a:extLst>
            </p:cNvPr>
            <p:cNvCxnSpPr/>
            <p:nvPr/>
          </p:nvCxnSpPr>
          <p:spPr>
            <a:xfrm flipV="1">
              <a:off x="6824811" y="30998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88" name="Straight Connector 887">
              <a:extLst>
                <a:ext uri="{FF2B5EF4-FFF2-40B4-BE49-F238E27FC236}">
                  <a16:creationId xmlns:a16="http://schemas.microsoft.com/office/drawing/2014/main" id="{BAB07E11-277C-4691-A9DA-01A9800456E1}"/>
                </a:ext>
              </a:extLst>
            </p:cNvPr>
            <p:cNvCxnSpPr/>
            <p:nvPr/>
          </p:nvCxnSpPr>
          <p:spPr>
            <a:xfrm flipV="1">
              <a:off x="6888284" y="3045880"/>
              <a:ext cx="15868" cy="39671"/>
            </a:xfrm>
            <a:prstGeom prst="line">
              <a:avLst/>
            </a:prstGeom>
          </p:spPr>
          <p:style>
            <a:lnRef idx="1">
              <a:schemeClr val="dk1"/>
            </a:lnRef>
            <a:fillRef idx="0">
              <a:schemeClr val="dk1"/>
            </a:fillRef>
            <a:effectRef idx="0">
              <a:schemeClr val="dk1"/>
            </a:effectRef>
            <a:fontRef idx="minor">
              <a:schemeClr val="tx1"/>
            </a:fontRef>
          </p:style>
        </p:cxnSp>
        <p:cxnSp>
          <p:nvCxnSpPr>
            <p:cNvPr id="889" name="Straight Connector 888">
              <a:extLst>
                <a:ext uri="{FF2B5EF4-FFF2-40B4-BE49-F238E27FC236}">
                  <a16:creationId xmlns:a16="http://schemas.microsoft.com/office/drawing/2014/main" id="{685F20ED-E885-4360-B09B-0E30A2381C0E}"/>
                </a:ext>
              </a:extLst>
            </p:cNvPr>
            <p:cNvCxnSpPr/>
            <p:nvPr/>
          </p:nvCxnSpPr>
          <p:spPr>
            <a:xfrm flipV="1">
              <a:off x="6950170"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890" name="Straight Connector 889">
              <a:extLst>
                <a:ext uri="{FF2B5EF4-FFF2-40B4-BE49-F238E27FC236}">
                  <a16:creationId xmlns:a16="http://schemas.microsoft.com/office/drawing/2014/main" id="{F99D49E3-1E1B-4042-A99D-D469B3DB6A8B}"/>
                </a:ext>
              </a:extLst>
            </p:cNvPr>
            <p:cNvCxnSpPr/>
            <p:nvPr/>
          </p:nvCxnSpPr>
          <p:spPr>
            <a:xfrm flipV="1">
              <a:off x="7015230" y="2941148"/>
              <a:ext cx="14281" cy="39671"/>
            </a:xfrm>
            <a:prstGeom prst="line">
              <a:avLst/>
            </a:prstGeom>
          </p:spPr>
          <p:style>
            <a:lnRef idx="1">
              <a:schemeClr val="dk1"/>
            </a:lnRef>
            <a:fillRef idx="0">
              <a:schemeClr val="dk1"/>
            </a:fillRef>
            <a:effectRef idx="0">
              <a:schemeClr val="dk1"/>
            </a:effectRef>
            <a:fontRef idx="minor">
              <a:schemeClr val="tx1"/>
            </a:fontRef>
          </p:style>
        </p:cxnSp>
        <p:cxnSp>
          <p:nvCxnSpPr>
            <p:cNvPr id="891" name="Straight Connector 890">
              <a:extLst>
                <a:ext uri="{FF2B5EF4-FFF2-40B4-BE49-F238E27FC236}">
                  <a16:creationId xmlns:a16="http://schemas.microsoft.com/office/drawing/2014/main" id="{241CB66F-58C1-4358-9170-17509203803E}"/>
                </a:ext>
              </a:extLst>
            </p:cNvPr>
            <p:cNvCxnSpPr/>
            <p:nvPr/>
          </p:nvCxnSpPr>
          <p:spPr>
            <a:xfrm flipV="1">
              <a:off x="7080289" y="2872915"/>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892" name="Straight Connector 891">
              <a:extLst>
                <a:ext uri="{FF2B5EF4-FFF2-40B4-BE49-F238E27FC236}">
                  <a16:creationId xmlns:a16="http://schemas.microsoft.com/office/drawing/2014/main" id="{D6E35415-B3EB-43E2-A706-A7D8E464E8BD}"/>
                </a:ext>
              </a:extLst>
            </p:cNvPr>
            <p:cNvCxnSpPr/>
            <p:nvPr/>
          </p:nvCxnSpPr>
          <p:spPr>
            <a:xfrm flipV="1">
              <a:off x="7151696" y="2820549"/>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93" name="Straight Connector 892">
              <a:extLst>
                <a:ext uri="{FF2B5EF4-FFF2-40B4-BE49-F238E27FC236}">
                  <a16:creationId xmlns:a16="http://schemas.microsoft.com/office/drawing/2014/main" id="{896DEA82-2164-4879-80C8-F2A51C6127E9}"/>
                </a:ext>
              </a:extLst>
            </p:cNvPr>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894" name="Straight Connector 893">
              <a:extLst>
                <a:ext uri="{FF2B5EF4-FFF2-40B4-BE49-F238E27FC236}">
                  <a16:creationId xmlns:a16="http://schemas.microsoft.com/office/drawing/2014/main" id="{555CA967-ABCF-432D-A676-33FB66616CDD}"/>
                </a:ext>
              </a:extLst>
            </p:cNvPr>
            <p:cNvCxnSpPr/>
            <p:nvPr/>
          </p:nvCxnSpPr>
          <p:spPr>
            <a:xfrm flipV="1">
              <a:off x="7270707" y="2714231"/>
              <a:ext cx="14282" cy="41258"/>
            </a:xfrm>
            <a:prstGeom prst="line">
              <a:avLst/>
            </a:prstGeom>
          </p:spPr>
          <p:style>
            <a:lnRef idx="1">
              <a:schemeClr val="dk1"/>
            </a:lnRef>
            <a:fillRef idx="0">
              <a:schemeClr val="dk1"/>
            </a:fillRef>
            <a:effectRef idx="0">
              <a:schemeClr val="dk1"/>
            </a:effectRef>
            <a:fontRef idx="minor">
              <a:schemeClr val="tx1"/>
            </a:fontRef>
          </p:style>
        </p:cxnSp>
      </p:grpSp>
      <p:sp>
        <p:nvSpPr>
          <p:cNvPr id="895" name="Rectangle 678">
            <a:extLst>
              <a:ext uri="{FF2B5EF4-FFF2-40B4-BE49-F238E27FC236}">
                <a16:creationId xmlns:a16="http://schemas.microsoft.com/office/drawing/2014/main" id="{B33354D5-129B-43D0-8560-F48E1A4B2270}"/>
              </a:ext>
            </a:extLst>
          </p:cNvPr>
          <p:cNvSpPr/>
          <p:nvPr/>
        </p:nvSpPr>
        <p:spPr>
          <a:xfrm rot="17923431">
            <a:off x="7676919" y="2314891"/>
            <a:ext cx="70332" cy="26721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 name="connsiteX0" fmla="*/ 0 w 76129"/>
              <a:gd name="connsiteY0" fmla="*/ 6355 h 226062"/>
              <a:gd name="connsiteX1" fmla="*/ 39644 w 76129"/>
              <a:gd name="connsiteY1" fmla="*/ 799 h 226062"/>
              <a:gd name="connsiteX2" fmla="*/ 76129 w 76129"/>
              <a:gd name="connsiteY2" fmla="*/ 41539 h 226062"/>
              <a:gd name="connsiteX3" fmla="*/ 74975 w 76129"/>
              <a:gd name="connsiteY3" fmla="*/ 213519 h 226062"/>
              <a:gd name="connsiteX4" fmla="*/ 48705 w 76129"/>
              <a:gd name="connsiteY4" fmla="*/ 214635 h 226062"/>
              <a:gd name="connsiteX5" fmla="*/ 0 w 76129"/>
              <a:gd name="connsiteY5" fmla="*/ 199415 h 226062"/>
              <a:gd name="connsiteX6" fmla="*/ 0 w 76129"/>
              <a:gd name="connsiteY6" fmla="*/ 6355 h 2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29" h="226062">
                <a:moveTo>
                  <a:pt x="0" y="6355"/>
                </a:moveTo>
                <a:cubicBezTo>
                  <a:pt x="7942" y="10561"/>
                  <a:pt x="31702" y="-3407"/>
                  <a:pt x="39644" y="799"/>
                </a:cubicBezTo>
                <a:lnTo>
                  <a:pt x="76129" y="41539"/>
                </a:lnTo>
                <a:cubicBezTo>
                  <a:pt x="75335" y="94780"/>
                  <a:pt x="75769" y="160278"/>
                  <a:pt x="74975" y="213519"/>
                </a:cubicBezTo>
                <a:cubicBezTo>
                  <a:pt x="72089" y="239807"/>
                  <a:pt x="61201" y="216986"/>
                  <a:pt x="48705" y="214635"/>
                </a:cubicBezTo>
                <a:cubicBezTo>
                  <a:pt x="36209" y="212284"/>
                  <a:pt x="8118" y="234128"/>
                  <a:pt x="0" y="199415"/>
                </a:cubicBezTo>
                <a:lnTo>
                  <a:pt x="0" y="6355"/>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6" name="Rectangle 678">
            <a:extLst>
              <a:ext uri="{FF2B5EF4-FFF2-40B4-BE49-F238E27FC236}">
                <a16:creationId xmlns:a16="http://schemas.microsoft.com/office/drawing/2014/main" id="{2E0885BB-D72F-4758-82E5-1E54A6BB85DA}"/>
              </a:ext>
            </a:extLst>
          </p:cNvPr>
          <p:cNvSpPr/>
          <p:nvPr/>
        </p:nvSpPr>
        <p:spPr>
          <a:xfrm rot="17874162">
            <a:off x="7735515" y="2291618"/>
            <a:ext cx="70332" cy="250478"/>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 name="connsiteX0" fmla="*/ 0 w 76129"/>
              <a:gd name="connsiteY0" fmla="*/ 6355 h 226062"/>
              <a:gd name="connsiteX1" fmla="*/ 39644 w 76129"/>
              <a:gd name="connsiteY1" fmla="*/ 799 h 226062"/>
              <a:gd name="connsiteX2" fmla="*/ 76129 w 76129"/>
              <a:gd name="connsiteY2" fmla="*/ 41539 h 226062"/>
              <a:gd name="connsiteX3" fmla="*/ 74975 w 76129"/>
              <a:gd name="connsiteY3" fmla="*/ 213519 h 226062"/>
              <a:gd name="connsiteX4" fmla="*/ 48705 w 76129"/>
              <a:gd name="connsiteY4" fmla="*/ 214635 h 226062"/>
              <a:gd name="connsiteX5" fmla="*/ 0 w 76129"/>
              <a:gd name="connsiteY5" fmla="*/ 199415 h 226062"/>
              <a:gd name="connsiteX6" fmla="*/ 0 w 76129"/>
              <a:gd name="connsiteY6" fmla="*/ 6355 h 226062"/>
              <a:gd name="connsiteX0" fmla="*/ 0 w 76129"/>
              <a:gd name="connsiteY0" fmla="*/ 6355 h 227254"/>
              <a:gd name="connsiteX1" fmla="*/ 39644 w 76129"/>
              <a:gd name="connsiteY1" fmla="*/ 799 h 227254"/>
              <a:gd name="connsiteX2" fmla="*/ 76129 w 76129"/>
              <a:gd name="connsiteY2" fmla="*/ 41539 h 227254"/>
              <a:gd name="connsiteX3" fmla="*/ 74975 w 76129"/>
              <a:gd name="connsiteY3" fmla="*/ 213519 h 227254"/>
              <a:gd name="connsiteX4" fmla="*/ 40163 w 76129"/>
              <a:gd name="connsiteY4" fmla="*/ 218354 h 227254"/>
              <a:gd name="connsiteX5" fmla="*/ 0 w 76129"/>
              <a:gd name="connsiteY5" fmla="*/ 199415 h 227254"/>
              <a:gd name="connsiteX6" fmla="*/ 0 w 76129"/>
              <a:gd name="connsiteY6" fmla="*/ 6355 h 227254"/>
              <a:gd name="connsiteX0" fmla="*/ 0 w 76129"/>
              <a:gd name="connsiteY0" fmla="*/ 6355 h 229309"/>
              <a:gd name="connsiteX1" fmla="*/ 39644 w 76129"/>
              <a:gd name="connsiteY1" fmla="*/ 799 h 229309"/>
              <a:gd name="connsiteX2" fmla="*/ 76129 w 76129"/>
              <a:gd name="connsiteY2" fmla="*/ 41539 h 229309"/>
              <a:gd name="connsiteX3" fmla="*/ 74975 w 76129"/>
              <a:gd name="connsiteY3" fmla="*/ 213519 h 229309"/>
              <a:gd name="connsiteX4" fmla="*/ 40163 w 76129"/>
              <a:gd name="connsiteY4" fmla="*/ 218354 h 229309"/>
              <a:gd name="connsiteX5" fmla="*/ 0 w 76129"/>
              <a:gd name="connsiteY5" fmla="*/ 199415 h 229309"/>
              <a:gd name="connsiteX6" fmla="*/ 0 w 76129"/>
              <a:gd name="connsiteY6" fmla="*/ 6355 h 229309"/>
              <a:gd name="connsiteX0" fmla="*/ 0 w 76129"/>
              <a:gd name="connsiteY0" fmla="*/ 0 h 222954"/>
              <a:gd name="connsiteX1" fmla="*/ 32411 w 76129"/>
              <a:gd name="connsiteY1" fmla="*/ 13783 h 222954"/>
              <a:gd name="connsiteX2" fmla="*/ 76129 w 76129"/>
              <a:gd name="connsiteY2" fmla="*/ 35184 h 222954"/>
              <a:gd name="connsiteX3" fmla="*/ 74975 w 76129"/>
              <a:gd name="connsiteY3" fmla="*/ 207164 h 222954"/>
              <a:gd name="connsiteX4" fmla="*/ 40163 w 76129"/>
              <a:gd name="connsiteY4" fmla="*/ 211999 h 222954"/>
              <a:gd name="connsiteX5" fmla="*/ 0 w 76129"/>
              <a:gd name="connsiteY5" fmla="*/ 193060 h 222954"/>
              <a:gd name="connsiteX6" fmla="*/ 0 w 76129"/>
              <a:gd name="connsiteY6" fmla="*/ 0 h 22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29" h="222954">
                <a:moveTo>
                  <a:pt x="0" y="0"/>
                </a:moveTo>
                <a:cubicBezTo>
                  <a:pt x="7942" y="4206"/>
                  <a:pt x="24469" y="9577"/>
                  <a:pt x="32411" y="13783"/>
                </a:cubicBezTo>
                <a:lnTo>
                  <a:pt x="76129" y="35184"/>
                </a:lnTo>
                <a:cubicBezTo>
                  <a:pt x="75335" y="88425"/>
                  <a:pt x="75769" y="153923"/>
                  <a:pt x="74975" y="207164"/>
                </a:cubicBezTo>
                <a:cubicBezTo>
                  <a:pt x="72089" y="233452"/>
                  <a:pt x="52659" y="214350"/>
                  <a:pt x="40163" y="211999"/>
                </a:cubicBezTo>
                <a:cubicBezTo>
                  <a:pt x="23045" y="229648"/>
                  <a:pt x="8118" y="227773"/>
                  <a:pt x="0" y="193060"/>
                </a:cubicBezTo>
                <a:lnTo>
                  <a:pt x="0" y="0"/>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7" name="Rectangle 678">
            <a:extLst>
              <a:ext uri="{FF2B5EF4-FFF2-40B4-BE49-F238E27FC236}">
                <a16:creationId xmlns:a16="http://schemas.microsoft.com/office/drawing/2014/main" id="{220BA5F5-FE4A-4404-82ED-4CC75CA7D664}"/>
              </a:ext>
            </a:extLst>
          </p:cNvPr>
          <p:cNvSpPr/>
          <p:nvPr/>
        </p:nvSpPr>
        <p:spPr>
          <a:xfrm rot="16200000">
            <a:off x="7742576" y="2231096"/>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8" name="Rectangle 678">
            <a:extLst>
              <a:ext uri="{FF2B5EF4-FFF2-40B4-BE49-F238E27FC236}">
                <a16:creationId xmlns:a16="http://schemas.microsoft.com/office/drawing/2014/main" id="{D480152C-00C8-489D-B967-0B389787D651}"/>
              </a:ext>
            </a:extLst>
          </p:cNvPr>
          <p:cNvSpPr/>
          <p:nvPr/>
        </p:nvSpPr>
        <p:spPr>
          <a:xfrm rot="17940182">
            <a:off x="7786703" y="2172504"/>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9" name="Rectangle 678">
            <a:extLst>
              <a:ext uri="{FF2B5EF4-FFF2-40B4-BE49-F238E27FC236}">
                <a16:creationId xmlns:a16="http://schemas.microsoft.com/office/drawing/2014/main" id="{8D5BCCD2-16B2-4438-B9D1-39DC927B5EEF}"/>
              </a:ext>
            </a:extLst>
          </p:cNvPr>
          <p:cNvSpPr/>
          <p:nvPr/>
        </p:nvSpPr>
        <p:spPr>
          <a:xfrm rot="5400000">
            <a:off x="7663825" y="2181059"/>
            <a:ext cx="70332" cy="245759"/>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 name="connsiteX0" fmla="*/ 0 w 76129"/>
              <a:gd name="connsiteY0" fmla="*/ 6355 h 225109"/>
              <a:gd name="connsiteX1" fmla="*/ 39644 w 76129"/>
              <a:gd name="connsiteY1" fmla="*/ 799 h 225109"/>
              <a:gd name="connsiteX2" fmla="*/ 76129 w 76129"/>
              <a:gd name="connsiteY2" fmla="*/ 41539 h 225109"/>
              <a:gd name="connsiteX3" fmla="*/ 74975 w 76129"/>
              <a:gd name="connsiteY3" fmla="*/ 213519 h 225109"/>
              <a:gd name="connsiteX4" fmla="*/ 48705 w 76129"/>
              <a:gd name="connsiteY4" fmla="*/ 214635 h 225109"/>
              <a:gd name="connsiteX5" fmla="*/ 23515 w 76129"/>
              <a:gd name="connsiteY5" fmla="*/ 223850 h 225109"/>
              <a:gd name="connsiteX6" fmla="*/ 0 w 76129"/>
              <a:gd name="connsiteY6" fmla="*/ 199415 h 225109"/>
              <a:gd name="connsiteX7" fmla="*/ 0 w 76129"/>
              <a:gd name="connsiteY7" fmla="*/ 6355 h 225109"/>
              <a:gd name="connsiteX0" fmla="*/ 0 w 76129"/>
              <a:gd name="connsiteY0" fmla="*/ 0 h 218754"/>
              <a:gd name="connsiteX1" fmla="*/ 35590 w 76129"/>
              <a:gd name="connsiteY1" fmla="*/ 19358 h 218754"/>
              <a:gd name="connsiteX2" fmla="*/ 76129 w 76129"/>
              <a:gd name="connsiteY2" fmla="*/ 35184 h 218754"/>
              <a:gd name="connsiteX3" fmla="*/ 74975 w 76129"/>
              <a:gd name="connsiteY3" fmla="*/ 207164 h 218754"/>
              <a:gd name="connsiteX4" fmla="*/ 48705 w 76129"/>
              <a:gd name="connsiteY4" fmla="*/ 208280 h 218754"/>
              <a:gd name="connsiteX5" fmla="*/ 23515 w 76129"/>
              <a:gd name="connsiteY5" fmla="*/ 217495 h 218754"/>
              <a:gd name="connsiteX6" fmla="*/ 0 w 76129"/>
              <a:gd name="connsiteY6" fmla="*/ 193060 h 218754"/>
              <a:gd name="connsiteX7" fmla="*/ 0 w 76129"/>
              <a:gd name="connsiteY7" fmla="*/ 0 h 21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29" h="218754">
                <a:moveTo>
                  <a:pt x="0" y="0"/>
                </a:moveTo>
                <a:cubicBezTo>
                  <a:pt x="7942" y="4206"/>
                  <a:pt x="27648" y="15152"/>
                  <a:pt x="35590" y="19358"/>
                </a:cubicBezTo>
                <a:lnTo>
                  <a:pt x="76129" y="35184"/>
                </a:lnTo>
                <a:cubicBezTo>
                  <a:pt x="75335" y="88425"/>
                  <a:pt x="75769" y="153923"/>
                  <a:pt x="74975" y="207164"/>
                </a:cubicBezTo>
                <a:cubicBezTo>
                  <a:pt x="72089" y="233452"/>
                  <a:pt x="57281" y="206558"/>
                  <a:pt x="48705" y="208280"/>
                </a:cubicBezTo>
                <a:cubicBezTo>
                  <a:pt x="40129" y="210002"/>
                  <a:pt x="31633" y="220032"/>
                  <a:pt x="23515" y="217495"/>
                </a:cubicBezTo>
                <a:lnTo>
                  <a:pt x="0" y="193060"/>
                </a:lnTo>
                <a:lnTo>
                  <a:pt x="0" y="0"/>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0" name="Rectangle 678">
            <a:extLst>
              <a:ext uri="{FF2B5EF4-FFF2-40B4-BE49-F238E27FC236}">
                <a16:creationId xmlns:a16="http://schemas.microsoft.com/office/drawing/2014/main" id="{337EDC8E-4705-4DA7-BA8A-FC0D8651DC89}"/>
              </a:ext>
            </a:extLst>
          </p:cNvPr>
          <p:cNvSpPr/>
          <p:nvPr/>
        </p:nvSpPr>
        <p:spPr>
          <a:xfrm rot="6134103">
            <a:off x="7799723" y="2265749"/>
            <a:ext cx="70332" cy="25397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29" h="226065">
                <a:moveTo>
                  <a:pt x="0" y="6355"/>
                </a:moveTo>
                <a:cubicBezTo>
                  <a:pt x="7942" y="10561"/>
                  <a:pt x="31702" y="-3407"/>
                  <a:pt x="39644" y="799"/>
                </a:cubicBezTo>
                <a:lnTo>
                  <a:pt x="76129" y="41539"/>
                </a:lnTo>
                <a:cubicBezTo>
                  <a:pt x="75335" y="94780"/>
                  <a:pt x="75769" y="160278"/>
                  <a:pt x="74975" y="213519"/>
                </a:cubicBezTo>
                <a:cubicBezTo>
                  <a:pt x="72089" y="239807"/>
                  <a:pt x="58427" y="216995"/>
                  <a:pt x="48705" y="214635"/>
                </a:cubicBezTo>
                <a:cubicBezTo>
                  <a:pt x="38983" y="212275"/>
                  <a:pt x="24763" y="201895"/>
                  <a:pt x="16645" y="199358"/>
                </a:cubicBezTo>
                <a:lnTo>
                  <a:pt x="0" y="199415"/>
                </a:lnTo>
                <a:lnTo>
                  <a:pt x="0" y="6355"/>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1" name="Rectangle 678">
            <a:extLst>
              <a:ext uri="{FF2B5EF4-FFF2-40B4-BE49-F238E27FC236}">
                <a16:creationId xmlns:a16="http://schemas.microsoft.com/office/drawing/2014/main" id="{96F7E663-3C51-4408-9F69-DEE9DA60DAB9}"/>
              </a:ext>
            </a:extLst>
          </p:cNvPr>
          <p:cNvSpPr/>
          <p:nvPr/>
        </p:nvSpPr>
        <p:spPr>
          <a:xfrm rot="16388237">
            <a:off x="7626057" y="2215079"/>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2" name="Rectangle 678">
            <a:extLst>
              <a:ext uri="{FF2B5EF4-FFF2-40B4-BE49-F238E27FC236}">
                <a16:creationId xmlns:a16="http://schemas.microsoft.com/office/drawing/2014/main" id="{F32703F6-D4D0-4949-B1CA-2D1AA3C19B12}"/>
              </a:ext>
            </a:extLst>
          </p:cNvPr>
          <p:cNvSpPr/>
          <p:nvPr/>
        </p:nvSpPr>
        <p:spPr>
          <a:xfrm rot="16536957">
            <a:off x="7630585" y="2338969"/>
            <a:ext cx="70332" cy="28586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 name="connsiteX0" fmla="*/ 0 w 76129"/>
              <a:gd name="connsiteY0" fmla="*/ 10574 h 230284"/>
              <a:gd name="connsiteX1" fmla="*/ 76129 w 76129"/>
              <a:gd name="connsiteY1" fmla="*/ 45758 h 230284"/>
              <a:gd name="connsiteX2" fmla="*/ 74975 w 76129"/>
              <a:gd name="connsiteY2" fmla="*/ 217738 h 230284"/>
              <a:gd name="connsiteX3" fmla="*/ 48705 w 76129"/>
              <a:gd name="connsiteY3" fmla="*/ 218854 h 230284"/>
              <a:gd name="connsiteX4" fmla="*/ 16645 w 76129"/>
              <a:gd name="connsiteY4" fmla="*/ 203577 h 230284"/>
              <a:gd name="connsiteX5" fmla="*/ 0 w 76129"/>
              <a:gd name="connsiteY5" fmla="*/ 203634 h 230284"/>
              <a:gd name="connsiteX6" fmla="*/ 0 w 76129"/>
              <a:gd name="connsiteY6" fmla="*/ 10574 h 230284"/>
              <a:gd name="connsiteX0" fmla="*/ 0 w 76129"/>
              <a:gd name="connsiteY0" fmla="*/ 26231 h 245941"/>
              <a:gd name="connsiteX1" fmla="*/ 45259 w 76129"/>
              <a:gd name="connsiteY1" fmla="*/ 4102 h 245941"/>
              <a:gd name="connsiteX2" fmla="*/ 76129 w 76129"/>
              <a:gd name="connsiteY2" fmla="*/ 61415 h 245941"/>
              <a:gd name="connsiteX3" fmla="*/ 74975 w 76129"/>
              <a:gd name="connsiteY3" fmla="*/ 233395 h 245941"/>
              <a:gd name="connsiteX4" fmla="*/ 48705 w 76129"/>
              <a:gd name="connsiteY4" fmla="*/ 234511 h 245941"/>
              <a:gd name="connsiteX5" fmla="*/ 16645 w 76129"/>
              <a:gd name="connsiteY5" fmla="*/ 219234 h 245941"/>
              <a:gd name="connsiteX6" fmla="*/ 0 w 76129"/>
              <a:gd name="connsiteY6" fmla="*/ 219291 h 245941"/>
              <a:gd name="connsiteX7" fmla="*/ 0 w 76129"/>
              <a:gd name="connsiteY7" fmla="*/ 26231 h 245941"/>
              <a:gd name="connsiteX0" fmla="*/ 0 w 76129"/>
              <a:gd name="connsiteY0" fmla="*/ 22129 h 241839"/>
              <a:gd name="connsiteX1" fmla="*/ 45259 w 76129"/>
              <a:gd name="connsiteY1" fmla="*/ 0 h 241839"/>
              <a:gd name="connsiteX2" fmla="*/ 76129 w 76129"/>
              <a:gd name="connsiteY2" fmla="*/ 57313 h 241839"/>
              <a:gd name="connsiteX3" fmla="*/ 74975 w 76129"/>
              <a:gd name="connsiteY3" fmla="*/ 229293 h 241839"/>
              <a:gd name="connsiteX4" fmla="*/ 48705 w 76129"/>
              <a:gd name="connsiteY4" fmla="*/ 230409 h 241839"/>
              <a:gd name="connsiteX5" fmla="*/ 16645 w 76129"/>
              <a:gd name="connsiteY5" fmla="*/ 215132 h 241839"/>
              <a:gd name="connsiteX6" fmla="*/ 0 w 76129"/>
              <a:gd name="connsiteY6" fmla="*/ 215189 h 241839"/>
              <a:gd name="connsiteX7" fmla="*/ 0 w 76129"/>
              <a:gd name="connsiteY7" fmla="*/ 22129 h 2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29" h="241839">
                <a:moveTo>
                  <a:pt x="0" y="22129"/>
                </a:moveTo>
                <a:cubicBezTo>
                  <a:pt x="7664" y="-10203"/>
                  <a:pt x="28123" y="5104"/>
                  <a:pt x="45259" y="0"/>
                </a:cubicBezTo>
                <a:cubicBezTo>
                  <a:pt x="57947" y="5864"/>
                  <a:pt x="71297" y="22631"/>
                  <a:pt x="76129" y="57313"/>
                </a:cubicBezTo>
                <a:cubicBezTo>
                  <a:pt x="75335" y="110554"/>
                  <a:pt x="75769" y="176052"/>
                  <a:pt x="74975" y="229293"/>
                </a:cubicBezTo>
                <a:cubicBezTo>
                  <a:pt x="72089" y="255581"/>
                  <a:pt x="58427" y="232769"/>
                  <a:pt x="48705" y="230409"/>
                </a:cubicBezTo>
                <a:cubicBezTo>
                  <a:pt x="38983" y="228049"/>
                  <a:pt x="24763" y="217669"/>
                  <a:pt x="16645" y="215132"/>
                </a:cubicBezTo>
                <a:lnTo>
                  <a:pt x="0" y="215189"/>
                </a:lnTo>
                <a:lnTo>
                  <a:pt x="0" y="22129"/>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3" name="Rectangle 678">
            <a:extLst>
              <a:ext uri="{FF2B5EF4-FFF2-40B4-BE49-F238E27FC236}">
                <a16:creationId xmlns:a16="http://schemas.microsoft.com/office/drawing/2014/main" id="{C1C180E8-8B86-47A4-9E63-86344128D7F8}"/>
              </a:ext>
            </a:extLst>
          </p:cNvPr>
          <p:cNvSpPr/>
          <p:nvPr/>
        </p:nvSpPr>
        <p:spPr>
          <a:xfrm rot="17127193">
            <a:off x="7526871" y="2332511"/>
            <a:ext cx="70332" cy="249276"/>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 name="connsiteX0" fmla="*/ 0 w 76129"/>
              <a:gd name="connsiteY0" fmla="*/ 6355 h 226062"/>
              <a:gd name="connsiteX1" fmla="*/ 39644 w 76129"/>
              <a:gd name="connsiteY1" fmla="*/ 799 h 226062"/>
              <a:gd name="connsiteX2" fmla="*/ 76129 w 76129"/>
              <a:gd name="connsiteY2" fmla="*/ 41539 h 226062"/>
              <a:gd name="connsiteX3" fmla="*/ 74975 w 76129"/>
              <a:gd name="connsiteY3" fmla="*/ 213519 h 226062"/>
              <a:gd name="connsiteX4" fmla="*/ 48705 w 76129"/>
              <a:gd name="connsiteY4" fmla="*/ 214635 h 226062"/>
              <a:gd name="connsiteX5" fmla="*/ 0 w 76129"/>
              <a:gd name="connsiteY5" fmla="*/ 199415 h 226062"/>
              <a:gd name="connsiteX6" fmla="*/ 0 w 76129"/>
              <a:gd name="connsiteY6" fmla="*/ 6355 h 226062"/>
              <a:gd name="connsiteX0" fmla="*/ 0 w 76129"/>
              <a:gd name="connsiteY0" fmla="*/ 6355 h 227254"/>
              <a:gd name="connsiteX1" fmla="*/ 39644 w 76129"/>
              <a:gd name="connsiteY1" fmla="*/ 799 h 227254"/>
              <a:gd name="connsiteX2" fmla="*/ 76129 w 76129"/>
              <a:gd name="connsiteY2" fmla="*/ 41539 h 227254"/>
              <a:gd name="connsiteX3" fmla="*/ 74975 w 76129"/>
              <a:gd name="connsiteY3" fmla="*/ 213519 h 227254"/>
              <a:gd name="connsiteX4" fmla="*/ 40163 w 76129"/>
              <a:gd name="connsiteY4" fmla="*/ 218354 h 227254"/>
              <a:gd name="connsiteX5" fmla="*/ 0 w 76129"/>
              <a:gd name="connsiteY5" fmla="*/ 199415 h 227254"/>
              <a:gd name="connsiteX6" fmla="*/ 0 w 76129"/>
              <a:gd name="connsiteY6" fmla="*/ 6355 h 227254"/>
              <a:gd name="connsiteX0" fmla="*/ 0 w 76129"/>
              <a:gd name="connsiteY0" fmla="*/ 6355 h 229309"/>
              <a:gd name="connsiteX1" fmla="*/ 39644 w 76129"/>
              <a:gd name="connsiteY1" fmla="*/ 799 h 229309"/>
              <a:gd name="connsiteX2" fmla="*/ 76129 w 76129"/>
              <a:gd name="connsiteY2" fmla="*/ 41539 h 229309"/>
              <a:gd name="connsiteX3" fmla="*/ 74975 w 76129"/>
              <a:gd name="connsiteY3" fmla="*/ 213519 h 229309"/>
              <a:gd name="connsiteX4" fmla="*/ 40163 w 76129"/>
              <a:gd name="connsiteY4" fmla="*/ 218354 h 229309"/>
              <a:gd name="connsiteX5" fmla="*/ 0 w 76129"/>
              <a:gd name="connsiteY5" fmla="*/ 199415 h 229309"/>
              <a:gd name="connsiteX6" fmla="*/ 0 w 76129"/>
              <a:gd name="connsiteY6" fmla="*/ 6355 h 229309"/>
              <a:gd name="connsiteX0" fmla="*/ 0 w 76129"/>
              <a:gd name="connsiteY0" fmla="*/ 0 h 222954"/>
              <a:gd name="connsiteX1" fmla="*/ 32411 w 76129"/>
              <a:gd name="connsiteY1" fmla="*/ 13783 h 222954"/>
              <a:gd name="connsiteX2" fmla="*/ 76129 w 76129"/>
              <a:gd name="connsiteY2" fmla="*/ 35184 h 222954"/>
              <a:gd name="connsiteX3" fmla="*/ 74975 w 76129"/>
              <a:gd name="connsiteY3" fmla="*/ 207164 h 222954"/>
              <a:gd name="connsiteX4" fmla="*/ 40163 w 76129"/>
              <a:gd name="connsiteY4" fmla="*/ 211999 h 222954"/>
              <a:gd name="connsiteX5" fmla="*/ 0 w 76129"/>
              <a:gd name="connsiteY5" fmla="*/ 193060 h 222954"/>
              <a:gd name="connsiteX6" fmla="*/ 0 w 76129"/>
              <a:gd name="connsiteY6" fmla="*/ 0 h 222954"/>
              <a:gd name="connsiteX0" fmla="*/ 0 w 76129"/>
              <a:gd name="connsiteY0" fmla="*/ 6408 h 229362"/>
              <a:gd name="connsiteX1" fmla="*/ 37924 w 76129"/>
              <a:gd name="connsiteY1" fmla="*/ 796 h 229362"/>
              <a:gd name="connsiteX2" fmla="*/ 76129 w 76129"/>
              <a:gd name="connsiteY2" fmla="*/ 41592 h 229362"/>
              <a:gd name="connsiteX3" fmla="*/ 74975 w 76129"/>
              <a:gd name="connsiteY3" fmla="*/ 213572 h 229362"/>
              <a:gd name="connsiteX4" fmla="*/ 40163 w 76129"/>
              <a:gd name="connsiteY4" fmla="*/ 218407 h 229362"/>
              <a:gd name="connsiteX5" fmla="*/ 0 w 76129"/>
              <a:gd name="connsiteY5" fmla="*/ 199468 h 229362"/>
              <a:gd name="connsiteX6" fmla="*/ 0 w 76129"/>
              <a:gd name="connsiteY6" fmla="*/ 6408 h 229362"/>
              <a:gd name="connsiteX0" fmla="*/ 0 w 76129"/>
              <a:gd name="connsiteY0" fmla="*/ 6408 h 229949"/>
              <a:gd name="connsiteX1" fmla="*/ 37924 w 76129"/>
              <a:gd name="connsiteY1" fmla="*/ 796 h 229949"/>
              <a:gd name="connsiteX2" fmla="*/ 76129 w 76129"/>
              <a:gd name="connsiteY2" fmla="*/ 41592 h 229949"/>
              <a:gd name="connsiteX3" fmla="*/ 74975 w 76129"/>
              <a:gd name="connsiteY3" fmla="*/ 213572 h 229949"/>
              <a:gd name="connsiteX4" fmla="*/ 0 w 76129"/>
              <a:gd name="connsiteY4" fmla="*/ 199468 h 229949"/>
              <a:gd name="connsiteX5" fmla="*/ 0 w 76129"/>
              <a:gd name="connsiteY5" fmla="*/ 6408 h 229949"/>
              <a:gd name="connsiteX0" fmla="*/ 0 w 76129"/>
              <a:gd name="connsiteY0" fmla="*/ 6408 h 223263"/>
              <a:gd name="connsiteX1" fmla="*/ 37924 w 76129"/>
              <a:gd name="connsiteY1" fmla="*/ 796 h 223263"/>
              <a:gd name="connsiteX2" fmla="*/ 76129 w 76129"/>
              <a:gd name="connsiteY2" fmla="*/ 41592 h 223263"/>
              <a:gd name="connsiteX3" fmla="*/ 74975 w 76129"/>
              <a:gd name="connsiteY3" fmla="*/ 213572 h 223263"/>
              <a:gd name="connsiteX4" fmla="*/ 0 w 76129"/>
              <a:gd name="connsiteY4" fmla="*/ 199468 h 223263"/>
              <a:gd name="connsiteX5" fmla="*/ 0 w 76129"/>
              <a:gd name="connsiteY5" fmla="*/ 6408 h 223263"/>
              <a:gd name="connsiteX0" fmla="*/ 0 w 76129"/>
              <a:gd name="connsiteY0" fmla="*/ 6408 h 217160"/>
              <a:gd name="connsiteX1" fmla="*/ 37924 w 76129"/>
              <a:gd name="connsiteY1" fmla="*/ 796 h 217160"/>
              <a:gd name="connsiteX2" fmla="*/ 76129 w 76129"/>
              <a:gd name="connsiteY2" fmla="*/ 41592 h 217160"/>
              <a:gd name="connsiteX3" fmla="*/ 74975 w 76129"/>
              <a:gd name="connsiteY3" fmla="*/ 213572 h 217160"/>
              <a:gd name="connsiteX4" fmla="*/ 0 w 76129"/>
              <a:gd name="connsiteY4" fmla="*/ 199468 h 217160"/>
              <a:gd name="connsiteX5" fmla="*/ 0 w 76129"/>
              <a:gd name="connsiteY5" fmla="*/ 6408 h 217160"/>
              <a:gd name="connsiteX0" fmla="*/ 0 w 76129"/>
              <a:gd name="connsiteY0" fmla="*/ 6408 h 221884"/>
              <a:gd name="connsiteX1" fmla="*/ 37924 w 76129"/>
              <a:gd name="connsiteY1" fmla="*/ 796 h 221884"/>
              <a:gd name="connsiteX2" fmla="*/ 76129 w 76129"/>
              <a:gd name="connsiteY2" fmla="*/ 41592 h 221884"/>
              <a:gd name="connsiteX3" fmla="*/ 74975 w 76129"/>
              <a:gd name="connsiteY3" fmla="*/ 213572 h 221884"/>
              <a:gd name="connsiteX4" fmla="*/ 0 w 76129"/>
              <a:gd name="connsiteY4" fmla="*/ 199468 h 221884"/>
              <a:gd name="connsiteX5" fmla="*/ 0 w 76129"/>
              <a:gd name="connsiteY5" fmla="*/ 6408 h 22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9" h="221884">
                <a:moveTo>
                  <a:pt x="0" y="6408"/>
                </a:moveTo>
                <a:cubicBezTo>
                  <a:pt x="7942" y="10614"/>
                  <a:pt x="29982" y="-3410"/>
                  <a:pt x="37924" y="796"/>
                </a:cubicBezTo>
                <a:cubicBezTo>
                  <a:pt x="52497" y="7930"/>
                  <a:pt x="61556" y="34458"/>
                  <a:pt x="76129" y="41592"/>
                </a:cubicBezTo>
                <a:cubicBezTo>
                  <a:pt x="75335" y="94833"/>
                  <a:pt x="75769" y="160331"/>
                  <a:pt x="74975" y="213572"/>
                </a:cubicBezTo>
                <a:cubicBezTo>
                  <a:pt x="46790" y="223616"/>
                  <a:pt x="37233" y="230022"/>
                  <a:pt x="0" y="199468"/>
                </a:cubicBezTo>
                <a:lnTo>
                  <a:pt x="0" y="6408"/>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4" name="Rectangle 678">
            <a:extLst>
              <a:ext uri="{FF2B5EF4-FFF2-40B4-BE49-F238E27FC236}">
                <a16:creationId xmlns:a16="http://schemas.microsoft.com/office/drawing/2014/main" id="{8E473F46-E3E7-4F08-92EF-AAE6C48B6A70}"/>
              </a:ext>
            </a:extLst>
          </p:cNvPr>
          <p:cNvSpPr/>
          <p:nvPr/>
        </p:nvSpPr>
        <p:spPr>
          <a:xfrm rot="17127193">
            <a:off x="7700489" y="2301149"/>
            <a:ext cx="70332" cy="26436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 fmla="*/ 0 w 59386"/>
              <a:gd name="connsiteY0" fmla="*/ 0 h 193060"/>
              <a:gd name="connsiteX1" fmla="*/ 59386 w 59386"/>
              <a:gd name="connsiteY1" fmla="*/ 33338 h 193060"/>
              <a:gd name="connsiteX2" fmla="*/ 57004 w 59386"/>
              <a:gd name="connsiteY2" fmla="*/ 193060 h 193060"/>
              <a:gd name="connsiteX3" fmla="*/ 0 w 59386"/>
              <a:gd name="connsiteY3" fmla="*/ 193060 h 193060"/>
              <a:gd name="connsiteX4" fmla="*/ 0 w 59386"/>
              <a:gd name="connsiteY4"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0 w 59386"/>
              <a:gd name="connsiteY4" fmla="*/ 193060 h 193060"/>
              <a:gd name="connsiteX5" fmla="*/ 0 w 59386"/>
              <a:gd name="connsiteY5" fmla="*/ 0 h 193060"/>
              <a:gd name="connsiteX0" fmla="*/ 0 w 59386"/>
              <a:gd name="connsiteY0" fmla="*/ 0 h 193060"/>
              <a:gd name="connsiteX1" fmla="*/ 30971 w 59386"/>
              <a:gd name="connsiteY1" fmla="*/ 29287 h 193060"/>
              <a:gd name="connsiteX2" fmla="*/ 59386 w 59386"/>
              <a:gd name="connsiteY2" fmla="*/ 33338 h 193060"/>
              <a:gd name="connsiteX3" fmla="*/ 57004 w 59386"/>
              <a:gd name="connsiteY3" fmla="*/ 193060 h 193060"/>
              <a:gd name="connsiteX4" fmla="*/ 35866 w 59386"/>
              <a:gd name="connsiteY4" fmla="*/ 176995 h 193060"/>
              <a:gd name="connsiteX5" fmla="*/ 0 w 59386"/>
              <a:gd name="connsiteY5" fmla="*/ 193060 h 193060"/>
              <a:gd name="connsiteX6" fmla="*/ 0 w 59386"/>
              <a:gd name="connsiteY6" fmla="*/ 0 h 193060"/>
              <a:gd name="connsiteX0" fmla="*/ 0 w 75001"/>
              <a:gd name="connsiteY0" fmla="*/ 0 h 207164"/>
              <a:gd name="connsiteX1" fmla="*/ 30971 w 75001"/>
              <a:gd name="connsiteY1" fmla="*/ 29287 h 207164"/>
              <a:gd name="connsiteX2" fmla="*/ 59386 w 75001"/>
              <a:gd name="connsiteY2" fmla="*/ 33338 h 207164"/>
              <a:gd name="connsiteX3" fmla="*/ 74975 w 75001"/>
              <a:gd name="connsiteY3" fmla="*/ 207164 h 207164"/>
              <a:gd name="connsiteX4" fmla="*/ 35866 w 75001"/>
              <a:gd name="connsiteY4" fmla="*/ 176995 h 207164"/>
              <a:gd name="connsiteX5" fmla="*/ 0 w 75001"/>
              <a:gd name="connsiteY5" fmla="*/ 193060 h 207164"/>
              <a:gd name="connsiteX6" fmla="*/ 0 w 75001"/>
              <a:gd name="connsiteY6" fmla="*/ 0 h 207164"/>
              <a:gd name="connsiteX0" fmla="*/ 0 w 76129"/>
              <a:gd name="connsiteY0" fmla="*/ 0 h 207164"/>
              <a:gd name="connsiteX1" fmla="*/ 30971 w 76129"/>
              <a:gd name="connsiteY1" fmla="*/ 29287 h 207164"/>
              <a:gd name="connsiteX2" fmla="*/ 76129 w 76129"/>
              <a:gd name="connsiteY2" fmla="*/ 35184 h 207164"/>
              <a:gd name="connsiteX3" fmla="*/ 74975 w 76129"/>
              <a:gd name="connsiteY3" fmla="*/ 207164 h 207164"/>
              <a:gd name="connsiteX4" fmla="*/ 35866 w 76129"/>
              <a:gd name="connsiteY4" fmla="*/ 176995 h 207164"/>
              <a:gd name="connsiteX5" fmla="*/ 0 w 76129"/>
              <a:gd name="connsiteY5" fmla="*/ 193060 h 207164"/>
              <a:gd name="connsiteX6" fmla="*/ 0 w 76129"/>
              <a:gd name="connsiteY6" fmla="*/ 0 h 207164"/>
              <a:gd name="connsiteX0" fmla="*/ 0 w 76129"/>
              <a:gd name="connsiteY0" fmla="*/ 6355 h 213519"/>
              <a:gd name="connsiteX1" fmla="*/ 39644 w 76129"/>
              <a:gd name="connsiteY1" fmla="*/ 799 h 213519"/>
              <a:gd name="connsiteX2" fmla="*/ 76129 w 76129"/>
              <a:gd name="connsiteY2" fmla="*/ 41539 h 213519"/>
              <a:gd name="connsiteX3" fmla="*/ 74975 w 76129"/>
              <a:gd name="connsiteY3" fmla="*/ 213519 h 213519"/>
              <a:gd name="connsiteX4" fmla="*/ 35866 w 76129"/>
              <a:gd name="connsiteY4" fmla="*/ 183350 h 213519"/>
              <a:gd name="connsiteX5" fmla="*/ 0 w 76129"/>
              <a:gd name="connsiteY5" fmla="*/ 199415 h 213519"/>
              <a:gd name="connsiteX6" fmla="*/ 0 w 76129"/>
              <a:gd name="connsiteY6" fmla="*/ 6355 h 213519"/>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0 w 76129"/>
              <a:gd name="connsiteY6" fmla="*/ 199415 h 226750"/>
              <a:gd name="connsiteX7" fmla="*/ 0 w 76129"/>
              <a:gd name="connsiteY7" fmla="*/ 6355 h 226750"/>
              <a:gd name="connsiteX0" fmla="*/ 0 w 76129"/>
              <a:gd name="connsiteY0" fmla="*/ 6355 h 226750"/>
              <a:gd name="connsiteX1" fmla="*/ 39644 w 76129"/>
              <a:gd name="connsiteY1" fmla="*/ 799 h 226750"/>
              <a:gd name="connsiteX2" fmla="*/ 76129 w 76129"/>
              <a:gd name="connsiteY2" fmla="*/ 41539 h 226750"/>
              <a:gd name="connsiteX3" fmla="*/ 74975 w 76129"/>
              <a:gd name="connsiteY3" fmla="*/ 213519 h 226750"/>
              <a:gd name="connsiteX4" fmla="*/ 48705 w 76129"/>
              <a:gd name="connsiteY4" fmla="*/ 214635 h 226750"/>
              <a:gd name="connsiteX5" fmla="*/ 35866 w 76129"/>
              <a:gd name="connsiteY5" fmla="*/ 183350 h 226750"/>
              <a:gd name="connsiteX6" fmla="*/ 16645 w 76129"/>
              <a:gd name="connsiteY6" fmla="*/ 199358 h 226750"/>
              <a:gd name="connsiteX7" fmla="*/ 0 w 76129"/>
              <a:gd name="connsiteY7" fmla="*/ 199415 h 226750"/>
              <a:gd name="connsiteX8" fmla="*/ 0 w 76129"/>
              <a:gd name="connsiteY8" fmla="*/ 6355 h 226750"/>
              <a:gd name="connsiteX0" fmla="*/ 0 w 76129"/>
              <a:gd name="connsiteY0" fmla="*/ 6355 h 226065"/>
              <a:gd name="connsiteX1" fmla="*/ 39644 w 76129"/>
              <a:gd name="connsiteY1" fmla="*/ 799 h 226065"/>
              <a:gd name="connsiteX2" fmla="*/ 76129 w 76129"/>
              <a:gd name="connsiteY2" fmla="*/ 41539 h 226065"/>
              <a:gd name="connsiteX3" fmla="*/ 74975 w 76129"/>
              <a:gd name="connsiteY3" fmla="*/ 213519 h 226065"/>
              <a:gd name="connsiteX4" fmla="*/ 48705 w 76129"/>
              <a:gd name="connsiteY4" fmla="*/ 214635 h 226065"/>
              <a:gd name="connsiteX5" fmla="*/ 16645 w 76129"/>
              <a:gd name="connsiteY5" fmla="*/ 199358 h 226065"/>
              <a:gd name="connsiteX6" fmla="*/ 0 w 76129"/>
              <a:gd name="connsiteY6" fmla="*/ 199415 h 226065"/>
              <a:gd name="connsiteX7" fmla="*/ 0 w 76129"/>
              <a:gd name="connsiteY7" fmla="*/ 6355 h 226065"/>
              <a:gd name="connsiteX0" fmla="*/ 0 w 76129"/>
              <a:gd name="connsiteY0" fmla="*/ 6355 h 226062"/>
              <a:gd name="connsiteX1" fmla="*/ 39644 w 76129"/>
              <a:gd name="connsiteY1" fmla="*/ 799 h 226062"/>
              <a:gd name="connsiteX2" fmla="*/ 76129 w 76129"/>
              <a:gd name="connsiteY2" fmla="*/ 41539 h 226062"/>
              <a:gd name="connsiteX3" fmla="*/ 74975 w 76129"/>
              <a:gd name="connsiteY3" fmla="*/ 213519 h 226062"/>
              <a:gd name="connsiteX4" fmla="*/ 48705 w 76129"/>
              <a:gd name="connsiteY4" fmla="*/ 214635 h 226062"/>
              <a:gd name="connsiteX5" fmla="*/ 0 w 76129"/>
              <a:gd name="connsiteY5" fmla="*/ 199415 h 226062"/>
              <a:gd name="connsiteX6" fmla="*/ 0 w 76129"/>
              <a:gd name="connsiteY6" fmla="*/ 6355 h 226062"/>
              <a:gd name="connsiteX0" fmla="*/ 0 w 76129"/>
              <a:gd name="connsiteY0" fmla="*/ 6355 h 227254"/>
              <a:gd name="connsiteX1" fmla="*/ 39644 w 76129"/>
              <a:gd name="connsiteY1" fmla="*/ 799 h 227254"/>
              <a:gd name="connsiteX2" fmla="*/ 76129 w 76129"/>
              <a:gd name="connsiteY2" fmla="*/ 41539 h 227254"/>
              <a:gd name="connsiteX3" fmla="*/ 74975 w 76129"/>
              <a:gd name="connsiteY3" fmla="*/ 213519 h 227254"/>
              <a:gd name="connsiteX4" fmla="*/ 40163 w 76129"/>
              <a:gd name="connsiteY4" fmla="*/ 218354 h 227254"/>
              <a:gd name="connsiteX5" fmla="*/ 0 w 76129"/>
              <a:gd name="connsiteY5" fmla="*/ 199415 h 227254"/>
              <a:gd name="connsiteX6" fmla="*/ 0 w 76129"/>
              <a:gd name="connsiteY6" fmla="*/ 6355 h 227254"/>
              <a:gd name="connsiteX0" fmla="*/ 0 w 76129"/>
              <a:gd name="connsiteY0" fmla="*/ 6355 h 229309"/>
              <a:gd name="connsiteX1" fmla="*/ 39644 w 76129"/>
              <a:gd name="connsiteY1" fmla="*/ 799 h 229309"/>
              <a:gd name="connsiteX2" fmla="*/ 76129 w 76129"/>
              <a:gd name="connsiteY2" fmla="*/ 41539 h 229309"/>
              <a:gd name="connsiteX3" fmla="*/ 74975 w 76129"/>
              <a:gd name="connsiteY3" fmla="*/ 213519 h 229309"/>
              <a:gd name="connsiteX4" fmla="*/ 40163 w 76129"/>
              <a:gd name="connsiteY4" fmla="*/ 218354 h 229309"/>
              <a:gd name="connsiteX5" fmla="*/ 0 w 76129"/>
              <a:gd name="connsiteY5" fmla="*/ 199415 h 229309"/>
              <a:gd name="connsiteX6" fmla="*/ 0 w 76129"/>
              <a:gd name="connsiteY6" fmla="*/ 6355 h 229309"/>
              <a:gd name="connsiteX0" fmla="*/ 0 w 76129"/>
              <a:gd name="connsiteY0" fmla="*/ 0 h 222954"/>
              <a:gd name="connsiteX1" fmla="*/ 32411 w 76129"/>
              <a:gd name="connsiteY1" fmla="*/ 13783 h 222954"/>
              <a:gd name="connsiteX2" fmla="*/ 76129 w 76129"/>
              <a:gd name="connsiteY2" fmla="*/ 35184 h 222954"/>
              <a:gd name="connsiteX3" fmla="*/ 74975 w 76129"/>
              <a:gd name="connsiteY3" fmla="*/ 207164 h 222954"/>
              <a:gd name="connsiteX4" fmla="*/ 40163 w 76129"/>
              <a:gd name="connsiteY4" fmla="*/ 211999 h 222954"/>
              <a:gd name="connsiteX5" fmla="*/ 0 w 76129"/>
              <a:gd name="connsiteY5" fmla="*/ 193060 h 222954"/>
              <a:gd name="connsiteX6" fmla="*/ 0 w 76129"/>
              <a:gd name="connsiteY6" fmla="*/ 0 h 222954"/>
              <a:gd name="connsiteX0" fmla="*/ 0 w 76129"/>
              <a:gd name="connsiteY0" fmla="*/ 6408 h 229362"/>
              <a:gd name="connsiteX1" fmla="*/ 37924 w 76129"/>
              <a:gd name="connsiteY1" fmla="*/ 796 h 229362"/>
              <a:gd name="connsiteX2" fmla="*/ 76129 w 76129"/>
              <a:gd name="connsiteY2" fmla="*/ 41592 h 229362"/>
              <a:gd name="connsiteX3" fmla="*/ 74975 w 76129"/>
              <a:gd name="connsiteY3" fmla="*/ 213572 h 229362"/>
              <a:gd name="connsiteX4" fmla="*/ 40163 w 76129"/>
              <a:gd name="connsiteY4" fmla="*/ 218407 h 229362"/>
              <a:gd name="connsiteX5" fmla="*/ 0 w 76129"/>
              <a:gd name="connsiteY5" fmla="*/ 199468 h 229362"/>
              <a:gd name="connsiteX6" fmla="*/ 0 w 76129"/>
              <a:gd name="connsiteY6" fmla="*/ 6408 h 229362"/>
              <a:gd name="connsiteX0" fmla="*/ 0 w 76129"/>
              <a:gd name="connsiteY0" fmla="*/ 6408 h 229949"/>
              <a:gd name="connsiteX1" fmla="*/ 37924 w 76129"/>
              <a:gd name="connsiteY1" fmla="*/ 796 h 229949"/>
              <a:gd name="connsiteX2" fmla="*/ 76129 w 76129"/>
              <a:gd name="connsiteY2" fmla="*/ 41592 h 229949"/>
              <a:gd name="connsiteX3" fmla="*/ 74975 w 76129"/>
              <a:gd name="connsiteY3" fmla="*/ 213572 h 229949"/>
              <a:gd name="connsiteX4" fmla="*/ 0 w 76129"/>
              <a:gd name="connsiteY4" fmla="*/ 199468 h 229949"/>
              <a:gd name="connsiteX5" fmla="*/ 0 w 76129"/>
              <a:gd name="connsiteY5" fmla="*/ 6408 h 229949"/>
              <a:gd name="connsiteX0" fmla="*/ 0 w 76129"/>
              <a:gd name="connsiteY0" fmla="*/ 6408 h 223263"/>
              <a:gd name="connsiteX1" fmla="*/ 37924 w 76129"/>
              <a:gd name="connsiteY1" fmla="*/ 796 h 223263"/>
              <a:gd name="connsiteX2" fmla="*/ 76129 w 76129"/>
              <a:gd name="connsiteY2" fmla="*/ 41592 h 223263"/>
              <a:gd name="connsiteX3" fmla="*/ 74975 w 76129"/>
              <a:gd name="connsiteY3" fmla="*/ 213572 h 223263"/>
              <a:gd name="connsiteX4" fmla="*/ 0 w 76129"/>
              <a:gd name="connsiteY4" fmla="*/ 199468 h 223263"/>
              <a:gd name="connsiteX5" fmla="*/ 0 w 76129"/>
              <a:gd name="connsiteY5" fmla="*/ 6408 h 223263"/>
              <a:gd name="connsiteX0" fmla="*/ 0 w 76129"/>
              <a:gd name="connsiteY0" fmla="*/ 6408 h 217160"/>
              <a:gd name="connsiteX1" fmla="*/ 37924 w 76129"/>
              <a:gd name="connsiteY1" fmla="*/ 796 h 217160"/>
              <a:gd name="connsiteX2" fmla="*/ 76129 w 76129"/>
              <a:gd name="connsiteY2" fmla="*/ 41592 h 217160"/>
              <a:gd name="connsiteX3" fmla="*/ 74975 w 76129"/>
              <a:gd name="connsiteY3" fmla="*/ 213572 h 217160"/>
              <a:gd name="connsiteX4" fmla="*/ 0 w 76129"/>
              <a:gd name="connsiteY4" fmla="*/ 199468 h 217160"/>
              <a:gd name="connsiteX5" fmla="*/ 0 w 76129"/>
              <a:gd name="connsiteY5" fmla="*/ 6408 h 217160"/>
              <a:gd name="connsiteX0" fmla="*/ 0 w 76129"/>
              <a:gd name="connsiteY0" fmla="*/ 6408 h 221884"/>
              <a:gd name="connsiteX1" fmla="*/ 37924 w 76129"/>
              <a:gd name="connsiteY1" fmla="*/ 796 h 221884"/>
              <a:gd name="connsiteX2" fmla="*/ 76129 w 76129"/>
              <a:gd name="connsiteY2" fmla="*/ 41592 h 221884"/>
              <a:gd name="connsiteX3" fmla="*/ 74975 w 76129"/>
              <a:gd name="connsiteY3" fmla="*/ 213572 h 221884"/>
              <a:gd name="connsiteX4" fmla="*/ 0 w 76129"/>
              <a:gd name="connsiteY4" fmla="*/ 199468 h 221884"/>
              <a:gd name="connsiteX5" fmla="*/ 0 w 76129"/>
              <a:gd name="connsiteY5" fmla="*/ 6408 h 221884"/>
              <a:gd name="connsiteX0" fmla="*/ 0 w 76129"/>
              <a:gd name="connsiteY0" fmla="*/ 6408 h 235315"/>
              <a:gd name="connsiteX1" fmla="*/ 37924 w 76129"/>
              <a:gd name="connsiteY1" fmla="*/ 796 h 235315"/>
              <a:gd name="connsiteX2" fmla="*/ 76129 w 76129"/>
              <a:gd name="connsiteY2" fmla="*/ 41592 h 235315"/>
              <a:gd name="connsiteX3" fmla="*/ 74975 w 76129"/>
              <a:gd name="connsiteY3" fmla="*/ 213572 h 235315"/>
              <a:gd name="connsiteX4" fmla="*/ 30375 w 76129"/>
              <a:gd name="connsiteY4" fmla="*/ 232413 h 235315"/>
              <a:gd name="connsiteX5" fmla="*/ 0 w 76129"/>
              <a:gd name="connsiteY5" fmla="*/ 199468 h 235315"/>
              <a:gd name="connsiteX6" fmla="*/ 0 w 76129"/>
              <a:gd name="connsiteY6" fmla="*/ 6408 h 23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29" h="235315">
                <a:moveTo>
                  <a:pt x="0" y="6408"/>
                </a:moveTo>
                <a:cubicBezTo>
                  <a:pt x="7942" y="10614"/>
                  <a:pt x="29982" y="-3410"/>
                  <a:pt x="37924" y="796"/>
                </a:cubicBezTo>
                <a:cubicBezTo>
                  <a:pt x="52497" y="7930"/>
                  <a:pt x="61556" y="34458"/>
                  <a:pt x="76129" y="41592"/>
                </a:cubicBezTo>
                <a:cubicBezTo>
                  <a:pt x="75335" y="94833"/>
                  <a:pt x="75769" y="160331"/>
                  <a:pt x="74975" y="213572"/>
                </a:cubicBezTo>
                <a:cubicBezTo>
                  <a:pt x="69175" y="243146"/>
                  <a:pt x="42871" y="234764"/>
                  <a:pt x="30375" y="232413"/>
                </a:cubicBezTo>
                <a:cubicBezTo>
                  <a:pt x="17879" y="230062"/>
                  <a:pt x="6888" y="234906"/>
                  <a:pt x="0" y="199468"/>
                </a:cubicBezTo>
                <a:lnTo>
                  <a:pt x="0" y="6408"/>
                </a:lnTo>
                <a:close/>
              </a:path>
            </a:pathLst>
          </a:custGeom>
          <a:pattFill prst="narVert">
            <a:fgClr>
              <a:srgbClr val="FFFFB3"/>
            </a:fgClr>
            <a:bgClr>
              <a:schemeClr val="bg1"/>
            </a:bgClr>
          </a:pattFill>
          <a:ln/>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5" name="Teardrop 904">
            <a:extLst>
              <a:ext uri="{FF2B5EF4-FFF2-40B4-BE49-F238E27FC236}">
                <a16:creationId xmlns:a16="http://schemas.microsoft.com/office/drawing/2014/main" id="{53716E12-CCEB-4E73-8636-4E1400A1B5C7}"/>
              </a:ext>
            </a:extLst>
          </p:cNvPr>
          <p:cNvSpPr/>
          <p:nvPr/>
        </p:nvSpPr>
        <p:spPr>
          <a:xfrm rot="19015281">
            <a:off x="5829300" y="2055019"/>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6" name="Teardrop 905">
            <a:extLst>
              <a:ext uri="{FF2B5EF4-FFF2-40B4-BE49-F238E27FC236}">
                <a16:creationId xmlns:a16="http://schemas.microsoft.com/office/drawing/2014/main" id="{F3E4D9EF-E431-49CB-B4F0-1E6D115EE7C6}"/>
              </a:ext>
            </a:extLst>
          </p:cNvPr>
          <p:cNvSpPr/>
          <p:nvPr/>
        </p:nvSpPr>
        <p:spPr>
          <a:xfrm rot="19015281">
            <a:off x="6203156" y="2172891"/>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7" name="Teardrop 906">
            <a:extLst>
              <a:ext uri="{FF2B5EF4-FFF2-40B4-BE49-F238E27FC236}">
                <a16:creationId xmlns:a16="http://schemas.microsoft.com/office/drawing/2014/main" id="{11B55BFD-4F04-4AEF-853F-4F570DADB9A2}"/>
              </a:ext>
            </a:extLst>
          </p:cNvPr>
          <p:cNvSpPr/>
          <p:nvPr/>
        </p:nvSpPr>
        <p:spPr>
          <a:xfrm rot="19015281">
            <a:off x="6579394" y="2289572"/>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8" name="Teardrop 907">
            <a:extLst>
              <a:ext uri="{FF2B5EF4-FFF2-40B4-BE49-F238E27FC236}">
                <a16:creationId xmlns:a16="http://schemas.microsoft.com/office/drawing/2014/main" id="{74BA490C-04F0-4422-A677-BEB262C10635}"/>
              </a:ext>
            </a:extLst>
          </p:cNvPr>
          <p:cNvSpPr/>
          <p:nvPr/>
        </p:nvSpPr>
        <p:spPr>
          <a:xfrm rot="19015281">
            <a:off x="6632972" y="2250281"/>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9" name="Teardrop 908">
            <a:extLst>
              <a:ext uri="{FF2B5EF4-FFF2-40B4-BE49-F238E27FC236}">
                <a16:creationId xmlns:a16="http://schemas.microsoft.com/office/drawing/2014/main" id="{A6DBF0F6-04AA-4A6B-A155-A217C86C52C2}"/>
              </a:ext>
            </a:extLst>
          </p:cNvPr>
          <p:cNvSpPr/>
          <p:nvPr/>
        </p:nvSpPr>
        <p:spPr>
          <a:xfrm rot="19015281">
            <a:off x="6248400" y="2128837"/>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0" name="Teardrop 909">
            <a:extLst>
              <a:ext uri="{FF2B5EF4-FFF2-40B4-BE49-F238E27FC236}">
                <a16:creationId xmlns:a16="http://schemas.microsoft.com/office/drawing/2014/main" id="{E7397AAE-58E5-4757-B506-4710F2667B7F}"/>
              </a:ext>
            </a:extLst>
          </p:cNvPr>
          <p:cNvSpPr/>
          <p:nvPr/>
        </p:nvSpPr>
        <p:spPr>
          <a:xfrm rot="19015281">
            <a:off x="5784056" y="2088356"/>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1" name="Teardrop 910">
            <a:extLst>
              <a:ext uri="{FF2B5EF4-FFF2-40B4-BE49-F238E27FC236}">
                <a16:creationId xmlns:a16="http://schemas.microsoft.com/office/drawing/2014/main" id="{16B57E37-B35C-48AA-BDC9-032FDC9FAC90}"/>
              </a:ext>
            </a:extLst>
          </p:cNvPr>
          <p:cNvSpPr/>
          <p:nvPr/>
        </p:nvSpPr>
        <p:spPr>
          <a:xfrm rot="19015281">
            <a:off x="5874544" y="2070497"/>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2" name="Teardrop 911">
            <a:extLst>
              <a:ext uri="{FF2B5EF4-FFF2-40B4-BE49-F238E27FC236}">
                <a16:creationId xmlns:a16="http://schemas.microsoft.com/office/drawing/2014/main" id="{40199232-6623-49FA-B380-4E8B38EBC80E}"/>
              </a:ext>
            </a:extLst>
          </p:cNvPr>
          <p:cNvSpPr/>
          <p:nvPr/>
        </p:nvSpPr>
        <p:spPr>
          <a:xfrm rot="19015281">
            <a:off x="5868591" y="202763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3" name="Teardrop 912">
            <a:extLst>
              <a:ext uri="{FF2B5EF4-FFF2-40B4-BE49-F238E27FC236}">
                <a16:creationId xmlns:a16="http://schemas.microsoft.com/office/drawing/2014/main" id="{0880F90A-7027-4FD0-9C76-B3E739FBC8D9}"/>
              </a:ext>
            </a:extLst>
          </p:cNvPr>
          <p:cNvSpPr/>
          <p:nvPr/>
        </p:nvSpPr>
        <p:spPr>
          <a:xfrm rot="19015281">
            <a:off x="6649641" y="2311003"/>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14" name="Group 913">
            <a:extLst>
              <a:ext uri="{FF2B5EF4-FFF2-40B4-BE49-F238E27FC236}">
                <a16:creationId xmlns:a16="http://schemas.microsoft.com/office/drawing/2014/main" id="{9C94923A-3A26-45C1-A630-F19F18EC7069}"/>
              </a:ext>
            </a:extLst>
          </p:cNvPr>
          <p:cNvGrpSpPr>
            <a:grpSpLocks/>
          </p:cNvGrpSpPr>
          <p:nvPr/>
        </p:nvGrpSpPr>
        <p:grpSpPr bwMode="auto">
          <a:xfrm rot="4850839">
            <a:off x="5899547" y="1890713"/>
            <a:ext cx="342900" cy="342900"/>
            <a:chOff x="2299548" y="5186148"/>
            <a:chExt cx="1656000" cy="1656000"/>
          </a:xfrm>
        </p:grpSpPr>
        <p:sp>
          <p:nvSpPr>
            <p:cNvPr id="915" name="Oval 914">
              <a:extLst>
                <a:ext uri="{FF2B5EF4-FFF2-40B4-BE49-F238E27FC236}">
                  <a16:creationId xmlns:a16="http://schemas.microsoft.com/office/drawing/2014/main" id="{1DE7C101-D12E-4E38-8886-FD681E67571B}"/>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16" name="Group 159">
              <a:extLst>
                <a:ext uri="{FF2B5EF4-FFF2-40B4-BE49-F238E27FC236}">
                  <a16:creationId xmlns:a16="http://schemas.microsoft.com/office/drawing/2014/main" id="{E34BAD24-7B5B-4808-9280-997F8022DBE0}"/>
                </a:ext>
              </a:extLst>
            </p:cNvPr>
            <p:cNvGrpSpPr>
              <a:grpSpLocks/>
            </p:cNvGrpSpPr>
            <p:nvPr/>
          </p:nvGrpSpPr>
          <p:grpSpPr bwMode="auto">
            <a:xfrm>
              <a:off x="2408283" y="5202545"/>
              <a:ext cx="1447112" cy="1171568"/>
              <a:chOff x="3837997" y="4836692"/>
              <a:chExt cx="1447112" cy="1171568"/>
            </a:xfrm>
          </p:grpSpPr>
          <p:sp>
            <p:nvSpPr>
              <p:cNvPr id="917" name="Rounded Rectangle 160">
                <a:extLst>
                  <a:ext uri="{FF2B5EF4-FFF2-40B4-BE49-F238E27FC236}">
                    <a16:creationId xmlns:a16="http://schemas.microsoft.com/office/drawing/2014/main" id="{035BC8A1-AA07-470E-8720-D3B60943BFC3}"/>
                  </a:ext>
                </a:extLst>
              </p:cNvPr>
              <p:cNvSpPr/>
              <p:nvPr/>
            </p:nvSpPr>
            <p:spPr>
              <a:xfrm rot="2238109">
                <a:off x="4596252" y="5862126"/>
                <a:ext cx="684248"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8" name="Rounded Rectangle 161">
                <a:extLst>
                  <a:ext uri="{FF2B5EF4-FFF2-40B4-BE49-F238E27FC236}">
                    <a16:creationId xmlns:a16="http://schemas.microsoft.com/office/drawing/2014/main" id="{4B6D687C-AB77-4217-9856-2F0B6D8CCBC4}"/>
                  </a:ext>
                </a:extLst>
              </p:cNvPr>
              <p:cNvSpPr/>
              <p:nvPr/>
            </p:nvSpPr>
            <p:spPr>
              <a:xfrm rot="5453266">
                <a:off x="4213136" y="5116029"/>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9" name="Rounded Rectangle 162">
                <a:extLst>
                  <a:ext uri="{FF2B5EF4-FFF2-40B4-BE49-F238E27FC236}">
                    <a16:creationId xmlns:a16="http://schemas.microsoft.com/office/drawing/2014/main" id="{F269D1A8-C418-43CE-9192-666CD94FE0E0}"/>
                  </a:ext>
                </a:extLst>
              </p:cNvPr>
              <p:cNvSpPr/>
              <p:nvPr/>
            </p:nvSpPr>
            <p:spPr>
              <a:xfrm rot="19396628">
                <a:off x="3829631" y="5869620"/>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0" name="Oval 919">
                <a:extLst>
                  <a:ext uri="{FF2B5EF4-FFF2-40B4-BE49-F238E27FC236}">
                    <a16:creationId xmlns:a16="http://schemas.microsoft.com/office/drawing/2014/main" id="{CA7652E8-C520-4D76-A9D4-53A9916F9702}"/>
                  </a:ext>
                </a:extLst>
              </p:cNvPr>
              <p:cNvSpPr/>
              <p:nvPr/>
            </p:nvSpPr>
            <p:spPr>
              <a:xfrm>
                <a:off x="4407760" y="5504545"/>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921" name="Group 920">
            <a:extLst>
              <a:ext uri="{FF2B5EF4-FFF2-40B4-BE49-F238E27FC236}">
                <a16:creationId xmlns:a16="http://schemas.microsoft.com/office/drawing/2014/main" id="{B8B3EFD8-C035-4669-AC73-D70007CD2E38}"/>
              </a:ext>
            </a:extLst>
          </p:cNvPr>
          <p:cNvGrpSpPr>
            <a:grpSpLocks/>
          </p:cNvGrpSpPr>
          <p:nvPr/>
        </p:nvGrpSpPr>
        <p:grpSpPr bwMode="auto">
          <a:xfrm rot="1046471">
            <a:off x="5497116" y="1803797"/>
            <a:ext cx="342900" cy="342900"/>
            <a:chOff x="2299548" y="5186148"/>
            <a:chExt cx="1656000" cy="1656000"/>
          </a:xfrm>
        </p:grpSpPr>
        <p:sp>
          <p:nvSpPr>
            <p:cNvPr id="922" name="Oval 921">
              <a:extLst>
                <a:ext uri="{FF2B5EF4-FFF2-40B4-BE49-F238E27FC236}">
                  <a16:creationId xmlns:a16="http://schemas.microsoft.com/office/drawing/2014/main" id="{0002C030-7318-47BA-A55C-603842B8B492}"/>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23" name="Group 166">
              <a:extLst>
                <a:ext uri="{FF2B5EF4-FFF2-40B4-BE49-F238E27FC236}">
                  <a16:creationId xmlns:a16="http://schemas.microsoft.com/office/drawing/2014/main" id="{576F7D35-BAA6-4AEA-A567-56B16B2E7AA1}"/>
                </a:ext>
              </a:extLst>
            </p:cNvPr>
            <p:cNvGrpSpPr>
              <a:grpSpLocks/>
            </p:cNvGrpSpPr>
            <p:nvPr/>
          </p:nvGrpSpPr>
          <p:grpSpPr bwMode="auto">
            <a:xfrm>
              <a:off x="2408283" y="5202545"/>
              <a:ext cx="1447112" cy="1171568"/>
              <a:chOff x="3837997" y="4836692"/>
              <a:chExt cx="1447112" cy="1171568"/>
            </a:xfrm>
          </p:grpSpPr>
          <p:sp>
            <p:nvSpPr>
              <p:cNvPr id="924" name="Rounded Rectangle 167">
                <a:extLst>
                  <a:ext uri="{FF2B5EF4-FFF2-40B4-BE49-F238E27FC236}">
                    <a16:creationId xmlns:a16="http://schemas.microsoft.com/office/drawing/2014/main" id="{CBA8F9D6-D6C6-4A7A-B6E2-7405CCE800F7}"/>
                  </a:ext>
                </a:extLst>
              </p:cNvPr>
              <p:cNvSpPr/>
              <p:nvPr/>
            </p:nvSpPr>
            <p:spPr>
              <a:xfrm rot="2238109">
                <a:off x="4595798" y="5851878"/>
                <a:ext cx="684248"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5" name="Rounded Rectangle 168">
                <a:extLst>
                  <a:ext uri="{FF2B5EF4-FFF2-40B4-BE49-F238E27FC236}">
                    <a16:creationId xmlns:a16="http://schemas.microsoft.com/office/drawing/2014/main" id="{04589A80-6ABE-4E46-890F-B3760458E53F}"/>
                  </a:ext>
                </a:extLst>
              </p:cNvPr>
              <p:cNvSpPr/>
              <p:nvPr/>
            </p:nvSpPr>
            <p:spPr>
              <a:xfrm rot="5453266">
                <a:off x="4211500" y="5101563"/>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6" name="Rounded Rectangle 169">
                <a:extLst>
                  <a:ext uri="{FF2B5EF4-FFF2-40B4-BE49-F238E27FC236}">
                    <a16:creationId xmlns:a16="http://schemas.microsoft.com/office/drawing/2014/main" id="{7EEF3BA7-6C8C-4092-920F-71A81BEBAFAF}"/>
                  </a:ext>
                </a:extLst>
              </p:cNvPr>
              <p:cNvSpPr/>
              <p:nvPr/>
            </p:nvSpPr>
            <p:spPr>
              <a:xfrm rot="19396628">
                <a:off x="3832769" y="5862435"/>
                <a:ext cx="684248"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7" name="Oval 926">
                <a:extLst>
                  <a:ext uri="{FF2B5EF4-FFF2-40B4-BE49-F238E27FC236}">
                    <a16:creationId xmlns:a16="http://schemas.microsoft.com/office/drawing/2014/main" id="{4A9E1BE7-8A2F-4B6B-A7AA-E9E4D6CCB79B}"/>
                  </a:ext>
                </a:extLst>
              </p:cNvPr>
              <p:cNvSpPr/>
              <p:nvPr/>
            </p:nvSpPr>
            <p:spPr>
              <a:xfrm>
                <a:off x="4406037" y="5499061"/>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928" name="Group 927">
            <a:extLst>
              <a:ext uri="{FF2B5EF4-FFF2-40B4-BE49-F238E27FC236}">
                <a16:creationId xmlns:a16="http://schemas.microsoft.com/office/drawing/2014/main" id="{F6E46656-5C52-48EF-B09B-5962A3274280}"/>
              </a:ext>
            </a:extLst>
          </p:cNvPr>
          <p:cNvGrpSpPr>
            <a:grpSpLocks/>
          </p:cNvGrpSpPr>
          <p:nvPr/>
        </p:nvGrpSpPr>
        <p:grpSpPr bwMode="auto">
          <a:xfrm rot="1046471">
            <a:off x="6278166" y="2013347"/>
            <a:ext cx="342900" cy="342900"/>
            <a:chOff x="2299548" y="5186148"/>
            <a:chExt cx="1656000" cy="1656000"/>
          </a:xfrm>
        </p:grpSpPr>
        <p:sp>
          <p:nvSpPr>
            <p:cNvPr id="929" name="Oval 928">
              <a:extLst>
                <a:ext uri="{FF2B5EF4-FFF2-40B4-BE49-F238E27FC236}">
                  <a16:creationId xmlns:a16="http://schemas.microsoft.com/office/drawing/2014/main" id="{26A3BF89-D130-44BF-8299-C34CC5BC6ADF}"/>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30" name="Group 403">
              <a:extLst>
                <a:ext uri="{FF2B5EF4-FFF2-40B4-BE49-F238E27FC236}">
                  <a16:creationId xmlns:a16="http://schemas.microsoft.com/office/drawing/2014/main" id="{A2C4E0C2-7771-4A6F-9923-1B6DB8CEBFB1}"/>
                </a:ext>
              </a:extLst>
            </p:cNvPr>
            <p:cNvGrpSpPr>
              <a:grpSpLocks/>
            </p:cNvGrpSpPr>
            <p:nvPr/>
          </p:nvGrpSpPr>
          <p:grpSpPr bwMode="auto">
            <a:xfrm>
              <a:off x="2408283" y="5202545"/>
              <a:ext cx="1447112" cy="1171568"/>
              <a:chOff x="3837997" y="4836692"/>
              <a:chExt cx="1447112" cy="1171568"/>
            </a:xfrm>
          </p:grpSpPr>
          <p:sp>
            <p:nvSpPr>
              <p:cNvPr id="931" name="Rounded Rectangle 404">
                <a:extLst>
                  <a:ext uri="{FF2B5EF4-FFF2-40B4-BE49-F238E27FC236}">
                    <a16:creationId xmlns:a16="http://schemas.microsoft.com/office/drawing/2014/main" id="{8581D1FB-BACC-40FE-BFCD-BA193BED6E20}"/>
                  </a:ext>
                </a:extLst>
              </p:cNvPr>
              <p:cNvSpPr/>
              <p:nvPr/>
            </p:nvSpPr>
            <p:spPr>
              <a:xfrm rot="2238109">
                <a:off x="4595798" y="5851878"/>
                <a:ext cx="684248"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2" name="Rounded Rectangle 405">
                <a:extLst>
                  <a:ext uri="{FF2B5EF4-FFF2-40B4-BE49-F238E27FC236}">
                    <a16:creationId xmlns:a16="http://schemas.microsoft.com/office/drawing/2014/main" id="{58A61E02-9116-4EEB-A7A9-95C788BC6EFF}"/>
                  </a:ext>
                </a:extLst>
              </p:cNvPr>
              <p:cNvSpPr/>
              <p:nvPr/>
            </p:nvSpPr>
            <p:spPr>
              <a:xfrm rot="5453266">
                <a:off x="4211500" y="5101563"/>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3" name="Rounded Rectangle 406">
                <a:extLst>
                  <a:ext uri="{FF2B5EF4-FFF2-40B4-BE49-F238E27FC236}">
                    <a16:creationId xmlns:a16="http://schemas.microsoft.com/office/drawing/2014/main" id="{ED3E3A74-514D-4C0E-BE40-E993B97C3615}"/>
                  </a:ext>
                </a:extLst>
              </p:cNvPr>
              <p:cNvSpPr/>
              <p:nvPr/>
            </p:nvSpPr>
            <p:spPr>
              <a:xfrm rot="19396628">
                <a:off x="3832769" y="5862435"/>
                <a:ext cx="684248"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4" name="Oval 933">
                <a:extLst>
                  <a:ext uri="{FF2B5EF4-FFF2-40B4-BE49-F238E27FC236}">
                    <a16:creationId xmlns:a16="http://schemas.microsoft.com/office/drawing/2014/main" id="{4CE66337-DE0D-4788-90F0-D0C1506B2450}"/>
                  </a:ext>
                </a:extLst>
              </p:cNvPr>
              <p:cNvSpPr/>
              <p:nvPr/>
            </p:nvSpPr>
            <p:spPr>
              <a:xfrm>
                <a:off x="4406037" y="5499061"/>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935" name="Group 934">
            <a:extLst>
              <a:ext uri="{FF2B5EF4-FFF2-40B4-BE49-F238E27FC236}">
                <a16:creationId xmlns:a16="http://schemas.microsoft.com/office/drawing/2014/main" id="{A8B21CEE-8619-42B8-AFA7-6B3705F99CB1}"/>
              </a:ext>
            </a:extLst>
          </p:cNvPr>
          <p:cNvGrpSpPr>
            <a:grpSpLocks/>
          </p:cNvGrpSpPr>
          <p:nvPr/>
        </p:nvGrpSpPr>
        <p:grpSpPr bwMode="auto">
          <a:xfrm rot="2390671">
            <a:off x="6680597" y="2100263"/>
            <a:ext cx="342900" cy="342900"/>
            <a:chOff x="2299548" y="5186148"/>
            <a:chExt cx="1656000" cy="1656000"/>
          </a:xfrm>
        </p:grpSpPr>
        <p:sp>
          <p:nvSpPr>
            <p:cNvPr id="936" name="Oval 935">
              <a:extLst>
                <a:ext uri="{FF2B5EF4-FFF2-40B4-BE49-F238E27FC236}">
                  <a16:creationId xmlns:a16="http://schemas.microsoft.com/office/drawing/2014/main" id="{C48AAB98-73C4-49A4-AB83-E52D546C4C23}"/>
                </a:ext>
              </a:extLst>
            </p:cNvPr>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37" name="Group 561">
              <a:extLst>
                <a:ext uri="{FF2B5EF4-FFF2-40B4-BE49-F238E27FC236}">
                  <a16:creationId xmlns:a16="http://schemas.microsoft.com/office/drawing/2014/main" id="{D5BEF7A9-9ECB-41BA-91E4-3EF9B87F8E57}"/>
                </a:ext>
              </a:extLst>
            </p:cNvPr>
            <p:cNvGrpSpPr>
              <a:grpSpLocks/>
            </p:cNvGrpSpPr>
            <p:nvPr/>
          </p:nvGrpSpPr>
          <p:grpSpPr bwMode="auto">
            <a:xfrm>
              <a:off x="2408283" y="5202545"/>
              <a:ext cx="1447112" cy="1171568"/>
              <a:chOff x="3837997" y="4836692"/>
              <a:chExt cx="1447112" cy="1171568"/>
            </a:xfrm>
          </p:grpSpPr>
          <p:sp>
            <p:nvSpPr>
              <p:cNvPr id="938" name="Rounded Rectangle 562">
                <a:extLst>
                  <a:ext uri="{FF2B5EF4-FFF2-40B4-BE49-F238E27FC236}">
                    <a16:creationId xmlns:a16="http://schemas.microsoft.com/office/drawing/2014/main" id="{5EA9F548-C39B-4099-9713-D877CC6397C2}"/>
                  </a:ext>
                </a:extLst>
              </p:cNvPr>
              <p:cNvSpPr/>
              <p:nvPr/>
            </p:nvSpPr>
            <p:spPr>
              <a:xfrm rot="2238109">
                <a:off x="4594107" y="5849803"/>
                <a:ext cx="684248" cy="15524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9" name="Rounded Rectangle 563">
                <a:extLst>
                  <a:ext uri="{FF2B5EF4-FFF2-40B4-BE49-F238E27FC236}">
                    <a16:creationId xmlns:a16="http://schemas.microsoft.com/office/drawing/2014/main" id="{DD53E71D-56D5-4A36-80AD-03C0F204758B}"/>
                  </a:ext>
                </a:extLst>
              </p:cNvPr>
              <p:cNvSpPr/>
              <p:nvPr/>
            </p:nvSpPr>
            <p:spPr>
              <a:xfrm rot="5453266">
                <a:off x="4206351" y="5105317"/>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0" name="Rounded Rectangle 564">
                <a:extLst>
                  <a:ext uri="{FF2B5EF4-FFF2-40B4-BE49-F238E27FC236}">
                    <a16:creationId xmlns:a16="http://schemas.microsoft.com/office/drawing/2014/main" id="{A210B4EC-A0E3-4422-9F98-C5441D6D83C8}"/>
                  </a:ext>
                </a:extLst>
              </p:cNvPr>
              <p:cNvSpPr/>
              <p:nvPr/>
            </p:nvSpPr>
            <p:spPr>
              <a:xfrm rot="19396628">
                <a:off x="3831765" y="5863501"/>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1" name="Oval 940">
                <a:extLst>
                  <a:ext uri="{FF2B5EF4-FFF2-40B4-BE49-F238E27FC236}">
                    <a16:creationId xmlns:a16="http://schemas.microsoft.com/office/drawing/2014/main" id="{77A13462-7FAC-4439-924B-F357B523DEFC}"/>
                  </a:ext>
                </a:extLst>
              </p:cNvPr>
              <p:cNvSpPr/>
              <p:nvPr/>
            </p:nvSpPr>
            <p:spPr>
              <a:xfrm>
                <a:off x="4404078" y="5500128"/>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sp>
        <p:nvSpPr>
          <p:cNvPr id="942" name="Freeform 662">
            <a:extLst>
              <a:ext uri="{FF2B5EF4-FFF2-40B4-BE49-F238E27FC236}">
                <a16:creationId xmlns:a16="http://schemas.microsoft.com/office/drawing/2014/main" id="{F808CC55-AB80-4602-8A23-EF4DCE0CC7F9}"/>
              </a:ext>
            </a:extLst>
          </p:cNvPr>
          <p:cNvSpPr/>
          <p:nvPr/>
        </p:nvSpPr>
        <p:spPr>
          <a:xfrm rot="153544">
            <a:off x="5377539" y="2176969"/>
            <a:ext cx="1537077" cy="660459"/>
          </a:xfrm>
          <a:custGeom>
            <a:avLst/>
            <a:gdLst>
              <a:gd name="connsiteX0" fmla="*/ 0 w 2974312"/>
              <a:gd name="connsiteY0" fmla="*/ 924449 h 1678075"/>
              <a:gd name="connsiteX1" fmla="*/ 90435 w 2974312"/>
              <a:gd name="connsiteY1" fmla="*/ 1215851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 fmla="*/ 0 w 2974312"/>
              <a:gd name="connsiteY0" fmla="*/ 924449 h 1678075"/>
              <a:gd name="connsiteX1" fmla="*/ 251209 w 2974312"/>
              <a:gd name="connsiteY1" fmla="*/ 1266093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 fmla="*/ 0 w 2069961"/>
              <a:gd name="connsiteY0" fmla="*/ 924449 h 1678075"/>
              <a:gd name="connsiteX1" fmla="*/ 251209 w 2069961"/>
              <a:gd name="connsiteY1" fmla="*/ 1266093 h 1678075"/>
              <a:gd name="connsiteX2" fmla="*/ 1698172 w 2069961"/>
              <a:gd name="connsiteY2" fmla="*/ 1678075 h 1678075"/>
              <a:gd name="connsiteX3" fmla="*/ 2069961 w 2069961"/>
              <a:gd name="connsiteY3" fmla="*/ 1547446 h 1678075"/>
              <a:gd name="connsiteX4" fmla="*/ 1045029 w 2069961"/>
              <a:gd name="connsiteY4" fmla="*/ 0 h 1678075"/>
              <a:gd name="connsiteX5" fmla="*/ 0 w 2069961"/>
              <a:gd name="connsiteY5" fmla="*/ 924449 h 1678075"/>
              <a:gd name="connsiteX0" fmla="*/ 0 w 2069961"/>
              <a:gd name="connsiteY0" fmla="*/ 0 h 753626"/>
              <a:gd name="connsiteX1" fmla="*/ 251209 w 2069961"/>
              <a:gd name="connsiteY1" fmla="*/ 341644 h 753626"/>
              <a:gd name="connsiteX2" fmla="*/ 1698172 w 2069961"/>
              <a:gd name="connsiteY2" fmla="*/ 753626 h 753626"/>
              <a:gd name="connsiteX3" fmla="*/ 2069961 w 2069961"/>
              <a:gd name="connsiteY3" fmla="*/ 622997 h 753626"/>
              <a:gd name="connsiteX4" fmla="*/ 0 w 2069961"/>
              <a:gd name="connsiteY4" fmla="*/ 0 h 753626"/>
              <a:gd name="connsiteX0" fmla="*/ 0 w 2069961"/>
              <a:gd name="connsiteY0" fmla="*/ 0 h 1004835"/>
              <a:gd name="connsiteX1" fmla="*/ 653143 w 2069961"/>
              <a:gd name="connsiteY1" fmla="*/ 1004835 h 1004835"/>
              <a:gd name="connsiteX2" fmla="*/ 1698172 w 2069961"/>
              <a:gd name="connsiteY2" fmla="*/ 753626 h 1004835"/>
              <a:gd name="connsiteX3" fmla="*/ 2069961 w 2069961"/>
              <a:gd name="connsiteY3" fmla="*/ 622997 h 1004835"/>
              <a:gd name="connsiteX4" fmla="*/ 0 w 2069961"/>
              <a:gd name="connsiteY4" fmla="*/ 0 h 1004835"/>
              <a:gd name="connsiteX0" fmla="*/ 0 w 2069961"/>
              <a:gd name="connsiteY0" fmla="*/ 0 h 1115366"/>
              <a:gd name="connsiteX1" fmla="*/ 653143 w 2069961"/>
              <a:gd name="connsiteY1" fmla="*/ 1004835 h 1115366"/>
              <a:gd name="connsiteX2" fmla="*/ 1024933 w 2069961"/>
              <a:gd name="connsiteY2" fmla="*/ 1115366 h 1115366"/>
              <a:gd name="connsiteX3" fmla="*/ 2069961 w 2069961"/>
              <a:gd name="connsiteY3" fmla="*/ 622997 h 1115366"/>
              <a:gd name="connsiteX4" fmla="*/ 0 w 2069961"/>
              <a:gd name="connsiteY4" fmla="*/ 0 h 1115366"/>
              <a:gd name="connsiteX0" fmla="*/ 0 w 2069961"/>
              <a:gd name="connsiteY0" fmla="*/ 0 h 1115366"/>
              <a:gd name="connsiteX1" fmla="*/ 552660 w 2069961"/>
              <a:gd name="connsiteY1" fmla="*/ 974690 h 1115366"/>
              <a:gd name="connsiteX2" fmla="*/ 1024933 w 2069961"/>
              <a:gd name="connsiteY2" fmla="*/ 1115366 h 1115366"/>
              <a:gd name="connsiteX3" fmla="*/ 2069961 w 2069961"/>
              <a:gd name="connsiteY3" fmla="*/ 622997 h 1115366"/>
              <a:gd name="connsiteX4" fmla="*/ 0 w 2069961"/>
              <a:gd name="connsiteY4" fmla="*/ 0 h 1115366"/>
              <a:gd name="connsiteX0" fmla="*/ 0 w 2069961"/>
              <a:gd name="connsiteY0" fmla="*/ 0 h 1075173"/>
              <a:gd name="connsiteX1" fmla="*/ 552660 w 2069961"/>
              <a:gd name="connsiteY1" fmla="*/ 974690 h 1075173"/>
              <a:gd name="connsiteX2" fmla="*/ 1125417 w 2069961"/>
              <a:gd name="connsiteY2" fmla="*/ 1075173 h 1075173"/>
              <a:gd name="connsiteX3" fmla="*/ 2069961 w 2069961"/>
              <a:gd name="connsiteY3" fmla="*/ 622997 h 1075173"/>
              <a:gd name="connsiteX4" fmla="*/ 0 w 2069961"/>
              <a:gd name="connsiteY4" fmla="*/ 0 h 1075173"/>
              <a:gd name="connsiteX0" fmla="*/ 0 w 2069961"/>
              <a:gd name="connsiteY0" fmla="*/ 0 h 1075173"/>
              <a:gd name="connsiteX1" fmla="*/ 643095 w 2069961"/>
              <a:gd name="connsiteY1" fmla="*/ 934496 h 1075173"/>
              <a:gd name="connsiteX2" fmla="*/ 1125417 w 2069961"/>
              <a:gd name="connsiteY2" fmla="*/ 1075173 h 1075173"/>
              <a:gd name="connsiteX3" fmla="*/ 2069961 w 2069961"/>
              <a:gd name="connsiteY3" fmla="*/ 622997 h 1075173"/>
              <a:gd name="connsiteX4" fmla="*/ 0 w 2069961"/>
              <a:gd name="connsiteY4" fmla="*/ 0 h 1075173"/>
              <a:gd name="connsiteX0" fmla="*/ 0 w 2069961"/>
              <a:gd name="connsiteY0" fmla="*/ 0 h 1185705"/>
              <a:gd name="connsiteX1" fmla="*/ 643095 w 2069961"/>
              <a:gd name="connsiteY1" fmla="*/ 934496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69961"/>
              <a:gd name="connsiteY0" fmla="*/ 0 h 1185705"/>
              <a:gd name="connsiteX1" fmla="*/ 864158 w 2069961"/>
              <a:gd name="connsiteY1" fmla="*/ 974690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69961"/>
              <a:gd name="connsiteY0" fmla="*/ 0 h 1185705"/>
              <a:gd name="connsiteX1" fmla="*/ 733529 w 2069961"/>
              <a:gd name="connsiteY1" fmla="*/ 1014884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69961"/>
              <a:gd name="connsiteY0" fmla="*/ 0 h 1185705"/>
              <a:gd name="connsiteX1" fmla="*/ 612948 w 2069961"/>
              <a:gd name="connsiteY1" fmla="*/ 874207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69961"/>
              <a:gd name="connsiteY0" fmla="*/ 0 h 1185705"/>
              <a:gd name="connsiteX1" fmla="*/ 803867 w 2069961"/>
              <a:gd name="connsiteY1" fmla="*/ 954594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69961"/>
              <a:gd name="connsiteY0" fmla="*/ 0 h 1185705"/>
              <a:gd name="connsiteX1" fmla="*/ 1078492 w 2069961"/>
              <a:gd name="connsiteY1" fmla="*/ 1044765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69961"/>
              <a:gd name="connsiteY0" fmla="*/ 0 h 1185705"/>
              <a:gd name="connsiteX1" fmla="*/ 1352219 w 2069961"/>
              <a:gd name="connsiteY1" fmla="*/ 1108390 h 1185705"/>
              <a:gd name="connsiteX2" fmla="*/ 1597690 w 2069961"/>
              <a:gd name="connsiteY2" fmla="*/ 1185705 h 1185705"/>
              <a:gd name="connsiteX3" fmla="*/ 2069961 w 2069961"/>
              <a:gd name="connsiteY3" fmla="*/ 622997 h 1185705"/>
              <a:gd name="connsiteX4" fmla="*/ 0 w 2069961"/>
              <a:gd name="connsiteY4" fmla="*/ 0 h 1185705"/>
              <a:gd name="connsiteX0" fmla="*/ 0 w 2049436"/>
              <a:gd name="connsiteY0" fmla="*/ 0 h 1173618"/>
              <a:gd name="connsiteX1" fmla="*/ 1331694 w 2049436"/>
              <a:gd name="connsiteY1" fmla="*/ 1096303 h 1173618"/>
              <a:gd name="connsiteX2" fmla="*/ 1577165 w 2049436"/>
              <a:gd name="connsiteY2" fmla="*/ 1173618 h 1173618"/>
              <a:gd name="connsiteX3" fmla="*/ 2049436 w 2049436"/>
              <a:gd name="connsiteY3" fmla="*/ 610910 h 1173618"/>
              <a:gd name="connsiteX4" fmla="*/ 0 w 2049436"/>
              <a:gd name="connsiteY4" fmla="*/ 0 h 1173618"/>
              <a:gd name="connsiteX0" fmla="*/ 0 w 2049436"/>
              <a:gd name="connsiteY0" fmla="*/ 0 h 1169020"/>
              <a:gd name="connsiteX1" fmla="*/ 1331694 w 2049436"/>
              <a:gd name="connsiteY1" fmla="*/ 1096303 h 1169020"/>
              <a:gd name="connsiteX2" fmla="*/ 1586224 w 2049436"/>
              <a:gd name="connsiteY2" fmla="*/ 1169021 h 1169020"/>
              <a:gd name="connsiteX3" fmla="*/ 2049436 w 2049436"/>
              <a:gd name="connsiteY3" fmla="*/ 610910 h 1169020"/>
              <a:gd name="connsiteX4" fmla="*/ 0 w 2049436"/>
              <a:gd name="connsiteY4" fmla="*/ 0 h 1169020"/>
              <a:gd name="connsiteX0" fmla="*/ 0 w 2049436"/>
              <a:gd name="connsiteY0" fmla="*/ 0 h 1152084"/>
              <a:gd name="connsiteX1" fmla="*/ 1331694 w 2049436"/>
              <a:gd name="connsiteY1" fmla="*/ 1096303 h 1152084"/>
              <a:gd name="connsiteX2" fmla="*/ 1597938 w 2049436"/>
              <a:gd name="connsiteY2" fmla="*/ 1152084 h 1152084"/>
              <a:gd name="connsiteX3" fmla="*/ 2049436 w 2049436"/>
              <a:gd name="connsiteY3" fmla="*/ 610910 h 1152084"/>
              <a:gd name="connsiteX4" fmla="*/ 0 w 2049436"/>
              <a:gd name="connsiteY4" fmla="*/ 0 h 1152084"/>
              <a:gd name="connsiteX0" fmla="*/ 0 w 2049436"/>
              <a:gd name="connsiteY0" fmla="*/ 0 h 1164425"/>
              <a:gd name="connsiteX1" fmla="*/ 1331694 w 2049436"/>
              <a:gd name="connsiteY1" fmla="*/ 1096303 h 1164425"/>
              <a:gd name="connsiteX2" fmla="*/ 1595284 w 2049436"/>
              <a:gd name="connsiteY2" fmla="*/ 1164425 h 1164425"/>
              <a:gd name="connsiteX3" fmla="*/ 2049436 w 2049436"/>
              <a:gd name="connsiteY3" fmla="*/ 610910 h 1164425"/>
              <a:gd name="connsiteX4" fmla="*/ 0 w 2049436"/>
              <a:gd name="connsiteY4" fmla="*/ 0 h 1164425"/>
              <a:gd name="connsiteX0" fmla="*/ 0 w 2049436"/>
              <a:gd name="connsiteY0" fmla="*/ 0 h 1164425"/>
              <a:gd name="connsiteX1" fmla="*/ 1338509 w 2049436"/>
              <a:gd name="connsiteY1" fmla="*/ 1116208 h 1164425"/>
              <a:gd name="connsiteX2" fmla="*/ 1595284 w 2049436"/>
              <a:gd name="connsiteY2" fmla="*/ 1164425 h 1164425"/>
              <a:gd name="connsiteX3" fmla="*/ 2049436 w 2049436"/>
              <a:gd name="connsiteY3" fmla="*/ 610910 h 1164425"/>
              <a:gd name="connsiteX4" fmla="*/ 0 w 2049436"/>
              <a:gd name="connsiteY4" fmla="*/ 0 h 1164425"/>
              <a:gd name="connsiteX0" fmla="*/ 0 w 2049436"/>
              <a:gd name="connsiteY0" fmla="*/ 0 h 1164425"/>
              <a:gd name="connsiteX1" fmla="*/ 1351318 w 2049436"/>
              <a:gd name="connsiteY1" fmla="*/ 1131696 h 1164425"/>
              <a:gd name="connsiteX2" fmla="*/ 1595284 w 2049436"/>
              <a:gd name="connsiteY2" fmla="*/ 1164425 h 1164425"/>
              <a:gd name="connsiteX3" fmla="*/ 2049436 w 2049436"/>
              <a:gd name="connsiteY3" fmla="*/ 610910 h 1164425"/>
              <a:gd name="connsiteX4" fmla="*/ 0 w 2049436"/>
              <a:gd name="connsiteY4" fmla="*/ 0 h 1164425"/>
              <a:gd name="connsiteX0" fmla="*/ 0 w 2049436"/>
              <a:gd name="connsiteY0" fmla="*/ 0 h 1164425"/>
              <a:gd name="connsiteX1" fmla="*/ 1347705 w 2049436"/>
              <a:gd name="connsiteY1" fmla="*/ 1115663 h 1164425"/>
              <a:gd name="connsiteX2" fmla="*/ 1595284 w 2049436"/>
              <a:gd name="connsiteY2" fmla="*/ 1164425 h 1164425"/>
              <a:gd name="connsiteX3" fmla="*/ 2049436 w 2049436"/>
              <a:gd name="connsiteY3" fmla="*/ 610910 h 1164425"/>
              <a:gd name="connsiteX4" fmla="*/ 0 w 2049436"/>
              <a:gd name="connsiteY4" fmla="*/ 0 h 116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436" h="1164425">
                <a:moveTo>
                  <a:pt x="0" y="0"/>
                </a:moveTo>
                <a:lnTo>
                  <a:pt x="1347705" y="1115663"/>
                </a:lnTo>
                <a:lnTo>
                  <a:pt x="1595284" y="1164425"/>
                </a:lnTo>
                <a:lnTo>
                  <a:pt x="2049436" y="610910"/>
                </a:lnTo>
                <a:lnTo>
                  <a:pt x="0" y="0"/>
                </a:lnTo>
                <a:close/>
              </a:path>
            </a:pathLst>
          </a:custGeom>
          <a:gradFill flip="none" rotWithShape="1">
            <a:gsLst>
              <a:gs pos="98000">
                <a:schemeClr val="bg2">
                  <a:lumMod val="10000"/>
                </a:schemeClr>
              </a:gs>
              <a:gs pos="25000">
                <a:schemeClr val="bg2">
                  <a:lumMod val="50000"/>
                </a:schemeClr>
              </a:gs>
            </a:gsLst>
            <a:lin ang="5400000" scaled="1"/>
            <a:tileRect/>
          </a:gradFill>
          <a:ln>
            <a:solidFill>
              <a:schemeClr val="bg2">
                <a:lumMod val="2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943" name="Straight Connector 942">
            <a:extLst>
              <a:ext uri="{FF2B5EF4-FFF2-40B4-BE49-F238E27FC236}">
                <a16:creationId xmlns:a16="http://schemas.microsoft.com/office/drawing/2014/main" id="{B3D24FEF-B5CA-46FA-B149-94C2C69C446C}"/>
              </a:ext>
            </a:extLst>
          </p:cNvPr>
          <p:cNvCxnSpPr>
            <a:stCxn id="523" idx="0"/>
            <a:endCxn id="523" idx="3"/>
          </p:cNvCxnSpPr>
          <p:nvPr/>
        </p:nvCxnSpPr>
        <p:spPr>
          <a:xfrm>
            <a:off x="5355557" y="2123673"/>
            <a:ext cx="1557755" cy="429863"/>
          </a:xfrm>
          <a:prstGeom prst="line">
            <a:avLst/>
          </a:prstGeom>
          <a:ln w="38100">
            <a:solidFill>
              <a:schemeClr val="bg2">
                <a:lumMod val="10000"/>
              </a:schemeClr>
            </a:solidFill>
          </a:ln>
          <a:scene3d>
            <a:camera prst="orthographicFront"/>
            <a:lightRig rig="threePt" dir="t"/>
          </a:scene3d>
          <a:sp3d>
            <a:bevelT/>
          </a:sp3d>
        </p:spPr>
        <p:style>
          <a:lnRef idx="1">
            <a:schemeClr val="dk1"/>
          </a:lnRef>
          <a:fillRef idx="0">
            <a:schemeClr val="dk1"/>
          </a:fillRef>
          <a:effectRef idx="0">
            <a:schemeClr val="dk1"/>
          </a:effectRef>
          <a:fontRef idx="minor">
            <a:schemeClr val="tx1"/>
          </a:fontRef>
        </p:style>
      </p:cxnSp>
      <p:sp>
        <p:nvSpPr>
          <p:cNvPr id="944" name="Oval 943">
            <a:extLst>
              <a:ext uri="{FF2B5EF4-FFF2-40B4-BE49-F238E27FC236}">
                <a16:creationId xmlns:a16="http://schemas.microsoft.com/office/drawing/2014/main" id="{D43836FC-77F7-401D-9612-40B9749114B6}"/>
              </a:ext>
            </a:extLst>
          </p:cNvPr>
          <p:cNvSpPr/>
          <p:nvPr/>
        </p:nvSpPr>
        <p:spPr>
          <a:xfrm>
            <a:off x="7047310" y="3729038"/>
            <a:ext cx="67865" cy="34528"/>
          </a:xfrm>
          <a:prstGeom prst="ellipse">
            <a:avLst/>
          </a:prstGeom>
          <a:gradFill flip="none" rotWithShape="1">
            <a:gsLst>
              <a:gs pos="4000">
                <a:schemeClr val="bg1">
                  <a:lumMod val="95000"/>
                </a:schemeClr>
              </a:gs>
              <a:gs pos="97500">
                <a:srgbClr val="FFC000"/>
              </a:gs>
              <a:gs pos="60000">
                <a:srgbClr val="FFFF66"/>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5" name="Oval 944">
            <a:extLst>
              <a:ext uri="{FF2B5EF4-FFF2-40B4-BE49-F238E27FC236}">
                <a16:creationId xmlns:a16="http://schemas.microsoft.com/office/drawing/2014/main" id="{D247601E-A55A-4148-9B9B-955E91B5FB5D}"/>
              </a:ext>
            </a:extLst>
          </p:cNvPr>
          <p:cNvSpPr/>
          <p:nvPr/>
        </p:nvSpPr>
        <p:spPr>
          <a:xfrm>
            <a:off x="7106842" y="3734990"/>
            <a:ext cx="67865" cy="33338"/>
          </a:xfrm>
          <a:prstGeom prst="ellipse">
            <a:avLst/>
          </a:prstGeom>
          <a:gradFill flip="none" rotWithShape="1">
            <a:gsLst>
              <a:gs pos="4000">
                <a:schemeClr val="bg1">
                  <a:lumMod val="95000"/>
                </a:schemeClr>
              </a:gs>
              <a:gs pos="97500">
                <a:srgbClr val="FFC000"/>
              </a:gs>
              <a:gs pos="60000">
                <a:srgbClr val="FFFF66"/>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6" name="Freeform 118">
            <a:extLst>
              <a:ext uri="{FF2B5EF4-FFF2-40B4-BE49-F238E27FC236}">
                <a16:creationId xmlns:a16="http://schemas.microsoft.com/office/drawing/2014/main" id="{5F9D56D9-BC22-469D-824E-6768F06103A5}"/>
              </a:ext>
            </a:extLst>
          </p:cNvPr>
          <p:cNvSpPr/>
          <p:nvPr/>
        </p:nvSpPr>
        <p:spPr>
          <a:xfrm>
            <a:off x="6265069" y="3713559"/>
            <a:ext cx="978694" cy="700088"/>
          </a:xfrm>
          <a:custGeom>
            <a:avLst/>
            <a:gdLst>
              <a:gd name="connsiteX0" fmla="*/ 0 w 1305574"/>
              <a:gd name="connsiteY0" fmla="*/ 17441 h 934332"/>
              <a:gd name="connsiteX1" fmla="*/ 9966 w 1305574"/>
              <a:gd name="connsiteY1" fmla="*/ 849619 h 934332"/>
              <a:gd name="connsiteX2" fmla="*/ 313936 w 1305574"/>
              <a:gd name="connsiteY2" fmla="*/ 921874 h 934332"/>
              <a:gd name="connsiteX3" fmla="*/ 787331 w 1305574"/>
              <a:gd name="connsiteY3" fmla="*/ 934332 h 934332"/>
              <a:gd name="connsiteX4" fmla="*/ 1161064 w 1305574"/>
              <a:gd name="connsiteY4" fmla="*/ 889484 h 934332"/>
              <a:gd name="connsiteX5" fmla="*/ 1305574 w 1305574"/>
              <a:gd name="connsiteY5" fmla="*/ 804771 h 934332"/>
              <a:gd name="connsiteX6" fmla="*/ 1298099 w 1305574"/>
              <a:gd name="connsiteY6" fmla="*/ 0 h 934332"/>
              <a:gd name="connsiteX7" fmla="*/ 1255743 w 1305574"/>
              <a:gd name="connsiteY7" fmla="*/ 7474 h 934332"/>
              <a:gd name="connsiteX8" fmla="*/ 1228336 w 1305574"/>
              <a:gd name="connsiteY8" fmla="*/ 82221 h 934332"/>
              <a:gd name="connsiteX9" fmla="*/ 1166047 w 1305574"/>
              <a:gd name="connsiteY9" fmla="*/ 107137 h 934332"/>
              <a:gd name="connsiteX10" fmla="*/ 1071368 w 1305574"/>
              <a:gd name="connsiteY10" fmla="*/ 142018 h 934332"/>
              <a:gd name="connsiteX11" fmla="*/ 951773 w 1305574"/>
              <a:gd name="connsiteY11" fmla="*/ 174409 h 934332"/>
              <a:gd name="connsiteX12" fmla="*/ 812246 w 1305574"/>
              <a:gd name="connsiteY12" fmla="*/ 199324 h 934332"/>
              <a:gd name="connsiteX13" fmla="*/ 677703 w 1305574"/>
              <a:gd name="connsiteY13" fmla="*/ 209290 h 934332"/>
              <a:gd name="connsiteX14" fmla="*/ 535684 w 1305574"/>
              <a:gd name="connsiteY14" fmla="*/ 209290 h 934332"/>
              <a:gd name="connsiteX15" fmla="*/ 411106 w 1305574"/>
              <a:gd name="connsiteY15" fmla="*/ 199324 h 934332"/>
              <a:gd name="connsiteX16" fmla="*/ 289020 w 1305574"/>
              <a:gd name="connsiteY16" fmla="*/ 176900 h 934332"/>
              <a:gd name="connsiteX17" fmla="*/ 147002 w 1305574"/>
              <a:gd name="connsiteY17" fmla="*/ 139527 h 934332"/>
              <a:gd name="connsiteX18" fmla="*/ 62289 w 1305574"/>
              <a:gd name="connsiteY18" fmla="*/ 84713 h 934332"/>
              <a:gd name="connsiteX19" fmla="*/ 0 w 1305574"/>
              <a:gd name="connsiteY19" fmla="*/ 17441 h 9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5574" h="934332">
                <a:moveTo>
                  <a:pt x="0" y="17441"/>
                </a:moveTo>
                <a:lnTo>
                  <a:pt x="9966" y="849619"/>
                </a:lnTo>
                <a:lnTo>
                  <a:pt x="313936" y="921874"/>
                </a:lnTo>
                <a:lnTo>
                  <a:pt x="787331" y="934332"/>
                </a:lnTo>
                <a:lnTo>
                  <a:pt x="1161064" y="889484"/>
                </a:lnTo>
                <a:lnTo>
                  <a:pt x="1305574" y="804771"/>
                </a:lnTo>
                <a:cubicBezTo>
                  <a:pt x="1303082" y="536514"/>
                  <a:pt x="1300591" y="268257"/>
                  <a:pt x="1298099" y="0"/>
                </a:cubicBezTo>
                <a:lnTo>
                  <a:pt x="1255743" y="7474"/>
                </a:lnTo>
                <a:lnTo>
                  <a:pt x="1228336" y="82221"/>
                </a:lnTo>
                <a:lnTo>
                  <a:pt x="1166047" y="107137"/>
                </a:lnTo>
                <a:lnTo>
                  <a:pt x="1071368" y="142018"/>
                </a:lnTo>
                <a:lnTo>
                  <a:pt x="951773" y="174409"/>
                </a:lnTo>
                <a:lnTo>
                  <a:pt x="812246" y="199324"/>
                </a:lnTo>
                <a:lnTo>
                  <a:pt x="677703" y="209290"/>
                </a:lnTo>
                <a:lnTo>
                  <a:pt x="535684" y="209290"/>
                </a:lnTo>
                <a:lnTo>
                  <a:pt x="411106" y="199324"/>
                </a:lnTo>
                <a:lnTo>
                  <a:pt x="289020" y="176900"/>
                </a:lnTo>
                <a:lnTo>
                  <a:pt x="147002" y="139527"/>
                </a:lnTo>
                <a:lnTo>
                  <a:pt x="62289" y="84713"/>
                </a:lnTo>
                <a:lnTo>
                  <a:pt x="0" y="17441"/>
                </a:lnTo>
                <a:close/>
              </a:path>
            </a:pathLst>
          </a:custGeom>
          <a:pattFill prst="dashHorz">
            <a:fgClr>
              <a:schemeClr val="bg1"/>
            </a:fgClr>
            <a:bgClr>
              <a:srgbClr val="FFFF6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47" name="Group 686">
            <a:extLst>
              <a:ext uri="{FF2B5EF4-FFF2-40B4-BE49-F238E27FC236}">
                <a16:creationId xmlns:a16="http://schemas.microsoft.com/office/drawing/2014/main" id="{1EE53BD8-05C5-4629-8914-5C80A509C7D7}"/>
              </a:ext>
            </a:extLst>
          </p:cNvPr>
          <p:cNvGrpSpPr>
            <a:grpSpLocks/>
          </p:cNvGrpSpPr>
          <p:nvPr/>
        </p:nvGrpSpPr>
        <p:grpSpPr bwMode="auto">
          <a:xfrm>
            <a:off x="6167438" y="4142185"/>
            <a:ext cx="1143000" cy="307181"/>
            <a:chOff x="3462338" y="5085184"/>
            <a:chExt cx="2258881" cy="646984"/>
          </a:xfrm>
        </p:grpSpPr>
        <p:sp>
          <p:nvSpPr>
            <p:cNvPr id="948" name="Freeform 687">
              <a:extLst>
                <a:ext uri="{FF2B5EF4-FFF2-40B4-BE49-F238E27FC236}">
                  <a16:creationId xmlns:a16="http://schemas.microsoft.com/office/drawing/2014/main" id="{ABDA7F6A-66CA-41A6-8A65-4E6221D1FDD7}"/>
                </a:ext>
              </a:extLst>
            </p:cNvPr>
            <p:cNvSpPr/>
            <p:nvPr/>
          </p:nvSpPr>
          <p:spPr>
            <a:xfrm>
              <a:off x="3462338" y="5411184"/>
              <a:ext cx="2254175" cy="320984"/>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dkDn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9" name="Arc 948">
              <a:extLst>
                <a:ext uri="{FF2B5EF4-FFF2-40B4-BE49-F238E27FC236}">
                  <a16:creationId xmlns:a16="http://schemas.microsoft.com/office/drawing/2014/main" id="{07C1B802-B8E5-4644-B09A-00552275D87B}"/>
                </a:ext>
              </a:extLst>
            </p:cNvPr>
            <p:cNvSpPr/>
            <p:nvPr/>
          </p:nvSpPr>
          <p:spPr>
            <a:xfrm rot="10800000">
              <a:off x="3469398" y="5085184"/>
              <a:ext cx="2251821" cy="646984"/>
            </a:xfrm>
            <a:prstGeom prst="arc">
              <a:avLst>
                <a:gd name="adj1" fmla="val 10798695"/>
                <a:gd name="adj2" fmla="val 2151193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950" name="Arc 949">
              <a:extLst>
                <a:ext uri="{FF2B5EF4-FFF2-40B4-BE49-F238E27FC236}">
                  <a16:creationId xmlns:a16="http://schemas.microsoft.com/office/drawing/2014/main" id="{1521ADB7-0470-4ABB-8F07-9EC86B70F8F7}"/>
                </a:ext>
              </a:extLst>
            </p:cNvPr>
            <p:cNvSpPr/>
            <p:nvPr/>
          </p:nvSpPr>
          <p:spPr>
            <a:xfrm rot="10800000">
              <a:off x="3697638" y="5260722"/>
              <a:ext cx="1811811" cy="328508"/>
            </a:xfrm>
            <a:prstGeom prst="arc">
              <a:avLst>
                <a:gd name="adj1" fmla="val 10830765"/>
                <a:gd name="adj2" fmla="val 21588452"/>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951" name="Freeform 708">
            <a:extLst>
              <a:ext uri="{FF2B5EF4-FFF2-40B4-BE49-F238E27FC236}">
                <a16:creationId xmlns:a16="http://schemas.microsoft.com/office/drawing/2014/main" id="{CF1CB9F5-8053-4635-A7E6-DAD893734032}"/>
              </a:ext>
            </a:extLst>
          </p:cNvPr>
          <p:cNvSpPr/>
          <p:nvPr/>
        </p:nvSpPr>
        <p:spPr>
          <a:xfrm>
            <a:off x="7208044" y="3576638"/>
            <a:ext cx="101204" cy="731044"/>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 name="connsiteX0" fmla="*/ 425003 w 631065"/>
              <a:gd name="connsiteY0" fmla="*/ 1114022 h 2646608"/>
              <a:gd name="connsiteX1" fmla="*/ 0 w 631065"/>
              <a:gd name="connsiteY1" fmla="*/ 0 h 2646608"/>
              <a:gd name="connsiteX2" fmla="*/ 624625 w 631065"/>
              <a:gd name="connsiteY2" fmla="*/ 1094704 h 2646608"/>
              <a:gd name="connsiteX3" fmla="*/ 631065 w 631065"/>
              <a:gd name="connsiteY3" fmla="*/ 2646608 h 2646608"/>
              <a:gd name="connsiteX4" fmla="*/ 431442 w 631065"/>
              <a:gd name="connsiteY4" fmla="*/ 2640169 h 2646608"/>
              <a:gd name="connsiteX5" fmla="*/ 425003 w 631065"/>
              <a:gd name="connsiteY5" fmla="*/ 1114022 h 2646608"/>
              <a:gd name="connsiteX0" fmla="*/ -1 w 206061"/>
              <a:gd name="connsiteY0" fmla="*/ 19319 h 1551905"/>
              <a:gd name="connsiteX1" fmla="*/ 199621 w 206061"/>
              <a:gd name="connsiteY1" fmla="*/ 1 h 1551905"/>
              <a:gd name="connsiteX2" fmla="*/ 206061 w 206061"/>
              <a:gd name="connsiteY2" fmla="*/ 1551905 h 1551905"/>
              <a:gd name="connsiteX3" fmla="*/ 6438 w 206061"/>
              <a:gd name="connsiteY3" fmla="*/ 1545466 h 1551905"/>
              <a:gd name="connsiteX4" fmla="*/ -1 w 206061"/>
              <a:gd name="connsiteY4" fmla="*/ 19319 h 1551905"/>
              <a:gd name="connsiteX0" fmla="*/ 1 w 206063"/>
              <a:gd name="connsiteY0" fmla="*/ 4266 h 1536852"/>
              <a:gd name="connsiteX1" fmla="*/ 194794 w 206063"/>
              <a:gd name="connsiteY1" fmla="*/ 0 h 1536852"/>
              <a:gd name="connsiteX2" fmla="*/ 206063 w 206063"/>
              <a:gd name="connsiteY2" fmla="*/ 1536852 h 1536852"/>
              <a:gd name="connsiteX3" fmla="*/ 6440 w 206063"/>
              <a:gd name="connsiteY3" fmla="*/ 1530413 h 1536852"/>
              <a:gd name="connsiteX4" fmla="*/ 1 w 206063"/>
              <a:gd name="connsiteY4" fmla="*/ 4266 h 1536852"/>
              <a:gd name="connsiteX0" fmla="*/ -1 w 206061"/>
              <a:gd name="connsiteY0" fmla="*/ 1 h 1532587"/>
              <a:gd name="connsiteX1" fmla="*/ 199621 w 206061"/>
              <a:gd name="connsiteY1" fmla="*/ 751 h 1532587"/>
              <a:gd name="connsiteX2" fmla="*/ 206061 w 206061"/>
              <a:gd name="connsiteY2" fmla="*/ 1532587 h 1532587"/>
              <a:gd name="connsiteX3" fmla="*/ 6438 w 206061"/>
              <a:gd name="connsiteY3" fmla="*/ 1526148 h 1532587"/>
              <a:gd name="connsiteX4" fmla="*/ -1 w 206061"/>
              <a:gd name="connsiteY4" fmla="*/ 1 h 1532587"/>
              <a:gd name="connsiteX0" fmla="*/ 1 w 206063"/>
              <a:gd name="connsiteY0" fmla="*/ -1 h 1541197"/>
              <a:gd name="connsiteX1" fmla="*/ 199623 w 206063"/>
              <a:gd name="connsiteY1" fmla="*/ 749 h 1541197"/>
              <a:gd name="connsiteX2" fmla="*/ 206063 w 206063"/>
              <a:gd name="connsiteY2" fmla="*/ 1532585 h 1541197"/>
              <a:gd name="connsiteX3" fmla="*/ 11269 w 206063"/>
              <a:gd name="connsiteY3" fmla="*/ 1541197 h 1541197"/>
              <a:gd name="connsiteX4" fmla="*/ 1 w 206063"/>
              <a:gd name="connsiteY4" fmla="*/ -1 h 1541197"/>
              <a:gd name="connsiteX0" fmla="*/ 0 w 201232"/>
              <a:gd name="connsiteY0" fmla="*/ 4265 h 1540448"/>
              <a:gd name="connsiteX1" fmla="*/ 194792 w 201232"/>
              <a:gd name="connsiteY1" fmla="*/ 0 h 1540448"/>
              <a:gd name="connsiteX2" fmla="*/ 201232 w 201232"/>
              <a:gd name="connsiteY2" fmla="*/ 1531836 h 1540448"/>
              <a:gd name="connsiteX3" fmla="*/ 6438 w 201232"/>
              <a:gd name="connsiteY3" fmla="*/ 1540448 h 1540448"/>
              <a:gd name="connsiteX4" fmla="*/ 0 w 201232"/>
              <a:gd name="connsiteY4" fmla="*/ 4265 h 1540448"/>
              <a:gd name="connsiteX0" fmla="*/ 0 w 201232"/>
              <a:gd name="connsiteY0" fmla="*/ 0 h 1536183"/>
              <a:gd name="connsiteX1" fmla="*/ 199621 w 201232"/>
              <a:gd name="connsiteY1" fmla="*/ 5768 h 1536183"/>
              <a:gd name="connsiteX2" fmla="*/ 201232 w 201232"/>
              <a:gd name="connsiteY2" fmla="*/ 1527571 h 1536183"/>
              <a:gd name="connsiteX3" fmla="*/ 6438 w 201232"/>
              <a:gd name="connsiteY3" fmla="*/ 1536183 h 1536183"/>
              <a:gd name="connsiteX4" fmla="*/ 0 w 201232"/>
              <a:gd name="connsiteY4" fmla="*/ 0 h 1536183"/>
              <a:gd name="connsiteX0" fmla="*/ 0 w 204838"/>
              <a:gd name="connsiteY0" fmla="*/ 4265 h 1540448"/>
              <a:gd name="connsiteX1" fmla="*/ 204449 w 204838"/>
              <a:gd name="connsiteY1" fmla="*/ 0 h 1540448"/>
              <a:gd name="connsiteX2" fmla="*/ 201232 w 204838"/>
              <a:gd name="connsiteY2" fmla="*/ 1531836 h 1540448"/>
              <a:gd name="connsiteX3" fmla="*/ 6438 w 204838"/>
              <a:gd name="connsiteY3" fmla="*/ 1540448 h 1540448"/>
              <a:gd name="connsiteX4" fmla="*/ 0 w 204838"/>
              <a:gd name="connsiteY4" fmla="*/ 4265 h 1540448"/>
              <a:gd name="connsiteX0" fmla="*/ 3610 w 198792"/>
              <a:gd name="connsiteY0" fmla="*/ 4265 h 1540448"/>
              <a:gd name="connsiteX1" fmla="*/ 198401 w 198792"/>
              <a:gd name="connsiteY1" fmla="*/ 0 h 1540448"/>
              <a:gd name="connsiteX2" fmla="*/ 195184 w 198792"/>
              <a:gd name="connsiteY2" fmla="*/ 1531836 h 1540448"/>
              <a:gd name="connsiteX3" fmla="*/ 390 w 198792"/>
              <a:gd name="connsiteY3" fmla="*/ 1540448 h 1540448"/>
              <a:gd name="connsiteX4" fmla="*/ 3610 w 198792"/>
              <a:gd name="connsiteY4" fmla="*/ 4265 h 154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92" h="1540448">
                <a:moveTo>
                  <a:pt x="3610" y="4265"/>
                </a:moveTo>
                <a:lnTo>
                  <a:pt x="198401" y="0"/>
                </a:lnTo>
                <a:cubicBezTo>
                  <a:pt x="200548" y="517301"/>
                  <a:pt x="193037" y="1014535"/>
                  <a:pt x="195184" y="1531836"/>
                </a:cubicBezTo>
                <a:lnTo>
                  <a:pt x="390" y="1540448"/>
                </a:lnTo>
                <a:cubicBezTo>
                  <a:pt x="-1756" y="1031732"/>
                  <a:pt x="5756" y="512981"/>
                  <a:pt x="3610" y="4265"/>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2" name="Freeform 709">
            <a:extLst>
              <a:ext uri="{FF2B5EF4-FFF2-40B4-BE49-F238E27FC236}">
                <a16:creationId xmlns:a16="http://schemas.microsoft.com/office/drawing/2014/main" id="{4FF3DA88-2138-4C2A-9FE6-09744D4B52D6}"/>
              </a:ext>
            </a:extLst>
          </p:cNvPr>
          <p:cNvSpPr/>
          <p:nvPr/>
        </p:nvSpPr>
        <p:spPr>
          <a:xfrm>
            <a:off x="6176962" y="3580209"/>
            <a:ext cx="101204" cy="731044"/>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 name="connsiteX0" fmla="*/ 231820 w 618187"/>
              <a:gd name="connsiteY0" fmla="*/ 1068947 h 2646609"/>
              <a:gd name="connsiteX1" fmla="*/ 618186 w 618187"/>
              <a:gd name="connsiteY1" fmla="*/ 0 h 2646609"/>
              <a:gd name="connsiteX2" fmla="*/ 0 w 618187"/>
              <a:gd name="connsiteY2" fmla="*/ 1094704 h 2646609"/>
              <a:gd name="connsiteX3" fmla="*/ 12879 w 618187"/>
              <a:gd name="connsiteY3" fmla="*/ 2646609 h 2646609"/>
              <a:gd name="connsiteX4" fmla="*/ 225381 w 618187"/>
              <a:gd name="connsiteY4" fmla="*/ 2633730 h 2646609"/>
              <a:gd name="connsiteX5" fmla="*/ 231820 w 618187"/>
              <a:gd name="connsiteY5" fmla="*/ 1068947 h 2646609"/>
              <a:gd name="connsiteX0" fmla="*/ 231820 w 231819"/>
              <a:gd name="connsiteY0" fmla="*/ 0 h 1577662"/>
              <a:gd name="connsiteX1" fmla="*/ 0 w 231819"/>
              <a:gd name="connsiteY1" fmla="*/ 25757 h 1577662"/>
              <a:gd name="connsiteX2" fmla="*/ 12879 w 231819"/>
              <a:gd name="connsiteY2" fmla="*/ 1577662 h 1577662"/>
              <a:gd name="connsiteX3" fmla="*/ 225381 w 231819"/>
              <a:gd name="connsiteY3" fmla="*/ 1564783 h 1577662"/>
              <a:gd name="connsiteX4" fmla="*/ 231820 w 231819"/>
              <a:gd name="connsiteY4" fmla="*/ 0 h 1577662"/>
              <a:gd name="connsiteX0" fmla="*/ 226990 w 226990"/>
              <a:gd name="connsiteY0" fmla="*/ 0 h 1557595"/>
              <a:gd name="connsiteX1" fmla="*/ 0 w 226990"/>
              <a:gd name="connsiteY1" fmla="*/ 5690 h 1557595"/>
              <a:gd name="connsiteX2" fmla="*/ 12879 w 226990"/>
              <a:gd name="connsiteY2" fmla="*/ 1557595 h 1557595"/>
              <a:gd name="connsiteX3" fmla="*/ 225381 w 226990"/>
              <a:gd name="connsiteY3" fmla="*/ 1544716 h 1557595"/>
              <a:gd name="connsiteX4" fmla="*/ 226990 w 226990"/>
              <a:gd name="connsiteY4" fmla="*/ 0 h 1557595"/>
              <a:gd name="connsiteX0" fmla="*/ 231821 w 231821"/>
              <a:gd name="connsiteY0" fmla="*/ 0 h 1552579"/>
              <a:gd name="connsiteX1" fmla="*/ 0 w 231821"/>
              <a:gd name="connsiteY1" fmla="*/ 674 h 1552579"/>
              <a:gd name="connsiteX2" fmla="*/ 12879 w 231821"/>
              <a:gd name="connsiteY2" fmla="*/ 1552579 h 1552579"/>
              <a:gd name="connsiteX3" fmla="*/ 225381 w 231821"/>
              <a:gd name="connsiteY3" fmla="*/ 1539700 h 1552579"/>
              <a:gd name="connsiteX4" fmla="*/ 231821 w 231821"/>
              <a:gd name="connsiteY4" fmla="*/ 0 h 1552579"/>
              <a:gd name="connsiteX0" fmla="*/ 231821 w 231821"/>
              <a:gd name="connsiteY0" fmla="*/ 0 h 1552579"/>
              <a:gd name="connsiteX1" fmla="*/ 0 w 231821"/>
              <a:gd name="connsiteY1" fmla="*/ 31198 h 1552579"/>
              <a:gd name="connsiteX2" fmla="*/ 12879 w 231821"/>
              <a:gd name="connsiteY2" fmla="*/ 1552579 h 1552579"/>
              <a:gd name="connsiteX3" fmla="*/ 225381 w 231821"/>
              <a:gd name="connsiteY3" fmla="*/ 1539700 h 1552579"/>
              <a:gd name="connsiteX4" fmla="*/ 231821 w 231821"/>
              <a:gd name="connsiteY4" fmla="*/ 0 h 1552579"/>
              <a:gd name="connsiteX0" fmla="*/ 236650 w 236650"/>
              <a:gd name="connsiteY0" fmla="*/ 0 h 1552579"/>
              <a:gd name="connsiteX1" fmla="*/ 0 w 236650"/>
              <a:gd name="connsiteY1" fmla="*/ 31198 h 1552579"/>
              <a:gd name="connsiteX2" fmla="*/ 17708 w 236650"/>
              <a:gd name="connsiteY2" fmla="*/ 1552579 h 1552579"/>
              <a:gd name="connsiteX3" fmla="*/ 230210 w 236650"/>
              <a:gd name="connsiteY3" fmla="*/ 1539700 h 1552579"/>
              <a:gd name="connsiteX4" fmla="*/ 236650 w 236650"/>
              <a:gd name="connsiteY4" fmla="*/ 0 h 1552579"/>
              <a:gd name="connsiteX0" fmla="*/ 222162 w 222162"/>
              <a:gd name="connsiteY0" fmla="*/ 0 h 1552579"/>
              <a:gd name="connsiteX1" fmla="*/ 0 w 222162"/>
              <a:gd name="connsiteY1" fmla="*/ 31198 h 1552579"/>
              <a:gd name="connsiteX2" fmla="*/ 3220 w 222162"/>
              <a:gd name="connsiteY2" fmla="*/ 1552579 h 1552579"/>
              <a:gd name="connsiteX3" fmla="*/ 215722 w 222162"/>
              <a:gd name="connsiteY3" fmla="*/ 1539700 h 1552579"/>
              <a:gd name="connsiteX4" fmla="*/ 222162 w 222162"/>
              <a:gd name="connsiteY4" fmla="*/ 0 h 1552579"/>
              <a:gd name="connsiteX0" fmla="*/ 212504 w 216110"/>
              <a:gd name="connsiteY0" fmla="*/ 4413 h 1521381"/>
              <a:gd name="connsiteX1" fmla="*/ 0 w 216110"/>
              <a:gd name="connsiteY1" fmla="*/ 0 h 1521381"/>
              <a:gd name="connsiteX2" fmla="*/ 3220 w 216110"/>
              <a:gd name="connsiteY2" fmla="*/ 1521381 h 1521381"/>
              <a:gd name="connsiteX3" fmla="*/ 215722 w 216110"/>
              <a:gd name="connsiteY3" fmla="*/ 1508502 h 1521381"/>
              <a:gd name="connsiteX4" fmla="*/ 212504 w 216110"/>
              <a:gd name="connsiteY4" fmla="*/ 4413 h 152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10" h="1521381">
                <a:moveTo>
                  <a:pt x="212504" y="4413"/>
                </a:moveTo>
                <a:lnTo>
                  <a:pt x="0" y="0"/>
                </a:lnTo>
                <a:cubicBezTo>
                  <a:pt x="1073" y="507127"/>
                  <a:pt x="2147" y="1014254"/>
                  <a:pt x="3220" y="1521381"/>
                </a:cubicBezTo>
                <a:lnTo>
                  <a:pt x="215722" y="1508502"/>
                </a:lnTo>
                <a:cubicBezTo>
                  <a:pt x="217868" y="986908"/>
                  <a:pt x="210358" y="526007"/>
                  <a:pt x="212504" y="4413"/>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3" name="Down Arrow 1102">
            <a:extLst>
              <a:ext uri="{FF2B5EF4-FFF2-40B4-BE49-F238E27FC236}">
                <a16:creationId xmlns:a16="http://schemas.microsoft.com/office/drawing/2014/main" id="{2F222232-14B6-43E5-8B6D-A264DE36A54B}"/>
              </a:ext>
            </a:extLst>
          </p:cNvPr>
          <p:cNvSpPr/>
          <p:nvPr/>
        </p:nvSpPr>
        <p:spPr>
          <a:xfrm rot="5400000">
            <a:off x="7621191" y="3282553"/>
            <a:ext cx="123825" cy="338138"/>
          </a:xfrm>
          <a:prstGeom prst="downArrow">
            <a:avLst>
              <a:gd name="adj1" fmla="val 44709"/>
              <a:gd name="adj2" fmla="val 107395"/>
            </a:avLst>
          </a:prstGeom>
          <a:solidFill>
            <a:schemeClr val="bg1">
              <a:lumMod val="75000"/>
            </a:schemeClr>
          </a:solidFill>
          <a:ln/>
        </p:spPr>
        <p:style>
          <a:lnRef idx="0">
            <a:schemeClr val="accent2"/>
          </a:lnRef>
          <a:fillRef idx="3">
            <a:schemeClr val="accent2"/>
          </a:fillRef>
          <a:effectRef idx="3">
            <a:schemeClr val="accent2"/>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base">
              <a:spcBef>
                <a:spcPct val="0"/>
              </a:spcBef>
              <a:spcAft>
                <a:spcPct val="0"/>
              </a:spcAft>
              <a:buClrTx/>
              <a:defRPr/>
            </a:pPr>
            <a:endParaRPr lang="en-US" sz="1350" b="1" kern="120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954" name="TextBox 953">
            <a:extLst>
              <a:ext uri="{FF2B5EF4-FFF2-40B4-BE49-F238E27FC236}">
                <a16:creationId xmlns:a16="http://schemas.microsoft.com/office/drawing/2014/main" id="{41AB9A6F-A3E2-495B-9DF8-384A0DAE67A3}"/>
              </a:ext>
            </a:extLst>
          </p:cNvPr>
          <p:cNvSpPr txBox="1"/>
          <p:nvPr/>
        </p:nvSpPr>
        <p:spPr>
          <a:xfrm>
            <a:off x="6996130" y="2937658"/>
            <a:ext cx="1025891" cy="30008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soft" dir="t">
                <a:rot lat="0" lon="0" rev="10800000"/>
              </a:lightRig>
            </a:scene3d>
            <a:sp3d>
              <a:bevelT w="27940" h="12700"/>
              <a:contourClr>
                <a:srgbClr val="DDDDDD"/>
              </a:contourClr>
            </a:sp3d>
          </a:bodyPr>
          <a:lstStyle/>
          <a:p>
            <a:pPr defTabSz="685800" fontAlgn="base">
              <a:spcBef>
                <a:spcPct val="0"/>
              </a:spcBef>
              <a:spcAft>
                <a:spcPct val="0"/>
              </a:spcAft>
              <a:buClrTx/>
              <a:defRPr/>
            </a:pPr>
            <a:r>
              <a:rPr lang="en-US" sz="1350" b="1" kern="1200" spc="113" dirty="0" err="1">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Vôi</a:t>
            </a:r>
            <a:r>
              <a:rPr lang="en-US" sz="1350" b="1" kern="1200" spc="113" dirty="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 </a:t>
            </a:r>
            <a:r>
              <a:rPr lang="en-US" sz="1350" b="1" kern="1200" spc="113" dirty="0" err="1">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sữa</a:t>
            </a:r>
            <a:endParaRPr lang="en-US" sz="1350" b="1" kern="1200" spc="113" dirty="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p:txBody>
      </p:sp>
      <p:sp>
        <p:nvSpPr>
          <p:cNvPr id="955" name="Cloud 954">
            <a:extLst>
              <a:ext uri="{FF2B5EF4-FFF2-40B4-BE49-F238E27FC236}">
                <a16:creationId xmlns:a16="http://schemas.microsoft.com/office/drawing/2014/main" id="{3AD312D1-AE52-4084-B5AC-BDF147478472}"/>
              </a:ext>
            </a:extLst>
          </p:cNvPr>
          <p:cNvSpPr/>
          <p:nvPr/>
        </p:nvSpPr>
        <p:spPr>
          <a:xfrm>
            <a:off x="6472238" y="4274344"/>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6" name="Cloud 955">
            <a:extLst>
              <a:ext uri="{FF2B5EF4-FFF2-40B4-BE49-F238E27FC236}">
                <a16:creationId xmlns:a16="http://schemas.microsoft.com/office/drawing/2014/main" id="{750EC02D-7706-4A19-8FAF-F148A6D8A09F}"/>
              </a:ext>
            </a:extLst>
          </p:cNvPr>
          <p:cNvSpPr/>
          <p:nvPr/>
        </p:nvSpPr>
        <p:spPr>
          <a:xfrm>
            <a:off x="6743700" y="431601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7" name="Cloud 956">
            <a:extLst>
              <a:ext uri="{FF2B5EF4-FFF2-40B4-BE49-F238E27FC236}">
                <a16:creationId xmlns:a16="http://schemas.microsoft.com/office/drawing/2014/main" id="{FE6474A4-FBFC-4C0F-9347-80D46B81226D}"/>
              </a:ext>
            </a:extLst>
          </p:cNvPr>
          <p:cNvSpPr/>
          <p:nvPr/>
        </p:nvSpPr>
        <p:spPr>
          <a:xfrm>
            <a:off x="6541294" y="4281488"/>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8" name="Cloud 957">
            <a:extLst>
              <a:ext uri="{FF2B5EF4-FFF2-40B4-BE49-F238E27FC236}">
                <a16:creationId xmlns:a16="http://schemas.microsoft.com/office/drawing/2014/main" id="{CCADD65A-CC3D-4B40-8579-61691E5484B6}"/>
              </a:ext>
            </a:extLst>
          </p:cNvPr>
          <p:cNvSpPr/>
          <p:nvPr/>
        </p:nvSpPr>
        <p:spPr>
          <a:xfrm>
            <a:off x="6872288" y="422076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9" name="Cloud 958">
            <a:extLst>
              <a:ext uri="{FF2B5EF4-FFF2-40B4-BE49-F238E27FC236}">
                <a16:creationId xmlns:a16="http://schemas.microsoft.com/office/drawing/2014/main" id="{58A43DCF-3BE3-4650-9B2F-CDFE1B1B3CF9}"/>
              </a:ext>
            </a:extLst>
          </p:cNvPr>
          <p:cNvSpPr/>
          <p:nvPr/>
        </p:nvSpPr>
        <p:spPr>
          <a:xfrm>
            <a:off x="6759179" y="4191000"/>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0" name="Cloud 959">
            <a:extLst>
              <a:ext uri="{FF2B5EF4-FFF2-40B4-BE49-F238E27FC236}">
                <a16:creationId xmlns:a16="http://schemas.microsoft.com/office/drawing/2014/main" id="{B82D69DC-13C5-487F-AB57-B6B688A893F2}"/>
              </a:ext>
            </a:extLst>
          </p:cNvPr>
          <p:cNvSpPr/>
          <p:nvPr/>
        </p:nvSpPr>
        <p:spPr>
          <a:xfrm>
            <a:off x="6690122" y="4238625"/>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1" name="Cloud 960">
            <a:extLst>
              <a:ext uri="{FF2B5EF4-FFF2-40B4-BE49-F238E27FC236}">
                <a16:creationId xmlns:a16="http://schemas.microsoft.com/office/drawing/2014/main" id="{E4428D39-B1D9-403A-9B0F-CEDBFAAD318C}"/>
              </a:ext>
            </a:extLst>
          </p:cNvPr>
          <p:cNvSpPr/>
          <p:nvPr/>
        </p:nvSpPr>
        <p:spPr>
          <a:xfrm>
            <a:off x="6341269" y="4254103"/>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2" name="Cloud 961">
            <a:extLst>
              <a:ext uri="{FF2B5EF4-FFF2-40B4-BE49-F238E27FC236}">
                <a16:creationId xmlns:a16="http://schemas.microsoft.com/office/drawing/2014/main" id="{E12A7450-1917-476D-8D68-2CE6EF682E88}"/>
              </a:ext>
            </a:extLst>
          </p:cNvPr>
          <p:cNvSpPr/>
          <p:nvPr/>
        </p:nvSpPr>
        <p:spPr>
          <a:xfrm>
            <a:off x="6618685" y="4302919"/>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3" name="Cloud 962">
            <a:extLst>
              <a:ext uri="{FF2B5EF4-FFF2-40B4-BE49-F238E27FC236}">
                <a16:creationId xmlns:a16="http://schemas.microsoft.com/office/drawing/2014/main" id="{84FFA805-0280-44BE-AC03-4586D2B0A707}"/>
              </a:ext>
            </a:extLst>
          </p:cNvPr>
          <p:cNvSpPr/>
          <p:nvPr/>
        </p:nvSpPr>
        <p:spPr>
          <a:xfrm>
            <a:off x="6478191" y="4186238"/>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4" name="Cloud 963">
            <a:extLst>
              <a:ext uri="{FF2B5EF4-FFF2-40B4-BE49-F238E27FC236}">
                <a16:creationId xmlns:a16="http://schemas.microsoft.com/office/drawing/2014/main" id="{1EEEAF98-6833-4091-AD43-E8429B608FD1}"/>
              </a:ext>
            </a:extLst>
          </p:cNvPr>
          <p:cNvSpPr/>
          <p:nvPr/>
        </p:nvSpPr>
        <p:spPr>
          <a:xfrm>
            <a:off x="6616304" y="4152900"/>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5" name="Cloud 964">
            <a:extLst>
              <a:ext uri="{FF2B5EF4-FFF2-40B4-BE49-F238E27FC236}">
                <a16:creationId xmlns:a16="http://schemas.microsoft.com/office/drawing/2014/main" id="{1DCB8BBA-C842-43FD-9B05-5185BFB7681B}"/>
              </a:ext>
            </a:extLst>
          </p:cNvPr>
          <p:cNvSpPr/>
          <p:nvPr/>
        </p:nvSpPr>
        <p:spPr>
          <a:xfrm>
            <a:off x="6421041" y="4150519"/>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6" name="Cloud 965">
            <a:extLst>
              <a:ext uri="{FF2B5EF4-FFF2-40B4-BE49-F238E27FC236}">
                <a16:creationId xmlns:a16="http://schemas.microsoft.com/office/drawing/2014/main" id="{5C907E68-3512-4653-B13F-E88D1AB3DD96}"/>
              </a:ext>
            </a:extLst>
          </p:cNvPr>
          <p:cNvSpPr/>
          <p:nvPr/>
        </p:nvSpPr>
        <p:spPr>
          <a:xfrm>
            <a:off x="6586538" y="4226719"/>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7" name="Cloud 966">
            <a:extLst>
              <a:ext uri="{FF2B5EF4-FFF2-40B4-BE49-F238E27FC236}">
                <a16:creationId xmlns:a16="http://schemas.microsoft.com/office/drawing/2014/main" id="{4740D320-0E0A-4B32-BDFB-B7EF2EF68A21}"/>
              </a:ext>
            </a:extLst>
          </p:cNvPr>
          <p:cNvSpPr/>
          <p:nvPr/>
        </p:nvSpPr>
        <p:spPr>
          <a:xfrm>
            <a:off x="6846094" y="4324350"/>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8" name="Cloud 967">
            <a:extLst>
              <a:ext uri="{FF2B5EF4-FFF2-40B4-BE49-F238E27FC236}">
                <a16:creationId xmlns:a16="http://schemas.microsoft.com/office/drawing/2014/main" id="{47C55EB8-949E-4315-8430-02081054F72E}"/>
              </a:ext>
            </a:extLst>
          </p:cNvPr>
          <p:cNvSpPr/>
          <p:nvPr/>
        </p:nvSpPr>
        <p:spPr>
          <a:xfrm>
            <a:off x="7122319" y="4266009"/>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9" name="Cloud 968">
            <a:extLst>
              <a:ext uri="{FF2B5EF4-FFF2-40B4-BE49-F238E27FC236}">
                <a16:creationId xmlns:a16="http://schemas.microsoft.com/office/drawing/2014/main" id="{7F4FC530-D095-4049-87A5-91F0E66E23BF}"/>
              </a:ext>
            </a:extLst>
          </p:cNvPr>
          <p:cNvSpPr/>
          <p:nvPr/>
        </p:nvSpPr>
        <p:spPr>
          <a:xfrm>
            <a:off x="7068741" y="4187428"/>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0" name="Cloud 969">
            <a:extLst>
              <a:ext uri="{FF2B5EF4-FFF2-40B4-BE49-F238E27FC236}">
                <a16:creationId xmlns:a16="http://schemas.microsoft.com/office/drawing/2014/main" id="{734DA4FC-ED89-485B-BF1A-7C1DEBFCECB0}"/>
              </a:ext>
            </a:extLst>
          </p:cNvPr>
          <p:cNvSpPr/>
          <p:nvPr/>
        </p:nvSpPr>
        <p:spPr>
          <a:xfrm>
            <a:off x="6990160" y="4181475"/>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1" name="Cloud 970">
            <a:extLst>
              <a:ext uri="{FF2B5EF4-FFF2-40B4-BE49-F238E27FC236}">
                <a16:creationId xmlns:a16="http://schemas.microsoft.com/office/drawing/2014/main" id="{C2BCDB8C-0294-492D-B9EF-1E0CFA8D725C}"/>
              </a:ext>
            </a:extLst>
          </p:cNvPr>
          <p:cNvSpPr/>
          <p:nvPr/>
        </p:nvSpPr>
        <p:spPr>
          <a:xfrm>
            <a:off x="6800850" y="4140994"/>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2" name="Cloud 971">
            <a:extLst>
              <a:ext uri="{FF2B5EF4-FFF2-40B4-BE49-F238E27FC236}">
                <a16:creationId xmlns:a16="http://schemas.microsoft.com/office/drawing/2014/main" id="{9ED2815E-5908-49E2-900F-725F8EB1111F}"/>
              </a:ext>
            </a:extLst>
          </p:cNvPr>
          <p:cNvSpPr/>
          <p:nvPr/>
        </p:nvSpPr>
        <p:spPr>
          <a:xfrm>
            <a:off x="6919913" y="4269582"/>
            <a:ext cx="4762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3" name="Cloud 972">
            <a:extLst>
              <a:ext uri="{FF2B5EF4-FFF2-40B4-BE49-F238E27FC236}">
                <a16:creationId xmlns:a16="http://schemas.microsoft.com/office/drawing/2014/main" id="{3CBAA0C7-9005-4523-B073-A7351472CB11}"/>
              </a:ext>
            </a:extLst>
          </p:cNvPr>
          <p:cNvSpPr/>
          <p:nvPr/>
        </p:nvSpPr>
        <p:spPr>
          <a:xfrm>
            <a:off x="7124700" y="4129088"/>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4" name="Cloud 973">
            <a:extLst>
              <a:ext uri="{FF2B5EF4-FFF2-40B4-BE49-F238E27FC236}">
                <a16:creationId xmlns:a16="http://schemas.microsoft.com/office/drawing/2014/main" id="{97D8C051-0B1E-49E0-BEF1-B73AA3334CB9}"/>
              </a:ext>
            </a:extLst>
          </p:cNvPr>
          <p:cNvSpPr/>
          <p:nvPr/>
        </p:nvSpPr>
        <p:spPr>
          <a:xfrm>
            <a:off x="6325791" y="4169569"/>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5" name="Cloud 974">
            <a:extLst>
              <a:ext uri="{FF2B5EF4-FFF2-40B4-BE49-F238E27FC236}">
                <a16:creationId xmlns:a16="http://schemas.microsoft.com/office/drawing/2014/main" id="{F20002F7-6851-4E7F-9600-00EC2D8EA122}"/>
              </a:ext>
            </a:extLst>
          </p:cNvPr>
          <p:cNvSpPr/>
          <p:nvPr/>
        </p:nvSpPr>
        <p:spPr>
          <a:xfrm>
            <a:off x="7043738" y="4266009"/>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6" name="Freeform 732">
            <a:extLst>
              <a:ext uri="{FF2B5EF4-FFF2-40B4-BE49-F238E27FC236}">
                <a16:creationId xmlns:a16="http://schemas.microsoft.com/office/drawing/2014/main" id="{747729CE-F13B-4827-83B5-A3776FEE52DC}"/>
              </a:ext>
            </a:extLst>
          </p:cNvPr>
          <p:cNvSpPr/>
          <p:nvPr/>
        </p:nvSpPr>
        <p:spPr>
          <a:xfrm>
            <a:off x="3548062" y="4462463"/>
            <a:ext cx="1176338" cy="253603"/>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743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55030 w 2241395"/>
              <a:gd name="connsiteY30" fmla="*/ 369849 h 646771"/>
              <a:gd name="connsiteX31" fmla="*/ 0 w 2241395"/>
              <a:gd name="connsiteY31" fmla="*/ 0 h 646771"/>
              <a:gd name="connsiteX0" fmla="*/ 0 w 2241395"/>
              <a:gd name="connsiteY0" fmla="*/ 0 h 646771"/>
              <a:gd name="connsiteX1" fmla="*/ 7434 w 2241395"/>
              <a:gd name="connsiteY1" fmla="*/ 92927 h 646771"/>
              <a:gd name="connsiteX2" fmla="*/ 7434 w 2241395"/>
              <a:gd name="connsiteY2" fmla="*/ 156117 h 646771"/>
              <a:gd name="connsiteX3" fmla="*/ 18586 w 2241395"/>
              <a:gd name="connsiteY3" fmla="*/ 208156 h 646771"/>
              <a:gd name="connsiteX4" fmla="*/ 29737 w 2241395"/>
              <a:gd name="connsiteY4" fmla="*/ 252761 h 646771"/>
              <a:gd name="connsiteX5" fmla="*/ 44605 w 2241395"/>
              <a:gd name="connsiteY5" fmla="*/ 289932 h 646771"/>
              <a:gd name="connsiteX6" fmla="*/ 66908 w 2241395"/>
              <a:gd name="connsiteY6" fmla="*/ 341971 h 646771"/>
              <a:gd name="connsiteX7" fmla="*/ 85493 w 2241395"/>
              <a:gd name="connsiteY7" fmla="*/ 371707 h 646771"/>
              <a:gd name="connsiteX8" fmla="*/ 104078 w 2241395"/>
              <a:gd name="connsiteY8" fmla="*/ 412595 h 646771"/>
              <a:gd name="connsiteX9" fmla="*/ 126381 w 2241395"/>
              <a:gd name="connsiteY9" fmla="*/ 438615 h 646771"/>
              <a:gd name="connsiteX10" fmla="*/ 159834 w 2241395"/>
              <a:gd name="connsiteY10" fmla="*/ 475785 h 646771"/>
              <a:gd name="connsiteX11" fmla="*/ 189571 w 2241395"/>
              <a:gd name="connsiteY11" fmla="*/ 512956 h 646771"/>
              <a:gd name="connsiteX12" fmla="*/ 241610 w 2241395"/>
              <a:gd name="connsiteY12" fmla="*/ 553844 h 646771"/>
              <a:gd name="connsiteX13" fmla="*/ 275064 w 2241395"/>
              <a:gd name="connsiteY13" fmla="*/ 583581 h 646771"/>
              <a:gd name="connsiteX14" fmla="*/ 315952 w 2241395"/>
              <a:gd name="connsiteY14" fmla="*/ 598449 h 646771"/>
              <a:gd name="connsiteX15" fmla="*/ 379142 w 2241395"/>
              <a:gd name="connsiteY15" fmla="*/ 624468 h 646771"/>
              <a:gd name="connsiteX16" fmla="*/ 438615 w 2241395"/>
              <a:gd name="connsiteY16" fmla="*/ 643054 h 646771"/>
              <a:gd name="connsiteX17" fmla="*/ 490654 w 2241395"/>
              <a:gd name="connsiteY17" fmla="*/ 646771 h 646771"/>
              <a:gd name="connsiteX18" fmla="*/ 1914293 w 2241395"/>
              <a:gd name="connsiteY18" fmla="*/ 624468 h 646771"/>
              <a:gd name="connsiteX19" fmla="*/ 1951464 w 2241395"/>
              <a:gd name="connsiteY19" fmla="*/ 613317 h 646771"/>
              <a:gd name="connsiteX20" fmla="*/ 1988634 w 2241395"/>
              <a:gd name="connsiteY20" fmla="*/ 587298 h 646771"/>
              <a:gd name="connsiteX21" fmla="*/ 2051825 w 2241395"/>
              <a:gd name="connsiteY21" fmla="*/ 542693 h 646771"/>
              <a:gd name="connsiteX22" fmla="*/ 2096430 w 2241395"/>
              <a:gd name="connsiteY22" fmla="*/ 501805 h 646771"/>
              <a:gd name="connsiteX23" fmla="*/ 2126166 w 2241395"/>
              <a:gd name="connsiteY23" fmla="*/ 460917 h 646771"/>
              <a:gd name="connsiteX24" fmla="*/ 2170771 w 2241395"/>
              <a:gd name="connsiteY24" fmla="*/ 405161 h 646771"/>
              <a:gd name="connsiteX25" fmla="*/ 2200508 w 2241395"/>
              <a:gd name="connsiteY25" fmla="*/ 345688 h 646771"/>
              <a:gd name="connsiteX26" fmla="*/ 2222810 w 2241395"/>
              <a:gd name="connsiteY26" fmla="*/ 275063 h 646771"/>
              <a:gd name="connsiteX27" fmla="*/ 2233961 w 2241395"/>
              <a:gd name="connsiteY27" fmla="*/ 211873 h 646771"/>
              <a:gd name="connsiteX28" fmla="*/ 2241395 w 2241395"/>
              <a:gd name="connsiteY28" fmla="*/ 144966 h 646771"/>
              <a:gd name="connsiteX29" fmla="*/ 2241395 w 2241395"/>
              <a:gd name="connsiteY29" fmla="*/ 23542 h 646771"/>
              <a:gd name="connsiteX30" fmla="*/ 1071963 w 2241395"/>
              <a:gd name="connsiteY30" fmla="*/ 310583 h 646771"/>
              <a:gd name="connsiteX31" fmla="*/ 0 w 2241395"/>
              <a:gd name="connsiteY31" fmla="*/ 0 h 6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chemeClr val="accent5">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77" name="Group 733">
            <a:extLst>
              <a:ext uri="{FF2B5EF4-FFF2-40B4-BE49-F238E27FC236}">
                <a16:creationId xmlns:a16="http://schemas.microsoft.com/office/drawing/2014/main" id="{7499429F-0990-4947-B8CA-205353BCD26B}"/>
              </a:ext>
            </a:extLst>
          </p:cNvPr>
          <p:cNvGrpSpPr>
            <a:grpSpLocks/>
          </p:cNvGrpSpPr>
          <p:nvPr/>
        </p:nvGrpSpPr>
        <p:grpSpPr bwMode="auto">
          <a:xfrm>
            <a:off x="3548063" y="4336257"/>
            <a:ext cx="1170385" cy="253603"/>
            <a:chOff x="3462338" y="5085184"/>
            <a:chExt cx="2258881" cy="646984"/>
          </a:xfrm>
        </p:grpSpPr>
        <p:sp>
          <p:nvSpPr>
            <p:cNvPr id="978" name="Freeform 739">
              <a:extLst>
                <a:ext uri="{FF2B5EF4-FFF2-40B4-BE49-F238E27FC236}">
                  <a16:creationId xmlns:a16="http://schemas.microsoft.com/office/drawing/2014/main" id="{1BAEB65F-64EA-4E43-8ECA-75E981175950}"/>
                </a:ext>
              </a:extLst>
            </p:cNvPr>
            <p:cNvSpPr/>
            <p:nvPr/>
          </p:nvSpPr>
          <p:spPr>
            <a:xfrm>
              <a:off x="3462338" y="5410194"/>
              <a:ext cx="2254285" cy="321974"/>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dkDn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9" name="Arc 978">
              <a:extLst>
                <a:ext uri="{FF2B5EF4-FFF2-40B4-BE49-F238E27FC236}">
                  <a16:creationId xmlns:a16="http://schemas.microsoft.com/office/drawing/2014/main" id="{57D9C3F5-38E4-4C81-B20E-B2E14FE89E71}"/>
                </a:ext>
              </a:extLst>
            </p:cNvPr>
            <p:cNvSpPr/>
            <p:nvPr/>
          </p:nvSpPr>
          <p:spPr>
            <a:xfrm rot="10800000">
              <a:off x="3469233" y="5085184"/>
              <a:ext cx="2251986" cy="646984"/>
            </a:xfrm>
            <a:prstGeom prst="arc">
              <a:avLst>
                <a:gd name="adj1" fmla="val 10798695"/>
                <a:gd name="adj2" fmla="val 2151193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980" name="Arc 979">
              <a:extLst>
                <a:ext uri="{FF2B5EF4-FFF2-40B4-BE49-F238E27FC236}">
                  <a16:creationId xmlns:a16="http://schemas.microsoft.com/office/drawing/2014/main" id="{60E8E0DD-8078-4827-9804-E86FB8B73E7A}"/>
                </a:ext>
              </a:extLst>
            </p:cNvPr>
            <p:cNvSpPr/>
            <p:nvPr/>
          </p:nvSpPr>
          <p:spPr>
            <a:xfrm rot="10800000">
              <a:off x="3696728" y="5261358"/>
              <a:ext cx="1813080" cy="328049"/>
            </a:xfrm>
            <a:prstGeom prst="arc">
              <a:avLst>
                <a:gd name="adj1" fmla="val 10830765"/>
                <a:gd name="adj2" fmla="val 21588452"/>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981" name="Freeform 736">
            <a:extLst>
              <a:ext uri="{FF2B5EF4-FFF2-40B4-BE49-F238E27FC236}">
                <a16:creationId xmlns:a16="http://schemas.microsoft.com/office/drawing/2014/main" id="{63CCB973-6585-4BBA-AB24-ECCD29FF4E6E}"/>
              </a:ext>
            </a:extLst>
          </p:cNvPr>
          <p:cNvSpPr/>
          <p:nvPr/>
        </p:nvSpPr>
        <p:spPr>
          <a:xfrm>
            <a:off x="4613672" y="3868340"/>
            <a:ext cx="103584" cy="604838"/>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 name="connsiteX0" fmla="*/ 425003 w 631065"/>
              <a:gd name="connsiteY0" fmla="*/ 1114022 h 2646608"/>
              <a:gd name="connsiteX1" fmla="*/ 0 w 631065"/>
              <a:gd name="connsiteY1" fmla="*/ 0 h 2646608"/>
              <a:gd name="connsiteX2" fmla="*/ 624625 w 631065"/>
              <a:gd name="connsiteY2" fmla="*/ 1094704 h 2646608"/>
              <a:gd name="connsiteX3" fmla="*/ 631065 w 631065"/>
              <a:gd name="connsiteY3" fmla="*/ 2646608 h 2646608"/>
              <a:gd name="connsiteX4" fmla="*/ 431442 w 631065"/>
              <a:gd name="connsiteY4" fmla="*/ 2640169 h 2646608"/>
              <a:gd name="connsiteX5" fmla="*/ 425003 w 631065"/>
              <a:gd name="connsiteY5" fmla="*/ 1114022 h 2646608"/>
              <a:gd name="connsiteX0" fmla="*/ -1 w 206061"/>
              <a:gd name="connsiteY0" fmla="*/ 19319 h 1551905"/>
              <a:gd name="connsiteX1" fmla="*/ 199621 w 206061"/>
              <a:gd name="connsiteY1" fmla="*/ 1 h 1551905"/>
              <a:gd name="connsiteX2" fmla="*/ 206061 w 206061"/>
              <a:gd name="connsiteY2" fmla="*/ 1551905 h 1551905"/>
              <a:gd name="connsiteX3" fmla="*/ 6438 w 206061"/>
              <a:gd name="connsiteY3" fmla="*/ 1545466 h 1551905"/>
              <a:gd name="connsiteX4" fmla="*/ -1 w 206061"/>
              <a:gd name="connsiteY4" fmla="*/ 19319 h 1551905"/>
              <a:gd name="connsiteX0" fmla="*/ 1 w 206063"/>
              <a:gd name="connsiteY0" fmla="*/ 4266 h 1536852"/>
              <a:gd name="connsiteX1" fmla="*/ 194794 w 206063"/>
              <a:gd name="connsiteY1" fmla="*/ 0 h 1536852"/>
              <a:gd name="connsiteX2" fmla="*/ 206063 w 206063"/>
              <a:gd name="connsiteY2" fmla="*/ 1536852 h 1536852"/>
              <a:gd name="connsiteX3" fmla="*/ 6440 w 206063"/>
              <a:gd name="connsiteY3" fmla="*/ 1530413 h 1536852"/>
              <a:gd name="connsiteX4" fmla="*/ 1 w 206063"/>
              <a:gd name="connsiteY4" fmla="*/ 4266 h 1536852"/>
              <a:gd name="connsiteX0" fmla="*/ -1 w 206061"/>
              <a:gd name="connsiteY0" fmla="*/ 1 h 1532587"/>
              <a:gd name="connsiteX1" fmla="*/ 199621 w 206061"/>
              <a:gd name="connsiteY1" fmla="*/ 751 h 1532587"/>
              <a:gd name="connsiteX2" fmla="*/ 206061 w 206061"/>
              <a:gd name="connsiteY2" fmla="*/ 1532587 h 1532587"/>
              <a:gd name="connsiteX3" fmla="*/ 6438 w 206061"/>
              <a:gd name="connsiteY3" fmla="*/ 1526148 h 1532587"/>
              <a:gd name="connsiteX4" fmla="*/ -1 w 206061"/>
              <a:gd name="connsiteY4" fmla="*/ 1 h 1532587"/>
              <a:gd name="connsiteX0" fmla="*/ 1 w 206063"/>
              <a:gd name="connsiteY0" fmla="*/ -1 h 1541197"/>
              <a:gd name="connsiteX1" fmla="*/ 199623 w 206063"/>
              <a:gd name="connsiteY1" fmla="*/ 749 h 1541197"/>
              <a:gd name="connsiteX2" fmla="*/ 206063 w 206063"/>
              <a:gd name="connsiteY2" fmla="*/ 1532585 h 1541197"/>
              <a:gd name="connsiteX3" fmla="*/ 11269 w 206063"/>
              <a:gd name="connsiteY3" fmla="*/ 1541197 h 1541197"/>
              <a:gd name="connsiteX4" fmla="*/ 1 w 206063"/>
              <a:gd name="connsiteY4" fmla="*/ -1 h 1541197"/>
              <a:gd name="connsiteX0" fmla="*/ 0 w 201232"/>
              <a:gd name="connsiteY0" fmla="*/ 4265 h 1540448"/>
              <a:gd name="connsiteX1" fmla="*/ 194792 w 201232"/>
              <a:gd name="connsiteY1" fmla="*/ 0 h 1540448"/>
              <a:gd name="connsiteX2" fmla="*/ 201232 w 201232"/>
              <a:gd name="connsiteY2" fmla="*/ 1531836 h 1540448"/>
              <a:gd name="connsiteX3" fmla="*/ 6438 w 201232"/>
              <a:gd name="connsiteY3" fmla="*/ 1540448 h 1540448"/>
              <a:gd name="connsiteX4" fmla="*/ 0 w 201232"/>
              <a:gd name="connsiteY4" fmla="*/ 4265 h 1540448"/>
              <a:gd name="connsiteX0" fmla="*/ 0 w 201232"/>
              <a:gd name="connsiteY0" fmla="*/ 0 h 1536183"/>
              <a:gd name="connsiteX1" fmla="*/ 199621 w 201232"/>
              <a:gd name="connsiteY1" fmla="*/ 5768 h 1536183"/>
              <a:gd name="connsiteX2" fmla="*/ 201232 w 201232"/>
              <a:gd name="connsiteY2" fmla="*/ 1527571 h 1536183"/>
              <a:gd name="connsiteX3" fmla="*/ 6438 w 201232"/>
              <a:gd name="connsiteY3" fmla="*/ 1536183 h 1536183"/>
              <a:gd name="connsiteX4" fmla="*/ 0 w 201232"/>
              <a:gd name="connsiteY4" fmla="*/ 0 h 1536183"/>
              <a:gd name="connsiteX0" fmla="*/ 0 w 204838"/>
              <a:gd name="connsiteY0" fmla="*/ 4265 h 1540448"/>
              <a:gd name="connsiteX1" fmla="*/ 204449 w 204838"/>
              <a:gd name="connsiteY1" fmla="*/ 0 h 1540448"/>
              <a:gd name="connsiteX2" fmla="*/ 201232 w 204838"/>
              <a:gd name="connsiteY2" fmla="*/ 1531836 h 1540448"/>
              <a:gd name="connsiteX3" fmla="*/ 6438 w 204838"/>
              <a:gd name="connsiteY3" fmla="*/ 1540448 h 1540448"/>
              <a:gd name="connsiteX4" fmla="*/ 0 w 204838"/>
              <a:gd name="connsiteY4" fmla="*/ 4265 h 1540448"/>
              <a:gd name="connsiteX0" fmla="*/ 3610 w 198792"/>
              <a:gd name="connsiteY0" fmla="*/ 4265 h 1540448"/>
              <a:gd name="connsiteX1" fmla="*/ 198401 w 198792"/>
              <a:gd name="connsiteY1" fmla="*/ 0 h 1540448"/>
              <a:gd name="connsiteX2" fmla="*/ 195184 w 198792"/>
              <a:gd name="connsiteY2" fmla="*/ 1531836 h 1540448"/>
              <a:gd name="connsiteX3" fmla="*/ 390 w 198792"/>
              <a:gd name="connsiteY3" fmla="*/ 1540448 h 1540448"/>
              <a:gd name="connsiteX4" fmla="*/ 3610 w 198792"/>
              <a:gd name="connsiteY4" fmla="*/ 4265 h 154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92" h="1540448">
                <a:moveTo>
                  <a:pt x="3610" y="4265"/>
                </a:moveTo>
                <a:lnTo>
                  <a:pt x="198401" y="0"/>
                </a:lnTo>
                <a:cubicBezTo>
                  <a:pt x="200548" y="517301"/>
                  <a:pt x="193037" y="1014535"/>
                  <a:pt x="195184" y="1531836"/>
                </a:cubicBezTo>
                <a:lnTo>
                  <a:pt x="390" y="1540448"/>
                </a:lnTo>
                <a:cubicBezTo>
                  <a:pt x="-1756" y="1031732"/>
                  <a:pt x="5756" y="512981"/>
                  <a:pt x="3610" y="4265"/>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2" name="Freeform 737">
            <a:extLst>
              <a:ext uri="{FF2B5EF4-FFF2-40B4-BE49-F238E27FC236}">
                <a16:creationId xmlns:a16="http://schemas.microsoft.com/office/drawing/2014/main" id="{B6D6B587-0F98-44FD-9837-088D557E8141}"/>
              </a:ext>
            </a:extLst>
          </p:cNvPr>
          <p:cNvSpPr/>
          <p:nvPr/>
        </p:nvSpPr>
        <p:spPr>
          <a:xfrm>
            <a:off x="3557588" y="3871912"/>
            <a:ext cx="104775" cy="603647"/>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 name="connsiteX0" fmla="*/ 231820 w 618187"/>
              <a:gd name="connsiteY0" fmla="*/ 1068947 h 2646609"/>
              <a:gd name="connsiteX1" fmla="*/ 618186 w 618187"/>
              <a:gd name="connsiteY1" fmla="*/ 0 h 2646609"/>
              <a:gd name="connsiteX2" fmla="*/ 0 w 618187"/>
              <a:gd name="connsiteY2" fmla="*/ 1094704 h 2646609"/>
              <a:gd name="connsiteX3" fmla="*/ 12879 w 618187"/>
              <a:gd name="connsiteY3" fmla="*/ 2646609 h 2646609"/>
              <a:gd name="connsiteX4" fmla="*/ 225381 w 618187"/>
              <a:gd name="connsiteY4" fmla="*/ 2633730 h 2646609"/>
              <a:gd name="connsiteX5" fmla="*/ 231820 w 618187"/>
              <a:gd name="connsiteY5" fmla="*/ 1068947 h 2646609"/>
              <a:gd name="connsiteX0" fmla="*/ 231820 w 231819"/>
              <a:gd name="connsiteY0" fmla="*/ 0 h 1577662"/>
              <a:gd name="connsiteX1" fmla="*/ 0 w 231819"/>
              <a:gd name="connsiteY1" fmla="*/ 25757 h 1577662"/>
              <a:gd name="connsiteX2" fmla="*/ 12879 w 231819"/>
              <a:gd name="connsiteY2" fmla="*/ 1577662 h 1577662"/>
              <a:gd name="connsiteX3" fmla="*/ 225381 w 231819"/>
              <a:gd name="connsiteY3" fmla="*/ 1564783 h 1577662"/>
              <a:gd name="connsiteX4" fmla="*/ 231820 w 231819"/>
              <a:gd name="connsiteY4" fmla="*/ 0 h 1577662"/>
              <a:gd name="connsiteX0" fmla="*/ 226990 w 226990"/>
              <a:gd name="connsiteY0" fmla="*/ 0 h 1557595"/>
              <a:gd name="connsiteX1" fmla="*/ 0 w 226990"/>
              <a:gd name="connsiteY1" fmla="*/ 5690 h 1557595"/>
              <a:gd name="connsiteX2" fmla="*/ 12879 w 226990"/>
              <a:gd name="connsiteY2" fmla="*/ 1557595 h 1557595"/>
              <a:gd name="connsiteX3" fmla="*/ 225381 w 226990"/>
              <a:gd name="connsiteY3" fmla="*/ 1544716 h 1557595"/>
              <a:gd name="connsiteX4" fmla="*/ 226990 w 226990"/>
              <a:gd name="connsiteY4" fmla="*/ 0 h 1557595"/>
              <a:gd name="connsiteX0" fmla="*/ 231821 w 231821"/>
              <a:gd name="connsiteY0" fmla="*/ 0 h 1552579"/>
              <a:gd name="connsiteX1" fmla="*/ 0 w 231821"/>
              <a:gd name="connsiteY1" fmla="*/ 674 h 1552579"/>
              <a:gd name="connsiteX2" fmla="*/ 12879 w 231821"/>
              <a:gd name="connsiteY2" fmla="*/ 1552579 h 1552579"/>
              <a:gd name="connsiteX3" fmla="*/ 225381 w 231821"/>
              <a:gd name="connsiteY3" fmla="*/ 1539700 h 1552579"/>
              <a:gd name="connsiteX4" fmla="*/ 231821 w 231821"/>
              <a:gd name="connsiteY4" fmla="*/ 0 h 1552579"/>
              <a:gd name="connsiteX0" fmla="*/ 231821 w 231821"/>
              <a:gd name="connsiteY0" fmla="*/ 0 h 1552579"/>
              <a:gd name="connsiteX1" fmla="*/ 0 w 231821"/>
              <a:gd name="connsiteY1" fmla="*/ 31198 h 1552579"/>
              <a:gd name="connsiteX2" fmla="*/ 12879 w 231821"/>
              <a:gd name="connsiteY2" fmla="*/ 1552579 h 1552579"/>
              <a:gd name="connsiteX3" fmla="*/ 225381 w 231821"/>
              <a:gd name="connsiteY3" fmla="*/ 1539700 h 1552579"/>
              <a:gd name="connsiteX4" fmla="*/ 231821 w 231821"/>
              <a:gd name="connsiteY4" fmla="*/ 0 h 1552579"/>
              <a:gd name="connsiteX0" fmla="*/ 236650 w 236650"/>
              <a:gd name="connsiteY0" fmla="*/ 0 h 1552579"/>
              <a:gd name="connsiteX1" fmla="*/ 0 w 236650"/>
              <a:gd name="connsiteY1" fmla="*/ 31198 h 1552579"/>
              <a:gd name="connsiteX2" fmla="*/ 17708 w 236650"/>
              <a:gd name="connsiteY2" fmla="*/ 1552579 h 1552579"/>
              <a:gd name="connsiteX3" fmla="*/ 230210 w 236650"/>
              <a:gd name="connsiteY3" fmla="*/ 1539700 h 1552579"/>
              <a:gd name="connsiteX4" fmla="*/ 236650 w 236650"/>
              <a:gd name="connsiteY4" fmla="*/ 0 h 1552579"/>
              <a:gd name="connsiteX0" fmla="*/ 222162 w 222162"/>
              <a:gd name="connsiteY0" fmla="*/ 0 h 1552579"/>
              <a:gd name="connsiteX1" fmla="*/ 0 w 222162"/>
              <a:gd name="connsiteY1" fmla="*/ 31198 h 1552579"/>
              <a:gd name="connsiteX2" fmla="*/ 3220 w 222162"/>
              <a:gd name="connsiteY2" fmla="*/ 1552579 h 1552579"/>
              <a:gd name="connsiteX3" fmla="*/ 215722 w 222162"/>
              <a:gd name="connsiteY3" fmla="*/ 1539700 h 1552579"/>
              <a:gd name="connsiteX4" fmla="*/ 222162 w 222162"/>
              <a:gd name="connsiteY4" fmla="*/ 0 h 1552579"/>
              <a:gd name="connsiteX0" fmla="*/ 212504 w 216110"/>
              <a:gd name="connsiteY0" fmla="*/ 4413 h 1521381"/>
              <a:gd name="connsiteX1" fmla="*/ 0 w 216110"/>
              <a:gd name="connsiteY1" fmla="*/ 0 h 1521381"/>
              <a:gd name="connsiteX2" fmla="*/ 3220 w 216110"/>
              <a:gd name="connsiteY2" fmla="*/ 1521381 h 1521381"/>
              <a:gd name="connsiteX3" fmla="*/ 215722 w 216110"/>
              <a:gd name="connsiteY3" fmla="*/ 1508502 h 1521381"/>
              <a:gd name="connsiteX4" fmla="*/ 212504 w 216110"/>
              <a:gd name="connsiteY4" fmla="*/ 4413 h 152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10" h="1521381">
                <a:moveTo>
                  <a:pt x="212504" y="4413"/>
                </a:moveTo>
                <a:lnTo>
                  <a:pt x="0" y="0"/>
                </a:lnTo>
                <a:cubicBezTo>
                  <a:pt x="1073" y="507127"/>
                  <a:pt x="2147" y="1014254"/>
                  <a:pt x="3220" y="1521381"/>
                </a:cubicBezTo>
                <a:lnTo>
                  <a:pt x="215722" y="1508502"/>
                </a:lnTo>
                <a:cubicBezTo>
                  <a:pt x="217868" y="986908"/>
                  <a:pt x="210358" y="526007"/>
                  <a:pt x="212504" y="4413"/>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3" name="Block Arc 935">
            <a:extLst>
              <a:ext uri="{FF2B5EF4-FFF2-40B4-BE49-F238E27FC236}">
                <a16:creationId xmlns:a16="http://schemas.microsoft.com/office/drawing/2014/main" id="{DD5FC9B5-3911-4EA2-8F89-FF688E01EFD7}"/>
              </a:ext>
            </a:extLst>
          </p:cNvPr>
          <p:cNvSpPr/>
          <p:nvPr/>
        </p:nvSpPr>
        <p:spPr>
          <a:xfrm>
            <a:off x="3549253" y="3629025"/>
            <a:ext cx="1176338" cy="235744"/>
          </a:xfrm>
          <a:custGeom>
            <a:avLst/>
            <a:gdLst>
              <a:gd name="connsiteX0" fmla="*/ 0 w 1243584"/>
              <a:gd name="connsiteY0" fmla="*/ 316761 h 633522"/>
              <a:gd name="connsiteX1" fmla="*/ 621163 w 1243584"/>
              <a:gd name="connsiteY1" fmla="*/ 0 h 633522"/>
              <a:gd name="connsiteX2" fmla="*/ 1243565 w 1243584"/>
              <a:gd name="connsiteY2" fmla="*/ 314292 h 633522"/>
              <a:gd name="connsiteX3" fmla="*/ 1119172 w 1243584"/>
              <a:gd name="connsiteY3" fmla="*/ 314786 h 633522"/>
              <a:gd name="connsiteX4" fmla="*/ 621410 w 1243584"/>
              <a:gd name="connsiteY4" fmla="*/ 124386 h 633522"/>
              <a:gd name="connsiteX5" fmla="*/ 124386 w 1243584"/>
              <a:gd name="connsiteY5" fmla="*/ 316761 h 633522"/>
              <a:gd name="connsiteX6" fmla="*/ 0 w 1243584"/>
              <a:gd name="connsiteY6" fmla="*/ 316761 h 633522"/>
              <a:gd name="connsiteX0" fmla="*/ 0 w 1243565"/>
              <a:gd name="connsiteY0" fmla="*/ 316761 h 316761"/>
              <a:gd name="connsiteX1" fmla="*/ 621163 w 1243565"/>
              <a:gd name="connsiteY1" fmla="*/ 0 h 316761"/>
              <a:gd name="connsiteX2" fmla="*/ 1243565 w 1243565"/>
              <a:gd name="connsiteY2" fmla="*/ 314292 h 316761"/>
              <a:gd name="connsiteX3" fmla="*/ 1119172 w 1243565"/>
              <a:gd name="connsiteY3" fmla="*/ 314786 h 316761"/>
              <a:gd name="connsiteX4" fmla="*/ 624068 w 1243565"/>
              <a:gd name="connsiteY4" fmla="*/ 103121 h 316761"/>
              <a:gd name="connsiteX5" fmla="*/ 124386 w 1243565"/>
              <a:gd name="connsiteY5" fmla="*/ 316761 h 316761"/>
              <a:gd name="connsiteX6" fmla="*/ 0 w 1243565"/>
              <a:gd name="connsiteY6" fmla="*/ 316761 h 31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565" h="316761">
                <a:moveTo>
                  <a:pt x="0" y="316761"/>
                </a:moveTo>
                <a:cubicBezTo>
                  <a:pt x="0" y="141944"/>
                  <a:pt x="278003" y="177"/>
                  <a:pt x="621163" y="0"/>
                </a:cubicBezTo>
                <a:cubicBezTo>
                  <a:pt x="962923" y="-176"/>
                  <a:pt x="1240902" y="140194"/>
                  <a:pt x="1243565" y="314292"/>
                </a:cubicBezTo>
                <a:lnTo>
                  <a:pt x="1119172" y="314786"/>
                </a:lnTo>
                <a:cubicBezTo>
                  <a:pt x="1116371" y="209259"/>
                  <a:pt x="896935" y="103040"/>
                  <a:pt x="624068" y="103121"/>
                </a:cubicBezTo>
                <a:cubicBezTo>
                  <a:pt x="349507" y="103203"/>
                  <a:pt x="124386" y="210573"/>
                  <a:pt x="124386" y="316761"/>
                </a:cubicBezTo>
                <a:lnTo>
                  <a:pt x="0" y="316761"/>
                </a:lnTo>
                <a:close/>
              </a:path>
            </a:pathLst>
          </a:custGeom>
          <a:solidFill>
            <a:schemeClr val="accent5">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984" name="Freeform 1106">
            <a:extLst>
              <a:ext uri="{FF2B5EF4-FFF2-40B4-BE49-F238E27FC236}">
                <a16:creationId xmlns:a16="http://schemas.microsoft.com/office/drawing/2014/main" id="{28070661-15AE-497F-B88A-7DC5DAA9E9A8}"/>
              </a:ext>
            </a:extLst>
          </p:cNvPr>
          <p:cNvSpPr/>
          <p:nvPr/>
        </p:nvSpPr>
        <p:spPr>
          <a:xfrm rot="16200000" flipH="1" flipV="1">
            <a:off x="4659511" y="3739158"/>
            <a:ext cx="176213" cy="472678"/>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 fmla="*/ 2594919 w 2594919"/>
              <a:gd name="connsiteY0" fmla="*/ 3106823 h 3106823"/>
              <a:gd name="connsiteX1" fmla="*/ 2168611 w 2594919"/>
              <a:gd name="connsiteY1" fmla="*/ 3089189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94919 w 2594919"/>
              <a:gd name="connsiteY0" fmla="*/ 3106823 h 3113001"/>
              <a:gd name="connsiteX1" fmla="*/ 2180517 w 2594919"/>
              <a:gd name="connsiteY1" fmla="*/ 3113001 h 3113001"/>
              <a:gd name="connsiteX2" fmla="*/ 2143898 w 2594919"/>
              <a:gd name="connsiteY2" fmla="*/ 3064475 h 3113001"/>
              <a:gd name="connsiteX3" fmla="*/ 2125362 w 2594919"/>
              <a:gd name="connsiteY3" fmla="*/ 3033583 h 3113001"/>
              <a:gd name="connsiteX4" fmla="*/ 2113006 w 2594919"/>
              <a:gd name="connsiteY4" fmla="*/ 3002691 h 3113001"/>
              <a:gd name="connsiteX5" fmla="*/ 2106827 w 2594919"/>
              <a:gd name="connsiteY5" fmla="*/ 2965621 h 3113001"/>
              <a:gd name="connsiteX6" fmla="*/ 2094470 w 2594919"/>
              <a:gd name="connsiteY6" fmla="*/ 166816 h 3113001"/>
              <a:gd name="connsiteX7" fmla="*/ 2082114 w 2594919"/>
              <a:gd name="connsiteY7" fmla="*/ 142102 h 3113001"/>
              <a:gd name="connsiteX8" fmla="*/ 2032687 w 2594919"/>
              <a:gd name="connsiteY8" fmla="*/ 123567 h 3113001"/>
              <a:gd name="connsiteX9" fmla="*/ 222422 w 2594919"/>
              <a:gd name="connsiteY9" fmla="*/ 129745 h 3113001"/>
              <a:gd name="connsiteX10" fmla="*/ 166816 w 2594919"/>
              <a:gd name="connsiteY10" fmla="*/ 142102 h 3113001"/>
              <a:gd name="connsiteX11" fmla="*/ 148281 w 2594919"/>
              <a:gd name="connsiteY11" fmla="*/ 160637 h 3113001"/>
              <a:gd name="connsiteX12" fmla="*/ 135925 w 2594919"/>
              <a:gd name="connsiteY12" fmla="*/ 191529 h 3113001"/>
              <a:gd name="connsiteX13" fmla="*/ 129746 w 2594919"/>
              <a:gd name="connsiteY13" fmla="*/ 1062681 h 3113001"/>
              <a:gd name="connsiteX14" fmla="*/ 0 w 2594919"/>
              <a:gd name="connsiteY14" fmla="*/ 1062681 h 3113001"/>
              <a:gd name="connsiteX15" fmla="*/ 0 w 2594919"/>
              <a:gd name="connsiteY15" fmla="*/ 105032 h 3113001"/>
              <a:gd name="connsiteX16" fmla="*/ 6179 w 2594919"/>
              <a:gd name="connsiteY16" fmla="*/ 80318 h 3113001"/>
              <a:gd name="connsiteX17" fmla="*/ 24714 w 2594919"/>
              <a:gd name="connsiteY17" fmla="*/ 55605 h 3113001"/>
              <a:gd name="connsiteX18" fmla="*/ 37070 w 2594919"/>
              <a:gd name="connsiteY18" fmla="*/ 30891 h 3113001"/>
              <a:gd name="connsiteX19" fmla="*/ 86498 w 2594919"/>
              <a:gd name="connsiteY19" fmla="*/ 12356 h 3113001"/>
              <a:gd name="connsiteX20" fmla="*/ 135925 w 2594919"/>
              <a:gd name="connsiteY20" fmla="*/ 0 h 3113001"/>
              <a:gd name="connsiteX21" fmla="*/ 2131541 w 2594919"/>
              <a:gd name="connsiteY21" fmla="*/ 0 h 3113001"/>
              <a:gd name="connsiteX22" fmla="*/ 2168611 w 2594919"/>
              <a:gd name="connsiteY22" fmla="*/ 18535 h 3113001"/>
              <a:gd name="connsiteX23" fmla="*/ 2193325 w 2594919"/>
              <a:gd name="connsiteY23" fmla="*/ 37070 h 3113001"/>
              <a:gd name="connsiteX24" fmla="*/ 2218038 w 2594919"/>
              <a:gd name="connsiteY24" fmla="*/ 67962 h 3113001"/>
              <a:gd name="connsiteX25" fmla="*/ 2224216 w 2594919"/>
              <a:gd name="connsiteY25" fmla="*/ 154459 h 3113001"/>
              <a:gd name="connsiteX26" fmla="*/ 2255108 w 2594919"/>
              <a:gd name="connsiteY26" fmla="*/ 2928551 h 3113001"/>
              <a:gd name="connsiteX27" fmla="*/ 2273643 w 2594919"/>
              <a:gd name="connsiteY27" fmla="*/ 2953264 h 3113001"/>
              <a:gd name="connsiteX28" fmla="*/ 2298357 w 2594919"/>
              <a:gd name="connsiteY28" fmla="*/ 2965621 h 3113001"/>
              <a:gd name="connsiteX29" fmla="*/ 2588741 w 2594919"/>
              <a:gd name="connsiteY29" fmla="*/ 2965621 h 3113001"/>
              <a:gd name="connsiteX30" fmla="*/ 2594919 w 2594919"/>
              <a:gd name="connsiteY30" fmla="*/ 3106823 h 3113001"/>
              <a:gd name="connsiteX0" fmla="*/ 2594919 w 2594919"/>
              <a:gd name="connsiteY0" fmla="*/ 3106823 h 3106823"/>
              <a:gd name="connsiteX1" fmla="*/ 2180517 w 2594919"/>
              <a:gd name="connsiteY1" fmla="*/ 3101095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106827 w 2588741"/>
              <a:gd name="connsiteY5" fmla="*/ 2965621 h 3101095"/>
              <a:gd name="connsiteX6" fmla="*/ 2094470 w 2588741"/>
              <a:gd name="connsiteY6" fmla="*/ 166816 h 3101095"/>
              <a:gd name="connsiteX7" fmla="*/ 2082114 w 2588741"/>
              <a:gd name="connsiteY7" fmla="*/ 142102 h 3101095"/>
              <a:gd name="connsiteX8" fmla="*/ 2032687 w 2588741"/>
              <a:gd name="connsiteY8" fmla="*/ 123567 h 3101095"/>
              <a:gd name="connsiteX9" fmla="*/ 222422 w 2588741"/>
              <a:gd name="connsiteY9" fmla="*/ 129745 h 3101095"/>
              <a:gd name="connsiteX10" fmla="*/ 166816 w 2588741"/>
              <a:gd name="connsiteY10" fmla="*/ 142102 h 3101095"/>
              <a:gd name="connsiteX11" fmla="*/ 148281 w 2588741"/>
              <a:gd name="connsiteY11" fmla="*/ 160637 h 3101095"/>
              <a:gd name="connsiteX12" fmla="*/ 135925 w 2588741"/>
              <a:gd name="connsiteY12" fmla="*/ 191529 h 3101095"/>
              <a:gd name="connsiteX13" fmla="*/ 129746 w 2588741"/>
              <a:gd name="connsiteY13" fmla="*/ 1062681 h 3101095"/>
              <a:gd name="connsiteX14" fmla="*/ 0 w 2588741"/>
              <a:gd name="connsiteY14" fmla="*/ 1062681 h 3101095"/>
              <a:gd name="connsiteX15" fmla="*/ 0 w 2588741"/>
              <a:gd name="connsiteY15" fmla="*/ 105032 h 3101095"/>
              <a:gd name="connsiteX16" fmla="*/ 6179 w 2588741"/>
              <a:gd name="connsiteY16" fmla="*/ 80318 h 3101095"/>
              <a:gd name="connsiteX17" fmla="*/ 24714 w 2588741"/>
              <a:gd name="connsiteY17" fmla="*/ 55605 h 3101095"/>
              <a:gd name="connsiteX18" fmla="*/ 37070 w 2588741"/>
              <a:gd name="connsiteY18" fmla="*/ 30891 h 3101095"/>
              <a:gd name="connsiteX19" fmla="*/ 86498 w 2588741"/>
              <a:gd name="connsiteY19" fmla="*/ 12356 h 3101095"/>
              <a:gd name="connsiteX20" fmla="*/ 135925 w 2588741"/>
              <a:gd name="connsiteY20" fmla="*/ 0 h 3101095"/>
              <a:gd name="connsiteX21" fmla="*/ 2131541 w 2588741"/>
              <a:gd name="connsiteY21" fmla="*/ 0 h 3101095"/>
              <a:gd name="connsiteX22" fmla="*/ 2168611 w 2588741"/>
              <a:gd name="connsiteY22" fmla="*/ 18535 h 3101095"/>
              <a:gd name="connsiteX23" fmla="*/ 2193325 w 2588741"/>
              <a:gd name="connsiteY23" fmla="*/ 37070 h 3101095"/>
              <a:gd name="connsiteX24" fmla="*/ 2218038 w 2588741"/>
              <a:gd name="connsiteY24" fmla="*/ 67962 h 3101095"/>
              <a:gd name="connsiteX25" fmla="*/ 2224216 w 2588741"/>
              <a:gd name="connsiteY25" fmla="*/ 154459 h 3101095"/>
              <a:gd name="connsiteX26" fmla="*/ 2255108 w 2588741"/>
              <a:gd name="connsiteY26" fmla="*/ 2928551 h 3101095"/>
              <a:gd name="connsiteX27" fmla="*/ 2273643 w 2588741"/>
              <a:gd name="connsiteY27" fmla="*/ 2953264 h 3101095"/>
              <a:gd name="connsiteX28" fmla="*/ 2298357 w 2588741"/>
              <a:gd name="connsiteY28" fmla="*/ 2965621 h 3101095"/>
              <a:gd name="connsiteX29" fmla="*/ 2588741 w 2588741"/>
              <a:gd name="connsiteY29" fmla="*/ 2965621 h 3101095"/>
              <a:gd name="connsiteX30" fmla="*/ 2585394 w 2588741"/>
              <a:gd name="connsiteY30"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094470 w 2588741"/>
              <a:gd name="connsiteY5" fmla="*/ 166816 h 3101095"/>
              <a:gd name="connsiteX6" fmla="*/ 2082114 w 2588741"/>
              <a:gd name="connsiteY6" fmla="*/ 142102 h 3101095"/>
              <a:gd name="connsiteX7" fmla="*/ 2032687 w 2588741"/>
              <a:gd name="connsiteY7" fmla="*/ 123567 h 3101095"/>
              <a:gd name="connsiteX8" fmla="*/ 222422 w 2588741"/>
              <a:gd name="connsiteY8" fmla="*/ 129745 h 3101095"/>
              <a:gd name="connsiteX9" fmla="*/ 166816 w 2588741"/>
              <a:gd name="connsiteY9" fmla="*/ 142102 h 3101095"/>
              <a:gd name="connsiteX10" fmla="*/ 148281 w 2588741"/>
              <a:gd name="connsiteY10" fmla="*/ 160637 h 3101095"/>
              <a:gd name="connsiteX11" fmla="*/ 135925 w 2588741"/>
              <a:gd name="connsiteY11" fmla="*/ 191529 h 3101095"/>
              <a:gd name="connsiteX12" fmla="*/ 129746 w 2588741"/>
              <a:gd name="connsiteY12" fmla="*/ 1062681 h 3101095"/>
              <a:gd name="connsiteX13" fmla="*/ 0 w 2588741"/>
              <a:gd name="connsiteY13" fmla="*/ 1062681 h 3101095"/>
              <a:gd name="connsiteX14" fmla="*/ 0 w 2588741"/>
              <a:gd name="connsiteY14" fmla="*/ 105032 h 3101095"/>
              <a:gd name="connsiteX15" fmla="*/ 6179 w 2588741"/>
              <a:gd name="connsiteY15" fmla="*/ 80318 h 3101095"/>
              <a:gd name="connsiteX16" fmla="*/ 24714 w 2588741"/>
              <a:gd name="connsiteY16" fmla="*/ 55605 h 3101095"/>
              <a:gd name="connsiteX17" fmla="*/ 37070 w 2588741"/>
              <a:gd name="connsiteY17" fmla="*/ 30891 h 3101095"/>
              <a:gd name="connsiteX18" fmla="*/ 86498 w 2588741"/>
              <a:gd name="connsiteY18" fmla="*/ 12356 h 3101095"/>
              <a:gd name="connsiteX19" fmla="*/ 135925 w 2588741"/>
              <a:gd name="connsiteY19" fmla="*/ 0 h 3101095"/>
              <a:gd name="connsiteX20" fmla="*/ 2131541 w 2588741"/>
              <a:gd name="connsiteY20" fmla="*/ 0 h 3101095"/>
              <a:gd name="connsiteX21" fmla="*/ 2168611 w 2588741"/>
              <a:gd name="connsiteY21" fmla="*/ 18535 h 3101095"/>
              <a:gd name="connsiteX22" fmla="*/ 2193325 w 2588741"/>
              <a:gd name="connsiteY22" fmla="*/ 37070 h 3101095"/>
              <a:gd name="connsiteX23" fmla="*/ 2218038 w 2588741"/>
              <a:gd name="connsiteY23" fmla="*/ 67962 h 3101095"/>
              <a:gd name="connsiteX24" fmla="*/ 2224216 w 2588741"/>
              <a:gd name="connsiteY24" fmla="*/ 154459 h 3101095"/>
              <a:gd name="connsiteX25" fmla="*/ 2255108 w 2588741"/>
              <a:gd name="connsiteY25" fmla="*/ 2928551 h 3101095"/>
              <a:gd name="connsiteX26" fmla="*/ 2273643 w 2588741"/>
              <a:gd name="connsiteY26" fmla="*/ 2953264 h 3101095"/>
              <a:gd name="connsiteX27" fmla="*/ 2298357 w 2588741"/>
              <a:gd name="connsiteY27" fmla="*/ 2965621 h 3101095"/>
              <a:gd name="connsiteX28" fmla="*/ 2588741 w 2588741"/>
              <a:gd name="connsiteY28" fmla="*/ 2965621 h 3101095"/>
              <a:gd name="connsiteX29" fmla="*/ 2585394 w 2588741"/>
              <a:gd name="connsiteY29"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094470 w 2588741"/>
              <a:gd name="connsiteY4" fmla="*/ 166816 h 3101095"/>
              <a:gd name="connsiteX5" fmla="*/ 2082114 w 2588741"/>
              <a:gd name="connsiteY5" fmla="*/ 142102 h 3101095"/>
              <a:gd name="connsiteX6" fmla="*/ 2032687 w 2588741"/>
              <a:gd name="connsiteY6" fmla="*/ 123567 h 3101095"/>
              <a:gd name="connsiteX7" fmla="*/ 222422 w 2588741"/>
              <a:gd name="connsiteY7" fmla="*/ 129745 h 3101095"/>
              <a:gd name="connsiteX8" fmla="*/ 166816 w 2588741"/>
              <a:gd name="connsiteY8" fmla="*/ 142102 h 3101095"/>
              <a:gd name="connsiteX9" fmla="*/ 148281 w 2588741"/>
              <a:gd name="connsiteY9" fmla="*/ 160637 h 3101095"/>
              <a:gd name="connsiteX10" fmla="*/ 135925 w 2588741"/>
              <a:gd name="connsiteY10" fmla="*/ 191529 h 3101095"/>
              <a:gd name="connsiteX11" fmla="*/ 129746 w 2588741"/>
              <a:gd name="connsiteY11" fmla="*/ 1062681 h 3101095"/>
              <a:gd name="connsiteX12" fmla="*/ 0 w 2588741"/>
              <a:gd name="connsiteY12" fmla="*/ 1062681 h 3101095"/>
              <a:gd name="connsiteX13" fmla="*/ 0 w 2588741"/>
              <a:gd name="connsiteY13" fmla="*/ 105032 h 3101095"/>
              <a:gd name="connsiteX14" fmla="*/ 6179 w 2588741"/>
              <a:gd name="connsiteY14" fmla="*/ 80318 h 3101095"/>
              <a:gd name="connsiteX15" fmla="*/ 24714 w 2588741"/>
              <a:gd name="connsiteY15" fmla="*/ 55605 h 3101095"/>
              <a:gd name="connsiteX16" fmla="*/ 37070 w 2588741"/>
              <a:gd name="connsiteY16" fmla="*/ 30891 h 3101095"/>
              <a:gd name="connsiteX17" fmla="*/ 86498 w 2588741"/>
              <a:gd name="connsiteY17" fmla="*/ 12356 h 3101095"/>
              <a:gd name="connsiteX18" fmla="*/ 135925 w 2588741"/>
              <a:gd name="connsiteY18" fmla="*/ 0 h 3101095"/>
              <a:gd name="connsiteX19" fmla="*/ 2131541 w 2588741"/>
              <a:gd name="connsiteY19" fmla="*/ 0 h 3101095"/>
              <a:gd name="connsiteX20" fmla="*/ 2168611 w 2588741"/>
              <a:gd name="connsiteY20" fmla="*/ 18535 h 3101095"/>
              <a:gd name="connsiteX21" fmla="*/ 2193325 w 2588741"/>
              <a:gd name="connsiteY21" fmla="*/ 37070 h 3101095"/>
              <a:gd name="connsiteX22" fmla="*/ 2218038 w 2588741"/>
              <a:gd name="connsiteY22" fmla="*/ 67962 h 3101095"/>
              <a:gd name="connsiteX23" fmla="*/ 2224216 w 2588741"/>
              <a:gd name="connsiteY23" fmla="*/ 154459 h 3101095"/>
              <a:gd name="connsiteX24" fmla="*/ 2255108 w 2588741"/>
              <a:gd name="connsiteY24" fmla="*/ 2928551 h 3101095"/>
              <a:gd name="connsiteX25" fmla="*/ 2273643 w 2588741"/>
              <a:gd name="connsiteY25" fmla="*/ 2953264 h 3101095"/>
              <a:gd name="connsiteX26" fmla="*/ 2298357 w 2588741"/>
              <a:gd name="connsiteY26" fmla="*/ 2965621 h 3101095"/>
              <a:gd name="connsiteX27" fmla="*/ 2588741 w 2588741"/>
              <a:gd name="connsiteY27" fmla="*/ 2965621 h 3101095"/>
              <a:gd name="connsiteX28" fmla="*/ 2585394 w 2588741"/>
              <a:gd name="connsiteY28"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094470 w 2588741"/>
              <a:gd name="connsiteY3" fmla="*/ 166816 h 3101095"/>
              <a:gd name="connsiteX4" fmla="*/ 2082114 w 2588741"/>
              <a:gd name="connsiteY4" fmla="*/ 142102 h 3101095"/>
              <a:gd name="connsiteX5" fmla="*/ 2032687 w 2588741"/>
              <a:gd name="connsiteY5" fmla="*/ 123567 h 3101095"/>
              <a:gd name="connsiteX6" fmla="*/ 222422 w 2588741"/>
              <a:gd name="connsiteY6" fmla="*/ 129745 h 3101095"/>
              <a:gd name="connsiteX7" fmla="*/ 166816 w 2588741"/>
              <a:gd name="connsiteY7" fmla="*/ 142102 h 3101095"/>
              <a:gd name="connsiteX8" fmla="*/ 148281 w 2588741"/>
              <a:gd name="connsiteY8" fmla="*/ 160637 h 3101095"/>
              <a:gd name="connsiteX9" fmla="*/ 135925 w 2588741"/>
              <a:gd name="connsiteY9" fmla="*/ 191529 h 3101095"/>
              <a:gd name="connsiteX10" fmla="*/ 129746 w 2588741"/>
              <a:gd name="connsiteY10" fmla="*/ 1062681 h 3101095"/>
              <a:gd name="connsiteX11" fmla="*/ 0 w 2588741"/>
              <a:gd name="connsiteY11" fmla="*/ 1062681 h 3101095"/>
              <a:gd name="connsiteX12" fmla="*/ 0 w 2588741"/>
              <a:gd name="connsiteY12" fmla="*/ 105032 h 3101095"/>
              <a:gd name="connsiteX13" fmla="*/ 6179 w 2588741"/>
              <a:gd name="connsiteY13" fmla="*/ 80318 h 3101095"/>
              <a:gd name="connsiteX14" fmla="*/ 24714 w 2588741"/>
              <a:gd name="connsiteY14" fmla="*/ 55605 h 3101095"/>
              <a:gd name="connsiteX15" fmla="*/ 37070 w 2588741"/>
              <a:gd name="connsiteY15" fmla="*/ 30891 h 3101095"/>
              <a:gd name="connsiteX16" fmla="*/ 86498 w 2588741"/>
              <a:gd name="connsiteY16" fmla="*/ 12356 h 3101095"/>
              <a:gd name="connsiteX17" fmla="*/ 135925 w 2588741"/>
              <a:gd name="connsiteY17" fmla="*/ 0 h 3101095"/>
              <a:gd name="connsiteX18" fmla="*/ 2131541 w 2588741"/>
              <a:gd name="connsiteY18" fmla="*/ 0 h 3101095"/>
              <a:gd name="connsiteX19" fmla="*/ 2168611 w 2588741"/>
              <a:gd name="connsiteY19" fmla="*/ 18535 h 3101095"/>
              <a:gd name="connsiteX20" fmla="*/ 2193325 w 2588741"/>
              <a:gd name="connsiteY20" fmla="*/ 37070 h 3101095"/>
              <a:gd name="connsiteX21" fmla="*/ 2218038 w 2588741"/>
              <a:gd name="connsiteY21" fmla="*/ 67962 h 3101095"/>
              <a:gd name="connsiteX22" fmla="*/ 2224216 w 2588741"/>
              <a:gd name="connsiteY22" fmla="*/ 154459 h 3101095"/>
              <a:gd name="connsiteX23" fmla="*/ 2255108 w 2588741"/>
              <a:gd name="connsiteY23" fmla="*/ 2928551 h 3101095"/>
              <a:gd name="connsiteX24" fmla="*/ 2273643 w 2588741"/>
              <a:gd name="connsiteY24" fmla="*/ 2953264 h 3101095"/>
              <a:gd name="connsiteX25" fmla="*/ 2298357 w 2588741"/>
              <a:gd name="connsiteY25" fmla="*/ 2965621 h 3101095"/>
              <a:gd name="connsiteX26" fmla="*/ 2588741 w 2588741"/>
              <a:gd name="connsiteY26" fmla="*/ 2965621 h 3101095"/>
              <a:gd name="connsiteX27" fmla="*/ 2585394 w 2588741"/>
              <a:gd name="connsiteY27"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298357 w 2588741"/>
              <a:gd name="connsiteY24" fmla="*/ 2965621 h 3101095"/>
              <a:gd name="connsiteX25" fmla="*/ 2588741 w 2588741"/>
              <a:gd name="connsiteY25" fmla="*/ 2965621 h 3101095"/>
              <a:gd name="connsiteX26" fmla="*/ 2585394 w 2588741"/>
              <a:gd name="connsiteY26"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588741 w 2588741"/>
              <a:gd name="connsiteY24" fmla="*/ 2965621 h 3101095"/>
              <a:gd name="connsiteX25" fmla="*/ 2585394 w 2588741"/>
              <a:gd name="connsiteY25"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588741 w 2588741"/>
              <a:gd name="connsiteY23" fmla="*/ 2965621 h 3101095"/>
              <a:gd name="connsiteX24" fmla="*/ 2585394 w 2588741"/>
              <a:gd name="connsiteY24"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588741 w 2588741"/>
              <a:gd name="connsiteY22" fmla="*/ 2965621 h 3101095"/>
              <a:gd name="connsiteX23" fmla="*/ 2585394 w 2588741"/>
              <a:gd name="connsiteY23" fmla="*/ 3099679 h 3101095"/>
              <a:gd name="connsiteX0" fmla="*/ 2585394 w 2588741"/>
              <a:gd name="connsiteY0" fmla="*/ 3099679 h 3099679"/>
              <a:gd name="connsiteX1" fmla="*/ 2094470 w 2588741"/>
              <a:gd name="connsiteY1" fmla="*/ 166816 h 3099679"/>
              <a:gd name="connsiteX2" fmla="*/ 2082114 w 2588741"/>
              <a:gd name="connsiteY2" fmla="*/ 142102 h 3099679"/>
              <a:gd name="connsiteX3" fmla="*/ 2032687 w 2588741"/>
              <a:gd name="connsiteY3" fmla="*/ 123567 h 3099679"/>
              <a:gd name="connsiteX4" fmla="*/ 222422 w 2588741"/>
              <a:gd name="connsiteY4" fmla="*/ 129745 h 3099679"/>
              <a:gd name="connsiteX5" fmla="*/ 166816 w 2588741"/>
              <a:gd name="connsiteY5" fmla="*/ 142102 h 3099679"/>
              <a:gd name="connsiteX6" fmla="*/ 148281 w 2588741"/>
              <a:gd name="connsiteY6" fmla="*/ 160637 h 3099679"/>
              <a:gd name="connsiteX7" fmla="*/ 135925 w 2588741"/>
              <a:gd name="connsiteY7" fmla="*/ 191529 h 3099679"/>
              <a:gd name="connsiteX8" fmla="*/ 129746 w 2588741"/>
              <a:gd name="connsiteY8" fmla="*/ 1062681 h 3099679"/>
              <a:gd name="connsiteX9" fmla="*/ 0 w 2588741"/>
              <a:gd name="connsiteY9" fmla="*/ 1062681 h 3099679"/>
              <a:gd name="connsiteX10" fmla="*/ 0 w 2588741"/>
              <a:gd name="connsiteY10" fmla="*/ 105032 h 3099679"/>
              <a:gd name="connsiteX11" fmla="*/ 6179 w 2588741"/>
              <a:gd name="connsiteY11" fmla="*/ 80318 h 3099679"/>
              <a:gd name="connsiteX12" fmla="*/ 24714 w 2588741"/>
              <a:gd name="connsiteY12" fmla="*/ 55605 h 3099679"/>
              <a:gd name="connsiteX13" fmla="*/ 37070 w 2588741"/>
              <a:gd name="connsiteY13" fmla="*/ 30891 h 3099679"/>
              <a:gd name="connsiteX14" fmla="*/ 86498 w 2588741"/>
              <a:gd name="connsiteY14" fmla="*/ 12356 h 3099679"/>
              <a:gd name="connsiteX15" fmla="*/ 135925 w 2588741"/>
              <a:gd name="connsiteY15" fmla="*/ 0 h 3099679"/>
              <a:gd name="connsiteX16" fmla="*/ 2131541 w 2588741"/>
              <a:gd name="connsiteY16" fmla="*/ 0 h 3099679"/>
              <a:gd name="connsiteX17" fmla="*/ 2168611 w 2588741"/>
              <a:gd name="connsiteY17" fmla="*/ 18535 h 3099679"/>
              <a:gd name="connsiteX18" fmla="*/ 2193325 w 2588741"/>
              <a:gd name="connsiteY18" fmla="*/ 37070 h 3099679"/>
              <a:gd name="connsiteX19" fmla="*/ 2218038 w 2588741"/>
              <a:gd name="connsiteY19" fmla="*/ 67962 h 3099679"/>
              <a:gd name="connsiteX20" fmla="*/ 2224216 w 2588741"/>
              <a:gd name="connsiteY20" fmla="*/ 154459 h 3099679"/>
              <a:gd name="connsiteX21" fmla="*/ 2588741 w 2588741"/>
              <a:gd name="connsiteY21" fmla="*/ 2965621 h 3099679"/>
              <a:gd name="connsiteX22" fmla="*/ 2585394 w 2588741"/>
              <a:gd name="connsiteY22" fmla="*/ 3099679 h 3099679"/>
              <a:gd name="connsiteX0" fmla="*/ 2585394 w 2585394"/>
              <a:gd name="connsiteY0" fmla="*/ 3099679 h 3099679"/>
              <a:gd name="connsiteX1" fmla="*/ 2094470 w 2585394"/>
              <a:gd name="connsiteY1" fmla="*/ 166816 h 3099679"/>
              <a:gd name="connsiteX2" fmla="*/ 2082114 w 2585394"/>
              <a:gd name="connsiteY2" fmla="*/ 142102 h 3099679"/>
              <a:gd name="connsiteX3" fmla="*/ 2032687 w 2585394"/>
              <a:gd name="connsiteY3" fmla="*/ 123567 h 3099679"/>
              <a:gd name="connsiteX4" fmla="*/ 222422 w 2585394"/>
              <a:gd name="connsiteY4" fmla="*/ 129745 h 3099679"/>
              <a:gd name="connsiteX5" fmla="*/ 166816 w 2585394"/>
              <a:gd name="connsiteY5" fmla="*/ 142102 h 3099679"/>
              <a:gd name="connsiteX6" fmla="*/ 148281 w 2585394"/>
              <a:gd name="connsiteY6" fmla="*/ 160637 h 3099679"/>
              <a:gd name="connsiteX7" fmla="*/ 135925 w 2585394"/>
              <a:gd name="connsiteY7" fmla="*/ 191529 h 3099679"/>
              <a:gd name="connsiteX8" fmla="*/ 129746 w 2585394"/>
              <a:gd name="connsiteY8" fmla="*/ 1062681 h 3099679"/>
              <a:gd name="connsiteX9" fmla="*/ 0 w 2585394"/>
              <a:gd name="connsiteY9" fmla="*/ 1062681 h 3099679"/>
              <a:gd name="connsiteX10" fmla="*/ 0 w 2585394"/>
              <a:gd name="connsiteY10" fmla="*/ 105032 h 3099679"/>
              <a:gd name="connsiteX11" fmla="*/ 6179 w 2585394"/>
              <a:gd name="connsiteY11" fmla="*/ 80318 h 3099679"/>
              <a:gd name="connsiteX12" fmla="*/ 24714 w 2585394"/>
              <a:gd name="connsiteY12" fmla="*/ 55605 h 3099679"/>
              <a:gd name="connsiteX13" fmla="*/ 37070 w 2585394"/>
              <a:gd name="connsiteY13" fmla="*/ 30891 h 3099679"/>
              <a:gd name="connsiteX14" fmla="*/ 86498 w 2585394"/>
              <a:gd name="connsiteY14" fmla="*/ 12356 h 3099679"/>
              <a:gd name="connsiteX15" fmla="*/ 135925 w 2585394"/>
              <a:gd name="connsiteY15" fmla="*/ 0 h 3099679"/>
              <a:gd name="connsiteX16" fmla="*/ 2131541 w 2585394"/>
              <a:gd name="connsiteY16" fmla="*/ 0 h 3099679"/>
              <a:gd name="connsiteX17" fmla="*/ 2168611 w 2585394"/>
              <a:gd name="connsiteY17" fmla="*/ 18535 h 3099679"/>
              <a:gd name="connsiteX18" fmla="*/ 2193325 w 2585394"/>
              <a:gd name="connsiteY18" fmla="*/ 37070 h 3099679"/>
              <a:gd name="connsiteX19" fmla="*/ 2218038 w 2585394"/>
              <a:gd name="connsiteY19" fmla="*/ 67962 h 3099679"/>
              <a:gd name="connsiteX20" fmla="*/ 2224216 w 2585394"/>
              <a:gd name="connsiteY20" fmla="*/ 154459 h 3099679"/>
              <a:gd name="connsiteX21" fmla="*/ 2585394 w 2585394"/>
              <a:gd name="connsiteY21" fmla="*/ 3099679 h 3099679"/>
              <a:gd name="connsiteX0" fmla="*/ 2224216 w 2224216"/>
              <a:gd name="connsiteY0" fmla="*/ 154459 h 1062681"/>
              <a:gd name="connsiteX1" fmla="*/ 2094470 w 2224216"/>
              <a:gd name="connsiteY1" fmla="*/ 166816 h 1062681"/>
              <a:gd name="connsiteX2" fmla="*/ 2082114 w 2224216"/>
              <a:gd name="connsiteY2" fmla="*/ 142102 h 1062681"/>
              <a:gd name="connsiteX3" fmla="*/ 2032687 w 2224216"/>
              <a:gd name="connsiteY3" fmla="*/ 123567 h 1062681"/>
              <a:gd name="connsiteX4" fmla="*/ 222422 w 2224216"/>
              <a:gd name="connsiteY4" fmla="*/ 129745 h 1062681"/>
              <a:gd name="connsiteX5" fmla="*/ 166816 w 2224216"/>
              <a:gd name="connsiteY5" fmla="*/ 142102 h 1062681"/>
              <a:gd name="connsiteX6" fmla="*/ 148281 w 2224216"/>
              <a:gd name="connsiteY6" fmla="*/ 160637 h 1062681"/>
              <a:gd name="connsiteX7" fmla="*/ 135925 w 2224216"/>
              <a:gd name="connsiteY7" fmla="*/ 191529 h 1062681"/>
              <a:gd name="connsiteX8" fmla="*/ 129746 w 2224216"/>
              <a:gd name="connsiteY8" fmla="*/ 1062681 h 1062681"/>
              <a:gd name="connsiteX9" fmla="*/ 0 w 2224216"/>
              <a:gd name="connsiteY9" fmla="*/ 1062681 h 1062681"/>
              <a:gd name="connsiteX10" fmla="*/ 0 w 2224216"/>
              <a:gd name="connsiteY10" fmla="*/ 105032 h 1062681"/>
              <a:gd name="connsiteX11" fmla="*/ 6179 w 2224216"/>
              <a:gd name="connsiteY11" fmla="*/ 80318 h 1062681"/>
              <a:gd name="connsiteX12" fmla="*/ 24714 w 2224216"/>
              <a:gd name="connsiteY12" fmla="*/ 55605 h 1062681"/>
              <a:gd name="connsiteX13" fmla="*/ 37070 w 2224216"/>
              <a:gd name="connsiteY13" fmla="*/ 30891 h 1062681"/>
              <a:gd name="connsiteX14" fmla="*/ 86498 w 2224216"/>
              <a:gd name="connsiteY14" fmla="*/ 12356 h 1062681"/>
              <a:gd name="connsiteX15" fmla="*/ 135925 w 2224216"/>
              <a:gd name="connsiteY15" fmla="*/ 0 h 1062681"/>
              <a:gd name="connsiteX16" fmla="*/ 2131541 w 2224216"/>
              <a:gd name="connsiteY16" fmla="*/ 0 h 1062681"/>
              <a:gd name="connsiteX17" fmla="*/ 2168611 w 2224216"/>
              <a:gd name="connsiteY17" fmla="*/ 18535 h 1062681"/>
              <a:gd name="connsiteX18" fmla="*/ 2193325 w 2224216"/>
              <a:gd name="connsiteY18" fmla="*/ 37070 h 1062681"/>
              <a:gd name="connsiteX19" fmla="*/ 2218038 w 2224216"/>
              <a:gd name="connsiteY19" fmla="*/ 67962 h 1062681"/>
              <a:gd name="connsiteX20" fmla="*/ 2224216 w 2224216"/>
              <a:gd name="connsiteY20" fmla="*/ 154459 h 1062681"/>
              <a:gd name="connsiteX0" fmla="*/ 2224216 w 2224216"/>
              <a:gd name="connsiteY0" fmla="*/ 154459 h 1062681"/>
              <a:gd name="connsiteX1" fmla="*/ 2082114 w 2224216"/>
              <a:gd name="connsiteY1" fmla="*/ 142102 h 1062681"/>
              <a:gd name="connsiteX2" fmla="*/ 2032687 w 2224216"/>
              <a:gd name="connsiteY2" fmla="*/ 123567 h 1062681"/>
              <a:gd name="connsiteX3" fmla="*/ 222422 w 2224216"/>
              <a:gd name="connsiteY3" fmla="*/ 129745 h 1062681"/>
              <a:gd name="connsiteX4" fmla="*/ 166816 w 2224216"/>
              <a:gd name="connsiteY4" fmla="*/ 142102 h 1062681"/>
              <a:gd name="connsiteX5" fmla="*/ 148281 w 2224216"/>
              <a:gd name="connsiteY5" fmla="*/ 160637 h 1062681"/>
              <a:gd name="connsiteX6" fmla="*/ 135925 w 2224216"/>
              <a:gd name="connsiteY6" fmla="*/ 191529 h 1062681"/>
              <a:gd name="connsiteX7" fmla="*/ 129746 w 2224216"/>
              <a:gd name="connsiteY7" fmla="*/ 1062681 h 1062681"/>
              <a:gd name="connsiteX8" fmla="*/ 0 w 2224216"/>
              <a:gd name="connsiteY8" fmla="*/ 1062681 h 1062681"/>
              <a:gd name="connsiteX9" fmla="*/ 0 w 2224216"/>
              <a:gd name="connsiteY9" fmla="*/ 105032 h 1062681"/>
              <a:gd name="connsiteX10" fmla="*/ 6179 w 2224216"/>
              <a:gd name="connsiteY10" fmla="*/ 80318 h 1062681"/>
              <a:gd name="connsiteX11" fmla="*/ 24714 w 2224216"/>
              <a:gd name="connsiteY11" fmla="*/ 55605 h 1062681"/>
              <a:gd name="connsiteX12" fmla="*/ 37070 w 2224216"/>
              <a:gd name="connsiteY12" fmla="*/ 30891 h 1062681"/>
              <a:gd name="connsiteX13" fmla="*/ 86498 w 2224216"/>
              <a:gd name="connsiteY13" fmla="*/ 12356 h 1062681"/>
              <a:gd name="connsiteX14" fmla="*/ 135925 w 2224216"/>
              <a:gd name="connsiteY14" fmla="*/ 0 h 1062681"/>
              <a:gd name="connsiteX15" fmla="*/ 2131541 w 2224216"/>
              <a:gd name="connsiteY15" fmla="*/ 0 h 1062681"/>
              <a:gd name="connsiteX16" fmla="*/ 2168611 w 2224216"/>
              <a:gd name="connsiteY16" fmla="*/ 18535 h 1062681"/>
              <a:gd name="connsiteX17" fmla="*/ 2193325 w 2224216"/>
              <a:gd name="connsiteY17" fmla="*/ 37070 h 1062681"/>
              <a:gd name="connsiteX18" fmla="*/ 2218038 w 2224216"/>
              <a:gd name="connsiteY18" fmla="*/ 67962 h 1062681"/>
              <a:gd name="connsiteX19" fmla="*/ 2224216 w 2224216"/>
              <a:gd name="connsiteY19" fmla="*/ 154459 h 1062681"/>
              <a:gd name="connsiteX0" fmla="*/ 2218038 w 2218038"/>
              <a:gd name="connsiteY0" fmla="*/ 67962 h 1062681"/>
              <a:gd name="connsiteX1" fmla="*/ 2082114 w 2218038"/>
              <a:gd name="connsiteY1" fmla="*/ 142102 h 1062681"/>
              <a:gd name="connsiteX2" fmla="*/ 2032687 w 2218038"/>
              <a:gd name="connsiteY2" fmla="*/ 123567 h 1062681"/>
              <a:gd name="connsiteX3" fmla="*/ 222422 w 2218038"/>
              <a:gd name="connsiteY3" fmla="*/ 129745 h 1062681"/>
              <a:gd name="connsiteX4" fmla="*/ 166816 w 2218038"/>
              <a:gd name="connsiteY4" fmla="*/ 142102 h 1062681"/>
              <a:gd name="connsiteX5" fmla="*/ 148281 w 2218038"/>
              <a:gd name="connsiteY5" fmla="*/ 160637 h 1062681"/>
              <a:gd name="connsiteX6" fmla="*/ 135925 w 2218038"/>
              <a:gd name="connsiteY6" fmla="*/ 191529 h 1062681"/>
              <a:gd name="connsiteX7" fmla="*/ 129746 w 2218038"/>
              <a:gd name="connsiteY7" fmla="*/ 1062681 h 1062681"/>
              <a:gd name="connsiteX8" fmla="*/ 0 w 2218038"/>
              <a:gd name="connsiteY8" fmla="*/ 1062681 h 1062681"/>
              <a:gd name="connsiteX9" fmla="*/ 0 w 2218038"/>
              <a:gd name="connsiteY9" fmla="*/ 105032 h 1062681"/>
              <a:gd name="connsiteX10" fmla="*/ 6179 w 2218038"/>
              <a:gd name="connsiteY10" fmla="*/ 80318 h 1062681"/>
              <a:gd name="connsiteX11" fmla="*/ 24714 w 2218038"/>
              <a:gd name="connsiteY11" fmla="*/ 55605 h 1062681"/>
              <a:gd name="connsiteX12" fmla="*/ 37070 w 2218038"/>
              <a:gd name="connsiteY12" fmla="*/ 30891 h 1062681"/>
              <a:gd name="connsiteX13" fmla="*/ 86498 w 2218038"/>
              <a:gd name="connsiteY13" fmla="*/ 12356 h 1062681"/>
              <a:gd name="connsiteX14" fmla="*/ 135925 w 2218038"/>
              <a:gd name="connsiteY14" fmla="*/ 0 h 1062681"/>
              <a:gd name="connsiteX15" fmla="*/ 2131541 w 2218038"/>
              <a:gd name="connsiteY15" fmla="*/ 0 h 1062681"/>
              <a:gd name="connsiteX16" fmla="*/ 2168611 w 2218038"/>
              <a:gd name="connsiteY16" fmla="*/ 18535 h 1062681"/>
              <a:gd name="connsiteX17" fmla="*/ 2193325 w 2218038"/>
              <a:gd name="connsiteY17" fmla="*/ 37070 h 1062681"/>
              <a:gd name="connsiteX18" fmla="*/ 2218038 w 2218038"/>
              <a:gd name="connsiteY18" fmla="*/ 67962 h 1062681"/>
              <a:gd name="connsiteX0" fmla="*/ 2193325 w 2193325"/>
              <a:gd name="connsiteY0" fmla="*/ 37070 h 1062681"/>
              <a:gd name="connsiteX1" fmla="*/ 2082114 w 2193325"/>
              <a:gd name="connsiteY1" fmla="*/ 142102 h 1062681"/>
              <a:gd name="connsiteX2" fmla="*/ 2032687 w 2193325"/>
              <a:gd name="connsiteY2" fmla="*/ 123567 h 1062681"/>
              <a:gd name="connsiteX3" fmla="*/ 222422 w 2193325"/>
              <a:gd name="connsiteY3" fmla="*/ 129745 h 1062681"/>
              <a:gd name="connsiteX4" fmla="*/ 166816 w 2193325"/>
              <a:gd name="connsiteY4" fmla="*/ 142102 h 1062681"/>
              <a:gd name="connsiteX5" fmla="*/ 148281 w 2193325"/>
              <a:gd name="connsiteY5" fmla="*/ 160637 h 1062681"/>
              <a:gd name="connsiteX6" fmla="*/ 135925 w 2193325"/>
              <a:gd name="connsiteY6" fmla="*/ 191529 h 1062681"/>
              <a:gd name="connsiteX7" fmla="*/ 129746 w 2193325"/>
              <a:gd name="connsiteY7" fmla="*/ 1062681 h 1062681"/>
              <a:gd name="connsiteX8" fmla="*/ 0 w 2193325"/>
              <a:gd name="connsiteY8" fmla="*/ 1062681 h 1062681"/>
              <a:gd name="connsiteX9" fmla="*/ 0 w 2193325"/>
              <a:gd name="connsiteY9" fmla="*/ 105032 h 1062681"/>
              <a:gd name="connsiteX10" fmla="*/ 6179 w 2193325"/>
              <a:gd name="connsiteY10" fmla="*/ 80318 h 1062681"/>
              <a:gd name="connsiteX11" fmla="*/ 24714 w 2193325"/>
              <a:gd name="connsiteY11" fmla="*/ 55605 h 1062681"/>
              <a:gd name="connsiteX12" fmla="*/ 37070 w 2193325"/>
              <a:gd name="connsiteY12" fmla="*/ 30891 h 1062681"/>
              <a:gd name="connsiteX13" fmla="*/ 86498 w 2193325"/>
              <a:gd name="connsiteY13" fmla="*/ 12356 h 1062681"/>
              <a:gd name="connsiteX14" fmla="*/ 135925 w 2193325"/>
              <a:gd name="connsiteY14" fmla="*/ 0 h 1062681"/>
              <a:gd name="connsiteX15" fmla="*/ 2131541 w 2193325"/>
              <a:gd name="connsiteY15" fmla="*/ 0 h 1062681"/>
              <a:gd name="connsiteX16" fmla="*/ 2168611 w 2193325"/>
              <a:gd name="connsiteY16" fmla="*/ 18535 h 1062681"/>
              <a:gd name="connsiteX17" fmla="*/ 2193325 w 2193325"/>
              <a:gd name="connsiteY17" fmla="*/ 37070 h 1062681"/>
              <a:gd name="connsiteX0" fmla="*/ 2193325 w 2193325"/>
              <a:gd name="connsiteY0" fmla="*/ 37070 h 1062681"/>
              <a:gd name="connsiteX1" fmla="*/ 2032687 w 2193325"/>
              <a:gd name="connsiteY1" fmla="*/ 123567 h 1062681"/>
              <a:gd name="connsiteX2" fmla="*/ 222422 w 2193325"/>
              <a:gd name="connsiteY2" fmla="*/ 129745 h 1062681"/>
              <a:gd name="connsiteX3" fmla="*/ 166816 w 2193325"/>
              <a:gd name="connsiteY3" fmla="*/ 142102 h 1062681"/>
              <a:gd name="connsiteX4" fmla="*/ 148281 w 2193325"/>
              <a:gd name="connsiteY4" fmla="*/ 160637 h 1062681"/>
              <a:gd name="connsiteX5" fmla="*/ 135925 w 2193325"/>
              <a:gd name="connsiteY5" fmla="*/ 191529 h 1062681"/>
              <a:gd name="connsiteX6" fmla="*/ 129746 w 2193325"/>
              <a:gd name="connsiteY6" fmla="*/ 1062681 h 1062681"/>
              <a:gd name="connsiteX7" fmla="*/ 0 w 2193325"/>
              <a:gd name="connsiteY7" fmla="*/ 1062681 h 1062681"/>
              <a:gd name="connsiteX8" fmla="*/ 0 w 2193325"/>
              <a:gd name="connsiteY8" fmla="*/ 105032 h 1062681"/>
              <a:gd name="connsiteX9" fmla="*/ 6179 w 2193325"/>
              <a:gd name="connsiteY9" fmla="*/ 80318 h 1062681"/>
              <a:gd name="connsiteX10" fmla="*/ 24714 w 2193325"/>
              <a:gd name="connsiteY10" fmla="*/ 55605 h 1062681"/>
              <a:gd name="connsiteX11" fmla="*/ 37070 w 2193325"/>
              <a:gd name="connsiteY11" fmla="*/ 30891 h 1062681"/>
              <a:gd name="connsiteX12" fmla="*/ 86498 w 2193325"/>
              <a:gd name="connsiteY12" fmla="*/ 12356 h 1062681"/>
              <a:gd name="connsiteX13" fmla="*/ 135925 w 2193325"/>
              <a:gd name="connsiteY13" fmla="*/ 0 h 1062681"/>
              <a:gd name="connsiteX14" fmla="*/ 2131541 w 2193325"/>
              <a:gd name="connsiteY14" fmla="*/ 0 h 1062681"/>
              <a:gd name="connsiteX15" fmla="*/ 2168611 w 2193325"/>
              <a:gd name="connsiteY15" fmla="*/ 18535 h 1062681"/>
              <a:gd name="connsiteX16" fmla="*/ 2193325 w 2193325"/>
              <a:gd name="connsiteY16" fmla="*/ 37070 h 1062681"/>
              <a:gd name="connsiteX0" fmla="*/ 2168611 w 2168611"/>
              <a:gd name="connsiteY0" fmla="*/ 18535 h 1062681"/>
              <a:gd name="connsiteX1" fmla="*/ 2032687 w 2168611"/>
              <a:gd name="connsiteY1" fmla="*/ 123567 h 1062681"/>
              <a:gd name="connsiteX2" fmla="*/ 222422 w 2168611"/>
              <a:gd name="connsiteY2" fmla="*/ 129745 h 1062681"/>
              <a:gd name="connsiteX3" fmla="*/ 166816 w 2168611"/>
              <a:gd name="connsiteY3" fmla="*/ 142102 h 1062681"/>
              <a:gd name="connsiteX4" fmla="*/ 148281 w 2168611"/>
              <a:gd name="connsiteY4" fmla="*/ 160637 h 1062681"/>
              <a:gd name="connsiteX5" fmla="*/ 135925 w 2168611"/>
              <a:gd name="connsiteY5" fmla="*/ 191529 h 1062681"/>
              <a:gd name="connsiteX6" fmla="*/ 129746 w 2168611"/>
              <a:gd name="connsiteY6" fmla="*/ 1062681 h 1062681"/>
              <a:gd name="connsiteX7" fmla="*/ 0 w 2168611"/>
              <a:gd name="connsiteY7" fmla="*/ 1062681 h 1062681"/>
              <a:gd name="connsiteX8" fmla="*/ 0 w 2168611"/>
              <a:gd name="connsiteY8" fmla="*/ 105032 h 1062681"/>
              <a:gd name="connsiteX9" fmla="*/ 6179 w 2168611"/>
              <a:gd name="connsiteY9" fmla="*/ 80318 h 1062681"/>
              <a:gd name="connsiteX10" fmla="*/ 24714 w 2168611"/>
              <a:gd name="connsiteY10" fmla="*/ 55605 h 1062681"/>
              <a:gd name="connsiteX11" fmla="*/ 37070 w 2168611"/>
              <a:gd name="connsiteY11" fmla="*/ 30891 h 1062681"/>
              <a:gd name="connsiteX12" fmla="*/ 86498 w 2168611"/>
              <a:gd name="connsiteY12" fmla="*/ 12356 h 1062681"/>
              <a:gd name="connsiteX13" fmla="*/ 135925 w 2168611"/>
              <a:gd name="connsiteY13" fmla="*/ 0 h 1062681"/>
              <a:gd name="connsiteX14" fmla="*/ 2131541 w 2168611"/>
              <a:gd name="connsiteY14" fmla="*/ 0 h 1062681"/>
              <a:gd name="connsiteX15" fmla="*/ 2168611 w 2168611"/>
              <a:gd name="connsiteY15" fmla="*/ 18535 h 1062681"/>
              <a:gd name="connsiteX0" fmla="*/ 2131541 w 2131541"/>
              <a:gd name="connsiteY0" fmla="*/ 0 h 1062681"/>
              <a:gd name="connsiteX1" fmla="*/ 2032687 w 2131541"/>
              <a:gd name="connsiteY1" fmla="*/ 123567 h 1062681"/>
              <a:gd name="connsiteX2" fmla="*/ 222422 w 2131541"/>
              <a:gd name="connsiteY2" fmla="*/ 129745 h 1062681"/>
              <a:gd name="connsiteX3" fmla="*/ 166816 w 2131541"/>
              <a:gd name="connsiteY3" fmla="*/ 142102 h 1062681"/>
              <a:gd name="connsiteX4" fmla="*/ 148281 w 2131541"/>
              <a:gd name="connsiteY4" fmla="*/ 160637 h 1062681"/>
              <a:gd name="connsiteX5" fmla="*/ 135925 w 2131541"/>
              <a:gd name="connsiteY5" fmla="*/ 191529 h 1062681"/>
              <a:gd name="connsiteX6" fmla="*/ 129746 w 2131541"/>
              <a:gd name="connsiteY6" fmla="*/ 1062681 h 1062681"/>
              <a:gd name="connsiteX7" fmla="*/ 0 w 2131541"/>
              <a:gd name="connsiteY7" fmla="*/ 1062681 h 1062681"/>
              <a:gd name="connsiteX8" fmla="*/ 0 w 2131541"/>
              <a:gd name="connsiteY8" fmla="*/ 105032 h 1062681"/>
              <a:gd name="connsiteX9" fmla="*/ 6179 w 2131541"/>
              <a:gd name="connsiteY9" fmla="*/ 80318 h 1062681"/>
              <a:gd name="connsiteX10" fmla="*/ 24714 w 2131541"/>
              <a:gd name="connsiteY10" fmla="*/ 55605 h 1062681"/>
              <a:gd name="connsiteX11" fmla="*/ 37070 w 2131541"/>
              <a:gd name="connsiteY11" fmla="*/ 30891 h 1062681"/>
              <a:gd name="connsiteX12" fmla="*/ 86498 w 2131541"/>
              <a:gd name="connsiteY12" fmla="*/ 12356 h 1062681"/>
              <a:gd name="connsiteX13" fmla="*/ 135925 w 2131541"/>
              <a:gd name="connsiteY13" fmla="*/ 0 h 1062681"/>
              <a:gd name="connsiteX14" fmla="*/ 2131541 w 2131541"/>
              <a:gd name="connsiteY14" fmla="*/ 0 h 1062681"/>
              <a:gd name="connsiteX0" fmla="*/ 2072274 w 2072274"/>
              <a:gd name="connsiteY0" fmla="*/ 0 h 1062681"/>
              <a:gd name="connsiteX1" fmla="*/ 2032687 w 2072274"/>
              <a:gd name="connsiteY1" fmla="*/ 123567 h 1062681"/>
              <a:gd name="connsiteX2" fmla="*/ 222422 w 2072274"/>
              <a:gd name="connsiteY2" fmla="*/ 129745 h 1062681"/>
              <a:gd name="connsiteX3" fmla="*/ 166816 w 2072274"/>
              <a:gd name="connsiteY3" fmla="*/ 142102 h 1062681"/>
              <a:gd name="connsiteX4" fmla="*/ 148281 w 2072274"/>
              <a:gd name="connsiteY4" fmla="*/ 160637 h 1062681"/>
              <a:gd name="connsiteX5" fmla="*/ 135925 w 2072274"/>
              <a:gd name="connsiteY5" fmla="*/ 191529 h 1062681"/>
              <a:gd name="connsiteX6" fmla="*/ 129746 w 2072274"/>
              <a:gd name="connsiteY6" fmla="*/ 1062681 h 1062681"/>
              <a:gd name="connsiteX7" fmla="*/ 0 w 2072274"/>
              <a:gd name="connsiteY7" fmla="*/ 1062681 h 1062681"/>
              <a:gd name="connsiteX8" fmla="*/ 0 w 2072274"/>
              <a:gd name="connsiteY8" fmla="*/ 105032 h 1062681"/>
              <a:gd name="connsiteX9" fmla="*/ 6179 w 2072274"/>
              <a:gd name="connsiteY9" fmla="*/ 80318 h 1062681"/>
              <a:gd name="connsiteX10" fmla="*/ 24714 w 2072274"/>
              <a:gd name="connsiteY10" fmla="*/ 55605 h 1062681"/>
              <a:gd name="connsiteX11" fmla="*/ 37070 w 2072274"/>
              <a:gd name="connsiteY11" fmla="*/ 30891 h 1062681"/>
              <a:gd name="connsiteX12" fmla="*/ 86498 w 2072274"/>
              <a:gd name="connsiteY12" fmla="*/ 12356 h 1062681"/>
              <a:gd name="connsiteX13" fmla="*/ 135925 w 2072274"/>
              <a:gd name="connsiteY13" fmla="*/ 0 h 1062681"/>
              <a:gd name="connsiteX14" fmla="*/ 2072274 w 2072274"/>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0 w 2038408"/>
              <a:gd name="connsiteY7" fmla="*/ 1062681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5378 w 2038408"/>
              <a:gd name="connsiteY7" fmla="*/ 688824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5378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2689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3588"/>
              <a:gd name="connsiteX1" fmla="*/ 2032687 w 2038408"/>
              <a:gd name="connsiteY1" fmla="*/ 123567 h 693588"/>
              <a:gd name="connsiteX2" fmla="*/ 222422 w 2038408"/>
              <a:gd name="connsiteY2" fmla="*/ 129745 h 693588"/>
              <a:gd name="connsiteX3" fmla="*/ 166816 w 2038408"/>
              <a:gd name="connsiteY3" fmla="*/ 142102 h 693588"/>
              <a:gd name="connsiteX4" fmla="*/ 148281 w 2038408"/>
              <a:gd name="connsiteY4" fmla="*/ 160637 h 693588"/>
              <a:gd name="connsiteX5" fmla="*/ 135925 w 2038408"/>
              <a:gd name="connsiteY5" fmla="*/ 191529 h 693588"/>
              <a:gd name="connsiteX6" fmla="*/ 129746 w 2038408"/>
              <a:gd name="connsiteY6" fmla="*/ 693588 h 693588"/>
              <a:gd name="connsiteX7" fmla="*/ 2689 w 2038408"/>
              <a:gd name="connsiteY7" fmla="*/ 688824 h 693588"/>
              <a:gd name="connsiteX8" fmla="*/ 0 w 2038408"/>
              <a:gd name="connsiteY8" fmla="*/ 105032 h 693588"/>
              <a:gd name="connsiteX9" fmla="*/ 6179 w 2038408"/>
              <a:gd name="connsiteY9" fmla="*/ 80318 h 693588"/>
              <a:gd name="connsiteX10" fmla="*/ 24714 w 2038408"/>
              <a:gd name="connsiteY10" fmla="*/ 55605 h 693588"/>
              <a:gd name="connsiteX11" fmla="*/ 37070 w 2038408"/>
              <a:gd name="connsiteY11" fmla="*/ 30891 h 693588"/>
              <a:gd name="connsiteX12" fmla="*/ 86498 w 2038408"/>
              <a:gd name="connsiteY12" fmla="*/ 12356 h 693588"/>
              <a:gd name="connsiteX13" fmla="*/ 135925 w 2038408"/>
              <a:gd name="connsiteY13" fmla="*/ 0 h 693588"/>
              <a:gd name="connsiteX14" fmla="*/ 2038408 w 2038408"/>
              <a:gd name="connsiteY14" fmla="*/ 0 h 693588"/>
              <a:gd name="connsiteX0" fmla="*/ 2038925 w 2038925"/>
              <a:gd name="connsiteY0" fmla="*/ 0 h 695968"/>
              <a:gd name="connsiteX1" fmla="*/ 2033204 w 2038925"/>
              <a:gd name="connsiteY1" fmla="*/ 123567 h 695968"/>
              <a:gd name="connsiteX2" fmla="*/ 222939 w 2038925"/>
              <a:gd name="connsiteY2" fmla="*/ 129745 h 695968"/>
              <a:gd name="connsiteX3" fmla="*/ 167333 w 2038925"/>
              <a:gd name="connsiteY3" fmla="*/ 142102 h 695968"/>
              <a:gd name="connsiteX4" fmla="*/ 148798 w 2038925"/>
              <a:gd name="connsiteY4" fmla="*/ 160637 h 695968"/>
              <a:gd name="connsiteX5" fmla="*/ 136442 w 2038925"/>
              <a:gd name="connsiteY5" fmla="*/ 191529 h 695968"/>
              <a:gd name="connsiteX6" fmla="*/ 130263 w 2038925"/>
              <a:gd name="connsiteY6" fmla="*/ 693588 h 695968"/>
              <a:gd name="connsiteX7" fmla="*/ 517 w 2038925"/>
              <a:gd name="connsiteY7" fmla="*/ 695968 h 695968"/>
              <a:gd name="connsiteX8" fmla="*/ 517 w 2038925"/>
              <a:gd name="connsiteY8" fmla="*/ 105032 h 695968"/>
              <a:gd name="connsiteX9" fmla="*/ 6696 w 2038925"/>
              <a:gd name="connsiteY9" fmla="*/ 80318 h 695968"/>
              <a:gd name="connsiteX10" fmla="*/ 25231 w 2038925"/>
              <a:gd name="connsiteY10" fmla="*/ 55605 h 695968"/>
              <a:gd name="connsiteX11" fmla="*/ 37587 w 2038925"/>
              <a:gd name="connsiteY11" fmla="*/ 30891 h 695968"/>
              <a:gd name="connsiteX12" fmla="*/ 87015 w 2038925"/>
              <a:gd name="connsiteY12" fmla="*/ 12356 h 695968"/>
              <a:gd name="connsiteX13" fmla="*/ 136442 w 2038925"/>
              <a:gd name="connsiteY13" fmla="*/ 0 h 695968"/>
              <a:gd name="connsiteX14" fmla="*/ 2038925 w 2038925"/>
              <a:gd name="connsiteY14" fmla="*/ 0 h 695968"/>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25231 w 2038925"/>
              <a:gd name="connsiteY10" fmla="*/ 55605 h 698350"/>
              <a:gd name="connsiteX11" fmla="*/ 37587 w 2038925"/>
              <a:gd name="connsiteY11" fmla="*/ 30891 h 698350"/>
              <a:gd name="connsiteX12" fmla="*/ 87015 w 2038925"/>
              <a:gd name="connsiteY12" fmla="*/ 12356 h 698350"/>
              <a:gd name="connsiteX13" fmla="*/ 136442 w 2038925"/>
              <a:gd name="connsiteY13" fmla="*/ 0 h 698350"/>
              <a:gd name="connsiteX14" fmla="*/ 2038925 w 2038925"/>
              <a:gd name="connsiteY14"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75149 w 2075149"/>
              <a:gd name="connsiteY0" fmla="*/ 0 h 698350"/>
              <a:gd name="connsiteX1" fmla="*/ 2069428 w 2075149"/>
              <a:gd name="connsiteY1" fmla="*/ 123567 h 698350"/>
              <a:gd name="connsiteX2" fmla="*/ 259163 w 2075149"/>
              <a:gd name="connsiteY2" fmla="*/ 129745 h 698350"/>
              <a:gd name="connsiteX3" fmla="*/ 203557 w 2075149"/>
              <a:gd name="connsiteY3" fmla="*/ 142102 h 698350"/>
              <a:gd name="connsiteX4" fmla="*/ 185022 w 2075149"/>
              <a:gd name="connsiteY4" fmla="*/ 160637 h 698350"/>
              <a:gd name="connsiteX5" fmla="*/ 172666 w 2075149"/>
              <a:gd name="connsiteY5" fmla="*/ 191529 h 698350"/>
              <a:gd name="connsiteX6" fmla="*/ 171865 w 2075149"/>
              <a:gd name="connsiteY6" fmla="*/ 698350 h 698350"/>
              <a:gd name="connsiteX7" fmla="*/ 36741 w 2075149"/>
              <a:gd name="connsiteY7" fmla="*/ 695968 h 698350"/>
              <a:gd name="connsiteX8" fmla="*/ 36741 w 2075149"/>
              <a:gd name="connsiteY8" fmla="*/ 105032 h 698350"/>
              <a:gd name="connsiteX9" fmla="*/ 42920 w 2075149"/>
              <a:gd name="connsiteY9" fmla="*/ 80318 h 698350"/>
              <a:gd name="connsiteX10" fmla="*/ 73811 w 2075149"/>
              <a:gd name="connsiteY10" fmla="*/ 30891 h 698350"/>
              <a:gd name="connsiteX11" fmla="*/ 172666 w 2075149"/>
              <a:gd name="connsiteY11" fmla="*/ 0 h 698350"/>
              <a:gd name="connsiteX12" fmla="*/ 2075149 w 2075149"/>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45653 w 2038925"/>
              <a:gd name="connsiteY10" fmla="*/ 33272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1479958 w 2038734"/>
              <a:gd name="connsiteY1" fmla="*/ 126470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1489366 w 1489366"/>
              <a:gd name="connsiteY0" fmla="*/ 2903 h 698350"/>
              <a:gd name="connsiteX1" fmla="*/ 1479958 w 1489366"/>
              <a:gd name="connsiteY1" fmla="*/ 126470 h 698350"/>
              <a:gd name="connsiteX2" fmla="*/ 222748 w 1489366"/>
              <a:gd name="connsiteY2" fmla="*/ 129745 h 698350"/>
              <a:gd name="connsiteX3" fmla="*/ 159075 w 1489366"/>
              <a:gd name="connsiteY3" fmla="*/ 142102 h 698350"/>
              <a:gd name="connsiteX4" fmla="*/ 136251 w 1489366"/>
              <a:gd name="connsiteY4" fmla="*/ 191529 h 698350"/>
              <a:gd name="connsiteX5" fmla="*/ 135450 w 1489366"/>
              <a:gd name="connsiteY5" fmla="*/ 698350 h 698350"/>
              <a:gd name="connsiteX6" fmla="*/ 326 w 1489366"/>
              <a:gd name="connsiteY6" fmla="*/ 695968 h 698350"/>
              <a:gd name="connsiteX7" fmla="*/ 3015 w 1489366"/>
              <a:gd name="connsiteY7" fmla="*/ 174088 h 698350"/>
              <a:gd name="connsiteX8" fmla="*/ 56219 w 1489366"/>
              <a:gd name="connsiteY8" fmla="*/ 45178 h 698350"/>
              <a:gd name="connsiteX9" fmla="*/ 195405 w 1489366"/>
              <a:gd name="connsiteY9" fmla="*/ 0 h 698350"/>
              <a:gd name="connsiteX10" fmla="*/ 1489366 w 1489366"/>
              <a:gd name="connsiteY10" fmla="*/ 2903 h 698350"/>
              <a:gd name="connsiteX0" fmla="*/ 1481992 w 1481992"/>
              <a:gd name="connsiteY0" fmla="*/ 5806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5806 h 698350"/>
              <a:gd name="connsiteX0" fmla="*/ 1481992 w 1481992"/>
              <a:gd name="connsiteY0" fmla="*/ 1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478977 w 1478977"/>
              <a:gd name="connsiteY0" fmla="*/ 1 h 698736"/>
              <a:gd name="connsiteX1" fmla="*/ 1476943 w 1478977"/>
              <a:gd name="connsiteY1" fmla="*/ 126470 h 698736"/>
              <a:gd name="connsiteX2" fmla="*/ 219733 w 1478977"/>
              <a:gd name="connsiteY2" fmla="*/ 129745 h 698736"/>
              <a:gd name="connsiteX3" fmla="*/ 156060 w 1478977"/>
              <a:gd name="connsiteY3" fmla="*/ 142102 h 698736"/>
              <a:gd name="connsiteX4" fmla="*/ 133236 w 1478977"/>
              <a:gd name="connsiteY4" fmla="*/ 191529 h 698736"/>
              <a:gd name="connsiteX5" fmla="*/ 132435 w 1478977"/>
              <a:gd name="connsiteY5" fmla="*/ 698350 h 698736"/>
              <a:gd name="connsiteX6" fmla="*/ 3278 w 1478977"/>
              <a:gd name="connsiteY6" fmla="*/ 698736 h 698736"/>
              <a:gd name="connsiteX7" fmla="*/ 0 w 1478977"/>
              <a:gd name="connsiteY7" fmla="*/ 174088 h 698736"/>
              <a:gd name="connsiteX8" fmla="*/ 53204 w 1478977"/>
              <a:gd name="connsiteY8" fmla="*/ 45178 h 698736"/>
              <a:gd name="connsiteX9" fmla="*/ 192390 w 1478977"/>
              <a:gd name="connsiteY9" fmla="*/ 0 h 698736"/>
              <a:gd name="connsiteX10" fmla="*/ 1478977 w 1478977"/>
              <a:gd name="connsiteY10" fmla="*/ 1 h 698736"/>
              <a:gd name="connsiteX0" fmla="*/ 1478977 w 1478977"/>
              <a:gd name="connsiteY0" fmla="*/ 1 h 701503"/>
              <a:gd name="connsiteX1" fmla="*/ 1476943 w 1478977"/>
              <a:gd name="connsiteY1" fmla="*/ 126470 h 701503"/>
              <a:gd name="connsiteX2" fmla="*/ 219733 w 1478977"/>
              <a:gd name="connsiteY2" fmla="*/ 129745 h 701503"/>
              <a:gd name="connsiteX3" fmla="*/ 156060 w 1478977"/>
              <a:gd name="connsiteY3" fmla="*/ 142102 h 701503"/>
              <a:gd name="connsiteX4" fmla="*/ 133236 w 1478977"/>
              <a:gd name="connsiteY4" fmla="*/ 191529 h 701503"/>
              <a:gd name="connsiteX5" fmla="*/ 132435 w 1478977"/>
              <a:gd name="connsiteY5" fmla="*/ 698350 h 701503"/>
              <a:gd name="connsiteX6" fmla="*/ 3281 w 1478977"/>
              <a:gd name="connsiteY6" fmla="*/ 701503 h 701503"/>
              <a:gd name="connsiteX7" fmla="*/ 0 w 1478977"/>
              <a:gd name="connsiteY7" fmla="*/ 174088 h 701503"/>
              <a:gd name="connsiteX8" fmla="*/ 53204 w 1478977"/>
              <a:gd name="connsiteY8" fmla="*/ 45178 h 701503"/>
              <a:gd name="connsiteX9" fmla="*/ 192390 w 1478977"/>
              <a:gd name="connsiteY9" fmla="*/ 0 h 701503"/>
              <a:gd name="connsiteX10" fmla="*/ 1478977 w 1478977"/>
              <a:gd name="connsiteY10" fmla="*/ 1 h 701503"/>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2689 w 1479231"/>
              <a:gd name="connsiteY5" fmla="*/ 698350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983483 w 1479231"/>
              <a:gd name="connsiteY1" fmla="*/ 126469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985517 w 985517"/>
              <a:gd name="connsiteY0" fmla="*/ 0 h 704271"/>
              <a:gd name="connsiteX1" fmla="*/ 983483 w 985517"/>
              <a:gd name="connsiteY1" fmla="*/ 126469 h 704271"/>
              <a:gd name="connsiteX2" fmla="*/ 219987 w 985517"/>
              <a:gd name="connsiteY2" fmla="*/ 129745 h 704271"/>
              <a:gd name="connsiteX3" fmla="*/ 156314 w 985517"/>
              <a:gd name="connsiteY3" fmla="*/ 142102 h 704271"/>
              <a:gd name="connsiteX4" fmla="*/ 133490 w 985517"/>
              <a:gd name="connsiteY4" fmla="*/ 191529 h 704271"/>
              <a:gd name="connsiteX5" fmla="*/ 135672 w 985517"/>
              <a:gd name="connsiteY5" fmla="*/ 703885 h 704271"/>
              <a:gd name="connsiteX6" fmla="*/ 554 w 985517"/>
              <a:gd name="connsiteY6" fmla="*/ 704271 h 704271"/>
              <a:gd name="connsiteX7" fmla="*/ 254 w 985517"/>
              <a:gd name="connsiteY7" fmla="*/ 174088 h 704271"/>
              <a:gd name="connsiteX8" fmla="*/ 53458 w 985517"/>
              <a:gd name="connsiteY8" fmla="*/ 45178 h 704271"/>
              <a:gd name="connsiteX9" fmla="*/ 192644 w 985517"/>
              <a:gd name="connsiteY9" fmla="*/ 0 h 704271"/>
              <a:gd name="connsiteX10" fmla="*/ 985517 w 985517"/>
              <a:gd name="connsiteY10" fmla="*/ 0 h 704271"/>
              <a:gd name="connsiteX0" fmla="*/ 985517 w 985517"/>
              <a:gd name="connsiteY0" fmla="*/ 0 h 1039438"/>
              <a:gd name="connsiteX1" fmla="*/ 983483 w 985517"/>
              <a:gd name="connsiteY1" fmla="*/ 126469 h 1039438"/>
              <a:gd name="connsiteX2" fmla="*/ 219987 w 985517"/>
              <a:gd name="connsiteY2" fmla="*/ 129745 h 1039438"/>
              <a:gd name="connsiteX3" fmla="*/ 156314 w 985517"/>
              <a:gd name="connsiteY3" fmla="*/ 142102 h 1039438"/>
              <a:gd name="connsiteX4" fmla="*/ 133490 w 985517"/>
              <a:gd name="connsiteY4" fmla="*/ 191529 h 1039438"/>
              <a:gd name="connsiteX5" fmla="*/ 135672 w 985517"/>
              <a:gd name="connsiteY5" fmla="*/ 703885 h 1039438"/>
              <a:gd name="connsiteX6" fmla="*/ 158153 w 985517"/>
              <a:gd name="connsiteY6" fmla="*/ 1039438 h 1039438"/>
              <a:gd name="connsiteX7" fmla="*/ 554 w 985517"/>
              <a:gd name="connsiteY7" fmla="*/ 704271 h 1039438"/>
              <a:gd name="connsiteX8" fmla="*/ 254 w 985517"/>
              <a:gd name="connsiteY8" fmla="*/ 174088 h 1039438"/>
              <a:gd name="connsiteX9" fmla="*/ 53458 w 985517"/>
              <a:gd name="connsiteY9" fmla="*/ 45178 h 1039438"/>
              <a:gd name="connsiteX10" fmla="*/ 192644 w 985517"/>
              <a:gd name="connsiteY10" fmla="*/ 0 h 1039438"/>
              <a:gd name="connsiteX11" fmla="*/ 985517 w 985517"/>
              <a:gd name="connsiteY11" fmla="*/ 0 h 1039438"/>
              <a:gd name="connsiteX0" fmla="*/ 985517 w 985517"/>
              <a:gd name="connsiteY0" fmla="*/ 0 h 1040484"/>
              <a:gd name="connsiteX1" fmla="*/ 983483 w 985517"/>
              <a:gd name="connsiteY1" fmla="*/ 126469 h 1040484"/>
              <a:gd name="connsiteX2" fmla="*/ 219987 w 985517"/>
              <a:gd name="connsiteY2" fmla="*/ 129745 h 1040484"/>
              <a:gd name="connsiteX3" fmla="*/ 156314 w 985517"/>
              <a:gd name="connsiteY3" fmla="*/ 142102 h 1040484"/>
              <a:gd name="connsiteX4" fmla="*/ 133490 w 985517"/>
              <a:gd name="connsiteY4" fmla="*/ 191529 h 1040484"/>
              <a:gd name="connsiteX5" fmla="*/ 135672 w 985517"/>
              <a:gd name="connsiteY5" fmla="*/ 703885 h 1040484"/>
              <a:gd name="connsiteX6" fmla="*/ 170558 w 985517"/>
              <a:gd name="connsiteY6" fmla="*/ 940495 h 1040484"/>
              <a:gd name="connsiteX7" fmla="*/ 158153 w 985517"/>
              <a:gd name="connsiteY7" fmla="*/ 1039438 h 1040484"/>
              <a:gd name="connsiteX8" fmla="*/ 554 w 985517"/>
              <a:gd name="connsiteY8" fmla="*/ 704271 h 1040484"/>
              <a:gd name="connsiteX9" fmla="*/ 254 w 985517"/>
              <a:gd name="connsiteY9" fmla="*/ 174088 h 1040484"/>
              <a:gd name="connsiteX10" fmla="*/ 53458 w 985517"/>
              <a:gd name="connsiteY10" fmla="*/ 45178 h 1040484"/>
              <a:gd name="connsiteX11" fmla="*/ 192644 w 985517"/>
              <a:gd name="connsiteY11" fmla="*/ 0 h 1040484"/>
              <a:gd name="connsiteX12" fmla="*/ 985517 w 985517"/>
              <a:gd name="connsiteY12" fmla="*/ 0 h 1040484"/>
              <a:gd name="connsiteX0" fmla="*/ 985517 w 985517"/>
              <a:gd name="connsiteY0" fmla="*/ 0 h 1041326"/>
              <a:gd name="connsiteX1" fmla="*/ 983483 w 985517"/>
              <a:gd name="connsiteY1" fmla="*/ 126469 h 1041326"/>
              <a:gd name="connsiteX2" fmla="*/ 219987 w 985517"/>
              <a:gd name="connsiteY2" fmla="*/ 129745 h 1041326"/>
              <a:gd name="connsiteX3" fmla="*/ 156314 w 985517"/>
              <a:gd name="connsiteY3" fmla="*/ 142102 h 1041326"/>
              <a:gd name="connsiteX4" fmla="*/ 133490 w 985517"/>
              <a:gd name="connsiteY4" fmla="*/ 191529 h 1041326"/>
              <a:gd name="connsiteX5" fmla="*/ 135672 w 985517"/>
              <a:gd name="connsiteY5" fmla="*/ 703885 h 1041326"/>
              <a:gd name="connsiteX6" fmla="*/ 170558 w 985517"/>
              <a:gd name="connsiteY6" fmla="*/ 940495 h 1041326"/>
              <a:gd name="connsiteX7" fmla="*/ 158153 w 985517"/>
              <a:gd name="connsiteY7" fmla="*/ 1039438 h 1041326"/>
              <a:gd name="connsiteX8" fmla="*/ 16736 w 985517"/>
              <a:gd name="connsiteY8" fmla="*/ 1001745 h 1041326"/>
              <a:gd name="connsiteX9" fmla="*/ 554 w 985517"/>
              <a:gd name="connsiteY9" fmla="*/ 704271 h 1041326"/>
              <a:gd name="connsiteX10" fmla="*/ 254 w 985517"/>
              <a:gd name="connsiteY10" fmla="*/ 174088 h 1041326"/>
              <a:gd name="connsiteX11" fmla="*/ 53458 w 985517"/>
              <a:gd name="connsiteY11" fmla="*/ 45178 h 1041326"/>
              <a:gd name="connsiteX12" fmla="*/ 192644 w 985517"/>
              <a:gd name="connsiteY12" fmla="*/ 0 h 1041326"/>
              <a:gd name="connsiteX13" fmla="*/ 985517 w 985517"/>
              <a:gd name="connsiteY13" fmla="*/ 0 h 1041326"/>
              <a:gd name="connsiteX0" fmla="*/ 985517 w 985517"/>
              <a:gd name="connsiteY0" fmla="*/ 0 h 1041326"/>
              <a:gd name="connsiteX1" fmla="*/ 983483 w 985517"/>
              <a:gd name="connsiteY1" fmla="*/ 126469 h 1041326"/>
              <a:gd name="connsiteX2" fmla="*/ 219987 w 985517"/>
              <a:gd name="connsiteY2" fmla="*/ 129745 h 1041326"/>
              <a:gd name="connsiteX3" fmla="*/ 156314 w 985517"/>
              <a:gd name="connsiteY3" fmla="*/ 142102 h 1041326"/>
              <a:gd name="connsiteX4" fmla="*/ 133490 w 985517"/>
              <a:gd name="connsiteY4" fmla="*/ 191529 h 1041326"/>
              <a:gd name="connsiteX5" fmla="*/ 135672 w 985517"/>
              <a:gd name="connsiteY5" fmla="*/ 703885 h 1041326"/>
              <a:gd name="connsiteX6" fmla="*/ 170558 w 985517"/>
              <a:gd name="connsiteY6" fmla="*/ 940495 h 1041326"/>
              <a:gd name="connsiteX7" fmla="*/ 158153 w 985517"/>
              <a:gd name="connsiteY7" fmla="*/ 1039438 h 1041326"/>
              <a:gd name="connsiteX8" fmla="*/ 16736 w 985517"/>
              <a:gd name="connsiteY8" fmla="*/ 1001745 h 1041326"/>
              <a:gd name="connsiteX9" fmla="*/ 554 w 985517"/>
              <a:gd name="connsiteY9" fmla="*/ 704271 h 1041326"/>
              <a:gd name="connsiteX10" fmla="*/ 254 w 985517"/>
              <a:gd name="connsiteY10" fmla="*/ 174088 h 1041326"/>
              <a:gd name="connsiteX11" fmla="*/ 53458 w 985517"/>
              <a:gd name="connsiteY11" fmla="*/ 45178 h 1041326"/>
              <a:gd name="connsiteX12" fmla="*/ 192644 w 985517"/>
              <a:gd name="connsiteY12" fmla="*/ 0 h 1041326"/>
              <a:gd name="connsiteX13" fmla="*/ 985517 w 985517"/>
              <a:gd name="connsiteY13" fmla="*/ 0 h 1041326"/>
              <a:gd name="connsiteX0" fmla="*/ 986147 w 986147"/>
              <a:gd name="connsiteY0" fmla="*/ 0 h 1041326"/>
              <a:gd name="connsiteX1" fmla="*/ 984113 w 986147"/>
              <a:gd name="connsiteY1" fmla="*/ 126469 h 1041326"/>
              <a:gd name="connsiteX2" fmla="*/ 220617 w 986147"/>
              <a:gd name="connsiteY2" fmla="*/ 129745 h 1041326"/>
              <a:gd name="connsiteX3" fmla="*/ 156944 w 986147"/>
              <a:gd name="connsiteY3" fmla="*/ 142102 h 1041326"/>
              <a:gd name="connsiteX4" fmla="*/ 134120 w 986147"/>
              <a:gd name="connsiteY4" fmla="*/ 191529 h 1041326"/>
              <a:gd name="connsiteX5" fmla="*/ 136302 w 986147"/>
              <a:gd name="connsiteY5" fmla="*/ 703885 h 1041326"/>
              <a:gd name="connsiteX6" fmla="*/ 171188 w 986147"/>
              <a:gd name="connsiteY6" fmla="*/ 940495 h 1041326"/>
              <a:gd name="connsiteX7" fmla="*/ 158783 w 986147"/>
              <a:gd name="connsiteY7" fmla="*/ 1039438 h 1041326"/>
              <a:gd name="connsiteX8" fmla="*/ 17366 w 986147"/>
              <a:gd name="connsiteY8" fmla="*/ 1001745 h 1041326"/>
              <a:gd name="connsiteX9" fmla="*/ 0 w 986147"/>
              <a:gd name="connsiteY9" fmla="*/ 907514 h 1041326"/>
              <a:gd name="connsiteX10" fmla="*/ 1184 w 986147"/>
              <a:gd name="connsiteY10" fmla="*/ 704271 h 1041326"/>
              <a:gd name="connsiteX11" fmla="*/ 884 w 986147"/>
              <a:gd name="connsiteY11" fmla="*/ 174088 h 1041326"/>
              <a:gd name="connsiteX12" fmla="*/ 54088 w 986147"/>
              <a:gd name="connsiteY12" fmla="*/ 45178 h 1041326"/>
              <a:gd name="connsiteX13" fmla="*/ 193274 w 986147"/>
              <a:gd name="connsiteY13" fmla="*/ 0 h 1041326"/>
              <a:gd name="connsiteX14" fmla="*/ 986147 w 986147"/>
              <a:gd name="connsiteY14" fmla="*/ 0 h 1041326"/>
              <a:gd name="connsiteX0" fmla="*/ 986147 w 986147"/>
              <a:gd name="connsiteY0" fmla="*/ 0 h 1049274"/>
              <a:gd name="connsiteX1" fmla="*/ 984113 w 986147"/>
              <a:gd name="connsiteY1" fmla="*/ 126469 h 1049274"/>
              <a:gd name="connsiteX2" fmla="*/ 220617 w 986147"/>
              <a:gd name="connsiteY2" fmla="*/ 129745 h 1049274"/>
              <a:gd name="connsiteX3" fmla="*/ 156944 w 986147"/>
              <a:gd name="connsiteY3" fmla="*/ 142102 h 1049274"/>
              <a:gd name="connsiteX4" fmla="*/ 134120 w 986147"/>
              <a:gd name="connsiteY4" fmla="*/ 191529 h 1049274"/>
              <a:gd name="connsiteX5" fmla="*/ 136302 w 986147"/>
              <a:gd name="connsiteY5" fmla="*/ 703885 h 1049274"/>
              <a:gd name="connsiteX6" fmla="*/ 171188 w 986147"/>
              <a:gd name="connsiteY6" fmla="*/ 940495 h 1049274"/>
              <a:gd name="connsiteX7" fmla="*/ 158783 w 986147"/>
              <a:gd name="connsiteY7" fmla="*/ 1039438 h 1049274"/>
              <a:gd name="connsiteX8" fmla="*/ 69467 w 986147"/>
              <a:gd name="connsiteY8" fmla="*/ 1041793 h 1049274"/>
              <a:gd name="connsiteX9" fmla="*/ 17366 w 986147"/>
              <a:gd name="connsiteY9" fmla="*/ 1001745 h 1049274"/>
              <a:gd name="connsiteX10" fmla="*/ 0 w 986147"/>
              <a:gd name="connsiteY10" fmla="*/ 907514 h 1049274"/>
              <a:gd name="connsiteX11" fmla="*/ 1184 w 986147"/>
              <a:gd name="connsiteY11" fmla="*/ 704271 h 1049274"/>
              <a:gd name="connsiteX12" fmla="*/ 884 w 986147"/>
              <a:gd name="connsiteY12" fmla="*/ 174088 h 1049274"/>
              <a:gd name="connsiteX13" fmla="*/ 54088 w 986147"/>
              <a:gd name="connsiteY13" fmla="*/ 45178 h 1049274"/>
              <a:gd name="connsiteX14" fmla="*/ 193274 w 986147"/>
              <a:gd name="connsiteY14" fmla="*/ 0 h 1049274"/>
              <a:gd name="connsiteX15" fmla="*/ 986147 w 986147"/>
              <a:gd name="connsiteY15" fmla="*/ 0 h 1049274"/>
              <a:gd name="connsiteX0" fmla="*/ 986868 w 986868"/>
              <a:gd name="connsiteY0" fmla="*/ 0 h 1049274"/>
              <a:gd name="connsiteX1" fmla="*/ 984834 w 986868"/>
              <a:gd name="connsiteY1" fmla="*/ 126469 h 1049274"/>
              <a:gd name="connsiteX2" fmla="*/ 221338 w 986868"/>
              <a:gd name="connsiteY2" fmla="*/ 129745 h 1049274"/>
              <a:gd name="connsiteX3" fmla="*/ 157665 w 986868"/>
              <a:gd name="connsiteY3" fmla="*/ 142102 h 1049274"/>
              <a:gd name="connsiteX4" fmla="*/ 134841 w 986868"/>
              <a:gd name="connsiteY4" fmla="*/ 191529 h 1049274"/>
              <a:gd name="connsiteX5" fmla="*/ 137023 w 986868"/>
              <a:gd name="connsiteY5" fmla="*/ 703885 h 1049274"/>
              <a:gd name="connsiteX6" fmla="*/ 171909 w 986868"/>
              <a:gd name="connsiteY6" fmla="*/ 940495 h 1049274"/>
              <a:gd name="connsiteX7" fmla="*/ 159504 w 986868"/>
              <a:gd name="connsiteY7" fmla="*/ 1039438 h 1049274"/>
              <a:gd name="connsiteX8" fmla="*/ 70188 w 986868"/>
              <a:gd name="connsiteY8" fmla="*/ 1041793 h 1049274"/>
              <a:gd name="connsiteX9" fmla="*/ 18087 w 986868"/>
              <a:gd name="connsiteY9" fmla="*/ 1001745 h 1049274"/>
              <a:gd name="connsiteX10" fmla="*/ 721 w 986868"/>
              <a:gd name="connsiteY10" fmla="*/ 907514 h 1049274"/>
              <a:gd name="connsiteX11" fmla="*/ 1905 w 986868"/>
              <a:gd name="connsiteY11" fmla="*/ 704271 h 1049274"/>
              <a:gd name="connsiteX12" fmla="*/ 1605 w 986868"/>
              <a:gd name="connsiteY12" fmla="*/ 174088 h 1049274"/>
              <a:gd name="connsiteX13" fmla="*/ 54809 w 986868"/>
              <a:gd name="connsiteY13" fmla="*/ 45178 h 1049274"/>
              <a:gd name="connsiteX14" fmla="*/ 193995 w 986868"/>
              <a:gd name="connsiteY14" fmla="*/ 0 h 1049274"/>
              <a:gd name="connsiteX15" fmla="*/ 986868 w 986868"/>
              <a:gd name="connsiteY15" fmla="*/ 0 h 1049274"/>
              <a:gd name="connsiteX0" fmla="*/ 986868 w 986868"/>
              <a:gd name="connsiteY0" fmla="*/ 0 h 1049274"/>
              <a:gd name="connsiteX1" fmla="*/ 984834 w 986868"/>
              <a:gd name="connsiteY1" fmla="*/ 126469 h 1049274"/>
              <a:gd name="connsiteX2" fmla="*/ 221338 w 986868"/>
              <a:gd name="connsiteY2" fmla="*/ 129745 h 1049274"/>
              <a:gd name="connsiteX3" fmla="*/ 157665 w 986868"/>
              <a:gd name="connsiteY3" fmla="*/ 142102 h 1049274"/>
              <a:gd name="connsiteX4" fmla="*/ 134841 w 986868"/>
              <a:gd name="connsiteY4" fmla="*/ 191529 h 1049274"/>
              <a:gd name="connsiteX5" fmla="*/ 137023 w 986868"/>
              <a:gd name="connsiteY5" fmla="*/ 703885 h 1049274"/>
              <a:gd name="connsiteX6" fmla="*/ 129732 w 986868"/>
              <a:gd name="connsiteY6" fmla="*/ 883956 h 1049274"/>
              <a:gd name="connsiteX7" fmla="*/ 159504 w 986868"/>
              <a:gd name="connsiteY7" fmla="*/ 1039438 h 1049274"/>
              <a:gd name="connsiteX8" fmla="*/ 70188 w 986868"/>
              <a:gd name="connsiteY8" fmla="*/ 1041793 h 1049274"/>
              <a:gd name="connsiteX9" fmla="*/ 18087 w 986868"/>
              <a:gd name="connsiteY9" fmla="*/ 1001745 h 1049274"/>
              <a:gd name="connsiteX10" fmla="*/ 721 w 986868"/>
              <a:gd name="connsiteY10" fmla="*/ 907514 h 1049274"/>
              <a:gd name="connsiteX11" fmla="*/ 1905 w 986868"/>
              <a:gd name="connsiteY11" fmla="*/ 704271 h 1049274"/>
              <a:gd name="connsiteX12" fmla="*/ 1605 w 986868"/>
              <a:gd name="connsiteY12" fmla="*/ 174088 h 1049274"/>
              <a:gd name="connsiteX13" fmla="*/ 54809 w 986868"/>
              <a:gd name="connsiteY13" fmla="*/ 45178 h 1049274"/>
              <a:gd name="connsiteX14" fmla="*/ 193995 w 986868"/>
              <a:gd name="connsiteY14" fmla="*/ 0 h 1049274"/>
              <a:gd name="connsiteX15" fmla="*/ 986868 w 986868"/>
              <a:gd name="connsiteY15" fmla="*/ 0 h 1049274"/>
              <a:gd name="connsiteX0" fmla="*/ 986868 w 986868"/>
              <a:gd name="connsiteY0" fmla="*/ 0 h 1091876"/>
              <a:gd name="connsiteX1" fmla="*/ 984834 w 986868"/>
              <a:gd name="connsiteY1" fmla="*/ 126469 h 1091876"/>
              <a:gd name="connsiteX2" fmla="*/ 221338 w 986868"/>
              <a:gd name="connsiteY2" fmla="*/ 129745 h 1091876"/>
              <a:gd name="connsiteX3" fmla="*/ 157665 w 986868"/>
              <a:gd name="connsiteY3" fmla="*/ 142102 h 1091876"/>
              <a:gd name="connsiteX4" fmla="*/ 134841 w 986868"/>
              <a:gd name="connsiteY4" fmla="*/ 191529 h 1091876"/>
              <a:gd name="connsiteX5" fmla="*/ 137023 w 986868"/>
              <a:gd name="connsiteY5" fmla="*/ 703885 h 1091876"/>
              <a:gd name="connsiteX6" fmla="*/ 129732 w 986868"/>
              <a:gd name="connsiteY6" fmla="*/ 883956 h 1091876"/>
              <a:gd name="connsiteX7" fmla="*/ 179352 w 986868"/>
              <a:gd name="connsiteY7" fmla="*/ 1088909 h 1091876"/>
              <a:gd name="connsiteX8" fmla="*/ 70188 w 986868"/>
              <a:gd name="connsiteY8" fmla="*/ 1041793 h 1091876"/>
              <a:gd name="connsiteX9" fmla="*/ 18087 w 986868"/>
              <a:gd name="connsiteY9" fmla="*/ 1001745 h 1091876"/>
              <a:gd name="connsiteX10" fmla="*/ 721 w 986868"/>
              <a:gd name="connsiteY10" fmla="*/ 907514 h 1091876"/>
              <a:gd name="connsiteX11" fmla="*/ 1905 w 986868"/>
              <a:gd name="connsiteY11" fmla="*/ 704271 h 1091876"/>
              <a:gd name="connsiteX12" fmla="*/ 1605 w 986868"/>
              <a:gd name="connsiteY12" fmla="*/ 174088 h 1091876"/>
              <a:gd name="connsiteX13" fmla="*/ 54809 w 986868"/>
              <a:gd name="connsiteY13" fmla="*/ 45178 h 1091876"/>
              <a:gd name="connsiteX14" fmla="*/ 193995 w 986868"/>
              <a:gd name="connsiteY14" fmla="*/ 0 h 1091876"/>
              <a:gd name="connsiteX15" fmla="*/ 986868 w 986868"/>
              <a:gd name="connsiteY15" fmla="*/ 0 h 1091876"/>
              <a:gd name="connsiteX0" fmla="*/ 986868 w 986868"/>
              <a:gd name="connsiteY0" fmla="*/ 0 h 1089361"/>
              <a:gd name="connsiteX1" fmla="*/ 984834 w 986868"/>
              <a:gd name="connsiteY1" fmla="*/ 126469 h 1089361"/>
              <a:gd name="connsiteX2" fmla="*/ 221338 w 986868"/>
              <a:gd name="connsiteY2" fmla="*/ 129745 h 1089361"/>
              <a:gd name="connsiteX3" fmla="*/ 157665 w 986868"/>
              <a:gd name="connsiteY3" fmla="*/ 142102 h 1089361"/>
              <a:gd name="connsiteX4" fmla="*/ 134841 w 986868"/>
              <a:gd name="connsiteY4" fmla="*/ 191529 h 1089361"/>
              <a:gd name="connsiteX5" fmla="*/ 137023 w 986868"/>
              <a:gd name="connsiteY5" fmla="*/ 703885 h 1089361"/>
              <a:gd name="connsiteX6" fmla="*/ 129732 w 986868"/>
              <a:gd name="connsiteY6" fmla="*/ 883956 h 1089361"/>
              <a:gd name="connsiteX7" fmla="*/ 219047 w 986868"/>
              <a:gd name="connsiteY7" fmla="*/ 1006456 h 1089361"/>
              <a:gd name="connsiteX8" fmla="*/ 179352 w 986868"/>
              <a:gd name="connsiteY8" fmla="*/ 1088909 h 1089361"/>
              <a:gd name="connsiteX9" fmla="*/ 70188 w 986868"/>
              <a:gd name="connsiteY9" fmla="*/ 1041793 h 1089361"/>
              <a:gd name="connsiteX10" fmla="*/ 18087 w 986868"/>
              <a:gd name="connsiteY10" fmla="*/ 1001745 h 1089361"/>
              <a:gd name="connsiteX11" fmla="*/ 721 w 986868"/>
              <a:gd name="connsiteY11" fmla="*/ 907514 h 1089361"/>
              <a:gd name="connsiteX12" fmla="*/ 1905 w 986868"/>
              <a:gd name="connsiteY12" fmla="*/ 704271 h 1089361"/>
              <a:gd name="connsiteX13" fmla="*/ 1605 w 986868"/>
              <a:gd name="connsiteY13" fmla="*/ 174088 h 1089361"/>
              <a:gd name="connsiteX14" fmla="*/ 54809 w 986868"/>
              <a:gd name="connsiteY14" fmla="*/ 45178 h 1089361"/>
              <a:gd name="connsiteX15" fmla="*/ 193995 w 986868"/>
              <a:gd name="connsiteY15" fmla="*/ 0 h 1089361"/>
              <a:gd name="connsiteX16" fmla="*/ 986868 w 986868"/>
              <a:gd name="connsiteY16" fmla="*/ 0 h 1089361"/>
              <a:gd name="connsiteX0" fmla="*/ 986868 w 986868"/>
              <a:gd name="connsiteY0" fmla="*/ 0 h 1096372"/>
              <a:gd name="connsiteX1" fmla="*/ 984834 w 986868"/>
              <a:gd name="connsiteY1" fmla="*/ 126469 h 1096372"/>
              <a:gd name="connsiteX2" fmla="*/ 221338 w 986868"/>
              <a:gd name="connsiteY2" fmla="*/ 129745 h 1096372"/>
              <a:gd name="connsiteX3" fmla="*/ 157665 w 986868"/>
              <a:gd name="connsiteY3" fmla="*/ 142102 h 1096372"/>
              <a:gd name="connsiteX4" fmla="*/ 134841 w 986868"/>
              <a:gd name="connsiteY4" fmla="*/ 191529 h 1096372"/>
              <a:gd name="connsiteX5" fmla="*/ 137023 w 986868"/>
              <a:gd name="connsiteY5" fmla="*/ 703885 h 1096372"/>
              <a:gd name="connsiteX6" fmla="*/ 129732 w 986868"/>
              <a:gd name="connsiteY6" fmla="*/ 883956 h 1096372"/>
              <a:gd name="connsiteX7" fmla="*/ 219047 w 986868"/>
              <a:gd name="connsiteY7" fmla="*/ 1006456 h 1096372"/>
              <a:gd name="connsiteX8" fmla="*/ 214086 w 986868"/>
              <a:gd name="connsiteY8" fmla="*/ 1095976 h 1096372"/>
              <a:gd name="connsiteX9" fmla="*/ 70188 w 986868"/>
              <a:gd name="connsiteY9" fmla="*/ 1041793 h 1096372"/>
              <a:gd name="connsiteX10" fmla="*/ 18087 w 986868"/>
              <a:gd name="connsiteY10" fmla="*/ 1001745 h 1096372"/>
              <a:gd name="connsiteX11" fmla="*/ 721 w 986868"/>
              <a:gd name="connsiteY11" fmla="*/ 907514 h 1096372"/>
              <a:gd name="connsiteX12" fmla="*/ 1905 w 986868"/>
              <a:gd name="connsiteY12" fmla="*/ 704271 h 1096372"/>
              <a:gd name="connsiteX13" fmla="*/ 1605 w 986868"/>
              <a:gd name="connsiteY13" fmla="*/ 174088 h 1096372"/>
              <a:gd name="connsiteX14" fmla="*/ 54809 w 986868"/>
              <a:gd name="connsiteY14" fmla="*/ 45178 h 1096372"/>
              <a:gd name="connsiteX15" fmla="*/ 193995 w 986868"/>
              <a:gd name="connsiteY15" fmla="*/ 0 h 1096372"/>
              <a:gd name="connsiteX16" fmla="*/ 986868 w 986868"/>
              <a:gd name="connsiteY16" fmla="*/ 0 h 1096372"/>
              <a:gd name="connsiteX0" fmla="*/ 986868 w 986868"/>
              <a:gd name="connsiteY0" fmla="*/ 0 h 1096372"/>
              <a:gd name="connsiteX1" fmla="*/ 984834 w 986868"/>
              <a:gd name="connsiteY1" fmla="*/ 126469 h 1096372"/>
              <a:gd name="connsiteX2" fmla="*/ 221338 w 986868"/>
              <a:gd name="connsiteY2" fmla="*/ 129745 h 1096372"/>
              <a:gd name="connsiteX3" fmla="*/ 157665 w 986868"/>
              <a:gd name="connsiteY3" fmla="*/ 142102 h 1096372"/>
              <a:gd name="connsiteX4" fmla="*/ 134841 w 986868"/>
              <a:gd name="connsiteY4" fmla="*/ 191529 h 1096372"/>
              <a:gd name="connsiteX5" fmla="*/ 137023 w 986868"/>
              <a:gd name="connsiteY5" fmla="*/ 703885 h 1096372"/>
              <a:gd name="connsiteX6" fmla="*/ 129732 w 986868"/>
              <a:gd name="connsiteY6" fmla="*/ 883956 h 1096372"/>
              <a:gd name="connsiteX7" fmla="*/ 142136 w 986868"/>
              <a:gd name="connsiteY7" fmla="*/ 971118 h 1096372"/>
              <a:gd name="connsiteX8" fmla="*/ 219047 w 986868"/>
              <a:gd name="connsiteY8" fmla="*/ 1006456 h 1096372"/>
              <a:gd name="connsiteX9" fmla="*/ 214086 w 986868"/>
              <a:gd name="connsiteY9" fmla="*/ 1095976 h 1096372"/>
              <a:gd name="connsiteX10" fmla="*/ 70188 w 986868"/>
              <a:gd name="connsiteY10" fmla="*/ 1041793 h 1096372"/>
              <a:gd name="connsiteX11" fmla="*/ 18087 w 986868"/>
              <a:gd name="connsiteY11" fmla="*/ 1001745 h 1096372"/>
              <a:gd name="connsiteX12" fmla="*/ 721 w 986868"/>
              <a:gd name="connsiteY12" fmla="*/ 907514 h 1096372"/>
              <a:gd name="connsiteX13" fmla="*/ 1905 w 986868"/>
              <a:gd name="connsiteY13" fmla="*/ 704271 h 1096372"/>
              <a:gd name="connsiteX14" fmla="*/ 1605 w 986868"/>
              <a:gd name="connsiteY14" fmla="*/ 174088 h 1096372"/>
              <a:gd name="connsiteX15" fmla="*/ 54809 w 986868"/>
              <a:gd name="connsiteY15" fmla="*/ 45178 h 1096372"/>
              <a:gd name="connsiteX16" fmla="*/ 193995 w 986868"/>
              <a:gd name="connsiteY16" fmla="*/ 0 h 1096372"/>
              <a:gd name="connsiteX17" fmla="*/ 986868 w 986868"/>
              <a:gd name="connsiteY17" fmla="*/ 0 h 1096372"/>
              <a:gd name="connsiteX0" fmla="*/ 986868 w 986868"/>
              <a:gd name="connsiteY0" fmla="*/ 0 h 1096905"/>
              <a:gd name="connsiteX1" fmla="*/ 984834 w 986868"/>
              <a:gd name="connsiteY1" fmla="*/ 126469 h 1096905"/>
              <a:gd name="connsiteX2" fmla="*/ 221338 w 986868"/>
              <a:gd name="connsiteY2" fmla="*/ 129745 h 1096905"/>
              <a:gd name="connsiteX3" fmla="*/ 157665 w 986868"/>
              <a:gd name="connsiteY3" fmla="*/ 142102 h 1096905"/>
              <a:gd name="connsiteX4" fmla="*/ 134841 w 986868"/>
              <a:gd name="connsiteY4" fmla="*/ 191529 h 1096905"/>
              <a:gd name="connsiteX5" fmla="*/ 137023 w 986868"/>
              <a:gd name="connsiteY5" fmla="*/ 703885 h 1096905"/>
              <a:gd name="connsiteX6" fmla="*/ 129732 w 986868"/>
              <a:gd name="connsiteY6" fmla="*/ 883956 h 1096905"/>
              <a:gd name="connsiteX7" fmla="*/ 142136 w 986868"/>
              <a:gd name="connsiteY7" fmla="*/ 971118 h 1096905"/>
              <a:gd name="connsiteX8" fmla="*/ 219047 w 986868"/>
              <a:gd name="connsiteY8" fmla="*/ 1006456 h 1096905"/>
              <a:gd name="connsiteX9" fmla="*/ 214086 w 986868"/>
              <a:gd name="connsiteY9" fmla="*/ 1095976 h 1096905"/>
              <a:gd name="connsiteX10" fmla="*/ 75150 w 986868"/>
              <a:gd name="connsiteY10" fmla="*/ 1074774 h 1096905"/>
              <a:gd name="connsiteX11" fmla="*/ 18087 w 986868"/>
              <a:gd name="connsiteY11" fmla="*/ 1001745 h 1096905"/>
              <a:gd name="connsiteX12" fmla="*/ 721 w 986868"/>
              <a:gd name="connsiteY12" fmla="*/ 907514 h 1096905"/>
              <a:gd name="connsiteX13" fmla="*/ 1905 w 986868"/>
              <a:gd name="connsiteY13" fmla="*/ 704271 h 1096905"/>
              <a:gd name="connsiteX14" fmla="*/ 1605 w 986868"/>
              <a:gd name="connsiteY14" fmla="*/ 174088 h 1096905"/>
              <a:gd name="connsiteX15" fmla="*/ 54809 w 986868"/>
              <a:gd name="connsiteY15" fmla="*/ 45178 h 1096905"/>
              <a:gd name="connsiteX16" fmla="*/ 193995 w 986868"/>
              <a:gd name="connsiteY16" fmla="*/ 0 h 1096905"/>
              <a:gd name="connsiteX17" fmla="*/ 986868 w 986868"/>
              <a:gd name="connsiteY17" fmla="*/ 0 h 1096905"/>
              <a:gd name="connsiteX0" fmla="*/ 986868 w 986868"/>
              <a:gd name="connsiteY0" fmla="*/ 0 h 1096905"/>
              <a:gd name="connsiteX1" fmla="*/ 984834 w 986868"/>
              <a:gd name="connsiteY1" fmla="*/ 126469 h 1096905"/>
              <a:gd name="connsiteX2" fmla="*/ 221338 w 986868"/>
              <a:gd name="connsiteY2" fmla="*/ 129745 h 1096905"/>
              <a:gd name="connsiteX3" fmla="*/ 157665 w 986868"/>
              <a:gd name="connsiteY3" fmla="*/ 142102 h 1096905"/>
              <a:gd name="connsiteX4" fmla="*/ 134841 w 986868"/>
              <a:gd name="connsiteY4" fmla="*/ 191529 h 1096905"/>
              <a:gd name="connsiteX5" fmla="*/ 137023 w 986868"/>
              <a:gd name="connsiteY5" fmla="*/ 703885 h 1096905"/>
              <a:gd name="connsiteX6" fmla="*/ 129732 w 986868"/>
              <a:gd name="connsiteY6" fmla="*/ 883956 h 1096905"/>
              <a:gd name="connsiteX7" fmla="*/ 142136 w 986868"/>
              <a:gd name="connsiteY7" fmla="*/ 971118 h 1096905"/>
              <a:gd name="connsiteX8" fmla="*/ 219048 w 986868"/>
              <a:gd name="connsiteY8" fmla="*/ 985253 h 1096905"/>
              <a:gd name="connsiteX9" fmla="*/ 214086 w 986868"/>
              <a:gd name="connsiteY9" fmla="*/ 1095976 h 1096905"/>
              <a:gd name="connsiteX10" fmla="*/ 75150 w 986868"/>
              <a:gd name="connsiteY10" fmla="*/ 1074774 h 1096905"/>
              <a:gd name="connsiteX11" fmla="*/ 18087 w 986868"/>
              <a:gd name="connsiteY11" fmla="*/ 1001745 h 1096905"/>
              <a:gd name="connsiteX12" fmla="*/ 721 w 986868"/>
              <a:gd name="connsiteY12" fmla="*/ 907514 h 1096905"/>
              <a:gd name="connsiteX13" fmla="*/ 1905 w 986868"/>
              <a:gd name="connsiteY13" fmla="*/ 704271 h 1096905"/>
              <a:gd name="connsiteX14" fmla="*/ 1605 w 986868"/>
              <a:gd name="connsiteY14" fmla="*/ 174088 h 1096905"/>
              <a:gd name="connsiteX15" fmla="*/ 54809 w 986868"/>
              <a:gd name="connsiteY15" fmla="*/ 45178 h 1096905"/>
              <a:gd name="connsiteX16" fmla="*/ 193995 w 986868"/>
              <a:gd name="connsiteY16" fmla="*/ 0 h 1096905"/>
              <a:gd name="connsiteX17" fmla="*/ 986868 w 986868"/>
              <a:gd name="connsiteY17" fmla="*/ 0 h 1096905"/>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29732 w 986868"/>
              <a:gd name="connsiteY6" fmla="*/ 883956 h 1082102"/>
              <a:gd name="connsiteX7" fmla="*/ 142136 w 986868"/>
              <a:gd name="connsiteY7" fmla="*/ 971118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29732 w 986868"/>
              <a:gd name="connsiteY6" fmla="*/ 883956 h 1082102"/>
              <a:gd name="connsiteX7" fmla="*/ 139654 w 986868"/>
              <a:gd name="connsiteY7" fmla="*/ 966407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39654 w 986868"/>
              <a:gd name="connsiteY7" fmla="*/ 966407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902896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902896 h 1082102"/>
              <a:gd name="connsiteX8" fmla="*/ 216475 w 986868"/>
              <a:gd name="connsiteY8" fmla="*/ 907085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844270 h 1082102"/>
              <a:gd name="connsiteX8" fmla="*/ 216475 w 986868"/>
              <a:gd name="connsiteY8" fmla="*/ 907085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844270 h 1082102"/>
              <a:gd name="connsiteX8" fmla="*/ 208758 w 986868"/>
              <a:gd name="connsiteY8" fmla="*/ 86067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75006"/>
              <a:gd name="connsiteX1" fmla="*/ 984834 w 986868"/>
              <a:gd name="connsiteY1" fmla="*/ 126469 h 1075006"/>
              <a:gd name="connsiteX2" fmla="*/ 221338 w 986868"/>
              <a:gd name="connsiteY2" fmla="*/ 129745 h 1075006"/>
              <a:gd name="connsiteX3" fmla="*/ 157665 w 986868"/>
              <a:gd name="connsiteY3" fmla="*/ 142102 h 1075006"/>
              <a:gd name="connsiteX4" fmla="*/ 134841 w 986868"/>
              <a:gd name="connsiteY4" fmla="*/ 191529 h 1075006"/>
              <a:gd name="connsiteX5" fmla="*/ 137023 w 986868"/>
              <a:gd name="connsiteY5" fmla="*/ 703885 h 1075006"/>
              <a:gd name="connsiteX6" fmla="*/ 134877 w 986868"/>
              <a:gd name="connsiteY6" fmla="*/ 798460 h 1075006"/>
              <a:gd name="connsiteX7" fmla="*/ 144799 w 986868"/>
              <a:gd name="connsiteY7" fmla="*/ 844270 h 1075006"/>
              <a:gd name="connsiteX8" fmla="*/ 208758 w 986868"/>
              <a:gd name="connsiteY8" fmla="*/ 860673 h 1075006"/>
              <a:gd name="connsiteX9" fmla="*/ 211331 w 986868"/>
              <a:gd name="connsiteY9" fmla="*/ 952463 h 1075006"/>
              <a:gd name="connsiteX10" fmla="*/ 75150 w 986868"/>
              <a:gd name="connsiteY10" fmla="*/ 1074774 h 1075006"/>
              <a:gd name="connsiteX11" fmla="*/ 18087 w 986868"/>
              <a:gd name="connsiteY11" fmla="*/ 1001745 h 1075006"/>
              <a:gd name="connsiteX12" fmla="*/ 721 w 986868"/>
              <a:gd name="connsiteY12" fmla="*/ 907514 h 1075006"/>
              <a:gd name="connsiteX13" fmla="*/ 1905 w 986868"/>
              <a:gd name="connsiteY13" fmla="*/ 704271 h 1075006"/>
              <a:gd name="connsiteX14" fmla="*/ 1605 w 986868"/>
              <a:gd name="connsiteY14" fmla="*/ 174088 h 1075006"/>
              <a:gd name="connsiteX15" fmla="*/ 54809 w 986868"/>
              <a:gd name="connsiteY15" fmla="*/ 45178 h 1075006"/>
              <a:gd name="connsiteX16" fmla="*/ 193995 w 986868"/>
              <a:gd name="connsiteY16" fmla="*/ 0 h 1075006"/>
              <a:gd name="connsiteX17" fmla="*/ 986868 w 986868"/>
              <a:gd name="connsiteY17" fmla="*/ 0 h 1075006"/>
              <a:gd name="connsiteX0" fmla="*/ 986868 w 986868"/>
              <a:gd name="connsiteY0" fmla="*/ 0 h 1005797"/>
              <a:gd name="connsiteX1" fmla="*/ 984834 w 986868"/>
              <a:gd name="connsiteY1" fmla="*/ 126469 h 1005797"/>
              <a:gd name="connsiteX2" fmla="*/ 221338 w 986868"/>
              <a:gd name="connsiteY2" fmla="*/ 129745 h 1005797"/>
              <a:gd name="connsiteX3" fmla="*/ 157665 w 986868"/>
              <a:gd name="connsiteY3" fmla="*/ 142102 h 1005797"/>
              <a:gd name="connsiteX4" fmla="*/ 134841 w 986868"/>
              <a:gd name="connsiteY4" fmla="*/ 191529 h 1005797"/>
              <a:gd name="connsiteX5" fmla="*/ 137023 w 986868"/>
              <a:gd name="connsiteY5" fmla="*/ 703885 h 1005797"/>
              <a:gd name="connsiteX6" fmla="*/ 134877 w 986868"/>
              <a:gd name="connsiteY6" fmla="*/ 798460 h 1005797"/>
              <a:gd name="connsiteX7" fmla="*/ 144799 w 986868"/>
              <a:gd name="connsiteY7" fmla="*/ 844270 h 1005797"/>
              <a:gd name="connsiteX8" fmla="*/ 208758 w 986868"/>
              <a:gd name="connsiteY8" fmla="*/ 860673 h 1005797"/>
              <a:gd name="connsiteX9" fmla="*/ 211331 w 986868"/>
              <a:gd name="connsiteY9" fmla="*/ 952463 h 1005797"/>
              <a:gd name="connsiteX10" fmla="*/ 95730 w 986868"/>
              <a:gd name="connsiteY10" fmla="*/ 955080 h 1005797"/>
              <a:gd name="connsiteX11" fmla="*/ 18087 w 986868"/>
              <a:gd name="connsiteY11" fmla="*/ 1001745 h 1005797"/>
              <a:gd name="connsiteX12" fmla="*/ 721 w 986868"/>
              <a:gd name="connsiteY12" fmla="*/ 907514 h 1005797"/>
              <a:gd name="connsiteX13" fmla="*/ 1905 w 986868"/>
              <a:gd name="connsiteY13" fmla="*/ 704271 h 1005797"/>
              <a:gd name="connsiteX14" fmla="*/ 1605 w 986868"/>
              <a:gd name="connsiteY14" fmla="*/ 174088 h 1005797"/>
              <a:gd name="connsiteX15" fmla="*/ 54809 w 986868"/>
              <a:gd name="connsiteY15" fmla="*/ 45178 h 1005797"/>
              <a:gd name="connsiteX16" fmla="*/ 193995 w 986868"/>
              <a:gd name="connsiteY16" fmla="*/ 0 h 1005797"/>
              <a:gd name="connsiteX17" fmla="*/ 986868 w 986868"/>
              <a:gd name="connsiteY17" fmla="*/ 0 h 1005797"/>
              <a:gd name="connsiteX0" fmla="*/ 985518 w 985518"/>
              <a:gd name="connsiteY0" fmla="*/ 0 h 1005797"/>
              <a:gd name="connsiteX1" fmla="*/ 983484 w 985518"/>
              <a:gd name="connsiteY1" fmla="*/ 126469 h 1005797"/>
              <a:gd name="connsiteX2" fmla="*/ 219988 w 985518"/>
              <a:gd name="connsiteY2" fmla="*/ 129745 h 1005797"/>
              <a:gd name="connsiteX3" fmla="*/ 156315 w 985518"/>
              <a:gd name="connsiteY3" fmla="*/ 142102 h 1005797"/>
              <a:gd name="connsiteX4" fmla="*/ 133491 w 985518"/>
              <a:gd name="connsiteY4" fmla="*/ 191529 h 1005797"/>
              <a:gd name="connsiteX5" fmla="*/ 135673 w 985518"/>
              <a:gd name="connsiteY5" fmla="*/ 703885 h 1005797"/>
              <a:gd name="connsiteX6" fmla="*/ 133527 w 985518"/>
              <a:gd name="connsiteY6" fmla="*/ 798460 h 1005797"/>
              <a:gd name="connsiteX7" fmla="*/ 143449 w 985518"/>
              <a:gd name="connsiteY7" fmla="*/ 844270 h 1005797"/>
              <a:gd name="connsiteX8" fmla="*/ 207408 w 985518"/>
              <a:gd name="connsiteY8" fmla="*/ 860673 h 1005797"/>
              <a:gd name="connsiteX9" fmla="*/ 209981 w 985518"/>
              <a:gd name="connsiteY9" fmla="*/ 952463 h 1005797"/>
              <a:gd name="connsiteX10" fmla="*/ 94380 w 985518"/>
              <a:gd name="connsiteY10" fmla="*/ 955080 h 1005797"/>
              <a:gd name="connsiteX11" fmla="*/ 16737 w 985518"/>
              <a:gd name="connsiteY11" fmla="*/ 1001745 h 1005797"/>
              <a:gd name="connsiteX12" fmla="*/ 1944 w 985518"/>
              <a:gd name="connsiteY12" fmla="*/ 829346 h 1005797"/>
              <a:gd name="connsiteX13" fmla="*/ 555 w 985518"/>
              <a:gd name="connsiteY13" fmla="*/ 704271 h 1005797"/>
              <a:gd name="connsiteX14" fmla="*/ 255 w 985518"/>
              <a:gd name="connsiteY14" fmla="*/ 174088 h 1005797"/>
              <a:gd name="connsiteX15" fmla="*/ 53459 w 985518"/>
              <a:gd name="connsiteY15" fmla="*/ 45178 h 1005797"/>
              <a:gd name="connsiteX16" fmla="*/ 192645 w 985518"/>
              <a:gd name="connsiteY16" fmla="*/ 0 h 1005797"/>
              <a:gd name="connsiteX17" fmla="*/ 985518 w 985518"/>
              <a:gd name="connsiteY17" fmla="*/ 0 h 1005797"/>
              <a:gd name="connsiteX0" fmla="*/ 985518 w 985518"/>
              <a:gd name="connsiteY0" fmla="*/ 0 h 958462"/>
              <a:gd name="connsiteX1" fmla="*/ 983484 w 985518"/>
              <a:gd name="connsiteY1" fmla="*/ 126469 h 958462"/>
              <a:gd name="connsiteX2" fmla="*/ 219988 w 985518"/>
              <a:gd name="connsiteY2" fmla="*/ 129745 h 958462"/>
              <a:gd name="connsiteX3" fmla="*/ 156315 w 985518"/>
              <a:gd name="connsiteY3" fmla="*/ 142102 h 958462"/>
              <a:gd name="connsiteX4" fmla="*/ 133491 w 985518"/>
              <a:gd name="connsiteY4" fmla="*/ 191529 h 958462"/>
              <a:gd name="connsiteX5" fmla="*/ 135673 w 985518"/>
              <a:gd name="connsiteY5" fmla="*/ 703885 h 958462"/>
              <a:gd name="connsiteX6" fmla="*/ 133527 w 985518"/>
              <a:gd name="connsiteY6" fmla="*/ 798460 h 958462"/>
              <a:gd name="connsiteX7" fmla="*/ 143449 w 985518"/>
              <a:gd name="connsiteY7" fmla="*/ 844270 h 958462"/>
              <a:gd name="connsiteX8" fmla="*/ 207408 w 985518"/>
              <a:gd name="connsiteY8" fmla="*/ 860673 h 958462"/>
              <a:gd name="connsiteX9" fmla="*/ 209981 w 985518"/>
              <a:gd name="connsiteY9" fmla="*/ 952463 h 958462"/>
              <a:gd name="connsiteX10" fmla="*/ 94380 w 985518"/>
              <a:gd name="connsiteY10" fmla="*/ 955080 h 958462"/>
              <a:gd name="connsiteX11" fmla="*/ 24455 w 985518"/>
              <a:gd name="connsiteY11" fmla="*/ 911363 h 958462"/>
              <a:gd name="connsiteX12" fmla="*/ 1944 w 985518"/>
              <a:gd name="connsiteY12" fmla="*/ 829346 h 958462"/>
              <a:gd name="connsiteX13" fmla="*/ 555 w 985518"/>
              <a:gd name="connsiteY13" fmla="*/ 704271 h 958462"/>
              <a:gd name="connsiteX14" fmla="*/ 255 w 985518"/>
              <a:gd name="connsiteY14" fmla="*/ 174088 h 958462"/>
              <a:gd name="connsiteX15" fmla="*/ 53459 w 985518"/>
              <a:gd name="connsiteY15" fmla="*/ 45178 h 958462"/>
              <a:gd name="connsiteX16" fmla="*/ 192645 w 985518"/>
              <a:gd name="connsiteY16" fmla="*/ 0 h 958462"/>
              <a:gd name="connsiteX17" fmla="*/ 985518 w 985518"/>
              <a:gd name="connsiteY17" fmla="*/ 0 h 958462"/>
              <a:gd name="connsiteX0" fmla="*/ 985518 w 985518"/>
              <a:gd name="connsiteY0" fmla="*/ 0 h 958462"/>
              <a:gd name="connsiteX1" fmla="*/ 983484 w 985518"/>
              <a:gd name="connsiteY1" fmla="*/ 126469 h 958462"/>
              <a:gd name="connsiteX2" fmla="*/ 219988 w 985518"/>
              <a:gd name="connsiteY2" fmla="*/ 129745 h 958462"/>
              <a:gd name="connsiteX3" fmla="*/ 156315 w 985518"/>
              <a:gd name="connsiteY3" fmla="*/ 142102 h 958462"/>
              <a:gd name="connsiteX4" fmla="*/ 133491 w 985518"/>
              <a:gd name="connsiteY4" fmla="*/ 191529 h 958462"/>
              <a:gd name="connsiteX5" fmla="*/ 135673 w 985518"/>
              <a:gd name="connsiteY5" fmla="*/ 703885 h 958462"/>
              <a:gd name="connsiteX6" fmla="*/ 133527 w 985518"/>
              <a:gd name="connsiteY6" fmla="*/ 798460 h 958462"/>
              <a:gd name="connsiteX7" fmla="*/ 143449 w 985518"/>
              <a:gd name="connsiteY7" fmla="*/ 844270 h 958462"/>
              <a:gd name="connsiteX8" fmla="*/ 207408 w 985518"/>
              <a:gd name="connsiteY8" fmla="*/ 860673 h 958462"/>
              <a:gd name="connsiteX9" fmla="*/ 209981 w 985518"/>
              <a:gd name="connsiteY9" fmla="*/ 952463 h 958462"/>
              <a:gd name="connsiteX10" fmla="*/ 94380 w 985518"/>
              <a:gd name="connsiteY10" fmla="*/ 955080 h 958462"/>
              <a:gd name="connsiteX11" fmla="*/ 24455 w 985518"/>
              <a:gd name="connsiteY11" fmla="*/ 911363 h 958462"/>
              <a:gd name="connsiteX12" fmla="*/ 1944 w 985518"/>
              <a:gd name="connsiteY12" fmla="*/ 829346 h 958462"/>
              <a:gd name="connsiteX13" fmla="*/ 555 w 985518"/>
              <a:gd name="connsiteY13" fmla="*/ 704271 h 958462"/>
              <a:gd name="connsiteX14" fmla="*/ 255 w 985518"/>
              <a:gd name="connsiteY14" fmla="*/ 174088 h 958462"/>
              <a:gd name="connsiteX15" fmla="*/ 53459 w 985518"/>
              <a:gd name="connsiteY15" fmla="*/ 45178 h 958462"/>
              <a:gd name="connsiteX16" fmla="*/ 192645 w 985518"/>
              <a:gd name="connsiteY16" fmla="*/ 0 h 958462"/>
              <a:gd name="connsiteX17" fmla="*/ 985518 w 985518"/>
              <a:gd name="connsiteY17" fmla="*/ 0 h 958462"/>
              <a:gd name="connsiteX0" fmla="*/ 985518 w 985518"/>
              <a:gd name="connsiteY0" fmla="*/ 0 h 956977"/>
              <a:gd name="connsiteX1" fmla="*/ 983484 w 985518"/>
              <a:gd name="connsiteY1" fmla="*/ 126469 h 956977"/>
              <a:gd name="connsiteX2" fmla="*/ 219988 w 985518"/>
              <a:gd name="connsiteY2" fmla="*/ 129745 h 956977"/>
              <a:gd name="connsiteX3" fmla="*/ 156315 w 985518"/>
              <a:gd name="connsiteY3" fmla="*/ 142102 h 956977"/>
              <a:gd name="connsiteX4" fmla="*/ 133491 w 985518"/>
              <a:gd name="connsiteY4" fmla="*/ 191529 h 956977"/>
              <a:gd name="connsiteX5" fmla="*/ 135673 w 985518"/>
              <a:gd name="connsiteY5" fmla="*/ 703885 h 956977"/>
              <a:gd name="connsiteX6" fmla="*/ 133527 w 985518"/>
              <a:gd name="connsiteY6" fmla="*/ 798460 h 956977"/>
              <a:gd name="connsiteX7" fmla="*/ 143449 w 985518"/>
              <a:gd name="connsiteY7" fmla="*/ 844270 h 956977"/>
              <a:gd name="connsiteX8" fmla="*/ 207408 w 985518"/>
              <a:gd name="connsiteY8" fmla="*/ 860673 h 956977"/>
              <a:gd name="connsiteX9" fmla="*/ 209981 w 985518"/>
              <a:gd name="connsiteY9" fmla="*/ 952463 h 956977"/>
              <a:gd name="connsiteX10" fmla="*/ 117534 w 985518"/>
              <a:gd name="connsiteY10" fmla="*/ 952637 h 956977"/>
              <a:gd name="connsiteX11" fmla="*/ 24455 w 985518"/>
              <a:gd name="connsiteY11" fmla="*/ 911363 h 956977"/>
              <a:gd name="connsiteX12" fmla="*/ 1944 w 985518"/>
              <a:gd name="connsiteY12" fmla="*/ 829346 h 956977"/>
              <a:gd name="connsiteX13" fmla="*/ 555 w 985518"/>
              <a:gd name="connsiteY13" fmla="*/ 704271 h 956977"/>
              <a:gd name="connsiteX14" fmla="*/ 255 w 985518"/>
              <a:gd name="connsiteY14" fmla="*/ 174088 h 956977"/>
              <a:gd name="connsiteX15" fmla="*/ 53459 w 985518"/>
              <a:gd name="connsiteY15" fmla="*/ 45178 h 956977"/>
              <a:gd name="connsiteX16" fmla="*/ 192645 w 985518"/>
              <a:gd name="connsiteY16" fmla="*/ 0 h 956977"/>
              <a:gd name="connsiteX17" fmla="*/ 985518 w 985518"/>
              <a:gd name="connsiteY17" fmla="*/ 0 h 956977"/>
              <a:gd name="connsiteX0" fmla="*/ 985518 w 985518"/>
              <a:gd name="connsiteY0" fmla="*/ 0 h 956977"/>
              <a:gd name="connsiteX1" fmla="*/ 983484 w 985518"/>
              <a:gd name="connsiteY1" fmla="*/ 126469 h 956977"/>
              <a:gd name="connsiteX2" fmla="*/ 219988 w 985518"/>
              <a:gd name="connsiteY2" fmla="*/ 129745 h 956977"/>
              <a:gd name="connsiteX3" fmla="*/ 156315 w 985518"/>
              <a:gd name="connsiteY3" fmla="*/ 142102 h 956977"/>
              <a:gd name="connsiteX4" fmla="*/ 133491 w 985518"/>
              <a:gd name="connsiteY4" fmla="*/ 191529 h 956977"/>
              <a:gd name="connsiteX5" fmla="*/ 135673 w 985518"/>
              <a:gd name="connsiteY5" fmla="*/ 703885 h 956977"/>
              <a:gd name="connsiteX6" fmla="*/ 133527 w 985518"/>
              <a:gd name="connsiteY6" fmla="*/ 798460 h 956977"/>
              <a:gd name="connsiteX7" fmla="*/ 143449 w 985518"/>
              <a:gd name="connsiteY7" fmla="*/ 844270 h 956977"/>
              <a:gd name="connsiteX8" fmla="*/ 207408 w 985518"/>
              <a:gd name="connsiteY8" fmla="*/ 860673 h 956977"/>
              <a:gd name="connsiteX9" fmla="*/ 209981 w 985518"/>
              <a:gd name="connsiteY9" fmla="*/ 952463 h 956977"/>
              <a:gd name="connsiteX10" fmla="*/ 117534 w 985518"/>
              <a:gd name="connsiteY10" fmla="*/ 952637 h 956977"/>
              <a:gd name="connsiteX11" fmla="*/ 24455 w 985518"/>
              <a:gd name="connsiteY11" fmla="*/ 911363 h 956977"/>
              <a:gd name="connsiteX12" fmla="*/ 1944 w 985518"/>
              <a:gd name="connsiteY12" fmla="*/ 829346 h 956977"/>
              <a:gd name="connsiteX13" fmla="*/ 555 w 985518"/>
              <a:gd name="connsiteY13" fmla="*/ 704271 h 956977"/>
              <a:gd name="connsiteX14" fmla="*/ 255 w 985518"/>
              <a:gd name="connsiteY14" fmla="*/ 174088 h 956977"/>
              <a:gd name="connsiteX15" fmla="*/ 53459 w 985518"/>
              <a:gd name="connsiteY15" fmla="*/ 45178 h 956977"/>
              <a:gd name="connsiteX16" fmla="*/ 192645 w 985518"/>
              <a:gd name="connsiteY16" fmla="*/ 0 h 956977"/>
              <a:gd name="connsiteX17" fmla="*/ 985518 w 985518"/>
              <a:gd name="connsiteY17" fmla="*/ 0 h 956977"/>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7408 w 985518"/>
              <a:gd name="connsiteY8" fmla="*/ 860673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7408 w 985518"/>
              <a:gd name="connsiteY8" fmla="*/ 860673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12553 w 985518"/>
              <a:gd name="connsiteY8" fmla="*/ 863116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12553 w 985518"/>
              <a:gd name="connsiteY8" fmla="*/ 863116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34745 w 985518"/>
              <a:gd name="connsiteY11" fmla="*/ 904035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34745 w 985518"/>
              <a:gd name="connsiteY11" fmla="*/ 904035 h 954318"/>
              <a:gd name="connsiteX12" fmla="*/ 1944 w 985518"/>
              <a:gd name="connsiteY12" fmla="*/ 795148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6068"/>
              <a:gd name="connsiteX1" fmla="*/ 983484 w 985518"/>
              <a:gd name="connsiteY1" fmla="*/ 126469 h 956068"/>
              <a:gd name="connsiteX2" fmla="*/ 219988 w 985518"/>
              <a:gd name="connsiteY2" fmla="*/ 129745 h 956068"/>
              <a:gd name="connsiteX3" fmla="*/ 156315 w 985518"/>
              <a:gd name="connsiteY3" fmla="*/ 142102 h 956068"/>
              <a:gd name="connsiteX4" fmla="*/ 133491 w 985518"/>
              <a:gd name="connsiteY4" fmla="*/ 191529 h 956068"/>
              <a:gd name="connsiteX5" fmla="*/ 135673 w 985518"/>
              <a:gd name="connsiteY5" fmla="*/ 703885 h 956068"/>
              <a:gd name="connsiteX6" fmla="*/ 133527 w 985518"/>
              <a:gd name="connsiteY6" fmla="*/ 798460 h 956068"/>
              <a:gd name="connsiteX7" fmla="*/ 143449 w 985518"/>
              <a:gd name="connsiteY7" fmla="*/ 844270 h 956068"/>
              <a:gd name="connsiteX8" fmla="*/ 209980 w 985518"/>
              <a:gd name="connsiteY8" fmla="*/ 853345 h 956068"/>
              <a:gd name="connsiteX9" fmla="*/ 209981 w 985518"/>
              <a:gd name="connsiteY9" fmla="*/ 952463 h 956068"/>
              <a:gd name="connsiteX10" fmla="*/ 117534 w 985518"/>
              <a:gd name="connsiteY10" fmla="*/ 952637 h 956068"/>
              <a:gd name="connsiteX11" fmla="*/ 34745 w 985518"/>
              <a:gd name="connsiteY11" fmla="*/ 904035 h 956068"/>
              <a:gd name="connsiteX12" fmla="*/ 1944 w 985518"/>
              <a:gd name="connsiteY12" fmla="*/ 795148 h 956068"/>
              <a:gd name="connsiteX13" fmla="*/ 555 w 985518"/>
              <a:gd name="connsiteY13" fmla="*/ 704271 h 956068"/>
              <a:gd name="connsiteX14" fmla="*/ 255 w 985518"/>
              <a:gd name="connsiteY14" fmla="*/ 174088 h 956068"/>
              <a:gd name="connsiteX15" fmla="*/ 53459 w 985518"/>
              <a:gd name="connsiteY15" fmla="*/ 45178 h 956068"/>
              <a:gd name="connsiteX16" fmla="*/ 192645 w 985518"/>
              <a:gd name="connsiteY16" fmla="*/ 0 h 956068"/>
              <a:gd name="connsiteX17" fmla="*/ 985518 w 985518"/>
              <a:gd name="connsiteY17" fmla="*/ 0 h 956068"/>
              <a:gd name="connsiteX0" fmla="*/ 985518 w 985518"/>
              <a:gd name="connsiteY0" fmla="*/ 0 h 961548"/>
              <a:gd name="connsiteX1" fmla="*/ 983484 w 985518"/>
              <a:gd name="connsiteY1" fmla="*/ 126469 h 961548"/>
              <a:gd name="connsiteX2" fmla="*/ 219988 w 985518"/>
              <a:gd name="connsiteY2" fmla="*/ 129745 h 961548"/>
              <a:gd name="connsiteX3" fmla="*/ 156315 w 985518"/>
              <a:gd name="connsiteY3" fmla="*/ 142102 h 961548"/>
              <a:gd name="connsiteX4" fmla="*/ 133491 w 985518"/>
              <a:gd name="connsiteY4" fmla="*/ 191529 h 961548"/>
              <a:gd name="connsiteX5" fmla="*/ 135673 w 985518"/>
              <a:gd name="connsiteY5" fmla="*/ 703885 h 961548"/>
              <a:gd name="connsiteX6" fmla="*/ 133527 w 985518"/>
              <a:gd name="connsiteY6" fmla="*/ 798460 h 961548"/>
              <a:gd name="connsiteX7" fmla="*/ 143449 w 985518"/>
              <a:gd name="connsiteY7" fmla="*/ 844270 h 961548"/>
              <a:gd name="connsiteX8" fmla="*/ 209980 w 985518"/>
              <a:gd name="connsiteY8" fmla="*/ 853345 h 961548"/>
              <a:gd name="connsiteX9" fmla="*/ 209981 w 985518"/>
              <a:gd name="connsiteY9" fmla="*/ 959791 h 961548"/>
              <a:gd name="connsiteX10" fmla="*/ 117534 w 985518"/>
              <a:gd name="connsiteY10" fmla="*/ 952637 h 961548"/>
              <a:gd name="connsiteX11" fmla="*/ 34745 w 985518"/>
              <a:gd name="connsiteY11" fmla="*/ 904035 h 961548"/>
              <a:gd name="connsiteX12" fmla="*/ 1944 w 985518"/>
              <a:gd name="connsiteY12" fmla="*/ 795148 h 961548"/>
              <a:gd name="connsiteX13" fmla="*/ 555 w 985518"/>
              <a:gd name="connsiteY13" fmla="*/ 704271 h 961548"/>
              <a:gd name="connsiteX14" fmla="*/ 255 w 985518"/>
              <a:gd name="connsiteY14" fmla="*/ 174088 h 961548"/>
              <a:gd name="connsiteX15" fmla="*/ 53459 w 985518"/>
              <a:gd name="connsiteY15" fmla="*/ 45178 h 961548"/>
              <a:gd name="connsiteX16" fmla="*/ 192645 w 985518"/>
              <a:gd name="connsiteY16" fmla="*/ 0 h 961548"/>
              <a:gd name="connsiteX17" fmla="*/ 985518 w 985518"/>
              <a:gd name="connsiteY17" fmla="*/ 0 h 961548"/>
              <a:gd name="connsiteX0" fmla="*/ 985518 w 985518"/>
              <a:gd name="connsiteY0" fmla="*/ 0 h 961548"/>
              <a:gd name="connsiteX1" fmla="*/ 983484 w 985518"/>
              <a:gd name="connsiteY1" fmla="*/ 126469 h 961548"/>
              <a:gd name="connsiteX2" fmla="*/ 219988 w 985518"/>
              <a:gd name="connsiteY2" fmla="*/ 129745 h 961548"/>
              <a:gd name="connsiteX3" fmla="*/ 156315 w 985518"/>
              <a:gd name="connsiteY3" fmla="*/ 142102 h 961548"/>
              <a:gd name="connsiteX4" fmla="*/ 133491 w 985518"/>
              <a:gd name="connsiteY4" fmla="*/ 191529 h 961548"/>
              <a:gd name="connsiteX5" fmla="*/ 135673 w 985518"/>
              <a:gd name="connsiteY5" fmla="*/ 703885 h 961548"/>
              <a:gd name="connsiteX6" fmla="*/ 133527 w 985518"/>
              <a:gd name="connsiteY6" fmla="*/ 798460 h 961548"/>
              <a:gd name="connsiteX7" fmla="*/ 143449 w 985518"/>
              <a:gd name="connsiteY7" fmla="*/ 844270 h 961548"/>
              <a:gd name="connsiteX8" fmla="*/ 209980 w 985518"/>
              <a:gd name="connsiteY8" fmla="*/ 853345 h 961548"/>
              <a:gd name="connsiteX9" fmla="*/ 209981 w 985518"/>
              <a:gd name="connsiteY9" fmla="*/ 959791 h 961548"/>
              <a:gd name="connsiteX10" fmla="*/ 117534 w 985518"/>
              <a:gd name="connsiteY10" fmla="*/ 952637 h 961548"/>
              <a:gd name="connsiteX11" fmla="*/ 34745 w 985518"/>
              <a:gd name="connsiteY11" fmla="*/ 904035 h 961548"/>
              <a:gd name="connsiteX12" fmla="*/ 1944 w 985518"/>
              <a:gd name="connsiteY12" fmla="*/ 795148 h 961548"/>
              <a:gd name="connsiteX13" fmla="*/ 555 w 985518"/>
              <a:gd name="connsiteY13" fmla="*/ 704271 h 961548"/>
              <a:gd name="connsiteX14" fmla="*/ 255 w 985518"/>
              <a:gd name="connsiteY14" fmla="*/ 174088 h 961548"/>
              <a:gd name="connsiteX15" fmla="*/ 53459 w 985518"/>
              <a:gd name="connsiteY15" fmla="*/ 45178 h 961548"/>
              <a:gd name="connsiteX16" fmla="*/ 192645 w 985518"/>
              <a:gd name="connsiteY16" fmla="*/ 0 h 961548"/>
              <a:gd name="connsiteX17" fmla="*/ 985518 w 985518"/>
              <a:gd name="connsiteY17" fmla="*/ 0 h 961548"/>
              <a:gd name="connsiteX0" fmla="*/ 985518 w 985518"/>
              <a:gd name="connsiteY0" fmla="*/ 0 h 959854"/>
              <a:gd name="connsiteX1" fmla="*/ 983484 w 985518"/>
              <a:gd name="connsiteY1" fmla="*/ 126469 h 959854"/>
              <a:gd name="connsiteX2" fmla="*/ 219988 w 985518"/>
              <a:gd name="connsiteY2" fmla="*/ 129745 h 959854"/>
              <a:gd name="connsiteX3" fmla="*/ 156315 w 985518"/>
              <a:gd name="connsiteY3" fmla="*/ 142102 h 959854"/>
              <a:gd name="connsiteX4" fmla="*/ 133491 w 985518"/>
              <a:gd name="connsiteY4" fmla="*/ 191529 h 959854"/>
              <a:gd name="connsiteX5" fmla="*/ 135673 w 985518"/>
              <a:gd name="connsiteY5" fmla="*/ 703885 h 959854"/>
              <a:gd name="connsiteX6" fmla="*/ 133527 w 985518"/>
              <a:gd name="connsiteY6" fmla="*/ 798460 h 959854"/>
              <a:gd name="connsiteX7" fmla="*/ 143449 w 985518"/>
              <a:gd name="connsiteY7" fmla="*/ 844270 h 959854"/>
              <a:gd name="connsiteX8" fmla="*/ 209980 w 985518"/>
              <a:gd name="connsiteY8" fmla="*/ 853345 h 959854"/>
              <a:gd name="connsiteX9" fmla="*/ 209981 w 985518"/>
              <a:gd name="connsiteY9" fmla="*/ 959791 h 959854"/>
              <a:gd name="connsiteX10" fmla="*/ 117534 w 985518"/>
              <a:gd name="connsiteY10" fmla="*/ 952637 h 959854"/>
              <a:gd name="connsiteX11" fmla="*/ 34745 w 985518"/>
              <a:gd name="connsiteY11" fmla="*/ 904035 h 959854"/>
              <a:gd name="connsiteX12" fmla="*/ 1944 w 985518"/>
              <a:gd name="connsiteY12" fmla="*/ 795148 h 959854"/>
              <a:gd name="connsiteX13" fmla="*/ 555 w 985518"/>
              <a:gd name="connsiteY13" fmla="*/ 704271 h 959854"/>
              <a:gd name="connsiteX14" fmla="*/ 255 w 985518"/>
              <a:gd name="connsiteY14" fmla="*/ 174088 h 959854"/>
              <a:gd name="connsiteX15" fmla="*/ 53459 w 985518"/>
              <a:gd name="connsiteY15" fmla="*/ 45178 h 959854"/>
              <a:gd name="connsiteX16" fmla="*/ 192645 w 985518"/>
              <a:gd name="connsiteY16" fmla="*/ 0 h 959854"/>
              <a:gd name="connsiteX17" fmla="*/ 985518 w 985518"/>
              <a:gd name="connsiteY17" fmla="*/ 0 h 959854"/>
              <a:gd name="connsiteX0" fmla="*/ 985518 w 985518"/>
              <a:gd name="connsiteY0" fmla="*/ 0 h 967142"/>
              <a:gd name="connsiteX1" fmla="*/ 983484 w 985518"/>
              <a:gd name="connsiteY1" fmla="*/ 126469 h 967142"/>
              <a:gd name="connsiteX2" fmla="*/ 219988 w 985518"/>
              <a:gd name="connsiteY2" fmla="*/ 129745 h 967142"/>
              <a:gd name="connsiteX3" fmla="*/ 156315 w 985518"/>
              <a:gd name="connsiteY3" fmla="*/ 142102 h 967142"/>
              <a:gd name="connsiteX4" fmla="*/ 133491 w 985518"/>
              <a:gd name="connsiteY4" fmla="*/ 191529 h 967142"/>
              <a:gd name="connsiteX5" fmla="*/ 135673 w 985518"/>
              <a:gd name="connsiteY5" fmla="*/ 703885 h 967142"/>
              <a:gd name="connsiteX6" fmla="*/ 133527 w 985518"/>
              <a:gd name="connsiteY6" fmla="*/ 798460 h 967142"/>
              <a:gd name="connsiteX7" fmla="*/ 143449 w 985518"/>
              <a:gd name="connsiteY7" fmla="*/ 844270 h 967142"/>
              <a:gd name="connsiteX8" fmla="*/ 209980 w 985518"/>
              <a:gd name="connsiteY8" fmla="*/ 853345 h 967142"/>
              <a:gd name="connsiteX9" fmla="*/ 209981 w 985518"/>
              <a:gd name="connsiteY9" fmla="*/ 967119 h 967142"/>
              <a:gd name="connsiteX10" fmla="*/ 117534 w 985518"/>
              <a:gd name="connsiteY10" fmla="*/ 952637 h 967142"/>
              <a:gd name="connsiteX11" fmla="*/ 34745 w 985518"/>
              <a:gd name="connsiteY11" fmla="*/ 904035 h 967142"/>
              <a:gd name="connsiteX12" fmla="*/ 1944 w 985518"/>
              <a:gd name="connsiteY12" fmla="*/ 795148 h 967142"/>
              <a:gd name="connsiteX13" fmla="*/ 555 w 985518"/>
              <a:gd name="connsiteY13" fmla="*/ 704271 h 967142"/>
              <a:gd name="connsiteX14" fmla="*/ 255 w 985518"/>
              <a:gd name="connsiteY14" fmla="*/ 174088 h 967142"/>
              <a:gd name="connsiteX15" fmla="*/ 53459 w 985518"/>
              <a:gd name="connsiteY15" fmla="*/ 45178 h 967142"/>
              <a:gd name="connsiteX16" fmla="*/ 192645 w 985518"/>
              <a:gd name="connsiteY16" fmla="*/ 0 h 967142"/>
              <a:gd name="connsiteX17" fmla="*/ 985518 w 985518"/>
              <a:gd name="connsiteY17" fmla="*/ 0 h 96714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04035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04035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219988 w 985518"/>
              <a:gd name="connsiteY1" fmla="*/ 129745 h 967182"/>
              <a:gd name="connsiteX2" fmla="*/ 156315 w 985518"/>
              <a:gd name="connsiteY2" fmla="*/ 142102 h 967182"/>
              <a:gd name="connsiteX3" fmla="*/ 133491 w 985518"/>
              <a:gd name="connsiteY3" fmla="*/ 191529 h 967182"/>
              <a:gd name="connsiteX4" fmla="*/ 135673 w 985518"/>
              <a:gd name="connsiteY4" fmla="*/ 703885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192645 w 219988"/>
              <a:gd name="connsiteY0" fmla="*/ 0 h 967182"/>
              <a:gd name="connsiteX1" fmla="*/ 219988 w 219988"/>
              <a:gd name="connsiteY1" fmla="*/ 129745 h 967182"/>
              <a:gd name="connsiteX2" fmla="*/ 156315 w 219988"/>
              <a:gd name="connsiteY2" fmla="*/ 142102 h 967182"/>
              <a:gd name="connsiteX3" fmla="*/ 133491 w 219988"/>
              <a:gd name="connsiteY3" fmla="*/ 191529 h 967182"/>
              <a:gd name="connsiteX4" fmla="*/ 135673 w 219988"/>
              <a:gd name="connsiteY4" fmla="*/ 703885 h 967182"/>
              <a:gd name="connsiteX5" fmla="*/ 133527 w 219988"/>
              <a:gd name="connsiteY5" fmla="*/ 798460 h 967182"/>
              <a:gd name="connsiteX6" fmla="*/ 143449 w 219988"/>
              <a:gd name="connsiteY6" fmla="*/ 844270 h 967182"/>
              <a:gd name="connsiteX7" fmla="*/ 209980 w 219988"/>
              <a:gd name="connsiteY7" fmla="*/ 853345 h 967182"/>
              <a:gd name="connsiteX8" fmla="*/ 209981 w 219988"/>
              <a:gd name="connsiteY8" fmla="*/ 967119 h 967182"/>
              <a:gd name="connsiteX9" fmla="*/ 114962 w 219988"/>
              <a:gd name="connsiteY9" fmla="*/ 959966 h 967182"/>
              <a:gd name="connsiteX10" fmla="*/ 34745 w 219988"/>
              <a:gd name="connsiteY10" fmla="*/ 911364 h 967182"/>
              <a:gd name="connsiteX11" fmla="*/ 1944 w 219988"/>
              <a:gd name="connsiteY11" fmla="*/ 795148 h 967182"/>
              <a:gd name="connsiteX12" fmla="*/ 555 w 219988"/>
              <a:gd name="connsiteY12" fmla="*/ 704271 h 967182"/>
              <a:gd name="connsiteX13" fmla="*/ 255 w 219988"/>
              <a:gd name="connsiteY13" fmla="*/ 174088 h 967182"/>
              <a:gd name="connsiteX14" fmla="*/ 53459 w 219988"/>
              <a:gd name="connsiteY14" fmla="*/ 45178 h 967182"/>
              <a:gd name="connsiteX15" fmla="*/ 192645 w 219988"/>
              <a:gd name="connsiteY15" fmla="*/ 0 h 967182"/>
              <a:gd name="connsiteX0" fmla="*/ 53459 w 219988"/>
              <a:gd name="connsiteY0" fmla="*/ 506 h 922510"/>
              <a:gd name="connsiteX1" fmla="*/ 219988 w 219988"/>
              <a:gd name="connsiteY1" fmla="*/ 85073 h 922510"/>
              <a:gd name="connsiteX2" fmla="*/ 156315 w 219988"/>
              <a:gd name="connsiteY2" fmla="*/ 97430 h 922510"/>
              <a:gd name="connsiteX3" fmla="*/ 133491 w 219988"/>
              <a:gd name="connsiteY3" fmla="*/ 146857 h 922510"/>
              <a:gd name="connsiteX4" fmla="*/ 135673 w 219988"/>
              <a:gd name="connsiteY4" fmla="*/ 659213 h 922510"/>
              <a:gd name="connsiteX5" fmla="*/ 133527 w 219988"/>
              <a:gd name="connsiteY5" fmla="*/ 753788 h 922510"/>
              <a:gd name="connsiteX6" fmla="*/ 143449 w 219988"/>
              <a:gd name="connsiteY6" fmla="*/ 799598 h 922510"/>
              <a:gd name="connsiteX7" fmla="*/ 209980 w 219988"/>
              <a:gd name="connsiteY7" fmla="*/ 808673 h 922510"/>
              <a:gd name="connsiteX8" fmla="*/ 209981 w 219988"/>
              <a:gd name="connsiteY8" fmla="*/ 922447 h 922510"/>
              <a:gd name="connsiteX9" fmla="*/ 114962 w 219988"/>
              <a:gd name="connsiteY9" fmla="*/ 915294 h 922510"/>
              <a:gd name="connsiteX10" fmla="*/ 34745 w 219988"/>
              <a:gd name="connsiteY10" fmla="*/ 866692 h 922510"/>
              <a:gd name="connsiteX11" fmla="*/ 1944 w 219988"/>
              <a:gd name="connsiteY11" fmla="*/ 750476 h 922510"/>
              <a:gd name="connsiteX12" fmla="*/ 555 w 219988"/>
              <a:gd name="connsiteY12" fmla="*/ 659599 h 922510"/>
              <a:gd name="connsiteX13" fmla="*/ 255 w 219988"/>
              <a:gd name="connsiteY13" fmla="*/ 129416 h 922510"/>
              <a:gd name="connsiteX14" fmla="*/ 53459 w 219988"/>
              <a:gd name="connsiteY14" fmla="*/ 506 h 922510"/>
              <a:gd name="connsiteX0" fmla="*/ 53459 w 210659"/>
              <a:gd name="connsiteY0" fmla="*/ 261 h 922265"/>
              <a:gd name="connsiteX1" fmla="*/ 156315 w 210659"/>
              <a:gd name="connsiteY1" fmla="*/ 97185 h 922265"/>
              <a:gd name="connsiteX2" fmla="*/ 133491 w 210659"/>
              <a:gd name="connsiteY2" fmla="*/ 146612 h 922265"/>
              <a:gd name="connsiteX3" fmla="*/ 135673 w 210659"/>
              <a:gd name="connsiteY3" fmla="*/ 658968 h 922265"/>
              <a:gd name="connsiteX4" fmla="*/ 133527 w 210659"/>
              <a:gd name="connsiteY4" fmla="*/ 753543 h 922265"/>
              <a:gd name="connsiteX5" fmla="*/ 143449 w 210659"/>
              <a:gd name="connsiteY5" fmla="*/ 799353 h 922265"/>
              <a:gd name="connsiteX6" fmla="*/ 209980 w 210659"/>
              <a:gd name="connsiteY6" fmla="*/ 808428 h 922265"/>
              <a:gd name="connsiteX7" fmla="*/ 209981 w 210659"/>
              <a:gd name="connsiteY7" fmla="*/ 922202 h 922265"/>
              <a:gd name="connsiteX8" fmla="*/ 114962 w 210659"/>
              <a:gd name="connsiteY8" fmla="*/ 915049 h 922265"/>
              <a:gd name="connsiteX9" fmla="*/ 34745 w 210659"/>
              <a:gd name="connsiteY9" fmla="*/ 866447 h 922265"/>
              <a:gd name="connsiteX10" fmla="*/ 1944 w 210659"/>
              <a:gd name="connsiteY10" fmla="*/ 750231 h 922265"/>
              <a:gd name="connsiteX11" fmla="*/ 555 w 210659"/>
              <a:gd name="connsiteY11" fmla="*/ 659354 h 922265"/>
              <a:gd name="connsiteX12" fmla="*/ 255 w 210659"/>
              <a:gd name="connsiteY12" fmla="*/ 129171 h 922265"/>
              <a:gd name="connsiteX13" fmla="*/ 53459 w 210659"/>
              <a:gd name="connsiteY13" fmla="*/ 261 h 922265"/>
              <a:gd name="connsiteX0" fmla="*/ 255 w 210659"/>
              <a:gd name="connsiteY0" fmla="*/ 52860 h 845954"/>
              <a:gd name="connsiteX1" fmla="*/ 156315 w 210659"/>
              <a:gd name="connsiteY1" fmla="*/ 20874 h 845954"/>
              <a:gd name="connsiteX2" fmla="*/ 133491 w 210659"/>
              <a:gd name="connsiteY2" fmla="*/ 70301 h 845954"/>
              <a:gd name="connsiteX3" fmla="*/ 135673 w 210659"/>
              <a:gd name="connsiteY3" fmla="*/ 582657 h 845954"/>
              <a:gd name="connsiteX4" fmla="*/ 133527 w 210659"/>
              <a:gd name="connsiteY4" fmla="*/ 677232 h 845954"/>
              <a:gd name="connsiteX5" fmla="*/ 143449 w 210659"/>
              <a:gd name="connsiteY5" fmla="*/ 723042 h 845954"/>
              <a:gd name="connsiteX6" fmla="*/ 209980 w 210659"/>
              <a:gd name="connsiteY6" fmla="*/ 732117 h 845954"/>
              <a:gd name="connsiteX7" fmla="*/ 209981 w 210659"/>
              <a:gd name="connsiteY7" fmla="*/ 845891 h 845954"/>
              <a:gd name="connsiteX8" fmla="*/ 114962 w 210659"/>
              <a:gd name="connsiteY8" fmla="*/ 838738 h 845954"/>
              <a:gd name="connsiteX9" fmla="*/ 34745 w 210659"/>
              <a:gd name="connsiteY9" fmla="*/ 790136 h 845954"/>
              <a:gd name="connsiteX10" fmla="*/ 1944 w 210659"/>
              <a:gd name="connsiteY10" fmla="*/ 673920 h 845954"/>
              <a:gd name="connsiteX11" fmla="*/ 555 w 210659"/>
              <a:gd name="connsiteY11" fmla="*/ 583043 h 845954"/>
              <a:gd name="connsiteX12" fmla="*/ 255 w 210659"/>
              <a:gd name="connsiteY12" fmla="*/ 52860 h 845954"/>
              <a:gd name="connsiteX0" fmla="*/ 255 w 210659"/>
              <a:gd name="connsiteY0" fmla="*/ 56989 h 850083"/>
              <a:gd name="connsiteX1" fmla="*/ 133491 w 210659"/>
              <a:gd name="connsiteY1" fmla="*/ 74430 h 850083"/>
              <a:gd name="connsiteX2" fmla="*/ 135673 w 210659"/>
              <a:gd name="connsiteY2" fmla="*/ 586786 h 850083"/>
              <a:gd name="connsiteX3" fmla="*/ 133527 w 210659"/>
              <a:gd name="connsiteY3" fmla="*/ 681361 h 850083"/>
              <a:gd name="connsiteX4" fmla="*/ 143449 w 210659"/>
              <a:gd name="connsiteY4" fmla="*/ 727171 h 850083"/>
              <a:gd name="connsiteX5" fmla="*/ 209980 w 210659"/>
              <a:gd name="connsiteY5" fmla="*/ 736246 h 850083"/>
              <a:gd name="connsiteX6" fmla="*/ 209981 w 210659"/>
              <a:gd name="connsiteY6" fmla="*/ 850020 h 850083"/>
              <a:gd name="connsiteX7" fmla="*/ 114962 w 210659"/>
              <a:gd name="connsiteY7" fmla="*/ 842867 h 850083"/>
              <a:gd name="connsiteX8" fmla="*/ 34745 w 210659"/>
              <a:gd name="connsiteY8" fmla="*/ 794265 h 850083"/>
              <a:gd name="connsiteX9" fmla="*/ 1944 w 210659"/>
              <a:gd name="connsiteY9" fmla="*/ 678049 h 850083"/>
              <a:gd name="connsiteX10" fmla="*/ 555 w 210659"/>
              <a:gd name="connsiteY10" fmla="*/ 587172 h 850083"/>
              <a:gd name="connsiteX11" fmla="*/ 255 w 210659"/>
              <a:gd name="connsiteY11" fmla="*/ 56989 h 850083"/>
              <a:gd name="connsiteX0" fmla="*/ 255 w 210659"/>
              <a:gd name="connsiteY0" fmla="*/ 31402 h 824496"/>
              <a:gd name="connsiteX1" fmla="*/ 133491 w 210659"/>
              <a:gd name="connsiteY1" fmla="*/ 48843 h 824496"/>
              <a:gd name="connsiteX2" fmla="*/ 135673 w 210659"/>
              <a:gd name="connsiteY2" fmla="*/ 561199 h 824496"/>
              <a:gd name="connsiteX3" fmla="*/ 133527 w 210659"/>
              <a:gd name="connsiteY3" fmla="*/ 655774 h 824496"/>
              <a:gd name="connsiteX4" fmla="*/ 143449 w 210659"/>
              <a:gd name="connsiteY4" fmla="*/ 701584 h 824496"/>
              <a:gd name="connsiteX5" fmla="*/ 209980 w 210659"/>
              <a:gd name="connsiteY5" fmla="*/ 710659 h 824496"/>
              <a:gd name="connsiteX6" fmla="*/ 209981 w 210659"/>
              <a:gd name="connsiteY6" fmla="*/ 824433 h 824496"/>
              <a:gd name="connsiteX7" fmla="*/ 114962 w 210659"/>
              <a:gd name="connsiteY7" fmla="*/ 817280 h 824496"/>
              <a:gd name="connsiteX8" fmla="*/ 34745 w 210659"/>
              <a:gd name="connsiteY8" fmla="*/ 768678 h 824496"/>
              <a:gd name="connsiteX9" fmla="*/ 1944 w 210659"/>
              <a:gd name="connsiteY9" fmla="*/ 652462 h 824496"/>
              <a:gd name="connsiteX10" fmla="*/ 555 w 210659"/>
              <a:gd name="connsiteY10" fmla="*/ 561585 h 824496"/>
              <a:gd name="connsiteX11" fmla="*/ 255 w 210659"/>
              <a:gd name="connsiteY11" fmla="*/ 31402 h 824496"/>
              <a:gd name="connsiteX0" fmla="*/ 255 w 210659"/>
              <a:gd name="connsiteY0" fmla="*/ 26651 h 819745"/>
              <a:gd name="connsiteX1" fmla="*/ 133491 w 210659"/>
              <a:gd name="connsiteY1" fmla="*/ 44092 h 819745"/>
              <a:gd name="connsiteX2" fmla="*/ 135673 w 210659"/>
              <a:gd name="connsiteY2" fmla="*/ 556448 h 819745"/>
              <a:gd name="connsiteX3" fmla="*/ 133527 w 210659"/>
              <a:gd name="connsiteY3" fmla="*/ 651023 h 819745"/>
              <a:gd name="connsiteX4" fmla="*/ 143449 w 210659"/>
              <a:gd name="connsiteY4" fmla="*/ 696833 h 819745"/>
              <a:gd name="connsiteX5" fmla="*/ 209980 w 210659"/>
              <a:gd name="connsiteY5" fmla="*/ 705908 h 819745"/>
              <a:gd name="connsiteX6" fmla="*/ 209981 w 210659"/>
              <a:gd name="connsiteY6" fmla="*/ 819682 h 819745"/>
              <a:gd name="connsiteX7" fmla="*/ 114962 w 210659"/>
              <a:gd name="connsiteY7" fmla="*/ 812529 h 819745"/>
              <a:gd name="connsiteX8" fmla="*/ 34745 w 210659"/>
              <a:gd name="connsiteY8" fmla="*/ 763927 h 819745"/>
              <a:gd name="connsiteX9" fmla="*/ 1944 w 210659"/>
              <a:gd name="connsiteY9" fmla="*/ 647711 h 819745"/>
              <a:gd name="connsiteX10" fmla="*/ 555 w 210659"/>
              <a:gd name="connsiteY10" fmla="*/ 556834 h 819745"/>
              <a:gd name="connsiteX11" fmla="*/ 255 w 210659"/>
              <a:gd name="connsiteY11" fmla="*/ 26651 h 819745"/>
              <a:gd name="connsiteX0" fmla="*/ 257 w 210659"/>
              <a:gd name="connsiteY0" fmla="*/ 41379 h 813910"/>
              <a:gd name="connsiteX1" fmla="*/ 133491 w 210659"/>
              <a:gd name="connsiteY1" fmla="*/ 38257 h 813910"/>
              <a:gd name="connsiteX2" fmla="*/ 135673 w 210659"/>
              <a:gd name="connsiteY2" fmla="*/ 550613 h 813910"/>
              <a:gd name="connsiteX3" fmla="*/ 133527 w 210659"/>
              <a:gd name="connsiteY3" fmla="*/ 645188 h 813910"/>
              <a:gd name="connsiteX4" fmla="*/ 143449 w 210659"/>
              <a:gd name="connsiteY4" fmla="*/ 690998 h 813910"/>
              <a:gd name="connsiteX5" fmla="*/ 209980 w 210659"/>
              <a:gd name="connsiteY5" fmla="*/ 700073 h 813910"/>
              <a:gd name="connsiteX6" fmla="*/ 209981 w 210659"/>
              <a:gd name="connsiteY6" fmla="*/ 813847 h 813910"/>
              <a:gd name="connsiteX7" fmla="*/ 114962 w 210659"/>
              <a:gd name="connsiteY7" fmla="*/ 806694 h 813910"/>
              <a:gd name="connsiteX8" fmla="*/ 34745 w 210659"/>
              <a:gd name="connsiteY8" fmla="*/ 758092 h 813910"/>
              <a:gd name="connsiteX9" fmla="*/ 1944 w 210659"/>
              <a:gd name="connsiteY9" fmla="*/ 641876 h 813910"/>
              <a:gd name="connsiteX10" fmla="*/ 555 w 210659"/>
              <a:gd name="connsiteY10" fmla="*/ 550999 h 813910"/>
              <a:gd name="connsiteX11" fmla="*/ 257 w 210659"/>
              <a:gd name="connsiteY11" fmla="*/ 41379 h 813910"/>
              <a:gd name="connsiteX0" fmla="*/ 257 w 210659"/>
              <a:gd name="connsiteY0" fmla="*/ 38309 h 810840"/>
              <a:gd name="connsiteX1" fmla="*/ 142156 w 210659"/>
              <a:gd name="connsiteY1" fmla="*/ 39299 h 810840"/>
              <a:gd name="connsiteX2" fmla="*/ 135673 w 210659"/>
              <a:gd name="connsiteY2" fmla="*/ 547543 h 810840"/>
              <a:gd name="connsiteX3" fmla="*/ 133527 w 210659"/>
              <a:gd name="connsiteY3" fmla="*/ 642118 h 810840"/>
              <a:gd name="connsiteX4" fmla="*/ 143449 w 210659"/>
              <a:gd name="connsiteY4" fmla="*/ 687928 h 810840"/>
              <a:gd name="connsiteX5" fmla="*/ 209980 w 210659"/>
              <a:gd name="connsiteY5" fmla="*/ 697003 h 810840"/>
              <a:gd name="connsiteX6" fmla="*/ 209981 w 210659"/>
              <a:gd name="connsiteY6" fmla="*/ 810777 h 810840"/>
              <a:gd name="connsiteX7" fmla="*/ 114962 w 210659"/>
              <a:gd name="connsiteY7" fmla="*/ 803624 h 810840"/>
              <a:gd name="connsiteX8" fmla="*/ 34745 w 210659"/>
              <a:gd name="connsiteY8" fmla="*/ 755022 h 810840"/>
              <a:gd name="connsiteX9" fmla="*/ 1944 w 210659"/>
              <a:gd name="connsiteY9" fmla="*/ 638806 h 810840"/>
              <a:gd name="connsiteX10" fmla="*/ 555 w 210659"/>
              <a:gd name="connsiteY10" fmla="*/ 547929 h 810840"/>
              <a:gd name="connsiteX11" fmla="*/ 257 w 210659"/>
              <a:gd name="connsiteY11" fmla="*/ 38309 h 810840"/>
              <a:gd name="connsiteX0" fmla="*/ 257 w 210659"/>
              <a:gd name="connsiteY0" fmla="*/ 38309 h 810840"/>
              <a:gd name="connsiteX1" fmla="*/ 142156 w 210659"/>
              <a:gd name="connsiteY1" fmla="*/ 39299 h 810840"/>
              <a:gd name="connsiteX2" fmla="*/ 135673 w 210659"/>
              <a:gd name="connsiteY2" fmla="*/ 547543 h 810840"/>
              <a:gd name="connsiteX3" fmla="*/ 133527 w 210659"/>
              <a:gd name="connsiteY3" fmla="*/ 642118 h 810840"/>
              <a:gd name="connsiteX4" fmla="*/ 143449 w 210659"/>
              <a:gd name="connsiteY4" fmla="*/ 687928 h 810840"/>
              <a:gd name="connsiteX5" fmla="*/ 209980 w 210659"/>
              <a:gd name="connsiteY5" fmla="*/ 697003 h 810840"/>
              <a:gd name="connsiteX6" fmla="*/ 209981 w 210659"/>
              <a:gd name="connsiteY6" fmla="*/ 810777 h 810840"/>
              <a:gd name="connsiteX7" fmla="*/ 114962 w 210659"/>
              <a:gd name="connsiteY7" fmla="*/ 803624 h 810840"/>
              <a:gd name="connsiteX8" fmla="*/ 34745 w 210659"/>
              <a:gd name="connsiteY8" fmla="*/ 755022 h 810840"/>
              <a:gd name="connsiteX9" fmla="*/ 1944 w 210659"/>
              <a:gd name="connsiteY9" fmla="*/ 638806 h 810840"/>
              <a:gd name="connsiteX10" fmla="*/ 555 w 210659"/>
              <a:gd name="connsiteY10" fmla="*/ 547929 h 810840"/>
              <a:gd name="connsiteX11" fmla="*/ 257 w 210659"/>
              <a:gd name="connsiteY11" fmla="*/ 38309 h 810840"/>
              <a:gd name="connsiteX0" fmla="*/ 257 w 210659"/>
              <a:gd name="connsiteY0" fmla="*/ 0 h 772531"/>
              <a:gd name="connsiteX1" fmla="*/ 142156 w 210659"/>
              <a:gd name="connsiteY1" fmla="*/ 990 h 772531"/>
              <a:gd name="connsiteX2" fmla="*/ 135673 w 210659"/>
              <a:gd name="connsiteY2" fmla="*/ 509234 h 772531"/>
              <a:gd name="connsiteX3" fmla="*/ 133527 w 210659"/>
              <a:gd name="connsiteY3" fmla="*/ 603809 h 772531"/>
              <a:gd name="connsiteX4" fmla="*/ 143449 w 210659"/>
              <a:gd name="connsiteY4" fmla="*/ 649619 h 772531"/>
              <a:gd name="connsiteX5" fmla="*/ 209980 w 210659"/>
              <a:gd name="connsiteY5" fmla="*/ 658694 h 772531"/>
              <a:gd name="connsiteX6" fmla="*/ 209981 w 210659"/>
              <a:gd name="connsiteY6" fmla="*/ 772468 h 772531"/>
              <a:gd name="connsiteX7" fmla="*/ 114962 w 210659"/>
              <a:gd name="connsiteY7" fmla="*/ 765315 h 772531"/>
              <a:gd name="connsiteX8" fmla="*/ 34745 w 210659"/>
              <a:gd name="connsiteY8" fmla="*/ 716713 h 772531"/>
              <a:gd name="connsiteX9" fmla="*/ 1944 w 210659"/>
              <a:gd name="connsiteY9" fmla="*/ 600497 h 772531"/>
              <a:gd name="connsiteX10" fmla="*/ 555 w 210659"/>
              <a:gd name="connsiteY10" fmla="*/ 509620 h 772531"/>
              <a:gd name="connsiteX11" fmla="*/ 257 w 210659"/>
              <a:gd name="connsiteY11" fmla="*/ 0 h 772531"/>
              <a:gd name="connsiteX0" fmla="*/ 259 w 210659"/>
              <a:gd name="connsiteY0" fmla="*/ 155447 h 771542"/>
              <a:gd name="connsiteX1" fmla="*/ 142156 w 210659"/>
              <a:gd name="connsiteY1" fmla="*/ 1 h 771542"/>
              <a:gd name="connsiteX2" fmla="*/ 135673 w 210659"/>
              <a:gd name="connsiteY2" fmla="*/ 508245 h 771542"/>
              <a:gd name="connsiteX3" fmla="*/ 133527 w 210659"/>
              <a:gd name="connsiteY3" fmla="*/ 602820 h 771542"/>
              <a:gd name="connsiteX4" fmla="*/ 143449 w 210659"/>
              <a:gd name="connsiteY4" fmla="*/ 648630 h 771542"/>
              <a:gd name="connsiteX5" fmla="*/ 209980 w 210659"/>
              <a:gd name="connsiteY5" fmla="*/ 657705 h 771542"/>
              <a:gd name="connsiteX6" fmla="*/ 209981 w 210659"/>
              <a:gd name="connsiteY6" fmla="*/ 771479 h 771542"/>
              <a:gd name="connsiteX7" fmla="*/ 114962 w 210659"/>
              <a:gd name="connsiteY7" fmla="*/ 764326 h 771542"/>
              <a:gd name="connsiteX8" fmla="*/ 34745 w 210659"/>
              <a:gd name="connsiteY8" fmla="*/ 715724 h 771542"/>
              <a:gd name="connsiteX9" fmla="*/ 1944 w 210659"/>
              <a:gd name="connsiteY9" fmla="*/ 599508 h 771542"/>
              <a:gd name="connsiteX10" fmla="*/ 555 w 210659"/>
              <a:gd name="connsiteY10" fmla="*/ 508631 h 771542"/>
              <a:gd name="connsiteX11" fmla="*/ 259 w 210659"/>
              <a:gd name="connsiteY11" fmla="*/ 155447 h 771542"/>
              <a:gd name="connsiteX0" fmla="*/ 259 w 210659"/>
              <a:gd name="connsiteY0" fmla="*/ 5281 h 621376"/>
              <a:gd name="connsiteX1" fmla="*/ 138163 w 210659"/>
              <a:gd name="connsiteY1" fmla="*/ 14 h 621376"/>
              <a:gd name="connsiteX2" fmla="*/ 135673 w 210659"/>
              <a:gd name="connsiteY2" fmla="*/ 358079 h 621376"/>
              <a:gd name="connsiteX3" fmla="*/ 133527 w 210659"/>
              <a:gd name="connsiteY3" fmla="*/ 452654 h 621376"/>
              <a:gd name="connsiteX4" fmla="*/ 143449 w 210659"/>
              <a:gd name="connsiteY4" fmla="*/ 498464 h 621376"/>
              <a:gd name="connsiteX5" fmla="*/ 209980 w 210659"/>
              <a:gd name="connsiteY5" fmla="*/ 507539 h 621376"/>
              <a:gd name="connsiteX6" fmla="*/ 209981 w 210659"/>
              <a:gd name="connsiteY6" fmla="*/ 621313 h 621376"/>
              <a:gd name="connsiteX7" fmla="*/ 114962 w 210659"/>
              <a:gd name="connsiteY7" fmla="*/ 614160 h 621376"/>
              <a:gd name="connsiteX8" fmla="*/ 34745 w 210659"/>
              <a:gd name="connsiteY8" fmla="*/ 565558 h 621376"/>
              <a:gd name="connsiteX9" fmla="*/ 1944 w 210659"/>
              <a:gd name="connsiteY9" fmla="*/ 449342 h 621376"/>
              <a:gd name="connsiteX10" fmla="*/ 555 w 210659"/>
              <a:gd name="connsiteY10" fmla="*/ 358465 h 621376"/>
              <a:gd name="connsiteX11" fmla="*/ 259 w 210659"/>
              <a:gd name="connsiteY11" fmla="*/ 5281 h 621376"/>
              <a:gd name="connsiteX0" fmla="*/ 259 w 210659"/>
              <a:gd name="connsiteY0" fmla="*/ 0 h 616095"/>
              <a:gd name="connsiteX1" fmla="*/ 134173 w 210659"/>
              <a:gd name="connsiteY1" fmla="*/ 990 h 616095"/>
              <a:gd name="connsiteX2" fmla="*/ 135673 w 210659"/>
              <a:gd name="connsiteY2" fmla="*/ 352798 h 616095"/>
              <a:gd name="connsiteX3" fmla="*/ 133527 w 210659"/>
              <a:gd name="connsiteY3" fmla="*/ 447373 h 616095"/>
              <a:gd name="connsiteX4" fmla="*/ 143449 w 210659"/>
              <a:gd name="connsiteY4" fmla="*/ 493183 h 616095"/>
              <a:gd name="connsiteX5" fmla="*/ 209980 w 210659"/>
              <a:gd name="connsiteY5" fmla="*/ 502258 h 616095"/>
              <a:gd name="connsiteX6" fmla="*/ 209981 w 210659"/>
              <a:gd name="connsiteY6" fmla="*/ 616032 h 616095"/>
              <a:gd name="connsiteX7" fmla="*/ 114962 w 210659"/>
              <a:gd name="connsiteY7" fmla="*/ 608879 h 616095"/>
              <a:gd name="connsiteX8" fmla="*/ 34745 w 210659"/>
              <a:gd name="connsiteY8" fmla="*/ 560277 h 616095"/>
              <a:gd name="connsiteX9" fmla="*/ 1944 w 210659"/>
              <a:gd name="connsiteY9" fmla="*/ 444061 h 616095"/>
              <a:gd name="connsiteX10" fmla="*/ 555 w 210659"/>
              <a:gd name="connsiteY10" fmla="*/ 353184 h 616095"/>
              <a:gd name="connsiteX11" fmla="*/ 259 w 210659"/>
              <a:gd name="connsiteY11" fmla="*/ 0 h 616095"/>
              <a:gd name="connsiteX0" fmla="*/ 259 w 210659"/>
              <a:gd name="connsiteY0" fmla="*/ 5267 h 621362"/>
              <a:gd name="connsiteX1" fmla="*/ 134173 w 210659"/>
              <a:gd name="connsiteY1" fmla="*/ 0 h 621362"/>
              <a:gd name="connsiteX2" fmla="*/ 135673 w 210659"/>
              <a:gd name="connsiteY2" fmla="*/ 358065 h 621362"/>
              <a:gd name="connsiteX3" fmla="*/ 133527 w 210659"/>
              <a:gd name="connsiteY3" fmla="*/ 452640 h 621362"/>
              <a:gd name="connsiteX4" fmla="*/ 143449 w 210659"/>
              <a:gd name="connsiteY4" fmla="*/ 498450 h 621362"/>
              <a:gd name="connsiteX5" fmla="*/ 209980 w 210659"/>
              <a:gd name="connsiteY5" fmla="*/ 507525 h 621362"/>
              <a:gd name="connsiteX6" fmla="*/ 209981 w 210659"/>
              <a:gd name="connsiteY6" fmla="*/ 621299 h 621362"/>
              <a:gd name="connsiteX7" fmla="*/ 114962 w 210659"/>
              <a:gd name="connsiteY7" fmla="*/ 614146 h 621362"/>
              <a:gd name="connsiteX8" fmla="*/ 34745 w 210659"/>
              <a:gd name="connsiteY8" fmla="*/ 565544 h 621362"/>
              <a:gd name="connsiteX9" fmla="*/ 1944 w 210659"/>
              <a:gd name="connsiteY9" fmla="*/ 449328 h 621362"/>
              <a:gd name="connsiteX10" fmla="*/ 555 w 210659"/>
              <a:gd name="connsiteY10" fmla="*/ 358451 h 621362"/>
              <a:gd name="connsiteX11" fmla="*/ 259 w 210659"/>
              <a:gd name="connsiteY11" fmla="*/ 5267 h 621362"/>
              <a:gd name="connsiteX0" fmla="*/ 259 w 210659"/>
              <a:gd name="connsiteY0" fmla="*/ 2138 h 618233"/>
              <a:gd name="connsiteX1" fmla="*/ 130182 w 210659"/>
              <a:gd name="connsiteY1" fmla="*/ 0 h 618233"/>
              <a:gd name="connsiteX2" fmla="*/ 135673 w 210659"/>
              <a:gd name="connsiteY2" fmla="*/ 354936 h 618233"/>
              <a:gd name="connsiteX3" fmla="*/ 133527 w 210659"/>
              <a:gd name="connsiteY3" fmla="*/ 449511 h 618233"/>
              <a:gd name="connsiteX4" fmla="*/ 143449 w 210659"/>
              <a:gd name="connsiteY4" fmla="*/ 495321 h 618233"/>
              <a:gd name="connsiteX5" fmla="*/ 209980 w 210659"/>
              <a:gd name="connsiteY5" fmla="*/ 504396 h 618233"/>
              <a:gd name="connsiteX6" fmla="*/ 209981 w 210659"/>
              <a:gd name="connsiteY6" fmla="*/ 618170 h 618233"/>
              <a:gd name="connsiteX7" fmla="*/ 114962 w 210659"/>
              <a:gd name="connsiteY7" fmla="*/ 611017 h 618233"/>
              <a:gd name="connsiteX8" fmla="*/ 34745 w 210659"/>
              <a:gd name="connsiteY8" fmla="*/ 562415 h 618233"/>
              <a:gd name="connsiteX9" fmla="*/ 1944 w 210659"/>
              <a:gd name="connsiteY9" fmla="*/ 446199 h 618233"/>
              <a:gd name="connsiteX10" fmla="*/ 555 w 210659"/>
              <a:gd name="connsiteY10" fmla="*/ 355322 h 618233"/>
              <a:gd name="connsiteX11" fmla="*/ 259 w 210659"/>
              <a:gd name="connsiteY11" fmla="*/ 2138 h 618233"/>
              <a:gd name="connsiteX0" fmla="*/ 259 w 210659"/>
              <a:gd name="connsiteY0" fmla="*/ 2138 h 618233"/>
              <a:gd name="connsiteX1" fmla="*/ 130182 w 210659"/>
              <a:gd name="connsiteY1" fmla="*/ 0 h 618233"/>
              <a:gd name="connsiteX2" fmla="*/ 133527 w 210659"/>
              <a:gd name="connsiteY2" fmla="*/ 449511 h 618233"/>
              <a:gd name="connsiteX3" fmla="*/ 143449 w 210659"/>
              <a:gd name="connsiteY3" fmla="*/ 495321 h 618233"/>
              <a:gd name="connsiteX4" fmla="*/ 209980 w 210659"/>
              <a:gd name="connsiteY4" fmla="*/ 504396 h 618233"/>
              <a:gd name="connsiteX5" fmla="*/ 209981 w 210659"/>
              <a:gd name="connsiteY5" fmla="*/ 618170 h 618233"/>
              <a:gd name="connsiteX6" fmla="*/ 114962 w 210659"/>
              <a:gd name="connsiteY6" fmla="*/ 611017 h 618233"/>
              <a:gd name="connsiteX7" fmla="*/ 34745 w 210659"/>
              <a:gd name="connsiteY7" fmla="*/ 562415 h 618233"/>
              <a:gd name="connsiteX8" fmla="*/ 1944 w 210659"/>
              <a:gd name="connsiteY8" fmla="*/ 446199 h 618233"/>
              <a:gd name="connsiteX9" fmla="*/ 555 w 210659"/>
              <a:gd name="connsiteY9" fmla="*/ 355322 h 618233"/>
              <a:gd name="connsiteX10" fmla="*/ 259 w 210659"/>
              <a:gd name="connsiteY10" fmla="*/ 2138 h 618233"/>
              <a:gd name="connsiteX0" fmla="*/ 259 w 210659"/>
              <a:gd name="connsiteY0" fmla="*/ 2138 h 618233"/>
              <a:gd name="connsiteX1" fmla="*/ 130182 w 210659"/>
              <a:gd name="connsiteY1" fmla="*/ 0 h 618233"/>
              <a:gd name="connsiteX2" fmla="*/ 133527 w 210659"/>
              <a:gd name="connsiteY2" fmla="*/ 449511 h 618233"/>
              <a:gd name="connsiteX3" fmla="*/ 143449 w 210659"/>
              <a:gd name="connsiteY3" fmla="*/ 495321 h 618233"/>
              <a:gd name="connsiteX4" fmla="*/ 209980 w 210659"/>
              <a:gd name="connsiteY4" fmla="*/ 504396 h 618233"/>
              <a:gd name="connsiteX5" fmla="*/ 209981 w 210659"/>
              <a:gd name="connsiteY5" fmla="*/ 618170 h 618233"/>
              <a:gd name="connsiteX6" fmla="*/ 114962 w 210659"/>
              <a:gd name="connsiteY6" fmla="*/ 611017 h 618233"/>
              <a:gd name="connsiteX7" fmla="*/ 34745 w 210659"/>
              <a:gd name="connsiteY7" fmla="*/ 562415 h 618233"/>
              <a:gd name="connsiteX8" fmla="*/ 1944 w 210659"/>
              <a:gd name="connsiteY8" fmla="*/ 446199 h 618233"/>
              <a:gd name="connsiteX9" fmla="*/ 555 w 210659"/>
              <a:gd name="connsiteY9" fmla="*/ 355322 h 618233"/>
              <a:gd name="connsiteX10" fmla="*/ 259 w 210659"/>
              <a:gd name="connsiteY10" fmla="*/ 2138 h 618233"/>
              <a:gd name="connsiteX0" fmla="*/ 259 w 210659"/>
              <a:gd name="connsiteY0" fmla="*/ 2138 h 618233"/>
              <a:gd name="connsiteX1" fmla="*/ 130182 w 210659"/>
              <a:gd name="connsiteY1" fmla="*/ 0 h 618233"/>
              <a:gd name="connsiteX2" fmla="*/ 133527 w 210659"/>
              <a:gd name="connsiteY2" fmla="*/ 449511 h 618233"/>
              <a:gd name="connsiteX3" fmla="*/ 143449 w 210659"/>
              <a:gd name="connsiteY3" fmla="*/ 495321 h 618233"/>
              <a:gd name="connsiteX4" fmla="*/ 209980 w 210659"/>
              <a:gd name="connsiteY4" fmla="*/ 504396 h 618233"/>
              <a:gd name="connsiteX5" fmla="*/ 209981 w 210659"/>
              <a:gd name="connsiteY5" fmla="*/ 618170 h 618233"/>
              <a:gd name="connsiteX6" fmla="*/ 114962 w 210659"/>
              <a:gd name="connsiteY6" fmla="*/ 611017 h 618233"/>
              <a:gd name="connsiteX7" fmla="*/ 34745 w 210659"/>
              <a:gd name="connsiteY7" fmla="*/ 562415 h 618233"/>
              <a:gd name="connsiteX8" fmla="*/ 1944 w 210659"/>
              <a:gd name="connsiteY8" fmla="*/ 446199 h 618233"/>
              <a:gd name="connsiteX9" fmla="*/ 555 w 210659"/>
              <a:gd name="connsiteY9" fmla="*/ 355322 h 618233"/>
              <a:gd name="connsiteX10" fmla="*/ 259 w 210659"/>
              <a:gd name="connsiteY10" fmla="*/ 2138 h 618233"/>
              <a:gd name="connsiteX0" fmla="*/ 259 w 210659"/>
              <a:gd name="connsiteY0" fmla="*/ 2138 h 618233"/>
              <a:gd name="connsiteX1" fmla="*/ 130182 w 210659"/>
              <a:gd name="connsiteY1" fmla="*/ 0 h 618233"/>
              <a:gd name="connsiteX2" fmla="*/ 133527 w 210659"/>
              <a:gd name="connsiteY2" fmla="*/ 449511 h 618233"/>
              <a:gd name="connsiteX3" fmla="*/ 143449 w 210659"/>
              <a:gd name="connsiteY3" fmla="*/ 495321 h 618233"/>
              <a:gd name="connsiteX4" fmla="*/ 209980 w 210659"/>
              <a:gd name="connsiteY4" fmla="*/ 504396 h 618233"/>
              <a:gd name="connsiteX5" fmla="*/ 209981 w 210659"/>
              <a:gd name="connsiteY5" fmla="*/ 618170 h 618233"/>
              <a:gd name="connsiteX6" fmla="*/ 114962 w 210659"/>
              <a:gd name="connsiteY6" fmla="*/ 611017 h 618233"/>
              <a:gd name="connsiteX7" fmla="*/ 34745 w 210659"/>
              <a:gd name="connsiteY7" fmla="*/ 562415 h 618233"/>
              <a:gd name="connsiteX8" fmla="*/ 1944 w 210659"/>
              <a:gd name="connsiteY8" fmla="*/ 446199 h 618233"/>
              <a:gd name="connsiteX9" fmla="*/ 555 w 210659"/>
              <a:gd name="connsiteY9" fmla="*/ 355322 h 618233"/>
              <a:gd name="connsiteX10" fmla="*/ 259 w 210659"/>
              <a:gd name="connsiteY10" fmla="*/ 2138 h 618233"/>
              <a:gd name="connsiteX0" fmla="*/ 259 w 210659"/>
              <a:gd name="connsiteY0" fmla="*/ 2138 h 618233"/>
              <a:gd name="connsiteX1" fmla="*/ 130182 w 210659"/>
              <a:gd name="connsiteY1" fmla="*/ 0 h 618233"/>
              <a:gd name="connsiteX2" fmla="*/ 133527 w 210659"/>
              <a:gd name="connsiteY2" fmla="*/ 449511 h 618233"/>
              <a:gd name="connsiteX3" fmla="*/ 143449 w 210659"/>
              <a:gd name="connsiteY3" fmla="*/ 495321 h 618233"/>
              <a:gd name="connsiteX4" fmla="*/ 209980 w 210659"/>
              <a:gd name="connsiteY4" fmla="*/ 504396 h 618233"/>
              <a:gd name="connsiteX5" fmla="*/ 209981 w 210659"/>
              <a:gd name="connsiteY5" fmla="*/ 618170 h 618233"/>
              <a:gd name="connsiteX6" fmla="*/ 114962 w 210659"/>
              <a:gd name="connsiteY6" fmla="*/ 611017 h 618233"/>
              <a:gd name="connsiteX7" fmla="*/ 34745 w 210659"/>
              <a:gd name="connsiteY7" fmla="*/ 562415 h 618233"/>
              <a:gd name="connsiteX8" fmla="*/ 1944 w 210659"/>
              <a:gd name="connsiteY8" fmla="*/ 446199 h 618233"/>
              <a:gd name="connsiteX9" fmla="*/ 555 w 210659"/>
              <a:gd name="connsiteY9" fmla="*/ 355322 h 618233"/>
              <a:gd name="connsiteX10" fmla="*/ 259 w 210659"/>
              <a:gd name="connsiteY10" fmla="*/ 2138 h 618233"/>
              <a:gd name="connsiteX0" fmla="*/ 259 w 210659"/>
              <a:gd name="connsiteY0" fmla="*/ 2138 h 618233"/>
              <a:gd name="connsiteX1" fmla="*/ 130182 w 210659"/>
              <a:gd name="connsiteY1" fmla="*/ 0 h 618233"/>
              <a:gd name="connsiteX2" fmla="*/ 133527 w 210659"/>
              <a:gd name="connsiteY2" fmla="*/ 449511 h 618233"/>
              <a:gd name="connsiteX3" fmla="*/ 143449 w 210659"/>
              <a:gd name="connsiteY3" fmla="*/ 495321 h 618233"/>
              <a:gd name="connsiteX4" fmla="*/ 209980 w 210659"/>
              <a:gd name="connsiteY4" fmla="*/ 504396 h 618233"/>
              <a:gd name="connsiteX5" fmla="*/ 209981 w 210659"/>
              <a:gd name="connsiteY5" fmla="*/ 618170 h 618233"/>
              <a:gd name="connsiteX6" fmla="*/ 114962 w 210659"/>
              <a:gd name="connsiteY6" fmla="*/ 611017 h 618233"/>
              <a:gd name="connsiteX7" fmla="*/ 34745 w 210659"/>
              <a:gd name="connsiteY7" fmla="*/ 562415 h 618233"/>
              <a:gd name="connsiteX8" fmla="*/ 1944 w 210659"/>
              <a:gd name="connsiteY8" fmla="*/ 446199 h 618233"/>
              <a:gd name="connsiteX9" fmla="*/ 555 w 210659"/>
              <a:gd name="connsiteY9" fmla="*/ 355322 h 618233"/>
              <a:gd name="connsiteX10" fmla="*/ 259 w 210659"/>
              <a:gd name="connsiteY10" fmla="*/ 2138 h 618233"/>
              <a:gd name="connsiteX0" fmla="*/ 259 w 210659"/>
              <a:gd name="connsiteY0" fmla="*/ 2138 h 618213"/>
              <a:gd name="connsiteX1" fmla="*/ 130182 w 210659"/>
              <a:gd name="connsiteY1" fmla="*/ 0 h 618213"/>
              <a:gd name="connsiteX2" fmla="*/ 133527 w 210659"/>
              <a:gd name="connsiteY2" fmla="*/ 449511 h 618213"/>
              <a:gd name="connsiteX3" fmla="*/ 143449 w 210659"/>
              <a:gd name="connsiteY3" fmla="*/ 495321 h 618213"/>
              <a:gd name="connsiteX4" fmla="*/ 209980 w 210659"/>
              <a:gd name="connsiteY4" fmla="*/ 504396 h 618213"/>
              <a:gd name="connsiteX5" fmla="*/ 209981 w 210659"/>
              <a:gd name="connsiteY5" fmla="*/ 618170 h 618213"/>
              <a:gd name="connsiteX6" fmla="*/ 120220 w 210659"/>
              <a:gd name="connsiteY6" fmla="*/ 608911 h 618213"/>
              <a:gd name="connsiteX7" fmla="*/ 34745 w 210659"/>
              <a:gd name="connsiteY7" fmla="*/ 562415 h 618213"/>
              <a:gd name="connsiteX8" fmla="*/ 1944 w 210659"/>
              <a:gd name="connsiteY8" fmla="*/ 446199 h 618213"/>
              <a:gd name="connsiteX9" fmla="*/ 555 w 210659"/>
              <a:gd name="connsiteY9" fmla="*/ 355322 h 618213"/>
              <a:gd name="connsiteX10" fmla="*/ 259 w 210659"/>
              <a:gd name="connsiteY10" fmla="*/ 2138 h 618213"/>
              <a:gd name="connsiteX0" fmla="*/ 259 w 210659"/>
              <a:gd name="connsiteY0" fmla="*/ 3 h 616078"/>
              <a:gd name="connsiteX1" fmla="*/ 130182 w 210659"/>
              <a:gd name="connsiteY1" fmla="*/ 144434 h 616078"/>
              <a:gd name="connsiteX2" fmla="*/ 133527 w 210659"/>
              <a:gd name="connsiteY2" fmla="*/ 447376 h 616078"/>
              <a:gd name="connsiteX3" fmla="*/ 143449 w 210659"/>
              <a:gd name="connsiteY3" fmla="*/ 493186 h 616078"/>
              <a:gd name="connsiteX4" fmla="*/ 209980 w 210659"/>
              <a:gd name="connsiteY4" fmla="*/ 502261 h 616078"/>
              <a:gd name="connsiteX5" fmla="*/ 209981 w 210659"/>
              <a:gd name="connsiteY5" fmla="*/ 616035 h 616078"/>
              <a:gd name="connsiteX6" fmla="*/ 120220 w 210659"/>
              <a:gd name="connsiteY6" fmla="*/ 606776 h 616078"/>
              <a:gd name="connsiteX7" fmla="*/ 34745 w 210659"/>
              <a:gd name="connsiteY7" fmla="*/ 560280 h 616078"/>
              <a:gd name="connsiteX8" fmla="*/ 1944 w 210659"/>
              <a:gd name="connsiteY8" fmla="*/ 444064 h 616078"/>
              <a:gd name="connsiteX9" fmla="*/ 555 w 210659"/>
              <a:gd name="connsiteY9" fmla="*/ 353187 h 616078"/>
              <a:gd name="connsiteX10" fmla="*/ 259 w 210659"/>
              <a:gd name="connsiteY10" fmla="*/ 3 h 616078"/>
              <a:gd name="connsiteX0" fmla="*/ 259 w 210659"/>
              <a:gd name="connsiteY0" fmla="*/ 3 h 616078"/>
              <a:gd name="connsiteX1" fmla="*/ 130182 w 210659"/>
              <a:gd name="connsiteY1" fmla="*/ 144434 h 616078"/>
              <a:gd name="connsiteX2" fmla="*/ 133527 w 210659"/>
              <a:gd name="connsiteY2" fmla="*/ 447376 h 616078"/>
              <a:gd name="connsiteX3" fmla="*/ 143449 w 210659"/>
              <a:gd name="connsiteY3" fmla="*/ 493186 h 616078"/>
              <a:gd name="connsiteX4" fmla="*/ 209980 w 210659"/>
              <a:gd name="connsiteY4" fmla="*/ 502261 h 616078"/>
              <a:gd name="connsiteX5" fmla="*/ 209981 w 210659"/>
              <a:gd name="connsiteY5" fmla="*/ 616035 h 616078"/>
              <a:gd name="connsiteX6" fmla="*/ 120220 w 210659"/>
              <a:gd name="connsiteY6" fmla="*/ 606776 h 616078"/>
              <a:gd name="connsiteX7" fmla="*/ 34745 w 210659"/>
              <a:gd name="connsiteY7" fmla="*/ 560280 h 616078"/>
              <a:gd name="connsiteX8" fmla="*/ 1944 w 210659"/>
              <a:gd name="connsiteY8" fmla="*/ 444064 h 616078"/>
              <a:gd name="connsiteX9" fmla="*/ 555 w 210659"/>
              <a:gd name="connsiteY9" fmla="*/ 353187 h 616078"/>
              <a:gd name="connsiteX10" fmla="*/ 259 w 210659"/>
              <a:gd name="connsiteY10" fmla="*/ 3 h 616078"/>
              <a:gd name="connsiteX0" fmla="*/ 5109 w 210356"/>
              <a:gd name="connsiteY0" fmla="*/ 215 h 471786"/>
              <a:gd name="connsiteX1" fmla="*/ 129879 w 210356"/>
              <a:gd name="connsiteY1" fmla="*/ 142 h 471786"/>
              <a:gd name="connsiteX2" fmla="*/ 133224 w 210356"/>
              <a:gd name="connsiteY2" fmla="*/ 303084 h 471786"/>
              <a:gd name="connsiteX3" fmla="*/ 143146 w 210356"/>
              <a:gd name="connsiteY3" fmla="*/ 348894 h 471786"/>
              <a:gd name="connsiteX4" fmla="*/ 209677 w 210356"/>
              <a:gd name="connsiteY4" fmla="*/ 357969 h 471786"/>
              <a:gd name="connsiteX5" fmla="*/ 209678 w 210356"/>
              <a:gd name="connsiteY5" fmla="*/ 471743 h 471786"/>
              <a:gd name="connsiteX6" fmla="*/ 119917 w 210356"/>
              <a:gd name="connsiteY6" fmla="*/ 462484 h 471786"/>
              <a:gd name="connsiteX7" fmla="*/ 34442 w 210356"/>
              <a:gd name="connsiteY7" fmla="*/ 415988 h 471786"/>
              <a:gd name="connsiteX8" fmla="*/ 1641 w 210356"/>
              <a:gd name="connsiteY8" fmla="*/ 299772 h 471786"/>
              <a:gd name="connsiteX9" fmla="*/ 252 w 210356"/>
              <a:gd name="connsiteY9" fmla="*/ 208895 h 471786"/>
              <a:gd name="connsiteX10" fmla="*/ 5109 w 210356"/>
              <a:gd name="connsiteY10" fmla="*/ 215 h 471786"/>
              <a:gd name="connsiteX0" fmla="*/ 5109 w 210356"/>
              <a:gd name="connsiteY0" fmla="*/ 215 h 471786"/>
              <a:gd name="connsiteX1" fmla="*/ 129879 w 210356"/>
              <a:gd name="connsiteY1" fmla="*/ 142 h 471786"/>
              <a:gd name="connsiteX2" fmla="*/ 133224 w 210356"/>
              <a:gd name="connsiteY2" fmla="*/ 303084 h 471786"/>
              <a:gd name="connsiteX3" fmla="*/ 143146 w 210356"/>
              <a:gd name="connsiteY3" fmla="*/ 348894 h 471786"/>
              <a:gd name="connsiteX4" fmla="*/ 209677 w 210356"/>
              <a:gd name="connsiteY4" fmla="*/ 357969 h 471786"/>
              <a:gd name="connsiteX5" fmla="*/ 209678 w 210356"/>
              <a:gd name="connsiteY5" fmla="*/ 471743 h 471786"/>
              <a:gd name="connsiteX6" fmla="*/ 119917 w 210356"/>
              <a:gd name="connsiteY6" fmla="*/ 462484 h 471786"/>
              <a:gd name="connsiteX7" fmla="*/ 34442 w 210356"/>
              <a:gd name="connsiteY7" fmla="*/ 415988 h 471786"/>
              <a:gd name="connsiteX8" fmla="*/ 1641 w 210356"/>
              <a:gd name="connsiteY8" fmla="*/ 299772 h 471786"/>
              <a:gd name="connsiteX9" fmla="*/ 252 w 210356"/>
              <a:gd name="connsiteY9" fmla="*/ 208895 h 471786"/>
              <a:gd name="connsiteX10" fmla="*/ 5109 w 210356"/>
              <a:gd name="connsiteY10" fmla="*/ 215 h 471786"/>
              <a:gd name="connsiteX0" fmla="*/ 11881 w 217128"/>
              <a:gd name="connsiteY0" fmla="*/ 215 h 471786"/>
              <a:gd name="connsiteX1" fmla="*/ 136651 w 217128"/>
              <a:gd name="connsiteY1" fmla="*/ 142 h 471786"/>
              <a:gd name="connsiteX2" fmla="*/ 139996 w 217128"/>
              <a:gd name="connsiteY2" fmla="*/ 303084 h 471786"/>
              <a:gd name="connsiteX3" fmla="*/ 149918 w 217128"/>
              <a:gd name="connsiteY3" fmla="*/ 348894 h 471786"/>
              <a:gd name="connsiteX4" fmla="*/ 216449 w 217128"/>
              <a:gd name="connsiteY4" fmla="*/ 357969 h 471786"/>
              <a:gd name="connsiteX5" fmla="*/ 216450 w 217128"/>
              <a:gd name="connsiteY5" fmla="*/ 471743 h 471786"/>
              <a:gd name="connsiteX6" fmla="*/ 126689 w 217128"/>
              <a:gd name="connsiteY6" fmla="*/ 462484 h 471786"/>
              <a:gd name="connsiteX7" fmla="*/ 41214 w 217128"/>
              <a:gd name="connsiteY7" fmla="*/ 415988 h 471786"/>
              <a:gd name="connsiteX8" fmla="*/ 8413 w 217128"/>
              <a:gd name="connsiteY8" fmla="*/ 299772 h 471786"/>
              <a:gd name="connsiteX9" fmla="*/ 11881 w 217128"/>
              <a:gd name="connsiteY9" fmla="*/ 215 h 471786"/>
              <a:gd name="connsiteX0" fmla="*/ 10421 w 215668"/>
              <a:gd name="connsiteY0" fmla="*/ 215 h 471786"/>
              <a:gd name="connsiteX1" fmla="*/ 135191 w 215668"/>
              <a:gd name="connsiteY1" fmla="*/ 142 h 471786"/>
              <a:gd name="connsiteX2" fmla="*/ 138536 w 215668"/>
              <a:gd name="connsiteY2" fmla="*/ 303084 h 471786"/>
              <a:gd name="connsiteX3" fmla="*/ 148458 w 215668"/>
              <a:gd name="connsiteY3" fmla="*/ 348894 h 471786"/>
              <a:gd name="connsiteX4" fmla="*/ 214989 w 215668"/>
              <a:gd name="connsiteY4" fmla="*/ 357969 h 471786"/>
              <a:gd name="connsiteX5" fmla="*/ 214990 w 215668"/>
              <a:gd name="connsiteY5" fmla="*/ 471743 h 471786"/>
              <a:gd name="connsiteX6" fmla="*/ 125229 w 215668"/>
              <a:gd name="connsiteY6" fmla="*/ 462484 h 471786"/>
              <a:gd name="connsiteX7" fmla="*/ 39754 w 215668"/>
              <a:gd name="connsiteY7" fmla="*/ 415988 h 471786"/>
              <a:gd name="connsiteX8" fmla="*/ 6953 w 215668"/>
              <a:gd name="connsiteY8" fmla="*/ 299772 h 471786"/>
              <a:gd name="connsiteX9" fmla="*/ 10421 w 215668"/>
              <a:gd name="connsiteY9" fmla="*/ 215 h 471786"/>
              <a:gd name="connsiteX0" fmla="*/ 9027 w 214274"/>
              <a:gd name="connsiteY0" fmla="*/ 215 h 471786"/>
              <a:gd name="connsiteX1" fmla="*/ 133797 w 214274"/>
              <a:gd name="connsiteY1" fmla="*/ 142 h 471786"/>
              <a:gd name="connsiteX2" fmla="*/ 137142 w 214274"/>
              <a:gd name="connsiteY2" fmla="*/ 303084 h 471786"/>
              <a:gd name="connsiteX3" fmla="*/ 147064 w 214274"/>
              <a:gd name="connsiteY3" fmla="*/ 348894 h 471786"/>
              <a:gd name="connsiteX4" fmla="*/ 213595 w 214274"/>
              <a:gd name="connsiteY4" fmla="*/ 357969 h 471786"/>
              <a:gd name="connsiteX5" fmla="*/ 213596 w 214274"/>
              <a:gd name="connsiteY5" fmla="*/ 471743 h 471786"/>
              <a:gd name="connsiteX6" fmla="*/ 123835 w 214274"/>
              <a:gd name="connsiteY6" fmla="*/ 462484 h 471786"/>
              <a:gd name="connsiteX7" fmla="*/ 38360 w 214274"/>
              <a:gd name="connsiteY7" fmla="*/ 415988 h 471786"/>
              <a:gd name="connsiteX8" fmla="*/ 10714 w 214274"/>
              <a:gd name="connsiteY8" fmla="*/ 297707 h 471786"/>
              <a:gd name="connsiteX9" fmla="*/ 9027 w 214274"/>
              <a:gd name="connsiteY9" fmla="*/ 215 h 471786"/>
              <a:gd name="connsiteX0" fmla="*/ 9674 w 214921"/>
              <a:gd name="connsiteY0" fmla="*/ 215 h 471786"/>
              <a:gd name="connsiteX1" fmla="*/ 134444 w 214921"/>
              <a:gd name="connsiteY1" fmla="*/ 142 h 471786"/>
              <a:gd name="connsiteX2" fmla="*/ 137789 w 214921"/>
              <a:gd name="connsiteY2" fmla="*/ 303084 h 471786"/>
              <a:gd name="connsiteX3" fmla="*/ 147711 w 214921"/>
              <a:gd name="connsiteY3" fmla="*/ 348894 h 471786"/>
              <a:gd name="connsiteX4" fmla="*/ 214242 w 214921"/>
              <a:gd name="connsiteY4" fmla="*/ 357969 h 471786"/>
              <a:gd name="connsiteX5" fmla="*/ 214243 w 214921"/>
              <a:gd name="connsiteY5" fmla="*/ 471743 h 471786"/>
              <a:gd name="connsiteX6" fmla="*/ 124482 w 214921"/>
              <a:gd name="connsiteY6" fmla="*/ 462484 h 471786"/>
              <a:gd name="connsiteX7" fmla="*/ 39007 w 214921"/>
              <a:gd name="connsiteY7" fmla="*/ 415988 h 471786"/>
              <a:gd name="connsiteX8" fmla="*/ 8784 w 214921"/>
              <a:gd name="connsiteY8" fmla="*/ 297707 h 471786"/>
              <a:gd name="connsiteX9" fmla="*/ 9674 w 214921"/>
              <a:gd name="connsiteY9" fmla="*/ 215 h 471786"/>
              <a:gd name="connsiteX0" fmla="*/ 8124 w 213371"/>
              <a:gd name="connsiteY0" fmla="*/ 215 h 471786"/>
              <a:gd name="connsiteX1" fmla="*/ 132894 w 213371"/>
              <a:gd name="connsiteY1" fmla="*/ 142 h 471786"/>
              <a:gd name="connsiteX2" fmla="*/ 136239 w 213371"/>
              <a:gd name="connsiteY2" fmla="*/ 303084 h 471786"/>
              <a:gd name="connsiteX3" fmla="*/ 146161 w 213371"/>
              <a:gd name="connsiteY3" fmla="*/ 348894 h 471786"/>
              <a:gd name="connsiteX4" fmla="*/ 212692 w 213371"/>
              <a:gd name="connsiteY4" fmla="*/ 357969 h 471786"/>
              <a:gd name="connsiteX5" fmla="*/ 212693 w 213371"/>
              <a:gd name="connsiteY5" fmla="*/ 471743 h 471786"/>
              <a:gd name="connsiteX6" fmla="*/ 122932 w 213371"/>
              <a:gd name="connsiteY6" fmla="*/ 462484 h 471786"/>
              <a:gd name="connsiteX7" fmla="*/ 37457 w 213371"/>
              <a:gd name="connsiteY7" fmla="*/ 415988 h 471786"/>
              <a:gd name="connsiteX8" fmla="*/ 7234 w 213371"/>
              <a:gd name="connsiteY8" fmla="*/ 297707 h 471786"/>
              <a:gd name="connsiteX9" fmla="*/ 8124 w 213371"/>
              <a:gd name="connsiteY9" fmla="*/ 215 h 471786"/>
              <a:gd name="connsiteX0" fmla="*/ 890 w 206137"/>
              <a:gd name="connsiteY0" fmla="*/ 215 h 471786"/>
              <a:gd name="connsiteX1" fmla="*/ 125660 w 206137"/>
              <a:gd name="connsiteY1" fmla="*/ 142 h 471786"/>
              <a:gd name="connsiteX2" fmla="*/ 129005 w 206137"/>
              <a:gd name="connsiteY2" fmla="*/ 303084 h 471786"/>
              <a:gd name="connsiteX3" fmla="*/ 138927 w 206137"/>
              <a:gd name="connsiteY3" fmla="*/ 348894 h 471786"/>
              <a:gd name="connsiteX4" fmla="*/ 205458 w 206137"/>
              <a:gd name="connsiteY4" fmla="*/ 357969 h 471786"/>
              <a:gd name="connsiteX5" fmla="*/ 205459 w 206137"/>
              <a:gd name="connsiteY5" fmla="*/ 471743 h 471786"/>
              <a:gd name="connsiteX6" fmla="*/ 115698 w 206137"/>
              <a:gd name="connsiteY6" fmla="*/ 462484 h 471786"/>
              <a:gd name="connsiteX7" fmla="*/ 30223 w 206137"/>
              <a:gd name="connsiteY7" fmla="*/ 415988 h 471786"/>
              <a:gd name="connsiteX8" fmla="*/ 0 w 206137"/>
              <a:gd name="connsiteY8" fmla="*/ 297707 h 471786"/>
              <a:gd name="connsiteX9" fmla="*/ 890 w 206137"/>
              <a:gd name="connsiteY9" fmla="*/ 215 h 471786"/>
              <a:gd name="connsiteX0" fmla="*/ 1175 w 206422"/>
              <a:gd name="connsiteY0" fmla="*/ 215 h 471786"/>
              <a:gd name="connsiteX1" fmla="*/ 125945 w 206422"/>
              <a:gd name="connsiteY1" fmla="*/ 142 h 471786"/>
              <a:gd name="connsiteX2" fmla="*/ 129290 w 206422"/>
              <a:gd name="connsiteY2" fmla="*/ 303084 h 471786"/>
              <a:gd name="connsiteX3" fmla="*/ 139212 w 206422"/>
              <a:gd name="connsiteY3" fmla="*/ 348894 h 471786"/>
              <a:gd name="connsiteX4" fmla="*/ 205743 w 206422"/>
              <a:gd name="connsiteY4" fmla="*/ 357969 h 471786"/>
              <a:gd name="connsiteX5" fmla="*/ 205744 w 206422"/>
              <a:gd name="connsiteY5" fmla="*/ 471743 h 471786"/>
              <a:gd name="connsiteX6" fmla="*/ 115983 w 206422"/>
              <a:gd name="connsiteY6" fmla="*/ 462484 h 471786"/>
              <a:gd name="connsiteX7" fmla="*/ 30508 w 206422"/>
              <a:gd name="connsiteY7" fmla="*/ 415988 h 471786"/>
              <a:gd name="connsiteX8" fmla="*/ 285 w 206422"/>
              <a:gd name="connsiteY8" fmla="*/ 297707 h 471786"/>
              <a:gd name="connsiteX9" fmla="*/ 1175 w 206422"/>
              <a:gd name="connsiteY9" fmla="*/ 215 h 471786"/>
              <a:gd name="connsiteX0" fmla="*/ 0 w 205247"/>
              <a:gd name="connsiteY0" fmla="*/ 215 h 471786"/>
              <a:gd name="connsiteX1" fmla="*/ 124770 w 205247"/>
              <a:gd name="connsiteY1" fmla="*/ 142 h 471786"/>
              <a:gd name="connsiteX2" fmla="*/ 128115 w 205247"/>
              <a:gd name="connsiteY2" fmla="*/ 303084 h 471786"/>
              <a:gd name="connsiteX3" fmla="*/ 138037 w 205247"/>
              <a:gd name="connsiteY3" fmla="*/ 348894 h 471786"/>
              <a:gd name="connsiteX4" fmla="*/ 204568 w 205247"/>
              <a:gd name="connsiteY4" fmla="*/ 357969 h 471786"/>
              <a:gd name="connsiteX5" fmla="*/ 204569 w 205247"/>
              <a:gd name="connsiteY5" fmla="*/ 471743 h 471786"/>
              <a:gd name="connsiteX6" fmla="*/ 114808 w 205247"/>
              <a:gd name="connsiteY6" fmla="*/ 462484 h 471786"/>
              <a:gd name="connsiteX7" fmla="*/ 29333 w 205247"/>
              <a:gd name="connsiteY7" fmla="*/ 415988 h 471786"/>
              <a:gd name="connsiteX8" fmla="*/ 6842 w 205247"/>
              <a:gd name="connsiteY8" fmla="*/ 303900 h 471786"/>
              <a:gd name="connsiteX9" fmla="*/ 0 w 205247"/>
              <a:gd name="connsiteY9" fmla="*/ 215 h 471786"/>
              <a:gd name="connsiteX0" fmla="*/ 0 w 205247"/>
              <a:gd name="connsiteY0" fmla="*/ 215 h 471769"/>
              <a:gd name="connsiteX1" fmla="*/ 124770 w 205247"/>
              <a:gd name="connsiteY1" fmla="*/ 142 h 471769"/>
              <a:gd name="connsiteX2" fmla="*/ 128115 w 205247"/>
              <a:gd name="connsiteY2" fmla="*/ 303084 h 471769"/>
              <a:gd name="connsiteX3" fmla="*/ 138037 w 205247"/>
              <a:gd name="connsiteY3" fmla="*/ 348894 h 471769"/>
              <a:gd name="connsiteX4" fmla="*/ 204568 w 205247"/>
              <a:gd name="connsiteY4" fmla="*/ 357969 h 471769"/>
              <a:gd name="connsiteX5" fmla="*/ 204569 w 205247"/>
              <a:gd name="connsiteY5" fmla="*/ 471743 h 471769"/>
              <a:gd name="connsiteX6" fmla="*/ 117208 w 205247"/>
              <a:gd name="connsiteY6" fmla="*/ 458502 h 471769"/>
              <a:gd name="connsiteX7" fmla="*/ 29333 w 205247"/>
              <a:gd name="connsiteY7" fmla="*/ 415988 h 471769"/>
              <a:gd name="connsiteX8" fmla="*/ 6842 w 205247"/>
              <a:gd name="connsiteY8" fmla="*/ 303900 h 471769"/>
              <a:gd name="connsiteX9" fmla="*/ 0 w 205247"/>
              <a:gd name="connsiteY9" fmla="*/ 215 h 471769"/>
              <a:gd name="connsiteX0" fmla="*/ 0 w 205247"/>
              <a:gd name="connsiteY0" fmla="*/ 215 h 471769"/>
              <a:gd name="connsiteX1" fmla="*/ 124770 w 205247"/>
              <a:gd name="connsiteY1" fmla="*/ 142 h 471769"/>
              <a:gd name="connsiteX2" fmla="*/ 128115 w 205247"/>
              <a:gd name="connsiteY2" fmla="*/ 303084 h 471769"/>
              <a:gd name="connsiteX3" fmla="*/ 138037 w 205247"/>
              <a:gd name="connsiteY3" fmla="*/ 348894 h 471769"/>
              <a:gd name="connsiteX4" fmla="*/ 204568 w 205247"/>
              <a:gd name="connsiteY4" fmla="*/ 357969 h 471769"/>
              <a:gd name="connsiteX5" fmla="*/ 204569 w 205247"/>
              <a:gd name="connsiteY5" fmla="*/ 471743 h 471769"/>
              <a:gd name="connsiteX6" fmla="*/ 117208 w 205247"/>
              <a:gd name="connsiteY6" fmla="*/ 458502 h 471769"/>
              <a:gd name="connsiteX7" fmla="*/ 29335 w 205247"/>
              <a:gd name="connsiteY7" fmla="*/ 410016 h 471769"/>
              <a:gd name="connsiteX8" fmla="*/ 6842 w 205247"/>
              <a:gd name="connsiteY8" fmla="*/ 303900 h 471769"/>
              <a:gd name="connsiteX9" fmla="*/ 0 w 205247"/>
              <a:gd name="connsiteY9" fmla="*/ 215 h 471769"/>
              <a:gd name="connsiteX0" fmla="*/ 0 w 205247"/>
              <a:gd name="connsiteY0" fmla="*/ 215 h 471760"/>
              <a:gd name="connsiteX1" fmla="*/ 124770 w 205247"/>
              <a:gd name="connsiteY1" fmla="*/ 142 h 471760"/>
              <a:gd name="connsiteX2" fmla="*/ 128115 w 205247"/>
              <a:gd name="connsiteY2" fmla="*/ 303084 h 471760"/>
              <a:gd name="connsiteX3" fmla="*/ 138037 w 205247"/>
              <a:gd name="connsiteY3" fmla="*/ 348894 h 471760"/>
              <a:gd name="connsiteX4" fmla="*/ 204568 w 205247"/>
              <a:gd name="connsiteY4" fmla="*/ 357969 h 471760"/>
              <a:gd name="connsiteX5" fmla="*/ 204569 w 205247"/>
              <a:gd name="connsiteY5" fmla="*/ 471743 h 471760"/>
              <a:gd name="connsiteX6" fmla="*/ 117210 w 205247"/>
              <a:gd name="connsiteY6" fmla="*/ 452529 h 471760"/>
              <a:gd name="connsiteX7" fmla="*/ 29335 w 205247"/>
              <a:gd name="connsiteY7" fmla="*/ 410016 h 471760"/>
              <a:gd name="connsiteX8" fmla="*/ 6842 w 205247"/>
              <a:gd name="connsiteY8" fmla="*/ 303900 h 471760"/>
              <a:gd name="connsiteX9" fmla="*/ 0 w 205247"/>
              <a:gd name="connsiteY9" fmla="*/ 215 h 471760"/>
              <a:gd name="connsiteX0" fmla="*/ 0 w 205248"/>
              <a:gd name="connsiteY0" fmla="*/ 215 h 454855"/>
              <a:gd name="connsiteX1" fmla="*/ 124770 w 205248"/>
              <a:gd name="connsiteY1" fmla="*/ 142 h 454855"/>
              <a:gd name="connsiteX2" fmla="*/ 128115 w 205248"/>
              <a:gd name="connsiteY2" fmla="*/ 303084 h 454855"/>
              <a:gd name="connsiteX3" fmla="*/ 138037 w 205248"/>
              <a:gd name="connsiteY3" fmla="*/ 348894 h 454855"/>
              <a:gd name="connsiteX4" fmla="*/ 204568 w 205248"/>
              <a:gd name="connsiteY4" fmla="*/ 357969 h 454855"/>
              <a:gd name="connsiteX5" fmla="*/ 204571 w 205248"/>
              <a:gd name="connsiteY5" fmla="*/ 453827 h 454855"/>
              <a:gd name="connsiteX6" fmla="*/ 117210 w 205248"/>
              <a:gd name="connsiteY6" fmla="*/ 452529 h 454855"/>
              <a:gd name="connsiteX7" fmla="*/ 29335 w 205248"/>
              <a:gd name="connsiteY7" fmla="*/ 410016 h 454855"/>
              <a:gd name="connsiteX8" fmla="*/ 6842 w 205248"/>
              <a:gd name="connsiteY8" fmla="*/ 303900 h 454855"/>
              <a:gd name="connsiteX9" fmla="*/ 0 w 205248"/>
              <a:gd name="connsiteY9" fmla="*/ 215 h 454855"/>
              <a:gd name="connsiteX0" fmla="*/ 0 w 205248"/>
              <a:gd name="connsiteY0" fmla="*/ 215 h 454855"/>
              <a:gd name="connsiteX1" fmla="*/ 124770 w 205248"/>
              <a:gd name="connsiteY1" fmla="*/ 142 h 454855"/>
              <a:gd name="connsiteX2" fmla="*/ 128115 w 205248"/>
              <a:gd name="connsiteY2" fmla="*/ 303084 h 454855"/>
              <a:gd name="connsiteX3" fmla="*/ 142836 w 205248"/>
              <a:gd name="connsiteY3" fmla="*/ 350884 h 454855"/>
              <a:gd name="connsiteX4" fmla="*/ 204568 w 205248"/>
              <a:gd name="connsiteY4" fmla="*/ 357969 h 454855"/>
              <a:gd name="connsiteX5" fmla="*/ 204571 w 205248"/>
              <a:gd name="connsiteY5" fmla="*/ 453827 h 454855"/>
              <a:gd name="connsiteX6" fmla="*/ 117210 w 205248"/>
              <a:gd name="connsiteY6" fmla="*/ 452529 h 454855"/>
              <a:gd name="connsiteX7" fmla="*/ 29335 w 205248"/>
              <a:gd name="connsiteY7" fmla="*/ 410016 h 454855"/>
              <a:gd name="connsiteX8" fmla="*/ 6842 w 205248"/>
              <a:gd name="connsiteY8" fmla="*/ 303900 h 454855"/>
              <a:gd name="connsiteX9" fmla="*/ 0 w 205248"/>
              <a:gd name="connsiteY9" fmla="*/ 215 h 454855"/>
              <a:gd name="connsiteX0" fmla="*/ 0 w 205249"/>
              <a:gd name="connsiteY0" fmla="*/ 215 h 454855"/>
              <a:gd name="connsiteX1" fmla="*/ 124770 w 205249"/>
              <a:gd name="connsiteY1" fmla="*/ 142 h 454855"/>
              <a:gd name="connsiteX2" fmla="*/ 128115 w 205249"/>
              <a:gd name="connsiteY2" fmla="*/ 303084 h 454855"/>
              <a:gd name="connsiteX3" fmla="*/ 142836 w 205249"/>
              <a:gd name="connsiteY3" fmla="*/ 350884 h 454855"/>
              <a:gd name="connsiteX4" fmla="*/ 204568 w 205249"/>
              <a:gd name="connsiteY4" fmla="*/ 357969 h 454855"/>
              <a:gd name="connsiteX5" fmla="*/ 204574 w 205249"/>
              <a:gd name="connsiteY5" fmla="*/ 453827 h 454855"/>
              <a:gd name="connsiteX6" fmla="*/ 117210 w 205249"/>
              <a:gd name="connsiteY6" fmla="*/ 452529 h 454855"/>
              <a:gd name="connsiteX7" fmla="*/ 29335 w 205249"/>
              <a:gd name="connsiteY7" fmla="*/ 410016 h 454855"/>
              <a:gd name="connsiteX8" fmla="*/ 6842 w 205249"/>
              <a:gd name="connsiteY8" fmla="*/ 303900 h 454855"/>
              <a:gd name="connsiteX9" fmla="*/ 0 w 205249"/>
              <a:gd name="connsiteY9" fmla="*/ 215 h 4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49" h="454855">
                <a:moveTo>
                  <a:pt x="0" y="215"/>
                </a:moveTo>
                <a:cubicBezTo>
                  <a:pt x="43308" y="-498"/>
                  <a:pt x="81462" y="855"/>
                  <a:pt x="124770" y="142"/>
                </a:cubicBezTo>
                <a:cubicBezTo>
                  <a:pt x="124985" y="201713"/>
                  <a:pt x="122672" y="-69889"/>
                  <a:pt x="128115" y="303084"/>
                </a:cubicBezTo>
                <a:cubicBezTo>
                  <a:pt x="129290" y="332748"/>
                  <a:pt x="125378" y="340237"/>
                  <a:pt x="142836" y="350884"/>
                </a:cubicBezTo>
                <a:cubicBezTo>
                  <a:pt x="163808" y="365524"/>
                  <a:pt x="157333" y="355965"/>
                  <a:pt x="204568" y="357969"/>
                </a:cubicBezTo>
                <a:cubicBezTo>
                  <a:pt x="205947" y="388769"/>
                  <a:pt x="204851" y="416574"/>
                  <a:pt x="204574" y="453827"/>
                </a:cubicBezTo>
                <a:cubicBezTo>
                  <a:pt x="150272" y="454438"/>
                  <a:pt x="140779" y="456369"/>
                  <a:pt x="117210" y="452529"/>
                </a:cubicBezTo>
                <a:cubicBezTo>
                  <a:pt x="96213" y="448690"/>
                  <a:pt x="69324" y="452220"/>
                  <a:pt x="29335" y="410016"/>
                </a:cubicBezTo>
                <a:cubicBezTo>
                  <a:pt x="-8299" y="362213"/>
                  <a:pt x="9323" y="339237"/>
                  <a:pt x="6842" y="303900"/>
                </a:cubicBezTo>
                <a:cubicBezTo>
                  <a:pt x="4534" y="61199"/>
                  <a:pt x="9552" y="250394"/>
                  <a:pt x="0" y="215"/>
                </a:cubicBezTo>
                <a:close/>
              </a:path>
            </a:pathLst>
          </a:custGeom>
          <a:solidFill>
            <a:schemeClr val="accent6">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5" name="Freeform 764">
            <a:extLst>
              <a:ext uri="{FF2B5EF4-FFF2-40B4-BE49-F238E27FC236}">
                <a16:creationId xmlns:a16="http://schemas.microsoft.com/office/drawing/2014/main" id="{BA6AB9F9-B3C7-48A7-9299-7BCE616EF0B5}"/>
              </a:ext>
            </a:extLst>
          </p:cNvPr>
          <p:cNvSpPr/>
          <p:nvPr/>
        </p:nvSpPr>
        <p:spPr>
          <a:xfrm rot="16200000" flipH="1" flipV="1">
            <a:off x="4655939" y="3443882"/>
            <a:ext cx="1204913" cy="525066"/>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 fmla="*/ 2594919 w 2594919"/>
              <a:gd name="connsiteY0" fmla="*/ 3106823 h 3106823"/>
              <a:gd name="connsiteX1" fmla="*/ 2168611 w 2594919"/>
              <a:gd name="connsiteY1" fmla="*/ 3089189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94919 w 2594919"/>
              <a:gd name="connsiteY0" fmla="*/ 3106823 h 3113001"/>
              <a:gd name="connsiteX1" fmla="*/ 2180517 w 2594919"/>
              <a:gd name="connsiteY1" fmla="*/ 3113001 h 3113001"/>
              <a:gd name="connsiteX2" fmla="*/ 2143898 w 2594919"/>
              <a:gd name="connsiteY2" fmla="*/ 3064475 h 3113001"/>
              <a:gd name="connsiteX3" fmla="*/ 2125362 w 2594919"/>
              <a:gd name="connsiteY3" fmla="*/ 3033583 h 3113001"/>
              <a:gd name="connsiteX4" fmla="*/ 2113006 w 2594919"/>
              <a:gd name="connsiteY4" fmla="*/ 3002691 h 3113001"/>
              <a:gd name="connsiteX5" fmla="*/ 2106827 w 2594919"/>
              <a:gd name="connsiteY5" fmla="*/ 2965621 h 3113001"/>
              <a:gd name="connsiteX6" fmla="*/ 2094470 w 2594919"/>
              <a:gd name="connsiteY6" fmla="*/ 166816 h 3113001"/>
              <a:gd name="connsiteX7" fmla="*/ 2082114 w 2594919"/>
              <a:gd name="connsiteY7" fmla="*/ 142102 h 3113001"/>
              <a:gd name="connsiteX8" fmla="*/ 2032687 w 2594919"/>
              <a:gd name="connsiteY8" fmla="*/ 123567 h 3113001"/>
              <a:gd name="connsiteX9" fmla="*/ 222422 w 2594919"/>
              <a:gd name="connsiteY9" fmla="*/ 129745 h 3113001"/>
              <a:gd name="connsiteX10" fmla="*/ 166816 w 2594919"/>
              <a:gd name="connsiteY10" fmla="*/ 142102 h 3113001"/>
              <a:gd name="connsiteX11" fmla="*/ 148281 w 2594919"/>
              <a:gd name="connsiteY11" fmla="*/ 160637 h 3113001"/>
              <a:gd name="connsiteX12" fmla="*/ 135925 w 2594919"/>
              <a:gd name="connsiteY12" fmla="*/ 191529 h 3113001"/>
              <a:gd name="connsiteX13" fmla="*/ 129746 w 2594919"/>
              <a:gd name="connsiteY13" fmla="*/ 1062681 h 3113001"/>
              <a:gd name="connsiteX14" fmla="*/ 0 w 2594919"/>
              <a:gd name="connsiteY14" fmla="*/ 1062681 h 3113001"/>
              <a:gd name="connsiteX15" fmla="*/ 0 w 2594919"/>
              <a:gd name="connsiteY15" fmla="*/ 105032 h 3113001"/>
              <a:gd name="connsiteX16" fmla="*/ 6179 w 2594919"/>
              <a:gd name="connsiteY16" fmla="*/ 80318 h 3113001"/>
              <a:gd name="connsiteX17" fmla="*/ 24714 w 2594919"/>
              <a:gd name="connsiteY17" fmla="*/ 55605 h 3113001"/>
              <a:gd name="connsiteX18" fmla="*/ 37070 w 2594919"/>
              <a:gd name="connsiteY18" fmla="*/ 30891 h 3113001"/>
              <a:gd name="connsiteX19" fmla="*/ 86498 w 2594919"/>
              <a:gd name="connsiteY19" fmla="*/ 12356 h 3113001"/>
              <a:gd name="connsiteX20" fmla="*/ 135925 w 2594919"/>
              <a:gd name="connsiteY20" fmla="*/ 0 h 3113001"/>
              <a:gd name="connsiteX21" fmla="*/ 2131541 w 2594919"/>
              <a:gd name="connsiteY21" fmla="*/ 0 h 3113001"/>
              <a:gd name="connsiteX22" fmla="*/ 2168611 w 2594919"/>
              <a:gd name="connsiteY22" fmla="*/ 18535 h 3113001"/>
              <a:gd name="connsiteX23" fmla="*/ 2193325 w 2594919"/>
              <a:gd name="connsiteY23" fmla="*/ 37070 h 3113001"/>
              <a:gd name="connsiteX24" fmla="*/ 2218038 w 2594919"/>
              <a:gd name="connsiteY24" fmla="*/ 67962 h 3113001"/>
              <a:gd name="connsiteX25" fmla="*/ 2224216 w 2594919"/>
              <a:gd name="connsiteY25" fmla="*/ 154459 h 3113001"/>
              <a:gd name="connsiteX26" fmla="*/ 2255108 w 2594919"/>
              <a:gd name="connsiteY26" fmla="*/ 2928551 h 3113001"/>
              <a:gd name="connsiteX27" fmla="*/ 2273643 w 2594919"/>
              <a:gd name="connsiteY27" fmla="*/ 2953264 h 3113001"/>
              <a:gd name="connsiteX28" fmla="*/ 2298357 w 2594919"/>
              <a:gd name="connsiteY28" fmla="*/ 2965621 h 3113001"/>
              <a:gd name="connsiteX29" fmla="*/ 2588741 w 2594919"/>
              <a:gd name="connsiteY29" fmla="*/ 2965621 h 3113001"/>
              <a:gd name="connsiteX30" fmla="*/ 2594919 w 2594919"/>
              <a:gd name="connsiteY30" fmla="*/ 3106823 h 3113001"/>
              <a:gd name="connsiteX0" fmla="*/ 2594919 w 2594919"/>
              <a:gd name="connsiteY0" fmla="*/ 3106823 h 3106823"/>
              <a:gd name="connsiteX1" fmla="*/ 2180517 w 2594919"/>
              <a:gd name="connsiteY1" fmla="*/ 3101095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106827 w 2588741"/>
              <a:gd name="connsiteY5" fmla="*/ 2965621 h 3101095"/>
              <a:gd name="connsiteX6" fmla="*/ 2094470 w 2588741"/>
              <a:gd name="connsiteY6" fmla="*/ 166816 h 3101095"/>
              <a:gd name="connsiteX7" fmla="*/ 2082114 w 2588741"/>
              <a:gd name="connsiteY7" fmla="*/ 142102 h 3101095"/>
              <a:gd name="connsiteX8" fmla="*/ 2032687 w 2588741"/>
              <a:gd name="connsiteY8" fmla="*/ 123567 h 3101095"/>
              <a:gd name="connsiteX9" fmla="*/ 222422 w 2588741"/>
              <a:gd name="connsiteY9" fmla="*/ 129745 h 3101095"/>
              <a:gd name="connsiteX10" fmla="*/ 166816 w 2588741"/>
              <a:gd name="connsiteY10" fmla="*/ 142102 h 3101095"/>
              <a:gd name="connsiteX11" fmla="*/ 148281 w 2588741"/>
              <a:gd name="connsiteY11" fmla="*/ 160637 h 3101095"/>
              <a:gd name="connsiteX12" fmla="*/ 135925 w 2588741"/>
              <a:gd name="connsiteY12" fmla="*/ 191529 h 3101095"/>
              <a:gd name="connsiteX13" fmla="*/ 129746 w 2588741"/>
              <a:gd name="connsiteY13" fmla="*/ 1062681 h 3101095"/>
              <a:gd name="connsiteX14" fmla="*/ 0 w 2588741"/>
              <a:gd name="connsiteY14" fmla="*/ 1062681 h 3101095"/>
              <a:gd name="connsiteX15" fmla="*/ 0 w 2588741"/>
              <a:gd name="connsiteY15" fmla="*/ 105032 h 3101095"/>
              <a:gd name="connsiteX16" fmla="*/ 6179 w 2588741"/>
              <a:gd name="connsiteY16" fmla="*/ 80318 h 3101095"/>
              <a:gd name="connsiteX17" fmla="*/ 24714 w 2588741"/>
              <a:gd name="connsiteY17" fmla="*/ 55605 h 3101095"/>
              <a:gd name="connsiteX18" fmla="*/ 37070 w 2588741"/>
              <a:gd name="connsiteY18" fmla="*/ 30891 h 3101095"/>
              <a:gd name="connsiteX19" fmla="*/ 86498 w 2588741"/>
              <a:gd name="connsiteY19" fmla="*/ 12356 h 3101095"/>
              <a:gd name="connsiteX20" fmla="*/ 135925 w 2588741"/>
              <a:gd name="connsiteY20" fmla="*/ 0 h 3101095"/>
              <a:gd name="connsiteX21" fmla="*/ 2131541 w 2588741"/>
              <a:gd name="connsiteY21" fmla="*/ 0 h 3101095"/>
              <a:gd name="connsiteX22" fmla="*/ 2168611 w 2588741"/>
              <a:gd name="connsiteY22" fmla="*/ 18535 h 3101095"/>
              <a:gd name="connsiteX23" fmla="*/ 2193325 w 2588741"/>
              <a:gd name="connsiteY23" fmla="*/ 37070 h 3101095"/>
              <a:gd name="connsiteX24" fmla="*/ 2218038 w 2588741"/>
              <a:gd name="connsiteY24" fmla="*/ 67962 h 3101095"/>
              <a:gd name="connsiteX25" fmla="*/ 2224216 w 2588741"/>
              <a:gd name="connsiteY25" fmla="*/ 154459 h 3101095"/>
              <a:gd name="connsiteX26" fmla="*/ 2255108 w 2588741"/>
              <a:gd name="connsiteY26" fmla="*/ 2928551 h 3101095"/>
              <a:gd name="connsiteX27" fmla="*/ 2273643 w 2588741"/>
              <a:gd name="connsiteY27" fmla="*/ 2953264 h 3101095"/>
              <a:gd name="connsiteX28" fmla="*/ 2298357 w 2588741"/>
              <a:gd name="connsiteY28" fmla="*/ 2965621 h 3101095"/>
              <a:gd name="connsiteX29" fmla="*/ 2588741 w 2588741"/>
              <a:gd name="connsiteY29" fmla="*/ 2965621 h 3101095"/>
              <a:gd name="connsiteX30" fmla="*/ 2585394 w 2588741"/>
              <a:gd name="connsiteY30"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094470 w 2588741"/>
              <a:gd name="connsiteY5" fmla="*/ 166816 h 3101095"/>
              <a:gd name="connsiteX6" fmla="*/ 2082114 w 2588741"/>
              <a:gd name="connsiteY6" fmla="*/ 142102 h 3101095"/>
              <a:gd name="connsiteX7" fmla="*/ 2032687 w 2588741"/>
              <a:gd name="connsiteY7" fmla="*/ 123567 h 3101095"/>
              <a:gd name="connsiteX8" fmla="*/ 222422 w 2588741"/>
              <a:gd name="connsiteY8" fmla="*/ 129745 h 3101095"/>
              <a:gd name="connsiteX9" fmla="*/ 166816 w 2588741"/>
              <a:gd name="connsiteY9" fmla="*/ 142102 h 3101095"/>
              <a:gd name="connsiteX10" fmla="*/ 148281 w 2588741"/>
              <a:gd name="connsiteY10" fmla="*/ 160637 h 3101095"/>
              <a:gd name="connsiteX11" fmla="*/ 135925 w 2588741"/>
              <a:gd name="connsiteY11" fmla="*/ 191529 h 3101095"/>
              <a:gd name="connsiteX12" fmla="*/ 129746 w 2588741"/>
              <a:gd name="connsiteY12" fmla="*/ 1062681 h 3101095"/>
              <a:gd name="connsiteX13" fmla="*/ 0 w 2588741"/>
              <a:gd name="connsiteY13" fmla="*/ 1062681 h 3101095"/>
              <a:gd name="connsiteX14" fmla="*/ 0 w 2588741"/>
              <a:gd name="connsiteY14" fmla="*/ 105032 h 3101095"/>
              <a:gd name="connsiteX15" fmla="*/ 6179 w 2588741"/>
              <a:gd name="connsiteY15" fmla="*/ 80318 h 3101095"/>
              <a:gd name="connsiteX16" fmla="*/ 24714 w 2588741"/>
              <a:gd name="connsiteY16" fmla="*/ 55605 h 3101095"/>
              <a:gd name="connsiteX17" fmla="*/ 37070 w 2588741"/>
              <a:gd name="connsiteY17" fmla="*/ 30891 h 3101095"/>
              <a:gd name="connsiteX18" fmla="*/ 86498 w 2588741"/>
              <a:gd name="connsiteY18" fmla="*/ 12356 h 3101095"/>
              <a:gd name="connsiteX19" fmla="*/ 135925 w 2588741"/>
              <a:gd name="connsiteY19" fmla="*/ 0 h 3101095"/>
              <a:gd name="connsiteX20" fmla="*/ 2131541 w 2588741"/>
              <a:gd name="connsiteY20" fmla="*/ 0 h 3101095"/>
              <a:gd name="connsiteX21" fmla="*/ 2168611 w 2588741"/>
              <a:gd name="connsiteY21" fmla="*/ 18535 h 3101095"/>
              <a:gd name="connsiteX22" fmla="*/ 2193325 w 2588741"/>
              <a:gd name="connsiteY22" fmla="*/ 37070 h 3101095"/>
              <a:gd name="connsiteX23" fmla="*/ 2218038 w 2588741"/>
              <a:gd name="connsiteY23" fmla="*/ 67962 h 3101095"/>
              <a:gd name="connsiteX24" fmla="*/ 2224216 w 2588741"/>
              <a:gd name="connsiteY24" fmla="*/ 154459 h 3101095"/>
              <a:gd name="connsiteX25" fmla="*/ 2255108 w 2588741"/>
              <a:gd name="connsiteY25" fmla="*/ 2928551 h 3101095"/>
              <a:gd name="connsiteX26" fmla="*/ 2273643 w 2588741"/>
              <a:gd name="connsiteY26" fmla="*/ 2953264 h 3101095"/>
              <a:gd name="connsiteX27" fmla="*/ 2298357 w 2588741"/>
              <a:gd name="connsiteY27" fmla="*/ 2965621 h 3101095"/>
              <a:gd name="connsiteX28" fmla="*/ 2588741 w 2588741"/>
              <a:gd name="connsiteY28" fmla="*/ 2965621 h 3101095"/>
              <a:gd name="connsiteX29" fmla="*/ 2585394 w 2588741"/>
              <a:gd name="connsiteY29"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094470 w 2588741"/>
              <a:gd name="connsiteY4" fmla="*/ 166816 h 3101095"/>
              <a:gd name="connsiteX5" fmla="*/ 2082114 w 2588741"/>
              <a:gd name="connsiteY5" fmla="*/ 142102 h 3101095"/>
              <a:gd name="connsiteX6" fmla="*/ 2032687 w 2588741"/>
              <a:gd name="connsiteY6" fmla="*/ 123567 h 3101095"/>
              <a:gd name="connsiteX7" fmla="*/ 222422 w 2588741"/>
              <a:gd name="connsiteY7" fmla="*/ 129745 h 3101095"/>
              <a:gd name="connsiteX8" fmla="*/ 166816 w 2588741"/>
              <a:gd name="connsiteY8" fmla="*/ 142102 h 3101095"/>
              <a:gd name="connsiteX9" fmla="*/ 148281 w 2588741"/>
              <a:gd name="connsiteY9" fmla="*/ 160637 h 3101095"/>
              <a:gd name="connsiteX10" fmla="*/ 135925 w 2588741"/>
              <a:gd name="connsiteY10" fmla="*/ 191529 h 3101095"/>
              <a:gd name="connsiteX11" fmla="*/ 129746 w 2588741"/>
              <a:gd name="connsiteY11" fmla="*/ 1062681 h 3101095"/>
              <a:gd name="connsiteX12" fmla="*/ 0 w 2588741"/>
              <a:gd name="connsiteY12" fmla="*/ 1062681 h 3101095"/>
              <a:gd name="connsiteX13" fmla="*/ 0 w 2588741"/>
              <a:gd name="connsiteY13" fmla="*/ 105032 h 3101095"/>
              <a:gd name="connsiteX14" fmla="*/ 6179 w 2588741"/>
              <a:gd name="connsiteY14" fmla="*/ 80318 h 3101095"/>
              <a:gd name="connsiteX15" fmla="*/ 24714 w 2588741"/>
              <a:gd name="connsiteY15" fmla="*/ 55605 h 3101095"/>
              <a:gd name="connsiteX16" fmla="*/ 37070 w 2588741"/>
              <a:gd name="connsiteY16" fmla="*/ 30891 h 3101095"/>
              <a:gd name="connsiteX17" fmla="*/ 86498 w 2588741"/>
              <a:gd name="connsiteY17" fmla="*/ 12356 h 3101095"/>
              <a:gd name="connsiteX18" fmla="*/ 135925 w 2588741"/>
              <a:gd name="connsiteY18" fmla="*/ 0 h 3101095"/>
              <a:gd name="connsiteX19" fmla="*/ 2131541 w 2588741"/>
              <a:gd name="connsiteY19" fmla="*/ 0 h 3101095"/>
              <a:gd name="connsiteX20" fmla="*/ 2168611 w 2588741"/>
              <a:gd name="connsiteY20" fmla="*/ 18535 h 3101095"/>
              <a:gd name="connsiteX21" fmla="*/ 2193325 w 2588741"/>
              <a:gd name="connsiteY21" fmla="*/ 37070 h 3101095"/>
              <a:gd name="connsiteX22" fmla="*/ 2218038 w 2588741"/>
              <a:gd name="connsiteY22" fmla="*/ 67962 h 3101095"/>
              <a:gd name="connsiteX23" fmla="*/ 2224216 w 2588741"/>
              <a:gd name="connsiteY23" fmla="*/ 154459 h 3101095"/>
              <a:gd name="connsiteX24" fmla="*/ 2255108 w 2588741"/>
              <a:gd name="connsiteY24" fmla="*/ 2928551 h 3101095"/>
              <a:gd name="connsiteX25" fmla="*/ 2273643 w 2588741"/>
              <a:gd name="connsiteY25" fmla="*/ 2953264 h 3101095"/>
              <a:gd name="connsiteX26" fmla="*/ 2298357 w 2588741"/>
              <a:gd name="connsiteY26" fmla="*/ 2965621 h 3101095"/>
              <a:gd name="connsiteX27" fmla="*/ 2588741 w 2588741"/>
              <a:gd name="connsiteY27" fmla="*/ 2965621 h 3101095"/>
              <a:gd name="connsiteX28" fmla="*/ 2585394 w 2588741"/>
              <a:gd name="connsiteY28"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094470 w 2588741"/>
              <a:gd name="connsiteY3" fmla="*/ 166816 h 3101095"/>
              <a:gd name="connsiteX4" fmla="*/ 2082114 w 2588741"/>
              <a:gd name="connsiteY4" fmla="*/ 142102 h 3101095"/>
              <a:gd name="connsiteX5" fmla="*/ 2032687 w 2588741"/>
              <a:gd name="connsiteY5" fmla="*/ 123567 h 3101095"/>
              <a:gd name="connsiteX6" fmla="*/ 222422 w 2588741"/>
              <a:gd name="connsiteY6" fmla="*/ 129745 h 3101095"/>
              <a:gd name="connsiteX7" fmla="*/ 166816 w 2588741"/>
              <a:gd name="connsiteY7" fmla="*/ 142102 h 3101095"/>
              <a:gd name="connsiteX8" fmla="*/ 148281 w 2588741"/>
              <a:gd name="connsiteY8" fmla="*/ 160637 h 3101095"/>
              <a:gd name="connsiteX9" fmla="*/ 135925 w 2588741"/>
              <a:gd name="connsiteY9" fmla="*/ 191529 h 3101095"/>
              <a:gd name="connsiteX10" fmla="*/ 129746 w 2588741"/>
              <a:gd name="connsiteY10" fmla="*/ 1062681 h 3101095"/>
              <a:gd name="connsiteX11" fmla="*/ 0 w 2588741"/>
              <a:gd name="connsiteY11" fmla="*/ 1062681 h 3101095"/>
              <a:gd name="connsiteX12" fmla="*/ 0 w 2588741"/>
              <a:gd name="connsiteY12" fmla="*/ 105032 h 3101095"/>
              <a:gd name="connsiteX13" fmla="*/ 6179 w 2588741"/>
              <a:gd name="connsiteY13" fmla="*/ 80318 h 3101095"/>
              <a:gd name="connsiteX14" fmla="*/ 24714 w 2588741"/>
              <a:gd name="connsiteY14" fmla="*/ 55605 h 3101095"/>
              <a:gd name="connsiteX15" fmla="*/ 37070 w 2588741"/>
              <a:gd name="connsiteY15" fmla="*/ 30891 h 3101095"/>
              <a:gd name="connsiteX16" fmla="*/ 86498 w 2588741"/>
              <a:gd name="connsiteY16" fmla="*/ 12356 h 3101095"/>
              <a:gd name="connsiteX17" fmla="*/ 135925 w 2588741"/>
              <a:gd name="connsiteY17" fmla="*/ 0 h 3101095"/>
              <a:gd name="connsiteX18" fmla="*/ 2131541 w 2588741"/>
              <a:gd name="connsiteY18" fmla="*/ 0 h 3101095"/>
              <a:gd name="connsiteX19" fmla="*/ 2168611 w 2588741"/>
              <a:gd name="connsiteY19" fmla="*/ 18535 h 3101095"/>
              <a:gd name="connsiteX20" fmla="*/ 2193325 w 2588741"/>
              <a:gd name="connsiteY20" fmla="*/ 37070 h 3101095"/>
              <a:gd name="connsiteX21" fmla="*/ 2218038 w 2588741"/>
              <a:gd name="connsiteY21" fmla="*/ 67962 h 3101095"/>
              <a:gd name="connsiteX22" fmla="*/ 2224216 w 2588741"/>
              <a:gd name="connsiteY22" fmla="*/ 154459 h 3101095"/>
              <a:gd name="connsiteX23" fmla="*/ 2255108 w 2588741"/>
              <a:gd name="connsiteY23" fmla="*/ 2928551 h 3101095"/>
              <a:gd name="connsiteX24" fmla="*/ 2273643 w 2588741"/>
              <a:gd name="connsiteY24" fmla="*/ 2953264 h 3101095"/>
              <a:gd name="connsiteX25" fmla="*/ 2298357 w 2588741"/>
              <a:gd name="connsiteY25" fmla="*/ 2965621 h 3101095"/>
              <a:gd name="connsiteX26" fmla="*/ 2588741 w 2588741"/>
              <a:gd name="connsiteY26" fmla="*/ 2965621 h 3101095"/>
              <a:gd name="connsiteX27" fmla="*/ 2585394 w 2588741"/>
              <a:gd name="connsiteY27"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298357 w 2588741"/>
              <a:gd name="connsiteY24" fmla="*/ 2965621 h 3101095"/>
              <a:gd name="connsiteX25" fmla="*/ 2588741 w 2588741"/>
              <a:gd name="connsiteY25" fmla="*/ 2965621 h 3101095"/>
              <a:gd name="connsiteX26" fmla="*/ 2585394 w 2588741"/>
              <a:gd name="connsiteY26"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588741 w 2588741"/>
              <a:gd name="connsiteY24" fmla="*/ 2965621 h 3101095"/>
              <a:gd name="connsiteX25" fmla="*/ 2585394 w 2588741"/>
              <a:gd name="connsiteY25"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588741 w 2588741"/>
              <a:gd name="connsiteY23" fmla="*/ 2965621 h 3101095"/>
              <a:gd name="connsiteX24" fmla="*/ 2585394 w 2588741"/>
              <a:gd name="connsiteY24"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588741 w 2588741"/>
              <a:gd name="connsiteY22" fmla="*/ 2965621 h 3101095"/>
              <a:gd name="connsiteX23" fmla="*/ 2585394 w 2588741"/>
              <a:gd name="connsiteY23" fmla="*/ 3099679 h 3101095"/>
              <a:gd name="connsiteX0" fmla="*/ 2585394 w 2588741"/>
              <a:gd name="connsiteY0" fmla="*/ 3099679 h 3099679"/>
              <a:gd name="connsiteX1" fmla="*/ 2094470 w 2588741"/>
              <a:gd name="connsiteY1" fmla="*/ 166816 h 3099679"/>
              <a:gd name="connsiteX2" fmla="*/ 2082114 w 2588741"/>
              <a:gd name="connsiteY2" fmla="*/ 142102 h 3099679"/>
              <a:gd name="connsiteX3" fmla="*/ 2032687 w 2588741"/>
              <a:gd name="connsiteY3" fmla="*/ 123567 h 3099679"/>
              <a:gd name="connsiteX4" fmla="*/ 222422 w 2588741"/>
              <a:gd name="connsiteY4" fmla="*/ 129745 h 3099679"/>
              <a:gd name="connsiteX5" fmla="*/ 166816 w 2588741"/>
              <a:gd name="connsiteY5" fmla="*/ 142102 h 3099679"/>
              <a:gd name="connsiteX6" fmla="*/ 148281 w 2588741"/>
              <a:gd name="connsiteY6" fmla="*/ 160637 h 3099679"/>
              <a:gd name="connsiteX7" fmla="*/ 135925 w 2588741"/>
              <a:gd name="connsiteY7" fmla="*/ 191529 h 3099679"/>
              <a:gd name="connsiteX8" fmla="*/ 129746 w 2588741"/>
              <a:gd name="connsiteY8" fmla="*/ 1062681 h 3099679"/>
              <a:gd name="connsiteX9" fmla="*/ 0 w 2588741"/>
              <a:gd name="connsiteY9" fmla="*/ 1062681 h 3099679"/>
              <a:gd name="connsiteX10" fmla="*/ 0 w 2588741"/>
              <a:gd name="connsiteY10" fmla="*/ 105032 h 3099679"/>
              <a:gd name="connsiteX11" fmla="*/ 6179 w 2588741"/>
              <a:gd name="connsiteY11" fmla="*/ 80318 h 3099679"/>
              <a:gd name="connsiteX12" fmla="*/ 24714 w 2588741"/>
              <a:gd name="connsiteY12" fmla="*/ 55605 h 3099679"/>
              <a:gd name="connsiteX13" fmla="*/ 37070 w 2588741"/>
              <a:gd name="connsiteY13" fmla="*/ 30891 h 3099679"/>
              <a:gd name="connsiteX14" fmla="*/ 86498 w 2588741"/>
              <a:gd name="connsiteY14" fmla="*/ 12356 h 3099679"/>
              <a:gd name="connsiteX15" fmla="*/ 135925 w 2588741"/>
              <a:gd name="connsiteY15" fmla="*/ 0 h 3099679"/>
              <a:gd name="connsiteX16" fmla="*/ 2131541 w 2588741"/>
              <a:gd name="connsiteY16" fmla="*/ 0 h 3099679"/>
              <a:gd name="connsiteX17" fmla="*/ 2168611 w 2588741"/>
              <a:gd name="connsiteY17" fmla="*/ 18535 h 3099679"/>
              <a:gd name="connsiteX18" fmla="*/ 2193325 w 2588741"/>
              <a:gd name="connsiteY18" fmla="*/ 37070 h 3099679"/>
              <a:gd name="connsiteX19" fmla="*/ 2218038 w 2588741"/>
              <a:gd name="connsiteY19" fmla="*/ 67962 h 3099679"/>
              <a:gd name="connsiteX20" fmla="*/ 2224216 w 2588741"/>
              <a:gd name="connsiteY20" fmla="*/ 154459 h 3099679"/>
              <a:gd name="connsiteX21" fmla="*/ 2588741 w 2588741"/>
              <a:gd name="connsiteY21" fmla="*/ 2965621 h 3099679"/>
              <a:gd name="connsiteX22" fmla="*/ 2585394 w 2588741"/>
              <a:gd name="connsiteY22" fmla="*/ 3099679 h 3099679"/>
              <a:gd name="connsiteX0" fmla="*/ 2585394 w 2585394"/>
              <a:gd name="connsiteY0" fmla="*/ 3099679 h 3099679"/>
              <a:gd name="connsiteX1" fmla="*/ 2094470 w 2585394"/>
              <a:gd name="connsiteY1" fmla="*/ 166816 h 3099679"/>
              <a:gd name="connsiteX2" fmla="*/ 2082114 w 2585394"/>
              <a:gd name="connsiteY2" fmla="*/ 142102 h 3099679"/>
              <a:gd name="connsiteX3" fmla="*/ 2032687 w 2585394"/>
              <a:gd name="connsiteY3" fmla="*/ 123567 h 3099679"/>
              <a:gd name="connsiteX4" fmla="*/ 222422 w 2585394"/>
              <a:gd name="connsiteY4" fmla="*/ 129745 h 3099679"/>
              <a:gd name="connsiteX5" fmla="*/ 166816 w 2585394"/>
              <a:gd name="connsiteY5" fmla="*/ 142102 h 3099679"/>
              <a:gd name="connsiteX6" fmla="*/ 148281 w 2585394"/>
              <a:gd name="connsiteY6" fmla="*/ 160637 h 3099679"/>
              <a:gd name="connsiteX7" fmla="*/ 135925 w 2585394"/>
              <a:gd name="connsiteY7" fmla="*/ 191529 h 3099679"/>
              <a:gd name="connsiteX8" fmla="*/ 129746 w 2585394"/>
              <a:gd name="connsiteY8" fmla="*/ 1062681 h 3099679"/>
              <a:gd name="connsiteX9" fmla="*/ 0 w 2585394"/>
              <a:gd name="connsiteY9" fmla="*/ 1062681 h 3099679"/>
              <a:gd name="connsiteX10" fmla="*/ 0 w 2585394"/>
              <a:gd name="connsiteY10" fmla="*/ 105032 h 3099679"/>
              <a:gd name="connsiteX11" fmla="*/ 6179 w 2585394"/>
              <a:gd name="connsiteY11" fmla="*/ 80318 h 3099679"/>
              <a:gd name="connsiteX12" fmla="*/ 24714 w 2585394"/>
              <a:gd name="connsiteY12" fmla="*/ 55605 h 3099679"/>
              <a:gd name="connsiteX13" fmla="*/ 37070 w 2585394"/>
              <a:gd name="connsiteY13" fmla="*/ 30891 h 3099679"/>
              <a:gd name="connsiteX14" fmla="*/ 86498 w 2585394"/>
              <a:gd name="connsiteY14" fmla="*/ 12356 h 3099679"/>
              <a:gd name="connsiteX15" fmla="*/ 135925 w 2585394"/>
              <a:gd name="connsiteY15" fmla="*/ 0 h 3099679"/>
              <a:gd name="connsiteX16" fmla="*/ 2131541 w 2585394"/>
              <a:gd name="connsiteY16" fmla="*/ 0 h 3099679"/>
              <a:gd name="connsiteX17" fmla="*/ 2168611 w 2585394"/>
              <a:gd name="connsiteY17" fmla="*/ 18535 h 3099679"/>
              <a:gd name="connsiteX18" fmla="*/ 2193325 w 2585394"/>
              <a:gd name="connsiteY18" fmla="*/ 37070 h 3099679"/>
              <a:gd name="connsiteX19" fmla="*/ 2218038 w 2585394"/>
              <a:gd name="connsiteY19" fmla="*/ 67962 h 3099679"/>
              <a:gd name="connsiteX20" fmla="*/ 2224216 w 2585394"/>
              <a:gd name="connsiteY20" fmla="*/ 154459 h 3099679"/>
              <a:gd name="connsiteX21" fmla="*/ 2585394 w 2585394"/>
              <a:gd name="connsiteY21" fmla="*/ 3099679 h 3099679"/>
              <a:gd name="connsiteX0" fmla="*/ 2224216 w 2224216"/>
              <a:gd name="connsiteY0" fmla="*/ 154459 h 1062681"/>
              <a:gd name="connsiteX1" fmla="*/ 2094470 w 2224216"/>
              <a:gd name="connsiteY1" fmla="*/ 166816 h 1062681"/>
              <a:gd name="connsiteX2" fmla="*/ 2082114 w 2224216"/>
              <a:gd name="connsiteY2" fmla="*/ 142102 h 1062681"/>
              <a:gd name="connsiteX3" fmla="*/ 2032687 w 2224216"/>
              <a:gd name="connsiteY3" fmla="*/ 123567 h 1062681"/>
              <a:gd name="connsiteX4" fmla="*/ 222422 w 2224216"/>
              <a:gd name="connsiteY4" fmla="*/ 129745 h 1062681"/>
              <a:gd name="connsiteX5" fmla="*/ 166816 w 2224216"/>
              <a:gd name="connsiteY5" fmla="*/ 142102 h 1062681"/>
              <a:gd name="connsiteX6" fmla="*/ 148281 w 2224216"/>
              <a:gd name="connsiteY6" fmla="*/ 160637 h 1062681"/>
              <a:gd name="connsiteX7" fmla="*/ 135925 w 2224216"/>
              <a:gd name="connsiteY7" fmla="*/ 191529 h 1062681"/>
              <a:gd name="connsiteX8" fmla="*/ 129746 w 2224216"/>
              <a:gd name="connsiteY8" fmla="*/ 1062681 h 1062681"/>
              <a:gd name="connsiteX9" fmla="*/ 0 w 2224216"/>
              <a:gd name="connsiteY9" fmla="*/ 1062681 h 1062681"/>
              <a:gd name="connsiteX10" fmla="*/ 0 w 2224216"/>
              <a:gd name="connsiteY10" fmla="*/ 105032 h 1062681"/>
              <a:gd name="connsiteX11" fmla="*/ 6179 w 2224216"/>
              <a:gd name="connsiteY11" fmla="*/ 80318 h 1062681"/>
              <a:gd name="connsiteX12" fmla="*/ 24714 w 2224216"/>
              <a:gd name="connsiteY12" fmla="*/ 55605 h 1062681"/>
              <a:gd name="connsiteX13" fmla="*/ 37070 w 2224216"/>
              <a:gd name="connsiteY13" fmla="*/ 30891 h 1062681"/>
              <a:gd name="connsiteX14" fmla="*/ 86498 w 2224216"/>
              <a:gd name="connsiteY14" fmla="*/ 12356 h 1062681"/>
              <a:gd name="connsiteX15" fmla="*/ 135925 w 2224216"/>
              <a:gd name="connsiteY15" fmla="*/ 0 h 1062681"/>
              <a:gd name="connsiteX16" fmla="*/ 2131541 w 2224216"/>
              <a:gd name="connsiteY16" fmla="*/ 0 h 1062681"/>
              <a:gd name="connsiteX17" fmla="*/ 2168611 w 2224216"/>
              <a:gd name="connsiteY17" fmla="*/ 18535 h 1062681"/>
              <a:gd name="connsiteX18" fmla="*/ 2193325 w 2224216"/>
              <a:gd name="connsiteY18" fmla="*/ 37070 h 1062681"/>
              <a:gd name="connsiteX19" fmla="*/ 2218038 w 2224216"/>
              <a:gd name="connsiteY19" fmla="*/ 67962 h 1062681"/>
              <a:gd name="connsiteX20" fmla="*/ 2224216 w 2224216"/>
              <a:gd name="connsiteY20" fmla="*/ 154459 h 1062681"/>
              <a:gd name="connsiteX0" fmla="*/ 2224216 w 2224216"/>
              <a:gd name="connsiteY0" fmla="*/ 154459 h 1062681"/>
              <a:gd name="connsiteX1" fmla="*/ 2082114 w 2224216"/>
              <a:gd name="connsiteY1" fmla="*/ 142102 h 1062681"/>
              <a:gd name="connsiteX2" fmla="*/ 2032687 w 2224216"/>
              <a:gd name="connsiteY2" fmla="*/ 123567 h 1062681"/>
              <a:gd name="connsiteX3" fmla="*/ 222422 w 2224216"/>
              <a:gd name="connsiteY3" fmla="*/ 129745 h 1062681"/>
              <a:gd name="connsiteX4" fmla="*/ 166816 w 2224216"/>
              <a:gd name="connsiteY4" fmla="*/ 142102 h 1062681"/>
              <a:gd name="connsiteX5" fmla="*/ 148281 w 2224216"/>
              <a:gd name="connsiteY5" fmla="*/ 160637 h 1062681"/>
              <a:gd name="connsiteX6" fmla="*/ 135925 w 2224216"/>
              <a:gd name="connsiteY6" fmla="*/ 191529 h 1062681"/>
              <a:gd name="connsiteX7" fmla="*/ 129746 w 2224216"/>
              <a:gd name="connsiteY7" fmla="*/ 1062681 h 1062681"/>
              <a:gd name="connsiteX8" fmla="*/ 0 w 2224216"/>
              <a:gd name="connsiteY8" fmla="*/ 1062681 h 1062681"/>
              <a:gd name="connsiteX9" fmla="*/ 0 w 2224216"/>
              <a:gd name="connsiteY9" fmla="*/ 105032 h 1062681"/>
              <a:gd name="connsiteX10" fmla="*/ 6179 w 2224216"/>
              <a:gd name="connsiteY10" fmla="*/ 80318 h 1062681"/>
              <a:gd name="connsiteX11" fmla="*/ 24714 w 2224216"/>
              <a:gd name="connsiteY11" fmla="*/ 55605 h 1062681"/>
              <a:gd name="connsiteX12" fmla="*/ 37070 w 2224216"/>
              <a:gd name="connsiteY12" fmla="*/ 30891 h 1062681"/>
              <a:gd name="connsiteX13" fmla="*/ 86498 w 2224216"/>
              <a:gd name="connsiteY13" fmla="*/ 12356 h 1062681"/>
              <a:gd name="connsiteX14" fmla="*/ 135925 w 2224216"/>
              <a:gd name="connsiteY14" fmla="*/ 0 h 1062681"/>
              <a:gd name="connsiteX15" fmla="*/ 2131541 w 2224216"/>
              <a:gd name="connsiteY15" fmla="*/ 0 h 1062681"/>
              <a:gd name="connsiteX16" fmla="*/ 2168611 w 2224216"/>
              <a:gd name="connsiteY16" fmla="*/ 18535 h 1062681"/>
              <a:gd name="connsiteX17" fmla="*/ 2193325 w 2224216"/>
              <a:gd name="connsiteY17" fmla="*/ 37070 h 1062681"/>
              <a:gd name="connsiteX18" fmla="*/ 2218038 w 2224216"/>
              <a:gd name="connsiteY18" fmla="*/ 67962 h 1062681"/>
              <a:gd name="connsiteX19" fmla="*/ 2224216 w 2224216"/>
              <a:gd name="connsiteY19" fmla="*/ 154459 h 1062681"/>
              <a:gd name="connsiteX0" fmla="*/ 2218038 w 2218038"/>
              <a:gd name="connsiteY0" fmla="*/ 67962 h 1062681"/>
              <a:gd name="connsiteX1" fmla="*/ 2082114 w 2218038"/>
              <a:gd name="connsiteY1" fmla="*/ 142102 h 1062681"/>
              <a:gd name="connsiteX2" fmla="*/ 2032687 w 2218038"/>
              <a:gd name="connsiteY2" fmla="*/ 123567 h 1062681"/>
              <a:gd name="connsiteX3" fmla="*/ 222422 w 2218038"/>
              <a:gd name="connsiteY3" fmla="*/ 129745 h 1062681"/>
              <a:gd name="connsiteX4" fmla="*/ 166816 w 2218038"/>
              <a:gd name="connsiteY4" fmla="*/ 142102 h 1062681"/>
              <a:gd name="connsiteX5" fmla="*/ 148281 w 2218038"/>
              <a:gd name="connsiteY5" fmla="*/ 160637 h 1062681"/>
              <a:gd name="connsiteX6" fmla="*/ 135925 w 2218038"/>
              <a:gd name="connsiteY6" fmla="*/ 191529 h 1062681"/>
              <a:gd name="connsiteX7" fmla="*/ 129746 w 2218038"/>
              <a:gd name="connsiteY7" fmla="*/ 1062681 h 1062681"/>
              <a:gd name="connsiteX8" fmla="*/ 0 w 2218038"/>
              <a:gd name="connsiteY8" fmla="*/ 1062681 h 1062681"/>
              <a:gd name="connsiteX9" fmla="*/ 0 w 2218038"/>
              <a:gd name="connsiteY9" fmla="*/ 105032 h 1062681"/>
              <a:gd name="connsiteX10" fmla="*/ 6179 w 2218038"/>
              <a:gd name="connsiteY10" fmla="*/ 80318 h 1062681"/>
              <a:gd name="connsiteX11" fmla="*/ 24714 w 2218038"/>
              <a:gd name="connsiteY11" fmla="*/ 55605 h 1062681"/>
              <a:gd name="connsiteX12" fmla="*/ 37070 w 2218038"/>
              <a:gd name="connsiteY12" fmla="*/ 30891 h 1062681"/>
              <a:gd name="connsiteX13" fmla="*/ 86498 w 2218038"/>
              <a:gd name="connsiteY13" fmla="*/ 12356 h 1062681"/>
              <a:gd name="connsiteX14" fmla="*/ 135925 w 2218038"/>
              <a:gd name="connsiteY14" fmla="*/ 0 h 1062681"/>
              <a:gd name="connsiteX15" fmla="*/ 2131541 w 2218038"/>
              <a:gd name="connsiteY15" fmla="*/ 0 h 1062681"/>
              <a:gd name="connsiteX16" fmla="*/ 2168611 w 2218038"/>
              <a:gd name="connsiteY16" fmla="*/ 18535 h 1062681"/>
              <a:gd name="connsiteX17" fmla="*/ 2193325 w 2218038"/>
              <a:gd name="connsiteY17" fmla="*/ 37070 h 1062681"/>
              <a:gd name="connsiteX18" fmla="*/ 2218038 w 2218038"/>
              <a:gd name="connsiteY18" fmla="*/ 67962 h 1062681"/>
              <a:gd name="connsiteX0" fmla="*/ 2193325 w 2193325"/>
              <a:gd name="connsiteY0" fmla="*/ 37070 h 1062681"/>
              <a:gd name="connsiteX1" fmla="*/ 2082114 w 2193325"/>
              <a:gd name="connsiteY1" fmla="*/ 142102 h 1062681"/>
              <a:gd name="connsiteX2" fmla="*/ 2032687 w 2193325"/>
              <a:gd name="connsiteY2" fmla="*/ 123567 h 1062681"/>
              <a:gd name="connsiteX3" fmla="*/ 222422 w 2193325"/>
              <a:gd name="connsiteY3" fmla="*/ 129745 h 1062681"/>
              <a:gd name="connsiteX4" fmla="*/ 166816 w 2193325"/>
              <a:gd name="connsiteY4" fmla="*/ 142102 h 1062681"/>
              <a:gd name="connsiteX5" fmla="*/ 148281 w 2193325"/>
              <a:gd name="connsiteY5" fmla="*/ 160637 h 1062681"/>
              <a:gd name="connsiteX6" fmla="*/ 135925 w 2193325"/>
              <a:gd name="connsiteY6" fmla="*/ 191529 h 1062681"/>
              <a:gd name="connsiteX7" fmla="*/ 129746 w 2193325"/>
              <a:gd name="connsiteY7" fmla="*/ 1062681 h 1062681"/>
              <a:gd name="connsiteX8" fmla="*/ 0 w 2193325"/>
              <a:gd name="connsiteY8" fmla="*/ 1062681 h 1062681"/>
              <a:gd name="connsiteX9" fmla="*/ 0 w 2193325"/>
              <a:gd name="connsiteY9" fmla="*/ 105032 h 1062681"/>
              <a:gd name="connsiteX10" fmla="*/ 6179 w 2193325"/>
              <a:gd name="connsiteY10" fmla="*/ 80318 h 1062681"/>
              <a:gd name="connsiteX11" fmla="*/ 24714 w 2193325"/>
              <a:gd name="connsiteY11" fmla="*/ 55605 h 1062681"/>
              <a:gd name="connsiteX12" fmla="*/ 37070 w 2193325"/>
              <a:gd name="connsiteY12" fmla="*/ 30891 h 1062681"/>
              <a:gd name="connsiteX13" fmla="*/ 86498 w 2193325"/>
              <a:gd name="connsiteY13" fmla="*/ 12356 h 1062681"/>
              <a:gd name="connsiteX14" fmla="*/ 135925 w 2193325"/>
              <a:gd name="connsiteY14" fmla="*/ 0 h 1062681"/>
              <a:gd name="connsiteX15" fmla="*/ 2131541 w 2193325"/>
              <a:gd name="connsiteY15" fmla="*/ 0 h 1062681"/>
              <a:gd name="connsiteX16" fmla="*/ 2168611 w 2193325"/>
              <a:gd name="connsiteY16" fmla="*/ 18535 h 1062681"/>
              <a:gd name="connsiteX17" fmla="*/ 2193325 w 2193325"/>
              <a:gd name="connsiteY17" fmla="*/ 37070 h 1062681"/>
              <a:gd name="connsiteX0" fmla="*/ 2193325 w 2193325"/>
              <a:gd name="connsiteY0" fmla="*/ 37070 h 1062681"/>
              <a:gd name="connsiteX1" fmla="*/ 2032687 w 2193325"/>
              <a:gd name="connsiteY1" fmla="*/ 123567 h 1062681"/>
              <a:gd name="connsiteX2" fmla="*/ 222422 w 2193325"/>
              <a:gd name="connsiteY2" fmla="*/ 129745 h 1062681"/>
              <a:gd name="connsiteX3" fmla="*/ 166816 w 2193325"/>
              <a:gd name="connsiteY3" fmla="*/ 142102 h 1062681"/>
              <a:gd name="connsiteX4" fmla="*/ 148281 w 2193325"/>
              <a:gd name="connsiteY4" fmla="*/ 160637 h 1062681"/>
              <a:gd name="connsiteX5" fmla="*/ 135925 w 2193325"/>
              <a:gd name="connsiteY5" fmla="*/ 191529 h 1062681"/>
              <a:gd name="connsiteX6" fmla="*/ 129746 w 2193325"/>
              <a:gd name="connsiteY6" fmla="*/ 1062681 h 1062681"/>
              <a:gd name="connsiteX7" fmla="*/ 0 w 2193325"/>
              <a:gd name="connsiteY7" fmla="*/ 1062681 h 1062681"/>
              <a:gd name="connsiteX8" fmla="*/ 0 w 2193325"/>
              <a:gd name="connsiteY8" fmla="*/ 105032 h 1062681"/>
              <a:gd name="connsiteX9" fmla="*/ 6179 w 2193325"/>
              <a:gd name="connsiteY9" fmla="*/ 80318 h 1062681"/>
              <a:gd name="connsiteX10" fmla="*/ 24714 w 2193325"/>
              <a:gd name="connsiteY10" fmla="*/ 55605 h 1062681"/>
              <a:gd name="connsiteX11" fmla="*/ 37070 w 2193325"/>
              <a:gd name="connsiteY11" fmla="*/ 30891 h 1062681"/>
              <a:gd name="connsiteX12" fmla="*/ 86498 w 2193325"/>
              <a:gd name="connsiteY12" fmla="*/ 12356 h 1062681"/>
              <a:gd name="connsiteX13" fmla="*/ 135925 w 2193325"/>
              <a:gd name="connsiteY13" fmla="*/ 0 h 1062681"/>
              <a:gd name="connsiteX14" fmla="*/ 2131541 w 2193325"/>
              <a:gd name="connsiteY14" fmla="*/ 0 h 1062681"/>
              <a:gd name="connsiteX15" fmla="*/ 2168611 w 2193325"/>
              <a:gd name="connsiteY15" fmla="*/ 18535 h 1062681"/>
              <a:gd name="connsiteX16" fmla="*/ 2193325 w 2193325"/>
              <a:gd name="connsiteY16" fmla="*/ 37070 h 1062681"/>
              <a:gd name="connsiteX0" fmla="*/ 2168611 w 2168611"/>
              <a:gd name="connsiteY0" fmla="*/ 18535 h 1062681"/>
              <a:gd name="connsiteX1" fmla="*/ 2032687 w 2168611"/>
              <a:gd name="connsiteY1" fmla="*/ 123567 h 1062681"/>
              <a:gd name="connsiteX2" fmla="*/ 222422 w 2168611"/>
              <a:gd name="connsiteY2" fmla="*/ 129745 h 1062681"/>
              <a:gd name="connsiteX3" fmla="*/ 166816 w 2168611"/>
              <a:gd name="connsiteY3" fmla="*/ 142102 h 1062681"/>
              <a:gd name="connsiteX4" fmla="*/ 148281 w 2168611"/>
              <a:gd name="connsiteY4" fmla="*/ 160637 h 1062681"/>
              <a:gd name="connsiteX5" fmla="*/ 135925 w 2168611"/>
              <a:gd name="connsiteY5" fmla="*/ 191529 h 1062681"/>
              <a:gd name="connsiteX6" fmla="*/ 129746 w 2168611"/>
              <a:gd name="connsiteY6" fmla="*/ 1062681 h 1062681"/>
              <a:gd name="connsiteX7" fmla="*/ 0 w 2168611"/>
              <a:gd name="connsiteY7" fmla="*/ 1062681 h 1062681"/>
              <a:gd name="connsiteX8" fmla="*/ 0 w 2168611"/>
              <a:gd name="connsiteY8" fmla="*/ 105032 h 1062681"/>
              <a:gd name="connsiteX9" fmla="*/ 6179 w 2168611"/>
              <a:gd name="connsiteY9" fmla="*/ 80318 h 1062681"/>
              <a:gd name="connsiteX10" fmla="*/ 24714 w 2168611"/>
              <a:gd name="connsiteY10" fmla="*/ 55605 h 1062681"/>
              <a:gd name="connsiteX11" fmla="*/ 37070 w 2168611"/>
              <a:gd name="connsiteY11" fmla="*/ 30891 h 1062681"/>
              <a:gd name="connsiteX12" fmla="*/ 86498 w 2168611"/>
              <a:gd name="connsiteY12" fmla="*/ 12356 h 1062681"/>
              <a:gd name="connsiteX13" fmla="*/ 135925 w 2168611"/>
              <a:gd name="connsiteY13" fmla="*/ 0 h 1062681"/>
              <a:gd name="connsiteX14" fmla="*/ 2131541 w 2168611"/>
              <a:gd name="connsiteY14" fmla="*/ 0 h 1062681"/>
              <a:gd name="connsiteX15" fmla="*/ 2168611 w 2168611"/>
              <a:gd name="connsiteY15" fmla="*/ 18535 h 1062681"/>
              <a:gd name="connsiteX0" fmla="*/ 2131541 w 2131541"/>
              <a:gd name="connsiteY0" fmla="*/ 0 h 1062681"/>
              <a:gd name="connsiteX1" fmla="*/ 2032687 w 2131541"/>
              <a:gd name="connsiteY1" fmla="*/ 123567 h 1062681"/>
              <a:gd name="connsiteX2" fmla="*/ 222422 w 2131541"/>
              <a:gd name="connsiteY2" fmla="*/ 129745 h 1062681"/>
              <a:gd name="connsiteX3" fmla="*/ 166816 w 2131541"/>
              <a:gd name="connsiteY3" fmla="*/ 142102 h 1062681"/>
              <a:gd name="connsiteX4" fmla="*/ 148281 w 2131541"/>
              <a:gd name="connsiteY4" fmla="*/ 160637 h 1062681"/>
              <a:gd name="connsiteX5" fmla="*/ 135925 w 2131541"/>
              <a:gd name="connsiteY5" fmla="*/ 191529 h 1062681"/>
              <a:gd name="connsiteX6" fmla="*/ 129746 w 2131541"/>
              <a:gd name="connsiteY6" fmla="*/ 1062681 h 1062681"/>
              <a:gd name="connsiteX7" fmla="*/ 0 w 2131541"/>
              <a:gd name="connsiteY7" fmla="*/ 1062681 h 1062681"/>
              <a:gd name="connsiteX8" fmla="*/ 0 w 2131541"/>
              <a:gd name="connsiteY8" fmla="*/ 105032 h 1062681"/>
              <a:gd name="connsiteX9" fmla="*/ 6179 w 2131541"/>
              <a:gd name="connsiteY9" fmla="*/ 80318 h 1062681"/>
              <a:gd name="connsiteX10" fmla="*/ 24714 w 2131541"/>
              <a:gd name="connsiteY10" fmla="*/ 55605 h 1062681"/>
              <a:gd name="connsiteX11" fmla="*/ 37070 w 2131541"/>
              <a:gd name="connsiteY11" fmla="*/ 30891 h 1062681"/>
              <a:gd name="connsiteX12" fmla="*/ 86498 w 2131541"/>
              <a:gd name="connsiteY12" fmla="*/ 12356 h 1062681"/>
              <a:gd name="connsiteX13" fmla="*/ 135925 w 2131541"/>
              <a:gd name="connsiteY13" fmla="*/ 0 h 1062681"/>
              <a:gd name="connsiteX14" fmla="*/ 2131541 w 2131541"/>
              <a:gd name="connsiteY14" fmla="*/ 0 h 1062681"/>
              <a:gd name="connsiteX0" fmla="*/ 2072274 w 2072274"/>
              <a:gd name="connsiteY0" fmla="*/ 0 h 1062681"/>
              <a:gd name="connsiteX1" fmla="*/ 2032687 w 2072274"/>
              <a:gd name="connsiteY1" fmla="*/ 123567 h 1062681"/>
              <a:gd name="connsiteX2" fmla="*/ 222422 w 2072274"/>
              <a:gd name="connsiteY2" fmla="*/ 129745 h 1062681"/>
              <a:gd name="connsiteX3" fmla="*/ 166816 w 2072274"/>
              <a:gd name="connsiteY3" fmla="*/ 142102 h 1062681"/>
              <a:gd name="connsiteX4" fmla="*/ 148281 w 2072274"/>
              <a:gd name="connsiteY4" fmla="*/ 160637 h 1062681"/>
              <a:gd name="connsiteX5" fmla="*/ 135925 w 2072274"/>
              <a:gd name="connsiteY5" fmla="*/ 191529 h 1062681"/>
              <a:gd name="connsiteX6" fmla="*/ 129746 w 2072274"/>
              <a:gd name="connsiteY6" fmla="*/ 1062681 h 1062681"/>
              <a:gd name="connsiteX7" fmla="*/ 0 w 2072274"/>
              <a:gd name="connsiteY7" fmla="*/ 1062681 h 1062681"/>
              <a:gd name="connsiteX8" fmla="*/ 0 w 2072274"/>
              <a:gd name="connsiteY8" fmla="*/ 105032 h 1062681"/>
              <a:gd name="connsiteX9" fmla="*/ 6179 w 2072274"/>
              <a:gd name="connsiteY9" fmla="*/ 80318 h 1062681"/>
              <a:gd name="connsiteX10" fmla="*/ 24714 w 2072274"/>
              <a:gd name="connsiteY10" fmla="*/ 55605 h 1062681"/>
              <a:gd name="connsiteX11" fmla="*/ 37070 w 2072274"/>
              <a:gd name="connsiteY11" fmla="*/ 30891 h 1062681"/>
              <a:gd name="connsiteX12" fmla="*/ 86498 w 2072274"/>
              <a:gd name="connsiteY12" fmla="*/ 12356 h 1062681"/>
              <a:gd name="connsiteX13" fmla="*/ 135925 w 2072274"/>
              <a:gd name="connsiteY13" fmla="*/ 0 h 1062681"/>
              <a:gd name="connsiteX14" fmla="*/ 2072274 w 2072274"/>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0 w 2038408"/>
              <a:gd name="connsiteY7" fmla="*/ 1062681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5378 w 2038408"/>
              <a:gd name="connsiteY7" fmla="*/ 688824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5378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2689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3588"/>
              <a:gd name="connsiteX1" fmla="*/ 2032687 w 2038408"/>
              <a:gd name="connsiteY1" fmla="*/ 123567 h 693588"/>
              <a:gd name="connsiteX2" fmla="*/ 222422 w 2038408"/>
              <a:gd name="connsiteY2" fmla="*/ 129745 h 693588"/>
              <a:gd name="connsiteX3" fmla="*/ 166816 w 2038408"/>
              <a:gd name="connsiteY3" fmla="*/ 142102 h 693588"/>
              <a:gd name="connsiteX4" fmla="*/ 148281 w 2038408"/>
              <a:gd name="connsiteY4" fmla="*/ 160637 h 693588"/>
              <a:gd name="connsiteX5" fmla="*/ 135925 w 2038408"/>
              <a:gd name="connsiteY5" fmla="*/ 191529 h 693588"/>
              <a:gd name="connsiteX6" fmla="*/ 129746 w 2038408"/>
              <a:gd name="connsiteY6" fmla="*/ 693588 h 693588"/>
              <a:gd name="connsiteX7" fmla="*/ 2689 w 2038408"/>
              <a:gd name="connsiteY7" fmla="*/ 688824 h 693588"/>
              <a:gd name="connsiteX8" fmla="*/ 0 w 2038408"/>
              <a:gd name="connsiteY8" fmla="*/ 105032 h 693588"/>
              <a:gd name="connsiteX9" fmla="*/ 6179 w 2038408"/>
              <a:gd name="connsiteY9" fmla="*/ 80318 h 693588"/>
              <a:gd name="connsiteX10" fmla="*/ 24714 w 2038408"/>
              <a:gd name="connsiteY10" fmla="*/ 55605 h 693588"/>
              <a:gd name="connsiteX11" fmla="*/ 37070 w 2038408"/>
              <a:gd name="connsiteY11" fmla="*/ 30891 h 693588"/>
              <a:gd name="connsiteX12" fmla="*/ 86498 w 2038408"/>
              <a:gd name="connsiteY12" fmla="*/ 12356 h 693588"/>
              <a:gd name="connsiteX13" fmla="*/ 135925 w 2038408"/>
              <a:gd name="connsiteY13" fmla="*/ 0 h 693588"/>
              <a:gd name="connsiteX14" fmla="*/ 2038408 w 2038408"/>
              <a:gd name="connsiteY14" fmla="*/ 0 h 693588"/>
              <a:gd name="connsiteX0" fmla="*/ 2038925 w 2038925"/>
              <a:gd name="connsiteY0" fmla="*/ 0 h 695968"/>
              <a:gd name="connsiteX1" fmla="*/ 2033204 w 2038925"/>
              <a:gd name="connsiteY1" fmla="*/ 123567 h 695968"/>
              <a:gd name="connsiteX2" fmla="*/ 222939 w 2038925"/>
              <a:gd name="connsiteY2" fmla="*/ 129745 h 695968"/>
              <a:gd name="connsiteX3" fmla="*/ 167333 w 2038925"/>
              <a:gd name="connsiteY3" fmla="*/ 142102 h 695968"/>
              <a:gd name="connsiteX4" fmla="*/ 148798 w 2038925"/>
              <a:gd name="connsiteY4" fmla="*/ 160637 h 695968"/>
              <a:gd name="connsiteX5" fmla="*/ 136442 w 2038925"/>
              <a:gd name="connsiteY5" fmla="*/ 191529 h 695968"/>
              <a:gd name="connsiteX6" fmla="*/ 130263 w 2038925"/>
              <a:gd name="connsiteY6" fmla="*/ 693588 h 695968"/>
              <a:gd name="connsiteX7" fmla="*/ 517 w 2038925"/>
              <a:gd name="connsiteY7" fmla="*/ 695968 h 695968"/>
              <a:gd name="connsiteX8" fmla="*/ 517 w 2038925"/>
              <a:gd name="connsiteY8" fmla="*/ 105032 h 695968"/>
              <a:gd name="connsiteX9" fmla="*/ 6696 w 2038925"/>
              <a:gd name="connsiteY9" fmla="*/ 80318 h 695968"/>
              <a:gd name="connsiteX10" fmla="*/ 25231 w 2038925"/>
              <a:gd name="connsiteY10" fmla="*/ 55605 h 695968"/>
              <a:gd name="connsiteX11" fmla="*/ 37587 w 2038925"/>
              <a:gd name="connsiteY11" fmla="*/ 30891 h 695968"/>
              <a:gd name="connsiteX12" fmla="*/ 87015 w 2038925"/>
              <a:gd name="connsiteY12" fmla="*/ 12356 h 695968"/>
              <a:gd name="connsiteX13" fmla="*/ 136442 w 2038925"/>
              <a:gd name="connsiteY13" fmla="*/ 0 h 695968"/>
              <a:gd name="connsiteX14" fmla="*/ 2038925 w 2038925"/>
              <a:gd name="connsiteY14" fmla="*/ 0 h 695968"/>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25231 w 2038925"/>
              <a:gd name="connsiteY10" fmla="*/ 55605 h 698350"/>
              <a:gd name="connsiteX11" fmla="*/ 37587 w 2038925"/>
              <a:gd name="connsiteY11" fmla="*/ 30891 h 698350"/>
              <a:gd name="connsiteX12" fmla="*/ 87015 w 2038925"/>
              <a:gd name="connsiteY12" fmla="*/ 12356 h 698350"/>
              <a:gd name="connsiteX13" fmla="*/ 136442 w 2038925"/>
              <a:gd name="connsiteY13" fmla="*/ 0 h 698350"/>
              <a:gd name="connsiteX14" fmla="*/ 2038925 w 2038925"/>
              <a:gd name="connsiteY14"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75149 w 2075149"/>
              <a:gd name="connsiteY0" fmla="*/ 0 h 698350"/>
              <a:gd name="connsiteX1" fmla="*/ 2069428 w 2075149"/>
              <a:gd name="connsiteY1" fmla="*/ 123567 h 698350"/>
              <a:gd name="connsiteX2" fmla="*/ 259163 w 2075149"/>
              <a:gd name="connsiteY2" fmla="*/ 129745 h 698350"/>
              <a:gd name="connsiteX3" fmla="*/ 203557 w 2075149"/>
              <a:gd name="connsiteY3" fmla="*/ 142102 h 698350"/>
              <a:gd name="connsiteX4" fmla="*/ 185022 w 2075149"/>
              <a:gd name="connsiteY4" fmla="*/ 160637 h 698350"/>
              <a:gd name="connsiteX5" fmla="*/ 172666 w 2075149"/>
              <a:gd name="connsiteY5" fmla="*/ 191529 h 698350"/>
              <a:gd name="connsiteX6" fmla="*/ 171865 w 2075149"/>
              <a:gd name="connsiteY6" fmla="*/ 698350 h 698350"/>
              <a:gd name="connsiteX7" fmla="*/ 36741 w 2075149"/>
              <a:gd name="connsiteY7" fmla="*/ 695968 h 698350"/>
              <a:gd name="connsiteX8" fmla="*/ 36741 w 2075149"/>
              <a:gd name="connsiteY8" fmla="*/ 105032 h 698350"/>
              <a:gd name="connsiteX9" fmla="*/ 42920 w 2075149"/>
              <a:gd name="connsiteY9" fmla="*/ 80318 h 698350"/>
              <a:gd name="connsiteX10" fmla="*/ 73811 w 2075149"/>
              <a:gd name="connsiteY10" fmla="*/ 30891 h 698350"/>
              <a:gd name="connsiteX11" fmla="*/ 172666 w 2075149"/>
              <a:gd name="connsiteY11" fmla="*/ 0 h 698350"/>
              <a:gd name="connsiteX12" fmla="*/ 2075149 w 2075149"/>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45653 w 2038925"/>
              <a:gd name="connsiteY10" fmla="*/ 33272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1479958 w 2038734"/>
              <a:gd name="connsiteY1" fmla="*/ 126470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1489366 w 1489366"/>
              <a:gd name="connsiteY0" fmla="*/ 2903 h 698350"/>
              <a:gd name="connsiteX1" fmla="*/ 1479958 w 1489366"/>
              <a:gd name="connsiteY1" fmla="*/ 126470 h 698350"/>
              <a:gd name="connsiteX2" fmla="*/ 222748 w 1489366"/>
              <a:gd name="connsiteY2" fmla="*/ 129745 h 698350"/>
              <a:gd name="connsiteX3" fmla="*/ 159075 w 1489366"/>
              <a:gd name="connsiteY3" fmla="*/ 142102 h 698350"/>
              <a:gd name="connsiteX4" fmla="*/ 136251 w 1489366"/>
              <a:gd name="connsiteY4" fmla="*/ 191529 h 698350"/>
              <a:gd name="connsiteX5" fmla="*/ 135450 w 1489366"/>
              <a:gd name="connsiteY5" fmla="*/ 698350 h 698350"/>
              <a:gd name="connsiteX6" fmla="*/ 326 w 1489366"/>
              <a:gd name="connsiteY6" fmla="*/ 695968 h 698350"/>
              <a:gd name="connsiteX7" fmla="*/ 3015 w 1489366"/>
              <a:gd name="connsiteY7" fmla="*/ 174088 h 698350"/>
              <a:gd name="connsiteX8" fmla="*/ 56219 w 1489366"/>
              <a:gd name="connsiteY8" fmla="*/ 45178 h 698350"/>
              <a:gd name="connsiteX9" fmla="*/ 195405 w 1489366"/>
              <a:gd name="connsiteY9" fmla="*/ 0 h 698350"/>
              <a:gd name="connsiteX10" fmla="*/ 1489366 w 1489366"/>
              <a:gd name="connsiteY10" fmla="*/ 2903 h 698350"/>
              <a:gd name="connsiteX0" fmla="*/ 1481992 w 1481992"/>
              <a:gd name="connsiteY0" fmla="*/ 5806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5806 h 698350"/>
              <a:gd name="connsiteX0" fmla="*/ 1481992 w 1481992"/>
              <a:gd name="connsiteY0" fmla="*/ 1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478977 w 1478977"/>
              <a:gd name="connsiteY0" fmla="*/ 1 h 698736"/>
              <a:gd name="connsiteX1" fmla="*/ 1476943 w 1478977"/>
              <a:gd name="connsiteY1" fmla="*/ 126470 h 698736"/>
              <a:gd name="connsiteX2" fmla="*/ 219733 w 1478977"/>
              <a:gd name="connsiteY2" fmla="*/ 129745 h 698736"/>
              <a:gd name="connsiteX3" fmla="*/ 156060 w 1478977"/>
              <a:gd name="connsiteY3" fmla="*/ 142102 h 698736"/>
              <a:gd name="connsiteX4" fmla="*/ 133236 w 1478977"/>
              <a:gd name="connsiteY4" fmla="*/ 191529 h 698736"/>
              <a:gd name="connsiteX5" fmla="*/ 132435 w 1478977"/>
              <a:gd name="connsiteY5" fmla="*/ 698350 h 698736"/>
              <a:gd name="connsiteX6" fmla="*/ 3278 w 1478977"/>
              <a:gd name="connsiteY6" fmla="*/ 698736 h 698736"/>
              <a:gd name="connsiteX7" fmla="*/ 0 w 1478977"/>
              <a:gd name="connsiteY7" fmla="*/ 174088 h 698736"/>
              <a:gd name="connsiteX8" fmla="*/ 53204 w 1478977"/>
              <a:gd name="connsiteY8" fmla="*/ 45178 h 698736"/>
              <a:gd name="connsiteX9" fmla="*/ 192390 w 1478977"/>
              <a:gd name="connsiteY9" fmla="*/ 0 h 698736"/>
              <a:gd name="connsiteX10" fmla="*/ 1478977 w 1478977"/>
              <a:gd name="connsiteY10" fmla="*/ 1 h 698736"/>
              <a:gd name="connsiteX0" fmla="*/ 1478977 w 1478977"/>
              <a:gd name="connsiteY0" fmla="*/ 1 h 701503"/>
              <a:gd name="connsiteX1" fmla="*/ 1476943 w 1478977"/>
              <a:gd name="connsiteY1" fmla="*/ 126470 h 701503"/>
              <a:gd name="connsiteX2" fmla="*/ 219733 w 1478977"/>
              <a:gd name="connsiteY2" fmla="*/ 129745 h 701503"/>
              <a:gd name="connsiteX3" fmla="*/ 156060 w 1478977"/>
              <a:gd name="connsiteY3" fmla="*/ 142102 h 701503"/>
              <a:gd name="connsiteX4" fmla="*/ 133236 w 1478977"/>
              <a:gd name="connsiteY4" fmla="*/ 191529 h 701503"/>
              <a:gd name="connsiteX5" fmla="*/ 132435 w 1478977"/>
              <a:gd name="connsiteY5" fmla="*/ 698350 h 701503"/>
              <a:gd name="connsiteX6" fmla="*/ 3281 w 1478977"/>
              <a:gd name="connsiteY6" fmla="*/ 701503 h 701503"/>
              <a:gd name="connsiteX7" fmla="*/ 0 w 1478977"/>
              <a:gd name="connsiteY7" fmla="*/ 174088 h 701503"/>
              <a:gd name="connsiteX8" fmla="*/ 53204 w 1478977"/>
              <a:gd name="connsiteY8" fmla="*/ 45178 h 701503"/>
              <a:gd name="connsiteX9" fmla="*/ 192390 w 1478977"/>
              <a:gd name="connsiteY9" fmla="*/ 0 h 701503"/>
              <a:gd name="connsiteX10" fmla="*/ 1478977 w 1478977"/>
              <a:gd name="connsiteY10" fmla="*/ 1 h 701503"/>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2689 w 1479231"/>
              <a:gd name="connsiteY5" fmla="*/ 698350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8977 w 1478977"/>
              <a:gd name="connsiteY0" fmla="*/ 1 h 704270"/>
              <a:gd name="connsiteX1" fmla="*/ 1476943 w 1478977"/>
              <a:gd name="connsiteY1" fmla="*/ 126470 h 704270"/>
              <a:gd name="connsiteX2" fmla="*/ 219733 w 1478977"/>
              <a:gd name="connsiteY2" fmla="*/ 129745 h 704270"/>
              <a:gd name="connsiteX3" fmla="*/ 156060 w 1478977"/>
              <a:gd name="connsiteY3" fmla="*/ 142102 h 704270"/>
              <a:gd name="connsiteX4" fmla="*/ 133236 w 1478977"/>
              <a:gd name="connsiteY4" fmla="*/ 191529 h 704270"/>
              <a:gd name="connsiteX5" fmla="*/ 135418 w 1478977"/>
              <a:gd name="connsiteY5" fmla="*/ 703885 h 704270"/>
              <a:gd name="connsiteX6" fmla="*/ 15793 w 1478977"/>
              <a:gd name="connsiteY6" fmla="*/ 704270 h 704270"/>
              <a:gd name="connsiteX7" fmla="*/ 0 w 1478977"/>
              <a:gd name="connsiteY7" fmla="*/ 174088 h 704270"/>
              <a:gd name="connsiteX8" fmla="*/ 53204 w 1478977"/>
              <a:gd name="connsiteY8" fmla="*/ 45178 h 704270"/>
              <a:gd name="connsiteX9" fmla="*/ 192390 w 1478977"/>
              <a:gd name="connsiteY9" fmla="*/ 0 h 704270"/>
              <a:gd name="connsiteX10" fmla="*/ 1478977 w 1478977"/>
              <a:gd name="connsiteY10" fmla="*/ 1 h 704270"/>
              <a:gd name="connsiteX0" fmla="*/ 1464192 w 1464192"/>
              <a:gd name="connsiteY0" fmla="*/ 1 h 704270"/>
              <a:gd name="connsiteX1" fmla="*/ 1462158 w 1464192"/>
              <a:gd name="connsiteY1" fmla="*/ 126470 h 704270"/>
              <a:gd name="connsiteX2" fmla="*/ 204948 w 1464192"/>
              <a:gd name="connsiteY2" fmla="*/ 129745 h 704270"/>
              <a:gd name="connsiteX3" fmla="*/ 141275 w 1464192"/>
              <a:gd name="connsiteY3" fmla="*/ 142102 h 704270"/>
              <a:gd name="connsiteX4" fmla="*/ 118451 w 1464192"/>
              <a:gd name="connsiteY4" fmla="*/ 191529 h 704270"/>
              <a:gd name="connsiteX5" fmla="*/ 120633 w 1464192"/>
              <a:gd name="connsiteY5" fmla="*/ 703885 h 704270"/>
              <a:gd name="connsiteX6" fmla="*/ 1008 w 1464192"/>
              <a:gd name="connsiteY6" fmla="*/ 704270 h 704270"/>
              <a:gd name="connsiteX7" fmla="*/ 706 w 1464192"/>
              <a:gd name="connsiteY7" fmla="*/ 174088 h 704270"/>
              <a:gd name="connsiteX8" fmla="*/ 38419 w 1464192"/>
              <a:gd name="connsiteY8" fmla="*/ 45178 h 704270"/>
              <a:gd name="connsiteX9" fmla="*/ 177605 w 1464192"/>
              <a:gd name="connsiteY9" fmla="*/ 0 h 704270"/>
              <a:gd name="connsiteX10" fmla="*/ 1464192 w 1464192"/>
              <a:gd name="connsiteY10" fmla="*/ 1 h 704270"/>
              <a:gd name="connsiteX0" fmla="*/ 1466065 w 1466065"/>
              <a:gd name="connsiteY0" fmla="*/ 1 h 704270"/>
              <a:gd name="connsiteX1" fmla="*/ 1464031 w 1466065"/>
              <a:gd name="connsiteY1" fmla="*/ 126470 h 704270"/>
              <a:gd name="connsiteX2" fmla="*/ 206821 w 1466065"/>
              <a:gd name="connsiteY2" fmla="*/ 129745 h 704270"/>
              <a:gd name="connsiteX3" fmla="*/ 143148 w 1466065"/>
              <a:gd name="connsiteY3" fmla="*/ 142102 h 704270"/>
              <a:gd name="connsiteX4" fmla="*/ 120324 w 1466065"/>
              <a:gd name="connsiteY4" fmla="*/ 191529 h 704270"/>
              <a:gd name="connsiteX5" fmla="*/ 122506 w 1466065"/>
              <a:gd name="connsiteY5" fmla="*/ 703885 h 704270"/>
              <a:gd name="connsiteX6" fmla="*/ 2881 w 1466065"/>
              <a:gd name="connsiteY6" fmla="*/ 704270 h 704270"/>
              <a:gd name="connsiteX7" fmla="*/ 0 w 1466065"/>
              <a:gd name="connsiteY7" fmla="*/ 174087 h 704270"/>
              <a:gd name="connsiteX8" fmla="*/ 40292 w 1466065"/>
              <a:gd name="connsiteY8" fmla="*/ 45178 h 704270"/>
              <a:gd name="connsiteX9" fmla="*/ 179478 w 1466065"/>
              <a:gd name="connsiteY9" fmla="*/ 0 h 704270"/>
              <a:gd name="connsiteX10" fmla="*/ 1466065 w 1466065"/>
              <a:gd name="connsiteY10" fmla="*/ 1 h 704270"/>
              <a:gd name="connsiteX0" fmla="*/ 1466065 w 1466065"/>
              <a:gd name="connsiteY0" fmla="*/ 1 h 704270"/>
              <a:gd name="connsiteX1" fmla="*/ 1464031 w 1466065"/>
              <a:gd name="connsiteY1" fmla="*/ 126470 h 704270"/>
              <a:gd name="connsiteX2" fmla="*/ 206821 w 1466065"/>
              <a:gd name="connsiteY2" fmla="*/ 129745 h 704270"/>
              <a:gd name="connsiteX3" fmla="*/ 143148 w 1466065"/>
              <a:gd name="connsiteY3" fmla="*/ 142102 h 704270"/>
              <a:gd name="connsiteX4" fmla="*/ 120324 w 1466065"/>
              <a:gd name="connsiteY4" fmla="*/ 191529 h 704270"/>
              <a:gd name="connsiteX5" fmla="*/ 122506 w 1466065"/>
              <a:gd name="connsiteY5" fmla="*/ 703885 h 704270"/>
              <a:gd name="connsiteX6" fmla="*/ 2881 w 1466065"/>
              <a:gd name="connsiteY6" fmla="*/ 704270 h 704270"/>
              <a:gd name="connsiteX7" fmla="*/ 0 w 1466065"/>
              <a:gd name="connsiteY7" fmla="*/ 174087 h 704270"/>
              <a:gd name="connsiteX8" fmla="*/ 40292 w 1466065"/>
              <a:gd name="connsiteY8" fmla="*/ 45178 h 704270"/>
              <a:gd name="connsiteX9" fmla="*/ 179478 w 1466065"/>
              <a:gd name="connsiteY9" fmla="*/ 0 h 704270"/>
              <a:gd name="connsiteX10" fmla="*/ 1466065 w 1466065"/>
              <a:gd name="connsiteY10" fmla="*/ 1 h 704270"/>
              <a:gd name="connsiteX0" fmla="*/ 1466065 w 1466065"/>
              <a:gd name="connsiteY0" fmla="*/ 1 h 704270"/>
              <a:gd name="connsiteX1" fmla="*/ 1464031 w 1466065"/>
              <a:gd name="connsiteY1" fmla="*/ 126470 h 704270"/>
              <a:gd name="connsiteX2" fmla="*/ 206821 w 1466065"/>
              <a:gd name="connsiteY2" fmla="*/ 129745 h 704270"/>
              <a:gd name="connsiteX3" fmla="*/ 143148 w 1466065"/>
              <a:gd name="connsiteY3" fmla="*/ 142102 h 704270"/>
              <a:gd name="connsiteX4" fmla="*/ 120324 w 1466065"/>
              <a:gd name="connsiteY4" fmla="*/ 191529 h 704270"/>
              <a:gd name="connsiteX5" fmla="*/ 122506 w 1466065"/>
              <a:gd name="connsiteY5" fmla="*/ 703885 h 704270"/>
              <a:gd name="connsiteX6" fmla="*/ 2881 w 1466065"/>
              <a:gd name="connsiteY6" fmla="*/ 704270 h 704270"/>
              <a:gd name="connsiteX7" fmla="*/ 0 w 1466065"/>
              <a:gd name="connsiteY7" fmla="*/ 174087 h 704270"/>
              <a:gd name="connsiteX8" fmla="*/ 60946 w 1466065"/>
              <a:gd name="connsiteY8" fmla="*/ 45178 h 704270"/>
              <a:gd name="connsiteX9" fmla="*/ 179478 w 1466065"/>
              <a:gd name="connsiteY9" fmla="*/ 0 h 704270"/>
              <a:gd name="connsiteX10" fmla="*/ 1466065 w 1466065"/>
              <a:gd name="connsiteY10" fmla="*/ 1 h 704270"/>
              <a:gd name="connsiteX0" fmla="*/ 1463382 w 1463382"/>
              <a:gd name="connsiteY0" fmla="*/ 1 h 704270"/>
              <a:gd name="connsiteX1" fmla="*/ 1461348 w 1463382"/>
              <a:gd name="connsiteY1" fmla="*/ 126470 h 704270"/>
              <a:gd name="connsiteX2" fmla="*/ 204138 w 1463382"/>
              <a:gd name="connsiteY2" fmla="*/ 129745 h 704270"/>
              <a:gd name="connsiteX3" fmla="*/ 140465 w 1463382"/>
              <a:gd name="connsiteY3" fmla="*/ 142102 h 704270"/>
              <a:gd name="connsiteX4" fmla="*/ 117641 w 1463382"/>
              <a:gd name="connsiteY4" fmla="*/ 191529 h 704270"/>
              <a:gd name="connsiteX5" fmla="*/ 119823 w 1463382"/>
              <a:gd name="connsiteY5" fmla="*/ 703885 h 704270"/>
              <a:gd name="connsiteX6" fmla="*/ 198 w 1463382"/>
              <a:gd name="connsiteY6" fmla="*/ 704270 h 704270"/>
              <a:gd name="connsiteX7" fmla="*/ 7644 w 1463382"/>
              <a:gd name="connsiteY7" fmla="*/ 170667 h 704270"/>
              <a:gd name="connsiteX8" fmla="*/ 58263 w 1463382"/>
              <a:gd name="connsiteY8" fmla="*/ 45178 h 704270"/>
              <a:gd name="connsiteX9" fmla="*/ 176795 w 1463382"/>
              <a:gd name="connsiteY9" fmla="*/ 0 h 704270"/>
              <a:gd name="connsiteX10" fmla="*/ 1463382 w 1463382"/>
              <a:gd name="connsiteY10" fmla="*/ 1 h 704270"/>
              <a:gd name="connsiteX0" fmla="*/ 1455994 w 1455994"/>
              <a:gd name="connsiteY0" fmla="*/ 1 h 704270"/>
              <a:gd name="connsiteX1" fmla="*/ 1453960 w 1455994"/>
              <a:gd name="connsiteY1" fmla="*/ 126470 h 704270"/>
              <a:gd name="connsiteX2" fmla="*/ 196750 w 1455994"/>
              <a:gd name="connsiteY2" fmla="*/ 129745 h 704270"/>
              <a:gd name="connsiteX3" fmla="*/ 133077 w 1455994"/>
              <a:gd name="connsiteY3" fmla="*/ 142102 h 704270"/>
              <a:gd name="connsiteX4" fmla="*/ 110253 w 1455994"/>
              <a:gd name="connsiteY4" fmla="*/ 191529 h 704270"/>
              <a:gd name="connsiteX5" fmla="*/ 112435 w 1455994"/>
              <a:gd name="connsiteY5" fmla="*/ 703885 h 704270"/>
              <a:gd name="connsiteX6" fmla="*/ 555 w 1455994"/>
              <a:gd name="connsiteY6" fmla="*/ 704270 h 704270"/>
              <a:gd name="connsiteX7" fmla="*/ 256 w 1455994"/>
              <a:gd name="connsiteY7" fmla="*/ 170667 h 704270"/>
              <a:gd name="connsiteX8" fmla="*/ 50875 w 1455994"/>
              <a:gd name="connsiteY8" fmla="*/ 45178 h 704270"/>
              <a:gd name="connsiteX9" fmla="*/ 169407 w 1455994"/>
              <a:gd name="connsiteY9" fmla="*/ 0 h 704270"/>
              <a:gd name="connsiteX10" fmla="*/ 1455994 w 1455994"/>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993" h="704270">
                <a:moveTo>
                  <a:pt x="1455993" y="1"/>
                </a:moveTo>
                <a:lnTo>
                  <a:pt x="1453959" y="126470"/>
                </a:lnTo>
                <a:lnTo>
                  <a:pt x="196749" y="129745"/>
                </a:lnTo>
                <a:cubicBezTo>
                  <a:pt x="178214" y="133864"/>
                  <a:pt x="170433" y="128458"/>
                  <a:pt x="133076" y="142102"/>
                </a:cubicBezTo>
                <a:cubicBezTo>
                  <a:pt x="109335" y="168103"/>
                  <a:pt x="120549" y="175053"/>
                  <a:pt x="110252" y="191529"/>
                </a:cubicBezTo>
                <a:cubicBezTo>
                  <a:pt x="108192" y="481913"/>
                  <a:pt x="111511" y="410733"/>
                  <a:pt x="112434" y="703885"/>
                </a:cubicBezTo>
                <a:lnTo>
                  <a:pt x="554" y="704270"/>
                </a:lnTo>
                <a:cubicBezTo>
                  <a:pt x="-1237" y="472050"/>
                  <a:pt x="2048" y="413149"/>
                  <a:pt x="255" y="170667"/>
                </a:cubicBezTo>
                <a:cubicBezTo>
                  <a:pt x="23514" y="79566"/>
                  <a:pt x="15255" y="97183"/>
                  <a:pt x="50874" y="45178"/>
                </a:cubicBezTo>
                <a:cubicBezTo>
                  <a:pt x="112832" y="-1546"/>
                  <a:pt x="120863" y="7530"/>
                  <a:pt x="169406" y="0"/>
                </a:cubicBezTo>
                <a:lnTo>
                  <a:pt x="1455993" y="1"/>
                </a:lnTo>
                <a:close/>
              </a:path>
            </a:pathLst>
          </a:custGeom>
          <a:solidFill>
            <a:schemeClr val="accent6">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6" name="Freeform 842">
            <a:extLst>
              <a:ext uri="{FF2B5EF4-FFF2-40B4-BE49-F238E27FC236}">
                <a16:creationId xmlns:a16="http://schemas.microsoft.com/office/drawing/2014/main" id="{2772ED36-751A-402E-96ED-35F9D6445C60}"/>
              </a:ext>
            </a:extLst>
          </p:cNvPr>
          <p:cNvSpPr/>
          <p:nvPr/>
        </p:nvSpPr>
        <p:spPr>
          <a:xfrm rot="16200000" flipH="1" flipV="1">
            <a:off x="5885260" y="3352800"/>
            <a:ext cx="410765" cy="634603"/>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 fmla="*/ 2594919 w 2594919"/>
              <a:gd name="connsiteY0" fmla="*/ 3106823 h 3106823"/>
              <a:gd name="connsiteX1" fmla="*/ 2168611 w 2594919"/>
              <a:gd name="connsiteY1" fmla="*/ 3089189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94919 w 2594919"/>
              <a:gd name="connsiteY0" fmla="*/ 3106823 h 3113001"/>
              <a:gd name="connsiteX1" fmla="*/ 2180517 w 2594919"/>
              <a:gd name="connsiteY1" fmla="*/ 3113001 h 3113001"/>
              <a:gd name="connsiteX2" fmla="*/ 2143898 w 2594919"/>
              <a:gd name="connsiteY2" fmla="*/ 3064475 h 3113001"/>
              <a:gd name="connsiteX3" fmla="*/ 2125362 w 2594919"/>
              <a:gd name="connsiteY3" fmla="*/ 3033583 h 3113001"/>
              <a:gd name="connsiteX4" fmla="*/ 2113006 w 2594919"/>
              <a:gd name="connsiteY4" fmla="*/ 3002691 h 3113001"/>
              <a:gd name="connsiteX5" fmla="*/ 2106827 w 2594919"/>
              <a:gd name="connsiteY5" fmla="*/ 2965621 h 3113001"/>
              <a:gd name="connsiteX6" fmla="*/ 2094470 w 2594919"/>
              <a:gd name="connsiteY6" fmla="*/ 166816 h 3113001"/>
              <a:gd name="connsiteX7" fmla="*/ 2082114 w 2594919"/>
              <a:gd name="connsiteY7" fmla="*/ 142102 h 3113001"/>
              <a:gd name="connsiteX8" fmla="*/ 2032687 w 2594919"/>
              <a:gd name="connsiteY8" fmla="*/ 123567 h 3113001"/>
              <a:gd name="connsiteX9" fmla="*/ 222422 w 2594919"/>
              <a:gd name="connsiteY9" fmla="*/ 129745 h 3113001"/>
              <a:gd name="connsiteX10" fmla="*/ 166816 w 2594919"/>
              <a:gd name="connsiteY10" fmla="*/ 142102 h 3113001"/>
              <a:gd name="connsiteX11" fmla="*/ 148281 w 2594919"/>
              <a:gd name="connsiteY11" fmla="*/ 160637 h 3113001"/>
              <a:gd name="connsiteX12" fmla="*/ 135925 w 2594919"/>
              <a:gd name="connsiteY12" fmla="*/ 191529 h 3113001"/>
              <a:gd name="connsiteX13" fmla="*/ 129746 w 2594919"/>
              <a:gd name="connsiteY13" fmla="*/ 1062681 h 3113001"/>
              <a:gd name="connsiteX14" fmla="*/ 0 w 2594919"/>
              <a:gd name="connsiteY14" fmla="*/ 1062681 h 3113001"/>
              <a:gd name="connsiteX15" fmla="*/ 0 w 2594919"/>
              <a:gd name="connsiteY15" fmla="*/ 105032 h 3113001"/>
              <a:gd name="connsiteX16" fmla="*/ 6179 w 2594919"/>
              <a:gd name="connsiteY16" fmla="*/ 80318 h 3113001"/>
              <a:gd name="connsiteX17" fmla="*/ 24714 w 2594919"/>
              <a:gd name="connsiteY17" fmla="*/ 55605 h 3113001"/>
              <a:gd name="connsiteX18" fmla="*/ 37070 w 2594919"/>
              <a:gd name="connsiteY18" fmla="*/ 30891 h 3113001"/>
              <a:gd name="connsiteX19" fmla="*/ 86498 w 2594919"/>
              <a:gd name="connsiteY19" fmla="*/ 12356 h 3113001"/>
              <a:gd name="connsiteX20" fmla="*/ 135925 w 2594919"/>
              <a:gd name="connsiteY20" fmla="*/ 0 h 3113001"/>
              <a:gd name="connsiteX21" fmla="*/ 2131541 w 2594919"/>
              <a:gd name="connsiteY21" fmla="*/ 0 h 3113001"/>
              <a:gd name="connsiteX22" fmla="*/ 2168611 w 2594919"/>
              <a:gd name="connsiteY22" fmla="*/ 18535 h 3113001"/>
              <a:gd name="connsiteX23" fmla="*/ 2193325 w 2594919"/>
              <a:gd name="connsiteY23" fmla="*/ 37070 h 3113001"/>
              <a:gd name="connsiteX24" fmla="*/ 2218038 w 2594919"/>
              <a:gd name="connsiteY24" fmla="*/ 67962 h 3113001"/>
              <a:gd name="connsiteX25" fmla="*/ 2224216 w 2594919"/>
              <a:gd name="connsiteY25" fmla="*/ 154459 h 3113001"/>
              <a:gd name="connsiteX26" fmla="*/ 2255108 w 2594919"/>
              <a:gd name="connsiteY26" fmla="*/ 2928551 h 3113001"/>
              <a:gd name="connsiteX27" fmla="*/ 2273643 w 2594919"/>
              <a:gd name="connsiteY27" fmla="*/ 2953264 h 3113001"/>
              <a:gd name="connsiteX28" fmla="*/ 2298357 w 2594919"/>
              <a:gd name="connsiteY28" fmla="*/ 2965621 h 3113001"/>
              <a:gd name="connsiteX29" fmla="*/ 2588741 w 2594919"/>
              <a:gd name="connsiteY29" fmla="*/ 2965621 h 3113001"/>
              <a:gd name="connsiteX30" fmla="*/ 2594919 w 2594919"/>
              <a:gd name="connsiteY30" fmla="*/ 3106823 h 3113001"/>
              <a:gd name="connsiteX0" fmla="*/ 2594919 w 2594919"/>
              <a:gd name="connsiteY0" fmla="*/ 3106823 h 3106823"/>
              <a:gd name="connsiteX1" fmla="*/ 2180517 w 2594919"/>
              <a:gd name="connsiteY1" fmla="*/ 3101095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106827 w 2588741"/>
              <a:gd name="connsiteY5" fmla="*/ 2965621 h 3101095"/>
              <a:gd name="connsiteX6" fmla="*/ 2094470 w 2588741"/>
              <a:gd name="connsiteY6" fmla="*/ 166816 h 3101095"/>
              <a:gd name="connsiteX7" fmla="*/ 2082114 w 2588741"/>
              <a:gd name="connsiteY7" fmla="*/ 142102 h 3101095"/>
              <a:gd name="connsiteX8" fmla="*/ 2032687 w 2588741"/>
              <a:gd name="connsiteY8" fmla="*/ 123567 h 3101095"/>
              <a:gd name="connsiteX9" fmla="*/ 222422 w 2588741"/>
              <a:gd name="connsiteY9" fmla="*/ 129745 h 3101095"/>
              <a:gd name="connsiteX10" fmla="*/ 166816 w 2588741"/>
              <a:gd name="connsiteY10" fmla="*/ 142102 h 3101095"/>
              <a:gd name="connsiteX11" fmla="*/ 148281 w 2588741"/>
              <a:gd name="connsiteY11" fmla="*/ 160637 h 3101095"/>
              <a:gd name="connsiteX12" fmla="*/ 135925 w 2588741"/>
              <a:gd name="connsiteY12" fmla="*/ 191529 h 3101095"/>
              <a:gd name="connsiteX13" fmla="*/ 129746 w 2588741"/>
              <a:gd name="connsiteY13" fmla="*/ 1062681 h 3101095"/>
              <a:gd name="connsiteX14" fmla="*/ 0 w 2588741"/>
              <a:gd name="connsiteY14" fmla="*/ 1062681 h 3101095"/>
              <a:gd name="connsiteX15" fmla="*/ 0 w 2588741"/>
              <a:gd name="connsiteY15" fmla="*/ 105032 h 3101095"/>
              <a:gd name="connsiteX16" fmla="*/ 6179 w 2588741"/>
              <a:gd name="connsiteY16" fmla="*/ 80318 h 3101095"/>
              <a:gd name="connsiteX17" fmla="*/ 24714 w 2588741"/>
              <a:gd name="connsiteY17" fmla="*/ 55605 h 3101095"/>
              <a:gd name="connsiteX18" fmla="*/ 37070 w 2588741"/>
              <a:gd name="connsiteY18" fmla="*/ 30891 h 3101095"/>
              <a:gd name="connsiteX19" fmla="*/ 86498 w 2588741"/>
              <a:gd name="connsiteY19" fmla="*/ 12356 h 3101095"/>
              <a:gd name="connsiteX20" fmla="*/ 135925 w 2588741"/>
              <a:gd name="connsiteY20" fmla="*/ 0 h 3101095"/>
              <a:gd name="connsiteX21" fmla="*/ 2131541 w 2588741"/>
              <a:gd name="connsiteY21" fmla="*/ 0 h 3101095"/>
              <a:gd name="connsiteX22" fmla="*/ 2168611 w 2588741"/>
              <a:gd name="connsiteY22" fmla="*/ 18535 h 3101095"/>
              <a:gd name="connsiteX23" fmla="*/ 2193325 w 2588741"/>
              <a:gd name="connsiteY23" fmla="*/ 37070 h 3101095"/>
              <a:gd name="connsiteX24" fmla="*/ 2218038 w 2588741"/>
              <a:gd name="connsiteY24" fmla="*/ 67962 h 3101095"/>
              <a:gd name="connsiteX25" fmla="*/ 2224216 w 2588741"/>
              <a:gd name="connsiteY25" fmla="*/ 154459 h 3101095"/>
              <a:gd name="connsiteX26" fmla="*/ 2255108 w 2588741"/>
              <a:gd name="connsiteY26" fmla="*/ 2928551 h 3101095"/>
              <a:gd name="connsiteX27" fmla="*/ 2273643 w 2588741"/>
              <a:gd name="connsiteY27" fmla="*/ 2953264 h 3101095"/>
              <a:gd name="connsiteX28" fmla="*/ 2298357 w 2588741"/>
              <a:gd name="connsiteY28" fmla="*/ 2965621 h 3101095"/>
              <a:gd name="connsiteX29" fmla="*/ 2588741 w 2588741"/>
              <a:gd name="connsiteY29" fmla="*/ 2965621 h 3101095"/>
              <a:gd name="connsiteX30" fmla="*/ 2585394 w 2588741"/>
              <a:gd name="connsiteY30"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094470 w 2588741"/>
              <a:gd name="connsiteY5" fmla="*/ 166816 h 3101095"/>
              <a:gd name="connsiteX6" fmla="*/ 2082114 w 2588741"/>
              <a:gd name="connsiteY6" fmla="*/ 142102 h 3101095"/>
              <a:gd name="connsiteX7" fmla="*/ 2032687 w 2588741"/>
              <a:gd name="connsiteY7" fmla="*/ 123567 h 3101095"/>
              <a:gd name="connsiteX8" fmla="*/ 222422 w 2588741"/>
              <a:gd name="connsiteY8" fmla="*/ 129745 h 3101095"/>
              <a:gd name="connsiteX9" fmla="*/ 166816 w 2588741"/>
              <a:gd name="connsiteY9" fmla="*/ 142102 h 3101095"/>
              <a:gd name="connsiteX10" fmla="*/ 148281 w 2588741"/>
              <a:gd name="connsiteY10" fmla="*/ 160637 h 3101095"/>
              <a:gd name="connsiteX11" fmla="*/ 135925 w 2588741"/>
              <a:gd name="connsiteY11" fmla="*/ 191529 h 3101095"/>
              <a:gd name="connsiteX12" fmla="*/ 129746 w 2588741"/>
              <a:gd name="connsiteY12" fmla="*/ 1062681 h 3101095"/>
              <a:gd name="connsiteX13" fmla="*/ 0 w 2588741"/>
              <a:gd name="connsiteY13" fmla="*/ 1062681 h 3101095"/>
              <a:gd name="connsiteX14" fmla="*/ 0 w 2588741"/>
              <a:gd name="connsiteY14" fmla="*/ 105032 h 3101095"/>
              <a:gd name="connsiteX15" fmla="*/ 6179 w 2588741"/>
              <a:gd name="connsiteY15" fmla="*/ 80318 h 3101095"/>
              <a:gd name="connsiteX16" fmla="*/ 24714 w 2588741"/>
              <a:gd name="connsiteY16" fmla="*/ 55605 h 3101095"/>
              <a:gd name="connsiteX17" fmla="*/ 37070 w 2588741"/>
              <a:gd name="connsiteY17" fmla="*/ 30891 h 3101095"/>
              <a:gd name="connsiteX18" fmla="*/ 86498 w 2588741"/>
              <a:gd name="connsiteY18" fmla="*/ 12356 h 3101095"/>
              <a:gd name="connsiteX19" fmla="*/ 135925 w 2588741"/>
              <a:gd name="connsiteY19" fmla="*/ 0 h 3101095"/>
              <a:gd name="connsiteX20" fmla="*/ 2131541 w 2588741"/>
              <a:gd name="connsiteY20" fmla="*/ 0 h 3101095"/>
              <a:gd name="connsiteX21" fmla="*/ 2168611 w 2588741"/>
              <a:gd name="connsiteY21" fmla="*/ 18535 h 3101095"/>
              <a:gd name="connsiteX22" fmla="*/ 2193325 w 2588741"/>
              <a:gd name="connsiteY22" fmla="*/ 37070 h 3101095"/>
              <a:gd name="connsiteX23" fmla="*/ 2218038 w 2588741"/>
              <a:gd name="connsiteY23" fmla="*/ 67962 h 3101095"/>
              <a:gd name="connsiteX24" fmla="*/ 2224216 w 2588741"/>
              <a:gd name="connsiteY24" fmla="*/ 154459 h 3101095"/>
              <a:gd name="connsiteX25" fmla="*/ 2255108 w 2588741"/>
              <a:gd name="connsiteY25" fmla="*/ 2928551 h 3101095"/>
              <a:gd name="connsiteX26" fmla="*/ 2273643 w 2588741"/>
              <a:gd name="connsiteY26" fmla="*/ 2953264 h 3101095"/>
              <a:gd name="connsiteX27" fmla="*/ 2298357 w 2588741"/>
              <a:gd name="connsiteY27" fmla="*/ 2965621 h 3101095"/>
              <a:gd name="connsiteX28" fmla="*/ 2588741 w 2588741"/>
              <a:gd name="connsiteY28" fmla="*/ 2965621 h 3101095"/>
              <a:gd name="connsiteX29" fmla="*/ 2585394 w 2588741"/>
              <a:gd name="connsiteY29"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094470 w 2588741"/>
              <a:gd name="connsiteY4" fmla="*/ 166816 h 3101095"/>
              <a:gd name="connsiteX5" fmla="*/ 2082114 w 2588741"/>
              <a:gd name="connsiteY5" fmla="*/ 142102 h 3101095"/>
              <a:gd name="connsiteX6" fmla="*/ 2032687 w 2588741"/>
              <a:gd name="connsiteY6" fmla="*/ 123567 h 3101095"/>
              <a:gd name="connsiteX7" fmla="*/ 222422 w 2588741"/>
              <a:gd name="connsiteY7" fmla="*/ 129745 h 3101095"/>
              <a:gd name="connsiteX8" fmla="*/ 166816 w 2588741"/>
              <a:gd name="connsiteY8" fmla="*/ 142102 h 3101095"/>
              <a:gd name="connsiteX9" fmla="*/ 148281 w 2588741"/>
              <a:gd name="connsiteY9" fmla="*/ 160637 h 3101095"/>
              <a:gd name="connsiteX10" fmla="*/ 135925 w 2588741"/>
              <a:gd name="connsiteY10" fmla="*/ 191529 h 3101095"/>
              <a:gd name="connsiteX11" fmla="*/ 129746 w 2588741"/>
              <a:gd name="connsiteY11" fmla="*/ 1062681 h 3101095"/>
              <a:gd name="connsiteX12" fmla="*/ 0 w 2588741"/>
              <a:gd name="connsiteY12" fmla="*/ 1062681 h 3101095"/>
              <a:gd name="connsiteX13" fmla="*/ 0 w 2588741"/>
              <a:gd name="connsiteY13" fmla="*/ 105032 h 3101095"/>
              <a:gd name="connsiteX14" fmla="*/ 6179 w 2588741"/>
              <a:gd name="connsiteY14" fmla="*/ 80318 h 3101095"/>
              <a:gd name="connsiteX15" fmla="*/ 24714 w 2588741"/>
              <a:gd name="connsiteY15" fmla="*/ 55605 h 3101095"/>
              <a:gd name="connsiteX16" fmla="*/ 37070 w 2588741"/>
              <a:gd name="connsiteY16" fmla="*/ 30891 h 3101095"/>
              <a:gd name="connsiteX17" fmla="*/ 86498 w 2588741"/>
              <a:gd name="connsiteY17" fmla="*/ 12356 h 3101095"/>
              <a:gd name="connsiteX18" fmla="*/ 135925 w 2588741"/>
              <a:gd name="connsiteY18" fmla="*/ 0 h 3101095"/>
              <a:gd name="connsiteX19" fmla="*/ 2131541 w 2588741"/>
              <a:gd name="connsiteY19" fmla="*/ 0 h 3101095"/>
              <a:gd name="connsiteX20" fmla="*/ 2168611 w 2588741"/>
              <a:gd name="connsiteY20" fmla="*/ 18535 h 3101095"/>
              <a:gd name="connsiteX21" fmla="*/ 2193325 w 2588741"/>
              <a:gd name="connsiteY21" fmla="*/ 37070 h 3101095"/>
              <a:gd name="connsiteX22" fmla="*/ 2218038 w 2588741"/>
              <a:gd name="connsiteY22" fmla="*/ 67962 h 3101095"/>
              <a:gd name="connsiteX23" fmla="*/ 2224216 w 2588741"/>
              <a:gd name="connsiteY23" fmla="*/ 154459 h 3101095"/>
              <a:gd name="connsiteX24" fmla="*/ 2255108 w 2588741"/>
              <a:gd name="connsiteY24" fmla="*/ 2928551 h 3101095"/>
              <a:gd name="connsiteX25" fmla="*/ 2273643 w 2588741"/>
              <a:gd name="connsiteY25" fmla="*/ 2953264 h 3101095"/>
              <a:gd name="connsiteX26" fmla="*/ 2298357 w 2588741"/>
              <a:gd name="connsiteY26" fmla="*/ 2965621 h 3101095"/>
              <a:gd name="connsiteX27" fmla="*/ 2588741 w 2588741"/>
              <a:gd name="connsiteY27" fmla="*/ 2965621 h 3101095"/>
              <a:gd name="connsiteX28" fmla="*/ 2585394 w 2588741"/>
              <a:gd name="connsiteY28"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094470 w 2588741"/>
              <a:gd name="connsiteY3" fmla="*/ 166816 h 3101095"/>
              <a:gd name="connsiteX4" fmla="*/ 2082114 w 2588741"/>
              <a:gd name="connsiteY4" fmla="*/ 142102 h 3101095"/>
              <a:gd name="connsiteX5" fmla="*/ 2032687 w 2588741"/>
              <a:gd name="connsiteY5" fmla="*/ 123567 h 3101095"/>
              <a:gd name="connsiteX6" fmla="*/ 222422 w 2588741"/>
              <a:gd name="connsiteY6" fmla="*/ 129745 h 3101095"/>
              <a:gd name="connsiteX7" fmla="*/ 166816 w 2588741"/>
              <a:gd name="connsiteY7" fmla="*/ 142102 h 3101095"/>
              <a:gd name="connsiteX8" fmla="*/ 148281 w 2588741"/>
              <a:gd name="connsiteY8" fmla="*/ 160637 h 3101095"/>
              <a:gd name="connsiteX9" fmla="*/ 135925 w 2588741"/>
              <a:gd name="connsiteY9" fmla="*/ 191529 h 3101095"/>
              <a:gd name="connsiteX10" fmla="*/ 129746 w 2588741"/>
              <a:gd name="connsiteY10" fmla="*/ 1062681 h 3101095"/>
              <a:gd name="connsiteX11" fmla="*/ 0 w 2588741"/>
              <a:gd name="connsiteY11" fmla="*/ 1062681 h 3101095"/>
              <a:gd name="connsiteX12" fmla="*/ 0 w 2588741"/>
              <a:gd name="connsiteY12" fmla="*/ 105032 h 3101095"/>
              <a:gd name="connsiteX13" fmla="*/ 6179 w 2588741"/>
              <a:gd name="connsiteY13" fmla="*/ 80318 h 3101095"/>
              <a:gd name="connsiteX14" fmla="*/ 24714 w 2588741"/>
              <a:gd name="connsiteY14" fmla="*/ 55605 h 3101095"/>
              <a:gd name="connsiteX15" fmla="*/ 37070 w 2588741"/>
              <a:gd name="connsiteY15" fmla="*/ 30891 h 3101095"/>
              <a:gd name="connsiteX16" fmla="*/ 86498 w 2588741"/>
              <a:gd name="connsiteY16" fmla="*/ 12356 h 3101095"/>
              <a:gd name="connsiteX17" fmla="*/ 135925 w 2588741"/>
              <a:gd name="connsiteY17" fmla="*/ 0 h 3101095"/>
              <a:gd name="connsiteX18" fmla="*/ 2131541 w 2588741"/>
              <a:gd name="connsiteY18" fmla="*/ 0 h 3101095"/>
              <a:gd name="connsiteX19" fmla="*/ 2168611 w 2588741"/>
              <a:gd name="connsiteY19" fmla="*/ 18535 h 3101095"/>
              <a:gd name="connsiteX20" fmla="*/ 2193325 w 2588741"/>
              <a:gd name="connsiteY20" fmla="*/ 37070 h 3101095"/>
              <a:gd name="connsiteX21" fmla="*/ 2218038 w 2588741"/>
              <a:gd name="connsiteY21" fmla="*/ 67962 h 3101095"/>
              <a:gd name="connsiteX22" fmla="*/ 2224216 w 2588741"/>
              <a:gd name="connsiteY22" fmla="*/ 154459 h 3101095"/>
              <a:gd name="connsiteX23" fmla="*/ 2255108 w 2588741"/>
              <a:gd name="connsiteY23" fmla="*/ 2928551 h 3101095"/>
              <a:gd name="connsiteX24" fmla="*/ 2273643 w 2588741"/>
              <a:gd name="connsiteY24" fmla="*/ 2953264 h 3101095"/>
              <a:gd name="connsiteX25" fmla="*/ 2298357 w 2588741"/>
              <a:gd name="connsiteY25" fmla="*/ 2965621 h 3101095"/>
              <a:gd name="connsiteX26" fmla="*/ 2588741 w 2588741"/>
              <a:gd name="connsiteY26" fmla="*/ 2965621 h 3101095"/>
              <a:gd name="connsiteX27" fmla="*/ 2585394 w 2588741"/>
              <a:gd name="connsiteY27"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298357 w 2588741"/>
              <a:gd name="connsiteY24" fmla="*/ 2965621 h 3101095"/>
              <a:gd name="connsiteX25" fmla="*/ 2588741 w 2588741"/>
              <a:gd name="connsiteY25" fmla="*/ 2965621 h 3101095"/>
              <a:gd name="connsiteX26" fmla="*/ 2585394 w 2588741"/>
              <a:gd name="connsiteY26"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588741 w 2588741"/>
              <a:gd name="connsiteY24" fmla="*/ 2965621 h 3101095"/>
              <a:gd name="connsiteX25" fmla="*/ 2585394 w 2588741"/>
              <a:gd name="connsiteY25"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588741 w 2588741"/>
              <a:gd name="connsiteY23" fmla="*/ 2965621 h 3101095"/>
              <a:gd name="connsiteX24" fmla="*/ 2585394 w 2588741"/>
              <a:gd name="connsiteY24"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588741 w 2588741"/>
              <a:gd name="connsiteY22" fmla="*/ 2965621 h 3101095"/>
              <a:gd name="connsiteX23" fmla="*/ 2585394 w 2588741"/>
              <a:gd name="connsiteY23" fmla="*/ 3099679 h 3101095"/>
              <a:gd name="connsiteX0" fmla="*/ 2585394 w 2588741"/>
              <a:gd name="connsiteY0" fmla="*/ 3099679 h 3099679"/>
              <a:gd name="connsiteX1" fmla="*/ 2094470 w 2588741"/>
              <a:gd name="connsiteY1" fmla="*/ 166816 h 3099679"/>
              <a:gd name="connsiteX2" fmla="*/ 2082114 w 2588741"/>
              <a:gd name="connsiteY2" fmla="*/ 142102 h 3099679"/>
              <a:gd name="connsiteX3" fmla="*/ 2032687 w 2588741"/>
              <a:gd name="connsiteY3" fmla="*/ 123567 h 3099679"/>
              <a:gd name="connsiteX4" fmla="*/ 222422 w 2588741"/>
              <a:gd name="connsiteY4" fmla="*/ 129745 h 3099679"/>
              <a:gd name="connsiteX5" fmla="*/ 166816 w 2588741"/>
              <a:gd name="connsiteY5" fmla="*/ 142102 h 3099679"/>
              <a:gd name="connsiteX6" fmla="*/ 148281 w 2588741"/>
              <a:gd name="connsiteY6" fmla="*/ 160637 h 3099679"/>
              <a:gd name="connsiteX7" fmla="*/ 135925 w 2588741"/>
              <a:gd name="connsiteY7" fmla="*/ 191529 h 3099679"/>
              <a:gd name="connsiteX8" fmla="*/ 129746 w 2588741"/>
              <a:gd name="connsiteY8" fmla="*/ 1062681 h 3099679"/>
              <a:gd name="connsiteX9" fmla="*/ 0 w 2588741"/>
              <a:gd name="connsiteY9" fmla="*/ 1062681 h 3099679"/>
              <a:gd name="connsiteX10" fmla="*/ 0 w 2588741"/>
              <a:gd name="connsiteY10" fmla="*/ 105032 h 3099679"/>
              <a:gd name="connsiteX11" fmla="*/ 6179 w 2588741"/>
              <a:gd name="connsiteY11" fmla="*/ 80318 h 3099679"/>
              <a:gd name="connsiteX12" fmla="*/ 24714 w 2588741"/>
              <a:gd name="connsiteY12" fmla="*/ 55605 h 3099679"/>
              <a:gd name="connsiteX13" fmla="*/ 37070 w 2588741"/>
              <a:gd name="connsiteY13" fmla="*/ 30891 h 3099679"/>
              <a:gd name="connsiteX14" fmla="*/ 86498 w 2588741"/>
              <a:gd name="connsiteY14" fmla="*/ 12356 h 3099679"/>
              <a:gd name="connsiteX15" fmla="*/ 135925 w 2588741"/>
              <a:gd name="connsiteY15" fmla="*/ 0 h 3099679"/>
              <a:gd name="connsiteX16" fmla="*/ 2131541 w 2588741"/>
              <a:gd name="connsiteY16" fmla="*/ 0 h 3099679"/>
              <a:gd name="connsiteX17" fmla="*/ 2168611 w 2588741"/>
              <a:gd name="connsiteY17" fmla="*/ 18535 h 3099679"/>
              <a:gd name="connsiteX18" fmla="*/ 2193325 w 2588741"/>
              <a:gd name="connsiteY18" fmla="*/ 37070 h 3099679"/>
              <a:gd name="connsiteX19" fmla="*/ 2218038 w 2588741"/>
              <a:gd name="connsiteY19" fmla="*/ 67962 h 3099679"/>
              <a:gd name="connsiteX20" fmla="*/ 2224216 w 2588741"/>
              <a:gd name="connsiteY20" fmla="*/ 154459 h 3099679"/>
              <a:gd name="connsiteX21" fmla="*/ 2588741 w 2588741"/>
              <a:gd name="connsiteY21" fmla="*/ 2965621 h 3099679"/>
              <a:gd name="connsiteX22" fmla="*/ 2585394 w 2588741"/>
              <a:gd name="connsiteY22" fmla="*/ 3099679 h 3099679"/>
              <a:gd name="connsiteX0" fmla="*/ 2585394 w 2585394"/>
              <a:gd name="connsiteY0" fmla="*/ 3099679 h 3099679"/>
              <a:gd name="connsiteX1" fmla="*/ 2094470 w 2585394"/>
              <a:gd name="connsiteY1" fmla="*/ 166816 h 3099679"/>
              <a:gd name="connsiteX2" fmla="*/ 2082114 w 2585394"/>
              <a:gd name="connsiteY2" fmla="*/ 142102 h 3099679"/>
              <a:gd name="connsiteX3" fmla="*/ 2032687 w 2585394"/>
              <a:gd name="connsiteY3" fmla="*/ 123567 h 3099679"/>
              <a:gd name="connsiteX4" fmla="*/ 222422 w 2585394"/>
              <a:gd name="connsiteY4" fmla="*/ 129745 h 3099679"/>
              <a:gd name="connsiteX5" fmla="*/ 166816 w 2585394"/>
              <a:gd name="connsiteY5" fmla="*/ 142102 h 3099679"/>
              <a:gd name="connsiteX6" fmla="*/ 148281 w 2585394"/>
              <a:gd name="connsiteY6" fmla="*/ 160637 h 3099679"/>
              <a:gd name="connsiteX7" fmla="*/ 135925 w 2585394"/>
              <a:gd name="connsiteY7" fmla="*/ 191529 h 3099679"/>
              <a:gd name="connsiteX8" fmla="*/ 129746 w 2585394"/>
              <a:gd name="connsiteY8" fmla="*/ 1062681 h 3099679"/>
              <a:gd name="connsiteX9" fmla="*/ 0 w 2585394"/>
              <a:gd name="connsiteY9" fmla="*/ 1062681 h 3099679"/>
              <a:gd name="connsiteX10" fmla="*/ 0 w 2585394"/>
              <a:gd name="connsiteY10" fmla="*/ 105032 h 3099679"/>
              <a:gd name="connsiteX11" fmla="*/ 6179 w 2585394"/>
              <a:gd name="connsiteY11" fmla="*/ 80318 h 3099679"/>
              <a:gd name="connsiteX12" fmla="*/ 24714 w 2585394"/>
              <a:gd name="connsiteY12" fmla="*/ 55605 h 3099679"/>
              <a:gd name="connsiteX13" fmla="*/ 37070 w 2585394"/>
              <a:gd name="connsiteY13" fmla="*/ 30891 h 3099679"/>
              <a:gd name="connsiteX14" fmla="*/ 86498 w 2585394"/>
              <a:gd name="connsiteY14" fmla="*/ 12356 h 3099679"/>
              <a:gd name="connsiteX15" fmla="*/ 135925 w 2585394"/>
              <a:gd name="connsiteY15" fmla="*/ 0 h 3099679"/>
              <a:gd name="connsiteX16" fmla="*/ 2131541 w 2585394"/>
              <a:gd name="connsiteY16" fmla="*/ 0 h 3099679"/>
              <a:gd name="connsiteX17" fmla="*/ 2168611 w 2585394"/>
              <a:gd name="connsiteY17" fmla="*/ 18535 h 3099679"/>
              <a:gd name="connsiteX18" fmla="*/ 2193325 w 2585394"/>
              <a:gd name="connsiteY18" fmla="*/ 37070 h 3099679"/>
              <a:gd name="connsiteX19" fmla="*/ 2218038 w 2585394"/>
              <a:gd name="connsiteY19" fmla="*/ 67962 h 3099679"/>
              <a:gd name="connsiteX20" fmla="*/ 2224216 w 2585394"/>
              <a:gd name="connsiteY20" fmla="*/ 154459 h 3099679"/>
              <a:gd name="connsiteX21" fmla="*/ 2585394 w 2585394"/>
              <a:gd name="connsiteY21" fmla="*/ 3099679 h 3099679"/>
              <a:gd name="connsiteX0" fmla="*/ 2224216 w 2224216"/>
              <a:gd name="connsiteY0" fmla="*/ 154459 h 1062681"/>
              <a:gd name="connsiteX1" fmla="*/ 2094470 w 2224216"/>
              <a:gd name="connsiteY1" fmla="*/ 166816 h 1062681"/>
              <a:gd name="connsiteX2" fmla="*/ 2082114 w 2224216"/>
              <a:gd name="connsiteY2" fmla="*/ 142102 h 1062681"/>
              <a:gd name="connsiteX3" fmla="*/ 2032687 w 2224216"/>
              <a:gd name="connsiteY3" fmla="*/ 123567 h 1062681"/>
              <a:gd name="connsiteX4" fmla="*/ 222422 w 2224216"/>
              <a:gd name="connsiteY4" fmla="*/ 129745 h 1062681"/>
              <a:gd name="connsiteX5" fmla="*/ 166816 w 2224216"/>
              <a:gd name="connsiteY5" fmla="*/ 142102 h 1062681"/>
              <a:gd name="connsiteX6" fmla="*/ 148281 w 2224216"/>
              <a:gd name="connsiteY6" fmla="*/ 160637 h 1062681"/>
              <a:gd name="connsiteX7" fmla="*/ 135925 w 2224216"/>
              <a:gd name="connsiteY7" fmla="*/ 191529 h 1062681"/>
              <a:gd name="connsiteX8" fmla="*/ 129746 w 2224216"/>
              <a:gd name="connsiteY8" fmla="*/ 1062681 h 1062681"/>
              <a:gd name="connsiteX9" fmla="*/ 0 w 2224216"/>
              <a:gd name="connsiteY9" fmla="*/ 1062681 h 1062681"/>
              <a:gd name="connsiteX10" fmla="*/ 0 w 2224216"/>
              <a:gd name="connsiteY10" fmla="*/ 105032 h 1062681"/>
              <a:gd name="connsiteX11" fmla="*/ 6179 w 2224216"/>
              <a:gd name="connsiteY11" fmla="*/ 80318 h 1062681"/>
              <a:gd name="connsiteX12" fmla="*/ 24714 w 2224216"/>
              <a:gd name="connsiteY12" fmla="*/ 55605 h 1062681"/>
              <a:gd name="connsiteX13" fmla="*/ 37070 w 2224216"/>
              <a:gd name="connsiteY13" fmla="*/ 30891 h 1062681"/>
              <a:gd name="connsiteX14" fmla="*/ 86498 w 2224216"/>
              <a:gd name="connsiteY14" fmla="*/ 12356 h 1062681"/>
              <a:gd name="connsiteX15" fmla="*/ 135925 w 2224216"/>
              <a:gd name="connsiteY15" fmla="*/ 0 h 1062681"/>
              <a:gd name="connsiteX16" fmla="*/ 2131541 w 2224216"/>
              <a:gd name="connsiteY16" fmla="*/ 0 h 1062681"/>
              <a:gd name="connsiteX17" fmla="*/ 2168611 w 2224216"/>
              <a:gd name="connsiteY17" fmla="*/ 18535 h 1062681"/>
              <a:gd name="connsiteX18" fmla="*/ 2193325 w 2224216"/>
              <a:gd name="connsiteY18" fmla="*/ 37070 h 1062681"/>
              <a:gd name="connsiteX19" fmla="*/ 2218038 w 2224216"/>
              <a:gd name="connsiteY19" fmla="*/ 67962 h 1062681"/>
              <a:gd name="connsiteX20" fmla="*/ 2224216 w 2224216"/>
              <a:gd name="connsiteY20" fmla="*/ 154459 h 1062681"/>
              <a:gd name="connsiteX0" fmla="*/ 2224216 w 2224216"/>
              <a:gd name="connsiteY0" fmla="*/ 154459 h 1062681"/>
              <a:gd name="connsiteX1" fmla="*/ 2082114 w 2224216"/>
              <a:gd name="connsiteY1" fmla="*/ 142102 h 1062681"/>
              <a:gd name="connsiteX2" fmla="*/ 2032687 w 2224216"/>
              <a:gd name="connsiteY2" fmla="*/ 123567 h 1062681"/>
              <a:gd name="connsiteX3" fmla="*/ 222422 w 2224216"/>
              <a:gd name="connsiteY3" fmla="*/ 129745 h 1062681"/>
              <a:gd name="connsiteX4" fmla="*/ 166816 w 2224216"/>
              <a:gd name="connsiteY4" fmla="*/ 142102 h 1062681"/>
              <a:gd name="connsiteX5" fmla="*/ 148281 w 2224216"/>
              <a:gd name="connsiteY5" fmla="*/ 160637 h 1062681"/>
              <a:gd name="connsiteX6" fmla="*/ 135925 w 2224216"/>
              <a:gd name="connsiteY6" fmla="*/ 191529 h 1062681"/>
              <a:gd name="connsiteX7" fmla="*/ 129746 w 2224216"/>
              <a:gd name="connsiteY7" fmla="*/ 1062681 h 1062681"/>
              <a:gd name="connsiteX8" fmla="*/ 0 w 2224216"/>
              <a:gd name="connsiteY8" fmla="*/ 1062681 h 1062681"/>
              <a:gd name="connsiteX9" fmla="*/ 0 w 2224216"/>
              <a:gd name="connsiteY9" fmla="*/ 105032 h 1062681"/>
              <a:gd name="connsiteX10" fmla="*/ 6179 w 2224216"/>
              <a:gd name="connsiteY10" fmla="*/ 80318 h 1062681"/>
              <a:gd name="connsiteX11" fmla="*/ 24714 w 2224216"/>
              <a:gd name="connsiteY11" fmla="*/ 55605 h 1062681"/>
              <a:gd name="connsiteX12" fmla="*/ 37070 w 2224216"/>
              <a:gd name="connsiteY12" fmla="*/ 30891 h 1062681"/>
              <a:gd name="connsiteX13" fmla="*/ 86498 w 2224216"/>
              <a:gd name="connsiteY13" fmla="*/ 12356 h 1062681"/>
              <a:gd name="connsiteX14" fmla="*/ 135925 w 2224216"/>
              <a:gd name="connsiteY14" fmla="*/ 0 h 1062681"/>
              <a:gd name="connsiteX15" fmla="*/ 2131541 w 2224216"/>
              <a:gd name="connsiteY15" fmla="*/ 0 h 1062681"/>
              <a:gd name="connsiteX16" fmla="*/ 2168611 w 2224216"/>
              <a:gd name="connsiteY16" fmla="*/ 18535 h 1062681"/>
              <a:gd name="connsiteX17" fmla="*/ 2193325 w 2224216"/>
              <a:gd name="connsiteY17" fmla="*/ 37070 h 1062681"/>
              <a:gd name="connsiteX18" fmla="*/ 2218038 w 2224216"/>
              <a:gd name="connsiteY18" fmla="*/ 67962 h 1062681"/>
              <a:gd name="connsiteX19" fmla="*/ 2224216 w 2224216"/>
              <a:gd name="connsiteY19" fmla="*/ 154459 h 1062681"/>
              <a:gd name="connsiteX0" fmla="*/ 2218038 w 2218038"/>
              <a:gd name="connsiteY0" fmla="*/ 67962 h 1062681"/>
              <a:gd name="connsiteX1" fmla="*/ 2082114 w 2218038"/>
              <a:gd name="connsiteY1" fmla="*/ 142102 h 1062681"/>
              <a:gd name="connsiteX2" fmla="*/ 2032687 w 2218038"/>
              <a:gd name="connsiteY2" fmla="*/ 123567 h 1062681"/>
              <a:gd name="connsiteX3" fmla="*/ 222422 w 2218038"/>
              <a:gd name="connsiteY3" fmla="*/ 129745 h 1062681"/>
              <a:gd name="connsiteX4" fmla="*/ 166816 w 2218038"/>
              <a:gd name="connsiteY4" fmla="*/ 142102 h 1062681"/>
              <a:gd name="connsiteX5" fmla="*/ 148281 w 2218038"/>
              <a:gd name="connsiteY5" fmla="*/ 160637 h 1062681"/>
              <a:gd name="connsiteX6" fmla="*/ 135925 w 2218038"/>
              <a:gd name="connsiteY6" fmla="*/ 191529 h 1062681"/>
              <a:gd name="connsiteX7" fmla="*/ 129746 w 2218038"/>
              <a:gd name="connsiteY7" fmla="*/ 1062681 h 1062681"/>
              <a:gd name="connsiteX8" fmla="*/ 0 w 2218038"/>
              <a:gd name="connsiteY8" fmla="*/ 1062681 h 1062681"/>
              <a:gd name="connsiteX9" fmla="*/ 0 w 2218038"/>
              <a:gd name="connsiteY9" fmla="*/ 105032 h 1062681"/>
              <a:gd name="connsiteX10" fmla="*/ 6179 w 2218038"/>
              <a:gd name="connsiteY10" fmla="*/ 80318 h 1062681"/>
              <a:gd name="connsiteX11" fmla="*/ 24714 w 2218038"/>
              <a:gd name="connsiteY11" fmla="*/ 55605 h 1062681"/>
              <a:gd name="connsiteX12" fmla="*/ 37070 w 2218038"/>
              <a:gd name="connsiteY12" fmla="*/ 30891 h 1062681"/>
              <a:gd name="connsiteX13" fmla="*/ 86498 w 2218038"/>
              <a:gd name="connsiteY13" fmla="*/ 12356 h 1062681"/>
              <a:gd name="connsiteX14" fmla="*/ 135925 w 2218038"/>
              <a:gd name="connsiteY14" fmla="*/ 0 h 1062681"/>
              <a:gd name="connsiteX15" fmla="*/ 2131541 w 2218038"/>
              <a:gd name="connsiteY15" fmla="*/ 0 h 1062681"/>
              <a:gd name="connsiteX16" fmla="*/ 2168611 w 2218038"/>
              <a:gd name="connsiteY16" fmla="*/ 18535 h 1062681"/>
              <a:gd name="connsiteX17" fmla="*/ 2193325 w 2218038"/>
              <a:gd name="connsiteY17" fmla="*/ 37070 h 1062681"/>
              <a:gd name="connsiteX18" fmla="*/ 2218038 w 2218038"/>
              <a:gd name="connsiteY18" fmla="*/ 67962 h 1062681"/>
              <a:gd name="connsiteX0" fmla="*/ 2193325 w 2193325"/>
              <a:gd name="connsiteY0" fmla="*/ 37070 h 1062681"/>
              <a:gd name="connsiteX1" fmla="*/ 2082114 w 2193325"/>
              <a:gd name="connsiteY1" fmla="*/ 142102 h 1062681"/>
              <a:gd name="connsiteX2" fmla="*/ 2032687 w 2193325"/>
              <a:gd name="connsiteY2" fmla="*/ 123567 h 1062681"/>
              <a:gd name="connsiteX3" fmla="*/ 222422 w 2193325"/>
              <a:gd name="connsiteY3" fmla="*/ 129745 h 1062681"/>
              <a:gd name="connsiteX4" fmla="*/ 166816 w 2193325"/>
              <a:gd name="connsiteY4" fmla="*/ 142102 h 1062681"/>
              <a:gd name="connsiteX5" fmla="*/ 148281 w 2193325"/>
              <a:gd name="connsiteY5" fmla="*/ 160637 h 1062681"/>
              <a:gd name="connsiteX6" fmla="*/ 135925 w 2193325"/>
              <a:gd name="connsiteY6" fmla="*/ 191529 h 1062681"/>
              <a:gd name="connsiteX7" fmla="*/ 129746 w 2193325"/>
              <a:gd name="connsiteY7" fmla="*/ 1062681 h 1062681"/>
              <a:gd name="connsiteX8" fmla="*/ 0 w 2193325"/>
              <a:gd name="connsiteY8" fmla="*/ 1062681 h 1062681"/>
              <a:gd name="connsiteX9" fmla="*/ 0 w 2193325"/>
              <a:gd name="connsiteY9" fmla="*/ 105032 h 1062681"/>
              <a:gd name="connsiteX10" fmla="*/ 6179 w 2193325"/>
              <a:gd name="connsiteY10" fmla="*/ 80318 h 1062681"/>
              <a:gd name="connsiteX11" fmla="*/ 24714 w 2193325"/>
              <a:gd name="connsiteY11" fmla="*/ 55605 h 1062681"/>
              <a:gd name="connsiteX12" fmla="*/ 37070 w 2193325"/>
              <a:gd name="connsiteY12" fmla="*/ 30891 h 1062681"/>
              <a:gd name="connsiteX13" fmla="*/ 86498 w 2193325"/>
              <a:gd name="connsiteY13" fmla="*/ 12356 h 1062681"/>
              <a:gd name="connsiteX14" fmla="*/ 135925 w 2193325"/>
              <a:gd name="connsiteY14" fmla="*/ 0 h 1062681"/>
              <a:gd name="connsiteX15" fmla="*/ 2131541 w 2193325"/>
              <a:gd name="connsiteY15" fmla="*/ 0 h 1062681"/>
              <a:gd name="connsiteX16" fmla="*/ 2168611 w 2193325"/>
              <a:gd name="connsiteY16" fmla="*/ 18535 h 1062681"/>
              <a:gd name="connsiteX17" fmla="*/ 2193325 w 2193325"/>
              <a:gd name="connsiteY17" fmla="*/ 37070 h 1062681"/>
              <a:gd name="connsiteX0" fmla="*/ 2193325 w 2193325"/>
              <a:gd name="connsiteY0" fmla="*/ 37070 h 1062681"/>
              <a:gd name="connsiteX1" fmla="*/ 2032687 w 2193325"/>
              <a:gd name="connsiteY1" fmla="*/ 123567 h 1062681"/>
              <a:gd name="connsiteX2" fmla="*/ 222422 w 2193325"/>
              <a:gd name="connsiteY2" fmla="*/ 129745 h 1062681"/>
              <a:gd name="connsiteX3" fmla="*/ 166816 w 2193325"/>
              <a:gd name="connsiteY3" fmla="*/ 142102 h 1062681"/>
              <a:gd name="connsiteX4" fmla="*/ 148281 w 2193325"/>
              <a:gd name="connsiteY4" fmla="*/ 160637 h 1062681"/>
              <a:gd name="connsiteX5" fmla="*/ 135925 w 2193325"/>
              <a:gd name="connsiteY5" fmla="*/ 191529 h 1062681"/>
              <a:gd name="connsiteX6" fmla="*/ 129746 w 2193325"/>
              <a:gd name="connsiteY6" fmla="*/ 1062681 h 1062681"/>
              <a:gd name="connsiteX7" fmla="*/ 0 w 2193325"/>
              <a:gd name="connsiteY7" fmla="*/ 1062681 h 1062681"/>
              <a:gd name="connsiteX8" fmla="*/ 0 w 2193325"/>
              <a:gd name="connsiteY8" fmla="*/ 105032 h 1062681"/>
              <a:gd name="connsiteX9" fmla="*/ 6179 w 2193325"/>
              <a:gd name="connsiteY9" fmla="*/ 80318 h 1062681"/>
              <a:gd name="connsiteX10" fmla="*/ 24714 w 2193325"/>
              <a:gd name="connsiteY10" fmla="*/ 55605 h 1062681"/>
              <a:gd name="connsiteX11" fmla="*/ 37070 w 2193325"/>
              <a:gd name="connsiteY11" fmla="*/ 30891 h 1062681"/>
              <a:gd name="connsiteX12" fmla="*/ 86498 w 2193325"/>
              <a:gd name="connsiteY12" fmla="*/ 12356 h 1062681"/>
              <a:gd name="connsiteX13" fmla="*/ 135925 w 2193325"/>
              <a:gd name="connsiteY13" fmla="*/ 0 h 1062681"/>
              <a:gd name="connsiteX14" fmla="*/ 2131541 w 2193325"/>
              <a:gd name="connsiteY14" fmla="*/ 0 h 1062681"/>
              <a:gd name="connsiteX15" fmla="*/ 2168611 w 2193325"/>
              <a:gd name="connsiteY15" fmla="*/ 18535 h 1062681"/>
              <a:gd name="connsiteX16" fmla="*/ 2193325 w 2193325"/>
              <a:gd name="connsiteY16" fmla="*/ 37070 h 1062681"/>
              <a:gd name="connsiteX0" fmla="*/ 2168611 w 2168611"/>
              <a:gd name="connsiteY0" fmla="*/ 18535 h 1062681"/>
              <a:gd name="connsiteX1" fmla="*/ 2032687 w 2168611"/>
              <a:gd name="connsiteY1" fmla="*/ 123567 h 1062681"/>
              <a:gd name="connsiteX2" fmla="*/ 222422 w 2168611"/>
              <a:gd name="connsiteY2" fmla="*/ 129745 h 1062681"/>
              <a:gd name="connsiteX3" fmla="*/ 166816 w 2168611"/>
              <a:gd name="connsiteY3" fmla="*/ 142102 h 1062681"/>
              <a:gd name="connsiteX4" fmla="*/ 148281 w 2168611"/>
              <a:gd name="connsiteY4" fmla="*/ 160637 h 1062681"/>
              <a:gd name="connsiteX5" fmla="*/ 135925 w 2168611"/>
              <a:gd name="connsiteY5" fmla="*/ 191529 h 1062681"/>
              <a:gd name="connsiteX6" fmla="*/ 129746 w 2168611"/>
              <a:gd name="connsiteY6" fmla="*/ 1062681 h 1062681"/>
              <a:gd name="connsiteX7" fmla="*/ 0 w 2168611"/>
              <a:gd name="connsiteY7" fmla="*/ 1062681 h 1062681"/>
              <a:gd name="connsiteX8" fmla="*/ 0 w 2168611"/>
              <a:gd name="connsiteY8" fmla="*/ 105032 h 1062681"/>
              <a:gd name="connsiteX9" fmla="*/ 6179 w 2168611"/>
              <a:gd name="connsiteY9" fmla="*/ 80318 h 1062681"/>
              <a:gd name="connsiteX10" fmla="*/ 24714 w 2168611"/>
              <a:gd name="connsiteY10" fmla="*/ 55605 h 1062681"/>
              <a:gd name="connsiteX11" fmla="*/ 37070 w 2168611"/>
              <a:gd name="connsiteY11" fmla="*/ 30891 h 1062681"/>
              <a:gd name="connsiteX12" fmla="*/ 86498 w 2168611"/>
              <a:gd name="connsiteY12" fmla="*/ 12356 h 1062681"/>
              <a:gd name="connsiteX13" fmla="*/ 135925 w 2168611"/>
              <a:gd name="connsiteY13" fmla="*/ 0 h 1062681"/>
              <a:gd name="connsiteX14" fmla="*/ 2131541 w 2168611"/>
              <a:gd name="connsiteY14" fmla="*/ 0 h 1062681"/>
              <a:gd name="connsiteX15" fmla="*/ 2168611 w 2168611"/>
              <a:gd name="connsiteY15" fmla="*/ 18535 h 1062681"/>
              <a:gd name="connsiteX0" fmla="*/ 2131541 w 2131541"/>
              <a:gd name="connsiteY0" fmla="*/ 0 h 1062681"/>
              <a:gd name="connsiteX1" fmla="*/ 2032687 w 2131541"/>
              <a:gd name="connsiteY1" fmla="*/ 123567 h 1062681"/>
              <a:gd name="connsiteX2" fmla="*/ 222422 w 2131541"/>
              <a:gd name="connsiteY2" fmla="*/ 129745 h 1062681"/>
              <a:gd name="connsiteX3" fmla="*/ 166816 w 2131541"/>
              <a:gd name="connsiteY3" fmla="*/ 142102 h 1062681"/>
              <a:gd name="connsiteX4" fmla="*/ 148281 w 2131541"/>
              <a:gd name="connsiteY4" fmla="*/ 160637 h 1062681"/>
              <a:gd name="connsiteX5" fmla="*/ 135925 w 2131541"/>
              <a:gd name="connsiteY5" fmla="*/ 191529 h 1062681"/>
              <a:gd name="connsiteX6" fmla="*/ 129746 w 2131541"/>
              <a:gd name="connsiteY6" fmla="*/ 1062681 h 1062681"/>
              <a:gd name="connsiteX7" fmla="*/ 0 w 2131541"/>
              <a:gd name="connsiteY7" fmla="*/ 1062681 h 1062681"/>
              <a:gd name="connsiteX8" fmla="*/ 0 w 2131541"/>
              <a:gd name="connsiteY8" fmla="*/ 105032 h 1062681"/>
              <a:gd name="connsiteX9" fmla="*/ 6179 w 2131541"/>
              <a:gd name="connsiteY9" fmla="*/ 80318 h 1062681"/>
              <a:gd name="connsiteX10" fmla="*/ 24714 w 2131541"/>
              <a:gd name="connsiteY10" fmla="*/ 55605 h 1062681"/>
              <a:gd name="connsiteX11" fmla="*/ 37070 w 2131541"/>
              <a:gd name="connsiteY11" fmla="*/ 30891 h 1062681"/>
              <a:gd name="connsiteX12" fmla="*/ 86498 w 2131541"/>
              <a:gd name="connsiteY12" fmla="*/ 12356 h 1062681"/>
              <a:gd name="connsiteX13" fmla="*/ 135925 w 2131541"/>
              <a:gd name="connsiteY13" fmla="*/ 0 h 1062681"/>
              <a:gd name="connsiteX14" fmla="*/ 2131541 w 2131541"/>
              <a:gd name="connsiteY14" fmla="*/ 0 h 1062681"/>
              <a:gd name="connsiteX0" fmla="*/ 2072274 w 2072274"/>
              <a:gd name="connsiteY0" fmla="*/ 0 h 1062681"/>
              <a:gd name="connsiteX1" fmla="*/ 2032687 w 2072274"/>
              <a:gd name="connsiteY1" fmla="*/ 123567 h 1062681"/>
              <a:gd name="connsiteX2" fmla="*/ 222422 w 2072274"/>
              <a:gd name="connsiteY2" fmla="*/ 129745 h 1062681"/>
              <a:gd name="connsiteX3" fmla="*/ 166816 w 2072274"/>
              <a:gd name="connsiteY3" fmla="*/ 142102 h 1062681"/>
              <a:gd name="connsiteX4" fmla="*/ 148281 w 2072274"/>
              <a:gd name="connsiteY4" fmla="*/ 160637 h 1062681"/>
              <a:gd name="connsiteX5" fmla="*/ 135925 w 2072274"/>
              <a:gd name="connsiteY5" fmla="*/ 191529 h 1062681"/>
              <a:gd name="connsiteX6" fmla="*/ 129746 w 2072274"/>
              <a:gd name="connsiteY6" fmla="*/ 1062681 h 1062681"/>
              <a:gd name="connsiteX7" fmla="*/ 0 w 2072274"/>
              <a:gd name="connsiteY7" fmla="*/ 1062681 h 1062681"/>
              <a:gd name="connsiteX8" fmla="*/ 0 w 2072274"/>
              <a:gd name="connsiteY8" fmla="*/ 105032 h 1062681"/>
              <a:gd name="connsiteX9" fmla="*/ 6179 w 2072274"/>
              <a:gd name="connsiteY9" fmla="*/ 80318 h 1062681"/>
              <a:gd name="connsiteX10" fmla="*/ 24714 w 2072274"/>
              <a:gd name="connsiteY10" fmla="*/ 55605 h 1062681"/>
              <a:gd name="connsiteX11" fmla="*/ 37070 w 2072274"/>
              <a:gd name="connsiteY11" fmla="*/ 30891 h 1062681"/>
              <a:gd name="connsiteX12" fmla="*/ 86498 w 2072274"/>
              <a:gd name="connsiteY12" fmla="*/ 12356 h 1062681"/>
              <a:gd name="connsiteX13" fmla="*/ 135925 w 2072274"/>
              <a:gd name="connsiteY13" fmla="*/ 0 h 1062681"/>
              <a:gd name="connsiteX14" fmla="*/ 2072274 w 2072274"/>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0 w 2038408"/>
              <a:gd name="connsiteY7" fmla="*/ 1062681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5378 w 2038408"/>
              <a:gd name="connsiteY7" fmla="*/ 688824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5378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2689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3588"/>
              <a:gd name="connsiteX1" fmla="*/ 2032687 w 2038408"/>
              <a:gd name="connsiteY1" fmla="*/ 123567 h 693588"/>
              <a:gd name="connsiteX2" fmla="*/ 222422 w 2038408"/>
              <a:gd name="connsiteY2" fmla="*/ 129745 h 693588"/>
              <a:gd name="connsiteX3" fmla="*/ 166816 w 2038408"/>
              <a:gd name="connsiteY3" fmla="*/ 142102 h 693588"/>
              <a:gd name="connsiteX4" fmla="*/ 148281 w 2038408"/>
              <a:gd name="connsiteY4" fmla="*/ 160637 h 693588"/>
              <a:gd name="connsiteX5" fmla="*/ 135925 w 2038408"/>
              <a:gd name="connsiteY5" fmla="*/ 191529 h 693588"/>
              <a:gd name="connsiteX6" fmla="*/ 129746 w 2038408"/>
              <a:gd name="connsiteY6" fmla="*/ 693588 h 693588"/>
              <a:gd name="connsiteX7" fmla="*/ 2689 w 2038408"/>
              <a:gd name="connsiteY7" fmla="*/ 688824 h 693588"/>
              <a:gd name="connsiteX8" fmla="*/ 0 w 2038408"/>
              <a:gd name="connsiteY8" fmla="*/ 105032 h 693588"/>
              <a:gd name="connsiteX9" fmla="*/ 6179 w 2038408"/>
              <a:gd name="connsiteY9" fmla="*/ 80318 h 693588"/>
              <a:gd name="connsiteX10" fmla="*/ 24714 w 2038408"/>
              <a:gd name="connsiteY10" fmla="*/ 55605 h 693588"/>
              <a:gd name="connsiteX11" fmla="*/ 37070 w 2038408"/>
              <a:gd name="connsiteY11" fmla="*/ 30891 h 693588"/>
              <a:gd name="connsiteX12" fmla="*/ 86498 w 2038408"/>
              <a:gd name="connsiteY12" fmla="*/ 12356 h 693588"/>
              <a:gd name="connsiteX13" fmla="*/ 135925 w 2038408"/>
              <a:gd name="connsiteY13" fmla="*/ 0 h 693588"/>
              <a:gd name="connsiteX14" fmla="*/ 2038408 w 2038408"/>
              <a:gd name="connsiteY14" fmla="*/ 0 h 693588"/>
              <a:gd name="connsiteX0" fmla="*/ 2038925 w 2038925"/>
              <a:gd name="connsiteY0" fmla="*/ 0 h 695968"/>
              <a:gd name="connsiteX1" fmla="*/ 2033204 w 2038925"/>
              <a:gd name="connsiteY1" fmla="*/ 123567 h 695968"/>
              <a:gd name="connsiteX2" fmla="*/ 222939 w 2038925"/>
              <a:gd name="connsiteY2" fmla="*/ 129745 h 695968"/>
              <a:gd name="connsiteX3" fmla="*/ 167333 w 2038925"/>
              <a:gd name="connsiteY3" fmla="*/ 142102 h 695968"/>
              <a:gd name="connsiteX4" fmla="*/ 148798 w 2038925"/>
              <a:gd name="connsiteY4" fmla="*/ 160637 h 695968"/>
              <a:gd name="connsiteX5" fmla="*/ 136442 w 2038925"/>
              <a:gd name="connsiteY5" fmla="*/ 191529 h 695968"/>
              <a:gd name="connsiteX6" fmla="*/ 130263 w 2038925"/>
              <a:gd name="connsiteY6" fmla="*/ 693588 h 695968"/>
              <a:gd name="connsiteX7" fmla="*/ 517 w 2038925"/>
              <a:gd name="connsiteY7" fmla="*/ 695968 h 695968"/>
              <a:gd name="connsiteX8" fmla="*/ 517 w 2038925"/>
              <a:gd name="connsiteY8" fmla="*/ 105032 h 695968"/>
              <a:gd name="connsiteX9" fmla="*/ 6696 w 2038925"/>
              <a:gd name="connsiteY9" fmla="*/ 80318 h 695968"/>
              <a:gd name="connsiteX10" fmla="*/ 25231 w 2038925"/>
              <a:gd name="connsiteY10" fmla="*/ 55605 h 695968"/>
              <a:gd name="connsiteX11" fmla="*/ 37587 w 2038925"/>
              <a:gd name="connsiteY11" fmla="*/ 30891 h 695968"/>
              <a:gd name="connsiteX12" fmla="*/ 87015 w 2038925"/>
              <a:gd name="connsiteY12" fmla="*/ 12356 h 695968"/>
              <a:gd name="connsiteX13" fmla="*/ 136442 w 2038925"/>
              <a:gd name="connsiteY13" fmla="*/ 0 h 695968"/>
              <a:gd name="connsiteX14" fmla="*/ 2038925 w 2038925"/>
              <a:gd name="connsiteY14" fmla="*/ 0 h 695968"/>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25231 w 2038925"/>
              <a:gd name="connsiteY10" fmla="*/ 55605 h 698350"/>
              <a:gd name="connsiteX11" fmla="*/ 37587 w 2038925"/>
              <a:gd name="connsiteY11" fmla="*/ 30891 h 698350"/>
              <a:gd name="connsiteX12" fmla="*/ 87015 w 2038925"/>
              <a:gd name="connsiteY12" fmla="*/ 12356 h 698350"/>
              <a:gd name="connsiteX13" fmla="*/ 136442 w 2038925"/>
              <a:gd name="connsiteY13" fmla="*/ 0 h 698350"/>
              <a:gd name="connsiteX14" fmla="*/ 2038925 w 2038925"/>
              <a:gd name="connsiteY14"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75149 w 2075149"/>
              <a:gd name="connsiteY0" fmla="*/ 0 h 698350"/>
              <a:gd name="connsiteX1" fmla="*/ 2069428 w 2075149"/>
              <a:gd name="connsiteY1" fmla="*/ 123567 h 698350"/>
              <a:gd name="connsiteX2" fmla="*/ 259163 w 2075149"/>
              <a:gd name="connsiteY2" fmla="*/ 129745 h 698350"/>
              <a:gd name="connsiteX3" fmla="*/ 203557 w 2075149"/>
              <a:gd name="connsiteY3" fmla="*/ 142102 h 698350"/>
              <a:gd name="connsiteX4" fmla="*/ 185022 w 2075149"/>
              <a:gd name="connsiteY4" fmla="*/ 160637 h 698350"/>
              <a:gd name="connsiteX5" fmla="*/ 172666 w 2075149"/>
              <a:gd name="connsiteY5" fmla="*/ 191529 h 698350"/>
              <a:gd name="connsiteX6" fmla="*/ 171865 w 2075149"/>
              <a:gd name="connsiteY6" fmla="*/ 698350 h 698350"/>
              <a:gd name="connsiteX7" fmla="*/ 36741 w 2075149"/>
              <a:gd name="connsiteY7" fmla="*/ 695968 h 698350"/>
              <a:gd name="connsiteX8" fmla="*/ 36741 w 2075149"/>
              <a:gd name="connsiteY8" fmla="*/ 105032 h 698350"/>
              <a:gd name="connsiteX9" fmla="*/ 42920 w 2075149"/>
              <a:gd name="connsiteY9" fmla="*/ 80318 h 698350"/>
              <a:gd name="connsiteX10" fmla="*/ 73811 w 2075149"/>
              <a:gd name="connsiteY10" fmla="*/ 30891 h 698350"/>
              <a:gd name="connsiteX11" fmla="*/ 172666 w 2075149"/>
              <a:gd name="connsiteY11" fmla="*/ 0 h 698350"/>
              <a:gd name="connsiteX12" fmla="*/ 2075149 w 2075149"/>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45653 w 2038925"/>
              <a:gd name="connsiteY10" fmla="*/ 33272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1479958 w 2038734"/>
              <a:gd name="connsiteY1" fmla="*/ 126470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1489366 w 1489366"/>
              <a:gd name="connsiteY0" fmla="*/ 2903 h 698350"/>
              <a:gd name="connsiteX1" fmla="*/ 1479958 w 1489366"/>
              <a:gd name="connsiteY1" fmla="*/ 126470 h 698350"/>
              <a:gd name="connsiteX2" fmla="*/ 222748 w 1489366"/>
              <a:gd name="connsiteY2" fmla="*/ 129745 h 698350"/>
              <a:gd name="connsiteX3" fmla="*/ 159075 w 1489366"/>
              <a:gd name="connsiteY3" fmla="*/ 142102 h 698350"/>
              <a:gd name="connsiteX4" fmla="*/ 136251 w 1489366"/>
              <a:gd name="connsiteY4" fmla="*/ 191529 h 698350"/>
              <a:gd name="connsiteX5" fmla="*/ 135450 w 1489366"/>
              <a:gd name="connsiteY5" fmla="*/ 698350 h 698350"/>
              <a:gd name="connsiteX6" fmla="*/ 326 w 1489366"/>
              <a:gd name="connsiteY6" fmla="*/ 695968 h 698350"/>
              <a:gd name="connsiteX7" fmla="*/ 3015 w 1489366"/>
              <a:gd name="connsiteY7" fmla="*/ 174088 h 698350"/>
              <a:gd name="connsiteX8" fmla="*/ 56219 w 1489366"/>
              <a:gd name="connsiteY8" fmla="*/ 45178 h 698350"/>
              <a:gd name="connsiteX9" fmla="*/ 195405 w 1489366"/>
              <a:gd name="connsiteY9" fmla="*/ 0 h 698350"/>
              <a:gd name="connsiteX10" fmla="*/ 1489366 w 1489366"/>
              <a:gd name="connsiteY10" fmla="*/ 2903 h 698350"/>
              <a:gd name="connsiteX0" fmla="*/ 1481992 w 1481992"/>
              <a:gd name="connsiteY0" fmla="*/ 5806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5806 h 698350"/>
              <a:gd name="connsiteX0" fmla="*/ 1481992 w 1481992"/>
              <a:gd name="connsiteY0" fmla="*/ 1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478977 w 1478977"/>
              <a:gd name="connsiteY0" fmla="*/ 1 h 698736"/>
              <a:gd name="connsiteX1" fmla="*/ 1476943 w 1478977"/>
              <a:gd name="connsiteY1" fmla="*/ 126470 h 698736"/>
              <a:gd name="connsiteX2" fmla="*/ 219733 w 1478977"/>
              <a:gd name="connsiteY2" fmla="*/ 129745 h 698736"/>
              <a:gd name="connsiteX3" fmla="*/ 156060 w 1478977"/>
              <a:gd name="connsiteY3" fmla="*/ 142102 h 698736"/>
              <a:gd name="connsiteX4" fmla="*/ 133236 w 1478977"/>
              <a:gd name="connsiteY4" fmla="*/ 191529 h 698736"/>
              <a:gd name="connsiteX5" fmla="*/ 132435 w 1478977"/>
              <a:gd name="connsiteY5" fmla="*/ 698350 h 698736"/>
              <a:gd name="connsiteX6" fmla="*/ 3278 w 1478977"/>
              <a:gd name="connsiteY6" fmla="*/ 698736 h 698736"/>
              <a:gd name="connsiteX7" fmla="*/ 0 w 1478977"/>
              <a:gd name="connsiteY7" fmla="*/ 174088 h 698736"/>
              <a:gd name="connsiteX8" fmla="*/ 53204 w 1478977"/>
              <a:gd name="connsiteY8" fmla="*/ 45178 h 698736"/>
              <a:gd name="connsiteX9" fmla="*/ 192390 w 1478977"/>
              <a:gd name="connsiteY9" fmla="*/ 0 h 698736"/>
              <a:gd name="connsiteX10" fmla="*/ 1478977 w 1478977"/>
              <a:gd name="connsiteY10" fmla="*/ 1 h 698736"/>
              <a:gd name="connsiteX0" fmla="*/ 1478977 w 1478977"/>
              <a:gd name="connsiteY0" fmla="*/ 1 h 701503"/>
              <a:gd name="connsiteX1" fmla="*/ 1476943 w 1478977"/>
              <a:gd name="connsiteY1" fmla="*/ 126470 h 701503"/>
              <a:gd name="connsiteX2" fmla="*/ 219733 w 1478977"/>
              <a:gd name="connsiteY2" fmla="*/ 129745 h 701503"/>
              <a:gd name="connsiteX3" fmla="*/ 156060 w 1478977"/>
              <a:gd name="connsiteY3" fmla="*/ 142102 h 701503"/>
              <a:gd name="connsiteX4" fmla="*/ 133236 w 1478977"/>
              <a:gd name="connsiteY4" fmla="*/ 191529 h 701503"/>
              <a:gd name="connsiteX5" fmla="*/ 132435 w 1478977"/>
              <a:gd name="connsiteY5" fmla="*/ 698350 h 701503"/>
              <a:gd name="connsiteX6" fmla="*/ 3281 w 1478977"/>
              <a:gd name="connsiteY6" fmla="*/ 701503 h 701503"/>
              <a:gd name="connsiteX7" fmla="*/ 0 w 1478977"/>
              <a:gd name="connsiteY7" fmla="*/ 174088 h 701503"/>
              <a:gd name="connsiteX8" fmla="*/ 53204 w 1478977"/>
              <a:gd name="connsiteY8" fmla="*/ 45178 h 701503"/>
              <a:gd name="connsiteX9" fmla="*/ 192390 w 1478977"/>
              <a:gd name="connsiteY9" fmla="*/ 0 h 701503"/>
              <a:gd name="connsiteX10" fmla="*/ 1478977 w 1478977"/>
              <a:gd name="connsiteY10" fmla="*/ 1 h 701503"/>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2689 w 1479231"/>
              <a:gd name="connsiteY5" fmla="*/ 698350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983483 w 1479231"/>
              <a:gd name="connsiteY1" fmla="*/ 126469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985517 w 985517"/>
              <a:gd name="connsiteY0" fmla="*/ 0 h 704271"/>
              <a:gd name="connsiteX1" fmla="*/ 983483 w 985517"/>
              <a:gd name="connsiteY1" fmla="*/ 126469 h 704271"/>
              <a:gd name="connsiteX2" fmla="*/ 219987 w 985517"/>
              <a:gd name="connsiteY2" fmla="*/ 129745 h 704271"/>
              <a:gd name="connsiteX3" fmla="*/ 156314 w 985517"/>
              <a:gd name="connsiteY3" fmla="*/ 142102 h 704271"/>
              <a:gd name="connsiteX4" fmla="*/ 133490 w 985517"/>
              <a:gd name="connsiteY4" fmla="*/ 191529 h 704271"/>
              <a:gd name="connsiteX5" fmla="*/ 135672 w 985517"/>
              <a:gd name="connsiteY5" fmla="*/ 703885 h 704271"/>
              <a:gd name="connsiteX6" fmla="*/ 554 w 985517"/>
              <a:gd name="connsiteY6" fmla="*/ 704271 h 704271"/>
              <a:gd name="connsiteX7" fmla="*/ 254 w 985517"/>
              <a:gd name="connsiteY7" fmla="*/ 174088 h 704271"/>
              <a:gd name="connsiteX8" fmla="*/ 53458 w 985517"/>
              <a:gd name="connsiteY8" fmla="*/ 45178 h 704271"/>
              <a:gd name="connsiteX9" fmla="*/ 192644 w 985517"/>
              <a:gd name="connsiteY9" fmla="*/ 0 h 704271"/>
              <a:gd name="connsiteX10" fmla="*/ 985517 w 985517"/>
              <a:gd name="connsiteY10" fmla="*/ 0 h 704271"/>
              <a:gd name="connsiteX0" fmla="*/ 985517 w 985517"/>
              <a:gd name="connsiteY0" fmla="*/ 0 h 1039438"/>
              <a:gd name="connsiteX1" fmla="*/ 983483 w 985517"/>
              <a:gd name="connsiteY1" fmla="*/ 126469 h 1039438"/>
              <a:gd name="connsiteX2" fmla="*/ 219987 w 985517"/>
              <a:gd name="connsiteY2" fmla="*/ 129745 h 1039438"/>
              <a:gd name="connsiteX3" fmla="*/ 156314 w 985517"/>
              <a:gd name="connsiteY3" fmla="*/ 142102 h 1039438"/>
              <a:gd name="connsiteX4" fmla="*/ 133490 w 985517"/>
              <a:gd name="connsiteY4" fmla="*/ 191529 h 1039438"/>
              <a:gd name="connsiteX5" fmla="*/ 135672 w 985517"/>
              <a:gd name="connsiteY5" fmla="*/ 703885 h 1039438"/>
              <a:gd name="connsiteX6" fmla="*/ 158153 w 985517"/>
              <a:gd name="connsiteY6" fmla="*/ 1039438 h 1039438"/>
              <a:gd name="connsiteX7" fmla="*/ 554 w 985517"/>
              <a:gd name="connsiteY7" fmla="*/ 704271 h 1039438"/>
              <a:gd name="connsiteX8" fmla="*/ 254 w 985517"/>
              <a:gd name="connsiteY8" fmla="*/ 174088 h 1039438"/>
              <a:gd name="connsiteX9" fmla="*/ 53458 w 985517"/>
              <a:gd name="connsiteY9" fmla="*/ 45178 h 1039438"/>
              <a:gd name="connsiteX10" fmla="*/ 192644 w 985517"/>
              <a:gd name="connsiteY10" fmla="*/ 0 h 1039438"/>
              <a:gd name="connsiteX11" fmla="*/ 985517 w 985517"/>
              <a:gd name="connsiteY11" fmla="*/ 0 h 1039438"/>
              <a:gd name="connsiteX0" fmla="*/ 985517 w 985517"/>
              <a:gd name="connsiteY0" fmla="*/ 0 h 1040484"/>
              <a:gd name="connsiteX1" fmla="*/ 983483 w 985517"/>
              <a:gd name="connsiteY1" fmla="*/ 126469 h 1040484"/>
              <a:gd name="connsiteX2" fmla="*/ 219987 w 985517"/>
              <a:gd name="connsiteY2" fmla="*/ 129745 h 1040484"/>
              <a:gd name="connsiteX3" fmla="*/ 156314 w 985517"/>
              <a:gd name="connsiteY3" fmla="*/ 142102 h 1040484"/>
              <a:gd name="connsiteX4" fmla="*/ 133490 w 985517"/>
              <a:gd name="connsiteY4" fmla="*/ 191529 h 1040484"/>
              <a:gd name="connsiteX5" fmla="*/ 135672 w 985517"/>
              <a:gd name="connsiteY5" fmla="*/ 703885 h 1040484"/>
              <a:gd name="connsiteX6" fmla="*/ 170558 w 985517"/>
              <a:gd name="connsiteY6" fmla="*/ 940495 h 1040484"/>
              <a:gd name="connsiteX7" fmla="*/ 158153 w 985517"/>
              <a:gd name="connsiteY7" fmla="*/ 1039438 h 1040484"/>
              <a:gd name="connsiteX8" fmla="*/ 554 w 985517"/>
              <a:gd name="connsiteY8" fmla="*/ 704271 h 1040484"/>
              <a:gd name="connsiteX9" fmla="*/ 254 w 985517"/>
              <a:gd name="connsiteY9" fmla="*/ 174088 h 1040484"/>
              <a:gd name="connsiteX10" fmla="*/ 53458 w 985517"/>
              <a:gd name="connsiteY10" fmla="*/ 45178 h 1040484"/>
              <a:gd name="connsiteX11" fmla="*/ 192644 w 985517"/>
              <a:gd name="connsiteY11" fmla="*/ 0 h 1040484"/>
              <a:gd name="connsiteX12" fmla="*/ 985517 w 985517"/>
              <a:gd name="connsiteY12" fmla="*/ 0 h 1040484"/>
              <a:gd name="connsiteX0" fmla="*/ 985517 w 985517"/>
              <a:gd name="connsiteY0" fmla="*/ 0 h 1041326"/>
              <a:gd name="connsiteX1" fmla="*/ 983483 w 985517"/>
              <a:gd name="connsiteY1" fmla="*/ 126469 h 1041326"/>
              <a:gd name="connsiteX2" fmla="*/ 219987 w 985517"/>
              <a:gd name="connsiteY2" fmla="*/ 129745 h 1041326"/>
              <a:gd name="connsiteX3" fmla="*/ 156314 w 985517"/>
              <a:gd name="connsiteY3" fmla="*/ 142102 h 1041326"/>
              <a:gd name="connsiteX4" fmla="*/ 133490 w 985517"/>
              <a:gd name="connsiteY4" fmla="*/ 191529 h 1041326"/>
              <a:gd name="connsiteX5" fmla="*/ 135672 w 985517"/>
              <a:gd name="connsiteY5" fmla="*/ 703885 h 1041326"/>
              <a:gd name="connsiteX6" fmla="*/ 170558 w 985517"/>
              <a:gd name="connsiteY6" fmla="*/ 940495 h 1041326"/>
              <a:gd name="connsiteX7" fmla="*/ 158153 w 985517"/>
              <a:gd name="connsiteY7" fmla="*/ 1039438 h 1041326"/>
              <a:gd name="connsiteX8" fmla="*/ 16736 w 985517"/>
              <a:gd name="connsiteY8" fmla="*/ 1001745 h 1041326"/>
              <a:gd name="connsiteX9" fmla="*/ 554 w 985517"/>
              <a:gd name="connsiteY9" fmla="*/ 704271 h 1041326"/>
              <a:gd name="connsiteX10" fmla="*/ 254 w 985517"/>
              <a:gd name="connsiteY10" fmla="*/ 174088 h 1041326"/>
              <a:gd name="connsiteX11" fmla="*/ 53458 w 985517"/>
              <a:gd name="connsiteY11" fmla="*/ 45178 h 1041326"/>
              <a:gd name="connsiteX12" fmla="*/ 192644 w 985517"/>
              <a:gd name="connsiteY12" fmla="*/ 0 h 1041326"/>
              <a:gd name="connsiteX13" fmla="*/ 985517 w 985517"/>
              <a:gd name="connsiteY13" fmla="*/ 0 h 1041326"/>
              <a:gd name="connsiteX0" fmla="*/ 985517 w 985517"/>
              <a:gd name="connsiteY0" fmla="*/ 0 h 1041326"/>
              <a:gd name="connsiteX1" fmla="*/ 983483 w 985517"/>
              <a:gd name="connsiteY1" fmla="*/ 126469 h 1041326"/>
              <a:gd name="connsiteX2" fmla="*/ 219987 w 985517"/>
              <a:gd name="connsiteY2" fmla="*/ 129745 h 1041326"/>
              <a:gd name="connsiteX3" fmla="*/ 156314 w 985517"/>
              <a:gd name="connsiteY3" fmla="*/ 142102 h 1041326"/>
              <a:gd name="connsiteX4" fmla="*/ 133490 w 985517"/>
              <a:gd name="connsiteY4" fmla="*/ 191529 h 1041326"/>
              <a:gd name="connsiteX5" fmla="*/ 135672 w 985517"/>
              <a:gd name="connsiteY5" fmla="*/ 703885 h 1041326"/>
              <a:gd name="connsiteX6" fmla="*/ 170558 w 985517"/>
              <a:gd name="connsiteY6" fmla="*/ 940495 h 1041326"/>
              <a:gd name="connsiteX7" fmla="*/ 158153 w 985517"/>
              <a:gd name="connsiteY7" fmla="*/ 1039438 h 1041326"/>
              <a:gd name="connsiteX8" fmla="*/ 16736 w 985517"/>
              <a:gd name="connsiteY8" fmla="*/ 1001745 h 1041326"/>
              <a:gd name="connsiteX9" fmla="*/ 554 w 985517"/>
              <a:gd name="connsiteY9" fmla="*/ 704271 h 1041326"/>
              <a:gd name="connsiteX10" fmla="*/ 254 w 985517"/>
              <a:gd name="connsiteY10" fmla="*/ 174088 h 1041326"/>
              <a:gd name="connsiteX11" fmla="*/ 53458 w 985517"/>
              <a:gd name="connsiteY11" fmla="*/ 45178 h 1041326"/>
              <a:gd name="connsiteX12" fmla="*/ 192644 w 985517"/>
              <a:gd name="connsiteY12" fmla="*/ 0 h 1041326"/>
              <a:gd name="connsiteX13" fmla="*/ 985517 w 985517"/>
              <a:gd name="connsiteY13" fmla="*/ 0 h 1041326"/>
              <a:gd name="connsiteX0" fmla="*/ 986147 w 986147"/>
              <a:gd name="connsiteY0" fmla="*/ 0 h 1041326"/>
              <a:gd name="connsiteX1" fmla="*/ 984113 w 986147"/>
              <a:gd name="connsiteY1" fmla="*/ 126469 h 1041326"/>
              <a:gd name="connsiteX2" fmla="*/ 220617 w 986147"/>
              <a:gd name="connsiteY2" fmla="*/ 129745 h 1041326"/>
              <a:gd name="connsiteX3" fmla="*/ 156944 w 986147"/>
              <a:gd name="connsiteY3" fmla="*/ 142102 h 1041326"/>
              <a:gd name="connsiteX4" fmla="*/ 134120 w 986147"/>
              <a:gd name="connsiteY4" fmla="*/ 191529 h 1041326"/>
              <a:gd name="connsiteX5" fmla="*/ 136302 w 986147"/>
              <a:gd name="connsiteY5" fmla="*/ 703885 h 1041326"/>
              <a:gd name="connsiteX6" fmla="*/ 171188 w 986147"/>
              <a:gd name="connsiteY6" fmla="*/ 940495 h 1041326"/>
              <a:gd name="connsiteX7" fmla="*/ 158783 w 986147"/>
              <a:gd name="connsiteY7" fmla="*/ 1039438 h 1041326"/>
              <a:gd name="connsiteX8" fmla="*/ 17366 w 986147"/>
              <a:gd name="connsiteY8" fmla="*/ 1001745 h 1041326"/>
              <a:gd name="connsiteX9" fmla="*/ 0 w 986147"/>
              <a:gd name="connsiteY9" fmla="*/ 907514 h 1041326"/>
              <a:gd name="connsiteX10" fmla="*/ 1184 w 986147"/>
              <a:gd name="connsiteY10" fmla="*/ 704271 h 1041326"/>
              <a:gd name="connsiteX11" fmla="*/ 884 w 986147"/>
              <a:gd name="connsiteY11" fmla="*/ 174088 h 1041326"/>
              <a:gd name="connsiteX12" fmla="*/ 54088 w 986147"/>
              <a:gd name="connsiteY12" fmla="*/ 45178 h 1041326"/>
              <a:gd name="connsiteX13" fmla="*/ 193274 w 986147"/>
              <a:gd name="connsiteY13" fmla="*/ 0 h 1041326"/>
              <a:gd name="connsiteX14" fmla="*/ 986147 w 986147"/>
              <a:gd name="connsiteY14" fmla="*/ 0 h 1041326"/>
              <a:gd name="connsiteX0" fmla="*/ 986147 w 986147"/>
              <a:gd name="connsiteY0" fmla="*/ 0 h 1049274"/>
              <a:gd name="connsiteX1" fmla="*/ 984113 w 986147"/>
              <a:gd name="connsiteY1" fmla="*/ 126469 h 1049274"/>
              <a:gd name="connsiteX2" fmla="*/ 220617 w 986147"/>
              <a:gd name="connsiteY2" fmla="*/ 129745 h 1049274"/>
              <a:gd name="connsiteX3" fmla="*/ 156944 w 986147"/>
              <a:gd name="connsiteY3" fmla="*/ 142102 h 1049274"/>
              <a:gd name="connsiteX4" fmla="*/ 134120 w 986147"/>
              <a:gd name="connsiteY4" fmla="*/ 191529 h 1049274"/>
              <a:gd name="connsiteX5" fmla="*/ 136302 w 986147"/>
              <a:gd name="connsiteY5" fmla="*/ 703885 h 1049274"/>
              <a:gd name="connsiteX6" fmla="*/ 171188 w 986147"/>
              <a:gd name="connsiteY6" fmla="*/ 940495 h 1049274"/>
              <a:gd name="connsiteX7" fmla="*/ 158783 w 986147"/>
              <a:gd name="connsiteY7" fmla="*/ 1039438 h 1049274"/>
              <a:gd name="connsiteX8" fmla="*/ 69467 w 986147"/>
              <a:gd name="connsiteY8" fmla="*/ 1041793 h 1049274"/>
              <a:gd name="connsiteX9" fmla="*/ 17366 w 986147"/>
              <a:gd name="connsiteY9" fmla="*/ 1001745 h 1049274"/>
              <a:gd name="connsiteX10" fmla="*/ 0 w 986147"/>
              <a:gd name="connsiteY10" fmla="*/ 907514 h 1049274"/>
              <a:gd name="connsiteX11" fmla="*/ 1184 w 986147"/>
              <a:gd name="connsiteY11" fmla="*/ 704271 h 1049274"/>
              <a:gd name="connsiteX12" fmla="*/ 884 w 986147"/>
              <a:gd name="connsiteY12" fmla="*/ 174088 h 1049274"/>
              <a:gd name="connsiteX13" fmla="*/ 54088 w 986147"/>
              <a:gd name="connsiteY13" fmla="*/ 45178 h 1049274"/>
              <a:gd name="connsiteX14" fmla="*/ 193274 w 986147"/>
              <a:gd name="connsiteY14" fmla="*/ 0 h 1049274"/>
              <a:gd name="connsiteX15" fmla="*/ 986147 w 986147"/>
              <a:gd name="connsiteY15" fmla="*/ 0 h 1049274"/>
              <a:gd name="connsiteX0" fmla="*/ 986868 w 986868"/>
              <a:gd name="connsiteY0" fmla="*/ 0 h 1049274"/>
              <a:gd name="connsiteX1" fmla="*/ 984834 w 986868"/>
              <a:gd name="connsiteY1" fmla="*/ 126469 h 1049274"/>
              <a:gd name="connsiteX2" fmla="*/ 221338 w 986868"/>
              <a:gd name="connsiteY2" fmla="*/ 129745 h 1049274"/>
              <a:gd name="connsiteX3" fmla="*/ 157665 w 986868"/>
              <a:gd name="connsiteY3" fmla="*/ 142102 h 1049274"/>
              <a:gd name="connsiteX4" fmla="*/ 134841 w 986868"/>
              <a:gd name="connsiteY4" fmla="*/ 191529 h 1049274"/>
              <a:gd name="connsiteX5" fmla="*/ 137023 w 986868"/>
              <a:gd name="connsiteY5" fmla="*/ 703885 h 1049274"/>
              <a:gd name="connsiteX6" fmla="*/ 171909 w 986868"/>
              <a:gd name="connsiteY6" fmla="*/ 940495 h 1049274"/>
              <a:gd name="connsiteX7" fmla="*/ 159504 w 986868"/>
              <a:gd name="connsiteY7" fmla="*/ 1039438 h 1049274"/>
              <a:gd name="connsiteX8" fmla="*/ 70188 w 986868"/>
              <a:gd name="connsiteY8" fmla="*/ 1041793 h 1049274"/>
              <a:gd name="connsiteX9" fmla="*/ 18087 w 986868"/>
              <a:gd name="connsiteY9" fmla="*/ 1001745 h 1049274"/>
              <a:gd name="connsiteX10" fmla="*/ 721 w 986868"/>
              <a:gd name="connsiteY10" fmla="*/ 907514 h 1049274"/>
              <a:gd name="connsiteX11" fmla="*/ 1905 w 986868"/>
              <a:gd name="connsiteY11" fmla="*/ 704271 h 1049274"/>
              <a:gd name="connsiteX12" fmla="*/ 1605 w 986868"/>
              <a:gd name="connsiteY12" fmla="*/ 174088 h 1049274"/>
              <a:gd name="connsiteX13" fmla="*/ 54809 w 986868"/>
              <a:gd name="connsiteY13" fmla="*/ 45178 h 1049274"/>
              <a:gd name="connsiteX14" fmla="*/ 193995 w 986868"/>
              <a:gd name="connsiteY14" fmla="*/ 0 h 1049274"/>
              <a:gd name="connsiteX15" fmla="*/ 986868 w 986868"/>
              <a:gd name="connsiteY15" fmla="*/ 0 h 1049274"/>
              <a:gd name="connsiteX0" fmla="*/ 986868 w 986868"/>
              <a:gd name="connsiteY0" fmla="*/ 0 h 1049274"/>
              <a:gd name="connsiteX1" fmla="*/ 984834 w 986868"/>
              <a:gd name="connsiteY1" fmla="*/ 126469 h 1049274"/>
              <a:gd name="connsiteX2" fmla="*/ 221338 w 986868"/>
              <a:gd name="connsiteY2" fmla="*/ 129745 h 1049274"/>
              <a:gd name="connsiteX3" fmla="*/ 157665 w 986868"/>
              <a:gd name="connsiteY3" fmla="*/ 142102 h 1049274"/>
              <a:gd name="connsiteX4" fmla="*/ 134841 w 986868"/>
              <a:gd name="connsiteY4" fmla="*/ 191529 h 1049274"/>
              <a:gd name="connsiteX5" fmla="*/ 137023 w 986868"/>
              <a:gd name="connsiteY5" fmla="*/ 703885 h 1049274"/>
              <a:gd name="connsiteX6" fmla="*/ 129732 w 986868"/>
              <a:gd name="connsiteY6" fmla="*/ 883956 h 1049274"/>
              <a:gd name="connsiteX7" fmla="*/ 159504 w 986868"/>
              <a:gd name="connsiteY7" fmla="*/ 1039438 h 1049274"/>
              <a:gd name="connsiteX8" fmla="*/ 70188 w 986868"/>
              <a:gd name="connsiteY8" fmla="*/ 1041793 h 1049274"/>
              <a:gd name="connsiteX9" fmla="*/ 18087 w 986868"/>
              <a:gd name="connsiteY9" fmla="*/ 1001745 h 1049274"/>
              <a:gd name="connsiteX10" fmla="*/ 721 w 986868"/>
              <a:gd name="connsiteY10" fmla="*/ 907514 h 1049274"/>
              <a:gd name="connsiteX11" fmla="*/ 1905 w 986868"/>
              <a:gd name="connsiteY11" fmla="*/ 704271 h 1049274"/>
              <a:gd name="connsiteX12" fmla="*/ 1605 w 986868"/>
              <a:gd name="connsiteY12" fmla="*/ 174088 h 1049274"/>
              <a:gd name="connsiteX13" fmla="*/ 54809 w 986868"/>
              <a:gd name="connsiteY13" fmla="*/ 45178 h 1049274"/>
              <a:gd name="connsiteX14" fmla="*/ 193995 w 986868"/>
              <a:gd name="connsiteY14" fmla="*/ 0 h 1049274"/>
              <a:gd name="connsiteX15" fmla="*/ 986868 w 986868"/>
              <a:gd name="connsiteY15" fmla="*/ 0 h 1049274"/>
              <a:gd name="connsiteX0" fmla="*/ 986868 w 986868"/>
              <a:gd name="connsiteY0" fmla="*/ 0 h 1091876"/>
              <a:gd name="connsiteX1" fmla="*/ 984834 w 986868"/>
              <a:gd name="connsiteY1" fmla="*/ 126469 h 1091876"/>
              <a:gd name="connsiteX2" fmla="*/ 221338 w 986868"/>
              <a:gd name="connsiteY2" fmla="*/ 129745 h 1091876"/>
              <a:gd name="connsiteX3" fmla="*/ 157665 w 986868"/>
              <a:gd name="connsiteY3" fmla="*/ 142102 h 1091876"/>
              <a:gd name="connsiteX4" fmla="*/ 134841 w 986868"/>
              <a:gd name="connsiteY4" fmla="*/ 191529 h 1091876"/>
              <a:gd name="connsiteX5" fmla="*/ 137023 w 986868"/>
              <a:gd name="connsiteY5" fmla="*/ 703885 h 1091876"/>
              <a:gd name="connsiteX6" fmla="*/ 129732 w 986868"/>
              <a:gd name="connsiteY6" fmla="*/ 883956 h 1091876"/>
              <a:gd name="connsiteX7" fmla="*/ 179352 w 986868"/>
              <a:gd name="connsiteY7" fmla="*/ 1088909 h 1091876"/>
              <a:gd name="connsiteX8" fmla="*/ 70188 w 986868"/>
              <a:gd name="connsiteY8" fmla="*/ 1041793 h 1091876"/>
              <a:gd name="connsiteX9" fmla="*/ 18087 w 986868"/>
              <a:gd name="connsiteY9" fmla="*/ 1001745 h 1091876"/>
              <a:gd name="connsiteX10" fmla="*/ 721 w 986868"/>
              <a:gd name="connsiteY10" fmla="*/ 907514 h 1091876"/>
              <a:gd name="connsiteX11" fmla="*/ 1905 w 986868"/>
              <a:gd name="connsiteY11" fmla="*/ 704271 h 1091876"/>
              <a:gd name="connsiteX12" fmla="*/ 1605 w 986868"/>
              <a:gd name="connsiteY12" fmla="*/ 174088 h 1091876"/>
              <a:gd name="connsiteX13" fmla="*/ 54809 w 986868"/>
              <a:gd name="connsiteY13" fmla="*/ 45178 h 1091876"/>
              <a:gd name="connsiteX14" fmla="*/ 193995 w 986868"/>
              <a:gd name="connsiteY14" fmla="*/ 0 h 1091876"/>
              <a:gd name="connsiteX15" fmla="*/ 986868 w 986868"/>
              <a:gd name="connsiteY15" fmla="*/ 0 h 1091876"/>
              <a:gd name="connsiteX0" fmla="*/ 986868 w 986868"/>
              <a:gd name="connsiteY0" fmla="*/ 0 h 1089361"/>
              <a:gd name="connsiteX1" fmla="*/ 984834 w 986868"/>
              <a:gd name="connsiteY1" fmla="*/ 126469 h 1089361"/>
              <a:gd name="connsiteX2" fmla="*/ 221338 w 986868"/>
              <a:gd name="connsiteY2" fmla="*/ 129745 h 1089361"/>
              <a:gd name="connsiteX3" fmla="*/ 157665 w 986868"/>
              <a:gd name="connsiteY3" fmla="*/ 142102 h 1089361"/>
              <a:gd name="connsiteX4" fmla="*/ 134841 w 986868"/>
              <a:gd name="connsiteY4" fmla="*/ 191529 h 1089361"/>
              <a:gd name="connsiteX5" fmla="*/ 137023 w 986868"/>
              <a:gd name="connsiteY5" fmla="*/ 703885 h 1089361"/>
              <a:gd name="connsiteX6" fmla="*/ 129732 w 986868"/>
              <a:gd name="connsiteY6" fmla="*/ 883956 h 1089361"/>
              <a:gd name="connsiteX7" fmla="*/ 219047 w 986868"/>
              <a:gd name="connsiteY7" fmla="*/ 1006456 h 1089361"/>
              <a:gd name="connsiteX8" fmla="*/ 179352 w 986868"/>
              <a:gd name="connsiteY8" fmla="*/ 1088909 h 1089361"/>
              <a:gd name="connsiteX9" fmla="*/ 70188 w 986868"/>
              <a:gd name="connsiteY9" fmla="*/ 1041793 h 1089361"/>
              <a:gd name="connsiteX10" fmla="*/ 18087 w 986868"/>
              <a:gd name="connsiteY10" fmla="*/ 1001745 h 1089361"/>
              <a:gd name="connsiteX11" fmla="*/ 721 w 986868"/>
              <a:gd name="connsiteY11" fmla="*/ 907514 h 1089361"/>
              <a:gd name="connsiteX12" fmla="*/ 1905 w 986868"/>
              <a:gd name="connsiteY12" fmla="*/ 704271 h 1089361"/>
              <a:gd name="connsiteX13" fmla="*/ 1605 w 986868"/>
              <a:gd name="connsiteY13" fmla="*/ 174088 h 1089361"/>
              <a:gd name="connsiteX14" fmla="*/ 54809 w 986868"/>
              <a:gd name="connsiteY14" fmla="*/ 45178 h 1089361"/>
              <a:gd name="connsiteX15" fmla="*/ 193995 w 986868"/>
              <a:gd name="connsiteY15" fmla="*/ 0 h 1089361"/>
              <a:gd name="connsiteX16" fmla="*/ 986868 w 986868"/>
              <a:gd name="connsiteY16" fmla="*/ 0 h 1089361"/>
              <a:gd name="connsiteX0" fmla="*/ 986868 w 986868"/>
              <a:gd name="connsiteY0" fmla="*/ 0 h 1096372"/>
              <a:gd name="connsiteX1" fmla="*/ 984834 w 986868"/>
              <a:gd name="connsiteY1" fmla="*/ 126469 h 1096372"/>
              <a:gd name="connsiteX2" fmla="*/ 221338 w 986868"/>
              <a:gd name="connsiteY2" fmla="*/ 129745 h 1096372"/>
              <a:gd name="connsiteX3" fmla="*/ 157665 w 986868"/>
              <a:gd name="connsiteY3" fmla="*/ 142102 h 1096372"/>
              <a:gd name="connsiteX4" fmla="*/ 134841 w 986868"/>
              <a:gd name="connsiteY4" fmla="*/ 191529 h 1096372"/>
              <a:gd name="connsiteX5" fmla="*/ 137023 w 986868"/>
              <a:gd name="connsiteY5" fmla="*/ 703885 h 1096372"/>
              <a:gd name="connsiteX6" fmla="*/ 129732 w 986868"/>
              <a:gd name="connsiteY6" fmla="*/ 883956 h 1096372"/>
              <a:gd name="connsiteX7" fmla="*/ 219047 w 986868"/>
              <a:gd name="connsiteY7" fmla="*/ 1006456 h 1096372"/>
              <a:gd name="connsiteX8" fmla="*/ 214086 w 986868"/>
              <a:gd name="connsiteY8" fmla="*/ 1095976 h 1096372"/>
              <a:gd name="connsiteX9" fmla="*/ 70188 w 986868"/>
              <a:gd name="connsiteY9" fmla="*/ 1041793 h 1096372"/>
              <a:gd name="connsiteX10" fmla="*/ 18087 w 986868"/>
              <a:gd name="connsiteY10" fmla="*/ 1001745 h 1096372"/>
              <a:gd name="connsiteX11" fmla="*/ 721 w 986868"/>
              <a:gd name="connsiteY11" fmla="*/ 907514 h 1096372"/>
              <a:gd name="connsiteX12" fmla="*/ 1905 w 986868"/>
              <a:gd name="connsiteY12" fmla="*/ 704271 h 1096372"/>
              <a:gd name="connsiteX13" fmla="*/ 1605 w 986868"/>
              <a:gd name="connsiteY13" fmla="*/ 174088 h 1096372"/>
              <a:gd name="connsiteX14" fmla="*/ 54809 w 986868"/>
              <a:gd name="connsiteY14" fmla="*/ 45178 h 1096372"/>
              <a:gd name="connsiteX15" fmla="*/ 193995 w 986868"/>
              <a:gd name="connsiteY15" fmla="*/ 0 h 1096372"/>
              <a:gd name="connsiteX16" fmla="*/ 986868 w 986868"/>
              <a:gd name="connsiteY16" fmla="*/ 0 h 1096372"/>
              <a:gd name="connsiteX0" fmla="*/ 986868 w 986868"/>
              <a:gd name="connsiteY0" fmla="*/ 0 h 1096372"/>
              <a:gd name="connsiteX1" fmla="*/ 984834 w 986868"/>
              <a:gd name="connsiteY1" fmla="*/ 126469 h 1096372"/>
              <a:gd name="connsiteX2" fmla="*/ 221338 w 986868"/>
              <a:gd name="connsiteY2" fmla="*/ 129745 h 1096372"/>
              <a:gd name="connsiteX3" fmla="*/ 157665 w 986868"/>
              <a:gd name="connsiteY3" fmla="*/ 142102 h 1096372"/>
              <a:gd name="connsiteX4" fmla="*/ 134841 w 986868"/>
              <a:gd name="connsiteY4" fmla="*/ 191529 h 1096372"/>
              <a:gd name="connsiteX5" fmla="*/ 137023 w 986868"/>
              <a:gd name="connsiteY5" fmla="*/ 703885 h 1096372"/>
              <a:gd name="connsiteX6" fmla="*/ 129732 w 986868"/>
              <a:gd name="connsiteY6" fmla="*/ 883956 h 1096372"/>
              <a:gd name="connsiteX7" fmla="*/ 142136 w 986868"/>
              <a:gd name="connsiteY7" fmla="*/ 971118 h 1096372"/>
              <a:gd name="connsiteX8" fmla="*/ 219047 w 986868"/>
              <a:gd name="connsiteY8" fmla="*/ 1006456 h 1096372"/>
              <a:gd name="connsiteX9" fmla="*/ 214086 w 986868"/>
              <a:gd name="connsiteY9" fmla="*/ 1095976 h 1096372"/>
              <a:gd name="connsiteX10" fmla="*/ 70188 w 986868"/>
              <a:gd name="connsiteY10" fmla="*/ 1041793 h 1096372"/>
              <a:gd name="connsiteX11" fmla="*/ 18087 w 986868"/>
              <a:gd name="connsiteY11" fmla="*/ 1001745 h 1096372"/>
              <a:gd name="connsiteX12" fmla="*/ 721 w 986868"/>
              <a:gd name="connsiteY12" fmla="*/ 907514 h 1096372"/>
              <a:gd name="connsiteX13" fmla="*/ 1905 w 986868"/>
              <a:gd name="connsiteY13" fmla="*/ 704271 h 1096372"/>
              <a:gd name="connsiteX14" fmla="*/ 1605 w 986868"/>
              <a:gd name="connsiteY14" fmla="*/ 174088 h 1096372"/>
              <a:gd name="connsiteX15" fmla="*/ 54809 w 986868"/>
              <a:gd name="connsiteY15" fmla="*/ 45178 h 1096372"/>
              <a:gd name="connsiteX16" fmla="*/ 193995 w 986868"/>
              <a:gd name="connsiteY16" fmla="*/ 0 h 1096372"/>
              <a:gd name="connsiteX17" fmla="*/ 986868 w 986868"/>
              <a:gd name="connsiteY17" fmla="*/ 0 h 1096372"/>
              <a:gd name="connsiteX0" fmla="*/ 986868 w 986868"/>
              <a:gd name="connsiteY0" fmla="*/ 0 h 1096905"/>
              <a:gd name="connsiteX1" fmla="*/ 984834 w 986868"/>
              <a:gd name="connsiteY1" fmla="*/ 126469 h 1096905"/>
              <a:gd name="connsiteX2" fmla="*/ 221338 w 986868"/>
              <a:gd name="connsiteY2" fmla="*/ 129745 h 1096905"/>
              <a:gd name="connsiteX3" fmla="*/ 157665 w 986868"/>
              <a:gd name="connsiteY3" fmla="*/ 142102 h 1096905"/>
              <a:gd name="connsiteX4" fmla="*/ 134841 w 986868"/>
              <a:gd name="connsiteY4" fmla="*/ 191529 h 1096905"/>
              <a:gd name="connsiteX5" fmla="*/ 137023 w 986868"/>
              <a:gd name="connsiteY5" fmla="*/ 703885 h 1096905"/>
              <a:gd name="connsiteX6" fmla="*/ 129732 w 986868"/>
              <a:gd name="connsiteY6" fmla="*/ 883956 h 1096905"/>
              <a:gd name="connsiteX7" fmla="*/ 142136 w 986868"/>
              <a:gd name="connsiteY7" fmla="*/ 971118 h 1096905"/>
              <a:gd name="connsiteX8" fmla="*/ 219047 w 986868"/>
              <a:gd name="connsiteY8" fmla="*/ 1006456 h 1096905"/>
              <a:gd name="connsiteX9" fmla="*/ 214086 w 986868"/>
              <a:gd name="connsiteY9" fmla="*/ 1095976 h 1096905"/>
              <a:gd name="connsiteX10" fmla="*/ 75150 w 986868"/>
              <a:gd name="connsiteY10" fmla="*/ 1074774 h 1096905"/>
              <a:gd name="connsiteX11" fmla="*/ 18087 w 986868"/>
              <a:gd name="connsiteY11" fmla="*/ 1001745 h 1096905"/>
              <a:gd name="connsiteX12" fmla="*/ 721 w 986868"/>
              <a:gd name="connsiteY12" fmla="*/ 907514 h 1096905"/>
              <a:gd name="connsiteX13" fmla="*/ 1905 w 986868"/>
              <a:gd name="connsiteY13" fmla="*/ 704271 h 1096905"/>
              <a:gd name="connsiteX14" fmla="*/ 1605 w 986868"/>
              <a:gd name="connsiteY14" fmla="*/ 174088 h 1096905"/>
              <a:gd name="connsiteX15" fmla="*/ 54809 w 986868"/>
              <a:gd name="connsiteY15" fmla="*/ 45178 h 1096905"/>
              <a:gd name="connsiteX16" fmla="*/ 193995 w 986868"/>
              <a:gd name="connsiteY16" fmla="*/ 0 h 1096905"/>
              <a:gd name="connsiteX17" fmla="*/ 986868 w 986868"/>
              <a:gd name="connsiteY17" fmla="*/ 0 h 1096905"/>
              <a:gd name="connsiteX0" fmla="*/ 986868 w 986868"/>
              <a:gd name="connsiteY0" fmla="*/ 0 h 1096905"/>
              <a:gd name="connsiteX1" fmla="*/ 984834 w 986868"/>
              <a:gd name="connsiteY1" fmla="*/ 126469 h 1096905"/>
              <a:gd name="connsiteX2" fmla="*/ 221338 w 986868"/>
              <a:gd name="connsiteY2" fmla="*/ 129745 h 1096905"/>
              <a:gd name="connsiteX3" fmla="*/ 157665 w 986868"/>
              <a:gd name="connsiteY3" fmla="*/ 142102 h 1096905"/>
              <a:gd name="connsiteX4" fmla="*/ 134841 w 986868"/>
              <a:gd name="connsiteY4" fmla="*/ 191529 h 1096905"/>
              <a:gd name="connsiteX5" fmla="*/ 137023 w 986868"/>
              <a:gd name="connsiteY5" fmla="*/ 703885 h 1096905"/>
              <a:gd name="connsiteX6" fmla="*/ 129732 w 986868"/>
              <a:gd name="connsiteY6" fmla="*/ 883956 h 1096905"/>
              <a:gd name="connsiteX7" fmla="*/ 142136 w 986868"/>
              <a:gd name="connsiteY7" fmla="*/ 971118 h 1096905"/>
              <a:gd name="connsiteX8" fmla="*/ 219048 w 986868"/>
              <a:gd name="connsiteY8" fmla="*/ 985253 h 1096905"/>
              <a:gd name="connsiteX9" fmla="*/ 214086 w 986868"/>
              <a:gd name="connsiteY9" fmla="*/ 1095976 h 1096905"/>
              <a:gd name="connsiteX10" fmla="*/ 75150 w 986868"/>
              <a:gd name="connsiteY10" fmla="*/ 1074774 h 1096905"/>
              <a:gd name="connsiteX11" fmla="*/ 18087 w 986868"/>
              <a:gd name="connsiteY11" fmla="*/ 1001745 h 1096905"/>
              <a:gd name="connsiteX12" fmla="*/ 721 w 986868"/>
              <a:gd name="connsiteY12" fmla="*/ 907514 h 1096905"/>
              <a:gd name="connsiteX13" fmla="*/ 1905 w 986868"/>
              <a:gd name="connsiteY13" fmla="*/ 704271 h 1096905"/>
              <a:gd name="connsiteX14" fmla="*/ 1605 w 986868"/>
              <a:gd name="connsiteY14" fmla="*/ 174088 h 1096905"/>
              <a:gd name="connsiteX15" fmla="*/ 54809 w 986868"/>
              <a:gd name="connsiteY15" fmla="*/ 45178 h 1096905"/>
              <a:gd name="connsiteX16" fmla="*/ 193995 w 986868"/>
              <a:gd name="connsiteY16" fmla="*/ 0 h 1096905"/>
              <a:gd name="connsiteX17" fmla="*/ 986868 w 986868"/>
              <a:gd name="connsiteY17" fmla="*/ 0 h 1096905"/>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29732 w 986868"/>
              <a:gd name="connsiteY6" fmla="*/ 883956 h 1082102"/>
              <a:gd name="connsiteX7" fmla="*/ 142136 w 986868"/>
              <a:gd name="connsiteY7" fmla="*/ 971118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29732 w 986868"/>
              <a:gd name="connsiteY6" fmla="*/ 883956 h 1082102"/>
              <a:gd name="connsiteX7" fmla="*/ 139654 w 986868"/>
              <a:gd name="connsiteY7" fmla="*/ 966407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39654 w 986868"/>
              <a:gd name="connsiteY7" fmla="*/ 966407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902896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902896 h 1082102"/>
              <a:gd name="connsiteX8" fmla="*/ 216475 w 986868"/>
              <a:gd name="connsiteY8" fmla="*/ 907085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844270 h 1082102"/>
              <a:gd name="connsiteX8" fmla="*/ 216475 w 986868"/>
              <a:gd name="connsiteY8" fmla="*/ 907085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844270 h 1082102"/>
              <a:gd name="connsiteX8" fmla="*/ 208758 w 986868"/>
              <a:gd name="connsiteY8" fmla="*/ 86067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75006"/>
              <a:gd name="connsiteX1" fmla="*/ 984834 w 986868"/>
              <a:gd name="connsiteY1" fmla="*/ 126469 h 1075006"/>
              <a:gd name="connsiteX2" fmla="*/ 221338 w 986868"/>
              <a:gd name="connsiteY2" fmla="*/ 129745 h 1075006"/>
              <a:gd name="connsiteX3" fmla="*/ 157665 w 986868"/>
              <a:gd name="connsiteY3" fmla="*/ 142102 h 1075006"/>
              <a:gd name="connsiteX4" fmla="*/ 134841 w 986868"/>
              <a:gd name="connsiteY4" fmla="*/ 191529 h 1075006"/>
              <a:gd name="connsiteX5" fmla="*/ 137023 w 986868"/>
              <a:gd name="connsiteY5" fmla="*/ 703885 h 1075006"/>
              <a:gd name="connsiteX6" fmla="*/ 134877 w 986868"/>
              <a:gd name="connsiteY6" fmla="*/ 798460 h 1075006"/>
              <a:gd name="connsiteX7" fmla="*/ 144799 w 986868"/>
              <a:gd name="connsiteY7" fmla="*/ 844270 h 1075006"/>
              <a:gd name="connsiteX8" fmla="*/ 208758 w 986868"/>
              <a:gd name="connsiteY8" fmla="*/ 860673 h 1075006"/>
              <a:gd name="connsiteX9" fmla="*/ 211331 w 986868"/>
              <a:gd name="connsiteY9" fmla="*/ 952463 h 1075006"/>
              <a:gd name="connsiteX10" fmla="*/ 75150 w 986868"/>
              <a:gd name="connsiteY10" fmla="*/ 1074774 h 1075006"/>
              <a:gd name="connsiteX11" fmla="*/ 18087 w 986868"/>
              <a:gd name="connsiteY11" fmla="*/ 1001745 h 1075006"/>
              <a:gd name="connsiteX12" fmla="*/ 721 w 986868"/>
              <a:gd name="connsiteY12" fmla="*/ 907514 h 1075006"/>
              <a:gd name="connsiteX13" fmla="*/ 1905 w 986868"/>
              <a:gd name="connsiteY13" fmla="*/ 704271 h 1075006"/>
              <a:gd name="connsiteX14" fmla="*/ 1605 w 986868"/>
              <a:gd name="connsiteY14" fmla="*/ 174088 h 1075006"/>
              <a:gd name="connsiteX15" fmla="*/ 54809 w 986868"/>
              <a:gd name="connsiteY15" fmla="*/ 45178 h 1075006"/>
              <a:gd name="connsiteX16" fmla="*/ 193995 w 986868"/>
              <a:gd name="connsiteY16" fmla="*/ 0 h 1075006"/>
              <a:gd name="connsiteX17" fmla="*/ 986868 w 986868"/>
              <a:gd name="connsiteY17" fmla="*/ 0 h 1075006"/>
              <a:gd name="connsiteX0" fmla="*/ 986868 w 986868"/>
              <a:gd name="connsiteY0" fmla="*/ 0 h 1005797"/>
              <a:gd name="connsiteX1" fmla="*/ 984834 w 986868"/>
              <a:gd name="connsiteY1" fmla="*/ 126469 h 1005797"/>
              <a:gd name="connsiteX2" fmla="*/ 221338 w 986868"/>
              <a:gd name="connsiteY2" fmla="*/ 129745 h 1005797"/>
              <a:gd name="connsiteX3" fmla="*/ 157665 w 986868"/>
              <a:gd name="connsiteY3" fmla="*/ 142102 h 1005797"/>
              <a:gd name="connsiteX4" fmla="*/ 134841 w 986868"/>
              <a:gd name="connsiteY4" fmla="*/ 191529 h 1005797"/>
              <a:gd name="connsiteX5" fmla="*/ 137023 w 986868"/>
              <a:gd name="connsiteY5" fmla="*/ 703885 h 1005797"/>
              <a:gd name="connsiteX6" fmla="*/ 134877 w 986868"/>
              <a:gd name="connsiteY6" fmla="*/ 798460 h 1005797"/>
              <a:gd name="connsiteX7" fmla="*/ 144799 w 986868"/>
              <a:gd name="connsiteY7" fmla="*/ 844270 h 1005797"/>
              <a:gd name="connsiteX8" fmla="*/ 208758 w 986868"/>
              <a:gd name="connsiteY8" fmla="*/ 860673 h 1005797"/>
              <a:gd name="connsiteX9" fmla="*/ 211331 w 986868"/>
              <a:gd name="connsiteY9" fmla="*/ 952463 h 1005797"/>
              <a:gd name="connsiteX10" fmla="*/ 95730 w 986868"/>
              <a:gd name="connsiteY10" fmla="*/ 955080 h 1005797"/>
              <a:gd name="connsiteX11" fmla="*/ 18087 w 986868"/>
              <a:gd name="connsiteY11" fmla="*/ 1001745 h 1005797"/>
              <a:gd name="connsiteX12" fmla="*/ 721 w 986868"/>
              <a:gd name="connsiteY12" fmla="*/ 907514 h 1005797"/>
              <a:gd name="connsiteX13" fmla="*/ 1905 w 986868"/>
              <a:gd name="connsiteY13" fmla="*/ 704271 h 1005797"/>
              <a:gd name="connsiteX14" fmla="*/ 1605 w 986868"/>
              <a:gd name="connsiteY14" fmla="*/ 174088 h 1005797"/>
              <a:gd name="connsiteX15" fmla="*/ 54809 w 986868"/>
              <a:gd name="connsiteY15" fmla="*/ 45178 h 1005797"/>
              <a:gd name="connsiteX16" fmla="*/ 193995 w 986868"/>
              <a:gd name="connsiteY16" fmla="*/ 0 h 1005797"/>
              <a:gd name="connsiteX17" fmla="*/ 986868 w 986868"/>
              <a:gd name="connsiteY17" fmla="*/ 0 h 1005797"/>
              <a:gd name="connsiteX0" fmla="*/ 985518 w 985518"/>
              <a:gd name="connsiteY0" fmla="*/ 0 h 1005797"/>
              <a:gd name="connsiteX1" fmla="*/ 983484 w 985518"/>
              <a:gd name="connsiteY1" fmla="*/ 126469 h 1005797"/>
              <a:gd name="connsiteX2" fmla="*/ 219988 w 985518"/>
              <a:gd name="connsiteY2" fmla="*/ 129745 h 1005797"/>
              <a:gd name="connsiteX3" fmla="*/ 156315 w 985518"/>
              <a:gd name="connsiteY3" fmla="*/ 142102 h 1005797"/>
              <a:gd name="connsiteX4" fmla="*/ 133491 w 985518"/>
              <a:gd name="connsiteY4" fmla="*/ 191529 h 1005797"/>
              <a:gd name="connsiteX5" fmla="*/ 135673 w 985518"/>
              <a:gd name="connsiteY5" fmla="*/ 703885 h 1005797"/>
              <a:gd name="connsiteX6" fmla="*/ 133527 w 985518"/>
              <a:gd name="connsiteY6" fmla="*/ 798460 h 1005797"/>
              <a:gd name="connsiteX7" fmla="*/ 143449 w 985518"/>
              <a:gd name="connsiteY7" fmla="*/ 844270 h 1005797"/>
              <a:gd name="connsiteX8" fmla="*/ 207408 w 985518"/>
              <a:gd name="connsiteY8" fmla="*/ 860673 h 1005797"/>
              <a:gd name="connsiteX9" fmla="*/ 209981 w 985518"/>
              <a:gd name="connsiteY9" fmla="*/ 952463 h 1005797"/>
              <a:gd name="connsiteX10" fmla="*/ 94380 w 985518"/>
              <a:gd name="connsiteY10" fmla="*/ 955080 h 1005797"/>
              <a:gd name="connsiteX11" fmla="*/ 16737 w 985518"/>
              <a:gd name="connsiteY11" fmla="*/ 1001745 h 1005797"/>
              <a:gd name="connsiteX12" fmla="*/ 1944 w 985518"/>
              <a:gd name="connsiteY12" fmla="*/ 829346 h 1005797"/>
              <a:gd name="connsiteX13" fmla="*/ 555 w 985518"/>
              <a:gd name="connsiteY13" fmla="*/ 704271 h 1005797"/>
              <a:gd name="connsiteX14" fmla="*/ 255 w 985518"/>
              <a:gd name="connsiteY14" fmla="*/ 174088 h 1005797"/>
              <a:gd name="connsiteX15" fmla="*/ 53459 w 985518"/>
              <a:gd name="connsiteY15" fmla="*/ 45178 h 1005797"/>
              <a:gd name="connsiteX16" fmla="*/ 192645 w 985518"/>
              <a:gd name="connsiteY16" fmla="*/ 0 h 1005797"/>
              <a:gd name="connsiteX17" fmla="*/ 985518 w 985518"/>
              <a:gd name="connsiteY17" fmla="*/ 0 h 1005797"/>
              <a:gd name="connsiteX0" fmla="*/ 985518 w 985518"/>
              <a:gd name="connsiteY0" fmla="*/ 0 h 958462"/>
              <a:gd name="connsiteX1" fmla="*/ 983484 w 985518"/>
              <a:gd name="connsiteY1" fmla="*/ 126469 h 958462"/>
              <a:gd name="connsiteX2" fmla="*/ 219988 w 985518"/>
              <a:gd name="connsiteY2" fmla="*/ 129745 h 958462"/>
              <a:gd name="connsiteX3" fmla="*/ 156315 w 985518"/>
              <a:gd name="connsiteY3" fmla="*/ 142102 h 958462"/>
              <a:gd name="connsiteX4" fmla="*/ 133491 w 985518"/>
              <a:gd name="connsiteY4" fmla="*/ 191529 h 958462"/>
              <a:gd name="connsiteX5" fmla="*/ 135673 w 985518"/>
              <a:gd name="connsiteY5" fmla="*/ 703885 h 958462"/>
              <a:gd name="connsiteX6" fmla="*/ 133527 w 985518"/>
              <a:gd name="connsiteY6" fmla="*/ 798460 h 958462"/>
              <a:gd name="connsiteX7" fmla="*/ 143449 w 985518"/>
              <a:gd name="connsiteY7" fmla="*/ 844270 h 958462"/>
              <a:gd name="connsiteX8" fmla="*/ 207408 w 985518"/>
              <a:gd name="connsiteY8" fmla="*/ 860673 h 958462"/>
              <a:gd name="connsiteX9" fmla="*/ 209981 w 985518"/>
              <a:gd name="connsiteY9" fmla="*/ 952463 h 958462"/>
              <a:gd name="connsiteX10" fmla="*/ 94380 w 985518"/>
              <a:gd name="connsiteY10" fmla="*/ 955080 h 958462"/>
              <a:gd name="connsiteX11" fmla="*/ 24455 w 985518"/>
              <a:gd name="connsiteY11" fmla="*/ 911363 h 958462"/>
              <a:gd name="connsiteX12" fmla="*/ 1944 w 985518"/>
              <a:gd name="connsiteY12" fmla="*/ 829346 h 958462"/>
              <a:gd name="connsiteX13" fmla="*/ 555 w 985518"/>
              <a:gd name="connsiteY13" fmla="*/ 704271 h 958462"/>
              <a:gd name="connsiteX14" fmla="*/ 255 w 985518"/>
              <a:gd name="connsiteY14" fmla="*/ 174088 h 958462"/>
              <a:gd name="connsiteX15" fmla="*/ 53459 w 985518"/>
              <a:gd name="connsiteY15" fmla="*/ 45178 h 958462"/>
              <a:gd name="connsiteX16" fmla="*/ 192645 w 985518"/>
              <a:gd name="connsiteY16" fmla="*/ 0 h 958462"/>
              <a:gd name="connsiteX17" fmla="*/ 985518 w 985518"/>
              <a:gd name="connsiteY17" fmla="*/ 0 h 958462"/>
              <a:gd name="connsiteX0" fmla="*/ 985518 w 985518"/>
              <a:gd name="connsiteY0" fmla="*/ 0 h 958462"/>
              <a:gd name="connsiteX1" fmla="*/ 983484 w 985518"/>
              <a:gd name="connsiteY1" fmla="*/ 126469 h 958462"/>
              <a:gd name="connsiteX2" fmla="*/ 219988 w 985518"/>
              <a:gd name="connsiteY2" fmla="*/ 129745 h 958462"/>
              <a:gd name="connsiteX3" fmla="*/ 156315 w 985518"/>
              <a:gd name="connsiteY3" fmla="*/ 142102 h 958462"/>
              <a:gd name="connsiteX4" fmla="*/ 133491 w 985518"/>
              <a:gd name="connsiteY4" fmla="*/ 191529 h 958462"/>
              <a:gd name="connsiteX5" fmla="*/ 135673 w 985518"/>
              <a:gd name="connsiteY5" fmla="*/ 703885 h 958462"/>
              <a:gd name="connsiteX6" fmla="*/ 133527 w 985518"/>
              <a:gd name="connsiteY6" fmla="*/ 798460 h 958462"/>
              <a:gd name="connsiteX7" fmla="*/ 143449 w 985518"/>
              <a:gd name="connsiteY7" fmla="*/ 844270 h 958462"/>
              <a:gd name="connsiteX8" fmla="*/ 207408 w 985518"/>
              <a:gd name="connsiteY8" fmla="*/ 860673 h 958462"/>
              <a:gd name="connsiteX9" fmla="*/ 209981 w 985518"/>
              <a:gd name="connsiteY9" fmla="*/ 952463 h 958462"/>
              <a:gd name="connsiteX10" fmla="*/ 94380 w 985518"/>
              <a:gd name="connsiteY10" fmla="*/ 955080 h 958462"/>
              <a:gd name="connsiteX11" fmla="*/ 24455 w 985518"/>
              <a:gd name="connsiteY11" fmla="*/ 911363 h 958462"/>
              <a:gd name="connsiteX12" fmla="*/ 1944 w 985518"/>
              <a:gd name="connsiteY12" fmla="*/ 829346 h 958462"/>
              <a:gd name="connsiteX13" fmla="*/ 555 w 985518"/>
              <a:gd name="connsiteY13" fmla="*/ 704271 h 958462"/>
              <a:gd name="connsiteX14" fmla="*/ 255 w 985518"/>
              <a:gd name="connsiteY14" fmla="*/ 174088 h 958462"/>
              <a:gd name="connsiteX15" fmla="*/ 53459 w 985518"/>
              <a:gd name="connsiteY15" fmla="*/ 45178 h 958462"/>
              <a:gd name="connsiteX16" fmla="*/ 192645 w 985518"/>
              <a:gd name="connsiteY16" fmla="*/ 0 h 958462"/>
              <a:gd name="connsiteX17" fmla="*/ 985518 w 985518"/>
              <a:gd name="connsiteY17" fmla="*/ 0 h 958462"/>
              <a:gd name="connsiteX0" fmla="*/ 985518 w 985518"/>
              <a:gd name="connsiteY0" fmla="*/ 0 h 956977"/>
              <a:gd name="connsiteX1" fmla="*/ 983484 w 985518"/>
              <a:gd name="connsiteY1" fmla="*/ 126469 h 956977"/>
              <a:gd name="connsiteX2" fmla="*/ 219988 w 985518"/>
              <a:gd name="connsiteY2" fmla="*/ 129745 h 956977"/>
              <a:gd name="connsiteX3" fmla="*/ 156315 w 985518"/>
              <a:gd name="connsiteY3" fmla="*/ 142102 h 956977"/>
              <a:gd name="connsiteX4" fmla="*/ 133491 w 985518"/>
              <a:gd name="connsiteY4" fmla="*/ 191529 h 956977"/>
              <a:gd name="connsiteX5" fmla="*/ 135673 w 985518"/>
              <a:gd name="connsiteY5" fmla="*/ 703885 h 956977"/>
              <a:gd name="connsiteX6" fmla="*/ 133527 w 985518"/>
              <a:gd name="connsiteY6" fmla="*/ 798460 h 956977"/>
              <a:gd name="connsiteX7" fmla="*/ 143449 w 985518"/>
              <a:gd name="connsiteY7" fmla="*/ 844270 h 956977"/>
              <a:gd name="connsiteX8" fmla="*/ 207408 w 985518"/>
              <a:gd name="connsiteY8" fmla="*/ 860673 h 956977"/>
              <a:gd name="connsiteX9" fmla="*/ 209981 w 985518"/>
              <a:gd name="connsiteY9" fmla="*/ 952463 h 956977"/>
              <a:gd name="connsiteX10" fmla="*/ 117534 w 985518"/>
              <a:gd name="connsiteY10" fmla="*/ 952637 h 956977"/>
              <a:gd name="connsiteX11" fmla="*/ 24455 w 985518"/>
              <a:gd name="connsiteY11" fmla="*/ 911363 h 956977"/>
              <a:gd name="connsiteX12" fmla="*/ 1944 w 985518"/>
              <a:gd name="connsiteY12" fmla="*/ 829346 h 956977"/>
              <a:gd name="connsiteX13" fmla="*/ 555 w 985518"/>
              <a:gd name="connsiteY13" fmla="*/ 704271 h 956977"/>
              <a:gd name="connsiteX14" fmla="*/ 255 w 985518"/>
              <a:gd name="connsiteY14" fmla="*/ 174088 h 956977"/>
              <a:gd name="connsiteX15" fmla="*/ 53459 w 985518"/>
              <a:gd name="connsiteY15" fmla="*/ 45178 h 956977"/>
              <a:gd name="connsiteX16" fmla="*/ 192645 w 985518"/>
              <a:gd name="connsiteY16" fmla="*/ 0 h 956977"/>
              <a:gd name="connsiteX17" fmla="*/ 985518 w 985518"/>
              <a:gd name="connsiteY17" fmla="*/ 0 h 956977"/>
              <a:gd name="connsiteX0" fmla="*/ 985518 w 985518"/>
              <a:gd name="connsiteY0" fmla="*/ 0 h 956977"/>
              <a:gd name="connsiteX1" fmla="*/ 983484 w 985518"/>
              <a:gd name="connsiteY1" fmla="*/ 126469 h 956977"/>
              <a:gd name="connsiteX2" fmla="*/ 219988 w 985518"/>
              <a:gd name="connsiteY2" fmla="*/ 129745 h 956977"/>
              <a:gd name="connsiteX3" fmla="*/ 156315 w 985518"/>
              <a:gd name="connsiteY3" fmla="*/ 142102 h 956977"/>
              <a:gd name="connsiteX4" fmla="*/ 133491 w 985518"/>
              <a:gd name="connsiteY4" fmla="*/ 191529 h 956977"/>
              <a:gd name="connsiteX5" fmla="*/ 135673 w 985518"/>
              <a:gd name="connsiteY5" fmla="*/ 703885 h 956977"/>
              <a:gd name="connsiteX6" fmla="*/ 133527 w 985518"/>
              <a:gd name="connsiteY6" fmla="*/ 798460 h 956977"/>
              <a:gd name="connsiteX7" fmla="*/ 143449 w 985518"/>
              <a:gd name="connsiteY7" fmla="*/ 844270 h 956977"/>
              <a:gd name="connsiteX8" fmla="*/ 207408 w 985518"/>
              <a:gd name="connsiteY8" fmla="*/ 860673 h 956977"/>
              <a:gd name="connsiteX9" fmla="*/ 209981 w 985518"/>
              <a:gd name="connsiteY9" fmla="*/ 952463 h 956977"/>
              <a:gd name="connsiteX10" fmla="*/ 117534 w 985518"/>
              <a:gd name="connsiteY10" fmla="*/ 952637 h 956977"/>
              <a:gd name="connsiteX11" fmla="*/ 24455 w 985518"/>
              <a:gd name="connsiteY11" fmla="*/ 911363 h 956977"/>
              <a:gd name="connsiteX12" fmla="*/ 1944 w 985518"/>
              <a:gd name="connsiteY12" fmla="*/ 829346 h 956977"/>
              <a:gd name="connsiteX13" fmla="*/ 555 w 985518"/>
              <a:gd name="connsiteY13" fmla="*/ 704271 h 956977"/>
              <a:gd name="connsiteX14" fmla="*/ 255 w 985518"/>
              <a:gd name="connsiteY14" fmla="*/ 174088 h 956977"/>
              <a:gd name="connsiteX15" fmla="*/ 53459 w 985518"/>
              <a:gd name="connsiteY15" fmla="*/ 45178 h 956977"/>
              <a:gd name="connsiteX16" fmla="*/ 192645 w 985518"/>
              <a:gd name="connsiteY16" fmla="*/ 0 h 956977"/>
              <a:gd name="connsiteX17" fmla="*/ 985518 w 985518"/>
              <a:gd name="connsiteY17" fmla="*/ 0 h 956977"/>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7408 w 985518"/>
              <a:gd name="connsiteY8" fmla="*/ 860673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7408 w 985518"/>
              <a:gd name="connsiteY8" fmla="*/ 860673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12553 w 985518"/>
              <a:gd name="connsiteY8" fmla="*/ 863116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12553 w 985518"/>
              <a:gd name="connsiteY8" fmla="*/ 863116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34745 w 985518"/>
              <a:gd name="connsiteY11" fmla="*/ 904035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34745 w 985518"/>
              <a:gd name="connsiteY11" fmla="*/ 904035 h 954318"/>
              <a:gd name="connsiteX12" fmla="*/ 1944 w 985518"/>
              <a:gd name="connsiteY12" fmla="*/ 795148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6068"/>
              <a:gd name="connsiteX1" fmla="*/ 983484 w 985518"/>
              <a:gd name="connsiteY1" fmla="*/ 126469 h 956068"/>
              <a:gd name="connsiteX2" fmla="*/ 219988 w 985518"/>
              <a:gd name="connsiteY2" fmla="*/ 129745 h 956068"/>
              <a:gd name="connsiteX3" fmla="*/ 156315 w 985518"/>
              <a:gd name="connsiteY3" fmla="*/ 142102 h 956068"/>
              <a:gd name="connsiteX4" fmla="*/ 133491 w 985518"/>
              <a:gd name="connsiteY4" fmla="*/ 191529 h 956068"/>
              <a:gd name="connsiteX5" fmla="*/ 135673 w 985518"/>
              <a:gd name="connsiteY5" fmla="*/ 703885 h 956068"/>
              <a:gd name="connsiteX6" fmla="*/ 133527 w 985518"/>
              <a:gd name="connsiteY6" fmla="*/ 798460 h 956068"/>
              <a:gd name="connsiteX7" fmla="*/ 143449 w 985518"/>
              <a:gd name="connsiteY7" fmla="*/ 844270 h 956068"/>
              <a:gd name="connsiteX8" fmla="*/ 209980 w 985518"/>
              <a:gd name="connsiteY8" fmla="*/ 853345 h 956068"/>
              <a:gd name="connsiteX9" fmla="*/ 209981 w 985518"/>
              <a:gd name="connsiteY9" fmla="*/ 952463 h 956068"/>
              <a:gd name="connsiteX10" fmla="*/ 117534 w 985518"/>
              <a:gd name="connsiteY10" fmla="*/ 952637 h 956068"/>
              <a:gd name="connsiteX11" fmla="*/ 34745 w 985518"/>
              <a:gd name="connsiteY11" fmla="*/ 904035 h 956068"/>
              <a:gd name="connsiteX12" fmla="*/ 1944 w 985518"/>
              <a:gd name="connsiteY12" fmla="*/ 795148 h 956068"/>
              <a:gd name="connsiteX13" fmla="*/ 555 w 985518"/>
              <a:gd name="connsiteY13" fmla="*/ 704271 h 956068"/>
              <a:gd name="connsiteX14" fmla="*/ 255 w 985518"/>
              <a:gd name="connsiteY14" fmla="*/ 174088 h 956068"/>
              <a:gd name="connsiteX15" fmla="*/ 53459 w 985518"/>
              <a:gd name="connsiteY15" fmla="*/ 45178 h 956068"/>
              <a:gd name="connsiteX16" fmla="*/ 192645 w 985518"/>
              <a:gd name="connsiteY16" fmla="*/ 0 h 956068"/>
              <a:gd name="connsiteX17" fmla="*/ 985518 w 985518"/>
              <a:gd name="connsiteY17" fmla="*/ 0 h 956068"/>
              <a:gd name="connsiteX0" fmla="*/ 985518 w 985518"/>
              <a:gd name="connsiteY0" fmla="*/ 0 h 961548"/>
              <a:gd name="connsiteX1" fmla="*/ 983484 w 985518"/>
              <a:gd name="connsiteY1" fmla="*/ 126469 h 961548"/>
              <a:gd name="connsiteX2" fmla="*/ 219988 w 985518"/>
              <a:gd name="connsiteY2" fmla="*/ 129745 h 961548"/>
              <a:gd name="connsiteX3" fmla="*/ 156315 w 985518"/>
              <a:gd name="connsiteY3" fmla="*/ 142102 h 961548"/>
              <a:gd name="connsiteX4" fmla="*/ 133491 w 985518"/>
              <a:gd name="connsiteY4" fmla="*/ 191529 h 961548"/>
              <a:gd name="connsiteX5" fmla="*/ 135673 w 985518"/>
              <a:gd name="connsiteY5" fmla="*/ 703885 h 961548"/>
              <a:gd name="connsiteX6" fmla="*/ 133527 w 985518"/>
              <a:gd name="connsiteY6" fmla="*/ 798460 h 961548"/>
              <a:gd name="connsiteX7" fmla="*/ 143449 w 985518"/>
              <a:gd name="connsiteY7" fmla="*/ 844270 h 961548"/>
              <a:gd name="connsiteX8" fmla="*/ 209980 w 985518"/>
              <a:gd name="connsiteY8" fmla="*/ 853345 h 961548"/>
              <a:gd name="connsiteX9" fmla="*/ 209981 w 985518"/>
              <a:gd name="connsiteY9" fmla="*/ 959791 h 961548"/>
              <a:gd name="connsiteX10" fmla="*/ 117534 w 985518"/>
              <a:gd name="connsiteY10" fmla="*/ 952637 h 961548"/>
              <a:gd name="connsiteX11" fmla="*/ 34745 w 985518"/>
              <a:gd name="connsiteY11" fmla="*/ 904035 h 961548"/>
              <a:gd name="connsiteX12" fmla="*/ 1944 w 985518"/>
              <a:gd name="connsiteY12" fmla="*/ 795148 h 961548"/>
              <a:gd name="connsiteX13" fmla="*/ 555 w 985518"/>
              <a:gd name="connsiteY13" fmla="*/ 704271 h 961548"/>
              <a:gd name="connsiteX14" fmla="*/ 255 w 985518"/>
              <a:gd name="connsiteY14" fmla="*/ 174088 h 961548"/>
              <a:gd name="connsiteX15" fmla="*/ 53459 w 985518"/>
              <a:gd name="connsiteY15" fmla="*/ 45178 h 961548"/>
              <a:gd name="connsiteX16" fmla="*/ 192645 w 985518"/>
              <a:gd name="connsiteY16" fmla="*/ 0 h 961548"/>
              <a:gd name="connsiteX17" fmla="*/ 985518 w 985518"/>
              <a:gd name="connsiteY17" fmla="*/ 0 h 961548"/>
              <a:gd name="connsiteX0" fmla="*/ 985518 w 985518"/>
              <a:gd name="connsiteY0" fmla="*/ 0 h 961548"/>
              <a:gd name="connsiteX1" fmla="*/ 983484 w 985518"/>
              <a:gd name="connsiteY1" fmla="*/ 126469 h 961548"/>
              <a:gd name="connsiteX2" fmla="*/ 219988 w 985518"/>
              <a:gd name="connsiteY2" fmla="*/ 129745 h 961548"/>
              <a:gd name="connsiteX3" fmla="*/ 156315 w 985518"/>
              <a:gd name="connsiteY3" fmla="*/ 142102 h 961548"/>
              <a:gd name="connsiteX4" fmla="*/ 133491 w 985518"/>
              <a:gd name="connsiteY4" fmla="*/ 191529 h 961548"/>
              <a:gd name="connsiteX5" fmla="*/ 135673 w 985518"/>
              <a:gd name="connsiteY5" fmla="*/ 703885 h 961548"/>
              <a:gd name="connsiteX6" fmla="*/ 133527 w 985518"/>
              <a:gd name="connsiteY6" fmla="*/ 798460 h 961548"/>
              <a:gd name="connsiteX7" fmla="*/ 143449 w 985518"/>
              <a:gd name="connsiteY7" fmla="*/ 844270 h 961548"/>
              <a:gd name="connsiteX8" fmla="*/ 209980 w 985518"/>
              <a:gd name="connsiteY8" fmla="*/ 853345 h 961548"/>
              <a:gd name="connsiteX9" fmla="*/ 209981 w 985518"/>
              <a:gd name="connsiteY9" fmla="*/ 959791 h 961548"/>
              <a:gd name="connsiteX10" fmla="*/ 117534 w 985518"/>
              <a:gd name="connsiteY10" fmla="*/ 952637 h 961548"/>
              <a:gd name="connsiteX11" fmla="*/ 34745 w 985518"/>
              <a:gd name="connsiteY11" fmla="*/ 904035 h 961548"/>
              <a:gd name="connsiteX12" fmla="*/ 1944 w 985518"/>
              <a:gd name="connsiteY12" fmla="*/ 795148 h 961548"/>
              <a:gd name="connsiteX13" fmla="*/ 555 w 985518"/>
              <a:gd name="connsiteY13" fmla="*/ 704271 h 961548"/>
              <a:gd name="connsiteX14" fmla="*/ 255 w 985518"/>
              <a:gd name="connsiteY14" fmla="*/ 174088 h 961548"/>
              <a:gd name="connsiteX15" fmla="*/ 53459 w 985518"/>
              <a:gd name="connsiteY15" fmla="*/ 45178 h 961548"/>
              <a:gd name="connsiteX16" fmla="*/ 192645 w 985518"/>
              <a:gd name="connsiteY16" fmla="*/ 0 h 961548"/>
              <a:gd name="connsiteX17" fmla="*/ 985518 w 985518"/>
              <a:gd name="connsiteY17" fmla="*/ 0 h 961548"/>
              <a:gd name="connsiteX0" fmla="*/ 985518 w 985518"/>
              <a:gd name="connsiteY0" fmla="*/ 0 h 959854"/>
              <a:gd name="connsiteX1" fmla="*/ 983484 w 985518"/>
              <a:gd name="connsiteY1" fmla="*/ 126469 h 959854"/>
              <a:gd name="connsiteX2" fmla="*/ 219988 w 985518"/>
              <a:gd name="connsiteY2" fmla="*/ 129745 h 959854"/>
              <a:gd name="connsiteX3" fmla="*/ 156315 w 985518"/>
              <a:gd name="connsiteY3" fmla="*/ 142102 h 959854"/>
              <a:gd name="connsiteX4" fmla="*/ 133491 w 985518"/>
              <a:gd name="connsiteY4" fmla="*/ 191529 h 959854"/>
              <a:gd name="connsiteX5" fmla="*/ 135673 w 985518"/>
              <a:gd name="connsiteY5" fmla="*/ 703885 h 959854"/>
              <a:gd name="connsiteX6" fmla="*/ 133527 w 985518"/>
              <a:gd name="connsiteY6" fmla="*/ 798460 h 959854"/>
              <a:gd name="connsiteX7" fmla="*/ 143449 w 985518"/>
              <a:gd name="connsiteY7" fmla="*/ 844270 h 959854"/>
              <a:gd name="connsiteX8" fmla="*/ 209980 w 985518"/>
              <a:gd name="connsiteY8" fmla="*/ 853345 h 959854"/>
              <a:gd name="connsiteX9" fmla="*/ 209981 w 985518"/>
              <a:gd name="connsiteY9" fmla="*/ 959791 h 959854"/>
              <a:gd name="connsiteX10" fmla="*/ 117534 w 985518"/>
              <a:gd name="connsiteY10" fmla="*/ 952637 h 959854"/>
              <a:gd name="connsiteX11" fmla="*/ 34745 w 985518"/>
              <a:gd name="connsiteY11" fmla="*/ 904035 h 959854"/>
              <a:gd name="connsiteX12" fmla="*/ 1944 w 985518"/>
              <a:gd name="connsiteY12" fmla="*/ 795148 h 959854"/>
              <a:gd name="connsiteX13" fmla="*/ 555 w 985518"/>
              <a:gd name="connsiteY13" fmla="*/ 704271 h 959854"/>
              <a:gd name="connsiteX14" fmla="*/ 255 w 985518"/>
              <a:gd name="connsiteY14" fmla="*/ 174088 h 959854"/>
              <a:gd name="connsiteX15" fmla="*/ 53459 w 985518"/>
              <a:gd name="connsiteY15" fmla="*/ 45178 h 959854"/>
              <a:gd name="connsiteX16" fmla="*/ 192645 w 985518"/>
              <a:gd name="connsiteY16" fmla="*/ 0 h 959854"/>
              <a:gd name="connsiteX17" fmla="*/ 985518 w 985518"/>
              <a:gd name="connsiteY17" fmla="*/ 0 h 959854"/>
              <a:gd name="connsiteX0" fmla="*/ 985518 w 985518"/>
              <a:gd name="connsiteY0" fmla="*/ 0 h 967142"/>
              <a:gd name="connsiteX1" fmla="*/ 983484 w 985518"/>
              <a:gd name="connsiteY1" fmla="*/ 126469 h 967142"/>
              <a:gd name="connsiteX2" fmla="*/ 219988 w 985518"/>
              <a:gd name="connsiteY2" fmla="*/ 129745 h 967142"/>
              <a:gd name="connsiteX3" fmla="*/ 156315 w 985518"/>
              <a:gd name="connsiteY3" fmla="*/ 142102 h 967142"/>
              <a:gd name="connsiteX4" fmla="*/ 133491 w 985518"/>
              <a:gd name="connsiteY4" fmla="*/ 191529 h 967142"/>
              <a:gd name="connsiteX5" fmla="*/ 135673 w 985518"/>
              <a:gd name="connsiteY5" fmla="*/ 703885 h 967142"/>
              <a:gd name="connsiteX6" fmla="*/ 133527 w 985518"/>
              <a:gd name="connsiteY6" fmla="*/ 798460 h 967142"/>
              <a:gd name="connsiteX7" fmla="*/ 143449 w 985518"/>
              <a:gd name="connsiteY7" fmla="*/ 844270 h 967142"/>
              <a:gd name="connsiteX8" fmla="*/ 209980 w 985518"/>
              <a:gd name="connsiteY8" fmla="*/ 853345 h 967142"/>
              <a:gd name="connsiteX9" fmla="*/ 209981 w 985518"/>
              <a:gd name="connsiteY9" fmla="*/ 967119 h 967142"/>
              <a:gd name="connsiteX10" fmla="*/ 117534 w 985518"/>
              <a:gd name="connsiteY10" fmla="*/ 952637 h 967142"/>
              <a:gd name="connsiteX11" fmla="*/ 34745 w 985518"/>
              <a:gd name="connsiteY11" fmla="*/ 904035 h 967142"/>
              <a:gd name="connsiteX12" fmla="*/ 1944 w 985518"/>
              <a:gd name="connsiteY12" fmla="*/ 795148 h 967142"/>
              <a:gd name="connsiteX13" fmla="*/ 555 w 985518"/>
              <a:gd name="connsiteY13" fmla="*/ 704271 h 967142"/>
              <a:gd name="connsiteX14" fmla="*/ 255 w 985518"/>
              <a:gd name="connsiteY14" fmla="*/ 174088 h 967142"/>
              <a:gd name="connsiteX15" fmla="*/ 53459 w 985518"/>
              <a:gd name="connsiteY15" fmla="*/ 45178 h 967142"/>
              <a:gd name="connsiteX16" fmla="*/ 192645 w 985518"/>
              <a:gd name="connsiteY16" fmla="*/ 0 h 967142"/>
              <a:gd name="connsiteX17" fmla="*/ 985518 w 985518"/>
              <a:gd name="connsiteY17" fmla="*/ 0 h 96714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04035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04035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1 w 985518"/>
              <a:gd name="connsiteY1" fmla="*/ 102378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07196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80827"/>
              <a:gd name="connsiteX1" fmla="*/ 985482 w 985518"/>
              <a:gd name="connsiteY1" fmla="*/ 112014 h 980827"/>
              <a:gd name="connsiteX2" fmla="*/ 215996 w 985518"/>
              <a:gd name="connsiteY2" fmla="*/ 115290 h 980827"/>
              <a:gd name="connsiteX3" fmla="*/ 156315 w 985518"/>
              <a:gd name="connsiteY3" fmla="*/ 142102 h 980827"/>
              <a:gd name="connsiteX4" fmla="*/ 133491 w 985518"/>
              <a:gd name="connsiteY4" fmla="*/ 191529 h 980827"/>
              <a:gd name="connsiteX5" fmla="*/ 135673 w 985518"/>
              <a:gd name="connsiteY5" fmla="*/ 703885 h 980827"/>
              <a:gd name="connsiteX6" fmla="*/ 133527 w 985518"/>
              <a:gd name="connsiteY6" fmla="*/ 798460 h 980827"/>
              <a:gd name="connsiteX7" fmla="*/ 143449 w 985518"/>
              <a:gd name="connsiteY7" fmla="*/ 844270 h 980827"/>
              <a:gd name="connsiteX8" fmla="*/ 209980 w 985518"/>
              <a:gd name="connsiteY8" fmla="*/ 853345 h 980827"/>
              <a:gd name="connsiteX9" fmla="*/ 209981 w 985518"/>
              <a:gd name="connsiteY9" fmla="*/ 980812 h 980827"/>
              <a:gd name="connsiteX10" fmla="*/ 114962 w 985518"/>
              <a:gd name="connsiteY10" fmla="*/ 959966 h 980827"/>
              <a:gd name="connsiteX11" fmla="*/ 34745 w 985518"/>
              <a:gd name="connsiteY11" fmla="*/ 911364 h 980827"/>
              <a:gd name="connsiteX12" fmla="*/ 1944 w 985518"/>
              <a:gd name="connsiteY12" fmla="*/ 795148 h 980827"/>
              <a:gd name="connsiteX13" fmla="*/ 555 w 985518"/>
              <a:gd name="connsiteY13" fmla="*/ 704271 h 980827"/>
              <a:gd name="connsiteX14" fmla="*/ 255 w 985518"/>
              <a:gd name="connsiteY14" fmla="*/ 174088 h 980827"/>
              <a:gd name="connsiteX15" fmla="*/ 53459 w 985518"/>
              <a:gd name="connsiteY15" fmla="*/ 45178 h 980827"/>
              <a:gd name="connsiteX16" fmla="*/ 192645 w 985518"/>
              <a:gd name="connsiteY16" fmla="*/ 0 h 980827"/>
              <a:gd name="connsiteX17" fmla="*/ 985518 w 985518"/>
              <a:gd name="connsiteY17" fmla="*/ 0 h 980827"/>
              <a:gd name="connsiteX0" fmla="*/ 985518 w 985518"/>
              <a:gd name="connsiteY0" fmla="*/ 0 h 980921"/>
              <a:gd name="connsiteX1" fmla="*/ 985482 w 985518"/>
              <a:gd name="connsiteY1" fmla="*/ 112014 h 980921"/>
              <a:gd name="connsiteX2" fmla="*/ 215996 w 985518"/>
              <a:gd name="connsiteY2" fmla="*/ 115290 h 980921"/>
              <a:gd name="connsiteX3" fmla="*/ 156315 w 985518"/>
              <a:gd name="connsiteY3" fmla="*/ 142102 h 980921"/>
              <a:gd name="connsiteX4" fmla="*/ 133491 w 985518"/>
              <a:gd name="connsiteY4" fmla="*/ 191529 h 980921"/>
              <a:gd name="connsiteX5" fmla="*/ 135673 w 985518"/>
              <a:gd name="connsiteY5" fmla="*/ 703885 h 980921"/>
              <a:gd name="connsiteX6" fmla="*/ 133527 w 985518"/>
              <a:gd name="connsiteY6" fmla="*/ 798460 h 980921"/>
              <a:gd name="connsiteX7" fmla="*/ 143449 w 985518"/>
              <a:gd name="connsiteY7" fmla="*/ 844270 h 980921"/>
              <a:gd name="connsiteX8" fmla="*/ 209980 w 985518"/>
              <a:gd name="connsiteY8" fmla="*/ 853345 h 980921"/>
              <a:gd name="connsiteX9" fmla="*/ 209981 w 985518"/>
              <a:gd name="connsiteY9" fmla="*/ 980812 h 980921"/>
              <a:gd name="connsiteX10" fmla="*/ 116958 w 985518"/>
              <a:gd name="connsiteY10" fmla="*/ 975615 h 980921"/>
              <a:gd name="connsiteX11" fmla="*/ 34745 w 985518"/>
              <a:gd name="connsiteY11" fmla="*/ 911364 h 980921"/>
              <a:gd name="connsiteX12" fmla="*/ 1944 w 985518"/>
              <a:gd name="connsiteY12" fmla="*/ 795148 h 980921"/>
              <a:gd name="connsiteX13" fmla="*/ 555 w 985518"/>
              <a:gd name="connsiteY13" fmla="*/ 704271 h 980921"/>
              <a:gd name="connsiteX14" fmla="*/ 255 w 985518"/>
              <a:gd name="connsiteY14" fmla="*/ 174088 h 980921"/>
              <a:gd name="connsiteX15" fmla="*/ 53459 w 985518"/>
              <a:gd name="connsiteY15" fmla="*/ 45178 h 980921"/>
              <a:gd name="connsiteX16" fmla="*/ 192645 w 985518"/>
              <a:gd name="connsiteY16" fmla="*/ 0 h 980921"/>
              <a:gd name="connsiteX17" fmla="*/ 985518 w 985518"/>
              <a:gd name="connsiteY17" fmla="*/ 0 h 980921"/>
              <a:gd name="connsiteX0" fmla="*/ 987397 w 987397"/>
              <a:gd name="connsiteY0" fmla="*/ 0 h 980921"/>
              <a:gd name="connsiteX1" fmla="*/ 987361 w 987397"/>
              <a:gd name="connsiteY1" fmla="*/ 112014 h 980921"/>
              <a:gd name="connsiteX2" fmla="*/ 217875 w 987397"/>
              <a:gd name="connsiteY2" fmla="*/ 115290 h 980921"/>
              <a:gd name="connsiteX3" fmla="*/ 158194 w 987397"/>
              <a:gd name="connsiteY3" fmla="*/ 142102 h 980921"/>
              <a:gd name="connsiteX4" fmla="*/ 135370 w 987397"/>
              <a:gd name="connsiteY4" fmla="*/ 191529 h 980921"/>
              <a:gd name="connsiteX5" fmla="*/ 137552 w 987397"/>
              <a:gd name="connsiteY5" fmla="*/ 703885 h 980921"/>
              <a:gd name="connsiteX6" fmla="*/ 135406 w 987397"/>
              <a:gd name="connsiteY6" fmla="*/ 798460 h 980921"/>
              <a:gd name="connsiteX7" fmla="*/ 145328 w 987397"/>
              <a:gd name="connsiteY7" fmla="*/ 844270 h 980921"/>
              <a:gd name="connsiteX8" fmla="*/ 211859 w 987397"/>
              <a:gd name="connsiteY8" fmla="*/ 853345 h 980921"/>
              <a:gd name="connsiteX9" fmla="*/ 211860 w 987397"/>
              <a:gd name="connsiteY9" fmla="*/ 980812 h 980921"/>
              <a:gd name="connsiteX10" fmla="*/ 118837 w 987397"/>
              <a:gd name="connsiteY10" fmla="*/ 975615 h 980921"/>
              <a:gd name="connsiteX11" fmla="*/ 20652 w 987397"/>
              <a:gd name="connsiteY11" fmla="*/ 925056 h 980921"/>
              <a:gd name="connsiteX12" fmla="*/ 3823 w 987397"/>
              <a:gd name="connsiteY12" fmla="*/ 795148 h 980921"/>
              <a:gd name="connsiteX13" fmla="*/ 2434 w 987397"/>
              <a:gd name="connsiteY13" fmla="*/ 704271 h 980921"/>
              <a:gd name="connsiteX14" fmla="*/ 2134 w 987397"/>
              <a:gd name="connsiteY14" fmla="*/ 174088 h 980921"/>
              <a:gd name="connsiteX15" fmla="*/ 55338 w 987397"/>
              <a:gd name="connsiteY15" fmla="*/ 45178 h 980921"/>
              <a:gd name="connsiteX16" fmla="*/ 194524 w 987397"/>
              <a:gd name="connsiteY16" fmla="*/ 0 h 980921"/>
              <a:gd name="connsiteX17" fmla="*/ 987397 w 987397"/>
              <a:gd name="connsiteY17" fmla="*/ 0 h 980921"/>
              <a:gd name="connsiteX0" fmla="*/ 987397 w 987397"/>
              <a:gd name="connsiteY0" fmla="*/ 0 h 980921"/>
              <a:gd name="connsiteX1" fmla="*/ 987361 w 987397"/>
              <a:gd name="connsiteY1" fmla="*/ 112014 h 980921"/>
              <a:gd name="connsiteX2" fmla="*/ 217875 w 987397"/>
              <a:gd name="connsiteY2" fmla="*/ 115290 h 980921"/>
              <a:gd name="connsiteX3" fmla="*/ 158194 w 987397"/>
              <a:gd name="connsiteY3" fmla="*/ 142102 h 980921"/>
              <a:gd name="connsiteX4" fmla="*/ 135370 w 987397"/>
              <a:gd name="connsiteY4" fmla="*/ 191529 h 980921"/>
              <a:gd name="connsiteX5" fmla="*/ 137552 w 987397"/>
              <a:gd name="connsiteY5" fmla="*/ 703885 h 980921"/>
              <a:gd name="connsiteX6" fmla="*/ 135406 w 987397"/>
              <a:gd name="connsiteY6" fmla="*/ 798460 h 980921"/>
              <a:gd name="connsiteX7" fmla="*/ 145328 w 987397"/>
              <a:gd name="connsiteY7" fmla="*/ 844270 h 980921"/>
              <a:gd name="connsiteX8" fmla="*/ 303696 w 987397"/>
              <a:gd name="connsiteY8" fmla="*/ 853345 h 980921"/>
              <a:gd name="connsiteX9" fmla="*/ 211860 w 987397"/>
              <a:gd name="connsiteY9" fmla="*/ 980812 h 980921"/>
              <a:gd name="connsiteX10" fmla="*/ 118837 w 987397"/>
              <a:gd name="connsiteY10" fmla="*/ 975615 h 980921"/>
              <a:gd name="connsiteX11" fmla="*/ 20652 w 987397"/>
              <a:gd name="connsiteY11" fmla="*/ 925056 h 980921"/>
              <a:gd name="connsiteX12" fmla="*/ 3823 w 987397"/>
              <a:gd name="connsiteY12" fmla="*/ 795148 h 980921"/>
              <a:gd name="connsiteX13" fmla="*/ 2434 w 987397"/>
              <a:gd name="connsiteY13" fmla="*/ 704271 h 980921"/>
              <a:gd name="connsiteX14" fmla="*/ 2134 w 987397"/>
              <a:gd name="connsiteY14" fmla="*/ 174088 h 980921"/>
              <a:gd name="connsiteX15" fmla="*/ 55338 w 987397"/>
              <a:gd name="connsiteY15" fmla="*/ 45178 h 980921"/>
              <a:gd name="connsiteX16" fmla="*/ 194524 w 987397"/>
              <a:gd name="connsiteY16" fmla="*/ 0 h 980921"/>
              <a:gd name="connsiteX17" fmla="*/ 987397 w 987397"/>
              <a:gd name="connsiteY17" fmla="*/ 0 h 980921"/>
              <a:gd name="connsiteX0" fmla="*/ 987397 w 987397"/>
              <a:gd name="connsiteY0" fmla="*/ 0 h 976899"/>
              <a:gd name="connsiteX1" fmla="*/ 987361 w 987397"/>
              <a:gd name="connsiteY1" fmla="*/ 112014 h 976899"/>
              <a:gd name="connsiteX2" fmla="*/ 217875 w 987397"/>
              <a:gd name="connsiteY2" fmla="*/ 115290 h 976899"/>
              <a:gd name="connsiteX3" fmla="*/ 158194 w 987397"/>
              <a:gd name="connsiteY3" fmla="*/ 142102 h 976899"/>
              <a:gd name="connsiteX4" fmla="*/ 135370 w 987397"/>
              <a:gd name="connsiteY4" fmla="*/ 191529 h 976899"/>
              <a:gd name="connsiteX5" fmla="*/ 137552 w 987397"/>
              <a:gd name="connsiteY5" fmla="*/ 703885 h 976899"/>
              <a:gd name="connsiteX6" fmla="*/ 135406 w 987397"/>
              <a:gd name="connsiteY6" fmla="*/ 798460 h 976899"/>
              <a:gd name="connsiteX7" fmla="*/ 145328 w 987397"/>
              <a:gd name="connsiteY7" fmla="*/ 844270 h 976899"/>
              <a:gd name="connsiteX8" fmla="*/ 303696 w 987397"/>
              <a:gd name="connsiteY8" fmla="*/ 853345 h 976899"/>
              <a:gd name="connsiteX9" fmla="*/ 305694 w 987397"/>
              <a:gd name="connsiteY9" fmla="*/ 976899 h 976899"/>
              <a:gd name="connsiteX10" fmla="*/ 118837 w 987397"/>
              <a:gd name="connsiteY10" fmla="*/ 975615 h 976899"/>
              <a:gd name="connsiteX11" fmla="*/ 20652 w 987397"/>
              <a:gd name="connsiteY11" fmla="*/ 925056 h 976899"/>
              <a:gd name="connsiteX12" fmla="*/ 3823 w 987397"/>
              <a:gd name="connsiteY12" fmla="*/ 795148 h 976899"/>
              <a:gd name="connsiteX13" fmla="*/ 2434 w 987397"/>
              <a:gd name="connsiteY13" fmla="*/ 704271 h 976899"/>
              <a:gd name="connsiteX14" fmla="*/ 2134 w 987397"/>
              <a:gd name="connsiteY14" fmla="*/ 174088 h 976899"/>
              <a:gd name="connsiteX15" fmla="*/ 55338 w 987397"/>
              <a:gd name="connsiteY15" fmla="*/ 45178 h 976899"/>
              <a:gd name="connsiteX16" fmla="*/ 194524 w 987397"/>
              <a:gd name="connsiteY16" fmla="*/ 0 h 976899"/>
              <a:gd name="connsiteX17" fmla="*/ 987397 w 987397"/>
              <a:gd name="connsiteY17" fmla="*/ 0 h 976899"/>
              <a:gd name="connsiteX0" fmla="*/ 987397 w 987397"/>
              <a:gd name="connsiteY0" fmla="*/ 0 h 976899"/>
              <a:gd name="connsiteX1" fmla="*/ 987361 w 987397"/>
              <a:gd name="connsiteY1" fmla="*/ 112014 h 976899"/>
              <a:gd name="connsiteX2" fmla="*/ 217875 w 987397"/>
              <a:gd name="connsiteY2" fmla="*/ 115290 h 976899"/>
              <a:gd name="connsiteX3" fmla="*/ 158194 w 987397"/>
              <a:gd name="connsiteY3" fmla="*/ 142102 h 976899"/>
              <a:gd name="connsiteX4" fmla="*/ 135370 w 987397"/>
              <a:gd name="connsiteY4" fmla="*/ 191529 h 976899"/>
              <a:gd name="connsiteX5" fmla="*/ 132495 w 987397"/>
              <a:gd name="connsiteY5" fmla="*/ 574971 h 976899"/>
              <a:gd name="connsiteX6" fmla="*/ 135406 w 987397"/>
              <a:gd name="connsiteY6" fmla="*/ 798460 h 976899"/>
              <a:gd name="connsiteX7" fmla="*/ 145328 w 987397"/>
              <a:gd name="connsiteY7" fmla="*/ 844270 h 976899"/>
              <a:gd name="connsiteX8" fmla="*/ 303696 w 987397"/>
              <a:gd name="connsiteY8" fmla="*/ 853345 h 976899"/>
              <a:gd name="connsiteX9" fmla="*/ 305694 w 987397"/>
              <a:gd name="connsiteY9" fmla="*/ 976899 h 976899"/>
              <a:gd name="connsiteX10" fmla="*/ 118837 w 987397"/>
              <a:gd name="connsiteY10" fmla="*/ 975615 h 976899"/>
              <a:gd name="connsiteX11" fmla="*/ 20652 w 987397"/>
              <a:gd name="connsiteY11" fmla="*/ 925056 h 976899"/>
              <a:gd name="connsiteX12" fmla="*/ 3823 w 987397"/>
              <a:gd name="connsiteY12" fmla="*/ 795148 h 976899"/>
              <a:gd name="connsiteX13" fmla="*/ 2434 w 987397"/>
              <a:gd name="connsiteY13" fmla="*/ 704271 h 976899"/>
              <a:gd name="connsiteX14" fmla="*/ 2134 w 987397"/>
              <a:gd name="connsiteY14" fmla="*/ 174088 h 976899"/>
              <a:gd name="connsiteX15" fmla="*/ 55338 w 987397"/>
              <a:gd name="connsiteY15" fmla="*/ 45178 h 976899"/>
              <a:gd name="connsiteX16" fmla="*/ 194524 w 987397"/>
              <a:gd name="connsiteY16" fmla="*/ 0 h 976899"/>
              <a:gd name="connsiteX17" fmla="*/ 987397 w 987397"/>
              <a:gd name="connsiteY17" fmla="*/ 0 h 976899"/>
              <a:gd name="connsiteX0" fmla="*/ 987397 w 987397"/>
              <a:gd name="connsiteY0" fmla="*/ 0 h 976899"/>
              <a:gd name="connsiteX1" fmla="*/ 987361 w 987397"/>
              <a:gd name="connsiteY1" fmla="*/ 112014 h 976899"/>
              <a:gd name="connsiteX2" fmla="*/ 217875 w 987397"/>
              <a:gd name="connsiteY2" fmla="*/ 115290 h 976899"/>
              <a:gd name="connsiteX3" fmla="*/ 158194 w 987397"/>
              <a:gd name="connsiteY3" fmla="*/ 142102 h 976899"/>
              <a:gd name="connsiteX4" fmla="*/ 135370 w 987397"/>
              <a:gd name="connsiteY4" fmla="*/ 191529 h 976899"/>
              <a:gd name="connsiteX5" fmla="*/ 135406 w 987397"/>
              <a:gd name="connsiteY5" fmla="*/ 798460 h 976899"/>
              <a:gd name="connsiteX6" fmla="*/ 145328 w 987397"/>
              <a:gd name="connsiteY6" fmla="*/ 844270 h 976899"/>
              <a:gd name="connsiteX7" fmla="*/ 303696 w 987397"/>
              <a:gd name="connsiteY7" fmla="*/ 853345 h 976899"/>
              <a:gd name="connsiteX8" fmla="*/ 305694 w 987397"/>
              <a:gd name="connsiteY8" fmla="*/ 976899 h 976899"/>
              <a:gd name="connsiteX9" fmla="*/ 118837 w 987397"/>
              <a:gd name="connsiteY9" fmla="*/ 975615 h 976899"/>
              <a:gd name="connsiteX10" fmla="*/ 20652 w 987397"/>
              <a:gd name="connsiteY10" fmla="*/ 925056 h 976899"/>
              <a:gd name="connsiteX11" fmla="*/ 3823 w 987397"/>
              <a:gd name="connsiteY11" fmla="*/ 795148 h 976899"/>
              <a:gd name="connsiteX12" fmla="*/ 2434 w 987397"/>
              <a:gd name="connsiteY12" fmla="*/ 704271 h 976899"/>
              <a:gd name="connsiteX13" fmla="*/ 2134 w 987397"/>
              <a:gd name="connsiteY13" fmla="*/ 174088 h 976899"/>
              <a:gd name="connsiteX14" fmla="*/ 55338 w 987397"/>
              <a:gd name="connsiteY14" fmla="*/ 45178 h 976899"/>
              <a:gd name="connsiteX15" fmla="*/ 194524 w 987397"/>
              <a:gd name="connsiteY15" fmla="*/ 0 h 976899"/>
              <a:gd name="connsiteX16" fmla="*/ 987397 w 987397"/>
              <a:gd name="connsiteY16" fmla="*/ 0 h 976899"/>
              <a:gd name="connsiteX0" fmla="*/ 987397 w 987397"/>
              <a:gd name="connsiteY0" fmla="*/ 0 h 976899"/>
              <a:gd name="connsiteX1" fmla="*/ 987361 w 987397"/>
              <a:gd name="connsiteY1" fmla="*/ 112014 h 976899"/>
              <a:gd name="connsiteX2" fmla="*/ 217875 w 987397"/>
              <a:gd name="connsiteY2" fmla="*/ 115290 h 976899"/>
              <a:gd name="connsiteX3" fmla="*/ 158194 w 987397"/>
              <a:gd name="connsiteY3" fmla="*/ 142102 h 976899"/>
              <a:gd name="connsiteX4" fmla="*/ 135370 w 987397"/>
              <a:gd name="connsiteY4" fmla="*/ 191529 h 976899"/>
              <a:gd name="connsiteX5" fmla="*/ 135406 w 987397"/>
              <a:gd name="connsiteY5" fmla="*/ 798460 h 976899"/>
              <a:gd name="connsiteX6" fmla="*/ 145328 w 987397"/>
              <a:gd name="connsiteY6" fmla="*/ 844270 h 976899"/>
              <a:gd name="connsiteX7" fmla="*/ 308759 w 987397"/>
              <a:gd name="connsiteY7" fmla="*/ 712035 h 976899"/>
              <a:gd name="connsiteX8" fmla="*/ 305694 w 987397"/>
              <a:gd name="connsiteY8" fmla="*/ 976899 h 976899"/>
              <a:gd name="connsiteX9" fmla="*/ 118837 w 987397"/>
              <a:gd name="connsiteY9" fmla="*/ 975615 h 976899"/>
              <a:gd name="connsiteX10" fmla="*/ 20652 w 987397"/>
              <a:gd name="connsiteY10" fmla="*/ 925056 h 976899"/>
              <a:gd name="connsiteX11" fmla="*/ 3823 w 987397"/>
              <a:gd name="connsiteY11" fmla="*/ 795148 h 976899"/>
              <a:gd name="connsiteX12" fmla="*/ 2434 w 987397"/>
              <a:gd name="connsiteY12" fmla="*/ 704271 h 976899"/>
              <a:gd name="connsiteX13" fmla="*/ 2134 w 987397"/>
              <a:gd name="connsiteY13" fmla="*/ 174088 h 976899"/>
              <a:gd name="connsiteX14" fmla="*/ 55338 w 987397"/>
              <a:gd name="connsiteY14" fmla="*/ 45178 h 976899"/>
              <a:gd name="connsiteX15" fmla="*/ 194524 w 987397"/>
              <a:gd name="connsiteY15" fmla="*/ 0 h 976899"/>
              <a:gd name="connsiteX16" fmla="*/ 987397 w 987397"/>
              <a:gd name="connsiteY16" fmla="*/ 0 h 976899"/>
              <a:gd name="connsiteX0" fmla="*/ 987397 w 987397"/>
              <a:gd name="connsiteY0" fmla="*/ 0 h 975615"/>
              <a:gd name="connsiteX1" fmla="*/ 987361 w 987397"/>
              <a:gd name="connsiteY1" fmla="*/ 112014 h 975615"/>
              <a:gd name="connsiteX2" fmla="*/ 217875 w 987397"/>
              <a:gd name="connsiteY2" fmla="*/ 115290 h 975615"/>
              <a:gd name="connsiteX3" fmla="*/ 158194 w 987397"/>
              <a:gd name="connsiteY3" fmla="*/ 142102 h 975615"/>
              <a:gd name="connsiteX4" fmla="*/ 135370 w 987397"/>
              <a:gd name="connsiteY4" fmla="*/ 191529 h 975615"/>
              <a:gd name="connsiteX5" fmla="*/ 135406 w 987397"/>
              <a:gd name="connsiteY5" fmla="*/ 798460 h 975615"/>
              <a:gd name="connsiteX6" fmla="*/ 145328 w 987397"/>
              <a:gd name="connsiteY6" fmla="*/ 844270 h 975615"/>
              <a:gd name="connsiteX7" fmla="*/ 308759 w 987397"/>
              <a:gd name="connsiteY7" fmla="*/ 712035 h 975615"/>
              <a:gd name="connsiteX8" fmla="*/ 305696 w 987397"/>
              <a:gd name="connsiteY8" fmla="*/ 828151 h 975615"/>
              <a:gd name="connsiteX9" fmla="*/ 118837 w 987397"/>
              <a:gd name="connsiteY9" fmla="*/ 975615 h 975615"/>
              <a:gd name="connsiteX10" fmla="*/ 20652 w 987397"/>
              <a:gd name="connsiteY10" fmla="*/ 925056 h 975615"/>
              <a:gd name="connsiteX11" fmla="*/ 3823 w 987397"/>
              <a:gd name="connsiteY11" fmla="*/ 795148 h 975615"/>
              <a:gd name="connsiteX12" fmla="*/ 2434 w 987397"/>
              <a:gd name="connsiteY12" fmla="*/ 704271 h 975615"/>
              <a:gd name="connsiteX13" fmla="*/ 2134 w 987397"/>
              <a:gd name="connsiteY13" fmla="*/ 174088 h 975615"/>
              <a:gd name="connsiteX14" fmla="*/ 55338 w 987397"/>
              <a:gd name="connsiteY14" fmla="*/ 45178 h 975615"/>
              <a:gd name="connsiteX15" fmla="*/ 194524 w 987397"/>
              <a:gd name="connsiteY15" fmla="*/ 0 h 975615"/>
              <a:gd name="connsiteX16" fmla="*/ 987397 w 987397"/>
              <a:gd name="connsiteY16" fmla="*/ 0 h 975615"/>
              <a:gd name="connsiteX0" fmla="*/ 987397 w 987397"/>
              <a:gd name="connsiteY0" fmla="*/ 0 h 975615"/>
              <a:gd name="connsiteX1" fmla="*/ 987361 w 987397"/>
              <a:gd name="connsiteY1" fmla="*/ 112014 h 975615"/>
              <a:gd name="connsiteX2" fmla="*/ 217875 w 987397"/>
              <a:gd name="connsiteY2" fmla="*/ 115290 h 975615"/>
              <a:gd name="connsiteX3" fmla="*/ 158194 w 987397"/>
              <a:gd name="connsiteY3" fmla="*/ 142102 h 975615"/>
              <a:gd name="connsiteX4" fmla="*/ 135370 w 987397"/>
              <a:gd name="connsiteY4" fmla="*/ 191529 h 975615"/>
              <a:gd name="connsiteX5" fmla="*/ 135406 w 987397"/>
              <a:gd name="connsiteY5" fmla="*/ 798460 h 975615"/>
              <a:gd name="connsiteX6" fmla="*/ 173159 w 987397"/>
              <a:gd name="connsiteY6" fmla="*/ 740148 h 975615"/>
              <a:gd name="connsiteX7" fmla="*/ 308759 w 987397"/>
              <a:gd name="connsiteY7" fmla="*/ 712035 h 975615"/>
              <a:gd name="connsiteX8" fmla="*/ 305696 w 987397"/>
              <a:gd name="connsiteY8" fmla="*/ 828151 h 975615"/>
              <a:gd name="connsiteX9" fmla="*/ 118837 w 987397"/>
              <a:gd name="connsiteY9" fmla="*/ 975615 h 975615"/>
              <a:gd name="connsiteX10" fmla="*/ 20652 w 987397"/>
              <a:gd name="connsiteY10" fmla="*/ 925056 h 975615"/>
              <a:gd name="connsiteX11" fmla="*/ 3823 w 987397"/>
              <a:gd name="connsiteY11" fmla="*/ 795148 h 975615"/>
              <a:gd name="connsiteX12" fmla="*/ 2434 w 987397"/>
              <a:gd name="connsiteY12" fmla="*/ 704271 h 975615"/>
              <a:gd name="connsiteX13" fmla="*/ 2134 w 987397"/>
              <a:gd name="connsiteY13" fmla="*/ 174088 h 975615"/>
              <a:gd name="connsiteX14" fmla="*/ 55338 w 987397"/>
              <a:gd name="connsiteY14" fmla="*/ 45178 h 975615"/>
              <a:gd name="connsiteX15" fmla="*/ 194524 w 987397"/>
              <a:gd name="connsiteY15" fmla="*/ 0 h 975615"/>
              <a:gd name="connsiteX16" fmla="*/ 987397 w 987397"/>
              <a:gd name="connsiteY16" fmla="*/ 0 h 975615"/>
              <a:gd name="connsiteX0" fmla="*/ 987397 w 987397"/>
              <a:gd name="connsiteY0" fmla="*/ 0 h 975615"/>
              <a:gd name="connsiteX1" fmla="*/ 987361 w 987397"/>
              <a:gd name="connsiteY1" fmla="*/ 112014 h 975615"/>
              <a:gd name="connsiteX2" fmla="*/ 217875 w 987397"/>
              <a:gd name="connsiteY2" fmla="*/ 115290 h 975615"/>
              <a:gd name="connsiteX3" fmla="*/ 158194 w 987397"/>
              <a:gd name="connsiteY3" fmla="*/ 142102 h 975615"/>
              <a:gd name="connsiteX4" fmla="*/ 135370 w 987397"/>
              <a:gd name="connsiteY4" fmla="*/ 191529 h 975615"/>
              <a:gd name="connsiteX5" fmla="*/ 153117 w 987397"/>
              <a:gd name="connsiteY5" fmla="*/ 694337 h 975615"/>
              <a:gd name="connsiteX6" fmla="*/ 173159 w 987397"/>
              <a:gd name="connsiteY6" fmla="*/ 740148 h 975615"/>
              <a:gd name="connsiteX7" fmla="*/ 308759 w 987397"/>
              <a:gd name="connsiteY7" fmla="*/ 712035 h 975615"/>
              <a:gd name="connsiteX8" fmla="*/ 305696 w 987397"/>
              <a:gd name="connsiteY8" fmla="*/ 828151 h 975615"/>
              <a:gd name="connsiteX9" fmla="*/ 118837 w 987397"/>
              <a:gd name="connsiteY9" fmla="*/ 975615 h 975615"/>
              <a:gd name="connsiteX10" fmla="*/ 20652 w 987397"/>
              <a:gd name="connsiteY10" fmla="*/ 925056 h 975615"/>
              <a:gd name="connsiteX11" fmla="*/ 3823 w 987397"/>
              <a:gd name="connsiteY11" fmla="*/ 795148 h 975615"/>
              <a:gd name="connsiteX12" fmla="*/ 2434 w 987397"/>
              <a:gd name="connsiteY12" fmla="*/ 704271 h 975615"/>
              <a:gd name="connsiteX13" fmla="*/ 2134 w 987397"/>
              <a:gd name="connsiteY13" fmla="*/ 174088 h 975615"/>
              <a:gd name="connsiteX14" fmla="*/ 55338 w 987397"/>
              <a:gd name="connsiteY14" fmla="*/ 45178 h 975615"/>
              <a:gd name="connsiteX15" fmla="*/ 194524 w 987397"/>
              <a:gd name="connsiteY15" fmla="*/ 0 h 975615"/>
              <a:gd name="connsiteX16" fmla="*/ 987397 w 987397"/>
              <a:gd name="connsiteY16" fmla="*/ 0 h 975615"/>
              <a:gd name="connsiteX0" fmla="*/ 987397 w 987397"/>
              <a:gd name="connsiteY0" fmla="*/ 0 h 934180"/>
              <a:gd name="connsiteX1" fmla="*/ 987361 w 987397"/>
              <a:gd name="connsiteY1" fmla="*/ 112014 h 934180"/>
              <a:gd name="connsiteX2" fmla="*/ 217875 w 987397"/>
              <a:gd name="connsiteY2" fmla="*/ 115290 h 934180"/>
              <a:gd name="connsiteX3" fmla="*/ 158194 w 987397"/>
              <a:gd name="connsiteY3" fmla="*/ 142102 h 934180"/>
              <a:gd name="connsiteX4" fmla="*/ 135370 w 987397"/>
              <a:gd name="connsiteY4" fmla="*/ 191529 h 934180"/>
              <a:gd name="connsiteX5" fmla="*/ 153117 w 987397"/>
              <a:gd name="connsiteY5" fmla="*/ 694337 h 934180"/>
              <a:gd name="connsiteX6" fmla="*/ 173159 w 987397"/>
              <a:gd name="connsiteY6" fmla="*/ 740148 h 934180"/>
              <a:gd name="connsiteX7" fmla="*/ 308759 w 987397"/>
              <a:gd name="connsiteY7" fmla="*/ 712035 h 934180"/>
              <a:gd name="connsiteX8" fmla="*/ 305696 w 987397"/>
              <a:gd name="connsiteY8" fmla="*/ 828151 h 934180"/>
              <a:gd name="connsiteX9" fmla="*/ 184620 w 987397"/>
              <a:gd name="connsiteY9" fmla="*/ 829348 h 934180"/>
              <a:gd name="connsiteX10" fmla="*/ 20652 w 987397"/>
              <a:gd name="connsiteY10" fmla="*/ 925056 h 934180"/>
              <a:gd name="connsiteX11" fmla="*/ 3823 w 987397"/>
              <a:gd name="connsiteY11" fmla="*/ 795148 h 934180"/>
              <a:gd name="connsiteX12" fmla="*/ 2434 w 987397"/>
              <a:gd name="connsiteY12" fmla="*/ 704271 h 934180"/>
              <a:gd name="connsiteX13" fmla="*/ 2134 w 987397"/>
              <a:gd name="connsiteY13" fmla="*/ 174088 h 934180"/>
              <a:gd name="connsiteX14" fmla="*/ 55338 w 987397"/>
              <a:gd name="connsiteY14" fmla="*/ 45178 h 934180"/>
              <a:gd name="connsiteX15" fmla="*/ 194524 w 987397"/>
              <a:gd name="connsiteY15" fmla="*/ 0 h 934180"/>
              <a:gd name="connsiteX16" fmla="*/ 987397 w 987397"/>
              <a:gd name="connsiteY16" fmla="*/ 0 h 934180"/>
              <a:gd name="connsiteX0" fmla="*/ 985518 w 985518"/>
              <a:gd name="connsiteY0" fmla="*/ 0 h 862227"/>
              <a:gd name="connsiteX1" fmla="*/ 985482 w 985518"/>
              <a:gd name="connsiteY1" fmla="*/ 112014 h 862227"/>
              <a:gd name="connsiteX2" fmla="*/ 215996 w 985518"/>
              <a:gd name="connsiteY2" fmla="*/ 115290 h 862227"/>
              <a:gd name="connsiteX3" fmla="*/ 156315 w 985518"/>
              <a:gd name="connsiteY3" fmla="*/ 142102 h 862227"/>
              <a:gd name="connsiteX4" fmla="*/ 133491 w 985518"/>
              <a:gd name="connsiteY4" fmla="*/ 191529 h 862227"/>
              <a:gd name="connsiteX5" fmla="*/ 151238 w 985518"/>
              <a:gd name="connsiteY5" fmla="*/ 694337 h 862227"/>
              <a:gd name="connsiteX6" fmla="*/ 171280 w 985518"/>
              <a:gd name="connsiteY6" fmla="*/ 740148 h 862227"/>
              <a:gd name="connsiteX7" fmla="*/ 306880 w 985518"/>
              <a:gd name="connsiteY7" fmla="*/ 712035 h 862227"/>
              <a:gd name="connsiteX8" fmla="*/ 303817 w 985518"/>
              <a:gd name="connsiteY8" fmla="*/ 828151 h 862227"/>
              <a:gd name="connsiteX9" fmla="*/ 182741 w 985518"/>
              <a:gd name="connsiteY9" fmla="*/ 829348 h 862227"/>
              <a:gd name="connsiteX10" fmla="*/ 79497 w 985518"/>
              <a:gd name="connsiteY10" fmla="*/ 845724 h 862227"/>
              <a:gd name="connsiteX11" fmla="*/ 1944 w 985518"/>
              <a:gd name="connsiteY11" fmla="*/ 795148 h 862227"/>
              <a:gd name="connsiteX12" fmla="*/ 555 w 985518"/>
              <a:gd name="connsiteY12" fmla="*/ 704271 h 862227"/>
              <a:gd name="connsiteX13" fmla="*/ 255 w 985518"/>
              <a:gd name="connsiteY13" fmla="*/ 174088 h 862227"/>
              <a:gd name="connsiteX14" fmla="*/ 53459 w 985518"/>
              <a:gd name="connsiteY14" fmla="*/ 45178 h 862227"/>
              <a:gd name="connsiteX15" fmla="*/ 192645 w 985518"/>
              <a:gd name="connsiteY15" fmla="*/ 0 h 862227"/>
              <a:gd name="connsiteX16" fmla="*/ 985518 w 985518"/>
              <a:gd name="connsiteY16" fmla="*/ 0 h 862227"/>
              <a:gd name="connsiteX0" fmla="*/ 992597 w 992597"/>
              <a:gd name="connsiteY0" fmla="*/ 0 h 862227"/>
              <a:gd name="connsiteX1" fmla="*/ 992561 w 992597"/>
              <a:gd name="connsiteY1" fmla="*/ 112014 h 862227"/>
              <a:gd name="connsiteX2" fmla="*/ 223075 w 992597"/>
              <a:gd name="connsiteY2" fmla="*/ 115290 h 862227"/>
              <a:gd name="connsiteX3" fmla="*/ 163394 w 992597"/>
              <a:gd name="connsiteY3" fmla="*/ 142102 h 862227"/>
              <a:gd name="connsiteX4" fmla="*/ 140570 w 992597"/>
              <a:gd name="connsiteY4" fmla="*/ 191529 h 862227"/>
              <a:gd name="connsiteX5" fmla="*/ 158317 w 992597"/>
              <a:gd name="connsiteY5" fmla="*/ 694337 h 862227"/>
              <a:gd name="connsiteX6" fmla="*/ 178359 w 992597"/>
              <a:gd name="connsiteY6" fmla="*/ 740148 h 862227"/>
              <a:gd name="connsiteX7" fmla="*/ 313959 w 992597"/>
              <a:gd name="connsiteY7" fmla="*/ 712035 h 862227"/>
              <a:gd name="connsiteX8" fmla="*/ 310896 w 992597"/>
              <a:gd name="connsiteY8" fmla="*/ 828151 h 862227"/>
              <a:gd name="connsiteX9" fmla="*/ 189820 w 992597"/>
              <a:gd name="connsiteY9" fmla="*/ 829348 h 862227"/>
              <a:gd name="connsiteX10" fmla="*/ 86576 w 992597"/>
              <a:gd name="connsiteY10" fmla="*/ 845724 h 862227"/>
              <a:gd name="connsiteX11" fmla="*/ 9023 w 992597"/>
              <a:gd name="connsiteY11" fmla="*/ 795148 h 862227"/>
              <a:gd name="connsiteX12" fmla="*/ 7334 w 992597"/>
              <a:gd name="connsiteY12" fmla="*/ 174088 h 862227"/>
              <a:gd name="connsiteX13" fmla="*/ 60538 w 992597"/>
              <a:gd name="connsiteY13" fmla="*/ 45178 h 862227"/>
              <a:gd name="connsiteX14" fmla="*/ 199724 w 992597"/>
              <a:gd name="connsiteY14" fmla="*/ 0 h 862227"/>
              <a:gd name="connsiteX15" fmla="*/ 992597 w 992597"/>
              <a:gd name="connsiteY15" fmla="*/ 0 h 862227"/>
              <a:gd name="connsiteX0" fmla="*/ 985964 w 985964"/>
              <a:gd name="connsiteY0" fmla="*/ 0 h 862227"/>
              <a:gd name="connsiteX1" fmla="*/ 985928 w 985964"/>
              <a:gd name="connsiteY1" fmla="*/ 112014 h 862227"/>
              <a:gd name="connsiteX2" fmla="*/ 216442 w 985964"/>
              <a:gd name="connsiteY2" fmla="*/ 115290 h 862227"/>
              <a:gd name="connsiteX3" fmla="*/ 156761 w 985964"/>
              <a:gd name="connsiteY3" fmla="*/ 142102 h 862227"/>
              <a:gd name="connsiteX4" fmla="*/ 133937 w 985964"/>
              <a:gd name="connsiteY4" fmla="*/ 191529 h 862227"/>
              <a:gd name="connsiteX5" fmla="*/ 151684 w 985964"/>
              <a:gd name="connsiteY5" fmla="*/ 694337 h 862227"/>
              <a:gd name="connsiteX6" fmla="*/ 171726 w 985964"/>
              <a:gd name="connsiteY6" fmla="*/ 740148 h 862227"/>
              <a:gd name="connsiteX7" fmla="*/ 307326 w 985964"/>
              <a:gd name="connsiteY7" fmla="*/ 712035 h 862227"/>
              <a:gd name="connsiteX8" fmla="*/ 304263 w 985964"/>
              <a:gd name="connsiteY8" fmla="*/ 828151 h 862227"/>
              <a:gd name="connsiteX9" fmla="*/ 183187 w 985964"/>
              <a:gd name="connsiteY9" fmla="*/ 829348 h 862227"/>
              <a:gd name="connsiteX10" fmla="*/ 79943 w 985964"/>
              <a:gd name="connsiteY10" fmla="*/ 845724 h 862227"/>
              <a:gd name="connsiteX11" fmla="*/ 78293 w 985964"/>
              <a:gd name="connsiteY11" fmla="*/ 698463 h 862227"/>
              <a:gd name="connsiteX12" fmla="*/ 701 w 985964"/>
              <a:gd name="connsiteY12" fmla="*/ 174088 h 862227"/>
              <a:gd name="connsiteX13" fmla="*/ 53905 w 985964"/>
              <a:gd name="connsiteY13" fmla="*/ 45178 h 862227"/>
              <a:gd name="connsiteX14" fmla="*/ 193091 w 985964"/>
              <a:gd name="connsiteY14" fmla="*/ 0 h 862227"/>
              <a:gd name="connsiteX15" fmla="*/ 985964 w 985964"/>
              <a:gd name="connsiteY15" fmla="*/ 0 h 862227"/>
              <a:gd name="connsiteX0" fmla="*/ 987024 w 987024"/>
              <a:gd name="connsiteY0" fmla="*/ 0 h 862227"/>
              <a:gd name="connsiteX1" fmla="*/ 986988 w 987024"/>
              <a:gd name="connsiteY1" fmla="*/ 112014 h 862227"/>
              <a:gd name="connsiteX2" fmla="*/ 217502 w 987024"/>
              <a:gd name="connsiteY2" fmla="*/ 115290 h 862227"/>
              <a:gd name="connsiteX3" fmla="*/ 157821 w 987024"/>
              <a:gd name="connsiteY3" fmla="*/ 142102 h 862227"/>
              <a:gd name="connsiteX4" fmla="*/ 134997 w 987024"/>
              <a:gd name="connsiteY4" fmla="*/ 191529 h 862227"/>
              <a:gd name="connsiteX5" fmla="*/ 152744 w 987024"/>
              <a:gd name="connsiteY5" fmla="*/ 694337 h 862227"/>
              <a:gd name="connsiteX6" fmla="*/ 172786 w 987024"/>
              <a:gd name="connsiteY6" fmla="*/ 740148 h 862227"/>
              <a:gd name="connsiteX7" fmla="*/ 308386 w 987024"/>
              <a:gd name="connsiteY7" fmla="*/ 712035 h 862227"/>
              <a:gd name="connsiteX8" fmla="*/ 305323 w 987024"/>
              <a:gd name="connsiteY8" fmla="*/ 828151 h 862227"/>
              <a:gd name="connsiteX9" fmla="*/ 184247 w 987024"/>
              <a:gd name="connsiteY9" fmla="*/ 829348 h 862227"/>
              <a:gd name="connsiteX10" fmla="*/ 81003 w 987024"/>
              <a:gd name="connsiteY10" fmla="*/ 845724 h 862227"/>
              <a:gd name="connsiteX11" fmla="*/ 31281 w 987024"/>
              <a:gd name="connsiteY11" fmla="*/ 673671 h 862227"/>
              <a:gd name="connsiteX12" fmla="*/ 1761 w 987024"/>
              <a:gd name="connsiteY12" fmla="*/ 174088 h 862227"/>
              <a:gd name="connsiteX13" fmla="*/ 54965 w 987024"/>
              <a:gd name="connsiteY13" fmla="*/ 45178 h 862227"/>
              <a:gd name="connsiteX14" fmla="*/ 194151 w 987024"/>
              <a:gd name="connsiteY14" fmla="*/ 0 h 862227"/>
              <a:gd name="connsiteX15" fmla="*/ 987024 w 987024"/>
              <a:gd name="connsiteY15" fmla="*/ 0 h 862227"/>
              <a:gd name="connsiteX0" fmla="*/ 987024 w 987024"/>
              <a:gd name="connsiteY0" fmla="*/ 0 h 831281"/>
              <a:gd name="connsiteX1" fmla="*/ 986988 w 987024"/>
              <a:gd name="connsiteY1" fmla="*/ 112014 h 831281"/>
              <a:gd name="connsiteX2" fmla="*/ 217502 w 987024"/>
              <a:gd name="connsiteY2" fmla="*/ 115290 h 831281"/>
              <a:gd name="connsiteX3" fmla="*/ 157821 w 987024"/>
              <a:gd name="connsiteY3" fmla="*/ 142102 h 831281"/>
              <a:gd name="connsiteX4" fmla="*/ 134997 w 987024"/>
              <a:gd name="connsiteY4" fmla="*/ 191529 h 831281"/>
              <a:gd name="connsiteX5" fmla="*/ 152744 w 987024"/>
              <a:gd name="connsiteY5" fmla="*/ 694337 h 831281"/>
              <a:gd name="connsiteX6" fmla="*/ 172786 w 987024"/>
              <a:gd name="connsiteY6" fmla="*/ 740148 h 831281"/>
              <a:gd name="connsiteX7" fmla="*/ 308386 w 987024"/>
              <a:gd name="connsiteY7" fmla="*/ 712035 h 831281"/>
              <a:gd name="connsiteX8" fmla="*/ 305323 w 987024"/>
              <a:gd name="connsiteY8" fmla="*/ 828151 h 831281"/>
              <a:gd name="connsiteX9" fmla="*/ 184247 w 987024"/>
              <a:gd name="connsiteY9" fmla="*/ 829348 h 831281"/>
              <a:gd name="connsiteX10" fmla="*/ 60762 w 987024"/>
              <a:gd name="connsiteY10" fmla="*/ 801101 h 831281"/>
              <a:gd name="connsiteX11" fmla="*/ 31281 w 987024"/>
              <a:gd name="connsiteY11" fmla="*/ 673671 h 831281"/>
              <a:gd name="connsiteX12" fmla="*/ 1761 w 987024"/>
              <a:gd name="connsiteY12" fmla="*/ 174088 h 831281"/>
              <a:gd name="connsiteX13" fmla="*/ 54965 w 987024"/>
              <a:gd name="connsiteY13" fmla="*/ 45178 h 831281"/>
              <a:gd name="connsiteX14" fmla="*/ 194151 w 987024"/>
              <a:gd name="connsiteY14" fmla="*/ 0 h 831281"/>
              <a:gd name="connsiteX15" fmla="*/ 987024 w 987024"/>
              <a:gd name="connsiteY15" fmla="*/ 0 h 831281"/>
              <a:gd name="connsiteX0" fmla="*/ 987024 w 987024"/>
              <a:gd name="connsiteY0" fmla="*/ 0 h 831281"/>
              <a:gd name="connsiteX1" fmla="*/ 986988 w 987024"/>
              <a:gd name="connsiteY1" fmla="*/ 112014 h 831281"/>
              <a:gd name="connsiteX2" fmla="*/ 217502 w 987024"/>
              <a:gd name="connsiteY2" fmla="*/ 115290 h 831281"/>
              <a:gd name="connsiteX3" fmla="*/ 157821 w 987024"/>
              <a:gd name="connsiteY3" fmla="*/ 142102 h 831281"/>
              <a:gd name="connsiteX4" fmla="*/ 134997 w 987024"/>
              <a:gd name="connsiteY4" fmla="*/ 191529 h 831281"/>
              <a:gd name="connsiteX5" fmla="*/ 142626 w 987024"/>
              <a:gd name="connsiteY5" fmla="*/ 619963 h 831281"/>
              <a:gd name="connsiteX6" fmla="*/ 172786 w 987024"/>
              <a:gd name="connsiteY6" fmla="*/ 740148 h 831281"/>
              <a:gd name="connsiteX7" fmla="*/ 308386 w 987024"/>
              <a:gd name="connsiteY7" fmla="*/ 712035 h 831281"/>
              <a:gd name="connsiteX8" fmla="*/ 305323 w 987024"/>
              <a:gd name="connsiteY8" fmla="*/ 828151 h 831281"/>
              <a:gd name="connsiteX9" fmla="*/ 184247 w 987024"/>
              <a:gd name="connsiteY9" fmla="*/ 829348 h 831281"/>
              <a:gd name="connsiteX10" fmla="*/ 60762 w 987024"/>
              <a:gd name="connsiteY10" fmla="*/ 801101 h 831281"/>
              <a:gd name="connsiteX11" fmla="*/ 31281 w 987024"/>
              <a:gd name="connsiteY11" fmla="*/ 673671 h 831281"/>
              <a:gd name="connsiteX12" fmla="*/ 1761 w 987024"/>
              <a:gd name="connsiteY12" fmla="*/ 174088 h 831281"/>
              <a:gd name="connsiteX13" fmla="*/ 54965 w 987024"/>
              <a:gd name="connsiteY13" fmla="*/ 45178 h 831281"/>
              <a:gd name="connsiteX14" fmla="*/ 194151 w 987024"/>
              <a:gd name="connsiteY14" fmla="*/ 0 h 831281"/>
              <a:gd name="connsiteX15" fmla="*/ 987024 w 987024"/>
              <a:gd name="connsiteY15" fmla="*/ 0 h 831281"/>
              <a:gd name="connsiteX0" fmla="*/ 987024 w 987024"/>
              <a:gd name="connsiteY0" fmla="*/ 0 h 831281"/>
              <a:gd name="connsiteX1" fmla="*/ 986988 w 987024"/>
              <a:gd name="connsiteY1" fmla="*/ 112014 h 831281"/>
              <a:gd name="connsiteX2" fmla="*/ 217502 w 987024"/>
              <a:gd name="connsiteY2" fmla="*/ 115290 h 831281"/>
              <a:gd name="connsiteX3" fmla="*/ 157821 w 987024"/>
              <a:gd name="connsiteY3" fmla="*/ 142102 h 831281"/>
              <a:gd name="connsiteX4" fmla="*/ 134997 w 987024"/>
              <a:gd name="connsiteY4" fmla="*/ 191529 h 831281"/>
              <a:gd name="connsiteX5" fmla="*/ 142626 w 987024"/>
              <a:gd name="connsiteY5" fmla="*/ 619963 h 831281"/>
              <a:gd name="connsiteX6" fmla="*/ 165198 w 987024"/>
              <a:gd name="connsiteY6" fmla="*/ 710398 h 831281"/>
              <a:gd name="connsiteX7" fmla="*/ 308386 w 987024"/>
              <a:gd name="connsiteY7" fmla="*/ 712035 h 831281"/>
              <a:gd name="connsiteX8" fmla="*/ 305323 w 987024"/>
              <a:gd name="connsiteY8" fmla="*/ 828151 h 831281"/>
              <a:gd name="connsiteX9" fmla="*/ 184247 w 987024"/>
              <a:gd name="connsiteY9" fmla="*/ 829348 h 831281"/>
              <a:gd name="connsiteX10" fmla="*/ 60762 w 987024"/>
              <a:gd name="connsiteY10" fmla="*/ 801101 h 831281"/>
              <a:gd name="connsiteX11" fmla="*/ 31281 w 987024"/>
              <a:gd name="connsiteY11" fmla="*/ 673671 h 831281"/>
              <a:gd name="connsiteX12" fmla="*/ 1761 w 987024"/>
              <a:gd name="connsiteY12" fmla="*/ 174088 h 831281"/>
              <a:gd name="connsiteX13" fmla="*/ 54965 w 987024"/>
              <a:gd name="connsiteY13" fmla="*/ 45178 h 831281"/>
              <a:gd name="connsiteX14" fmla="*/ 194151 w 987024"/>
              <a:gd name="connsiteY14" fmla="*/ 0 h 831281"/>
              <a:gd name="connsiteX15" fmla="*/ 987024 w 987024"/>
              <a:gd name="connsiteY15" fmla="*/ 0 h 831281"/>
              <a:gd name="connsiteX0" fmla="*/ 989612 w 989612"/>
              <a:gd name="connsiteY0" fmla="*/ 0 h 831281"/>
              <a:gd name="connsiteX1" fmla="*/ 989576 w 989612"/>
              <a:gd name="connsiteY1" fmla="*/ 112014 h 831281"/>
              <a:gd name="connsiteX2" fmla="*/ 220090 w 989612"/>
              <a:gd name="connsiteY2" fmla="*/ 115290 h 831281"/>
              <a:gd name="connsiteX3" fmla="*/ 160409 w 989612"/>
              <a:gd name="connsiteY3" fmla="*/ 142102 h 831281"/>
              <a:gd name="connsiteX4" fmla="*/ 137585 w 989612"/>
              <a:gd name="connsiteY4" fmla="*/ 191529 h 831281"/>
              <a:gd name="connsiteX5" fmla="*/ 145214 w 989612"/>
              <a:gd name="connsiteY5" fmla="*/ 619963 h 831281"/>
              <a:gd name="connsiteX6" fmla="*/ 167786 w 989612"/>
              <a:gd name="connsiteY6" fmla="*/ 710398 h 831281"/>
              <a:gd name="connsiteX7" fmla="*/ 310974 w 989612"/>
              <a:gd name="connsiteY7" fmla="*/ 712035 h 831281"/>
              <a:gd name="connsiteX8" fmla="*/ 307911 w 989612"/>
              <a:gd name="connsiteY8" fmla="*/ 828151 h 831281"/>
              <a:gd name="connsiteX9" fmla="*/ 186835 w 989612"/>
              <a:gd name="connsiteY9" fmla="*/ 829348 h 831281"/>
              <a:gd name="connsiteX10" fmla="*/ 63350 w 989612"/>
              <a:gd name="connsiteY10" fmla="*/ 801101 h 831281"/>
              <a:gd name="connsiteX11" fmla="*/ 13631 w 989612"/>
              <a:gd name="connsiteY11" fmla="*/ 681107 h 831281"/>
              <a:gd name="connsiteX12" fmla="*/ 4349 w 989612"/>
              <a:gd name="connsiteY12" fmla="*/ 174088 h 831281"/>
              <a:gd name="connsiteX13" fmla="*/ 57553 w 989612"/>
              <a:gd name="connsiteY13" fmla="*/ 45178 h 831281"/>
              <a:gd name="connsiteX14" fmla="*/ 196739 w 989612"/>
              <a:gd name="connsiteY14" fmla="*/ 0 h 831281"/>
              <a:gd name="connsiteX15" fmla="*/ 989612 w 989612"/>
              <a:gd name="connsiteY15" fmla="*/ 0 h 831281"/>
              <a:gd name="connsiteX0" fmla="*/ 987911 w 987911"/>
              <a:gd name="connsiteY0" fmla="*/ 0 h 831281"/>
              <a:gd name="connsiteX1" fmla="*/ 987875 w 987911"/>
              <a:gd name="connsiteY1" fmla="*/ 112014 h 831281"/>
              <a:gd name="connsiteX2" fmla="*/ 218389 w 987911"/>
              <a:gd name="connsiteY2" fmla="*/ 115290 h 831281"/>
              <a:gd name="connsiteX3" fmla="*/ 158708 w 987911"/>
              <a:gd name="connsiteY3" fmla="*/ 142102 h 831281"/>
              <a:gd name="connsiteX4" fmla="*/ 135884 w 987911"/>
              <a:gd name="connsiteY4" fmla="*/ 191529 h 831281"/>
              <a:gd name="connsiteX5" fmla="*/ 143513 w 987911"/>
              <a:gd name="connsiteY5" fmla="*/ 619963 h 831281"/>
              <a:gd name="connsiteX6" fmla="*/ 166085 w 987911"/>
              <a:gd name="connsiteY6" fmla="*/ 710398 h 831281"/>
              <a:gd name="connsiteX7" fmla="*/ 309273 w 987911"/>
              <a:gd name="connsiteY7" fmla="*/ 712035 h 831281"/>
              <a:gd name="connsiteX8" fmla="*/ 306210 w 987911"/>
              <a:gd name="connsiteY8" fmla="*/ 828151 h 831281"/>
              <a:gd name="connsiteX9" fmla="*/ 185134 w 987911"/>
              <a:gd name="connsiteY9" fmla="*/ 829348 h 831281"/>
              <a:gd name="connsiteX10" fmla="*/ 61649 w 987911"/>
              <a:gd name="connsiteY10" fmla="*/ 801101 h 831281"/>
              <a:gd name="connsiteX11" fmla="*/ 11930 w 987911"/>
              <a:gd name="connsiteY11" fmla="*/ 681107 h 831281"/>
              <a:gd name="connsiteX12" fmla="*/ 2648 w 987911"/>
              <a:gd name="connsiteY12" fmla="*/ 174088 h 831281"/>
              <a:gd name="connsiteX13" fmla="*/ 55852 w 987911"/>
              <a:gd name="connsiteY13" fmla="*/ 45178 h 831281"/>
              <a:gd name="connsiteX14" fmla="*/ 195038 w 987911"/>
              <a:gd name="connsiteY14" fmla="*/ 0 h 831281"/>
              <a:gd name="connsiteX15" fmla="*/ 987911 w 987911"/>
              <a:gd name="connsiteY15" fmla="*/ 0 h 831281"/>
              <a:gd name="connsiteX0" fmla="*/ 988263 w 988263"/>
              <a:gd name="connsiteY0" fmla="*/ 0 h 831281"/>
              <a:gd name="connsiteX1" fmla="*/ 988227 w 988263"/>
              <a:gd name="connsiteY1" fmla="*/ 112014 h 831281"/>
              <a:gd name="connsiteX2" fmla="*/ 218741 w 988263"/>
              <a:gd name="connsiteY2" fmla="*/ 115290 h 831281"/>
              <a:gd name="connsiteX3" fmla="*/ 159060 w 988263"/>
              <a:gd name="connsiteY3" fmla="*/ 142102 h 831281"/>
              <a:gd name="connsiteX4" fmla="*/ 136236 w 988263"/>
              <a:gd name="connsiteY4" fmla="*/ 191529 h 831281"/>
              <a:gd name="connsiteX5" fmla="*/ 143865 w 988263"/>
              <a:gd name="connsiteY5" fmla="*/ 619963 h 831281"/>
              <a:gd name="connsiteX6" fmla="*/ 166437 w 988263"/>
              <a:gd name="connsiteY6" fmla="*/ 710398 h 831281"/>
              <a:gd name="connsiteX7" fmla="*/ 309625 w 988263"/>
              <a:gd name="connsiteY7" fmla="*/ 712035 h 831281"/>
              <a:gd name="connsiteX8" fmla="*/ 306562 w 988263"/>
              <a:gd name="connsiteY8" fmla="*/ 828151 h 831281"/>
              <a:gd name="connsiteX9" fmla="*/ 185486 w 988263"/>
              <a:gd name="connsiteY9" fmla="*/ 829348 h 831281"/>
              <a:gd name="connsiteX10" fmla="*/ 62001 w 988263"/>
              <a:gd name="connsiteY10" fmla="*/ 801101 h 831281"/>
              <a:gd name="connsiteX11" fmla="*/ 9755 w 988263"/>
              <a:gd name="connsiteY11" fmla="*/ 678628 h 831281"/>
              <a:gd name="connsiteX12" fmla="*/ 3000 w 988263"/>
              <a:gd name="connsiteY12" fmla="*/ 174088 h 831281"/>
              <a:gd name="connsiteX13" fmla="*/ 56204 w 988263"/>
              <a:gd name="connsiteY13" fmla="*/ 45178 h 831281"/>
              <a:gd name="connsiteX14" fmla="*/ 195390 w 988263"/>
              <a:gd name="connsiteY14" fmla="*/ 0 h 831281"/>
              <a:gd name="connsiteX15" fmla="*/ 988263 w 988263"/>
              <a:gd name="connsiteY15" fmla="*/ 0 h 831281"/>
              <a:gd name="connsiteX0" fmla="*/ 985263 w 985263"/>
              <a:gd name="connsiteY0" fmla="*/ 0 h 831281"/>
              <a:gd name="connsiteX1" fmla="*/ 985227 w 985263"/>
              <a:gd name="connsiteY1" fmla="*/ 112014 h 831281"/>
              <a:gd name="connsiteX2" fmla="*/ 215741 w 985263"/>
              <a:gd name="connsiteY2" fmla="*/ 115290 h 831281"/>
              <a:gd name="connsiteX3" fmla="*/ 156060 w 985263"/>
              <a:gd name="connsiteY3" fmla="*/ 142102 h 831281"/>
              <a:gd name="connsiteX4" fmla="*/ 133236 w 985263"/>
              <a:gd name="connsiteY4" fmla="*/ 191529 h 831281"/>
              <a:gd name="connsiteX5" fmla="*/ 140865 w 985263"/>
              <a:gd name="connsiteY5" fmla="*/ 619963 h 831281"/>
              <a:gd name="connsiteX6" fmla="*/ 163437 w 985263"/>
              <a:gd name="connsiteY6" fmla="*/ 710398 h 831281"/>
              <a:gd name="connsiteX7" fmla="*/ 306625 w 985263"/>
              <a:gd name="connsiteY7" fmla="*/ 712035 h 831281"/>
              <a:gd name="connsiteX8" fmla="*/ 303562 w 985263"/>
              <a:gd name="connsiteY8" fmla="*/ 828151 h 831281"/>
              <a:gd name="connsiteX9" fmla="*/ 182486 w 985263"/>
              <a:gd name="connsiteY9" fmla="*/ 829348 h 831281"/>
              <a:gd name="connsiteX10" fmla="*/ 59001 w 985263"/>
              <a:gd name="connsiteY10" fmla="*/ 801101 h 831281"/>
              <a:gd name="connsiteX11" fmla="*/ 6755 w 985263"/>
              <a:gd name="connsiteY11" fmla="*/ 678628 h 831281"/>
              <a:gd name="connsiteX12" fmla="*/ 0 w 985263"/>
              <a:gd name="connsiteY12" fmla="*/ 174088 h 831281"/>
              <a:gd name="connsiteX13" fmla="*/ 53204 w 985263"/>
              <a:gd name="connsiteY13" fmla="*/ 45178 h 831281"/>
              <a:gd name="connsiteX14" fmla="*/ 192390 w 985263"/>
              <a:gd name="connsiteY14" fmla="*/ 0 h 831281"/>
              <a:gd name="connsiteX15" fmla="*/ 985263 w 985263"/>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8333 w 982731"/>
              <a:gd name="connsiteY5" fmla="*/ 619963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8333 w 982731"/>
              <a:gd name="connsiteY5" fmla="*/ 619963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8333 w 982731"/>
              <a:gd name="connsiteY5" fmla="*/ 619963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8335 w 982731"/>
              <a:gd name="connsiteY5" fmla="*/ 612526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8335 w 982731"/>
              <a:gd name="connsiteY5" fmla="*/ 612526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5807 w 982731"/>
              <a:gd name="connsiteY5" fmla="*/ 597651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3279 w 982731"/>
              <a:gd name="connsiteY5" fmla="*/ 637316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31281"/>
              <a:gd name="connsiteX1" fmla="*/ 982695 w 982731"/>
              <a:gd name="connsiteY1" fmla="*/ 112014 h 831281"/>
              <a:gd name="connsiteX2" fmla="*/ 213209 w 982731"/>
              <a:gd name="connsiteY2" fmla="*/ 115290 h 831281"/>
              <a:gd name="connsiteX3" fmla="*/ 153528 w 982731"/>
              <a:gd name="connsiteY3" fmla="*/ 142102 h 831281"/>
              <a:gd name="connsiteX4" fmla="*/ 130704 w 982731"/>
              <a:gd name="connsiteY4" fmla="*/ 191529 h 831281"/>
              <a:gd name="connsiteX5" fmla="*/ 133279 w 982731"/>
              <a:gd name="connsiteY5" fmla="*/ 637316 h 831281"/>
              <a:gd name="connsiteX6" fmla="*/ 160905 w 982731"/>
              <a:gd name="connsiteY6" fmla="*/ 710398 h 831281"/>
              <a:gd name="connsiteX7" fmla="*/ 304093 w 982731"/>
              <a:gd name="connsiteY7" fmla="*/ 712035 h 831281"/>
              <a:gd name="connsiteX8" fmla="*/ 301030 w 982731"/>
              <a:gd name="connsiteY8" fmla="*/ 828151 h 831281"/>
              <a:gd name="connsiteX9" fmla="*/ 179954 w 982731"/>
              <a:gd name="connsiteY9" fmla="*/ 829348 h 831281"/>
              <a:gd name="connsiteX10" fmla="*/ 56469 w 982731"/>
              <a:gd name="connsiteY10" fmla="*/ 801101 h 831281"/>
              <a:gd name="connsiteX11" fmla="*/ 4223 w 982731"/>
              <a:gd name="connsiteY11" fmla="*/ 678628 h 831281"/>
              <a:gd name="connsiteX12" fmla="*/ 0 w 982731"/>
              <a:gd name="connsiteY12" fmla="*/ 166650 h 831281"/>
              <a:gd name="connsiteX13" fmla="*/ 50672 w 982731"/>
              <a:gd name="connsiteY13" fmla="*/ 45178 h 831281"/>
              <a:gd name="connsiteX14" fmla="*/ 189858 w 982731"/>
              <a:gd name="connsiteY14" fmla="*/ 0 h 831281"/>
              <a:gd name="connsiteX15" fmla="*/ 982731 w 982731"/>
              <a:gd name="connsiteY15" fmla="*/ 0 h 831281"/>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0905 w 982731"/>
              <a:gd name="connsiteY6" fmla="*/ 710398 h 829348"/>
              <a:gd name="connsiteX7" fmla="*/ 304093 w 982731"/>
              <a:gd name="connsiteY7" fmla="*/ 712035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304093 w 982731"/>
              <a:gd name="connsiteY7" fmla="*/ 712035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2119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3972 w 982731"/>
              <a:gd name="connsiteY7" fmla="*/ 721952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9557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9557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9557 h 829348"/>
              <a:gd name="connsiteX8" fmla="*/ 301030 w 982731"/>
              <a:gd name="connsiteY8" fmla="*/ 828151 h 829348"/>
              <a:gd name="connsiteX9" fmla="*/ 179954 w 982731"/>
              <a:gd name="connsiteY9" fmla="*/ 829348 h 829348"/>
              <a:gd name="connsiteX10" fmla="*/ 46351 w 982731"/>
              <a:gd name="connsiteY10" fmla="*/ 791184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9557 h 829348"/>
              <a:gd name="connsiteX8" fmla="*/ 301030 w 982731"/>
              <a:gd name="connsiteY8" fmla="*/ 828151 h 829348"/>
              <a:gd name="connsiteX9" fmla="*/ 179954 w 982731"/>
              <a:gd name="connsiteY9" fmla="*/ 829348 h 829348"/>
              <a:gd name="connsiteX10" fmla="*/ 53942 w 982731"/>
              <a:gd name="connsiteY10" fmla="*/ 781268 h 829348"/>
              <a:gd name="connsiteX11" fmla="*/ 4223 w 982731"/>
              <a:gd name="connsiteY11" fmla="*/ 678628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982695 w 982731"/>
              <a:gd name="connsiteY1" fmla="*/ 112014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9557 h 829348"/>
              <a:gd name="connsiteX8" fmla="*/ 301030 w 982731"/>
              <a:gd name="connsiteY8" fmla="*/ 828151 h 829348"/>
              <a:gd name="connsiteX9" fmla="*/ 179954 w 982731"/>
              <a:gd name="connsiteY9" fmla="*/ 829348 h 829348"/>
              <a:gd name="connsiteX10" fmla="*/ 53942 w 982731"/>
              <a:gd name="connsiteY10" fmla="*/ 781268 h 829348"/>
              <a:gd name="connsiteX11" fmla="*/ 4223 w 982731"/>
              <a:gd name="connsiteY11" fmla="*/ 661275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982731 w 982731"/>
              <a:gd name="connsiteY0" fmla="*/ 0 h 829348"/>
              <a:gd name="connsiteX1" fmla="*/ 469131 w 982731"/>
              <a:gd name="connsiteY1" fmla="*/ 116876 h 829348"/>
              <a:gd name="connsiteX2" fmla="*/ 213209 w 982731"/>
              <a:gd name="connsiteY2" fmla="*/ 115290 h 829348"/>
              <a:gd name="connsiteX3" fmla="*/ 153528 w 982731"/>
              <a:gd name="connsiteY3" fmla="*/ 142102 h 829348"/>
              <a:gd name="connsiteX4" fmla="*/ 130704 w 982731"/>
              <a:gd name="connsiteY4" fmla="*/ 191529 h 829348"/>
              <a:gd name="connsiteX5" fmla="*/ 133279 w 982731"/>
              <a:gd name="connsiteY5" fmla="*/ 637316 h 829348"/>
              <a:gd name="connsiteX6" fmla="*/ 163434 w 982731"/>
              <a:gd name="connsiteY6" fmla="*/ 700482 h 829348"/>
              <a:gd name="connsiteX7" fmla="*/ 299032 w 982731"/>
              <a:gd name="connsiteY7" fmla="*/ 709557 h 829348"/>
              <a:gd name="connsiteX8" fmla="*/ 301030 w 982731"/>
              <a:gd name="connsiteY8" fmla="*/ 828151 h 829348"/>
              <a:gd name="connsiteX9" fmla="*/ 179954 w 982731"/>
              <a:gd name="connsiteY9" fmla="*/ 829348 h 829348"/>
              <a:gd name="connsiteX10" fmla="*/ 53942 w 982731"/>
              <a:gd name="connsiteY10" fmla="*/ 781268 h 829348"/>
              <a:gd name="connsiteX11" fmla="*/ 4223 w 982731"/>
              <a:gd name="connsiteY11" fmla="*/ 661275 h 829348"/>
              <a:gd name="connsiteX12" fmla="*/ 0 w 982731"/>
              <a:gd name="connsiteY12" fmla="*/ 166650 h 829348"/>
              <a:gd name="connsiteX13" fmla="*/ 50672 w 982731"/>
              <a:gd name="connsiteY13" fmla="*/ 45178 h 829348"/>
              <a:gd name="connsiteX14" fmla="*/ 189858 w 982731"/>
              <a:gd name="connsiteY14" fmla="*/ 0 h 829348"/>
              <a:gd name="connsiteX15" fmla="*/ 982731 w 982731"/>
              <a:gd name="connsiteY15" fmla="*/ 0 h 829348"/>
              <a:gd name="connsiteX0" fmla="*/ 466686 w 469131"/>
              <a:gd name="connsiteY0" fmla="*/ 0 h 829348"/>
              <a:gd name="connsiteX1" fmla="*/ 469131 w 469131"/>
              <a:gd name="connsiteY1" fmla="*/ 116876 h 829348"/>
              <a:gd name="connsiteX2" fmla="*/ 213209 w 469131"/>
              <a:gd name="connsiteY2" fmla="*/ 115290 h 829348"/>
              <a:gd name="connsiteX3" fmla="*/ 153528 w 469131"/>
              <a:gd name="connsiteY3" fmla="*/ 142102 h 829348"/>
              <a:gd name="connsiteX4" fmla="*/ 130704 w 469131"/>
              <a:gd name="connsiteY4" fmla="*/ 191529 h 829348"/>
              <a:gd name="connsiteX5" fmla="*/ 133279 w 469131"/>
              <a:gd name="connsiteY5" fmla="*/ 637316 h 829348"/>
              <a:gd name="connsiteX6" fmla="*/ 163434 w 469131"/>
              <a:gd name="connsiteY6" fmla="*/ 700482 h 829348"/>
              <a:gd name="connsiteX7" fmla="*/ 299032 w 469131"/>
              <a:gd name="connsiteY7" fmla="*/ 709557 h 829348"/>
              <a:gd name="connsiteX8" fmla="*/ 301030 w 469131"/>
              <a:gd name="connsiteY8" fmla="*/ 828151 h 829348"/>
              <a:gd name="connsiteX9" fmla="*/ 179954 w 469131"/>
              <a:gd name="connsiteY9" fmla="*/ 829348 h 829348"/>
              <a:gd name="connsiteX10" fmla="*/ 53942 w 469131"/>
              <a:gd name="connsiteY10" fmla="*/ 781268 h 829348"/>
              <a:gd name="connsiteX11" fmla="*/ 4223 w 469131"/>
              <a:gd name="connsiteY11" fmla="*/ 661275 h 829348"/>
              <a:gd name="connsiteX12" fmla="*/ 0 w 469131"/>
              <a:gd name="connsiteY12" fmla="*/ 166650 h 829348"/>
              <a:gd name="connsiteX13" fmla="*/ 50672 w 469131"/>
              <a:gd name="connsiteY13" fmla="*/ 45178 h 829348"/>
              <a:gd name="connsiteX14" fmla="*/ 189858 w 469131"/>
              <a:gd name="connsiteY14" fmla="*/ 0 h 829348"/>
              <a:gd name="connsiteX15" fmla="*/ 466686 w 469131"/>
              <a:gd name="connsiteY15" fmla="*/ 0 h 829348"/>
              <a:gd name="connsiteX0" fmla="*/ 466686 w 469131"/>
              <a:gd name="connsiteY0" fmla="*/ 0 h 829348"/>
              <a:gd name="connsiteX1" fmla="*/ 469131 w 469131"/>
              <a:gd name="connsiteY1" fmla="*/ 116876 h 829348"/>
              <a:gd name="connsiteX2" fmla="*/ 213211 w 469131"/>
              <a:gd name="connsiteY2" fmla="*/ 121169 h 829348"/>
              <a:gd name="connsiteX3" fmla="*/ 153528 w 469131"/>
              <a:gd name="connsiteY3" fmla="*/ 142102 h 829348"/>
              <a:gd name="connsiteX4" fmla="*/ 130704 w 469131"/>
              <a:gd name="connsiteY4" fmla="*/ 191529 h 829348"/>
              <a:gd name="connsiteX5" fmla="*/ 133279 w 469131"/>
              <a:gd name="connsiteY5" fmla="*/ 637316 h 829348"/>
              <a:gd name="connsiteX6" fmla="*/ 163434 w 469131"/>
              <a:gd name="connsiteY6" fmla="*/ 700482 h 829348"/>
              <a:gd name="connsiteX7" fmla="*/ 299032 w 469131"/>
              <a:gd name="connsiteY7" fmla="*/ 709557 h 829348"/>
              <a:gd name="connsiteX8" fmla="*/ 301030 w 469131"/>
              <a:gd name="connsiteY8" fmla="*/ 828151 h 829348"/>
              <a:gd name="connsiteX9" fmla="*/ 179954 w 469131"/>
              <a:gd name="connsiteY9" fmla="*/ 829348 h 829348"/>
              <a:gd name="connsiteX10" fmla="*/ 53942 w 469131"/>
              <a:gd name="connsiteY10" fmla="*/ 781268 h 829348"/>
              <a:gd name="connsiteX11" fmla="*/ 4223 w 469131"/>
              <a:gd name="connsiteY11" fmla="*/ 661275 h 829348"/>
              <a:gd name="connsiteX12" fmla="*/ 0 w 469131"/>
              <a:gd name="connsiteY12" fmla="*/ 166650 h 829348"/>
              <a:gd name="connsiteX13" fmla="*/ 50672 w 469131"/>
              <a:gd name="connsiteY13" fmla="*/ 45178 h 829348"/>
              <a:gd name="connsiteX14" fmla="*/ 189858 w 469131"/>
              <a:gd name="connsiteY14" fmla="*/ 0 h 829348"/>
              <a:gd name="connsiteX15" fmla="*/ 466686 w 469131"/>
              <a:gd name="connsiteY15" fmla="*/ 0 h 829348"/>
              <a:gd name="connsiteX0" fmla="*/ 466686 w 469131"/>
              <a:gd name="connsiteY0" fmla="*/ 0 h 829348"/>
              <a:gd name="connsiteX1" fmla="*/ 469131 w 469131"/>
              <a:gd name="connsiteY1" fmla="*/ 116876 h 829348"/>
              <a:gd name="connsiteX2" fmla="*/ 213211 w 469131"/>
              <a:gd name="connsiteY2" fmla="*/ 121169 h 829348"/>
              <a:gd name="connsiteX3" fmla="*/ 153528 w 469131"/>
              <a:gd name="connsiteY3" fmla="*/ 142102 h 829348"/>
              <a:gd name="connsiteX4" fmla="*/ 130704 w 469131"/>
              <a:gd name="connsiteY4" fmla="*/ 191529 h 829348"/>
              <a:gd name="connsiteX5" fmla="*/ 133279 w 469131"/>
              <a:gd name="connsiteY5" fmla="*/ 637316 h 829348"/>
              <a:gd name="connsiteX6" fmla="*/ 163434 w 469131"/>
              <a:gd name="connsiteY6" fmla="*/ 700482 h 829348"/>
              <a:gd name="connsiteX7" fmla="*/ 299034 w 469131"/>
              <a:gd name="connsiteY7" fmla="*/ 697798 h 829348"/>
              <a:gd name="connsiteX8" fmla="*/ 301030 w 469131"/>
              <a:gd name="connsiteY8" fmla="*/ 828151 h 829348"/>
              <a:gd name="connsiteX9" fmla="*/ 179954 w 469131"/>
              <a:gd name="connsiteY9" fmla="*/ 829348 h 829348"/>
              <a:gd name="connsiteX10" fmla="*/ 53942 w 469131"/>
              <a:gd name="connsiteY10" fmla="*/ 781268 h 829348"/>
              <a:gd name="connsiteX11" fmla="*/ 4223 w 469131"/>
              <a:gd name="connsiteY11" fmla="*/ 661275 h 829348"/>
              <a:gd name="connsiteX12" fmla="*/ 0 w 469131"/>
              <a:gd name="connsiteY12" fmla="*/ 166650 h 829348"/>
              <a:gd name="connsiteX13" fmla="*/ 50672 w 469131"/>
              <a:gd name="connsiteY13" fmla="*/ 45178 h 829348"/>
              <a:gd name="connsiteX14" fmla="*/ 189858 w 469131"/>
              <a:gd name="connsiteY14" fmla="*/ 0 h 829348"/>
              <a:gd name="connsiteX15" fmla="*/ 466686 w 469131"/>
              <a:gd name="connsiteY15" fmla="*/ 0 h 829348"/>
              <a:gd name="connsiteX0" fmla="*/ 466686 w 469131"/>
              <a:gd name="connsiteY0" fmla="*/ 0 h 829348"/>
              <a:gd name="connsiteX1" fmla="*/ 469131 w 469131"/>
              <a:gd name="connsiteY1" fmla="*/ 116876 h 829348"/>
              <a:gd name="connsiteX2" fmla="*/ 213211 w 469131"/>
              <a:gd name="connsiteY2" fmla="*/ 121169 h 829348"/>
              <a:gd name="connsiteX3" fmla="*/ 153528 w 469131"/>
              <a:gd name="connsiteY3" fmla="*/ 142102 h 829348"/>
              <a:gd name="connsiteX4" fmla="*/ 130704 w 469131"/>
              <a:gd name="connsiteY4" fmla="*/ 191529 h 829348"/>
              <a:gd name="connsiteX5" fmla="*/ 130800 w 469131"/>
              <a:gd name="connsiteY5" fmla="*/ 607917 h 829348"/>
              <a:gd name="connsiteX6" fmla="*/ 163434 w 469131"/>
              <a:gd name="connsiteY6" fmla="*/ 700482 h 829348"/>
              <a:gd name="connsiteX7" fmla="*/ 299034 w 469131"/>
              <a:gd name="connsiteY7" fmla="*/ 697798 h 829348"/>
              <a:gd name="connsiteX8" fmla="*/ 301030 w 469131"/>
              <a:gd name="connsiteY8" fmla="*/ 828151 h 829348"/>
              <a:gd name="connsiteX9" fmla="*/ 179954 w 469131"/>
              <a:gd name="connsiteY9" fmla="*/ 829348 h 829348"/>
              <a:gd name="connsiteX10" fmla="*/ 53942 w 469131"/>
              <a:gd name="connsiteY10" fmla="*/ 781268 h 829348"/>
              <a:gd name="connsiteX11" fmla="*/ 4223 w 469131"/>
              <a:gd name="connsiteY11" fmla="*/ 661275 h 829348"/>
              <a:gd name="connsiteX12" fmla="*/ 0 w 469131"/>
              <a:gd name="connsiteY12" fmla="*/ 166650 h 829348"/>
              <a:gd name="connsiteX13" fmla="*/ 50672 w 469131"/>
              <a:gd name="connsiteY13" fmla="*/ 45178 h 829348"/>
              <a:gd name="connsiteX14" fmla="*/ 189858 w 469131"/>
              <a:gd name="connsiteY14" fmla="*/ 0 h 829348"/>
              <a:gd name="connsiteX15" fmla="*/ 466686 w 469131"/>
              <a:gd name="connsiteY15" fmla="*/ 0 h 829348"/>
              <a:gd name="connsiteX0" fmla="*/ 466686 w 469131"/>
              <a:gd name="connsiteY0" fmla="*/ 0 h 829348"/>
              <a:gd name="connsiteX1" fmla="*/ 469131 w 469131"/>
              <a:gd name="connsiteY1" fmla="*/ 116876 h 829348"/>
              <a:gd name="connsiteX2" fmla="*/ 213211 w 469131"/>
              <a:gd name="connsiteY2" fmla="*/ 121169 h 829348"/>
              <a:gd name="connsiteX3" fmla="*/ 153528 w 469131"/>
              <a:gd name="connsiteY3" fmla="*/ 142102 h 829348"/>
              <a:gd name="connsiteX4" fmla="*/ 130704 w 469131"/>
              <a:gd name="connsiteY4" fmla="*/ 191529 h 829348"/>
              <a:gd name="connsiteX5" fmla="*/ 130800 w 469131"/>
              <a:gd name="connsiteY5" fmla="*/ 607917 h 829348"/>
              <a:gd name="connsiteX6" fmla="*/ 163436 w 469131"/>
              <a:gd name="connsiteY6" fmla="*/ 685783 h 829348"/>
              <a:gd name="connsiteX7" fmla="*/ 299034 w 469131"/>
              <a:gd name="connsiteY7" fmla="*/ 697798 h 829348"/>
              <a:gd name="connsiteX8" fmla="*/ 301030 w 469131"/>
              <a:gd name="connsiteY8" fmla="*/ 828151 h 829348"/>
              <a:gd name="connsiteX9" fmla="*/ 179954 w 469131"/>
              <a:gd name="connsiteY9" fmla="*/ 829348 h 829348"/>
              <a:gd name="connsiteX10" fmla="*/ 53942 w 469131"/>
              <a:gd name="connsiteY10" fmla="*/ 781268 h 829348"/>
              <a:gd name="connsiteX11" fmla="*/ 4223 w 469131"/>
              <a:gd name="connsiteY11" fmla="*/ 661275 h 829348"/>
              <a:gd name="connsiteX12" fmla="*/ 0 w 469131"/>
              <a:gd name="connsiteY12" fmla="*/ 166650 h 829348"/>
              <a:gd name="connsiteX13" fmla="*/ 50672 w 469131"/>
              <a:gd name="connsiteY13" fmla="*/ 45178 h 829348"/>
              <a:gd name="connsiteX14" fmla="*/ 189858 w 469131"/>
              <a:gd name="connsiteY14" fmla="*/ 0 h 829348"/>
              <a:gd name="connsiteX15" fmla="*/ 466686 w 469131"/>
              <a:gd name="connsiteY15" fmla="*/ 0 h 829348"/>
              <a:gd name="connsiteX0" fmla="*/ 466686 w 466686"/>
              <a:gd name="connsiteY0" fmla="*/ 0 h 829348"/>
              <a:gd name="connsiteX1" fmla="*/ 466652 w 466686"/>
              <a:gd name="connsiteY1" fmla="*/ 125695 h 829348"/>
              <a:gd name="connsiteX2" fmla="*/ 213211 w 466686"/>
              <a:gd name="connsiteY2" fmla="*/ 121169 h 829348"/>
              <a:gd name="connsiteX3" fmla="*/ 153528 w 466686"/>
              <a:gd name="connsiteY3" fmla="*/ 142102 h 829348"/>
              <a:gd name="connsiteX4" fmla="*/ 130704 w 466686"/>
              <a:gd name="connsiteY4" fmla="*/ 191529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6686 w 466686"/>
              <a:gd name="connsiteY0" fmla="*/ 0 h 829348"/>
              <a:gd name="connsiteX1" fmla="*/ 466652 w 466686"/>
              <a:gd name="connsiteY1" fmla="*/ 125695 h 829348"/>
              <a:gd name="connsiteX2" fmla="*/ 213213 w 466686"/>
              <a:gd name="connsiteY2" fmla="*/ 127049 h 829348"/>
              <a:gd name="connsiteX3" fmla="*/ 153528 w 466686"/>
              <a:gd name="connsiteY3" fmla="*/ 142102 h 829348"/>
              <a:gd name="connsiteX4" fmla="*/ 130704 w 466686"/>
              <a:gd name="connsiteY4" fmla="*/ 191529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6686 w 466686"/>
              <a:gd name="connsiteY0" fmla="*/ 0 h 829348"/>
              <a:gd name="connsiteX1" fmla="*/ 466652 w 466686"/>
              <a:gd name="connsiteY1" fmla="*/ 125695 h 829348"/>
              <a:gd name="connsiteX2" fmla="*/ 213213 w 466686"/>
              <a:gd name="connsiteY2" fmla="*/ 127049 h 829348"/>
              <a:gd name="connsiteX3" fmla="*/ 153530 w 466686"/>
              <a:gd name="connsiteY3" fmla="*/ 150921 h 829348"/>
              <a:gd name="connsiteX4" fmla="*/ 130704 w 466686"/>
              <a:gd name="connsiteY4" fmla="*/ 191529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6686 w 466686"/>
              <a:gd name="connsiteY0" fmla="*/ 0 h 829348"/>
              <a:gd name="connsiteX1" fmla="*/ 466652 w 466686"/>
              <a:gd name="connsiteY1" fmla="*/ 125695 h 829348"/>
              <a:gd name="connsiteX2" fmla="*/ 213213 w 466686"/>
              <a:gd name="connsiteY2" fmla="*/ 127049 h 829348"/>
              <a:gd name="connsiteX3" fmla="*/ 153530 w 466686"/>
              <a:gd name="connsiteY3" fmla="*/ 150921 h 829348"/>
              <a:gd name="connsiteX4" fmla="*/ 128226 w 466686"/>
              <a:gd name="connsiteY4" fmla="*/ 209167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6686 w 466686"/>
              <a:gd name="connsiteY0" fmla="*/ 0 h 829348"/>
              <a:gd name="connsiteX1" fmla="*/ 466652 w 466686"/>
              <a:gd name="connsiteY1" fmla="*/ 125695 h 829348"/>
              <a:gd name="connsiteX2" fmla="*/ 213213 w 466686"/>
              <a:gd name="connsiteY2" fmla="*/ 127049 h 829348"/>
              <a:gd name="connsiteX3" fmla="*/ 153530 w 466686"/>
              <a:gd name="connsiteY3" fmla="*/ 150921 h 829348"/>
              <a:gd name="connsiteX4" fmla="*/ 128226 w 466686"/>
              <a:gd name="connsiteY4" fmla="*/ 209167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6686 w 466686"/>
              <a:gd name="connsiteY0" fmla="*/ 0 h 829348"/>
              <a:gd name="connsiteX1" fmla="*/ 466652 w 466686"/>
              <a:gd name="connsiteY1" fmla="*/ 125695 h 829348"/>
              <a:gd name="connsiteX2" fmla="*/ 213213 w 466686"/>
              <a:gd name="connsiteY2" fmla="*/ 127049 h 829348"/>
              <a:gd name="connsiteX3" fmla="*/ 153530 w 466686"/>
              <a:gd name="connsiteY3" fmla="*/ 150921 h 829348"/>
              <a:gd name="connsiteX4" fmla="*/ 128226 w 466686"/>
              <a:gd name="connsiteY4" fmla="*/ 209167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6686 w 466686"/>
              <a:gd name="connsiteY0" fmla="*/ 0 h 829348"/>
              <a:gd name="connsiteX1" fmla="*/ 466652 w 466686"/>
              <a:gd name="connsiteY1" fmla="*/ 125695 h 829348"/>
              <a:gd name="connsiteX2" fmla="*/ 213213 w 466686"/>
              <a:gd name="connsiteY2" fmla="*/ 127049 h 829348"/>
              <a:gd name="connsiteX3" fmla="*/ 153530 w 466686"/>
              <a:gd name="connsiteY3" fmla="*/ 150921 h 829348"/>
              <a:gd name="connsiteX4" fmla="*/ 128226 w 466686"/>
              <a:gd name="connsiteY4" fmla="*/ 209167 h 829348"/>
              <a:gd name="connsiteX5" fmla="*/ 130800 w 466686"/>
              <a:gd name="connsiteY5" fmla="*/ 607917 h 829348"/>
              <a:gd name="connsiteX6" fmla="*/ 163436 w 466686"/>
              <a:gd name="connsiteY6" fmla="*/ 685783 h 829348"/>
              <a:gd name="connsiteX7" fmla="*/ 299034 w 466686"/>
              <a:gd name="connsiteY7" fmla="*/ 697798 h 829348"/>
              <a:gd name="connsiteX8" fmla="*/ 301030 w 466686"/>
              <a:gd name="connsiteY8" fmla="*/ 828151 h 829348"/>
              <a:gd name="connsiteX9" fmla="*/ 179954 w 466686"/>
              <a:gd name="connsiteY9" fmla="*/ 829348 h 829348"/>
              <a:gd name="connsiteX10" fmla="*/ 53942 w 466686"/>
              <a:gd name="connsiteY10" fmla="*/ 781268 h 829348"/>
              <a:gd name="connsiteX11" fmla="*/ 4223 w 466686"/>
              <a:gd name="connsiteY11" fmla="*/ 661275 h 829348"/>
              <a:gd name="connsiteX12" fmla="*/ 0 w 466686"/>
              <a:gd name="connsiteY12" fmla="*/ 166650 h 829348"/>
              <a:gd name="connsiteX13" fmla="*/ 50672 w 466686"/>
              <a:gd name="connsiteY13" fmla="*/ 45178 h 829348"/>
              <a:gd name="connsiteX14" fmla="*/ 189858 w 466686"/>
              <a:gd name="connsiteY14" fmla="*/ 0 h 829348"/>
              <a:gd name="connsiteX15" fmla="*/ 466686 w 466686"/>
              <a:gd name="connsiteY15" fmla="*/ 0 h 829348"/>
              <a:gd name="connsiteX0" fmla="*/ 462949 w 462949"/>
              <a:gd name="connsiteY0" fmla="*/ 0 h 829348"/>
              <a:gd name="connsiteX1" fmla="*/ 462915 w 462949"/>
              <a:gd name="connsiteY1" fmla="*/ 125695 h 829348"/>
              <a:gd name="connsiteX2" fmla="*/ 209476 w 462949"/>
              <a:gd name="connsiteY2" fmla="*/ 127049 h 829348"/>
              <a:gd name="connsiteX3" fmla="*/ 149793 w 462949"/>
              <a:gd name="connsiteY3" fmla="*/ 150921 h 829348"/>
              <a:gd name="connsiteX4" fmla="*/ 124489 w 462949"/>
              <a:gd name="connsiteY4" fmla="*/ 209167 h 829348"/>
              <a:gd name="connsiteX5" fmla="*/ 127063 w 462949"/>
              <a:gd name="connsiteY5" fmla="*/ 607917 h 829348"/>
              <a:gd name="connsiteX6" fmla="*/ 159699 w 462949"/>
              <a:gd name="connsiteY6" fmla="*/ 685783 h 829348"/>
              <a:gd name="connsiteX7" fmla="*/ 295297 w 462949"/>
              <a:gd name="connsiteY7" fmla="*/ 697798 h 829348"/>
              <a:gd name="connsiteX8" fmla="*/ 297293 w 462949"/>
              <a:gd name="connsiteY8" fmla="*/ 828151 h 829348"/>
              <a:gd name="connsiteX9" fmla="*/ 176217 w 462949"/>
              <a:gd name="connsiteY9" fmla="*/ 829348 h 829348"/>
              <a:gd name="connsiteX10" fmla="*/ 50205 w 462949"/>
              <a:gd name="connsiteY10" fmla="*/ 781268 h 829348"/>
              <a:gd name="connsiteX11" fmla="*/ 486 w 462949"/>
              <a:gd name="connsiteY11" fmla="*/ 661275 h 829348"/>
              <a:gd name="connsiteX12" fmla="*/ 3707 w 462949"/>
              <a:gd name="connsiteY12" fmla="*/ 166649 h 829348"/>
              <a:gd name="connsiteX13" fmla="*/ 46935 w 462949"/>
              <a:gd name="connsiteY13" fmla="*/ 45178 h 829348"/>
              <a:gd name="connsiteX14" fmla="*/ 186121 w 462949"/>
              <a:gd name="connsiteY14" fmla="*/ 0 h 829348"/>
              <a:gd name="connsiteX15" fmla="*/ 462949 w 462949"/>
              <a:gd name="connsiteY15" fmla="*/ 0 h 829348"/>
              <a:gd name="connsiteX0" fmla="*/ 459242 w 459242"/>
              <a:gd name="connsiteY0" fmla="*/ 0 h 829348"/>
              <a:gd name="connsiteX1" fmla="*/ 459208 w 459242"/>
              <a:gd name="connsiteY1" fmla="*/ 125695 h 829348"/>
              <a:gd name="connsiteX2" fmla="*/ 205769 w 459242"/>
              <a:gd name="connsiteY2" fmla="*/ 127049 h 829348"/>
              <a:gd name="connsiteX3" fmla="*/ 146086 w 459242"/>
              <a:gd name="connsiteY3" fmla="*/ 150921 h 829348"/>
              <a:gd name="connsiteX4" fmla="*/ 120782 w 459242"/>
              <a:gd name="connsiteY4" fmla="*/ 209167 h 829348"/>
              <a:gd name="connsiteX5" fmla="*/ 123356 w 459242"/>
              <a:gd name="connsiteY5" fmla="*/ 607917 h 829348"/>
              <a:gd name="connsiteX6" fmla="*/ 155992 w 459242"/>
              <a:gd name="connsiteY6" fmla="*/ 685783 h 829348"/>
              <a:gd name="connsiteX7" fmla="*/ 291590 w 459242"/>
              <a:gd name="connsiteY7" fmla="*/ 697798 h 829348"/>
              <a:gd name="connsiteX8" fmla="*/ 293586 w 459242"/>
              <a:gd name="connsiteY8" fmla="*/ 828151 h 829348"/>
              <a:gd name="connsiteX9" fmla="*/ 172510 w 459242"/>
              <a:gd name="connsiteY9" fmla="*/ 829348 h 829348"/>
              <a:gd name="connsiteX10" fmla="*/ 46498 w 459242"/>
              <a:gd name="connsiteY10" fmla="*/ 781268 h 829348"/>
              <a:gd name="connsiteX11" fmla="*/ 4222 w 459242"/>
              <a:gd name="connsiteY11" fmla="*/ 658335 h 829348"/>
              <a:gd name="connsiteX12" fmla="*/ 0 w 459242"/>
              <a:gd name="connsiteY12" fmla="*/ 166649 h 829348"/>
              <a:gd name="connsiteX13" fmla="*/ 43228 w 459242"/>
              <a:gd name="connsiteY13" fmla="*/ 45178 h 829348"/>
              <a:gd name="connsiteX14" fmla="*/ 182414 w 459242"/>
              <a:gd name="connsiteY14" fmla="*/ 0 h 829348"/>
              <a:gd name="connsiteX15" fmla="*/ 459242 w 459242"/>
              <a:gd name="connsiteY15" fmla="*/ 0 h 829348"/>
              <a:gd name="connsiteX0" fmla="*/ 459242 w 459242"/>
              <a:gd name="connsiteY0" fmla="*/ 0 h 829348"/>
              <a:gd name="connsiteX1" fmla="*/ 459208 w 459242"/>
              <a:gd name="connsiteY1" fmla="*/ 125695 h 829348"/>
              <a:gd name="connsiteX2" fmla="*/ 205769 w 459242"/>
              <a:gd name="connsiteY2" fmla="*/ 127049 h 829348"/>
              <a:gd name="connsiteX3" fmla="*/ 146086 w 459242"/>
              <a:gd name="connsiteY3" fmla="*/ 150921 h 829348"/>
              <a:gd name="connsiteX4" fmla="*/ 120782 w 459242"/>
              <a:gd name="connsiteY4" fmla="*/ 209167 h 829348"/>
              <a:gd name="connsiteX5" fmla="*/ 123356 w 459242"/>
              <a:gd name="connsiteY5" fmla="*/ 607917 h 829348"/>
              <a:gd name="connsiteX6" fmla="*/ 155992 w 459242"/>
              <a:gd name="connsiteY6" fmla="*/ 685783 h 829348"/>
              <a:gd name="connsiteX7" fmla="*/ 291590 w 459242"/>
              <a:gd name="connsiteY7" fmla="*/ 697798 h 829348"/>
              <a:gd name="connsiteX8" fmla="*/ 293586 w 459242"/>
              <a:gd name="connsiteY8" fmla="*/ 828151 h 829348"/>
              <a:gd name="connsiteX9" fmla="*/ 172510 w 459242"/>
              <a:gd name="connsiteY9" fmla="*/ 829348 h 829348"/>
              <a:gd name="connsiteX10" fmla="*/ 48979 w 459242"/>
              <a:gd name="connsiteY10" fmla="*/ 775388 h 829348"/>
              <a:gd name="connsiteX11" fmla="*/ 4222 w 459242"/>
              <a:gd name="connsiteY11" fmla="*/ 658335 h 829348"/>
              <a:gd name="connsiteX12" fmla="*/ 0 w 459242"/>
              <a:gd name="connsiteY12" fmla="*/ 166649 h 829348"/>
              <a:gd name="connsiteX13" fmla="*/ 43228 w 459242"/>
              <a:gd name="connsiteY13" fmla="*/ 45178 h 829348"/>
              <a:gd name="connsiteX14" fmla="*/ 182414 w 459242"/>
              <a:gd name="connsiteY14" fmla="*/ 0 h 829348"/>
              <a:gd name="connsiteX15" fmla="*/ 459242 w 459242"/>
              <a:gd name="connsiteY15" fmla="*/ 0 h 829348"/>
              <a:gd name="connsiteX0" fmla="*/ 459242 w 459242"/>
              <a:gd name="connsiteY0" fmla="*/ 0 h 829348"/>
              <a:gd name="connsiteX1" fmla="*/ 459208 w 459242"/>
              <a:gd name="connsiteY1" fmla="*/ 125695 h 829348"/>
              <a:gd name="connsiteX2" fmla="*/ 205769 w 459242"/>
              <a:gd name="connsiteY2" fmla="*/ 127049 h 829348"/>
              <a:gd name="connsiteX3" fmla="*/ 146086 w 459242"/>
              <a:gd name="connsiteY3" fmla="*/ 150921 h 829348"/>
              <a:gd name="connsiteX4" fmla="*/ 120782 w 459242"/>
              <a:gd name="connsiteY4" fmla="*/ 209167 h 829348"/>
              <a:gd name="connsiteX5" fmla="*/ 123356 w 459242"/>
              <a:gd name="connsiteY5" fmla="*/ 607917 h 829348"/>
              <a:gd name="connsiteX6" fmla="*/ 155992 w 459242"/>
              <a:gd name="connsiteY6" fmla="*/ 685783 h 829348"/>
              <a:gd name="connsiteX7" fmla="*/ 291590 w 459242"/>
              <a:gd name="connsiteY7" fmla="*/ 697798 h 829348"/>
              <a:gd name="connsiteX8" fmla="*/ 293586 w 459242"/>
              <a:gd name="connsiteY8" fmla="*/ 828151 h 829348"/>
              <a:gd name="connsiteX9" fmla="*/ 172510 w 459242"/>
              <a:gd name="connsiteY9" fmla="*/ 829348 h 829348"/>
              <a:gd name="connsiteX10" fmla="*/ 48979 w 459242"/>
              <a:gd name="connsiteY10" fmla="*/ 775388 h 829348"/>
              <a:gd name="connsiteX11" fmla="*/ 4222 w 459242"/>
              <a:gd name="connsiteY11" fmla="*/ 658335 h 829348"/>
              <a:gd name="connsiteX12" fmla="*/ 0 w 459242"/>
              <a:gd name="connsiteY12" fmla="*/ 166649 h 829348"/>
              <a:gd name="connsiteX13" fmla="*/ 43228 w 459242"/>
              <a:gd name="connsiteY13" fmla="*/ 45178 h 829348"/>
              <a:gd name="connsiteX14" fmla="*/ 182414 w 459242"/>
              <a:gd name="connsiteY14" fmla="*/ 0 h 829348"/>
              <a:gd name="connsiteX15" fmla="*/ 459242 w 459242"/>
              <a:gd name="connsiteY15" fmla="*/ 0 h 829348"/>
              <a:gd name="connsiteX0" fmla="*/ 459242 w 459242"/>
              <a:gd name="connsiteY0" fmla="*/ 0 h 829348"/>
              <a:gd name="connsiteX1" fmla="*/ 459208 w 459242"/>
              <a:gd name="connsiteY1" fmla="*/ 125695 h 829348"/>
              <a:gd name="connsiteX2" fmla="*/ 205769 w 459242"/>
              <a:gd name="connsiteY2" fmla="*/ 127049 h 829348"/>
              <a:gd name="connsiteX3" fmla="*/ 146086 w 459242"/>
              <a:gd name="connsiteY3" fmla="*/ 150921 h 829348"/>
              <a:gd name="connsiteX4" fmla="*/ 120782 w 459242"/>
              <a:gd name="connsiteY4" fmla="*/ 209167 h 829348"/>
              <a:gd name="connsiteX5" fmla="*/ 123356 w 459242"/>
              <a:gd name="connsiteY5" fmla="*/ 607917 h 829348"/>
              <a:gd name="connsiteX6" fmla="*/ 155992 w 459242"/>
              <a:gd name="connsiteY6" fmla="*/ 685783 h 829348"/>
              <a:gd name="connsiteX7" fmla="*/ 291590 w 459242"/>
              <a:gd name="connsiteY7" fmla="*/ 697798 h 829348"/>
              <a:gd name="connsiteX8" fmla="*/ 293586 w 459242"/>
              <a:gd name="connsiteY8" fmla="*/ 828151 h 829348"/>
              <a:gd name="connsiteX9" fmla="*/ 172510 w 459242"/>
              <a:gd name="connsiteY9" fmla="*/ 829348 h 829348"/>
              <a:gd name="connsiteX10" fmla="*/ 48979 w 459242"/>
              <a:gd name="connsiteY10" fmla="*/ 775388 h 829348"/>
              <a:gd name="connsiteX11" fmla="*/ 4222 w 459242"/>
              <a:gd name="connsiteY11" fmla="*/ 658335 h 829348"/>
              <a:gd name="connsiteX12" fmla="*/ 0 w 459242"/>
              <a:gd name="connsiteY12" fmla="*/ 166649 h 829348"/>
              <a:gd name="connsiteX13" fmla="*/ 53152 w 459242"/>
              <a:gd name="connsiteY13" fmla="*/ 33419 h 829348"/>
              <a:gd name="connsiteX14" fmla="*/ 182414 w 459242"/>
              <a:gd name="connsiteY14" fmla="*/ 0 h 829348"/>
              <a:gd name="connsiteX15" fmla="*/ 459242 w 459242"/>
              <a:gd name="connsiteY15" fmla="*/ 0 h 829348"/>
              <a:gd name="connsiteX0" fmla="*/ 459242 w 459242"/>
              <a:gd name="connsiteY0" fmla="*/ 0 h 841106"/>
              <a:gd name="connsiteX1" fmla="*/ 459208 w 459242"/>
              <a:gd name="connsiteY1" fmla="*/ 137453 h 841106"/>
              <a:gd name="connsiteX2" fmla="*/ 205769 w 459242"/>
              <a:gd name="connsiteY2" fmla="*/ 138807 h 841106"/>
              <a:gd name="connsiteX3" fmla="*/ 146086 w 459242"/>
              <a:gd name="connsiteY3" fmla="*/ 162679 h 841106"/>
              <a:gd name="connsiteX4" fmla="*/ 120782 w 459242"/>
              <a:gd name="connsiteY4" fmla="*/ 220925 h 841106"/>
              <a:gd name="connsiteX5" fmla="*/ 123356 w 459242"/>
              <a:gd name="connsiteY5" fmla="*/ 619675 h 841106"/>
              <a:gd name="connsiteX6" fmla="*/ 155992 w 459242"/>
              <a:gd name="connsiteY6" fmla="*/ 697541 h 841106"/>
              <a:gd name="connsiteX7" fmla="*/ 291590 w 459242"/>
              <a:gd name="connsiteY7" fmla="*/ 709556 h 841106"/>
              <a:gd name="connsiteX8" fmla="*/ 293586 w 459242"/>
              <a:gd name="connsiteY8" fmla="*/ 839909 h 841106"/>
              <a:gd name="connsiteX9" fmla="*/ 172510 w 459242"/>
              <a:gd name="connsiteY9" fmla="*/ 841106 h 841106"/>
              <a:gd name="connsiteX10" fmla="*/ 48979 w 459242"/>
              <a:gd name="connsiteY10" fmla="*/ 787146 h 841106"/>
              <a:gd name="connsiteX11" fmla="*/ 4222 w 459242"/>
              <a:gd name="connsiteY11" fmla="*/ 670093 h 841106"/>
              <a:gd name="connsiteX12" fmla="*/ 0 w 459242"/>
              <a:gd name="connsiteY12" fmla="*/ 178407 h 841106"/>
              <a:gd name="connsiteX13" fmla="*/ 53152 w 459242"/>
              <a:gd name="connsiteY13" fmla="*/ 45177 h 841106"/>
              <a:gd name="connsiteX14" fmla="*/ 182414 w 459242"/>
              <a:gd name="connsiteY14" fmla="*/ 11758 h 841106"/>
              <a:gd name="connsiteX15" fmla="*/ 459242 w 459242"/>
              <a:gd name="connsiteY15" fmla="*/ 0 h 841106"/>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53152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53152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53152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53152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60598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60598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60598 w 459242"/>
              <a:gd name="connsiteY13" fmla="*/ 45178 h 841107"/>
              <a:gd name="connsiteX14" fmla="*/ 182414 w 459242"/>
              <a:gd name="connsiteY14" fmla="*/ 0 h 841107"/>
              <a:gd name="connsiteX15" fmla="*/ 459242 w 459242"/>
              <a:gd name="connsiteY15" fmla="*/ 1 h 841107"/>
              <a:gd name="connsiteX0" fmla="*/ 459242 w 459242"/>
              <a:gd name="connsiteY0" fmla="*/ 1 h 841107"/>
              <a:gd name="connsiteX1" fmla="*/ 459208 w 459242"/>
              <a:gd name="connsiteY1" fmla="*/ 137454 h 841107"/>
              <a:gd name="connsiteX2" fmla="*/ 205769 w 459242"/>
              <a:gd name="connsiteY2" fmla="*/ 138808 h 841107"/>
              <a:gd name="connsiteX3" fmla="*/ 146086 w 459242"/>
              <a:gd name="connsiteY3" fmla="*/ 162680 h 841107"/>
              <a:gd name="connsiteX4" fmla="*/ 120782 w 459242"/>
              <a:gd name="connsiteY4" fmla="*/ 220926 h 841107"/>
              <a:gd name="connsiteX5" fmla="*/ 123356 w 459242"/>
              <a:gd name="connsiteY5" fmla="*/ 619676 h 841107"/>
              <a:gd name="connsiteX6" fmla="*/ 155992 w 459242"/>
              <a:gd name="connsiteY6" fmla="*/ 697542 h 841107"/>
              <a:gd name="connsiteX7" fmla="*/ 291590 w 459242"/>
              <a:gd name="connsiteY7" fmla="*/ 709557 h 841107"/>
              <a:gd name="connsiteX8" fmla="*/ 293586 w 459242"/>
              <a:gd name="connsiteY8" fmla="*/ 839910 h 841107"/>
              <a:gd name="connsiteX9" fmla="*/ 172510 w 459242"/>
              <a:gd name="connsiteY9" fmla="*/ 841107 h 841107"/>
              <a:gd name="connsiteX10" fmla="*/ 48979 w 459242"/>
              <a:gd name="connsiteY10" fmla="*/ 787147 h 841107"/>
              <a:gd name="connsiteX11" fmla="*/ 4222 w 459242"/>
              <a:gd name="connsiteY11" fmla="*/ 670094 h 841107"/>
              <a:gd name="connsiteX12" fmla="*/ 0 w 459242"/>
              <a:gd name="connsiteY12" fmla="*/ 178408 h 841107"/>
              <a:gd name="connsiteX13" fmla="*/ 60598 w 459242"/>
              <a:gd name="connsiteY13" fmla="*/ 45178 h 841107"/>
              <a:gd name="connsiteX14" fmla="*/ 182414 w 459242"/>
              <a:gd name="connsiteY14" fmla="*/ 0 h 841107"/>
              <a:gd name="connsiteX15" fmla="*/ 459242 w 459242"/>
              <a:gd name="connsiteY15" fmla="*/ 1 h 8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9242" h="841107">
                <a:moveTo>
                  <a:pt x="459242" y="1"/>
                </a:moveTo>
                <a:cubicBezTo>
                  <a:pt x="459230" y="34127"/>
                  <a:pt x="459220" y="103328"/>
                  <a:pt x="459208" y="137454"/>
                </a:cubicBezTo>
                <a:cubicBezTo>
                  <a:pt x="202713" y="138546"/>
                  <a:pt x="462264" y="137716"/>
                  <a:pt x="205769" y="138808"/>
                </a:cubicBezTo>
                <a:cubicBezTo>
                  <a:pt x="187234" y="142927"/>
                  <a:pt x="183443" y="137793"/>
                  <a:pt x="146086" y="162680"/>
                </a:cubicBezTo>
                <a:cubicBezTo>
                  <a:pt x="122345" y="188681"/>
                  <a:pt x="131079" y="204450"/>
                  <a:pt x="120782" y="220926"/>
                </a:cubicBezTo>
                <a:cubicBezTo>
                  <a:pt x="121956" y="523052"/>
                  <a:pt x="119171" y="272890"/>
                  <a:pt x="123356" y="619676"/>
                </a:cubicBezTo>
                <a:cubicBezTo>
                  <a:pt x="124531" y="649340"/>
                  <a:pt x="138534" y="686895"/>
                  <a:pt x="155992" y="697542"/>
                </a:cubicBezTo>
                <a:cubicBezTo>
                  <a:pt x="176964" y="712182"/>
                  <a:pt x="244355" y="707553"/>
                  <a:pt x="291590" y="709557"/>
                </a:cubicBezTo>
                <a:cubicBezTo>
                  <a:pt x="292969" y="740357"/>
                  <a:pt x="293863" y="802657"/>
                  <a:pt x="293586" y="839910"/>
                </a:cubicBezTo>
                <a:lnTo>
                  <a:pt x="172510" y="841107"/>
                </a:lnTo>
                <a:cubicBezTo>
                  <a:pt x="151513" y="837268"/>
                  <a:pt x="91301" y="836041"/>
                  <a:pt x="48979" y="787147"/>
                </a:cubicBezTo>
                <a:cubicBezTo>
                  <a:pt x="8910" y="747156"/>
                  <a:pt x="6703" y="705431"/>
                  <a:pt x="4222" y="670094"/>
                </a:cubicBezTo>
                <a:cubicBezTo>
                  <a:pt x="1135" y="171413"/>
                  <a:pt x="6597" y="652957"/>
                  <a:pt x="0" y="178408"/>
                </a:cubicBezTo>
                <a:cubicBezTo>
                  <a:pt x="22555" y="82756"/>
                  <a:pt x="11771" y="106962"/>
                  <a:pt x="60598" y="45178"/>
                </a:cubicBezTo>
                <a:cubicBezTo>
                  <a:pt x="112634" y="7273"/>
                  <a:pt x="101622" y="16348"/>
                  <a:pt x="182414" y="0"/>
                </a:cubicBezTo>
                <a:lnTo>
                  <a:pt x="459242" y="1"/>
                </a:lnTo>
                <a:close/>
              </a:path>
            </a:pathLst>
          </a:custGeom>
          <a:solidFill>
            <a:schemeClr val="accent6">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7" name="Cloud 986">
            <a:extLst>
              <a:ext uri="{FF2B5EF4-FFF2-40B4-BE49-F238E27FC236}">
                <a16:creationId xmlns:a16="http://schemas.microsoft.com/office/drawing/2014/main" id="{66AC3E76-4A36-486E-A0D2-40D2D88CDA05}"/>
              </a:ext>
            </a:extLst>
          </p:cNvPr>
          <p:cNvSpPr/>
          <p:nvPr/>
        </p:nvSpPr>
        <p:spPr>
          <a:xfrm>
            <a:off x="6790135" y="4262438"/>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8" name="Cloud 987">
            <a:extLst>
              <a:ext uri="{FF2B5EF4-FFF2-40B4-BE49-F238E27FC236}">
                <a16:creationId xmlns:a16="http://schemas.microsoft.com/office/drawing/2014/main" id="{59F82306-01FB-4DDB-8B4B-AFE511C890F6}"/>
              </a:ext>
            </a:extLst>
          </p:cNvPr>
          <p:cNvSpPr/>
          <p:nvPr/>
        </p:nvSpPr>
        <p:spPr>
          <a:xfrm>
            <a:off x="5185172" y="4306490"/>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9" name="Cloud 988">
            <a:extLst>
              <a:ext uri="{FF2B5EF4-FFF2-40B4-BE49-F238E27FC236}">
                <a16:creationId xmlns:a16="http://schemas.microsoft.com/office/drawing/2014/main" id="{26E6130D-51D0-4E82-B8EA-5914B9975BCC}"/>
              </a:ext>
            </a:extLst>
          </p:cNvPr>
          <p:cNvSpPr/>
          <p:nvPr/>
        </p:nvSpPr>
        <p:spPr>
          <a:xfrm>
            <a:off x="5406629" y="4344590"/>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0" name="Cloud 989">
            <a:extLst>
              <a:ext uri="{FF2B5EF4-FFF2-40B4-BE49-F238E27FC236}">
                <a16:creationId xmlns:a16="http://schemas.microsoft.com/office/drawing/2014/main" id="{654DB61E-3C06-4D14-ABBF-CC295B1C5F57}"/>
              </a:ext>
            </a:extLst>
          </p:cNvPr>
          <p:cNvSpPr/>
          <p:nvPr/>
        </p:nvSpPr>
        <p:spPr>
          <a:xfrm>
            <a:off x="5523310" y="4223146"/>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1" name="Cloud 990">
            <a:extLst>
              <a:ext uri="{FF2B5EF4-FFF2-40B4-BE49-F238E27FC236}">
                <a16:creationId xmlns:a16="http://schemas.microsoft.com/office/drawing/2014/main" id="{CC1EB04E-B5E0-4AA6-9A15-6485B84EFA73}"/>
              </a:ext>
            </a:extLst>
          </p:cNvPr>
          <p:cNvSpPr/>
          <p:nvPr/>
        </p:nvSpPr>
        <p:spPr>
          <a:xfrm>
            <a:off x="5317332" y="4331494"/>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2" name="Cloud 991">
            <a:extLst>
              <a:ext uri="{FF2B5EF4-FFF2-40B4-BE49-F238E27FC236}">
                <a16:creationId xmlns:a16="http://schemas.microsoft.com/office/drawing/2014/main" id="{5DBC6133-DA9F-4BAB-8C9B-8ACD4006BCE7}"/>
              </a:ext>
            </a:extLst>
          </p:cNvPr>
          <p:cNvSpPr/>
          <p:nvPr/>
        </p:nvSpPr>
        <p:spPr>
          <a:xfrm>
            <a:off x="5024438" y="4283869"/>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3" name="Cloud 992">
            <a:extLst>
              <a:ext uri="{FF2B5EF4-FFF2-40B4-BE49-F238E27FC236}">
                <a16:creationId xmlns:a16="http://schemas.microsoft.com/office/drawing/2014/main" id="{2F45161D-FC78-44B9-A638-C197616A708E}"/>
              </a:ext>
            </a:extLst>
          </p:cNvPr>
          <p:cNvSpPr/>
          <p:nvPr/>
        </p:nvSpPr>
        <p:spPr>
          <a:xfrm>
            <a:off x="5736432" y="4331494"/>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4" name="Cloud 993">
            <a:extLst>
              <a:ext uri="{FF2B5EF4-FFF2-40B4-BE49-F238E27FC236}">
                <a16:creationId xmlns:a16="http://schemas.microsoft.com/office/drawing/2014/main" id="{B3325A07-494E-422F-96F7-0A1F81764F67}"/>
              </a:ext>
            </a:extLst>
          </p:cNvPr>
          <p:cNvSpPr/>
          <p:nvPr/>
        </p:nvSpPr>
        <p:spPr>
          <a:xfrm>
            <a:off x="5099447" y="4291012"/>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5" name="Cloud 994">
            <a:extLst>
              <a:ext uri="{FF2B5EF4-FFF2-40B4-BE49-F238E27FC236}">
                <a16:creationId xmlns:a16="http://schemas.microsoft.com/office/drawing/2014/main" id="{EB5568CC-E6FC-4911-A122-4D135DFCE8DE}"/>
              </a:ext>
            </a:extLst>
          </p:cNvPr>
          <p:cNvSpPr/>
          <p:nvPr/>
        </p:nvSpPr>
        <p:spPr>
          <a:xfrm>
            <a:off x="5488782" y="4333875"/>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6" name="Cloud 995">
            <a:extLst>
              <a:ext uri="{FF2B5EF4-FFF2-40B4-BE49-F238E27FC236}">
                <a16:creationId xmlns:a16="http://schemas.microsoft.com/office/drawing/2014/main" id="{7F0B116C-16B1-40AA-B144-CEB7EF6A0060}"/>
              </a:ext>
            </a:extLst>
          </p:cNvPr>
          <p:cNvSpPr/>
          <p:nvPr/>
        </p:nvSpPr>
        <p:spPr>
          <a:xfrm>
            <a:off x="5817394" y="429696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7" name="Cloud 996">
            <a:extLst>
              <a:ext uri="{FF2B5EF4-FFF2-40B4-BE49-F238E27FC236}">
                <a16:creationId xmlns:a16="http://schemas.microsoft.com/office/drawing/2014/main" id="{80AB9BBA-9368-434B-AFF6-66CC2F34329C}"/>
              </a:ext>
            </a:extLst>
          </p:cNvPr>
          <p:cNvSpPr/>
          <p:nvPr/>
        </p:nvSpPr>
        <p:spPr>
          <a:xfrm>
            <a:off x="5532835" y="4168378"/>
            <a:ext cx="4762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8" name="Cloud 997">
            <a:extLst>
              <a:ext uri="{FF2B5EF4-FFF2-40B4-BE49-F238E27FC236}">
                <a16:creationId xmlns:a16="http://schemas.microsoft.com/office/drawing/2014/main" id="{C0C3108D-924E-423D-9DEA-72D6F11CCCA8}"/>
              </a:ext>
            </a:extLst>
          </p:cNvPr>
          <p:cNvSpPr/>
          <p:nvPr/>
        </p:nvSpPr>
        <p:spPr>
          <a:xfrm>
            <a:off x="5659041" y="4308871"/>
            <a:ext cx="46434"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9" name="Cloud 998">
            <a:extLst>
              <a:ext uri="{FF2B5EF4-FFF2-40B4-BE49-F238E27FC236}">
                <a16:creationId xmlns:a16="http://schemas.microsoft.com/office/drawing/2014/main" id="{0EA6870A-B444-4658-8848-9E7B0FD44571}"/>
              </a:ext>
            </a:extLst>
          </p:cNvPr>
          <p:cNvSpPr/>
          <p:nvPr/>
        </p:nvSpPr>
        <p:spPr>
          <a:xfrm>
            <a:off x="5599510" y="4338638"/>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0" name="Cloud 999">
            <a:extLst>
              <a:ext uri="{FF2B5EF4-FFF2-40B4-BE49-F238E27FC236}">
                <a16:creationId xmlns:a16="http://schemas.microsoft.com/office/drawing/2014/main" id="{162F1244-0AAB-4AC8-A09C-0D6FF00DAD73}"/>
              </a:ext>
            </a:extLst>
          </p:cNvPr>
          <p:cNvSpPr/>
          <p:nvPr/>
        </p:nvSpPr>
        <p:spPr>
          <a:xfrm>
            <a:off x="5736432" y="4243388"/>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1" name="Cloud 1000">
            <a:extLst>
              <a:ext uri="{FF2B5EF4-FFF2-40B4-BE49-F238E27FC236}">
                <a16:creationId xmlns:a16="http://schemas.microsoft.com/office/drawing/2014/main" id="{FDB2B9C0-C475-4ED7-B541-A9535F562C33}"/>
              </a:ext>
            </a:extLst>
          </p:cNvPr>
          <p:cNvSpPr/>
          <p:nvPr/>
        </p:nvSpPr>
        <p:spPr>
          <a:xfrm>
            <a:off x="5563791" y="4286250"/>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2" name="Cloud 1001">
            <a:extLst>
              <a:ext uri="{FF2B5EF4-FFF2-40B4-BE49-F238E27FC236}">
                <a16:creationId xmlns:a16="http://schemas.microsoft.com/office/drawing/2014/main" id="{4FF75385-FF47-40E8-9E14-F274DBADC03F}"/>
              </a:ext>
            </a:extLst>
          </p:cNvPr>
          <p:cNvSpPr/>
          <p:nvPr/>
        </p:nvSpPr>
        <p:spPr>
          <a:xfrm>
            <a:off x="5644754" y="4252912"/>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3" name="Cloud 1002">
            <a:extLst>
              <a:ext uri="{FF2B5EF4-FFF2-40B4-BE49-F238E27FC236}">
                <a16:creationId xmlns:a16="http://schemas.microsoft.com/office/drawing/2014/main" id="{7E617820-A11D-42DF-9A16-08D4748EFE30}"/>
              </a:ext>
            </a:extLst>
          </p:cNvPr>
          <p:cNvSpPr/>
          <p:nvPr/>
        </p:nvSpPr>
        <p:spPr>
          <a:xfrm>
            <a:off x="5212557" y="4164807"/>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4" name="Cloud 1003">
            <a:extLst>
              <a:ext uri="{FF2B5EF4-FFF2-40B4-BE49-F238E27FC236}">
                <a16:creationId xmlns:a16="http://schemas.microsoft.com/office/drawing/2014/main" id="{FBD203A9-E6F6-4891-8724-94096A6C072F}"/>
              </a:ext>
            </a:extLst>
          </p:cNvPr>
          <p:cNvSpPr/>
          <p:nvPr/>
        </p:nvSpPr>
        <p:spPr>
          <a:xfrm>
            <a:off x="5154216" y="4242196"/>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5" name="Cloud 1004">
            <a:extLst>
              <a:ext uri="{FF2B5EF4-FFF2-40B4-BE49-F238E27FC236}">
                <a16:creationId xmlns:a16="http://schemas.microsoft.com/office/drawing/2014/main" id="{9226EA80-AD7D-464D-B689-CEDED22CDE3F}"/>
              </a:ext>
            </a:extLst>
          </p:cNvPr>
          <p:cNvSpPr/>
          <p:nvPr/>
        </p:nvSpPr>
        <p:spPr>
          <a:xfrm>
            <a:off x="5363766" y="4251721"/>
            <a:ext cx="46434"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6" name="Cloud 1005">
            <a:extLst>
              <a:ext uri="{FF2B5EF4-FFF2-40B4-BE49-F238E27FC236}">
                <a16:creationId xmlns:a16="http://schemas.microsoft.com/office/drawing/2014/main" id="{8A8ACD13-25CD-4C9D-AB04-CCD96F9AE4BE}"/>
              </a:ext>
            </a:extLst>
          </p:cNvPr>
          <p:cNvSpPr/>
          <p:nvPr/>
        </p:nvSpPr>
        <p:spPr>
          <a:xfrm>
            <a:off x="5286375" y="4267200"/>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7" name="Cloud 1006">
            <a:extLst>
              <a:ext uri="{FF2B5EF4-FFF2-40B4-BE49-F238E27FC236}">
                <a16:creationId xmlns:a16="http://schemas.microsoft.com/office/drawing/2014/main" id="{A8FAB46B-B503-4C46-B9D8-601ECC0C4E5A}"/>
              </a:ext>
            </a:extLst>
          </p:cNvPr>
          <p:cNvSpPr/>
          <p:nvPr/>
        </p:nvSpPr>
        <p:spPr>
          <a:xfrm>
            <a:off x="4994672" y="4219575"/>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8" name="Cloud 1007">
            <a:extLst>
              <a:ext uri="{FF2B5EF4-FFF2-40B4-BE49-F238E27FC236}">
                <a16:creationId xmlns:a16="http://schemas.microsoft.com/office/drawing/2014/main" id="{963BE26C-F6A1-42E7-85DD-CF5079DD2C9B}"/>
              </a:ext>
            </a:extLst>
          </p:cNvPr>
          <p:cNvSpPr/>
          <p:nvPr/>
        </p:nvSpPr>
        <p:spPr>
          <a:xfrm>
            <a:off x="5068491" y="4226719"/>
            <a:ext cx="4762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9" name="Cloud 1008">
            <a:extLst>
              <a:ext uri="{FF2B5EF4-FFF2-40B4-BE49-F238E27FC236}">
                <a16:creationId xmlns:a16="http://schemas.microsoft.com/office/drawing/2014/main" id="{72C101BF-0CCD-4B31-9BFE-3C5EDE48D8B5}"/>
              </a:ext>
            </a:extLst>
          </p:cNvPr>
          <p:cNvSpPr/>
          <p:nvPr/>
        </p:nvSpPr>
        <p:spPr>
          <a:xfrm>
            <a:off x="5324475" y="416361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0" name="Cloud 1009">
            <a:extLst>
              <a:ext uri="{FF2B5EF4-FFF2-40B4-BE49-F238E27FC236}">
                <a16:creationId xmlns:a16="http://schemas.microsoft.com/office/drawing/2014/main" id="{6AB0EB08-2992-43FD-8BD9-71C521DFFB23}"/>
              </a:ext>
            </a:extLst>
          </p:cNvPr>
          <p:cNvSpPr/>
          <p:nvPr/>
        </p:nvSpPr>
        <p:spPr>
          <a:xfrm>
            <a:off x="5253038" y="4317206"/>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1" name="Cloud 1010">
            <a:extLst>
              <a:ext uri="{FF2B5EF4-FFF2-40B4-BE49-F238E27FC236}">
                <a16:creationId xmlns:a16="http://schemas.microsoft.com/office/drawing/2014/main" id="{DCA8183B-5DD3-48B1-8B3F-A82FB1392BFE}"/>
              </a:ext>
            </a:extLst>
          </p:cNvPr>
          <p:cNvSpPr/>
          <p:nvPr/>
        </p:nvSpPr>
        <p:spPr>
          <a:xfrm>
            <a:off x="5222082" y="4252912"/>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2" name="Cloud 1011">
            <a:extLst>
              <a:ext uri="{FF2B5EF4-FFF2-40B4-BE49-F238E27FC236}">
                <a16:creationId xmlns:a16="http://schemas.microsoft.com/office/drawing/2014/main" id="{C6F5B7B1-D4C4-496B-B93F-89AF55FFD689}"/>
              </a:ext>
            </a:extLst>
          </p:cNvPr>
          <p:cNvSpPr/>
          <p:nvPr/>
        </p:nvSpPr>
        <p:spPr>
          <a:xfrm>
            <a:off x="5308997" y="4219575"/>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3" name="Cloud 1012">
            <a:extLst>
              <a:ext uri="{FF2B5EF4-FFF2-40B4-BE49-F238E27FC236}">
                <a16:creationId xmlns:a16="http://schemas.microsoft.com/office/drawing/2014/main" id="{1EF253CC-C51E-4548-B8B6-384D6B56FE07}"/>
              </a:ext>
            </a:extLst>
          </p:cNvPr>
          <p:cNvSpPr/>
          <p:nvPr/>
        </p:nvSpPr>
        <p:spPr>
          <a:xfrm>
            <a:off x="5760244" y="4285059"/>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4" name="Cloud 1013">
            <a:extLst>
              <a:ext uri="{FF2B5EF4-FFF2-40B4-BE49-F238E27FC236}">
                <a16:creationId xmlns:a16="http://schemas.microsoft.com/office/drawing/2014/main" id="{808568C5-7797-461B-B456-E2D3B6288371}"/>
              </a:ext>
            </a:extLst>
          </p:cNvPr>
          <p:cNvSpPr/>
          <p:nvPr/>
        </p:nvSpPr>
        <p:spPr>
          <a:xfrm>
            <a:off x="5601891" y="4218384"/>
            <a:ext cx="46434"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5" name="Cloud 1014">
            <a:extLst>
              <a:ext uri="{FF2B5EF4-FFF2-40B4-BE49-F238E27FC236}">
                <a16:creationId xmlns:a16="http://schemas.microsoft.com/office/drawing/2014/main" id="{C2A2304D-F8D1-4CEF-95A5-DE03A96737C9}"/>
              </a:ext>
            </a:extLst>
          </p:cNvPr>
          <p:cNvSpPr/>
          <p:nvPr/>
        </p:nvSpPr>
        <p:spPr>
          <a:xfrm>
            <a:off x="5750719" y="4148138"/>
            <a:ext cx="4762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6" name="Cloud 1015">
            <a:extLst>
              <a:ext uri="{FF2B5EF4-FFF2-40B4-BE49-F238E27FC236}">
                <a16:creationId xmlns:a16="http://schemas.microsoft.com/office/drawing/2014/main" id="{1761434A-30B9-4EA5-8C7F-997EB7E28B67}"/>
              </a:ext>
            </a:extLst>
          </p:cNvPr>
          <p:cNvSpPr/>
          <p:nvPr/>
        </p:nvSpPr>
        <p:spPr>
          <a:xfrm>
            <a:off x="5813822" y="4231482"/>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7" name="Cloud 1016">
            <a:extLst>
              <a:ext uri="{FF2B5EF4-FFF2-40B4-BE49-F238E27FC236}">
                <a16:creationId xmlns:a16="http://schemas.microsoft.com/office/drawing/2014/main" id="{7921FD16-4AD4-4514-B7C1-31A0618F4BEF}"/>
              </a:ext>
            </a:extLst>
          </p:cNvPr>
          <p:cNvSpPr/>
          <p:nvPr/>
        </p:nvSpPr>
        <p:spPr>
          <a:xfrm>
            <a:off x="5760244" y="4196953"/>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8" name="Cloud 1017">
            <a:extLst>
              <a:ext uri="{FF2B5EF4-FFF2-40B4-BE49-F238E27FC236}">
                <a16:creationId xmlns:a16="http://schemas.microsoft.com/office/drawing/2014/main" id="{31BEB428-BB40-4BE7-9FE0-A9EAA6081F5A}"/>
              </a:ext>
            </a:extLst>
          </p:cNvPr>
          <p:cNvSpPr/>
          <p:nvPr/>
        </p:nvSpPr>
        <p:spPr>
          <a:xfrm>
            <a:off x="5819775" y="4167187"/>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9" name="Cloud 1018">
            <a:extLst>
              <a:ext uri="{FF2B5EF4-FFF2-40B4-BE49-F238E27FC236}">
                <a16:creationId xmlns:a16="http://schemas.microsoft.com/office/drawing/2014/main" id="{7C6DB4CC-1398-4F92-B338-984BDD315C6A}"/>
              </a:ext>
            </a:extLst>
          </p:cNvPr>
          <p:cNvSpPr/>
          <p:nvPr/>
        </p:nvSpPr>
        <p:spPr>
          <a:xfrm>
            <a:off x="5648325" y="4173140"/>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0" name="Cloud 1019">
            <a:extLst>
              <a:ext uri="{FF2B5EF4-FFF2-40B4-BE49-F238E27FC236}">
                <a16:creationId xmlns:a16="http://schemas.microsoft.com/office/drawing/2014/main" id="{DD69FFE0-019E-4E46-82E1-AC32E2943CC3}"/>
              </a:ext>
            </a:extLst>
          </p:cNvPr>
          <p:cNvSpPr/>
          <p:nvPr/>
        </p:nvSpPr>
        <p:spPr>
          <a:xfrm>
            <a:off x="5143500" y="4194571"/>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1" name="Cloud 1020">
            <a:extLst>
              <a:ext uri="{FF2B5EF4-FFF2-40B4-BE49-F238E27FC236}">
                <a16:creationId xmlns:a16="http://schemas.microsoft.com/office/drawing/2014/main" id="{53DD0F23-E4CA-45C6-BEC4-F212CAED12FD}"/>
              </a:ext>
            </a:extLst>
          </p:cNvPr>
          <p:cNvSpPr/>
          <p:nvPr/>
        </p:nvSpPr>
        <p:spPr>
          <a:xfrm>
            <a:off x="5235179" y="4205288"/>
            <a:ext cx="4762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2" name="Cloud 1021">
            <a:extLst>
              <a:ext uri="{FF2B5EF4-FFF2-40B4-BE49-F238E27FC236}">
                <a16:creationId xmlns:a16="http://schemas.microsoft.com/office/drawing/2014/main" id="{BA11996A-0D56-404C-B1FB-254207268BAD}"/>
              </a:ext>
            </a:extLst>
          </p:cNvPr>
          <p:cNvSpPr/>
          <p:nvPr/>
        </p:nvSpPr>
        <p:spPr>
          <a:xfrm>
            <a:off x="5088732" y="416361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3" name="Cloud 1022">
            <a:extLst>
              <a:ext uri="{FF2B5EF4-FFF2-40B4-BE49-F238E27FC236}">
                <a16:creationId xmlns:a16="http://schemas.microsoft.com/office/drawing/2014/main" id="{7866665D-215A-4181-9AC1-065B068B230A}"/>
              </a:ext>
            </a:extLst>
          </p:cNvPr>
          <p:cNvSpPr/>
          <p:nvPr/>
        </p:nvSpPr>
        <p:spPr>
          <a:xfrm>
            <a:off x="5013722" y="4164807"/>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4" name="Freeform 1164">
            <a:extLst>
              <a:ext uri="{FF2B5EF4-FFF2-40B4-BE49-F238E27FC236}">
                <a16:creationId xmlns:a16="http://schemas.microsoft.com/office/drawing/2014/main" id="{83AEE7CB-1ACF-4312-A141-10079628FD52}"/>
              </a:ext>
            </a:extLst>
          </p:cNvPr>
          <p:cNvSpPr/>
          <p:nvPr/>
        </p:nvSpPr>
        <p:spPr>
          <a:xfrm rot="16200000" flipH="1" flipV="1">
            <a:off x="3470673" y="3674269"/>
            <a:ext cx="988219" cy="526256"/>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 fmla="*/ 2594919 w 2594919"/>
              <a:gd name="connsiteY0" fmla="*/ 3106823 h 3106823"/>
              <a:gd name="connsiteX1" fmla="*/ 2168611 w 2594919"/>
              <a:gd name="connsiteY1" fmla="*/ 3089189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94919 w 2594919"/>
              <a:gd name="connsiteY0" fmla="*/ 3106823 h 3113001"/>
              <a:gd name="connsiteX1" fmla="*/ 2180517 w 2594919"/>
              <a:gd name="connsiteY1" fmla="*/ 3113001 h 3113001"/>
              <a:gd name="connsiteX2" fmla="*/ 2143898 w 2594919"/>
              <a:gd name="connsiteY2" fmla="*/ 3064475 h 3113001"/>
              <a:gd name="connsiteX3" fmla="*/ 2125362 w 2594919"/>
              <a:gd name="connsiteY3" fmla="*/ 3033583 h 3113001"/>
              <a:gd name="connsiteX4" fmla="*/ 2113006 w 2594919"/>
              <a:gd name="connsiteY4" fmla="*/ 3002691 h 3113001"/>
              <a:gd name="connsiteX5" fmla="*/ 2106827 w 2594919"/>
              <a:gd name="connsiteY5" fmla="*/ 2965621 h 3113001"/>
              <a:gd name="connsiteX6" fmla="*/ 2094470 w 2594919"/>
              <a:gd name="connsiteY6" fmla="*/ 166816 h 3113001"/>
              <a:gd name="connsiteX7" fmla="*/ 2082114 w 2594919"/>
              <a:gd name="connsiteY7" fmla="*/ 142102 h 3113001"/>
              <a:gd name="connsiteX8" fmla="*/ 2032687 w 2594919"/>
              <a:gd name="connsiteY8" fmla="*/ 123567 h 3113001"/>
              <a:gd name="connsiteX9" fmla="*/ 222422 w 2594919"/>
              <a:gd name="connsiteY9" fmla="*/ 129745 h 3113001"/>
              <a:gd name="connsiteX10" fmla="*/ 166816 w 2594919"/>
              <a:gd name="connsiteY10" fmla="*/ 142102 h 3113001"/>
              <a:gd name="connsiteX11" fmla="*/ 148281 w 2594919"/>
              <a:gd name="connsiteY11" fmla="*/ 160637 h 3113001"/>
              <a:gd name="connsiteX12" fmla="*/ 135925 w 2594919"/>
              <a:gd name="connsiteY12" fmla="*/ 191529 h 3113001"/>
              <a:gd name="connsiteX13" fmla="*/ 129746 w 2594919"/>
              <a:gd name="connsiteY13" fmla="*/ 1062681 h 3113001"/>
              <a:gd name="connsiteX14" fmla="*/ 0 w 2594919"/>
              <a:gd name="connsiteY14" fmla="*/ 1062681 h 3113001"/>
              <a:gd name="connsiteX15" fmla="*/ 0 w 2594919"/>
              <a:gd name="connsiteY15" fmla="*/ 105032 h 3113001"/>
              <a:gd name="connsiteX16" fmla="*/ 6179 w 2594919"/>
              <a:gd name="connsiteY16" fmla="*/ 80318 h 3113001"/>
              <a:gd name="connsiteX17" fmla="*/ 24714 w 2594919"/>
              <a:gd name="connsiteY17" fmla="*/ 55605 h 3113001"/>
              <a:gd name="connsiteX18" fmla="*/ 37070 w 2594919"/>
              <a:gd name="connsiteY18" fmla="*/ 30891 h 3113001"/>
              <a:gd name="connsiteX19" fmla="*/ 86498 w 2594919"/>
              <a:gd name="connsiteY19" fmla="*/ 12356 h 3113001"/>
              <a:gd name="connsiteX20" fmla="*/ 135925 w 2594919"/>
              <a:gd name="connsiteY20" fmla="*/ 0 h 3113001"/>
              <a:gd name="connsiteX21" fmla="*/ 2131541 w 2594919"/>
              <a:gd name="connsiteY21" fmla="*/ 0 h 3113001"/>
              <a:gd name="connsiteX22" fmla="*/ 2168611 w 2594919"/>
              <a:gd name="connsiteY22" fmla="*/ 18535 h 3113001"/>
              <a:gd name="connsiteX23" fmla="*/ 2193325 w 2594919"/>
              <a:gd name="connsiteY23" fmla="*/ 37070 h 3113001"/>
              <a:gd name="connsiteX24" fmla="*/ 2218038 w 2594919"/>
              <a:gd name="connsiteY24" fmla="*/ 67962 h 3113001"/>
              <a:gd name="connsiteX25" fmla="*/ 2224216 w 2594919"/>
              <a:gd name="connsiteY25" fmla="*/ 154459 h 3113001"/>
              <a:gd name="connsiteX26" fmla="*/ 2255108 w 2594919"/>
              <a:gd name="connsiteY26" fmla="*/ 2928551 h 3113001"/>
              <a:gd name="connsiteX27" fmla="*/ 2273643 w 2594919"/>
              <a:gd name="connsiteY27" fmla="*/ 2953264 h 3113001"/>
              <a:gd name="connsiteX28" fmla="*/ 2298357 w 2594919"/>
              <a:gd name="connsiteY28" fmla="*/ 2965621 h 3113001"/>
              <a:gd name="connsiteX29" fmla="*/ 2588741 w 2594919"/>
              <a:gd name="connsiteY29" fmla="*/ 2965621 h 3113001"/>
              <a:gd name="connsiteX30" fmla="*/ 2594919 w 2594919"/>
              <a:gd name="connsiteY30" fmla="*/ 3106823 h 3113001"/>
              <a:gd name="connsiteX0" fmla="*/ 2594919 w 2594919"/>
              <a:gd name="connsiteY0" fmla="*/ 3106823 h 3106823"/>
              <a:gd name="connsiteX1" fmla="*/ 2180517 w 2594919"/>
              <a:gd name="connsiteY1" fmla="*/ 3101095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106827 w 2588741"/>
              <a:gd name="connsiteY5" fmla="*/ 2965621 h 3101095"/>
              <a:gd name="connsiteX6" fmla="*/ 2094470 w 2588741"/>
              <a:gd name="connsiteY6" fmla="*/ 166816 h 3101095"/>
              <a:gd name="connsiteX7" fmla="*/ 2082114 w 2588741"/>
              <a:gd name="connsiteY7" fmla="*/ 142102 h 3101095"/>
              <a:gd name="connsiteX8" fmla="*/ 2032687 w 2588741"/>
              <a:gd name="connsiteY8" fmla="*/ 123567 h 3101095"/>
              <a:gd name="connsiteX9" fmla="*/ 222422 w 2588741"/>
              <a:gd name="connsiteY9" fmla="*/ 129745 h 3101095"/>
              <a:gd name="connsiteX10" fmla="*/ 166816 w 2588741"/>
              <a:gd name="connsiteY10" fmla="*/ 142102 h 3101095"/>
              <a:gd name="connsiteX11" fmla="*/ 148281 w 2588741"/>
              <a:gd name="connsiteY11" fmla="*/ 160637 h 3101095"/>
              <a:gd name="connsiteX12" fmla="*/ 135925 w 2588741"/>
              <a:gd name="connsiteY12" fmla="*/ 191529 h 3101095"/>
              <a:gd name="connsiteX13" fmla="*/ 129746 w 2588741"/>
              <a:gd name="connsiteY13" fmla="*/ 1062681 h 3101095"/>
              <a:gd name="connsiteX14" fmla="*/ 0 w 2588741"/>
              <a:gd name="connsiteY14" fmla="*/ 1062681 h 3101095"/>
              <a:gd name="connsiteX15" fmla="*/ 0 w 2588741"/>
              <a:gd name="connsiteY15" fmla="*/ 105032 h 3101095"/>
              <a:gd name="connsiteX16" fmla="*/ 6179 w 2588741"/>
              <a:gd name="connsiteY16" fmla="*/ 80318 h 3101095"/>
              <a:gd name="connsiteX17" fmla="*/ 24714 w 2588741"/>
              <a:gd name="connsiteY17" fmla="*/ 55605 h 3101095"/>
              <a:gd name="connsiteX18" fmla="*/ 37070 w 2588741"/>
              <a:gd name="connsiteY18" fmla="*/ 30891 h 3101095"/>
              <a:gd name="connsiteX19" fmla="*/ 86498 w 2588741"/>
              <a:gd name="connsiteY19" fmla="*/ 12356 h 3101095"/>
              <a:gd name="connsiteX20" fmla="*/ 135925 w 2588741"/>
              <a:gd name="connsiteY20" fmla="*/ 0 h 3101095"/>
              <a:gd name="connsiteX21" fmla="*/ 2131541 w 2588741"/>
              <a:gd name="connsiteY21" fmla="*/ 0 h 3101095"/>
              <a:gd name="connsiteX22" fmla="*/ 2168611 w 2588741"/>
              <a:gd name="connsiteY22" fmla="*/ 18535 h 3101095"/>
              <a:gd name="connsiteX23" fmla="*/ 2193325 w 2588741"/>
              <a:gd name="connsiteY23" fmla="*/ 37070 h 3101095"/>
              <a:gd name="connsiteX24" fmla="*/ 2218038 w 2588741"/>
              <a:gd name="connsiteY24" fmla="*/ 67962 h 3101095"/>
              <a:gd name="connsiteX25" fmla="*/ 2224216 w 2588741"/>
              <a:gd name="connsiteY25" fmla="*/ 154459 h 3101095"/>
              <a:gd name="connsiteX26" fmla="*/ 2255108 w 2588741"/>
              <a:gd name="connsiteY26" fmla="*/ 2928551 h 3101095"/>
              <a:gd name="connsiteX27" fmla="*/ 2273643 w 2588741"/>
              <a:gd name="connsiteY27" fmla="*/ 2953264 h 3101095"/>
              <a:gd name="connsiteX28" fmla="*/ 2298357 w 2588741"/>
              <a:gd name="connsiteY28" fmla="*/ 2965621 h 3101095"/>
              <a:gd name="connsiteX29" fmla="*/ 2588741 w 2588741"/>
              <a:gd name="connsiteY29" fmla="*/ 2965621 h 3101095"/>
              <a:gd name="connsiteX30" fmla="*/ 2585394 w 2588741"/>
              <a:gd name="connsiteY30"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094470 w 2588741"/>
              <a:gd name="connsiteY5" fmla="*/ 166816 h 3101095"/>
              <a:gd name="connsiteX6" fmla="*/ 2082114 w 2588741"/>
              <a:gd name="connsiteY6" fmla="*/ 142102 h 3101095"/>
              <a:gd name="connsiteX7" fmla="*/ 2032687 w 2588741"/>
              <a:gd name="connsiteY7" fmla="*/ 123567 h 3101095"/>
              <a:gd name="connsiteX8" fmla="*/ 222422 w 2588741"/>
              <a:gd name="connsiteY8" fmla="*/ 129745 h 3101095"/>
              <a:gd name="connsiteX9" fmla="*/ 166816 w 2588741"/>
              <a:gd name="connsiteY9" fmla="*/ 142102 h 3101095"/>
              <a:gd name="connsiteX10" fmla="*/ 148281 w 2588741"/>
              <a:gd name="connsiteY10" fmla="*/ 160637 h 3101095"/>
              <a:gd name="connsiteX11" fmla="*/ 135925 w 2588741"/>
              <a:gd name="connsiteY11" fmla="*/ 191529 h 3101095"/>
              <a:gd name="connsiteX12" fmla="*/ 129746 w 2588741"/>
              <a:gd name="connsiteY12" fmla="*/ 1062681 h 3101095"/>
              <a:gd name="connsiteX13" fmla="*/ 0 w 2588741"/>
              <a:gd name="connsiteY13" fmla="*/ 1062681 h 3101095"/>
              <a:gd name="connsiteX14" fmla="*/ 0 w 2588741"/>
              <a:gd name="connsiteY14" fmla="*/ 105032 h 3101095"/>
              <a:gd name="connsiteX15" fmla="*/ 6179 w 2588741"/>
              <a:gd name="connsiteY15" fmla="*/ 80318 h 3101095"/>
              <a:gd name="connsiteX16" fmla="*/ 24714 w 2588741"/>
              <a:gd name="connsiteY16" fmla="*/ 55605 h 3101095"/>
              <a:gd name="connsiteX17" fmla="*/ 37070 w 2588741"/>
              <a:gd name="connsiteY17" fmla="*/ 30891 h 3101095"/>
              <a:gd name="connsiteX18" fmla="*/ 86498 w 2588741"/>
              <a:gd name="connsiteY18" fmla="*/ 12356 h 3101095"/>
              <a:gd name="connsiteX19" fmla="*/ 135925 w 2588741"/>
              <a:gd name="connsiteY19" fmla="*/ 0 h 3101095"/>
              <a:gd name="connsiteX20" fmla="*/ 2131541 w 2588741"/>
              <a:gd name="connsiteY20" fmla="*/ 0 h 3101095"/>
              <a:gd name="connsiteX21" fmla="*/ 2168611 w 2588741"/>
              <a:gd name="connsiteY21" fmla="*/ 18535 h 3101095"/>
              <a:gd name="connsiteX22" fmla="*/ 2193325 w 2588741"/>
              <a:gd name="connsiteY22" fmla="*/ 37070 h 3101095"/>
              <a:gd name="connsiteX23" fmla="*/ 2218038 w 2588741"/>
              <a:gd name="connsiteY23" fmla="*/ 67962 h 3101095"/>
              <a:gd name="connsiteX24" fmla="*/ 2224216 w 2588741"/>
              <a:gd name="connsiteY24" fmla="*/ 154459 h 3101095"/>
              <a:gd name="connsiteX25" fmla="*/ 2255108 w 2588741"/>
              <a:gd name="connsiteY25" fmla="*/ 2928551 h 3101095"/>
              <a:gd name="connsiteX26" fmla="*/ 2273643 w 2588741"/>
              <a:gd name="connsiteY26" fmla="*/ 2953264 h 3101095"/>
              <a:gd name="connsiteX27" fmla="*/ 2298357 w 2588741"/>
              <a:gd name="connsiteY27" fmla="*/ 2965621 h 3101095"/>
              <a:gd name="connsiteX28" fmla="*/ 2588741 w 2588741"/>
              <a:gd name="connsiteY28" fmla="*/ 2965621 h 3101095"/>
              <a:gd name="connsiteX29" fmla="*/ 2585394 w 2588741"/>
              <a:gd name="connsiteY29"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094470 w 2588741"/>
              <a:gd name="connsiteY4" fmla="*/ 166816 h 3101095"/>
              <a:gd name="connsiteX5" fmla="*/ 2082114 w 2588741"/>
              <a:gd name="connsiteY5" fmla="*/ 142102 h 3101095"/>
              <a:gd name="connsiteX6" fmla="*/ 2032687 w 2588741"/>
              <a:gd name="connsiteY6" fmla="*/ 123567 h 3101095"/>
              <a:gd name="connsiteX7" fmla="*/ 222422 w 2588741"/>
              <a:gd name="connsiteY7" fmla="*/ 129745 h 3101095"/>
              <a:gd name="connsiteX8" fmla="*/ 166816 w 2588741"/>
              <a:gd name="connsiteY8" fmla="*/ 142102 h 3101095"/>
              <a:gd name="connsiteX9" fmla="*/ 148281 w 2588741"/>
              <a:gd name="connsiteY9" fmla="*/ 160637 h 3101095"/>
              <a:gd name="connsiteX10" fmla="*/ 135925 w 2588741"/>
              <a:gd name="connsiteY10" fmla="*/ 191529 h 3101095"/>
              <a:gd name="connsiteX11" fmla="*/ 129746 w 2588741"/>
              <a:gd name="connsiteY11" fmla="*/ 1062681 h 3101095"/>
              <a:gd name="connsiteX12" fmla="*/ 0 w 2588741"/>
              <a:gd name="connsiteY12" fmla="*/ 1062681 h 3101095"/>
              <a:gd name="connsiteX13" fmla="*/ 0 w 2588741"/>
              <a:gd name="connsiteY13" fmla="*/ 105032 h 3101095"/>
              <a:gd name="connsiteX14" fmla="*/ 6179 w 2588741"/>
              <a:gd name="connsiteY14" fmla="*/ 80318 h 3101095"/>
              <a:gd name="connsiteX15" fmla="*/ 24714 w 2588741"/>
              <a:gd name="connsiteY15" fmla="*/ 55605 h 3101095"/>
              <a:gd name="connsiteX16" fmla="*/ 37070 w 2588741"/>
              <a:gd name="connsiteY16" fmla="*/ 30891 h 3101095"/>
              <a:gd name="connsiteX17" fmla="*/ 86498 w 2588741"/>
              <a:gd name="connsiteY17" fmla="*/ 12356 h 3101095"/>
              <a:gd name="connsiteX18" fmla="*/ 135925 w 2588741"/>
              <a:gd name="connsiteY18" fmla="*/ 0 h 3101095"/>
              <a:gd name="connsiteX19" fmla="*/ 2131541 w 2588741"/>
              <a:gd name="connsiteY19" fmla="*/ 0 h 3101095"/>
              <a:gd name="connsiteX20" fmla="*/ 2168611 w 2588741"/>
              <a:gd name="connsiteY20" fmla="*/ 18535 h 3101095"/>
              <a:gd name="connsiteX21" fmla="*/ 2193325 w 2588741"/>
              <a:gd name="connsiteY21" fmla="*/ 37070 h 3101095"/>
              <a:gd name="connsiteX22" fmla="*/ 2218038 w 2588741"/>
              <a:gd name="connsiteY22" fmla="*/ 67962 h 3101095"/>
              <a:gd name="connsiteX23" fmla="*/ 2224216 w 2588741"/>
              <a:gd name="connsiteY23" fmla="*/ 154459 h 3101095"/>
              <a:gd name="connsiteX24" fmla="*/ 2255108 w 2588741"/>
              <a:gd name="connsiteY24" fmla="*/ 2928551 h 3101095"/>
              <a:gd name="connsiteX25" fmla="*/ 2273643 w 2588741"/>
              <a:gd name="connsiteY25" fmla="*/ 2953264 h 3101095"/>
              <a:gd name="connsiteX26" fmla="*/ 2298357 w 2588741"/>
              <a:gd name="connsiteY26" fmla="*/ 2965621 h 3101095"/>
              <a:gd name="connsiteX27" fmla="*/ 2588741 w 2588741"/>
              <a:gd name="connsiteY27" fmla="*/ 2965621 h 3101095"/>
              <a:gd name="connsiteX28" fmla="*/ 2585394 w 2588741"/>
              <a:gd name="connsiteY28"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094470 w 2588741"/>
              <a:gd name="connsiteY3" fmla="*/ 166816 h 3101095"/>
              <a:gd name="connsiteX4" fmla="*/ 2082114 w 2588741"/>
              <a:gd name="connsiteY4" fmla="*/ 142102 h 3101095"/>
              <a:gd name="connsiteX5" fmla="*/ 2032687 w 2588741"/>
              <a:gd name="connsiteY5" fmla="*/ 123567 h 3101095"/>
              <a:gd name="connsiteX6" fmla="*/ 222422 w 2588741"/>
              <a:gd name="connsiteY6" fmla="*/ 129745 h 3101095"/>
              <a:gd name="connsiteX7" fmla="*/ 166816 w 2588741"/>
              <a:gd name="connsiteY7" fmla="*/ 142102 h 3101095"/>
              <a:gd name="connsiteX8" fmla="*/ 148281 w 2588741"/>
              <a:gd name="connsiteY8" fmla="*/ 160637 h 3101095"/>
              <a:gd name="connsiteX9" fmla="*/ 135925 w 2588741"/>
              <a:gd name="connsiteY9" fmla="*/ 191529 h 3101095"/>
              <a:gd name="connsiteX10" fmla="*/ 129746 w 2588741"/>
              <a:gd name="connsiteY10" fmla="*/ 1062681 h 3101095"/>
              <a:gd name="connsiteX11" fmla="*/ 0 w 2588741"/>
              <a:gd name="connsiteY11" fmla="*/ 1062681 h 3101095"/>
              <a:gd name="connsiteX12" fmla="*/ 0 w 2588741"/>
              <a:gd name="connsiteY12" fmla="*/ 105032 h 3101095"/>
              <a:gd name="connsiteX13" fmla="*/ 6179 w 2588741"/>
              <a:gd name="connsiteY13" fmla="*/ 80318 h 3101095"/>
              <a:gd name="connsiteX14" fmla="*/ 24714 w 2588741"/>
              <a:gd name="connsiteY14" fmla="*/ 55605 h 3101095"/>
              <a:gd name="connsiteX15" fmla="*/ 37070 w 2588741"/>
              <a:gd name="connsiteY15" fmla="*/ 30891 h 3101095"/>
              <a:gd name="connsiteX16" fmla="*/ 86498 w 2588741"/>
              <a:gd name="connsiteY16" fmla="*/ 12356 h 3101095"/>
              <a:gd name="connsiteX17" fmla="*/ 135925 w 2588741"/>
              <a:gd name="connsiteY17" fmla="*/ 0 h 3101095"/>
              <a:gd name="connsiteX18" fmla="*/ 2131541 w 2588741"/>
              <a:gd name="connsiteY18" fmla="*/ 0 h 3101095"/>
              <a:gd name="connsiteX19" fmla="*/ 2168611 w 2588741"/>
              <a:gd name="connsiteY19" fmla="*/ 18535 h 3101095"/>
              <a:gd name="connsiteX20" fmla="*/ 2193325 w 2588741"/>
              <a:gd name="connsiteY20" fmla="*/ 37070 h 3101095"/>
              <a:gd name="connsiteX21" fmla="*/ 2218038 w 2588741"/>
              <a:gd name="connsiteY21" fmla="*/ 67962 h 3101095"/>
              <a:gd name="connsiteX22" fmla="*/ 2224216 w 2588741"/>
              <a:gd name="connsiteY22" fmla="*/ 154459 h 3101095"/>
              <a:gd name="connsiteX23" fmla="*/ 2255108 w 2588741"/>
              <a:gd name="connsiteY23" fmla="*/ 2928551 h 3101095"/>
              <a:gd name="connsiteX24" fmla="*/ 2273643 w 2588741"/>
              <a:gd name="connsiteY24" fmla="*/ 2953264 h 3101095"/>
              <a:gd name="connsiteX25" fmla="*/ 2298357 w 2588741"/>
              <a:gd name="connsiteY25" fmla="*/ 2965621 h 3101095"/>
              <a:gd name="connsiteX26" fmla="*/ 2588741 w 2588741"/>
              <a:gd name="connsiteY26" fmla="*/ 2965621 h 3101095"/>
              <a:gd name="connsiteX27" fmla="*/ 2585394 w 2588741"/>
              <a:gd name="connsiteY27"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298357 w 2588741"/>
              <a:gd name="connsiteY24" fmla="*/ 2965621 h 3101095"/>
              <a:gd name="connsiteX25" fmla="*/ 2588741 w 2588741"/>
              <a:gd name="connsiteY25" fmla="*/ 2965621 h 3101095"/>
              <a:gd name="connsiteX26" fmla="*/ 2585394 w 2588741"/>
              <a:gd name="connsiteY26"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588741 w 2588741"/>
              <a:gd name="connsiteY24" fmla="*/ 2965621 h 3101095"/>
              <a:gd name="connsiteX25" fmla="*/ 2585394 w 2588741"/>
              <a:gd name="connsiteY25"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588741 w 2588741"/>
              <a:gd name="connsiteY23" fmla="*/ 2965621 h 3101095"/>
              <a:gd name="connsiteX24" fmla="*/ 2585394 w 2588741"/>
              <a:gd name="connsiteY24"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588741 w 2588741"/>
              <a:gd name="connsiteY22" fmla="*/ 2965621 h 3101095"/>
              <a:gd name="connsiteX23" fmla="*/ 2585394 w 2588741"/>
              <a:gd name="connsiteY23" fmla="*/ 3099679 h 3101095"/>
              <a:gd name="connsiteX0" fmla="*/ 2585394 w 2588741"/>
              <a:gd name="connsiteY0" fmla="*/ 3099679 h 3099679"/>
              <a:gd name="connsiteX1" fmla="*/ 2094470 w 2588741"/>
              <a:gd name="connsiteY1" fmla="*/ 166816 h 3099679"/>
              <a:gd name="connsiteX2" fmla="*/ 2082114 w 2588741"/>
              <a:gd name="connsiteY2" fmla="*/ 142102 h 3099679"/>
              <a:gd name="connsiteX3" fmla="*/ 2032687 w 2588741"/>
              <a:gd name="connsiteY3" fmla="*/ 123567 h 3099679"/>
              <a:gd name="connsiteX4" fmla="*/ 222422 w 2588741"/>
              <a:gd name="connsiteY4" fmla="*/ 129745 h 3099679"/>
              <a:gd name="connsiteX5" fmla="*/ 166816 w 2588741"/>
              <a:gd name="connsiteY5" fmla="*/ 142102 h 3099679"/>
              <a:gd name="connsiteX6" fmla="*/ 148281 w 2588741"/>
              <a:gd name="connsiteY6" fmla="*/ 160637 h 3099679"/>
              <a:gd name="connsiteX7" fmla="*/ 135925 w 2588741"/>
              <a:gd name="connsiteY7" fmla="*/ 191529 h 3099679"/>
              <a:gd name="connsiteX8" fmla="*/ 129746 w 2588741"/>
              <a:gd name="connsiteY8" fmla="*/ 1062681 h 3099679"/>
              <a:gd name="connsiteX9" fmla="*/ 0 w 2588741"/>
              <a:gd name="connsiteY9" fmla="*/ 1062681 h 3099679"/>
              <a:gd name="connsiteX10" fmla="*/ 0 w 2588741"/>
              <a:gd name="connsiteY10" fmla="*/ 105032 h 3099679"/>
              <a:gd name="connsiteX11" fmla="*/ 6179 w 2588741"/>
              <a:gd name="connsiteY11" fmla="*/ 80318 h 3099679"/>
              <a:gd name="connsiteX12" fmla="*/ 24714 w 2588741"/>
              <a:gd name="connsiteY12" fmla="*/ 55605 h 3099679"/>
              <a:gd name="connsiteX13" fmla="*/ 37070 w 2588741"/>
              <a:gd name="connsiteY13" fmla="*/ 30891 h 3099679"/>
              <a:gd name="connsiteX14" fmla="*/ 86498 w 2588741"/>
              <a:gd name="connsiteY14" fmla="*/ 12356 h 3099679"/>
              <a:gd name="connsiteX15" fmla="*/ 135925 w 2588741"/>
              <a:gd name="connsiteY15" fmla="*/ 0 h 3099679"/>
              <a:gd name="connsiteX16" fmla="*/ 2131541 w 2588741"/>
              <a:gd name="connsiteY16" fmla="*/ 0 h 3099679"/>
              <a:gd name="connsiteX17" fmla="*/ 2168611 w 2588741"/>
              <a:gd name="connsiteY17" fmla="*/ 18535 h 3099679"/>
              <a:gd name="connsiteX18" fmla="*/ 2193325 w 2588741"/>
              <a:gd name="connsiteY18" fmla="*/ 37070 h 3099679"/>
              <a:gd name="connsiteX19" fmla="*/ 2218038 w 2588741"/>
              <a:gd name="connsiteY19" fmla="*/ 67962 h 3099679"/>
              <a:gd name="connsiteX20" fmla="*/ 2224216 w 2588741"/>
              <a:gd name="connsiteY20" fmla="*/ 154459 h 3099679"/>
              <a:gd name="connsiteX21" fmla="*/ 2588741 w 2588741"/>
              <a:gd name="connsiteY21" fmla="*/ 2965621 h 3099679"/>
              <a:gd name="connsiteX22" fmla="*/ 2585394 w 2588741"/>
              <a:gd name="connsiteY22" fmla="*/ 3099679 h 3099679"/>
              <a:gd name="connsiteX0" fmla="*/ 2585394 w 2585394"/>
              <a:gd name="connsiteY0" fmla="*/ 3099679 h 3099679"/>
              <a:gd name="connsiteX1" fmla="*/ 2094470 w 2585394"/>
              <a:gd name="connsiteY1" fmla="*/ 166816 h 3099679"/>
              <a:gd name="connsiteX2" fmla="*/ 2082114 w 2585394"/>
              <a:gd name="connsiteY2" fmla="*/ 142102 h 3099679"/>
              <a:gd name="connsiteX3" fmla="*/ 2032687 w 2585394"/>
              <a:gd name="connsiteY3" fmla="*/ 123567 h 3099679"/>
              <a:gd name="connsiteX4" fmla="*/ 222422 w 2585394"/>
              <a:gd name="connsiteY4" fmla="*/ 129745 h 3099679"/>
              <a:gd name="connsiteX5" fmla="*/ 166816 w 2585394"/>
              <a:gd name="connsiteY5" fmla="*/ 142102 h 3099679"/>
              <a:gd name="connsiteX6" fmla="*/ 148281 w 2585394"/>
              <a:gd name="connsiteY6" fmla="*/ 160637 h 3099679"/>
              <a:gd name="connsiteX7" fmla="*/ 135925 w 2585394"/>
              <a:gd name="connsiteY7" fmla="*/ 191529 h 3099679"/>
              <a:gd name="connsiteX8" fmla="*/ 129746 w 2585394"/>
              <a:gd name="connsiteY8" fmla="*/ 1062681 h 3099679"/>
              <a:gd name="connsiteX9" fmla="*/ 0 w 2585394"/>
              <a:gd name="connsiteY9" fmla="*/ 1062681 h 3099679"/>
              <a:gd name="connsiteX10" fmla="*/ 0 w 2585394"/>
              <a:gd name="connsiteY10" fmla="*/ 105032 h 3099679"/>
              <a:gd name="connsiteX11" fmla="*/ 6179 w 2585394"/>
              <a:gd name="connsiteY11" fmla="*/ 80318 h 3099679"/>
              <a:gd name="connsiteX12" fmla="*/ 24714 w 2585394"/>
              <a:gd name="connsiteY12" fmla="*/ 55605 h 3099679"/>
              <a:gd name="connsiteX13" fmla="*/ 37070 w 2585394"/>
              <a:gd name="connsiteY13" fmla="*/ 30891 h 3099679"/>
              <a:gd name="connsiteX14" fmla="*/ 86498 w 2585394"/>
              <a:gd name="connsiteY14" fmla="*/ 12356 h 3099679"/>
              <a:gd name="connsiteX15" fmla="*/ 135925 w 2585394"/>
              <a:gd name="connsiteY15" fmla="*/ 0 h 3099679"/>
              <a:gd name="connsiteX16" fmla="*/ 2131541 w 2585394"/>
              <a:gd name="connsiteY16" fmla="*/ 0 h 3099679"/>
              <a:gd name="connsiteX17" fmla="*/ 2168611 w 2585394"/>
              <a:gd name="connsiteY17" fmla="*/ 18535 h 3099679"/>
              <a:gd name="connsiteX18" fmla="*/ 2193325 w 2585394"/>
              <a:gd name="connsiteY18" fmla="*/ 37070 h 3099679"/>
              <a:gd name="connsiteX19" fmla="*/ 2218038 w 2585394"/>
              <a:gd name="connsiteY19" fmla="*/ 67962 h 3099679"/>
              <a:gd name="connsiteX20" fmla="*/ 2224216 w 2585394"/>
              <a:gd name="connsiteY20" fmla="*/ 154459 h 3099679"/>
              <a:gd name="connsiteX21" fmla="*/ 2585394 w 2585394"/>
              <a:gd name="connsiteY21" fmla="*/ 3099679 h 3099679"/>
              <a:gd name="connsiteX0" fmla="*/ 2224216 w 2224216"/>
              <a:gd name="connsiteY0" fmla="*/ 154459 h 1062681"/>
              <a:gd name="connsiteX1" fmla="*/ 2094470 w 2224216"/>
              <a:gd name="connsiteY1" fmla="*/ 166816 h 1062681"/>
              <a:gd name="connsiteX2" fmla="*/ 2082114 w 2224216"/>
              <a:gd name="connsiteY2" fmla="*/ 142102 h 1062681"/>
              <a:gd name="connsiteX3" fmla="*/ 2032687 w 2224216"/>
              <a:gd name="connsiteY3" fmla="*/ 123567 h 1062681"/>
              <a:gd name="connsiteX4" fmla="*/ 222422 w 2224216"/>
              <a:gd name="connsiteY4" fmla="*/ 129745 h 1062681"/>
              <a:gd name="connsiteX5" fmla="*/ 166816 w 2224216"/>
              <a:gd name="connsiteY5" fmla="*/ 142102 h 1062681"/>
              <a:gd name="connsiteX6" fmla="*/ 148281 w 2224216"/>
              <a:gd name="connsiteY6" fmla="*/ 160637 h 1062681"/>
              <a:gd name="connsiteX7" fmla="*/ 135925 w 2224216"/>
              <a:gd name="connsiteY7" fmla="*/ 191529 h 1062681"/>
              <a:gd name="connsiteX8" fmla="*/ 129746 w 2224216"/>
              <a:gd name="connsiteY8" fmla="*/ 1062681 h 1062681"/>
              <a:gd name="connsiteX9" fmla="*/ 0 w 2224216"/>
              <a:gd name="connsiteY9" fmla="*/ 1062681 h 1062681"/>
              <a:gd name="connsiteX10" fmla="*/ 0 w 2224216"/>
              <a:gd name="connsiteY10" fmla="*/ 105032 h 1062681"/>
              <a:gd name="connsiteX11" fmla="*/ 6179 w 2224216"/>
              <a:gd name="connsiteY11" fmla="*/ 80318 h 1062681"/>
              <a:gd name="connsiteX12" fmla="*/ 24714 w 2224216"/>
              <a:gd name="connsiteY12" fmla="*/ 55605 h 1062681"/>
              <a:gd name="connsiteX13" fmla="*/ 37070 w 2224216"/>
              <a:gd name="connsiteY13" fmla="*/ 30891 h 1062681"/>
              <a:gd name="connsiteX14" fmla="*/ 86498 w 2224216"/>
              <a:gd name="connsiteY14" fmla="*/ 12356 h 1062681"/>
              <a:gd name="connsiteX15" fmla="*/ 135925 w 2224216"/>
              <a:gd name="connsiteY15" fmla="*/ 0 h 1062681"/>
              <a:gd name="connsiteX16" fmla="*/ 2131541 w 2224216"/>
              <a:gd name="connsiteY16" fmla="*/ 0 h 1062681"/>
              <a:gd name="connsiteX17" fmla="*/ 2168611 w 2224216"/>
              <a:gd name="connsiteY17" fmla="*/ 18535 h 1062681"/>
              <a:gd name="connsiteX18" fmla="*/ 2193325 w 2224216"/>
              <a:gd name="connsiteY18" fmla="*/ 37070 h 1062681"/>
              <a:gd name="connsiteX19" fmla="*/ 2218038 w 2224216"/>
              <a:gd name="connsiteY19" fmla="*/ 67962 h 1062681"/>
              <a:gd name="connsiteX20" fmla="*/ 2224216 w 2224216"/>
              <a:gd name="connsiteY20" fmla="*/ 154459 h 1062681"/>
              <a:gd name="connsiteX0" fmla="*/ 2224216 w 2224216"/>
              <a:gd name="connsiteY0" fmla="*/ 154459 h 1062681"/>
              <a:gd name="connsiteX1" fmla="*/ 2082114 w 2224216"/>
              <a:gd name="connsiteY1" fmla="*/ 142102 h 1062681"/>
              <a:gd name="connsiteX2" fmla="*/ 2032687 w 2224216"/>
              <a:gd name="connsiteY2" fmla="*/ 123567 h 1062681"/>
              <a:gd name="connsiteX3" fmla="*/ 222422 w 2224216"/>
              <a:gd name="connsiteY3" fmla="*/ 129745 h 1062681"/>
              <a:gd name="connsiteX4" fmla="*/ 166816 w 2224216"/>
              <a:gd name="connsiteY4" fmla="*/ 142102 h 1062681"/>
              <a:gd name="connsiteX5" fmla="*/ 148281 w 2224216"/>
              <a:gd name="connsiteY5" fmla="*/ 160637 h 1062681"/>
              <a:gd name="connsiteX6" fmla="*/ 135925 w 2224216"/>
              <a:gd name="connsiteY6" fmla="*/ 191529 h 1062681"/>
              <a:gd name="connsiteX7" fmla="*/ 129746 w 2224216"/>
              <a:gd name="connsiteY7" fmla="*/ 1062681 h 1062681"/>
              <a:gd name="connsiteX8" fmla="*/ 0 w 2224216"/>
              <a:gd name="connsiteY8" fmla="*/ 1062681 h 1062681"/>
              <a:gd name="connsiteX9" fmla="*/ 0 w 2224216"/>
              <a:gd name="connsiteY9" fmla="*/ 105032 h 1062681"/>
              <a:gd name="connsiteX10" fmla="*/ 6179 w 2224216"/>
              <a:gd name="connsiteY10" fmla="*/ 80318 h 1062681"/>
              <a:gd name="connsiteX11" fmla="*/ 24714 w 2224216"/>
              <a:gd name="connsiteY11" fmla="*/ 55605 h 1062681"/>
              <a:gd name="connsiteX12" fmla="*/ 37070 w 2224216"/>
              <a:gd name="connsiteY12" fmla="*/ 30891 h 1062681"/>
              <a:gd name="connsiteX13" fmla="*/ 86498 w 2224216"/>
              <a:gd name="connsiteY13" fmla="*/ 12356 h 1062681"/>
              <a:gd name="connsiteX14" fmla="*/ 135925 w 2224216"/>
              <a:gd name="connsiteY14" fmla="*/ 0 h 1062681"/>
              <a:gd name="connsiteX15" fmla="*/ 2131541 w 2224216"/>
              <a:gd name="connsiteY15" fmla="*/ 0 h 1062681"/>
              <a:gd name="connsiteX16" fmla="*/ 2168611 w 2224216"/>
              <a:gd name="connsiteY16" fmla="*/ 18535 h 1062681"/>
              <a:gd name="connsiteX17" fmla="*/ 2193325 w 2224216"/>
              <a:gd name="connsiteY17" fmla="*/ 37070 h 1062681"/>
              <a:gd name="connsiteX18" fmla="*/ 2218038 w 2224216"/>
              <a:gd name="connsiteY18" fmla="*/ 67962 h 1062681"/>
              <a:gd name="connsiteX19" fmla="*/ 2224216 w 2224216"/>
              <a:gd name="connsiteY19" fmla="*/ 154459 h 1062681"/>
              <a:gd name="connsiteX0" fmla="*/ 2218038 w 2218038"/>
              <a:gd name="connsiteY0" fmla="*/ 67962 h 1062681"/>
              <a:gd name="connsiteX1" fmla="*/ 2082114 w 2218038"/>
              <a:gd name="connsiteY1" fmla="*/ 142102 h 1062681"/>
              <a:gd name="connsiteX2" fmla="*/ 2032687 w 2218038"/>
              <a:gd name="connsiteY2" fmla="*/ 123567 h 1062681"/>
              <a:gd name="connsiteX3" fmla="*/ 222422 w 2218038"/>
              <a:gd name="connsiteY3" fmla="*/ 129745 h 1062681"/>
              <a:gd name="connsiteX4" fmla="*/ 166816 w 2218038"/>
              <a:gd name="connsiteY4" fmla="*/ 142102 h 1062681"/>
              <a:gd name="connsiteX5" fmla="*/ 148281 w 2218038"/>
              <a:gd name="connsiteY5" fmla="*/ 160637 h 1062681"/>
              <a:gd name="connsiteX6" fmla="*/ 135925 w 2218038"/>
              <a:gd name="connsiteY6" fmla="*/ 191529 h 1062681"/>
              <a:gd name="connsiteX7" fmla="*/ 129746 w 2218038"/>
              <a:gd name="connsiteY7" fmla="*/ 1062681 h 1062681"/>
              <a:gd name="connsiteX8" fmla="*/ 0 w 2218038"/>
              <a:gd name="connsiteY8" fmla="*/ 1062681 h 1062681"/>
              <a:gd name="connsiteX9" fmla="*/ 0 w 2218038"/>
              <a:gd name="connsiteY9" fmla="*/ 105032 h 1062681"/>
              <a:gd name="connsiteX10" fmla="*/ 6179 w 2218038"/>
              <a:gd name="connsiteY10" fmla="*/ 80318 h 1062681"/>
              <a:gd name="connsiteX11" fmla="*/ 24714 w 2218038"/>
              <a:gd name="connsiteY11" fmla="*/ 55605 h 1062681"/>
              <a:gd name="connsiteX12" fmla="*/ 37070 w 2218038"/>
              <a:gd name="connsiteY12" fmla="*/ 30891 h 1062681"/>
              <a:gd name="connsiteX13" fmla="*/ 86498 w 2218038"/>
              <a:gd name="connsiteY13" fmla="*/ 12356 h 1062681"/>
              <a:gd name="connsiteX14" fmla="*/ 135925 w 2218038"/>
              <a:gd name="connsiteY14" fmla="*/ 0 h 1062681"/>
              <a:gd name="connsiteX15" fmla="*/ 2131541 w 2218038"/>
              <a:gd name="connsiteY15" fmla="*/ 0 h 1062681"/>
              <a:gd name="connsiteX16" fmla="*/ 2168611 w 2218038"/>
              <a:gd name="connsiteY16" fmla="*/ 18535 h 1062681"/>
              <a:gd name="connsiteX17" fmla="*/ 2193325 w 2218038"/>
              <a:gd name="connsiteY17" fmla="*/ 37070 h 1062681"/>
              <a:gd name="connsiteX18" fmla="*/ 2218038 w 2218038"/>
              <a:gd name="connsiteY18" fmla="*/ 67962 h 1062681"/>
              <a:gd name="connsiteX0" fmla="*/ 2193325 w 2193325"/>
              <a:gd name="connsiteY0" fmla="*/ 37070 h 1062681"/>
              <a:gd name="connsiteX1" fmla="*/ 2082114 w 2193325"/>
              <a:gd name="connsiteY1" fmla="*/ 142102 h 1062681"/>
              <a:gd name="connsiteX2" fmla="*/ 2032687 w 2193325"/>
              <a:gd name="connsiteY2" fmla="*/ 123567 h 1062681"/>
              <a:gd name="connsiteX3" fmla="*/ 222422 w 2193325"/>
              <a:gd name="connsiteY3" fmla="*/ 129745 h 1062681"/>
              <a:gd name="connsiteX4" fmla="*/ 166816 w 2193325"/>
              <a:gd name="connsiteY4" fmla="*/ 142102 h 1062681"/>
              <a:gd name="connsiteX5" fmla="*/ 148281 w 2193325"/>
              <a:gd name="connsiteY5" fmla="*/ 160637 h 1062681"/>
              <a:gd name="connsiteX6" fmla="*/ 135925 w 2193325"/>
              <a:gd name="connsiteY6" fmla="*/ 191529 h 1062681"/>
              <a:gd name="connsiteX7" fmla="*/ 129746 w 2193325"/>
              <a:gd name="connsiteY7" fmla="*/ 1062681 h 1062681"/>
              <a:gd name="connsiteX8" fmla="*/ 0 w 2193325"/>
              <a:gd name="connsiteY8" fmla="*/ 1062681 h 1062681"/>
              <a:gd name="connsiteX9" fmla="*/ 0 w 2193325"/>
              <a:gd name="connsiteY9" fmla="*/ 105032 h 1062681"/>
              <a:gd name="connsiteX10" fmla="*/ 6179 w 2193325"/>
              <a:gd name="connsiteY10" fmla="*/ 80318 h 1062681"/>
              <a:gd name="connsiteX11" fmla="*/ 24714 w 2193325"/>
              <a:gd name="connsiteY11" fmla="*/ 55605 h 1062681"/>
              <a:gd name="connsiteX12" fmla="*/ 37070 w 2193325"/>
              <a:gd name="connsiteY12" fmla="*/ 30891 h 1062681"/>
              <a:gd name="connsiteX13" fmla="*/ 86498 w 2193325"/>
              <a:gd name="connsiteY13" fmla="*/ 12356 h 1062681"/>
              <a:gd name="connsiteX14" fmla="*/ 135925 w 2193325"/>
              <a:gd name="connsiteY14" fmla="*/ 0 h 1062681"/>
              <a:gd name="connsiteX15" fmla="*/ 2131541 w 2193325"/>
              <a:gd name="connsiteY15" fmla="*/ 0 h 1062681"/>
              <a:gd name="connsiteX16" fmla="*/ 2168611 w 2193325"/>
              <a:gd name="connsiteY16" fmla="*/ 18535 h 1062681"/>
              <a:gd name="connsiteX17" fmla="*/ 2193325 w 2193325"/>
              <a:gd name="connsiteY17" fmla="*/ 37070 h 1062681"/>
              <a:gd name="connsiteX0" fmla="*/ 2193325 w 2193325"/>
              <a:gd name="connsiteY0" fmla="*/ 37070 h 1062681"/>
              <a:gd name="connsiteX1" fmla="*/ 2032687 w 2193325"/>
              <a:gd name="connsiteY1" fmla="*/ 123567 h 1062681"/>
              <a:gd name="connsiteX2" fmla="*/ 222422 w 2193325"/>
              <a:gd name="connsiteY2" fmla="*/ 129745 h 1062681"/>
              <a:gd name="connsiteX3" fmla="*/ 166816 w 2193325"/>
              <a:gd name="connsiteY3" fmla="*/ 142102 h 1062681"/>
              <a:gd name="connsiteX4" fmla="*/ 148281 w 2193325"/>
              <a:gd name="connsiteY4" fmla="*/ 160637 h 1062681"/>
              <a:gd name="connsiteX5" fmla="*/ 135925 w 2193325"/>
              <a:gd name="connsiteY5" fmla="*/ 191529 h 1062681"/>
              <a:gd name="connsiteX6" fmla="*/ 129746 w 2193325"/>
              <a:gd name="connsiteY6" fmla="*/ 1062681 h 1062681"/>
              <a:gd name="connsiteX7" fmla="*/ 0 w 2193325"/>
              <a:gd name="connsiteY7" fmla="*/ 1062681 h 1062681"/>
              <a:gd name="connsiteX8" fmla="*/ 0 w 2193325"/>
              <a:gd name="connsiteY8" fmla="*/ 105032 h 1062681"/>
              <a:gd name="connsiteX9" fmla="*/ 6179 w 2193325"/>
              <a:gd name="connsiteY9" fmla="*/ 80318 h 1062681"/>
              <a:gd name="connsiteX10" fmla="*/ 24714 w 2193325"/>
              <a:gd name="connsiteY10" fmla="*/ 55605 h 1062681"/>
              <a:gd name="connsiteX11" fmla="*/ 37070 w 2193325"/>
              <a:gd name="connsiteY11" fmla="*/ 30891 h 1062681"/>
              <a:gd name="connsiteX12" fmla="*/ 86498 w 2193325"/>
              <a:gd name="connsiteY12" fmla="*/ 12356 h 1062681"/>
              <a:gd name="connsiteX13" fmla="*/ 135925 w 2193325"/>
              <a:gd name="connsiteY13" fmla="*/ 0 h 1062681"/>
              <a:gd name="connsiteX14" fmla="*/ 2131541 w 2193325"/>
              <a:gd name="connsiteY14" fmla="*/ 0 h 1062681"/>
              <a:gd name="connsiteX15" fmla="*/ 2168611 w 2193325"/>
              <a:gd name="connsiteY15" fmla="*/ 18535 h 1062681"/>
              <a:gd name="connsiteX16" fmla="*/ 2193325 w 2193325"/>
              <a:gd name="connsiteY16" fmla="*/ 37070 h 1062681"/>
              <a:gd name="connsiteX0" fmla="*/ 2168611 w 2168611"/>
              <a:gd name="connsiteY0" fmla="*/ 18535 h 1062681"/>
              <a:gd name="connsiteX1" fmla="*/ 2032687 w 2168611"/>
              <a:gd name="connsiteY1" fmla="*/ 123567 h 1062681"/>
              <a:gd name="connsiteX2" fmla="*/ 222422 w 2168611"/>
              <a:gd name="connsiteY2" fmla="*/ 129745 h 1062681"/>
              <a:gd name="connsiteX3" fmla="*/ 166816 w 2168611"/>
              <a:gd name="connsiteY3" fmla="*/ 142102 h 1062681"/>
              <a:gd name="connsiteX4" fmla="*/ 148281 w 2168611"/>
              <a:gd name="connsiteY4" fmla="*/ 160637 h 1062681"/>
              <a:gd name="connsiteX5" fmla="*/ 135925 w 2168611"/>
              <a:gd name="connsiteY5" fmla="*/ 191529 h 1062681"/>
              <a:gd name="connsiteX6" fmla="*/ 129746 w 2168611"/>
              <a:gd name="connsiteY6" fmla="*/ 1062681 h 1062681"/>
              <a:gd name="connsiteX7" fmla="*/ 0 w 2168611"/>
              <a:gd name="connsiteY7" fmla="*/ 1062681 h 1062681"/>
              <a:gd name="connsiteX8" fmla="*/ 0 w 2168611"/>
              <a:gd name="connsiteY8" fmla="*/ 105032 h 1062681"/>
              <a:gd name="connsiteX9" fmla="*/ 6179 w 2168611"/>
              <a:gd name="connsiteY9" fmla="*/ 80318 h 1062681"/>
              <a:gd name="connsiteX10" fmla="*/ 24714 w 2168611"/>
              <a:gd name="connsiteY10" fmla="*/ 55605 h 1062681"/>
              <a:gd name="connsiteX11" fmla="*/ 37070 w 2168611"/>
              <a:gd name="connsiteY11" fmla="*/ 30891 h 1062681"/>
              <a:gd name="connsiteX12" fmla="*/ 86498 w 2168611"/>
              <a:gd name="connsiteY12" fmla="*/ 12356 h 1062681"/>
              <a:gd name="connsiteX13" fmla="*/ 135925 w 2168611"/>
              <a:gd name="connsiteY13" fmla="*/ 0 h 1062681"/>
              <a:gd name="connsiteX14" fmla="*/ 2131541 w 2168611"/>
              <a:gd name="connsiteY14" fmla="*/ 0 h 1062681"/>
              <a:gd name="connsiteX15" fmla="*/ 2168611 w 2168611"/>
              <a:gd name="connsiteY15" fmla="*/ 18535 h 1062681"/>
              <a:gd name="connsiteX0" fmla="*/ 2131541 w 2131541"/>
              <a:gd name="connsiteY0" fmla="*/ 0 h 1062681"/>
              <a:gd name="connsiteX1" fmla="*/ 2032687 w 2131541"/>
              <a:gd name="connsiteY1" fmla="*/ 123567 h 1062681"/>
              <a:gd name="connsiteX2" fmla="*/ 222422 w 2131541"/>
              <a:gd name="connsiteY2" fmla="*/ 129745 h 1062681"/>
              <a:gd name="connsiteX3" fmla="*/ 166816 w 2131541"/>
              <a:gd name="connsiteY3" fmla="*/ 142102 h 1062681"/>
              <a:gd name="connsiteX4" fmla="*/ 148281 w 2131541"/>
              <a:gd name="connsiteY4" fmla="*/ 160637 h 1062681"/>
              <a:gd name="connsiteX5" fmla="*/ 135925 w 2131541"/>
              <a:gd name="connsiteY5" fmla="*/ 191529 h 1062681"/>
              <a:gd name="connsiteX6" fmla="*/ 129746 w 2131541"/>
              <a:gd name="connsiteY6" fmla="*/ 1062681 h 1062681"/>
              <a:gd name="connsiteX7" fmla="*/ 0 w 2131541"/>
              <a:gd name="connsiteY7" fmla="*/ 1062681 h 1062681"/>
              <a:gd name="connsiteX8" fmla="*/ 0 w 2131541"/>
              <a:gd name="connsiteY8" fmla="*/ 105032 h 1062681"/>
              <a:gd name="connsiteX9" fmla="*/ 6179 w 2131541"/>
              <a:gd name="connsiteY9" fmla="*/ 80318 h 1062681"/>
              <a:gd name="connsiteX10" fmla="*/ 24714 w 2131541"/>
              <a:gd name="connsiteY10" fmla="*/ 55605 h 1062681"/>
              <a:gd name="connsiteX11" fmla="*/ 37070 w 2131541"/>
              <a:gd name="connsiteY11" fmla="*/ 30891 h 1062681"/>
              <a:gd name="connsiteX12" fmla="*/ 86498 w 2131541"/>
              <a:gd name="connsiteY12" fmla="*/ 12356 h 1062681"/>
              <a:gd name="connsiteX13" fmla="*/ 135925 w 2131541"/>
              <a:gd name="connsiteY13" fmla="*/ 0 h 1062681"/>
              <a:gd name="connsiteX14" fmla="*/ 2131541 w 2131541"/>
              <a:gd name="connsiteY14" fmla="*/ 0 h 1062681"/>
              <a:gd name="connsiteX0" fmla="*/ 2072274 w 2072274"/>
              <a:gd name="connsiteY0" fmla="*/ 0 h 1062681"/>
              <a:gd name="connsiteX1" fmla="*/ 2032687 w 2072274"/>
              <a:gd name="connsiteY1" fmla="*/ 123567 h 1062681"/>
              <a:gd name="connsiteX2" fmla="*/ 222422 w 2072274"/>
              <a:gd name="connsiteY2" fmla="*/ 129745 h 1062681"/>
              <a:gd name="connsiteX3" fmla="*/ 166816 w 2072274"/>
              <a:gd name="connsiteY3" fmla="*/ 142102 h 1062681"/>
              <a:gd name="connsiteX4" fmla="*/ 148281 w 2072274"/>
              <a:gd name="connsiteY4" fmla="*/ 160637 h 1062681"/>
              <a:gd name="connsiteX5" fmla="*/ 135925 w 2072274"/>
              <a:gd name="connsiteY5" fmla="*/ 191529 h 1062681"/>
              <a:gd name="connsiteX6" fmla="*/ 129746 w 2072274"/>
              <a:gd name="connsiteY6" fmla="*/ 1062681 h 1062681"/>
              <a:gd name="connsiteX7" fmla="*/ 0 w 2072274"/>
              <a:gd name="connsiteY7" fmla="*/ 1062681 h 1062681"/>
              <a:gd name="connsiteX8" fmla="*/ 0 w 2072274"/>
              <a:gd name="connsiteY8" fmla="*/ 105032 h 1062681"/>
              <a:gd name="connsiteX9" fmla="*/ 6179 w 2072274"/>
              <a:gd name="connsiteY9" fmla="*/ 80318 h 1062681"/>
              <a:gd name="connsiteX10" fmla="*/ 24714 w 2072274"/>
              <a:gd name="connsiteY10" fmla="*/ 55605 h 1062681"/>
              <a:gd name="connsiteX11" fmla="*/ 37070 w 2072274"/>
              <a:gd name="connsiteY11" fmla="*/ 30891 h 1062681"/>
              <a:gd name="connsiteX12" fmla="*/ 86498 w 2072274"/>
              <a:gd name="connsiteY12" fmla="*/ 12356 h 1062681"/>
              <a:gd name="connsiteX13" fmla="*/ 135925 w 2072274"/>
              <a:gd name="connsiteY13" fmla="*/ 0 h 1062681"/>
              <a:gd name="connsiteX14" fmla="*/ 2072274 w 2072274"/>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0 w 2038408"/>
              <a:gd name="connsiteY7" fmla="*/ 1062681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5378 w 2038408"/>
              <a:gd name="connsiteY7" fmla="*/ 688824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5378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2689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3588"/>
              <a:gd name="connsiteX1" fmla="*/ 2032687 w 2038408"/>
              <a:gd name="connsiteY1" fmla="*/ 123567 h 693588"/>
              <a:gd name="connsiteX2" fmla="*/ 222422 w 2038408"/>
              <a:gd name="connsiteY2" fmla="*/ 129745 h 693588"/>
              <a:gd name="connsiteX3" fmla="*/ 166816 w 2038408"/>
              <a:gd name="connsiteY3" fmla="*/ 142102 h 693588"/>
              <a:gd name="connsiteX4" fmla="*/ 148281 w 2038408"/>
              <a:gd name="connsiteY4" fmla="*/ 160637 h 693588"/>
              <a:gd name="connsiteX5" fmla="*/ 135925 w 2038408"/>
              <a:gd name="connsiteY5" fmla="*/ 191529 h 693588"/>
              <a:gd name="connsiteX6" fmla="*/ 129746 w 2038408"/>
              <a:gd name="connsiteY6" fmla="*/ 693588 h 693588"/>
              <a:gd name="connsiteX7" fmla="*/ 2689 w 2038408"/>
              <a:gd name="connsiteY7" fmla="*/ 688824 h 693588"/>
              <a:gd name="connsiteX8" fmla="*/ 0 w 2038408"/>
              <a:gd name="connsiteY8" fmla="*/ 105032 h 693588"/>
              <a:gd name="connsiteX9" fmla="*/ 6179 w 2038408"/>
              <a:gd name="connsiteY9" fmla="*/ 80318 h 693588"/>
              <a:gd name="connsiteX10" fmla="*/ 24714 w 2038408"/>
              <a:gd name="connsiteY10" fmla="*/ 55605 h 693588"/>
              <a:gd name="connsiteX11" fmla="*/ 37070 w 2038408"/>
              <a:gd name="connsiteY11" fmla="*/ 30891 h 693588"/>
              <a:gd name="connsiteX12" fmla="*/ 86498 w 2038408"/>
              <a:gd name="connsiteY12" fmla="*/ 12356 h 693588"/>
              <a:gd name="connsiteX13" fmla="*/ 135925 w 2038408"/>
              <a:gd name="connsiteY13" fmla="*/ 0 h 693588"/>
              <a:gd name="connsiteX14" fmla="*/ 2038408 w 2038408"/>
              <a:gd name="connsiteY14" fmla="*/ 0 h 693588"/>
              <a:gd name="connsiteX0" fmla="*/ 2038925 w 2038925"/>
              <a:gd name="connsiteY0" fmla="*/ 0 h 695968"/>
              <a:gd name="connsiteX1" fmla="*/ 2033204 w 2038925"/>
              <a:gd name="connsiteY1" fmla="*/ 123567 h 695968"/>
              <a:gd name="connsiteX2" fmla="*/ 222939 w 2038925"/>
              <a:gd name="connsiteY2" fmla="*/ 129745 h 695968"/>
              <a:gd name="connsiteX3" fmla="*/ 167333 w 2038925"/>
              <a:gd name="connsiteY3" fmla="*/ 142102 h 695968"/>
              <a:gd name="connsiteX4" fmla="*/ 148798 w 2038925"/>
              <a:gd name="connsiteY4" fmla="*/ 160637 h 695968"/>
              <a:gd name="connsiteX5" fmla="*/ 136442 w 2038925"/>
              <a:gd name="connsiteY5" fmla="*/ 191529 h 695968"/>
              <a:gd name="connsiteX6" fmla="*/ 130263 w 2038925"/>
              <a:gd name="connsiteY6" fmla="*/ 693588 h 695968"/>
              <a:gd name="connsiteX7" fmla="*/ 517 w 2038925"/>
              <a:gd name="connsiteY7" fmla="*/ 695968 h 695968"/>
              <a:gd name="connsiteX8" fmla="*/ 517 w 2038925"/>
              <a:gd name="connsiteY8" fmla="*/ 105032 h 695968"/>
              <a:gd name="connsiteX9" fmla="*/ 6696 w 2038925"/>
              <a:gd name="connsiteY9" fmla="*/ 80318 h 695968"/>
              <a:gd name="connsiteX10" fmla="*/ 25231 w 2038925"/>
              <a:gd name="connsiteY10" fmla="*/ 55605 h 695968"/>
              <a:gd name="connsiteX11" fmla="*/ 37587 w 2038925"/>
              <a:gd name="connsiteY11" fmla="*/ 30891 h 695968"/>
              <a:gd name="connsiteX12" fmla="*/ 87015 w 2038925"/>
              <a:gd name="connsiteY12" fmla="*/ 12356 h 695968"/>
              <a:gd name="connsiteX13" fmla="*/ 136442 w 2038925"/>
              <a:gd name="connsiteY13" fmla="*/ 0 h 695968"/>
              <a:gd name="connsiteX14" fmla="*/ 2038925 w 2038925"/>
              <a:gd name="connsiteY14" fmla="*/ 0 h 695968"/>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25231 w 2038925"/>
              <a:gd name="connsiteY10" fmla="*/ 55605 h 698350"/>
              <a:gd name="connsiteX11" fmla="*/ 37587 w 2038925"/>
              <a:gd name="connsiteY11" fmla="*/ 30891 h 698350"/>
              <a:gd name="connsiteX12" fmla="*/ 87015 w 2038925"/>
              <a:gd name="connsiteY12" fmla="*/ 12356 h 698350"/>
              <a:gd name="connsiteX13" fmla="*/ 136442 w 2038925"/>
              <a:gd name="connsiteY13" fmla="*/ 0 h 698350"/>
              <a:gd name="connsiteX14" fmla="*/ 2038925 w 2038925"/>
              <a:gd name="connsiteY14"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75149 w 2075149"/>
              <a:gd name="connsiteY0" fmla="*/ 0 h 698350"/>
              <a:gd name="connsiteX1" fmla="*/ 2069428 w 2075149"/>
              <a:gd name="connsiteY1" fmla="*/ 123567 h 698350"/>
              <a:gd name="connsiteX2" fmla="*/ 259163 w 2075149"/>
              <a:gd name="connsiteY2" fmla="*/ 129745 h 698350"/>
              <a:gd name="connsiteX3" fmla="*/ 203557 w 2075149"/>
              <a:gd name="connsiteY3" fmla="*/ 142102 h 698350"/>
              <a:gd name="connsiteX4" fmla="*/ 185022 w 2075149"/>
              <a:gd name="connsiteY4" fmla="*/ 160637 h 698350"/>
              <a:gd name="connsiteX5" fmla="*/ 172666 w 2075149"/>
              <a:gd name="connsiteY5" fmla="*/ 191529 h 698350"/>
              <a:gd name="connsiteX6" fmla="*/ 171865 w 2075149"/>
              <a:gd name="connsiteY6" fmla="*/ 698350 h 698350"/>
              <a:gd name="connsiteX7" fmla="*/ 36741 w 2075149"/>
              <a:gd name="connsiteY7" fmla="*/ 695968 h 698350"/>
              <a:gd name="connsiteX8" fmla="*/ 36741 w 2075149"/>
              <a:gd name="connsiteY8" fmla="*/ 105032 h 698350"/>
              <a:gd name="connsiteX9" fmla="*/ 42920 w 2075149"/>
              <a:gd name="connsiteY9" fmla="*/ 80318 h 698350"/>
              <a:gd name="connsiteX10" fmla="*/ 73811 w 2075149"/>
              <a:gd name="connsiteY10" fmla="*/ 30891 h 698350"/>
              <a:gd name="connsiteX11" fmla="*/ 172666 w 2075149"/>
              <a:gd name="connsiteY11" fmla="*/ 0 h 698350"/>
              <a:gd name="connsiteX12" fmla="*/ 2075149 w 2075149"/>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45653 w 2038925"/>
              <a:gd name="connsiteY10" fmla="*/ 33272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1479958 w 2038734"/>
              <a:gd name="connsiteY1" fmla="*/ 126470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1489366 w 1489366"/>
              <a:gd name="connsiteY0" fmla="*/ 2903 h 698350"/>
              <a:gd name="connsiteX1" fmla="*/ 1479958 w 1489366"/>
              <a:gd name="connsiteY1" fmla="*/ 126470 h 698350"/>
              <a:gd name="connsiteX2" fmla="*/ 222748 w 1489366"/>
              <a:gd name="connsiteY2" fmla="*/ 129745 h 698350"/>
              <a:gd name="connsiteX3" fmla="*/ 159075 w 1489366"/>
              <a:gd name="connsiteY3" fmla="*/ 142102 h 698350"/>
              <a:gd name="connsiteX4" fmla="*/ 136251 w 1489366"/>
              <a:gd name="connsiteY4" fmla="*/ 191529 h 698350"/>
              <a:gd name="connsiteX5" fmla="*/ 135450 w 1489366"/>
              <a:gd name="connsiteY5" fmla="*/ 698350 h 698350"/>
              <a:gd name="connsiteX6" fmla="*/ 326 w 1489366"/>
              <a:gd name="connsiteY6" fmla="*/ 695968 h 698350"/>
              <a:gd name="connsiteX7" fmla="*/ 3015 w 1489366"/>
              <a:gd name="connsiteY7" fmla="*/ 174088 h 698350"/>
              <a:gd name="connsiteX8" fmla="*/ 56219 w 1489366"/>
              <a:gd name="connsiteY8" fmla="*/ 45178 h 698350"/>
              <a:gd name="connsiteX9" fmla="*/ 195405 w 1489366"/>
              <a:gd name="connsiteY9" fmla="*/ 0 h 698350"/>
              <a:gd name="connsiteX10" fmla="*/ 1489366 w 1489366"/>
              <a:gd name="connsiteY10" fmla="*/ 2903 h 698350"/>
              <a:gd name="connsiteX0" fmla="*/ 1481992 w 1481992"/>
              <a:gd name="connsiteY0" fmla="*/ 5806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5806 h 698350"/>
              <a:gd name="connsiteX0" fmla="*/ 1481992 w 1481992"/>
              <a:gd name="connsiteY0" fmla="*/ 1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478977 w 1478977"/>
              <a:gd name="connsiteY0" fmla="*/ 1 h 698736"/>
              <a:gd name="connsiteX1" fmla="*/ 1476943 w 1478977"/>
              <a:gd name="connsiteY1" fmla="*/ 126470 h 698736"/>
              <a:gd name="connsiteX2" fmla="*/ 219733 w 1478977"/>
              <a:gd name="connsiteY2" fmla="*/ 129745 h 698736"/>
              <a:gd name="connsiteX3" fmla="*/ 156060 w 1478977"/>
              <a:gd name="connsiteY3" fmla="*/ 142102 h 698736"/>
              <a:gd name="connsiteX4" fmla="*/ 133236 w 1478977"/>
              <a:gd name="connsiteY4" fmla="*/ 191529 h 698736"/>
              <a:gd name="connsiteX5" fmla="*/ 132435 w 1478977"/>
              <a:gd name="connsiteY5" fmla="*/ 698350 h 698736"/>
              <a:gd name="connsiteX6" fmla="*/ 3278 w 1478977"/>
              <a:gd name="connsiteY6" fmla="*/ 698736 h 698736"/>
              <a:gd name="connsiteX7" fmla="*/ 0 w 1478977"/>
              <a:gd name="connsiteY7" fmla="*/ 174088 h 698736"/>
              <a:gd name="connsiteX8" fmla="*/ 53204 w 1478977"/>
              <a:gd name="connsiteY8" fmla="*/ 45178 h 698736"/>
              <a:gd name="connsiteX9" fmla="*/ 192390 w 1478977"/>
              <a:gd name="connsiteY9" fmla="*/ 0 h 698736"/>
              <a:gd name="connsiteX10" fmla="*/ 1478977 w 1478977"/>
              <a:gd name="connsiteY10" fmla="*/ 1 h 698736"/>
              <a:gd name="connsiteX0" fmla="*/ 1478977 w 1478977"/>
              <a:gd name="connsiteY0" fmla="*/ 1 h 701503"/>
              <a:gd name="connsiteX1" fmla="*/ 1476943 w 1478977"/>
              <a:gd name="connsiteY1" fmla="*/ 126470 h 701503"/>
              <a:gd name="connsiteX2" fmla="*/ 219733 w 1478977"/>
              <a:gd name="connsiteY2" fmla="*/ 129745 h 701503"/>
              <a:gd name="connsiteX3" fmla="*/ 156060 w 1478977"/>
              <a:gd name="connsiteY3" fmla="*/ 142102 h 701503"/>
              <a:gd name="connsiteX4" fmla="*/ 133236 w 1478977"/>
              <a:gd name="connsiteY4" fmla="*/ 191529 h 701503"/>
              <a:gd name="connsiteX5" fmla="*/ 132435 w 1478977"/>
              <a:gd name="connsiteY5" fmla="*/ 698350 h 701503"/>
              <a:gd name="connsiteX6" fmla="*/ 3281 w 1478977"/>
              <a:gd name="connsiteY6" fmla="*/ 701503 h 701503"/>
              <a:gd name="connsiteX7" fmla="*/ 0 w 1478977"/>
              <a:gd name="connsiteY7" fmla="*/ 174088 h 701503"/>
              <a:gd name="connsiteX8" fmla="*/ 53204 w 1478977"/>
              <a:gd name="connsiteY8" fmla="*/ 45178 h 701503"/>
              <a:gd name="connsiteX9" fmla="*/ 192390 w 1478977"/>
              <a:gd name="connsiteY9" fmla="*/ 0 h 701503"/>
              <a:gd name="connsiteX10" fmla="*/ 1478977 w 1478977"/>
              <a:gd name="connsiteY10" fmla="*/ 1 h 701503"/>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2689 w 1479231"/>
              <a:gd name="connsiteY5" fmla="*/ 698350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8977 w 1478977"/>
              <a:gd name="connsiteY0" fmla="*/ 1 h 704270"/>
              <a:gd name="connsiteX1" fmla="*/ 1476943 w 1478977"/>
              <a:gd name="connsiteY1" fmla="*/ 126470 h 704270"/>
              <a:gd name="connsiteX2" fmla="*/ 219733 w 1478977"/>
              <a:gd name="connsiteY2" fmla="*/ 129745 h 704270"/>
              <a:gd name="connsiteX3" fmla="*/ 156060 w 1478977"/>
              <a:gd name="connsiteY3" fmla="*/ 142102 h 704270"/>
              <a:gd name="connsiteX4" fmla="*/ 133236 w 1478977"/>
              <a:gd name="connsiteY4" fmla="*/ 191529 h 704270"/>
              <a:gd name="connsiteX5" fmla="*/ 135418 w 1478977"/>
              <a:gd name="connsiteY5" fmla="*/ 703885 h 704270"/>
              <a:gd name="connsiteX6" fmla="*/ 15793 w 1478977"/>
              <a:gd name="connsiteY6" fmla="*/ 704270 h 704270"/>
              <a:gd name="connsiteX7" fmla="*/ 0 w 1478977"/>
              <a:gd name="connsiteY7" fmla="*/ 174088 h 704270"/>
              <a:gd name="connsiteX8" fmla="*/ 53204 w 1478977"/>
              <a:gd name="connsiteY8" fmla="*/ 45178 h 704270"/>
              <a:gd name="connsiteX9" fmla="*/ 192390 w 1478977"/>
              <a:gd name="connsiteY9" fmla="*/ 0 h 704270"/>
              <a:gd name="connsiteX10" fmla="*/ 1478977 w 1478977"/>
              <a:gd name="connsiteY10" fmla="*/ 1 h 704270"/>
              <a:gd name="connsiteX0" fmla="*/ 1464192 w 1464192"/>
              <a:gd name="connsiteY0" fmla="*/ 1 h 704270"/>
              <a:gd name="connsiteX1" fmla="*/ 1462158 w 1464192"/>
              <a:gd name="connsiteY1" fmla="*/ 126470 h 704270"/>
              <a:gd name="connsiteX2" fmla="*/ 204948 w 1464192"/>
              <a:gd name="connsiteY2" fmla="*/ 129745 h 704270"/>
              <a:gd name="connsiteX3" fmla="*/ 141275 w 1464192"/>
              <a:gd name="connsiteY3" fmla="*/ 142102 h 704270"/>
              <a:gd name="connsiteX4" fmla="*/ 118451 w 1464192"/>
              <a:gd name="connsiteY4" fmla="*/ 191529 h 704270"/>
              <a:gd name="connsiteX5" fmla="*/ 120633 w 1464192"/>
              <a:gd name="connsiteY5" fmla="*/ 703885 h 704270"/>
              <a:gd name="connsiteX6" fmla="*/ 1008 w 1464192"/>
              <a:gd name="connsiteY6" fmla="*/ 704270 h 704270"/>
              <a:gd name="connsiteX7" fmla="*/ 706 w 1464192"/>
              <a:gd name="connsiteY7" fmla="*/ 174088 h 704270"/>
              <a:gd name="connsiteX8" fmla="*/ 38419 w 1464192"/>
              <a:gd name="connsiteY8" fmla="*/ 45178 h 704270"/>
              <a:gd name="connsiteX9" fmla="*/ 177605 w 1464192"/>
              <a:gd name="connsiteY9" fmla="*/ 0 h 704270"/>
              <a:gd name="connsiteX10" fmla="*/ 1464192 w 1464192"/>
              <a:gd name="connsiteY10" fmla="*/ 1 h 704270"/>
              <a:gd name="connsiteX0" fmla="*/ 1466065 w 1466065"/>
              <a:gd name="connsiteY0" fmla="*/ 1 h 704270"/>
              <a:gd name="connsiteX1" fmla="*/ 1464031 w 1466065"/>
              <a:gd name="connsiteY1" fmla="*/ 126470 h 704270"/>
              <a:gd name="connsiteX2" fmla="*/ 206821 w 1466065"/>
              <a:gd name="connsiteY2" fmla="*/ 129745 h 704270"/>
              <a:gd name="connsiteX3" fmla="*/ 143148 w 1466065"/>
              <a:gd name="connsiteY3" fmla="*/ 142102 h 704270"/>
              <a:gd name="connsiteX4" fmla="*/ 120324 w 1466065"/>
              <a:gd name="connsiteY4" fmla="*/ 191529 h 704270"/>
              <a:gd name="connsiteX5" fmla="*/ 122506 w 1466065"/>
              <a:gd name="connsiteY5" fmla="*/ 703885 h 704270"/>
              <a:gd name="connsiteX6" fmla="*/ 2881 w 1466065"/>
              <a:gd name="connsiteY6" fmla="*/ 704270 h 704270"/>
              <a:gd name="connsiteX7" fmla="*/ 0 w 1466065"/>
              <a:gd name="connsiteY7" fmla="*/ 174087 h 704270"/>
              <a:gd name="connsiteX8" fmla="*/ 40292 w 1466065"/>
              <a:gd name="connsiteY8" fmla="*/ 45178 h 704270"/>
              <a:gd name="connsiteX9" fmla="*/ 179478 w 1466065"/>
              <a:gd name="connsiteY9" fmla="*/ 0 h 704270"/>
              <a:gd name="connsiteX10" fmla="*/ 1466065 w 1466065"/>
              <a:gd name="connsiteY10" fmla="*/ 1 h 704270"/>
              <a:gd name="connsiteX0" fmla="*/ 1466065 w 1466065"/>
              <a:gd name="connsiteY0" fmla="*/ 1 h 704270"/>
              <a:gd name="connsiteX1" fmla="*/ 1464031 w 1466065"/>
              <a:gd name="connsiteY1" fmla="*/ 126470 h 704270"/>
              <a:gd name="connsiteX2" fmla="*/ 206821 w 1466065"/>
              <a:gd name="connsiteY2" fmla="*/ 129745 h 704270"/>
              <a:gd name="connsiteX3" fmla="*/ 143148 w 1466065"/>
              <a:gd name="connsiteY3" fmla="*/ 142102 h 704270"/>
              <a:gd name="connsiteX4" fmla="*/ 120324 w 1466065"/>
              <a:gd name="connsiteY4" fmla="*/ 191529 h 704270"/>
              <a:gd name="connsiteX5" fmla="*/ 122506 w 1466065"/>
              <a:gd name="connsiteY5" fmla="*/ 703885 h 704270"/>
              <a:gd name="connsiteX6" fmla="*/ 2881 w 1466065"/>
              <a:gd name="connsiteY6" fmla="*/ 704270 h 704270"/>
              <a:gd name="connsiteX7" fmla="*/ 0 w 1466065"/>
              <a:gd name="connsiteY7" fmla="*/ 174087 h 704270"/>
              <a:gd name="connsiteX8" fmla="*/ 40292 w 1466065"/>
              <a:gd name="connsiteY8" fmla="*/ 45178 h 704270"/>
              <a:gd name="connsiteX9" fmla="*/ 179478 w 1466065"/>
              <a:gd name="connsiteY9" fmla="*/ 0 h 704270"/>
              <a:gd name="connsiteX10" fmla="*/ 1466065 w 1466065"/>
              <a:gd name="connsiteY10" fmla="*/ 1 h 704270"/>
              <a:gd name="connsiteX0" fmla="*/ 1466065 w 1466065"/>
              <a:gd name="connsiteY0" fmla="*/ 1 h 704270"/>
              <a:gd name="connsiteX1" fmla="*/ 1464031 w 1466065"/>
              <a:gd name="connsiteY1" fmla="*/ 126470 h 704270"/>
              <a:gd name="connsiteX2" fmla="*/ 206821 w 1466065"/>
              <a:gd name="connsiteY2" fmla="*/ 129745 h 704270"/>
              <a:gd name="connsiteX3" fmla="*/ 143148 w 1466065"/>
              <a:gd name="connsiteY3" fmla="*/ 142102 h 704270"/>
              <a:gd name="connsiteX4" fmla="*/ 120324 w 1466065"/>
              <a:gd name="connsiteY4" fmla="*/ 191529 h 704270"/>
              <a:gd name="connsiteX5" fmla="*/ 122506 w 1466065"/>
              <a:gd name="connsiteY5" fmla="*/ 703885 h 704270"/>
              <a:gd name="connsiteX6" fmla="*/ 2881 w 1466065"/>
              <a:gd name="connsiteY6" fmla="*/ 704270 h 704270"/>
              <a:gd name="connsiteX7" fmla="*/ 0 w 1466065"/>
              <a:gd name="connsiteY7" fmla="*/ 174087 h 704270"/>
              <a:gd name="connsiteX8" fmla="*/ 60946 w 1466065"/>
              <a:gd name="connsiteY8" fmla="*/ 45178 h 704270"/>
              <a:gd name="connsiteX9" fmla="*/ 179478 w 1466065"/>
              <a:gd name="connsiteY9" fmla="*/ 0 h 704270"/>
              <a:gd name="connsiteX10" fmla="*/ 1466065 w 1466065"/>
              <a:gd name="connsiteY10" fmla="*/ 1 h 704270"/>
              <a:gd name="connsiteX0" fmla="*/ 1463382 w 1463382"/>
              <a:gd name="connsiteY0" fmla="*/ 1 h 704270"/>
              <a:gd name="connsiteX1" fmla="*/ 1461348 w 1463382"/>
              <a:gd name="connsiteY1" fmla="*/ 126470 h 704270"/>
              <a:gd name="connsiteX2" fmla="*/ 204138 w 1463382"/>
              <a:gd name="connsiteY2" fmla="*/ 129745 h 704270"/>
              <a:gd name="connsiteX3" fmla="*/ 140465 w 1463382"/>
              <a:gd name="connsiteY3" fmla="*/ 142102 h 704270"/>
              <a:gd name="connsiteX4" fmla="*/ 117641 w 1463382"/>
              <a:gd name="connsiteY4" fmla="*/ 191529 h 704270"/>
              <a:gd name="connsiteX5" fmla="*/ 119823 w 1463382"/>
              <a:gd name="connsiteY5" fmla="*/ 703885 h 704270"/>
              <a:gd name="connsiteX6" fmla="*/ 198 w 1463382"/>
              <a:gd name="connsiteY6" fmla="*/ 704270 h 704270"/>
              <a:gd name="connsiteX7" fmla="*/ 7644 w 1463382"/>
              <a:gd name="connsiteY7" fmla="*/ 170667 h 704270"/>
              <a:gd name="connsiteX8" fmla="*/ 58263 w 1463382"/>
              <a:gd name="connsiteY8" fmla="*/ 45178 h 704270"/>
              <a:gd name="connsiteX9" fmla="*/ 176795 w 1463382"/>
              <a:gd name="connsiteY9" fmla="*/ 0 h 704270"/>
              <a:gd name="connsiteX10" fmla="*/ 1463382 w 1463382"/>
              <a:gd name="connsiteY10" fmla="*/ 1 h 704270"/>
              <a:gd name="connsiteX0" fmla="*/ 1455994 w 1455994"/>
              <a:gd name="connsiteY0" fmla="*/ 1 h 704270"/>
              <a:gd name="connsiteX1" fmla="*/ 1453960 w 1455994"/>
              <a:gd name="connsiteY1" fmla="*/ 126470 h 704270"/>
              <a:gd name="connsiteX2" fmla="*/ 196750 w 1455994"/>
              <a:gd name="connsiteY2" fmla="*/ 129745 h 704270"/>
              <a:gd name="connsiteX3" fmla="*/ 133077 w 1455994"/>
              <a:gd name="connsiteY3" fmla="*/ 142102 h 704270"/>
              <a:gd name="connsiteX4" fmla="*/ 110253 w 1455994"/>
              <a:gd name="connsiteY4" fmla="*/ 191529 h 704270"/>
              <a:gd name="connsiteX5" fmla="*/ 112435 w 1455994"/>
              <a:gd name="connsiteY5" fmla="*/ 703885 h 704270"/>
              <a:gd name="connsiteX6" fmla="*/ 555 w 1455994"/>
              <a:gd name="connsiteY6" fmla="*/ 704270 h 704270"/>
              <a:gd name="connsiteX7" fmla="*/ 256 w 1455994"/>
              <a:gd name="connsiteY7" fmla="*/ 170667 h 704270"/>
              <a:gd name="connsiteX8" fmla="*/ 50875 w 1455994"/>
              <a:gd name="connsiteY8" fmla="*/ 45178 h 704270"/>
              <a:gd name="connsiteX9" fmla="*/ 169407 w 1455994"/>
              <a:gd name="connsiteY9" fmla="*/ 0 h 704270"/>
              <a:gd name="connsiteX10" fmla="*/ 1455994 w 1455994"/>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453959 w 1455993"/>
              <a:gd name="connsiteY1" fmla="*/ 126470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455993 w 1455993"/>
              <a:gd name="connsiteY0" fmla="*/ 1 h 704270"/>
              <a:gd name="connsiteX1" fmla="*/ 1195977 w 1455993"/>
              <a:gd name="connsiteY1" fmla="*/ 122889 h 704270"/>
              <a:gd name="connsiteX2" fmla="*/ 196749 w 1455993"/>
              <a:gd name="connsiteY2" fmla="*/ 129745 h 704270"/>
              <a:gd name="connsiteX3" fmla="*/ 133076 w 1455993"/>
              <a:gd name="connsiteY3" fmla="*/ 142102 h 704270"/>
              <a:gd name="connsiteX4" fmla="*/ 110252 w 1455993"/>
              <a:gd name="connsiteY4" fmla="*/ 191529 h 704270"/>
              <a:gd name="connsiteX5" fmla="*/ 112434 w 1455993"/>
              <a:gd name="connsiteY5" fmla="*/ 703885 h 704270"/>
              <a:gd name="connsiteX6" fmla="*/ 554 w 1455993"/>
              <a:gd name="connsiteY6" fmla="*/ 704270 h 704270"/>
              <a:gd name="connsiteX7" fmla="*/ 255 w 1455993"/>
              <a:gd name="connsiteY7" fmla="*/ 170667 h 704270"/>
              <a:gd name="connsiteX8" fmla="*/ 50874 w 1455993"/>
              <a:gd name="connsiteY8" fmla="*/ 45178 h 704270"/>
              <a:gd name="connsiteX9" fmla="*/ 169406 w 1455993"/>
              <a:gd name="connsiteY9" fmla="*/ 0 h 704270"/>
              <a:gd name="connsiteX10" fmla="*/ 1455993 w 1455993"/>
              <a:gd name="connsiteY10" fmla="*/ 1 h 704270"/>
              <a:gd name="connsiteX0" fmla="*/ 1198010 w 1198010"/>
              <a:gd name="connsiteY0" fmla="*/ 0 h 707850"/>
              <a:gd name="connsiteX1" fmla="*/ 1195977 w 1198010"/>
              <a:gd name="connsiteY1" fmla="*/ 126469 h 707850"/>
              <a:gd name="connsiteX2" fmla="*/ 196749 w 1198010"/>
              <a:gd name="connsiteY2" fmla="*/ 133325 h 707850"/>
              <a:gd name="connsiteX3" fmla="*/ 133076 w 1198010"/>
              <a:gd name="connsiteY3" fmla="*/ 145682 h 707850"/>
              <a:gd name="connsiteX4" fmla="*/ 110252 w 1198010"/>
              <a:gd name="connsiteY4" fmla="*/ 195109 h 707850"/>
              <a:gd name="connsiteX5" fmla="*/ 112434 w 1198010"/>
              <a:gd name="connsiteY5" fmla="*/ 707465 h 707850"/>
              <a:gd name="connsiteX6" fmla="*/ 554 w 1198010"/>
              <a:gd name="connsiteY6" fmla="*/ 707850 h 707850"/>
              <a:gd name="connsiteX7" fmla="*/ 255 w 1198010"/>
              <a:gd name="connsiteY7" fmla="*/ 174247 h 707850"/>
              <a:gd name="connsiteX8" fmla="*/ 50874 w 1198010"/>
              <a:gd name="connsiteY8" fmla="*/ 48758 h 707850"/>
              <a:gd name="connsiteX9" fmla="*/ 169406 w 1198010"/>
              <a:gd name="connsiteY9" fmla="*/ 3580 h 707850"/>
              <a:gd name="connsiteX10" fmla="*/ 1198010 w 1198010"/>
              <a:gd name="connsiteY10" fmla="*/ 0 h 707850"/>
              <a:gd name="connsiteX0" fmla="*/ 1198010 w 1198010"/>
              <a:gd name="connsiteY0" fmla="*/ 0 h 707850"/>
              <a:gd name="connsiteX1" fmla="*/ 1195979 w 1198010"/>
              <a:gd name="connsiteY1" fmla="*/ 130049 h 707850"/>
              <a:gd name="connsiteX2" fmla="*/ 196749 w 1198010"/>
              <a:gd name="connsiteY2" fmla="*/ 133325 h 707850"/>
              <a:gd name="connsiteX3" fmla="*/ 133076 w 1198010"/>
              <a:gd name="connsiteY3" fmla="*/ 145682 h 707850"/>
              <a:gd name="connsiteX4" fmla="*/ 110252 w 1198010"/>
              <a:gd name="connsiteY4" fmla="*/ 195109 h 707850"/>
              <a:gd name="connsiteX5" fmla="*/ 112434 w 1198010"/>
              <a:gd name="connsiteY5" fmla="*/ 707465 h 707850"/>
              <a:gd name="connsiteX6" fmla="*/ 554 w 1198010"/>
              <a:gd name="connsiteY6" fmla="*/ 707850 h 707850"/>
              <a:gd name="connsiteX7" fmla="*/ 255 w 1198010"/>
              <a:gd name="connsiteY7" fmla="*/ 174247 h 707850"/>
              <a:gd name="connsiteX8" fmla="*/ 50874 w 1198010"/>
              <a:gd name="connsiteY8" fmla="*/ 48758 h 707850"/>
              <a:gd name="connsiteX9" fmla="*/ 169406 w 1198010"/>
              <a:gd name="connsiteY9" fmla="*/ 3580 h 707850"/>
              <a:gd name="connsiteX10" fmla="*/ 1198010 w 1198010"/>
              <a:gd name="connsiteY10" fmla="*/ 0 h 707850"/>
              <a:gd name="connsiteX0" fmla="*/ 1194787 w 1196094"/>
              <a:gd name="connsiteY0" fmla="*/ 0 h 704270"/>
              <a:gd name="connsiteX1" fmla="*/ 1195979 w 1196094"/>
              <a:gd name="connsiteY1" fmla="*/ 126469 h 704270"/>
              <a:gd name="connsiteX2" fmla="*/ 196749 w 1196094"/>
              <a:gd name="connsiteY2" fmla="*/ 129745 h 704270"/>
              <a:gd name="connsiteX3" fmla="*/ 133076 w 1196094"/>
              <a:gd name="connsiteY3" fmla="*/ 142102 h 704270"/>
              <a:gd name="connsiteX4" fmla="*/ 110252 w 1196094"/>
              <a:gd name="connsiteY4" fmla="*/ 191529 h 704270"/>
              <a:gd name="connsiteX5" fmla="*/ 112434 w 1196094"/>
              <a:gd name="connsiteY5" fmla="*/ 703885 h 704270"/>
              <a:gd name="connsiteX6" fmla="*/ 554 w 1196094"/>
              <a:gd name="connsiteY6" fmla="*/ 704270 h 704270"/>
              <a:gd name="connsiteX7" fmla="*/ 255 w 1196094"/>
              <a:gd name="connsiteY7" fmla="*/ 170667 h 704270"/>
              <a:gd name="connsiteX8" fmla="*/ 50874 w 1196094"/>
              <a:gd name="connsiteY8" fmla="*/ 45178 h 704270"/>
              <a:gd name="connsiteX9" fmla="*/ 169406 w 1196094"/>
              <a:gd name="connsiteY9" fmla="*/ 0 h 704270"/>
              <a:gd name="connsiteX10" fmla="*/ 1194787 w 1196094"/>
              <a:gd name="connsiteY10" fmla="*/ 0 h 704270"/>
              <a:gd name="connsiteX0" fmla="*/ 1194787 w 1196094"/>
              <a:gd name="connsiteY0" fmla="*/ 0 h 704270"/>
              <a:gd name="connsiteX1" fmla="*/ 1195979 w 1196094"/>
              <a:gd name="connsiteY1" fmla="*/ 141763 h 704270"/>
              <a:gd name="connsiteX2" fmla="*/ 196749 w 1196094"/>
              <a:gd name="connsiteY2" fmla="*/ 129745 h 704270"/>
              <a:gd name="connsiteX3" fmla="*/ 133076 w 1196094"/>
              <a:gd name="connsiteY3" fmla="*/ 142102 h 704270"/>
              <a:gd name="connsiteX4" fmla="*/ 110252 w 1196094"/>
              <a:gd name="connsiteY4" fmla="*/ 191529 h 704270"/>
              <a:gd name="connsiteX5" fmla="*/ 112434 w 1196094"/>
              <a:gd name="connsiteY5" fmla="*/ 703885 h 704270"/>
              <a:gd name="connsiteX6" fmla="*/ 554 w 1196094"/>
              <a:gd name="connsiteY6" fmla="*/ 704270 h 704270"/>
              <a:gd name="connsiteX7" fmla="*/ 255 w 1196094"/>
              <a:gd name="connsiteY7" fmla="*/ 170667 h 704270"/>
              <a:gd name="connsiteX8" fmla="*/ 50874 w 1196094"/>
              <a:gd name="connsiteY8" fmla="*/ 45178 h 704270"/>
              <a:gd name="connsiteX9" fmla="*/ 169406 w 1196094"/>
              <a:gd name="connsiteY9" fmla="*/ 0 h 704270"/>
              <a:gd name="connsiteX10" fmla="*/ 1194787 w 1196094"/>
              <a:gd name="connsiteY10" fmla="*/ 0 h 704270"/>
              <a:gd name="connsiteX0" fmla="*/ 1194787 w 1194787"/>
              <a:gd name="connsiteY0" fmla="*/ 0 h 704270"/>
              <a:gd name="connsiteX1" fmla="*/ 1193683 w 1194787"/>
              <a:gd name="connsiteY1" fmla="*/ 149410 h 704270"/>
              <a:gd name="connsiteX2" fmla="*/ 196749 w 1194787"/>
              <a:gd name="connsiteY2" fmla="*/ 129745 h 704270"/>
              <a:gd name="connsiteX3" fmla="*/ 133076 w 1194787"/>
              <a:gd name="connsiteY3" fmla="*/ 142102 h 704270"/>
              <a:gd name="connsiteX4" fmla="*/ 110252 w 1194787"/>
              <a:gd name="connsiteY4" fmla="*/ 191529 h 704270"/>
              <a:gd name="connsiteX5" fmla="*/ 112434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8228 w 1194787"/>
              <a:gd name="connsiteY2" fmla="*/ 145039 h 704270"/>
              <a:gd name="connsiteX3" fmla="*/ 133076 w 1194787"/>
              <a:gd name="connsiteY3" fmla="*/ 142102 h 704270"/>
              <a:gd name="connsiteX4" fmla="*/ 110252 w 1194787"/>
              <a:gd name="connsiteY4" fmla="*/ 191529 h 704270"/>
              <a:gd name="connsiteX5" fmla="*/ 112434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1341 w 1194787"/>
              <a:gd name="connsiteY2" fmla="*/ 150138 h 704270"/>
              <a:gd name="connsiteX3" fmla="*/ 133076 w 1194787"/>
              <a:gd name="connsiteY3" fmla="*/ 142102 h 704270"/>
              <a:gd name="connsiteX4" fmla="*/ 110252 w 1194787"/>
              <a:gd name="connsiteY4" fmla="*/ 191529 h 704270"/>
              <a:gd name="connsiteX5" fmla="*/ 112434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1341 w 1194787"/>
              <a:gd name="connsiteY2" fmla="*/ 150138 h 704270"/>
              <a:gd name="connsiteX3" fmla="*/ 133076 w 1194787"/>
              <a:gd name="connsiteY3" fmla="*/ 142102 h 704270"/>
              <a:gd name="connsiteX4" fmla="*/ 121731 w 1194787"/>
              <a:gd name="connsiteY4" fmla="*/ 219570 h 704270"/>
              <a:gd name="connsiteX5" fmla="*/ 112434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1341 w 1194787"/>
              <a:gd name="connsiteY2" fmla="*/ 150138 h 704270"/>
              <a:gd name="connsiteX3" fmla="*/ 137668 w 1194787"/>
              <a:gd name="connsiteY3" fmla="*/ 159946 h 704270"/>
              <a:gd name="connsiteX4" fmla="*/ 121731 w 1194787"/>
              <a:gd name="connsiteY4" fmla="*/ 219570 h 704270"/>
              <a:gd name="connsiteX5" fmla="*/ 112434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1341 w 1194787"/>
              <a:gd name="connsiteY2" fmla="*/ 150138 h 704270"/>
              <a:gd name="connsiteX3" fmla="*/ 137668 w 1194787"/>
              <a:gd name="connsiteY3" fmla="*/ 159946 h 704270"/>
              <a:gd name="connsiteX4" fmla="*/ 121731 w 1194787"/>
              <a:gd name="connsiteY4" fmla="*/ 219570 h 704270"/>
              <a:gd name="connsiteX5" fmla="*/ 126208 w 1194787"/>
              <a:gd name="connsiteY5" fmla="*/ 698786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1341 w 1194787"/>
              <a:gd name="connsiteY2" fmla="*/ 150138 h 704270"/>
              <a:gd name="connsiteX3" fmla="*/ 137668 w 1194787"/>
              <a:gd name="connsiteY3" fmla="*/ 159946 h 704270"/>
              <a:gd name="connsiteX4" fmla="*/ 121731 w 1194787"/>
              <a:gd name="connsiteY4" fmla="*/ 219570 h 704270"/>
              <a:gd name="connsiteX5" fmla="*/ 123912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4270"/>
              <a:gd name="connsiteX1" fmla="*/ 1193683 w 1194787"/>
              <a:gd name="connsiteY1" fmla="*/ 149410 h 704270"/>
              <a:gd name="connsiteX2" fmla="*/ 201341 w 1194787"/>
              <a:gd name="connsiteY2" fmla="*/ 150138 h 704270"/>
              <a:gd name="connsiteX3" fmla="*/ 137668 w 1194787"/>
              <a:gd name="connsiteY3" fmla="*/ 159946 h 704270"/>
              <a:gd name="connsiteX4" fmla="*/ 121731 w 1194787"/>
              <a:gd name="connsiteY4" fmla="*/ 219570 h 704270"/>
              <a:gd name="connsiteX5" fmla="*/ 123912 w 1194787"/>
              <a:gd name="connsiteY5" fmla="*/ 703885 h 704270"/>
              <a:gd name="connsiteX6" fmla="*/ 554 w 1194787"/>
              <a:gd name="connsiteY6" fmla="*/ 704270 h 704270"/>
              <a:gd name="connsiteX7" fmla="*/ 255 w 1194787"/>
              <a:gd name="connsiteY7" fmla="*/ 170667 h 704270"/>
              <a:gd name="connsiteX8" fmla="*/ 50874 w 1194787"/>
              <a:gd name="connsiteY8" fmla="*/ 45178 h 704270"/>
              <a:gd name="connsiteX9" fmla="*/ 169406 w 1194787"/>
              <a:gd name="connsiteY9" fmla="*/ 0 h 704270"/>
              <a:gd name="connsiteX10" fmla="*/ 1194787 w 1194787"/>
              <a:gd name="connsiteY10" fmla="*/ 0 h 704270"/>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59946 h 706434"/>
              <a:gd name="connsiteX4" fmla="*/ 121731 w 1194787"/>
              <a:gd name="connsiteY4" fmla="*/ 219570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59946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59946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59946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67593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67593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67593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67593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37668 w 1194787"/>
              <a:gd name="connsiteY3" fmla="*/ 167593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 name="connsiteX0" fmla="*/ 1194787 w 1194787"/>
              <a:gd name="connsiteY0" fmla="*/ 0 h 706434"/>
              <a:gd name="connsiteX1" fmla="*/ 1193683 w 1194787"/>
              <a:gd name="connsiteY1" fmla="*/ 149410 h 706434"/>
              <a:gd name="connsiteX2" fmla="*/ 201341 w 1194787"/>
              <a:gd name="connsiteY2" fmla="*/ 150138 h 706434"/>
              <a:gd name="connsiteX3" fmla="*/ 142259 w 1194787"/>
              <a:gd name="connsiteY3" fmla="*/ 165044 h 706434"/>
              <a:gd name="connsiteX4" fmla="*/ 130914 w 1194787"/>
              <a:gd name="connsiteY4" fmla="*/ 232317 h 706434"/>
              <a:gd name="connsiteX5" fmla="*/ 130799 w 1194787"/>
              <a:gd name="connsiteY5" fmla="*/ 706434 h 706434"/>
              <a:gd name="connsiteX6" fmla="*/ 554 w 1194787"/>
              <a:gd name="connsiteY6" fmla="*/ 704270 h 706434"/>
              <a:gd name="connsiteX7" fmla="*/ 255 w 1194787"/>
              <a:gd name="connsiteY7" fmla="*/ 170667 h 706434"/>
              <a:gd name="connsiteX8" fmla="*/ 50874 w 1194787"/>
              <a:gd name="connsiteY8" fmla="*/ 45178 h 706434"/>
              <a:gd name="connsiteX9" fmla="*/ 169406 w 1194787"/>
              <a:gd name="connsiteY9" fmla="*/ 0 h 706434"/>
              <a:gd name="connsiteX10" fmla="*/ 1194787 w 1194787"/>
              <a:gd name="connsiteY10" fmla="*/ 0 h 7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787" h="706434">
                <a:moveTo>
                  <a:pt x="1194787" y="0"/>
                </a:moveTo>
                <a:cubicBezTo>
                  <a:pt x="1194109" y="42156"/>
                  <a:pt x="1194361" y="107254"/>
                  <a:pt x="1193683" y="149410"/>
                </a:cubicBezTo>
                <a:lnTo>
                  <a:pt x="201341" y="150138"/>
                </a:lnTo>
                <a:cubicBezTo>
                  <a:pt x="175919" y="146609"/>
                  <a:pt x="165840" y="143752"/>
                  <a:pt x="142259" y="165044"/>
                </a:cubicBezTo>
                <a:cubicBezTo>
                  <a:pt x="129997" y="193595"/>
                  <a:pt x="132029" y="195447"/>
                  <a:pt x="130914" y="232317"/>
                </a:cubicBezTo>
                <a:cubicBezTo>
                  <a:pt x="128854" y="522701"/>
                  <a:pt x="129876" y="413282"/>
                  <a:pt x="130799" y="706434"/>
                </a:cubicBezTo>
                <a:lnTo>
                  <a:pt x="554" y="704270"/>
                </a:lnTo>
                <a:cubicBezTo>
                  <a:pt x="-1237" y="472050"/>
                  <a:pt x="2048" y="413149"/>
                  <a:pt x="255" y="170667"/>
                </a:cubicBezTo>
                <a:cubicBezTo>
                  <a:pt x="5148" y="122904"/>
                  <a:pt x="15255" y="97183"/>
                  <a:pt x="50874" y="45178"/>
                </a:cubicBezTo>
                <a:cubicBezTo>
                  <a:pt x="112832" y="-1546"/>
                  <a:pt x="120863" y="7530"/>
                  <a:pt x="169406" y="0"/>
                </a:cubicBezTo>
                <a:lnTo>
                  <a:pt x="1194787" y="0"/>
                </a:lnTo>
                <a:close/>
              </a:path>
            </a:pathLst>
          </a:custGeom>
          <a:solidFill>
            <a:schemeClr val="accent6">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5" name="Down Arrow 1165">
            <a:extLst>
              <a:ext uri="{FF2B5EF4-FFF2-40B4-BE49-F238E27FC236}">
                <a16:creationId xmlns:a16="http://schemas.microsoft.com/office/drawing/2014/main" id="{EC76AF03-5C76-40AE-94B8-B90D55D7AED4}"/>
              </a:ext>
            </a:extLst>
          </p:cNvPr>
          <p:cNvSpPr/>
          <p:nvPr/>
        </p:nvSpPr>
        <p:spPr>
          <a:xfrm rot="16200000">
            <a:off x="5115521" y="2862857"/>
            <a:ext cx="123825" cy="339329"/>
          </a:xfrm>
          <a:prstGeom prst="downArrow">
            <a:avLst>
              <a:gd name="adj1" fmla="val 44709"/>
              <a:gd name="adj2" fmla="val 107395"/>
            </a:avLst>
          </a:prstGeom>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base">
              <a:spcBef>
                <a:spcPct val="0"/>
              </a:spcBef>
              <a:spcAft>
                <a:spcPct val="0"/>
              </a:spcAft>
              <a:buClrTx/>
              <a:defRPr/>
            </a:pPr>
            <a:endParaRPr lang="en-US" sz="1350" b="1" kern="120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026" name="TextBox 1025">
            <a:extLst>
              <a:ext uri="{FF2B5EF4-FFF2-40B4-BE49-F238E27FC236}">
                <a16:creationId xmlns:a16="http://schemas.microsoft.com/office/drawing/2014/main" id="{DF7CC2E8-FEF3-4F61-8D4C-EEF34791B24E}"/>
              </a:ext>
            </a:extLst>
          </p:cNvPr>
          <p:cNvSpPr txBox="1"/>
          <p:nvPr/>
        </p:nvSpPr>
        <p:spPr>
          <a:xfrm>
            <a:off x="4933926" y="2658665"/>
            <a:ext cx="674750" cy="30008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685800" fontAlgn="base">
              <a:spcBef>
                <a:spcPct val="0"/>
              </a:spcBef>
              <a:spcAft>
                <a:spcPct val="0"/>
              </a:spcAft>
              <a:buClrTx/>
              <a:defRPr/>
            </a:pPr>
            <a:r>
              <a:rPr lang="en-US" sz="1350" b="1" kern="1200" cap="all" dirty="0">
                <a:ln/>
                <a:solidFill>
                  <a:srgbClr val="5B9BD5"/>
                </a:solidFill>
                <a:effectLst>
                  <a:outerShdw blurRad="19685" dist="12700" dir="5400000" algn="tl" rotWithShape="0">
                    <a:srgbClr val="5B9BD5">
                      <a:satMod val="130000"/>
                      <a:alpha val="60000"/>
                    </a:srgbClr>
                  </a:outerShdw>
                </a:effectLst>
                <a:latin typeface="Times New Roman" panose="02020603050405020304" pitchFamily="18" charset="0"/>
                <a:cs typeface="Times New Roman" panose="02020603050405020304" pitchFamily="18" charset="0"/>
              </a:rPr>
              <a:t>CO</a:t>
            </a:r>
            <a:r>
              <a:rPr lang="en-US" sz="1350" b="1" kern="1200" cap="all" baseline="-25000" dirty="0">
                <a:ln/>
                <a:solidFill>
                  <a:srgbClr val="5B9BD5"/>
                </a:solidFill>
                <a:effectLst>
                  <a:outerShdw blurRad="19685" dist="12700" dir="5400000" algn="tl" rotWithShape="0">
                    <a:srgbClr val="5B9BD5">
                      <a:satMod val="130000"/>
                      <a:alpha val="60000"/>
                    </a:srgbClr>
                  </a:outerShdw>
                </a:effectLst>
                <a:latin typeface="Times New Roman" panose="02020603050405020304" pitchFamily="18" charset="0"/>
                <a:cs typeface="Times New Roman" panose="02020603050405020304" pitchFamily="18" charset="0"/>
              </a:rPr>
              <a:t>2</a:t>
            </a:r>
            <a:endParaRPr lang="en-US" sz="1350" b="1" kern="1200" cap="all" dirty="0">
              <a:ln/>
              <a:solidFill>
                <a:srgbClr val="5B9BD5"/>
              </a:solidFill>
              <a:effectLst>
                <a:outerShdw blurRad="19685" dist="12700" dir="5400000" algn="tl" rotWithShape="0">
                  <a:srgbClr val="5B9BD5">
                    <a:satMod val="130000"/>
                    <a:alpha val="60000"/>
                  </a:srgbClr>
                </a:outerShdw>
              </a:effectLst>
              <a:latin typeface="Times New Roman" panose="02020603050405020304" pitchFamily="18" charset="0"/>
              <a:cs typeface="Times New Roman" panose="02020603050405020304" pitchFamily="18" charset="0"/>
            </a:endParaRPr>
          </a:p>
        </p:txBody>
      </p:sp>
      <p:sp>
        <p:nvSpPr>
          <p:cNvPr id="1027" name="TextBox 1026">
            <a:extLst>
              <a:ext uri="{FF2B5EF4-FFF2-40B4-BE49-F238E27FC236}">
                <a16:creationId xmlns:a16="http://schemas.microsoft.com/office/drawing/2014/main" id="{F96CE3D0-B1E0-425D-AC17-0EDD4A46B93C}"/>
              </a:ext>
            </a:extLst>
          </p:cNvPr>
          <p:cNvSpPr txBox="1"/>
          <p:nvPr/>
        </p:nvSpPr>
        <p:spPr>
          <a:xfrm>
            <a:off x="3647128" y="3015013"/>
            <a:ext cx="701084" cy="30008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soft" dir="t">
                <a:rot lat="0" lon="0" rev="10800000"/>
              </a:lightRig>
            </a:scene3d>
            <a:sp3d>
              <a:bevelT w="27940" h="12700"/>
              <a:contourClr>
                <a:srgbClr val="DDDDDD"/>
              </a:contourClr>
            </a:sp3d>
          </a:bodyPr>
          <a:lstStyle/>
          <a:p>
            <a:pPr defTabSz="685800" fontAlgn="base">
              <a:spcBef>
                <a:spcPct val="0"/>
              </a:spcBef>
              <a:spcAft>
                <a:spcPct val="0"/>
              </a:spcAft>
              <a:buClrTx/>
              <a:defRPr/>
            </a:pPr>
            <a:r>
              <a:rPr lang="en-US" sz="1350" b="1" kern="1200" spc="113" dirty="0">
                <a:ln w="11430"/>
                <a:solidFill>
                  <a:srgbClr val="FFFF4B"/>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SO</a:t>
            </a:r>
            <a:r>
              <a:rPr lang="en-US" sz="1350" b="1" kern="1200" spc="113" baseline="-25000" dirty="0">
                <a:ln w="11430"/>
                <a:solidFill>
                  <a:srgbClr val="FFFF4B"/>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2</a:t>
            </a:r>
            <a:endParaRPr lang="en-US" sz="1350" b="1" kern="1200" spc="113" dirty="0">
              <a:ln w="11430"/>
              <a:solidFill>
                <a:srgbClr val="FFFF4B"/>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p:txBody>
      </p:sp>
      <p:sp>
        <p:nvSpPr>
          <p:cNvPr id="1028" name="Down Arrow 1169">
            <a:extLst>
              <a:ext uri="{FF2B5EF4-FFF2-40B4-BE49-F238E27FC236}">
                <a16:creationId xmlns:a16="http://schemas.microsoft.com/office/drawing/2014/main" id="{393C741C-CF37-4D2E-974F-28820BBA7ADE}"/>
              </a:ext>
            </a:extLst>
          </p:cNvPr>
          <p:cNvSpPr/>
          <p:nvPr/>
        </p:nvSpPr>
        <p:spPr>
          <a:xfrm rot="16200000">
            <a:off x="3819525" y="3202781"/>
            <a:ext cx="123825" cy="338138"/>
          </a:xfrm>
          <a:prstGeom prst="downArrow">
            <a:avLst>
              <a:gd name="adj1" fmla="val 44709"/>
              <a:gd name="adj2" fmla="val 107395"/>
            </a:avLst>
          </a:prstGeom>
          <a:solidFill>
            <a:srgbClr val="FFFF66"/>
          </a:solidFill>
          <a:ln/>
        </p:spPr>
        <p:style>
          <a:lnRef idx="0">
            <a:schemeClr val="accent2"/>
          </a:lnRef>
          <a:fillRef idx="3">
            <a:schemeClr val="accent2"/>
          </a:fillRef>
          <a:effectRef idx="3">
            <a:schemeClr val="accent2"/>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base">
              <a:spcBef>
                <a:spcPct val="0"/>
              </a:spcBef>
              <a:spcAft>
                <a:spcPct val="0"/>
              </a:spcAft>
              <a:buClrTx/>
              <a:defRPr/>
            </a:pPr>
            <a:endParaRPr lang="en-US" sz="1350" b="1" kern="120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grpSp>
        <p:nvGrpSpPr>
          <p:cNvPr id="1029" name="Group 1028">
            <a:extLst>
              <a:ext uri="{FF2B5EF4-FFF2-40B4-BE49-F238E27FC236}">
                <a16:creationId xmlns:a16="http://schemas.microsoft.com/office/drawing/2014/main" id="{F11D4B2F-5AE0-47B1-B035-145432D59BD9}"/>
              </a:ext>
            </a:extLst>
          </p:cNvPr>
          <p:cNvGrpSpPr>
            <a:grpSpLocks/>
          </p:cNvGrpSpPr>
          <p:nvPr/>
        </p:nvGrpSpPr>
        <p:grpSpPr bwMode="auto">
          <a:xfrm>
            <a:off x="4933950" y="3100388"/>
            <a:ext cx="54769" cy="95250"/>
            <a:chOff x="4736301" y="4061701"/>
            <a:chExt cx="73587" cy="126766"/>
          </a:xfrm>
        </p:grpSpPr>
        <p:sp>
          <p:nvSpPr>
            <p:cNvPr id="1030" name="Oval 1029">
              <a:extLst>
                <a:ext uri="{FF2B5EF4-FFF2-40B4-BE49-F238E27FC236}">
                  <a16:creationId xmlns:a16="http://schemas.microsoft.com/office/drawing/2014/main" id="{D85F9A61-72F4-4ECB-9773-5A6B3EF0CE38}"/>
                </a:ext>
              </a:extLst>
            </p:cNvPr>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1" name="Oval 1030">
              <a:extLst>
                <a:ext uri="{FF2B5EF4-FFF2-40B4-BE49-F238E27FC236}">
                  <a16:creationId xmlns:a16="http://schemas.microsoft.com/office/drawing/2014/main" id="{F019E474-341B-4C4C-90CE-B81347ACE82D}"/>
                </a:ext>
              </a:extLst>
            </p:cNvPr>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32" name="Group 1031">
            <a:extLst>
              <a:ext uri="{FF2B5EF4-FFF2-40B4-BE49-F238E27FC236}">
                <a16:creationId xmlns:a16="http://schemas.microsoft.com/office/drawing/2014/main" id="{3896A7AA-ED97-47B2-AC02-1BF1A32CFEAB}"/>
              </a:ext>
            </a:extLst>
          </p:cNvPr>
          <p:cNvGrpSpPr>
            <a:grpSpLocks/>
          </p:cNvGrpSpPr>
          <p:nvPr/>
        </p:nvGrpSpPr>
        <p:grpSpPr bwMode="auto">
          <a:xfrm>
            <a:off x="4933950" y="3100388"/>
            <a:ext cx="54769" cy="95250"/>
            <a:chOff x="4736301" y="4061701"/>
            <a:chExt cx="73587" cy="126766"/>
          </a:xfrm>
        </p:grpSpPr>
        <p:sp>
          <p:nvSpPr>
            <p:cNvPr id="1033" name="Oval 1032">
              <a:extLst>
                <a:ext uri="{FF2B5EF4-FFF2-40B4-BE49-F238E27FC236}">
                  <a16:creationId xmlns:a16="http://schemas.microsoft.com/office/drawing/2014/main" id="{253107BC-DAC9-4810-8934-F4B3710ED457}"/>
                </a:ext>
              </a:extLst>
            </p:cNvPr>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4" name="Oval 1033">
              <a:extLst>
                <a:ext uri="{FF2B5EF4-FFF2-40B4-BE49-F238E27FC236}">
                  <a16:creationId xmlns:a16="http://schemas.microsoft.com/office/drawing/2014/main" id="{A8CDD9A4-6708-4D3D-AD16-C4EBECAB1E16}"/>
                </a:ext>
              </a:extLst>
            </p:cNvPr>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35" name="Group 1034">
            <a:extLst>
              <a:ext uri="{FF2B5EF4-FFF2-40B4-BE49-F238E27FC236}">
                <a16:creationId xmlns:a16="http://schemas.microsoft.com/office/drawing/2014/main" id="{B1C47F3D-C762-4B2C-8899-CB6964F04166}"/>
              </a:ext>
            </a:extLst>
          </p:cNvPr>
          <p:cNvGrpSpPr>
            <a:grpSpLocks/>
          </p:cNvGrpSpPr>
          <p:nvPr/>
        </p:nvGrpSpPr>
        <p:grpSpPr bwMode="auto">
          <a:xfrm>
            <a:off x="4933950" y="3099197"/>
            <a:ext cx="54769" cy="95250"/>
            <a:chOff x="4736301" y="4061701"/>
            <a:chExt cx="73587" cy="126766"/>
          </a:xfrm>
        </p:grpSpPr>
        <p:sp>
          <p:nvSpPr>
            <p:cNvPr id="1036" name="Oval 1035">
              <a:extLst>
                <a:ext uri="{FF2B5EF4-FFF2-40B4-BE49-F238E27FC236}">
                  <a16:creationId xmlns:a16="http://schemas.microsoft.com/office/drawing/2014/main" id="{60A96716-9EE4-4348-89AD-5B889A450EC7}"/>
                </a:ext>
              </a:extLst>
            </p:cNvPr>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7" name="Oval 1036">
              <a:extLst>
                <a:ext uri="{FF2B5EF4-FFF2-40B4-BE49-F238E27FC236}">
                  <a16:creationId xmlns:a16="http://schemas.microsoft.com/office/drawing/2014/main" id="{CBF5F8B1-A8E3-4904-AE65-E0D6C98A3CFE}"/>
                </a:ext>
              </a:extLst>
            </p:cNvPr>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38" name="Group 1037">
            <a:extLst>
              <a:ext uri="{FF2B5EF4-FFF2-40B4-BE49-F238E27FC236}">
                <a16:creationId xmlns:a16="http://schemas.microsoft.com/office/drawing/2014/main" id="{8C768C39-2651-4728-A432-DE8AD243CB30}"/>
              </a:ext>
            </a:extLst>
          </p:cNvPr>
          <p:cNvGrpSpPr>
            <a:grpSpLocks/>
          </p:cNvGrpSpPr>
          <p:nvPr/>
        </p:nvGrpSpPr>
        <p:grpSpPr bwMode="auto">
          <a:xfrm>
            <a:off x="4933950" y="3099197"/>
            <a:ext cx="54769" cy="95250"/>
            <a:chOff x="4736301" y="4061701"/>
            <a:chExt cx="73587" cy="126766"/>
          </a:xfrm>
        </p:grpSpPr>
        <p:sp>
          <p:nvSpPr>
            <p:cNvPr id="1039" name="Oval 1038">
              <a:extLst>
                <a:ext uri="{FF2B5EF4-FFF2-40B4-BE49-F238E27FC236}">
                  <a16:creationId xmlns:a16="http://schemas.microsoft.com/office/drawing/2014/main" id="{59FBF1C2-0E59-4391-A945-C2813AE86BD3}"/>
                </a:ext>
              </a:extLst>
            </p:cNvPr>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0" name="Oval 1039">
              <a:extLst>
                <a:ext uri="{FF2B5EF4-FFF2-40B4-BE49-F238E27FC236}">
                  <a16:creationId xmlns:a16="http://schemas.microsoft.com/office/drawing/2014/main" id="{6E39D535-B4BC-4DF3-BC59-93A32CF1BF03}"/>
                </a:ext>
              </a:extLst>
            </p:cNvPr>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41" name="Group 1040">
            <a:extLst>
              <a:ext uri="{FF2B5EF4-FFF2-40B4-BE49-F238E27FC236}">
                <a16:creationId xmlns:a16="http://schemas.microsoft.com/office/drawing/2014/main" id="{EBE48ABC-EA15-4051-878F-BA1B94DB80D3}"/>
              </a:ext>
            </a:extLst>
          </p:cNvPr>
          <p:cNvGrpSpPr>
            <a:grpSpLocks/>
          </p:cNvGrpSpPr>
          <p:nvPr/>
        </p:nvGrpSpPr>
        <p:grpSpPr bwMode="auto">
          <a:xfrm>
            <a:off x="3602832" y="3451622"/>
            <a:ext cx="102394" cy="88106"/>
            <a:chOff x="750273" y="5152215"/>
            <a:chExt cx="212591" cy="172460"/>
          </a:xfrm>
        </p:grpSpPr>
        <p:sp>
          <p:nvSpPr>
            <p:cNvPr id="1042" name="Oval 1041">
              <a:extLst>
                <a:ext uri="{FF2B5EF4-FFF2-40B4-BE49-F238E27FC236}">
                  <a16:creationId xmlns:a16="http://schemas.microsoft.com/office/drawing/2014/main" id="{5573C748-8370-48C3-8520-ED2909709767}"/>
                </a:ext>
              </a:extLst>
            </p:cNvPr>
            <p:cNvSpPr/>
            <p:nvPr/>
          </p:nvSpPr>
          <p:spPr>
            <a:xfrm>
              <a:off x="750273" y="5229124"/>
              <a:ext cx="91464" cy="9089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3" name="Oval 1042">
              <a:extLst>
                <a:ext uri="{FF2B5EF4-FFF2-40B4-BE49-F238E27FC236}">
                  <a16:creationId xmlns:a16="http://schemas.microsoft.com/office/drawing/2014/main" id="{50CF3486-BEBC-43BF-ACD6-09F83171EFC4}"/>
                </a:ext>
              </a:extLst>
            </p:cNvPr>
            <p:cNvSpPr/>
            <p:nvPr/>
          </p:nvSpPr>
          <p:spPr>
            <a:xfrm>
              <a:off x="871401" y="5233785"/>
              <a:ext cx="91463" cy="9089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4" name="Oval 1043">
              <a:extLst>
                <a:ext uri="{FF2B5EF4-FFF2-40B4-BE49-F238E27FC236}">
                  <a16:creationId xmlns:a16="http://schemas.microsoft.com/office/drawing/2014/main" id="{AC6FD6A9-D4CE-4F62-8062-587944B74911}"/>
                </a:ext>
              </a:extLst>
            </p:cNvPr>
            <p:cNvSpPr/>
            <p:nvPr/>
          </p:nvSpPr>
          <p:spPr>
            <a:xfrm>
              <a:off x="787354" y="5152215"/>
              <a:ext cx="135959" cy="13750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45" name="Group 1044">
            <a:extLst>
              <a:ext uri="{FF2B5EF4-FFF2-40B4-BE49-F238E27FC236}">
                <a16:creationId xmlns:a16="http://schemas.microsoft.com/office/drawing/2014/main" id="{766CCD0A-C6BC-45A9-9B99-F15528C0175C}"/>
              </a:ext>
            </a:extLst>
          </p:cNvPr>
          <p:cNvGrpSpPr>
            <a:grpSpLocks/>
          </p:cNvGrpSpPr>
          <p:nvPr/>
        </p:nvGrpSpPr>
        <p:grpSpPr bwMode="auto">
          <a:xfrm>
            <a:off x="3604023" y="3451622"/>
            <a:ext cx="102394" cy="89297"/>
            <a:chOff x="750273" y="5152215"/>
            <a:chExt cx="212591" cy="172460"/>
          </a:xfrm>
        </p:grpSpPr>
        <p:sp>
          <p:nvSpPr>
            <p:cNvPr id="1046" name="Oval 1045">
              <a:extLst>
                <a:ext uri="{FF2B5EF4-FFF2-40B4-BE49-F238E27FC236}">
                  <a16:creationId xmlns:a16="http://schemas.microsoft.com/office/drawing/2014/main" id="{D4ED653F-84EB-4440-A4F5-4FE5CDDAABC6}"/>
                </a:ext>
              </a:extLst>
            </p:cNvPr>
            <p:cNvSpPr/>
            <p:nvPr/>
          </p:nvSpPr>
          <p:spPr>
            <a:xfrm>
              <a:off x="750273" y="5230397"/>
              <a:ext cx="91463" cy="8968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7" name="Oval 1046">
              <a:extLst>
                <a:ext uri="{FF2B5EF4-FFF2-40B4-BE49-F238E27FC236}">
                  <a16:creationId xmlns:a16="http://schemas.microsoft.com/office/drawing/2014/main" id="{C600D26B-8B2E-4B83-85B1-4419A054D399}"/>
                </a:ext>
              </a:extLst>
            </p:cNvPr>
            <p:cNvSpPr/>
            <p:nvPr/>
          </p:nvSpPr>
          <p:spPr>
            <a:xfrm>
              <a:off x="871400" y="5232697"/>
              <a:ext cx="91464" cy="9197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8" name="Oval 1047">
              <a:extLst>
                <a:ext uri="{FF2B5EF4-FFF2-40B4-BE49-F238E27FC236}">
                  <a16:creationId xmlns:a16="http://schemas.microsoft.com/office/drawing/2014/main" id="{A290DEB4-69D9-42B2-9A23-91AB73D009C8}"/>
                </a:ext>
              </a:extLst>
            </p:cNvPr>
            <p:cNvSpPr/>
            <p:nvPr/>
          </p:nvSpPr>
          <p:spPr>
            <a:xfrm>
              <a:off x="787352" y="5152215"/>
              <a:ext cx="135960" cy="137967"/>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49" name="Group 1048">
            <a:extLst>
              <a:ext uri="{FF2B5EF4-FFF2-40B4-BE49-F238E27FC236}">
                <a16:creationId xmlns:a16="http://schemas.microsoft.com/office/drawing/2014/main" id="{528DDC4C-1382-4353-BCE0-064A1A74A524}"/>
              </a:ext>
            </a:extLst>
          </p:cNvPr>
          <p:cNvGrpSpPr>
            <a:grpSpLocks/>
          </p:cNvGrpSpPr>
          <p:nvPr/>
        </p:nvGrpSpPr>
        <p:grpSpPr bwMode="auto">
          <a:xfrm>
            <a:off x="3602832" y="3451622"/>
            <a:ext cx="103585" cy="89297"/>
            <a:chOff x="750273" y="5152215"/>
            <a:chExt cx="212591" cy="172460"/>
          </a:xfrm>
        </p:grpSpPr>
        <p:sp>
          <p:nvSpPr>
            <p:cNvPr id="1050" name="Oval 1049">
              <a:extLst>
                <a:ext uri="{FF2B5EF4-FFF2-40B4-BE49-F238E27FC236}">
                  <a16:creationId xmlns:a16="http://schemas.microsoft.com/office/drawing/2014/main" id="{BD6654F8-03C3-4D2B-876A-6738FC42B606}"/>
                </a:ext>
              </a:extLst>
            </p:cNvPr>
            <p:cNvSpPr/>
            <p:nvPr/>
          </p:nvSpPr>
          <p:spPr>
            <a:xfrm>
              <a:off x="750273" y="5230397"/>
              <a:ext cx="90413" cy="8968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1" name="Oval 1050">
              <a:extLst>
                <a:ext uri="{FF2B5EF4-FFF2-40B4-BE49-F238E27FC236}">
                  <a16:creationId xmlns:a16="http://schemas.microsoft.com/office/drawing/2014/main" id="{12706411-2EE0-4662-90AC-FC600FA535B6}"/>
                </a:ext>
              </a:extLst>
            </p:cNvPr>
            <p:cNvSpPr/>
            <p:nvPr/>
          </p:nvSpPr>
          <p:spPr>
            <a:xfrm>
              <a:off x="872451" y="5232697"/>
              <a:ext cx="90413" cy="9197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2" name="Oval 1051">
              <a:extLst>
                <a:ext uri="{FF2B5EF4-FFF2-40B4-BE49-F238E27FC236}">
                  <a16:creationId xmlns:a16="http://schemas.microsoft.com/office/drawing/2014/main" id="{35C728DA-3FFA-4B4D-91B1-177C653D026D}"/>
                </a:ext>
              </a:extLst>
            </p:cNvPr>
            <p:cNvSpPr/>
            <p:nvPr/>
          </p:nvSpPr>
          <p:spPr>
            <a:xfrm>
              <a:off x="786927" y="5152215"/>
              <a:ext cx="136840" cy="137967"/>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53" name="Group 1052">
            <a:extLst>
              <a:ext uri="{FF2B5EF4-FFF2-40B4-BE49-F238E27FC236}">
                <a16:creationId xmlns:a16="http://schemas.microsoft.com/office/drawing/2014/main" id="{8B3048AE-67E4-4BB4-9DFA-9E3A0BC0FE6B}"/>
              </a:ext>
            </a:extLst>
          </p:cNvPr>
          <p:cNvGrpSpPr>
            <a:grpSpLocks/>
          </p:cNvGrpSpPr>
          <p:nvPr/>
        </p:nvGrpSpPr>
        <p:grpSpPr bwMode="auto">
          <a:xfrm>
            <a:off x="3604023" y="3452813"/>
            <a:ext cx="102394" cy="88106"/>
            <a:chOff x="750273" y="5152215"/>
            <a:chExt cx="212591" cy="172460"/>
          </a:xfrm>
        </p:grpSpPr>
        <p:sp>
          <p:nvSpPr>
            <p:cNvPr id="1054" name="Oval 1053">
              <a:extLst>
                <a:ext uri="{FF2B5EF4-FFF2-40B4-BE49-F238E27FC236}">
                  <a16:creationId xmlns:a16="http://schemas.microsoft.com/office/drawing/2014/main" id="{06462757-5A2F-4190-A366-2A6BCDC12563}"/>
                </a:ext>
              </a:extLst>
            </p:cNvPr>
            <p:cNvSpPr/>
            <p:nvPr/>
          </p:nvSpPr>
          <p:spPr>
            <a:xfrm>
              <a:off x="750273" y="5229122"/>
              <a:ext cx="91463" cy="90892"/>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5" name="Oval 1054">
              <a:extLst>
                <a:ext uri="{FF2B5EF4-FFF2-40B4-BE49-F238E27FC236}">
                  <a16:creationId xmlns:a16="http://schemas.microsoft.com/office/drawing/2014/main" id="{96F12DC0-77C9-45DC-8063-8899A3FA9C75}"/>
                </a:ext>
              </a:extLst>
            </p:cNvPr>
            <p:cNvSpPr/>
            <p:nvPr/>
          </p:nvSpPr>
          <p:spPr>
            <a:xfrm>
              <a:off x="871400" y="5233783"/>
              <a:ext cx="91464" cy="90892"/>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6" name="Oval 1055">
              <a:extLst>
                <a:ext uri="{FF2B5EF4-FFF2-40B4-BE49-F238E27FC236}">
                  <a16:creationId xmlns:a16="http://schemas.microsoft.com/office/drawing/2014/main" id="{F014F17D-9EA9-4FBC-959E-74242AD951C9}"/>
                </a:ext>
              </a:extLst>
            </p:cNvPr>
            <p:cNvSpPr/>
            <p:nvPr/>
          </p:nvSpPr>
          <p:spPr>
            <a:xfrm>
              <a:off x="787352" y="5152215"/>
              <a:ext cx="135960" cy="137501"/>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1057" name="Teardrop 1056">
            <a:extLst>
              <a:ext uri="{FF2B5EF4-FFF2-40B4-BE49-F238E27FC236}">
                <a16:creationId xmlns:a16="http://schemas.microsoft.com/office/drawing/2014/main" id="{03425619-C46E-4A40-82EB-5D8ED9FE5AD5}"/>
              </a:ext>
            </a:extLst>
          </p:cNvPr>
          <p:cNvSpPr/>
          <p:nvPr/>
        </p:nvSpPr>
        <p:spPr>
          <a:xfrm rot="19015281">
            <a:off x="2984897" y="377666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8" name="Teardrop 1057">
            <a:extLst>
              <a:ext uri="{FF2B5EF4-FFF2-40B4-BE49-F238E27FC236}">
                <a16:creationId xmlns:a16="http://schemas.microsoft.com/office/drawing/2014/main" id="{AEF45087-16B5-4C4C-BB85-EE018E5866DB}"/>
              </a:ext>
            </a:extLst>
          </p:cNvPr>
          <p:cNvSpPr/>
          <p:nvPr/>
        </p:nvSpPr>
        <p:spPr>
          <a:xfrm rot="19015281">
            <a:off x="3007519" y="3777853"/>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9" name="Teardrop 1058">
            <a:extLst>
              <a:ext uri="{FF2B5EF4-FFF2-40B4-BE49-F238E27FC236}">
                <a16:creationId xmlns:a16="http://schemas.microsoft.com/office/drawing/2014/main" id="{08DB9F39-C8B2-40E1-B2DC-C6B92523B03D}"/>
              </a:ext>
            </a:extLst>
          </p:cNvPr>
          <p:cNvSpPr/>
          <p:nvPr/>
        </p:nvSpPr>
        <p:spPr>
          <a:xfrm rot="19015281">
            <a:off x="3025379" y="3777853"/>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0" name="Teardrop 1059">
            <a:extLst>
              <a:ext uri="{FF2B5EF4-FFF2-40B4-BE49-F238E27FC236}">
                <a16:creationId xmlns:a16="http://schemas.microsoft.com/office/drawing/2014/main" id="{95DA3AED-3680-4A90-959B-65B81D4AA157}"/>
              </a:ext>
            </a:extLst>
          </p:cNvPr>
          <p:cNvSpPr/>
          <p:nvPr/>
        </p:nvSpPr>
        <p:spPr>
          <a:xfrm rot="19015281">
            <a:off x="2976562" y="378023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1" name="Teardrop 1060">
            <a:extLst>
              <a:ext uri="{FF2B5EF4-FFF2-40B4-BE49-F238E27FC236}">
                <a16:creationId xmlns:a16="http://schemas.microsoft.com/office/drawing/2014/main" id="{7FCB8F1F-B5BD-4AE3-918A-B43E05C07C2B}"/>
              </a:ext>
            </a:extLst>
          </p:cNvPr>
          <p:cNvSpPr/>
          <p:nvPr/>
        </p:nvSpPr>
        <p:spPr>
          <a:xfrm rot="19015281">
            <a:off x="3000375" y="3782616"/>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2" name="Teardrop 1061">
            <a:extLst>
              <a:ext uri="{FF2B5EF4-FFF2-40B4-BE49-F238E27FC236}">
                <a16:creationId xmlns:a16="http://schemas.microsoft.com/office/drawing/2014/main" id="{0EAB78AC-C45D-4077-A726-359D887E0D0E}"/>
              </a:ext>
            </a:extLst>
          </p:cNvPr>
          <p:cNvSpPr/>
          <p:nvPr/>
        </p:nvSpPr>
        <p:spPr>
          <a:xfrm rot="19015281">
            <a:off x="3018235" y="378142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3" name="Freeform 1109">
            <a:extLst>
              <a:ext uri="{FF2B5EF4-FFF2-40B4-BE49-F238E27FC236}">
                <a16:creationId xmlns:a16="http://schemas.microsoft.com/office/drawing/2014/main" id="{D55F7769-B00A-46CD-9C12-E7188CD65F69}"/>
              </a:ext>
            </a:extLst>
          </p:cNvPr>
          <p:cNvSpPr/>
          <p:nvPr/>
        </p:nvSpPr>
        <p:spPr>
          <a:xfrm rot="16200000" flipH="1" flipV="1">
            <a:off x="2972396" y="3677245"/>
            <a:ext cx="802481" cy="784622"/>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 fmla="*/ 2594919 w 2594919"/>
              <a:gd name="connsiteY0" fmla="*/ 3106823 h 3106823"/>
              <a:gd name="connsiteX1" fmla="*/ 2168611 w 2594919"/>
              <a:gd name="connsiteY1" fmla="*/ 3089189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94919 w 2594919"/>
              <a:gd name="connsiteY0" fmla="*/ 3106823 h 3113001"/>
              <a:gd name="connsiteX1" fmla="*/ 2180517 w 2594919"/>
              <a:gd name="connsiteY1" fmla="*/ 3113001 h 3113001"/>
              <a:gd name="connsiteX2" fmla="*/ 2143898 w 2594919"/>
              <a:gd name="connsiteY2" fmla="*/ 3064475 h 3113001"/>
              <a:gd name="connsiteX3" fmla="*/ 2125362 w 2594919"/>
              <a:gd name="connsiteY3" fmla="*/ 3033583 h 3113001"/>
              <a:gd name="connsiteX4" fmla="*/ 2113006 w 2594919"/>
              <a:gd name="connsiteY4" fmla="*/ 3002691 h 3113001"/>
              <a:gd name="connsiteX5" fmla="*/ 2106827 w 2594919"/>
              <a:gd name="connsiteY5" fmla="*/ 2965621 h 3113001"/>
              <a:gd name="connsiteX6" fmla="*/ 2094470 w 2594919"/>
              <a:gd name="connsiteY6" fmla="*/ 166816 h 3113001"/>
              <a:gd name="connsiteX7" fmla="*/ 2082114 w 2594919"/>
              <a:gd name="connsiteY7" fmla="*/ 142102 h 3113001"/>
              <a:gd name="connsiteX8" fmla="*/ 2032687 w 2594919"/>
              <a:gd name="connsiteY8" fmla="*/ 123567 h 3113001"/>
              <a:gd name="connsiteX9" fmla="*/ 222422 w 2594919"/>
              <a:gd name="connsiteY9" fmla="*/ 129745 h 3113001"/>
              <a:gd name="connsiteX10" fmla="*/ 166816 w 2594919"/>
              <a:gd name="connsiteY10" fmla="*/ 142102 h 3113001"/>
              <a:gd name="connsiteX11" fmla="*/ 148281 w 2594919"/>
              <a:gd name="connsiteY11" fmla="*/ 160637 h 3113001"/>
              <a:gd name="connsiteX12" fmla="*/ 135925 w 2594919"/>
              <a:gd name="connsiteY12" fmla="*/ 191529 h 3113001"/>
              <a:gd name="connsiteX13" fmla="*/ 129746 w 2594919"/>
              <a:gd name="connsiteY13" fmla="*/ 1062681 h 3113001"/>
              <a:gd name="connsiteX14" fmla="*/ 0 w 2594919"/>
              <a:gd name="connsiteY14" fmla="*/ 1062681 h 3113001"/>
              <a:gd name="connsiteX15" fmla="*/ 0 w 2594919"/>
              <a:gd name="connsiteY15" fmla="*/ 105032 h 3113001"/>
              <a:gd name="connsiteX16" fmla="*/ 6179 w 2594919"/>
              <a:gd name="connsiteY16" fmla="*/ 80318 h 3113001"/>
              <a:gd name="connsiteX17" fmla="*/ 24714 w 2594919"/>
              <a:gd name="connsiteY17" fmla="*/ 55605 h 3113001"/>
              <a:gd name="connsiteX18" fmla="*/ 37070 w 2594919"/>
              <a:gd name="connsiteY18" fmla="*/ 30891 h 3113001"/>
              <a:gd name="connsiteX19" fmla="*/ 86498 w 2594919"/>
              <a:gd name="connsiteY19" fmla="*/ 12356 h 3113001"/>
              <a:gd name="connsiteX20" fmla="*/ 135925 w 2594919"/>
              <a:gd name="connsiteY20" fmla="*/ 0 h 3113001"/>
              <a:gd name="connsiteX21" fmla="*/ 2131541 w 2594919"/>
              <a:gd name="connsiteY21" fmla="*/ 0 h 3113001"/>
              <a:gd name="connsiteX22" fmla="*/ 2168611 w 2594919"/>
              <a:gd name="connsiteY22" fmla="*/ 18535 h 3113001"/>
              <a:gd name="connsiteX23" fmla="*/ 2193325 w 2594919"/>
              <a:gd name="connsiteY23" fmla="*/ 37070 h 3113001"/>
              <a:gd name="connsiteX24" fmla="*/ 2218038 w 2594919"/>
              <a:gd name="connsiteY24" fmla="*/ 67962 h 3113001"/>
              <a:gd name="connsiteX25" fmla="*/ 2224216 w 2594919"/>
              <a:gd name="connsiteY25" fmla="*/ 154459 h 3113001"/>
              <a:gd name="connsiteX26" fmla="*/ 2255108 w 2594919"/>
              <a:gd name="connsiteY26" fmla="*/ 2928551 h 3113001"/>
              <a:gd name="connsiteX27" fmla="*/ 2273643 w 2594919"/>
              <a:gd name="connsiteY27" fmla="*/ 2953264 h 3113001"/>
              <a:gd name="connsiteX28" fmla="*/ 2298357 w 2594919"/>
              <a:gd name="connsiteY28" fmla="*/ 2965621 h 3113001"/>
              <a:gd name="connsiteX29" fmla="*/ 2588741 w 2594919"/>
              <a:gd name="connsiteY29" fmla="*/ 2965621 h 3113001"/>
              <a:gd name="connsiteX30" fmla="*/ 2594919 w 2594919"/>
              <a:gd name="connsiteY30" fmla="*/ 3106823 h 3113001"/>
              <a:gd name="connsiteX0" fmla="*/ 2594919 w 2594919"/>
              <a:gd name="connsiteY0" fmla="*/ 3106823 h 3106823"/>
              <a:gd name="connsiteX1" fmla="*/ 2180517 w 2594919"/>
              <a:gd name="connsiteY1" fmla="*/ 3101095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106827 w 2588741"/>
              <a:gd name="connsiteY5" fmla="*/ 2965621 h 3101095"/>
              <a:gd name="connsiteX6" fmla="*/ 2094470 w 2588741"/>
              <a:gd name="connsiteY6" fmla="*/ 166816 h 3101095"/>
              <a:gd name="connsiteX7" fmla="*/ 2082114 w 2588741"/>
              <a:gd name="connsiteY7" fmla="*/ 142102 h 3101095"/>
              <a:gd name="connsiteX8" fmla="*/ 2032687 w 2588741"/>
              <a:gd name="connsiteY8" fmla="*/ 123567 h 3101095"/>
              <a:gd name="connsiteX9" fmla="*/ 222422 w 2588741"/>
              <a:gd name="connsiteY9" fmla="*/ 129745 h 3101095"/>
              <a:gd name="connsiteX10" fmla="*/ 166816 w 2588741"/>
              <a:gd name="connsiteY10" fmla="*/ 142102 h 3101095"/>
              <a:gd name="connsiteX11" fmla="*/ 148281 w 2588741"/>
              <a:gd name="connsiteY11" fmla="*/ 160637 h 3101095"/>
              <a:gd name="connsiteX12" fmla="*/ 135925 w 2588741"/>
              <a:gd name="connsiteY12" fmla="*/ 191529 h 3101095"/>
              <a:gd name="connsiteX13" fmla="*/ 129746 w 2588741"/>
              <a:gd name="connsiteY13" fmla="*/ 1062681 h 3101095"/>
              <a:gd name="connsiteX14" fmla="*/ 0 w 2588741"/>
              <a:gd name="connsiteY14" fmla="*/ 1062681 h 3101095"/>
              <a:gd name="connsiteX15" fmla="*/ 0 w 2588741"/>
              <a:gd name="connsiteY15" fmla="*/ 105032 h 3101095"/>
              <a:gd name="connsiteX16" fmla="*/ 6179 w 2588741"/>
              <a:gd name="connsiteY16" fmla="*/ 80318 h 3101095"/>
              <a:gd name="connsiteX17" fmla="*/ 24714 w 2588741"/>
              <a:gd name="connsiteY17" fmla="*/ 55605 h 3101095"/>
              <a:gd name="connsiteX18" fmla="*/ 37070 w 2588741"/>
              <a:gd name="connsiteY18" fmla="*/ 30891 h 3101095"/>
              <a:gd name="connsiteX19" fmla="*/ 86498 w 2588741"/>
              <a:gd name="connsiteY19" fmla="*/ 12356 h 3101095"/>
              <a:gd name="connsiteX20" fmla="*/ 135925 w 2588741"/>
              <a:gd name="connsiteY20" fmla="*/ 0 h 3101095"/>
              <a:gd name="connsiteX21" fmla="*/ 2131541 w 2588741"/>
              <a:gd name="connsiteY21" fmla="*/ 0 h 3101095"/>
              <a:gd name="connsiteX22" fmla="*/ 2168611 w 2588741"/>
              <a:gd name="connsiteY22" fmla="*/ 18535 h 3101095"/>
              <a:gd name="connsiteX23" fmla="*/ 2193325 w 2588741"/>
              <a:gd name="connsiteY23" fmla="*/ 37070 h 3101095"/>
              <a:gd name="connsiteX24" fmla="*/ 2218038 w 2588741"/>
              <a:gd name="connsiteY24" fmla="*/ 67962 h 3101095"/>
              <a:gd name="connsiteX25" fmla="*/ 2224216 w 2588741"/>
              <a:gd name="connsiteY25" fmla="*/ 154459 h 3101095"/>
              <a:gd name="connsiteX26" fmla="*/ 2255108 w 2588741"/>
              <a:gd name="connsiteY26" fmla="*/ 2928551 h 3101095"/>
              <a:gd name="connsiteX27" fmla="*/ 2273643 w 2588741"/>
              <a:gd name="connsiteY27" fmla="*/ 2953264 h 3101095"/>
              <a:gd name="connsiteX28" fmla="*/ 2298357 w 2588741"/>
              <a:gd name="connsiteY28" fmla="*/ 2965621 h 3101095"/>
              <a:gd name="connsiteX29" fmla="*/ 2588741 w 2588741"/>
              <a:gd name="connsiteY29" fmla="*/ 2965621 h 3101095"/>
              <a:gd name="connsiteX30" fmla="*/ 2585394 w 2588741"/>
              <a:gd name="connsiteY30"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094470 w 2588741"/>
              <a:gd name="connsiteY5" fmla="*/ 166816 h 3101095"/>
              <a:gd name="connsiteX6" fmla="*/ 2082114 w 2588741"/>
              <a:gd name="connsiteY6" fmla="*/ 142102 h 3101095"/>
              <a:gd name="connsiteX7" fmla="*/ 2032687 w 2588741"/>
              <a:gd name="connsiteY7" fmla="*/ 123567 h 3101095"/>
              <a:gd name="connsiteX8" fmla="*/ 222422 w 2588741"/>
              <a:gd name="connsiteY8" fmla="*/ 129745 h 3101095"/>
              <a:gd name="connsiteX9" fmla="*/ 166816 w 2588741"/>
              <a:gd name="connsiteY9" fmla="*/ 142102 h 3101095"/>
              <a:gd name="connsiteX10" fmla="*/ 148281 w 2588741"/>
              <a:gd name="connsiteY10" fmla="*/ 160637 h 3101095"/>
              <a:gd name="connsiteX11" fmla="*/ 135925 w 2588741"/>
              <a:gd name="connsiteY11" fmla="*/ 191529 h 3101095"/>
              <a:gd name="connsiteX12" fmla="*/ 129746 w 2588741"/>
              <a:gd name="connsiteY12" fmla="*/ 1062681 h 3101095"/>
              <a:gd name="connsiteX13" fmla="*/ 0 w 2588741"/>
              <a:gd name="connsiteY13" fmla="*/ 1062681 h 3101095"/>
              <a:gd name="connsiteX14" fmla="*/ 0 w 2588741"/>
              <a:gd name="connsiteY14" fmla="*/ 105032 h 3101095"/>
              <a:gd name="connsiteX15" fmla="*/ 6179 w 2588741"/>
              <a:gd name="connsiteY15" fmla="*/ 80318 h 3101095"/>
              <a:gd name="connsiteX16" fmla="*/ 24714 w 2588741"/>
              <a:gd name="connsiteY16" fmla="*/ 55605 h 3101095"/>
              <a:gd name="connsiteX17" fmla="*/ 37070 w 2588741"/>
              <a:gd name="connsiteY17" fmla="*/ 30891 h 3101095"/>
              <a:gd name="connsiteX18" fmla="*/ 86498 w 2588741"/>
              <a:gd name="connsiteY18" fmla="*/ 12356 h 3101095"/>
              <a:gd name="connsiteX19" fmla="*/ 135925 w 2588741"/>
              <a:gd name="connsiteY19" fmla="*/ 0 h 3101095"/>
              <a:gd name="connsiteX20" fmla="*/ 2131541 w 2588741"/>
              <a:gd name="connsiteY20" fmla="*/ 0 h 3101095"/>
              <a:gd name="connsiteX21" fmla="*/ 2168611 w 2588741"/>
              <a:gd name="connsiteY21" fmla="*/ 18535 h 3101095"/>
              <a:gd name="connsiteX22" fmla="*/ 2193325 w 2588741"/>
              <a:gd name="connsiteY22" fmla="*/ 37070 h 3101095"/>
              <a:gd name="connsiteX23" fmla="*/ 2218038 w 2588741"/>
              <a:gd name="connsiteY23" fmla="*/ 67962 h 3101095"/>
              <a:gd name="connsiteX24" fmla="*/ 2224216 w 2588741"/>
              <a:gd name="connsiteY24" fmla="*/ 154459 h 3101095"/>
              <a:gd name="connsiteX25" fmla="*/ 2255108 w 2588741"/>
              <a:gd name="connsiteY25" fmla="*/ 2928551 h 3101095"/>
              <a:gd name="connsiteX26" fmla="*/ 2273643 w 2588741"/>
              <a:gd name="connsiteY26" fmla="*/ 2953264 h 3101095"/>
              <a:gd name="connsiteX27" fmla="*/ 2298357 w 2588741"/>
              <a:gd name="connsiteY27" fmla="*/ 2965621 h 3101095"/>
              <a:gd name="connsiteX28" fmla="*/ 2588741 w 2588741"/>
              <a:gd name="connsiteY28" fmla="*/ 2965621 h 3101095"/>
              <a:gd name="connsiteX29" fmla="*/ 2585394 w 2588741"/>
              <a:gd name="connsiteY29"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094470 w 2588741"/>
              <a:gd name="connsiteY4" fmla="*/ 166816 h 3101095"/>
              <a:gd name="connsiteX5" fmla="*/ 2082114 w 2588741"/>
              <a:gd name="connsiteY5" fmla="*/ 142102 h 3101095"/>
              <a:gd name="connsiteX6" fmla="*/ 2032687 w 2588741"/>
              <a:gd name="connsiteY6" fmla="*/ 123567 h 3101095"/>
              <a:gd name="connsiteX7" fmla="*/ 222422 w 2588741"/>
              <a:gd name="connsiteY7" fmla="*/ 129745 h 3101095"/>
              <a:gd name="connsiteX8" fmla="*/ 166816 w 2588741"/>
              <a:gd name="connsiteY8" fmla="*/ 142102 h 3101095"/>
              <a:gd name="connsiteX9" fmla="*/ 148281 w 2588741"/>
              <a:gd name="connsiteY9" fmla="*/ 160637 h 3101095"/>
              <a:gd name="connsiteX10" fmla="*/ 135925 w 2588741"/>
              <a:gd name="connsiteY10" fmla="*/ 191529 h 3101095"/>
              <a:gd name="connsiteX11" fmla="*/ 129746 w 2588741"/>
              <a:gd name="connsiteY11" fmla="*/ 1062681 h 3101095"/>
              <a:gd name="connsiteX12" fmla="*/ 0 w 2588741"/>
              <a:gd name="connsiteY12" fmla="*/ 1062681 h 3101095"/>
              <a:gd name="connsiteX13" fmla="*/ 0 w 2588741"/>
              <a:gd name="connsiteY13" fmla="*/ 105032 h 3101095"/>
              <a:gd name="connsiteX14" fmla="*/ 6179 w 2588741"/>
              <a:gd name="connsiteY14" fmla="*/ 80318 h 3101095"/>
              <a:gd name="connsiteX15" fmla="*/ 24714 w 2588741"/>
              <a:gd name="connsiteY15" fmla="*/ 55605 h 3101095"/>
              <a:gd name="connsiteX16" fmla="*/ 37070 w 2588741"/>
              <a:gd name="connsiteY16" fmla="*/ 30891 h 3101095"/>
              <a:gd name="connsiteX17" fmla="*/ 86498 w 2588741"/>
              <a:gd name="connsiteY17" fmla="*/ 12356 h 3101095"/>
              <a:gd name="connsiteX18" fmla="*/ 135925 w 2588741"/>
              <a:gd name="connsiteY18" fmla="*/ 0 h 3101095"/>
              <a:gd name="connsiteX19" fmla="*/ 2131541 w 2588741"/>
              <a:gd name="connsiteY19" fmla="*/ 0 h 3101095"/>
              <a:gd name="connsiteX20" fmla="*/ 2168611 w 2588741"/>
              <a:gd name="connsiteY20" fmla="*/ 18535 h 3101095"/>
              <a:gd name="connsiteX21" fmla="*/ 2193325 w 2588741"/>
              <a:gd name="connsiteY21" fmla="*/ 37070 h 3101095"/>
              <a:gd name="connsiteX22" fmla="*/ 2218038 w 2588741"/>
              <a:gd name="connsiteY22" fmla="*/ 67962 h 3101095"/>
              <a:gd name="connsiteX23" fmla="*/ 2224216 w 2588741"/>
              <a:gd name="connsiteY23" fmla="*/ 154459 h 3101095"/>
              <a:gd name="connsiteX24" fmla="*/ 2255108 w 2588741"/>
              <a:gd name="connsiteY24" fmla="*/ 2928551 h 3101095"/>
              <a:gd name="connsiteX25" fmla="*/ 2273643 w 2588741"/>
              <a:gd name="connsiteY25" fmla="*/ 2953264 h 3101095"/>
              <a:gd name="connsiteX26" fmla="*/ 2298357 w 2588741"/>
              <a:gd name="connsiteY26" fmla="*/ 2965621 h 3101095"/>
              <a:gd name="connsiteX27" fmla="*/ 2588741 w 2588741"/>
              <a:gd name="connsiteY27" fmla="*/ 2965621 h 3101095"/>
              <a:gd name="connsiteX28" fmla="*/ 2585394 w 2588741"/>
              <a:gd name="connsiteY28"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094470 w 2588741"/>
              <a:gd name="connsiteY3" fmla="*/ 166816 h 3101095"/>
              <a:gd name="connsiteX4" fmla="*/ 2082114 w 2588741"/>
              <a:gd name="connsiteY4" fmla="*/ 142102 h 3101095"/>
              <a:gd name="connsiteX5" fmla="*/ 2032687 w 2588741"/>
              <a:gd name="connsiteY5" fmla="*/ 123567 h 3101095"/>
              <a:gd name="connsiteX6" fmla="*/ 222422 w 2588741"/>
              <a:gd name="connsiteY6" fmla="*/ 129745 h 3101095"/>
              <a:gd name="connsiteX7" fmla="*/ 166816 w 2588741"/>
              <a:gd name="connsiteY7" fmla="*/ 142102 h 3101095"/>
              <a:gd name="connsiteX8" fmla="*/ 148281 w 2588741"/>
              <a:gd name="connsiteY8" fmla="*/ 160637 h 3101095"/>
              <a:gd name="connsiteX9" fmla="*/ 135925 w 2588741"/>
              <a:gd name="connsiteY9" fmla="*/ 191529 h 3101095"/>
              <a:gd name="connsiteX10" fmla="*/ 129746 w 2588741"/>
              <a:gd name="connsiteY10" fmla="*/ 1062681 h 3101095"/>
              <a:gd name="connsiteX11" fmla="*/ 0 w 2588741"/>
              <a:gd name="connsiteY11" fmla="*/ 1062681 h 3101095"/>
              <a:gd name="connsiteX12" fmla="*/ 0 w 2588741"/>
              <a:gd name="connsiteY12" fmla="*/ 105032 h 3101095"/>
              <a:gd name="connsiteX13" fmla="*/ 6179 w 2588741"/>
              <a:gd name="connsiteY13" fmla="*/ 80318 h 3101095"/>
              <a:gd name="connsiteX14" fmla="*/ 24714 w 2588741"/>
              <a:gd name="connsiteY14" fmla="*/ 55605 h 3101095"/>
              <a:gd name="connsiteX15" fmla="*/ 37070 w 2588741"/>
              <a:gd name="connsiteY15" fmla="*/ 30891 h 3101095"/>
              <a:gd name="connsiteX16" fmla="*/ 86498 w 2588741"/>
              <a:gd name="connsiteY16" fmla="*/ 12356 h 3101095"/>
              <a:gd name="connsiteX17" fmla="*/ 135925 w 2588741"/>
              <a:gd name="connsiteY17" fmla="*/ 0 h 3101095"/>
              <a:gd name="connsiteX18" fmla="*/ 2131541 w 2588741"/>
              <a:gd name="connsiteY18" fmla="*/ 0 h 3101095"/>
              <a:gd name="connsiteX19" fmla="*/ 2168611 w 2588741"/>
              <a:gd name="connsiteY19" fmla="*/ 18535 h 3101095"/>
              <a:gd name="connsiteX20" fmla="*/ 2193325 w 2588741"/>
              <a:gd name="connsiteY20" fmla="*/ 37070 h 3101095"/>
              <a:gd name="connsiteX21" fmla="*/ 2218038 w 2588741"/>
              <a:gd name="connsiteY21" fmla="*/ 67962 h 3101095"/>
              <a:gd name="connsiteX22" fmla="*/ 2224216 w 2588741"/>
              <a:gd name="connsiteY22" fmla="*/ 154459 h 3101095"/>
              <a:gd name="connsiteX23" fmla="*/ 2255108 w 2588741"/>
              <a:gd name="connsiteY23" fmla="*/ 2928551 h 3101095"/>
              <a:gd name="connsiteX24" fmla="*/ 2273643 w 2588741"/>
              <a:gd name="connsiteY24" fmla="*/ 2953264 h 3101095"/>
              <a:gd name="connsiteX25" fmla="*/ 2298357 w 2588741"/>
              <a:gd name="connsiteY25" fmla="*/ 2965621 h 3101095"/>
              <a:gd name="connsiteX26" fmla="*/ 2588741 w 2588741"/>
              <a:gd name="connsiteY26" fmla="*/ 2965621 h 3101095"/>
              <a:gd name="connsiteX27" fmla="*/ 2585394 w 2588741"/>
              <a:gd name="connsiteY27"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298357 w 2588741"/>
              <a:gd name="connsiteY24" fmla="*/ 2965621 h 3101095"/>
              <a:gd name="connsiteX25" fmla="*/ 2588741 w 2588741"/>
              <a:gd name="connsiteY25" fmla="*/ 2965621 h 3101095"/>
              <a:gd name="connsiteX26" fmla="*/ 2585394 w 2588741"/>
              <a:gd name="connsiteY26"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588741 w 2588741"/>
              <a:gd name="connsiteY24" fmla="*/ 2965621 h 3101095"/>
              <a:gd name="connsiteX25" fmla="*/ 2585394 w 2588741"/>
              <a:gd name="connsiteY25"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588741 w 2588741"/>
              <a:gd name="connsiteY23" fmla="*/ 2965621 h 3101095"/>
              <a:gd name="connsiteX24" fmla="*/ 2585394 w 2588741"/>
              <a:gd name="connsiteY24"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588741 w 2588741"/>
              <a:gd name="connsiteY22" fmla="*/ 2965621 h 3101095"/>
              <a:gd name="connsiteX23" fmla="*/ 2585394 w 2588741"/>
              <a:gd name="connsiteY23" fmla="*/ 3099679 h 3101095"/>
              <a:gd name="connsiteX0" fmla="*/ 2585394 w 2588741"/>
              <a:gd name="connsiteY0" fmla="*/ 3099679 h 3099679"/>
              <a:gd name="connsiteX1" fmla="*/ 2094470 w 2588741"/>
              <a:gd name="connsiteY1" fmla="*/ 166816 h 3099679"/>
              <a:gd name="connsiteX2" fmla="*/ 2082114 w 2588741"/>
              <a:gd name="connsiteY2" fmla="*/ 142102 h 3099679"/>
              <a:gd name="connsiteX3" fmla="*/ 2032687 w 2588741"/>
              <a:gd name="connsiteY3" fmla="*/ 123567 h 3099679"/>
              <a:gd name="connsiteX4" fmla="*/ 222422 w 2588741"/>
              <a:gd name="connsiteY4" fmla="*/ 129745 h 3099679"/>
              <a:gd name="connsiteX5" fmla="*/ 166816 w 2588741"/>
              <a:gd name="connsiteY5" fmla="*/ 142102 h 3099679"/>
              <a:gd name="connsiteX6" fmla="*/ 148281 w 2588741"/>
              <a:gd name="connsiteY6" fmla="*/ 160637 h 3099679"/>
              <a:gd name="connsiteX7" fmla="*/ 135925 w 2588741"/>
              <a:gd name="connsiteY7" fmla="*/ 191529 h 3099679"/>
              <a:gd name="connsiteX8" fmla="*/ 129746 w 2588741"/>
              <a:gd name="connsiteY8" fmla="*/ 1062681 h 3099679"/>
              <a:gd name="connsiteX9" fmla="*/ 0 w 2588741"/>
              <a:gd name="connsiteY9" fmla="*/ 1062681 h 3099679"/>
              <a:gd name="connsiteX10" fmla="*/ 0 w 2588741"/>
              <a:gd name="connsiteY10" fmla="*/ 105032 h 3099679"/>
              <a:gd name="connsiteX11" fmla="*/ 6179 w 2588741"/>
              <a:gd name="connsiteY11" fmla="*/ 80318 h 3099679"/>
              <a:gd name="connsiteX12" fmla="*/ 24714 w 2588741"/>
              <a:gd name="connsiteY12" fmla="*/ 55605 h 3099679"/>
              <a:gd name="connsiteX13" fmla="*/ 37070 w 2588741"/>
              <a:gd name="connsiteY13" fmla="*/ 30891 h 3099679"/>
              <a:gd name="connsiteX14" fmla="*/ 86498 w 2588741"/>
              <a:gd name="connsiteY14" fmla="*/ 12356 h 3099679"/>
              <a:gd name="connsiteX15" fmla="*/ 135925 w 2588741"/>
              <a:gd name="connsiteY15" fmla="*/ 0 h 3099679"/>
              <a:gd name="connsiteX16" fmla="*/ 2131541 w 2588741"/>
              <a:gd name="connsiteY16" fmla="*/ 0 h 3099679"/>
              <a:gd name="connsiteX17" fmla="*/ 2168611 w 2588741"/>
              <a:gd name="connsiteY17" fmla="*/ 18535 h 3099679"/>
              <a:gd name="connsiteX18" fmla="*/ 2193325 w 2588741"/>
              <a:gd name="connsiteY18" fmla="*/ 37070 h 3099679"/>
              <a:gd name="connsiteX19" fmla="*/ 2218038 w 2588741"/>
              <a:gd name="connsiteY19" fmla="*/ 67962 h 3099679"/>
              <a:gd name="connsiteX20" fmla="*/ 2224216 w 2588741"/>
              <a:gd name="connsiteY20" fmla="*/ 154459 h 3099679"/>
              <a:gd name="connsiteX21" fmla="*/ 2588741 w 2588741"/>
              <a:gd name="connsiteY21" fmla="*/ 2965621 h 3099679"/>
              <a:gd name="connsiteX22" fmla="*/ 2585394 w 2588741"/>
              <a:gd name="connsiteY22" fmla="*/ 3099679 h 3099679"/>
              <a:gd name="connsiteX0" fmla="*/ 2585394 w 2585394"/>
              <a:gd name="connsiteY0" fmla="*/ 3099679 h 3099679"/>
              <a:gd name="connsiteX1" fmla="*/ 2094470 w 2585394"/>
              <a:gd name="connsiteY1" fmla="*/ 166816 h 3099679"/>
              <a:gd name="connsiteX2" fmla="*/ 2082114 w 2585394"/>
              <a:gd name="connsiteY2" fmla="*/ 142102 h 3099679"/>
              <a:gd name="connsiteX3" fmla="*/ 2032687 w 2585394"/>
              <a:gd name="connsiteY3" fmla="*/ 123567 h 3099679"/>
              <a:gd name="connsiteX4" fmla="*/ 222422 w 2585394"/>
              <a:gd name="connsiteY4" fmla="*/ 129745 h 3099679"/>
              <a:gd name="connsiteX5" fmla="*/ 166816 w 2585394"/>
              <a:gd name="connsiteY5" fmla="*/ 142102 h 3099679"/>
              <a:gd name="connsiteX6" fmla="*/ 148281 w 2585394"/>
              <a:gd name="connsiteY6" fmla="*/ 160637 h 3099679"/>
              <a:gd name="connsiteX7" fmla="*/ 135925 w 2585394"/>
              <a:gd name="connsiteY7" fmla="*/ 191529 h 3099679"/>
              <a:gd name="connsiteX8" fmla="*/ 129746 w 2585394"/>
              <a:gd name="connsiteY8" fmla="*/ 1062681 h 3099679"/>
              <a:gd name="connsiteX9" fmla="*/ 0 w 2585394"/>
              <a:gd name="connsiteY9" fmla="*/ 1062681 h 3099679"/>
              <a:gd name="connsiteX10" fmla="*/ 0 w 2585394"/>
              <a:gd name="connsiteY10" fmla="*/ 105032 h 3099679"/>
              <a:gd name="connsiteX11" fmla="*/ 6179 w 2585394"/>
              <a:gd name="connsiteY11" fmla="*/ 80318 h 3099679"/>
              <a:gd name="connsiteX12" fmla="*/ 24714 w 2585394"/>
              <a:gd name="connsiteY12" fmla="*/ 55605 h 3099679"/>
              <a:gd name="connsiteX13" fmla="*/ 37070 w 2585394"/>
              <a:gd name="connsiteY13" fmla="*/ 30891 h 3099679"/>
              <a:gd name="connsiteX14" fmla="*/ 86498 w 2585394"/>
              <a:gd name="connsiteY14" fmla="*/ 12356 h 3099679"/>
              <a:gd name="connsiteX15" fmla="*/ 135925 w 2585394"/>
              <a:gd name="connsiteY15" fmla="*/ 0 h 3099679"/>
              <a:gd name="connsiteX16" fmla="*/ 2131541 w 2585394"/>
              <a:gd name="connsiteY16" fmla="*/ 0 h 3099679"/>
              <a:gd name="connsiteX17" fmla="*/ 2168611 w 2585394"/>
              <a:gd name="connsiteY17" fmla="*/ 18535 h 3099679"/>
              <a:gd name="connsiteX18" fmla="*/ 2193325 w 2585394"/>
              <a:gd name="connsiteY18" fmla="*/ 37070 h 3099679"/>
              <a:gd name="connsiteX19" fmla="*/ 2218038 w 2585394"/>
              <a:gd name="connsiteY19" fmla="*/ 67962 h 3099679"/>
              <a:gd name="connsiteX20" fmla="*/ 2224216 w 2585394"/>
              <a:gd name="connsiteY20" fmla="*/ 154459 h 3099679"/>
              <a:gd name="connsiteX21" fmla="*/ 2585394 w 2585394"/>
              <a:gd name="connsiteY21" fmla="*/ 3099679 h 3099679"/>
              <a:gd name="connsiteX0" fmla="*/ 2224216 w 2224216"/>
              <a:gd name="connsiteY0" fmla="*/ 154459 h 1062681"/>
              <a:gd name="connsiteX1" fmla="*/ 2094470 w 2224216"/>
              <a:gd name="connsiteY1" fmla="*/ 166816 h 1062681"/>
              <a:gd name="connsiteX2" fmla="*/ 2082114 w 2224216"/>
              <a:gd name="connsiteY2" fmla="*/ 142102 h 1062681"/>
              <a:gd name="connsiteX3" fmla="*/ 2032687 w 2224216"/>
              <a:gd name="connsiteY3" fmla="*/ 123567 h 1062681"/>
              <a:gd name="connsiteX4" fmla="*/ 222422 w 2224216"/>
              <a:gd name="connsiteY4" fmla="*/ 129745 h 1062681"/>
              <a:gd name="connsiteX5" fmla="*/ 166816 w 2224216"/>
              <a:gd name="connsiteY5" fmla="*/ 142102 h 1062681"/>
              <a:gd name="connsiteX6" fmla="*/ 148281 w 2224216"/>
              <a:gd name="connsiteY6" fmla="*/ 160637 h 1062681"/>
              <a:gd name="connsiteX7" fmla="*/ 135925 w 2224216"/>
              <a:gd name="connsiteY7" fmla="*/ 191529 h 1062681"/>
              <a:gd name="connsiteX8" fmla="*/ 129746 w 2224216"/>
              <a:gd name="connsiteY8" fmla="*/ 1062681 h 1062681"/>
              <a:gd name="connsiteX9" fmla="*/ 0 w 2224216"/>
              <a:gd name="connsiteY9" fmla="*/ 1062681 h 1062681"/>
              <a:gd name="connsiteX10" fmla="*/ 0 w 2224216"/>
              <a:gd name="connsiteY10" fmla="*/ 105032 h 1062681"/>
              <a:gd name="connsiteX11" fmla="*/ 6179 w 2224216"/>
              <a:gd name="connsiteY11" fmla="*/ 80318 h 1062681"/>
              <a:gd name="connsiteX12" fmla="*/ 24714 w 2224216"/>
              <a:gd name="connsiteY12" fmla="*/ 55605 h 1062681"/>
              <a:gd name="connsiteX13" fmla="*/ 37070 w 2224216"/>
              <a:gd name="connsiteY13" fmla="*/ 30891 h 1062681"/>
              <a:gd name="connsiteX14" fmla="*/ 86498 w 2224216"/>
              <a:gd name="connsiteY14" fmla="*/ 12356 h 1062681"/>
              <a:gd name="connsiteX15" fmla="*/ 135925 w 2224216"/>
              <a:gd name="connsiteY15" fmla="*/ 0 h 1062681"/>
              <a:gd name="connsiteX16" fmla="*/ 2131541 w 2224216"/>
              <a:gd name="connsiteY16" fmla="*/ 0 h 1062681"/>
              <a:gd name="connsiteX17" fmla="*/ 2168611 w 2224216"/>
              <a:gd name="connsiteY17" fmla="*/ 18535 h 1062681"/>
              <a:gd name="connsiteX18" fmla="*/ 2193325 w 2224216"/>
              <a:gd name="connsiteY18" fmla="*/ 37070 h 1062681"/>
              <a:gd name="connsiteX19" fmla="*/ 2218038 w 2224216"/>
              <a:gd name="connsiteY19" fmla="*/ 67962 h 1062681"/>
              <a:gd name="connsiteX20" fmla="*/ 2224216 w 2224216"/>
              <a:gd name="connsiteY20" fmla="*/ 154459 h 1062681"/>
              <a:gd name="connsiteX0" fmla="*/ 2224216 w 2224216"/>
              <a:gd name="connsiteY0" fmla="*/ 154459 h 1062681"/>
              <a:gd name="connsiteX1" fmla="*/ 2082114 w 2224216"/>
              <a:gd name="connsiteY1" fmla="*/ 142102 h 1062681"/>
              <a:gd name="connsiteX2" fmla="*/ 2032687 w 2224216"/>
              <a:gd name="connsiteY2" fmla="*/ 123567 h 1062681"/>
              <a:gd name="connsiteX3" fmla="*/ 222422 w 2224216"/>
              <a:gd name="connsiteY3" fmla="*/ 129745 h 1062681"/>
              <a:gd name="connsiteX4" fmla="*/ 166816 w 2224216"/>
              <a:gd name="connsiteY4" fmla="*/ 142102 h 1062681"/>
              <a:gd name="connsiteX5" fmla="*/ 148281 w 2224216"/>
              <a:gd name="connsiteY5" fmla="*/ 160637 h 1062681"/>
              <a:gd name="connsiteX6" fmla="*/ 135925 w 2224216"/>
              <a:gd name="connsiteY6" fmla="*/ 191529 h 1062681"/>
              <a:gd name="connsiteX7" fmla="*/ 129746 w 2224216"/>
              <a:gd name="connsiteY7" fmla="*/ 1062681 h 1062681"/>
              <a:gd name="connsiteX8" fmla="*/ 0 w 2224216"/>
              <a:gd name="connsiteY8" fmla="*/ 1062681 h 1062681"/>
              <a:gd name="connsiteX9" fmla="*/ 0 w 2224216"/>
              <a:gd name="connsiteY9" fmla="*/ 105032 h 1062681"/>
              <a:gd name="connsiteX10" fmla="*/ 6179 w 2224216"/>
              <a:gd name="connsiteY10" fmla="*/ 80318 h 1062681"/>
              <a:gd name="connsiteX11" fmla="*/ 24714 w 2224216"/>
              <a:gd name="connsiteY11" fmla="*/ 55605 h 1062681"/>
              <a:gd name="connsiteX12" fmla="*/ 37070 w 2224216"/>
              <a:gd name="connsiteY12" fmla="*/ 30891 h 1062681"/>
              <a:gd name="connsiteX13" fmla="*/ 86498 w 2224216"/>
              <a:gd name="connsiteY13" fmla="*/ 12356 h 1062681"/>
              <a:gd name="connsiteX14" fmla="*/ 135925 w 2224216"/>
              <a:gd name="connsiteY14" fmla="*/ 0 h 1062681"/>
              <a:gd name="connsiteX15" fmla="*/ 2131541 w 2224216"/>
              <a:gd name="connsiteY15" fmla="*/ 0 h 1062681"/>
              <a:gd name="connsiteX16" fmla="*/ 2168611 w 2224216"/>
              <a:gd name="connsiteY16" fmla="*/ 18535 h 1062681"/>
              <a:gd name="connsiteX17" fmla="*/ 2193325 w 2224216"/>
              <a:gd name="connsiteY17" fmla="*/ 37070 h 1062681"/>
              <a:gd name="connsiteX18" fmla="*/ 2218038 w 2224216"/>
              <a:gd name="connsiteY18" fmla="*/ 67962 h 1062681"/>
              <a:gd name="connsiteX19" fmla="*/ 2224216 w 2224216"/>
              <a:gd name="connsiteY19" fmla="*/ 154459 h 1062681"/>
              <a:gd name="connsiteX0" fmla="*/ 2218038 w 2218038"/>
              <a:gd name="connsiteY0" fmla="*/ 67962 h 1062681"/>
              <a:gd name="connsiteX1" fmla="*/ 2082114 w 2218038"/>
              <a:gd name="connsiteY1" fmla="*/ 142102 h 1062681"/>
              <a:gd name="connsiteX2" fmla="*/ 2032687 w 2218038"/>
              <a:gd name="connsiteY2" fmla="*/ 123567 h 1062681"/>
              <a:gd name="connsiteX3" fmla="*/ 222422 w 2218038"/>
              <a:gd name="connsiteY3" fmla="*/ 129745 h 1062681"/>
              <a:gd name="connsiteX4" fmla="*/ 166816 w 2218038"/>
              <a:gd name="connsiteY4" fmla="*/ 142102 h 1062681"/>
              <a:gd name="connsiteX5" fmla="*/ 148281 w 2218038"/>
              <a:gd name="connsiteY5" fmla="*/ 160637 h 1062681"/>
              <a:gd name="connsiteX6" fmla="*/ 135925 w 2218038"/>
              <a:gd name="connsiteY6" fmla="*/ 191529 h 1062681"/>
              <a:gd name="connsiteX7" fmla="*/ 129746 w 2218038"/>
              <a:gd name="connsiteY7" fmla="*/ 1062681 h 1062681"/>
              <a:gd name="connsiteX8" fmla="*/ 0 w 2218038"/>
              <a:gd name="connsiteY8" fmla="*/ 1062681 h 1062681"/>
              <a:gd name="connsiteX9" fmla="*/ 0 w 2218038"/>
              <a:gd name="connsiteY9" fmla="*/ 105032 h 1062681"/>
              <a:gd name="connsiteX10" fmla="*/ 6179 w 2218038"/>
              <a:gd name="connsiteY10" fmla="*/ 80318 h 1062681"/>
              <a:gd name="connsiteX11" fmla="*/ 24714 w 2218038"/>
              <a:gd name="connsiteY11" fmla="*/ 55605 h 1062681"/>
              <a:gd name="connsiteX12" fmla="*/ 37070 w 2218038"/>
              <a:gd name="connsiteY12" fmla="*/ 30891 h 1062681"/>
              <a:gd name="connsiteX13" fmla="*/ 86498 w 2218038"/>
              <a:gd name="connsiteY13" fmla="*/ 12356 h 1062681"/>
              <a:gd name="connsiteX14" fmla="*/ 135925 w 2218038"/>
              <a:gd name="connsiteY14" fmla="*/ 0 h 1062681"/>
              <a:gd name="connsiteX15" fmla="*/ 2131541 w 2218038"/>
              <a:gd name="connsiteY15" fmla="*/ 0 h 1062681"/>
              <a:gd name="connsiteX16" fmla="*/ 2168611 w 2218038"/>
              <a:gd name="connsiteY16" fmla="*/ 18535 h 1062681"/>
              <a:gd name="connsiteX17" fmla="*/ 2193325 w 2218038"/>
              <a:gd name="connsiteY17" fmla="*/ 37070 h 1062681"/>
              <a:gd name="connsiteX18" fmla="*/ 2218038 w 2218038"/>
              <a:gd name="connsiteY18" fmla="*/ 67962 h 1062681"/>
              <a:gd name="connsiteX0" fmla="*/ 2193325 w 2193325"/>
              <a:gd name="connsiteY0" fmla="*/ 37070 h 1062681"/>
              <a:gd name="connsiteX1" fmla="*/ 2082114 w 2193325"/>
              <a:gd name="connsiteY1" fmla="*/ 142102 h 1062681"/>
              <a:gd name="connsiteX2" fmla="*/ 2032687 w 2193325"/>
              <a:gd name="connsiteY2" fmla="*/ 123567 h 1062681"/>
              <a:gd name="connsiteX3" fmla="*/ 222422 w 2193325"/>
              <a:gd name="connsiteY3" fmla="*/ 129745 h 1062681"/>
              <a:gd name="connsiteX4" fmla="*/ 166816 w 2193325"/>
              <a:gd name="connsiteY4" fmla="*/ 142102 h 1062681"/>
              <a:gd name="connsiteX5" fmla="*/ 148281 w 2193325"/>
              <a:gd name="connsiteY5" fmla="*/ 160637 h 1062681"/>
              <a:gd name="connsiteX6" fmla="*/ 135925 w 2193325"/>
              <a:gd name="connsiteY6" fmla="*/ 191529 h 1062681"/>
              <a:gd name="connsiteX7" fmla="*/ 129746 w 2193325"/>
              <a:gd name="connsiteY7" fmla="*/ 1062681 h 1062681"/>
              <a:gd name="connsiteX8" fmla="*/ 0 w 2193325"/>
              <a:gd name="connsiteY8" fmla="*/ 1062681 h 1062681"/>
              <a:gd name="connsiteX9" fmla="*/ 0 w 2193325"/>
              <a:gd name="connsiteY9" fmla="*/ 105032 h 1062681"/>
              <a:gd name="connsiteX10" fmla="*/ 6179 w 2193325"/>
              <a:gd name="connsiteY10" fmla="*/ 80318 h 1062681"/>
              <a:gd name="connsiteX11" fmla="*/ 24714 w 2193325"/>
              <a:gd name="connsiteY11" fmla="*/ 55605 h 1062681"/>
              <a:gd name="connsiteX12" fmla="*/ 37070 w 2193325"/>
              <a:gd name="connsiteY12" fmla="*/ 30891 h 1062681"/>
              <a:gd name="connsiteX13" fmla="*/ 86498 w 2193325"/>
              <a:gd name="connsiteY13" fmla="*/ 12356 h 1062681"/>
              <a:gd name="connsiteX14" fmla="*/ 135925 w 2193325"/>
              <a:gd name="connsiteY14" fmla="*/ 0 h 1062681"/>
              <a:gd name="connsiteX15" fmla="*/ 2131541 w 2193325"/>
              <a:gd name="connsiteY15" fmla="*/ 0 h 1062681"/>
              <a:gd name="connsiteX16" fmla="*/ 2168611 w 2193325"/>
              <a:gd name="connsiteY16" fmla="*/ 18535 h 1062681"/>
              <a:gd name="connsiteX17" fmla="*/ 2193325 w 2193325"/>
              <a:gd name="connsiteY17" fmla="*/ 37070 h 1062681"/>
              <a:gd name="connsiteX0" fmla="*/ 2193325 w 2193325"/>
              <a:gd name="connsiteY0" fmla="*/ 37070 h 1062681"/>
              <a:gd name="connsiteX1" fmla="*/ 2032687 w 2193325"/>
              <a:gd name="connsiteY1" fmla="*/ 123567 h 1062681"/>
              <a:gd name="connsiteX2" fmla="*/ 222422 w 2193325"/>
              <a:gd name="connsiteY2" fmla="*/ 129745 h 1062681"/>
              <a:gd name="connsiteX3" fmla="*/ 166816 w 2193325"/>
              <a:gd name="connsiteY3" fmla="*/ 142102 h 1062681"/>
              <a:gd name="connsiteX4" fmla="*/ 148281 w 2193325"/>
              <a:gd name="connsiteY4" fmla="*/ 160637 h 1062681"/>
              <a:gd name="connsiteX5" fmla="*/ 135925 w 2193325"/>
              <a:gd name="connsiteY5" fmla="*/ 191529 h 1062681"/>
              <a:gd name="connsiteX6" fmla="*/ 129746 w 2193325"/>
              <a:gd name="connsiteY6" fmla="*/ 1062681 h 1062681"/>
              <a:gd name="connsiteX7" fmla="*/ 0 w 2193325"/>
              <a:gd name="connsiteY7" fmla="*/ 1062681 h 1062681"/>
              <a:gd name="connsiteX8" fmla="*/ 0 w 2193325"/>
              <a:gd name="connsiteY8" fmla="*/ 105032 h 1062681"/>
              <a:gd name="connsiteX9" fmla="*/ 6179 w 2193325"/>
              <a:gd name="connsiteY9" fmla="*/ 80318 h 1062681"/>
              <a:gd name="connsiteX10" fmla="*/ 24714 w 2193325"/>
              <a:gd name="connsiteY10" fmla="*/ 55605 h 1062681"/>
              <a:gd name="connsiteX11" fmla="*/ 37070 w 2193325"/>
              <a:gd name="connsiteY11" fmla="*/ 30891 h 1062681"/>
              <a:gd name="connsiteX12" fmla="*/ 86498 w 2193325"/>
              <a:gd name="connsiteY12" fmla="*/ 12356 h 1062681"/>
              <a:gd name="connsiteX13" fmla="*/ 135925 w 2193325"/>
              <a:gd name="connsiteY13" fmla="*/ 0 h 1062681"/>
              <a:gd name="connsiteX14" fmla="*/ 2131541 w 2193325"/>
              <a:gd name="connsiteY14" fmla="*/ 0 h 1062681"/>
              <a:gd name="connsiteX15" fmla="*/ 2168611 w 2193325"/>
              <a:gd name="connsiteY15" fmla="*/ 18535 h 1062681"/>
              <a:gd name="connsiteX16" fmla="*/ 2193325 w 2193325"/>
              <a:gd name="connsiteY16" fmla="*/ 37070 h 1062681"/>
              <a:gd name="connsiteX0" fmla="*/ 2168611 w 2168611"/>
              <a:gd name="connsiteY0" fmla="*/ 18535 h 1062681"/>
              <a:gd name="connsiteX1" fmla="*/ 2032687 w 2168611"/>
              <a:gd name="connsiteY1" fmla="*/ 123567 h 1062681"/>
              <a:gd name="connsiteX2" fmla="*/ 222422 w 2168611"/>
              <a:gd name="connsiteY2" fmla="*/ 129745 h 1062681"/>
              <a:gd name="connsiteX3" fmla="*/ 166816 w 2168611"/>
              <a:gd name="connsiteY3" fmla="*/ 142102 h 1062681"/>
              <a:gd name="connsiteX4" fmla="*/ 148281 w 2168611"/>
              <a:gd name="connsiteY4" fmla="*/ 160637 h 1062681"/>
              <a:gd name="connsiteX5" fmla="*/ 135925 w 2168611"/>
              <a:gd name="connsiteY5" fmla="*/ 191529 h 1062681"/>
              <a:gd name="connsiteX6" fmla="*/ 129746 w 2168611"/>
              <a:gd name="connsiteY6" fmla="*/ 1062681 h 1062681"/>
              <a:gd name="connsiteX7" fmla="*/ 0 w 2168611"/>
              <a:gd name="connsiteY7" fmla="*/ 1062681 h 1062681"/>
              <a:gd name="connsiteX8" fmla="*/ 0 w 2168611"/>
              <a:gd name="connsiteY8" fmla="*/ 105032 h 1062681"/>
              <a:gd name="connsiteX9" fmla="*/ 6179 w 2168611"/>
              <a:gd name="connsiteY9" fmla="*/ 80318 h 1062681"/>
              <a:gd name="connsiteX10" fmla="*/ 24714 w 2168611"/>
              <a:gd name="connsiteY10" fmla="*/ 55605 h 1062681"/>
              <a:gd name="connsiteX11" fmla="*/ 37070 w 2168611"/>
              <a:gd name="connsiteY11" fmla="*/ 30891 h 1062681"/>
              <a:gd name="connsiteX12" fmla="*/ 86498 w 2168611"/>
              <a:gd name="connsiteY12" fmla="*/ 12356 h 1062681"/>
              <a:gd name="connsiteX13" fmla="*/ 135925 w 2168611"/>
              <a:gd name="connsiteY13" fmla="*/ 0 h 1062681"/>
              <a:gd name="connsiteX14" fmla="*/ 2131541 w 2168611"/>
              <a:gd name="connsiteY14" fmla="*/ 0 h 1062681"/>
              <a:gd name="connsiteX15" fmla="*/ 2168611 w 2168611"/>
              <a:gd name="connsiteY15" fmla="*/ 18535 h 1062681"/>
              <a:gd name="connsiteX0" fmla="*/ 2131541 w 2131541"/>
              <a:gd name="connsiteY0" fmla="*/ 0 h 1062681"/>
              <a:gd name="connsiteX1" fmla="*/ 2032687 w 2131541"/>
              <a:gd name="connsiteY1" fmla="*/ 123567 h 1062681"/>
              <a:gd name="connsiteX2" fmla="*/ 222422 w 2131541"/>
              <a:gd name="connsiteY2" fmla="*/ 129745 h 1062681"/>
              <a:gd name="connsiteX3" fmla="*/ 166816 w 2131541"/>
              <a:gd name="connsiteY3" fmla="*/ 142102 h 1062681"/>
              <a:gd name="connsiteX4" fmla="*/ 148281 w 2131541"/>
              <a:gd name="connsiteY4" fmla="*/ 160637 h 1062681"/>
              <a:gd name="connsiteX5" fmla="*/ 135925 w 2131541"/>
              <a:gd name="connsiteY5" fmla="*/ 191529 h 1062681"/>
              <a:gd name="connsiteX6" fmla="*/ 129746 w 2131541"/>
              <a:gd name="connsiteY6" fmla="*/ 1062681 h 1062681"/>
              <a:gd name="connsiteX7" fmla="*/ 0 w 2131541"/>
              <a:gd name="connsiteY7" fmla="*/ 1062681 h 1062681"/>
              <a:gd name="connsiteX8" fmla="*/ 0 w 2131541"/>
              <a:gd name="connsiteY8" fmla="*/ 105032 h 1062681"/>
              <a:gd name="connsiteX9" fmla="*/ 6179 w 2131541"/>
              <a:gd name="connsiteY9" fmla="*/ 80318 h 1062681"/>
              <a:gd name="connsiteX10" fmla="*/ 24714 w 2131541"/>
              <a:gd name="connsiteY10" fmla="*/ 55605 h 1062681"/>
              <a:gd name="connsiteX11" fmla="*/ 37070 w 2131541"/>
              <a:gd name="connsiteY11" fmla="*/ 30891 h 1062681"/>
              <a:gd name="connsiteX12" fmla="*/ 86498 w 2131541"/>
              <a:gd name="connsiteY12" fmla="*/ 12356 h 1062681"/>
              <a:gd name="connsiteX13" fmla="*/ 135925 w 2131541"/>
              <a:gd name="connsiteY13" fmla="*/ 0 h 1062681"/>
              <a:gd name="connsiteX14" fmla="*/ 2131541 w 2131541"/>
              <a:gd name="connsiteY14" fmla="*/ 0 h 1062681"/>
              <a:gd name="connsiteX0" fmla="*/ 2072274 w 2072274"/>
              <a:gd name="connsiteY0" fmla="*/ 0 h 1062681"/>
              <a:gd name="connsiteX1" fmla="*/ 2032687 w 2072274"/>
              <a:gd name="connsiteY1" fmla="*/ 123567 h 1062681"/>
              <a:gd name="connsiteX2" fmla="*/ 222422 w 2072274"/>
              <a:gd name="connsiteY2" fmla="*/ 129745 h 1062681"/>
              <a:gd name="connsiteX3" fmla="*/ 166816 w 2072274"/>
              <a:gd name="connsiteY3" fmla="*/ 142102 h 1062681"/>
              <a:gd name="connsiteX4" fmla="*/ 148281 w 2072274"/>
              <a:gd name="connsiteY4" fmla="*/ 160637 h 1062681"/>
              <a:gd name="connsiteX5" fmla="*/ 135925 w 2072274"/>
              <a:gd name="connsiteY5" fmla="*/ 191529 h 1062681"/>
              <a:gd name="connsiteX6" fmla="*/ 129746 w 2072274"/>
              <a:gd name="connsiteY6" fmla="*/ 1062681 h 1062681"/>
              <a:gd name="connsiteX7" fmla="*/ 0 w 2072274"/>
              <a:gd name="connsiteY7" fmla="*/ 1062681 h 1062681"/>
              <a:gd name="connsiteX8" fmla="*/ 0 w 2072274"/>
              <a:gd name="connsiteY8" fmla="*/ 105032 h 1062681"/>
              <a:gd name="connsiteX9" fmla="*/ 6179 w 2072274"/>
              <a:gd name="connsiteY9" fmla="*/ 80318 h 1062681"/>
              <a:gd name="connsiteX10" fmla="*/ 24714 w 2072274"/>
              <a:gd name="connsiteY10" fmla="*/ 55605 h 1062681"/>
              <a:gd name="connsiteX11" fmla="*/ 37070 w 2072274"/>
              <a:gd name="connsiteY11" fmla="*/ 30891 h 1062681"/>
              <a:gd name="connsiteX12" fmla="*/ 86498 w 2072274"/>
              <a:gd name="connsiteY12" fmla="*/ 12356 h 1062681"/>
              <a:gd name="connsiteX13" fmla="*/ 135925 w 2072274"/>
              <a:gd name="connsiteY13" fmla="*/ 0 h 1062681"/>
              <a:gd name="connsiteX14" fmla="*/ 2072274 w 2072274"/>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0 w 2038408"/>
              <a:gd name="connsiteY7" fmla="*/ 1062681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5378 w 2038408"/>
              <a:gd name="connsiteY7" fmla="*/ 688824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5378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2689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3588"/>
              <a:gd name="connsiteX1" fmla="*/ 2032687 w 2038408"/>
              <a:gd name="connsiteY1" fmla="*/ 123567 h 693588"/>
              <a:gd name="connsiteX2" fmla="*/ 222422 w 2038408"/>
              <a:gd name="connsiteY2" fmla="*/ 129745 h 693588"/>
              <a:gd name="connsiteX3" fmla="*/ 166816 w 2038408"/>
              <a:gd name="connsiteY3" fmla="*/ 142102 h 693588"/>
              <a:gd name="connsiteX4" fmla="*/ 148281 w 2038408"/>
              <a:gd name="connsiteY4" fmla="*/ 160637 h 693588"/>
              <a:gd name="connsiteX5" fmla="*/ 135925 w 2038408"/>
              <a:gd name="connsiteY5" fmla="*/ 191529 h 693588"/>
              <a:gd name="connsiteX6" fmla="*/ 129746 w 2038408"/>
              <a:gd name="connsiteY6" fmla="*/ 693588 h 693588"/>
              <a:gd name="connsiteX7" fmla="*/ 2689 w 2038408"/>
              <a:gd name="connsiteY7" fmla="*/ 688824 h 693588"/>
              <a:gd name="connsiteX8" fmla="*/ 0 w 2038408"/>
              <a:gd name="connsiteY8" fmla="*/ 105032 h 693588"/>
              <a:gd name="connsiteX9" fmla="*/ 6179 w 2038408"/>
              <a:gd name="connsiteY9" fmla="*/ 80318 h 693588"/>
              <a:gd name="connsiteX10" fmla="*/ 24714 w 2038408"/>
              <a:gd name="connsiteY10" fmla="*/ 55605 h 693588"/>
              <a:gd name="connsiteX11" fmla="*/ 37070 w 2038408"/>
              <a:gd name="connsiteY11" fmla="*/ 30891 h 693588"/>
              <a:gd name="connsiteX12" fmla="*/ 86498 w 2038408"/>
              <a:gd name="connsiteY12" fmla="*/ 12356 h 693588"/>
              <a:gd name="connsiteX13" fmla="*/ 135925 w 2038408"/>
              <a:gd name="connsiteY13" fmla="*/ 0 h 693588"/>
              <a:gd name="connsiteX14" fmla="*/ 2038408 w 2038408"/>
              <a:gd name="connsiteY14" fmla="*/ 0 h 693588"/>
              <a:gd name="connsiteX0" fmla="*/ 2038925 w 2038925"/>
              <a:gd name="connsiteY0" fmla="*/ 0 h 695968"/>
              <a:gd name="connsiteX1" fmla="*/ 2033204 w 2038925"/>
              <a:gd name="connsiteY1" fmla="*/ 123567 h 695968"/>
              <a:gd name="connsiteX2" fmla="*/ 222939 w 2038925"/>
              <a:gd name="connsiteY2" fmla="*/ 129745 h 695968"/>
              <a:gd name="connsiteX3" fmla="*/ 167333 w 2038925"/>
              <a:gd name="connsiteY3" fmla="*/ 142102 h 695968"/>
              <a:gd name="connsiteX4" fmla="*/ 148798 w 2038925"/>
              <a:gd name="connsiteY4" fmla="*/ 160637 h 695968"/>
              <a:gd name="connsiteX5" fmla="*/ 136442 w 2038925"/>
              <a:gd name="connsiteY5" fmla="*/ 191529 h 695968"/>
              <a:gd name="connsiteX6" fmla="*/ 130263 w 2038925"/>
              <a:gd name="connsiteY6" fmla="*/ 693588 h 695968"/>
              <a:gd name="connsiteX7" fmla="*/ 517 w 2038925"/>
              <a:gd name="connsiteY7" fmla="*/ 695968 h 695968"/>
              <a:gd name="connsiteX8" fmla="*/ 517 w 2038925"/>
              <a:gd name="connsiteY8" fmla="*/ 105032 h 695968"/>
              <a:gd name="connsiteX9" fmla="*/ 6696 w 2038925"/>
              <a:gd name="connsiteY9" fmla="*/ 80318 h 695968"/>
              <a:gd name="connsiteX10" fmla="*/ 25231 w 2038925"/>
              <a:gd name="connsiteY10" fmla="*/ 55605 h 695968"/>
              <a:gd name="connsiteX11" fmla="*/ 37587 w 2038925"/>
              <a:gd name="connsiteY11" fmla="*/ 30891 h 695968"/>
              <a:gd name="connsiteX12" fmla="*/ 87015 w 2038925"/>
              <a:gd name="connsiteY12" fmla="*/ 12356 h 695968"/>
              <a:gd name="connsiteX13" fmla="*/ 136442 w 2038925"/>
              <a:gd name="connsiteY13" fmla="*/ 0 h 695968"/>
              <a:gd name="connsiteX14" fmla="*/ 2038925 w 2038925"/>
              <a:gd name="connsiteY14" fmla="*/ 0 h 695968"/>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25231 w 2038925"/>
              <a:gd name="connsiteY10" fmla="*/ 55605 h 698350"/>
              <a:gd name="connsiteX11" fmla="*/ 37587 w 2038925"/>
              <a:gd name="connsiteY11" fmla="*/ 30891 h 698350"/>
              <a:gd name="connsiteX12" fmla="*/ 87015 w 2038925"/>
              <a:gd name="connsiteY12" fmla="*/ 12356 h 698350"/>
              <a:gd name="connsiteX13" fmla="*/ 136442 w 2038925"/>
              <a:gd name="connsiteY13" fmla="*/ 0 h 698350"/>
              <a:gd name="connsiteX14" fmla="*/ 2038925 w 2038925"/>
              <a:gd name="connsiteY14"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75149 w 2075149"/>
              <a:gd name="connsiteY0" fmla="*/ 0 h 698350"/>
              <a:gd name="connsiteX1" fmla="*/ 2069428 w 2075149"/>
              <a:gd name="connsiteY1" fmla="*/ 123567 h 698350"/>
              <a:gd name="connsiteX2" fmla="*/ 259163 w 2075149"/>
              <a:gd name="connsiteY2" fmla="*/ 129745 h 698350"/>
              <a:gd name="connsiteX3" fmla="*/ 203557 w 2075149"/>
              <a:gd name="connsiteY3" fmla="*/ 142102 h 698350"/>
              <a:gd name="connsiteX4" fmla="*/ 185022 w 2075149"/>
              <a:gd name="connsiteY4" fmla="*/ 160637 h 698350"/>
              <a:gd name="connsiteX5" fmla="*/ 172666 w 2075149"/>
              <a:gd name="connsiteY5" fmla="*/ 191529 h 698350"/>
              <a:gd name="connsiteX6" fmla="*/ 171865 w 2075149"/>
              <a:gd name="connsiteY6" fmla="*/ 698350 h 698350"/>
              <a:gd name="connsiteX7" fmla="*/ 36741 w 2075149"/>
              <a:gd name="connsiteY7" fmla="*/ 695968 h 698350"/>
              <a:gd name="connsiteX8" fmla="*/ 36741 w 2075149"/>
              <a:gd name="connsiteY8" fmla="*/ 105032 h 698350"/>
              <a:gd name="connsiteX9" fmla="*/ 42920 w 2075149"/>
              <a:gd name="connsiteY9" fmla="*/ 80318 h 698350"/>
              <a:gd name="connsiteX10" fmla="*/ 73811 w 2075149"/>
              <a:gd name="connsiteY10" fmla="*/ 30891 h 698350"/>
              <a:gd name="connsiteX11" fmla="*/ 172666 w 2075149"/>
              <a:gd name="connsiteY11" fmla="*/ 0 h 698350"/>
              <a:gd name="connsiteX12" fmla="*/ 2075149 w 2075149"/>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45653 w 2038925"/>
              <a:gd name="connsiteY10" fmla="*/ 33272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1479958 w 2038734"/>
              <a:gd name="connsiteY1" fmla="*/ 126470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1489366 w 1489366"/>
              <a:gd name="connsiteY0" fmla="*/ 2903 h 698350"/>
              <a:gd name="connsiteX1" fmla="*/ 1479958 w 1489366"/>
              <a:gd name="connsiteY1" fmla="*/ 126470 h 698350"/>
              <a:gd name="connsiteX2" fmla="*/ 222748 w 1489366"/>
              <a:gd name="connsiteY2" fmla="*/ 129745 h 698350"/>
              <a:gd name="connsiteX3" fmla="*/ 159075 w 1489366"/>
              <a:gd name="connsiteY3" fmla="*/ 142102 h 698350"/>
              <a:gd name="connsiteX4" fmla="*/ 136251 w 1489366"/>
              <a:gd name="connsiteY4" fmla="*/ 191529 h 698350"/>
              <a:gd name="connsiteX5" fmla="*/ 135450 w 1489366"/>
              <a:gd name="connsiteY5" fmla="*/ 698350 h 698350"/>
              <a:gd name="connsiteX6" fmla="*/ 326 w 1489366"/>
              <a:gd name="connsiteY6" fmla="*/ 695968 h 698350"/>
              <a:gd name="connsiteX7" fmla="*/ 3015 w 1489366"/>
              <a:gd name="connsiteY7" fmla="*/ 174088 h 698350"/>
              <a:gd name="connsiteX8" fmla="*/ 56219 w 1489366"/>
              <a:gd name="connsiteY8" fmla="*/ 45178 h 698350"/>
              <a:gd name="connsiteX9" fmla="*/ 195405 w 1489366"/>
              <a:gd name="connsiteY9" fmla="*/ 0 h 698350"/>
              <a:gd name="connsiteX10" fmla="*/ 1489366 w 1489366"/>
              <a:gd name="connsiteY10" fmla="*/ 2903 h 698350"/>
              <a:gd name="connsiteX0" fmla="*/ 1481992 w 1481992"/>
              <a:gd name="connsiteY0" fmla="*/ 5806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5806 h 698350"/>
              <a:gd name="connsiteX0" fmla="*/ 1481992 w 1481992"/>
              <a:gd name="connsiteY0" fmla="*/ 1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478977 w 1478977"/>
              <a:gd name="connsiteY0" fmla="*/ 1 h 698736"/>
              <a:gd name="connsiteX1" fmla="*/ 1476943 w 1478977"/>
              <a:gd name="connsiteY1" fmla="*/ 126470 h 698736"/>
              <a:gd name="connsiteX2" fmla="*/ 219733 w 1478977"/>
              <a:gd name="connsiteY2" fmla="*/ 129745 h 698736"/>
              <a:gd name="connsiteX3" fmla="*/ 156060 w 1478977"/>
              <a:gd name="connsiteY3" fmla="*/ 142102 h 698736"/>
              <a:gd name="connsiteX4" fmla="*/ 133236 w 1478977"/>
              <a:gd name="connsiteY4" fmla="*/ 191529 h 698736"/>
              <a:gd name="connsiteX5" fmla="*/ 132435 w 1478977"/>
              <a:gd name="connsiteY5" fmla="*/ 698350 h 698736"/>
              <a:gd name="connsiteX6" fmla="*/ 3278 w 1478977"/>
              <a:gd name="connsiteY6" fmla="*/ 698736 h 698736"/>
              <a:gd name="connsiteX7" fmla="*/ 0 w 1478977"/>
              <a:gd name="connsiteY7" fmla="*/ 174088 h 698736"/>
              <a:gd name="connsiteX8" fmla="*/ 53204 w 1478977"/>
              <a:gd name="connsiteY8" fmla="*/ 45178 h 698736"/>
              <a:gd name="connsiteX9" fmla="*/ 192390 w 1478977"/>
              <a:gd name="connsiteY9" fmla="*/ 0 h 698736"/>
              <a:gd name="connsiteX10" fmla="*/ 1478977 w 1478977"/>
              <a:gd name="connsiteY10" fmla="*/ 1 h 698736"/>
              <a:gd name="connsiteX0" fmla="*/ 1478977 w 1478977"/>
              <a:gd name="connsiteY0" fmla="*/ 1 h 701503"/>
              <a:gd name="connsiteX1" fmla="*/ 1476943 w 1478977"/>
              <a:gd name="connsiteY1" fmla="*/ 126470 h 701503"/>
              <a:gd name="connsiteX2" fmla="*/ 219733 w 1478977"/>
              <a:gd name="connsiteY2" fmla="*/ 129745 h 701503"/>
              <a:gd name="connsiteX3" fmla="*/ 156060 w 1478977"/>
              <a:gd name="connsiteY3" fmla="*/ 142102 h 701503"/>
              <a:gd name="connsiteX4" fmla="*/ 133236 w 1478977"/>
              <a:gd name="connsiteY4" fmla="*/ 191529 h 701503"/>
              <a:gd name="connsiteX5" fmla="*/ 132435 w 1478977"/>
              <a:gd name="connsiteY5" fmla="*/ 698350 h 701503"/>
              <a:gd name="connsiteX6" fmla="*/ 3281 w 1478977"/>
              <a:gd name="connsiteY6" fmla="*/ 701503 h 701503"/>
              <a:gd name="connsiteX7" fmla="*/ 0 w 1478977"/>
              <a:gd name="connsiteY7" fmla="*/ 174088 h 701503"/>
              <a:gd name="connsiteX8" fmla="*/ 53204 w 1478977"/>
              <a:gd name="connsiteY8" fmla="*/ 45178 h 701503"/>
              <a:gd name="connsiteX9" fmla="*/ 192390 w 1478977"/>
              <a:gd name="connsiteY9" fmla="*/ 0 h 701503"/>
              <a:gd name="connsiteX10" fmla="*/ 1478977 w 1478977"/>
              <a:gd name="connsiteY10" fmla="*/ 1 h 701503"/>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2689 w 1479231"/>
              <a:gd name="connsiteY5" fmla="*/ 698350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1477197 w 1479231"/>
              <a:gd name="connsiteY1" fmla="*/ 126470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1479231 w 1479231"/>
              <a:gd name="connsiteY0" fmla="*/ 1 h 704271"/>
              <a:gd name="connsiteX1" fmla="*/ 983483 w 1479231"/>
              <a:gd name="connsiteY1" fmla="*/ 126469 h 704271"/>
              <a:gd name="connsiteX2" fmla="*/ 219987 w 1479231"/>
              <a:gd name="connsiteY2" fmla="*/ 129745 h 704271"/>
              <a:gd name="connsiteX3" fmla="*/ 156314 w 1479231"/>
              <a:gd name="connsiteY3" fmla="*/ 142102 h 704271"/>
              <a:gd name="connsiteX4" fmla="*/ 133490 w 1479231"/>
              <a:gd name="connsiteY4" fmla="*/ 191529 h 704271"/>
              <a:gd name="connsiteX5" fmla="*/ 135672 w 1479231"/>
              <a:gd name="connsiteY5" fmla="*/ 703885 h 704271"/>
              <a:gd name="connsiteX6" fmla="*/ 554 w 1479231"/>
              <a:gd name="connsiteY6" fmla="*/ 704271 h 704271"/>
              <a:gd name="connsiteX7" fmla="*/ 254 w 1479231"/>
              <a:gd name="connsiteY7" fmla="*/ 174088 h 704271"/>
              <a:gd name="connsiteX8" fmla="*/ 53458 w 1479231"/>
              <a:gd name="connsiteY8" fmla="*/ 45178 h 704271"/>
              <a:gd name="connsiteX9" fmla="*/ 192644 w 1479231"/>
              <a:gd name="connsiteY9" fmla="*/ 0 h 704271"/>
              <a:gd name="connsiteX10" fmla="*/ 1479231 w 1479231"/>
              <a:gd name="connsiteY10" fmla="*/ 1 h 704271"/>
              <a:gd name="connsiteX0" fmla="*/ 985517 w 985517"/>
              <a:gd name="connsiteY0" fmla="*/ 0 h 704271"/>
              <a:gd name="connsiteX1" fmla="*/ 983483 w 985517"/>
              <a:gd name="connsiteY1" fmla="*/ 126469 h 704271"/>
              <a:gd name="connsiteX2" fmla="*/ 219987 w 985517"/>
              <a:gd name="connsiteY2" fmla="*/ 129745 h 704271"/>
              <a:gd name="connsiteX3" fmla="*/ 156314 w 985517"/>
              <a:gd name="connsiteY3" fmla="*/ 142102 h 704271"/>
              <a:gd name="connsiteX4" fmla="*/ 133490 w 985517"/>
              <a:gd name="connsiteY4" fmla="*/ 191529 h 704271"/>
              <a:gd name="connsiteX5" fmla="*/ 135672 w 985517"/>
              <a:gd name="connsiteY5" fmla="*/ 703885 h 704271"/>
              <a:gd name="connsiteX6" fmla="*/ 554 w 985517"/>
              <a:gd name="connsiteY6" fmla="*/ 704271 h 704271"/>
              <a:gd name="connsiteX7" fmla="*/ 254 w 985517"/>
              <a:gd name="connsiteY7" fmla="*/ 174088 h 704271"/>
              <a:gd name="connsiteX8" fmla="*/ 53458 w 985517"/>
              <a:gd name="connsiteY8" fmla="*/ 45178 h 704271"/>
              <a:gd name="connsiteX9" fmla="*/ 192644 w 985517"/>
              <a:gd name="connsiteY9" fmla="*/ 0 h 704271"/>
              <a:gd name="connsiteX10" fmla="*/ 985517 w 985517"/>
              <a:gd name="connsiteY10" fmla="*/ 0 h 704271"/>
              <a:gd name="connsiteX0" fmla="*/ 985517 w 985517"/>
              <a:gd name="connsiteY0" fmla="*/ 0 h 1039438"/>
              <a:gd name="connsiteX1" fmla="*/ 983483 w 985517"/>
              <a:gd name="connsiteY1" fmla="*/ 126469 h 1039438"/>
              <a:gd name="connsiteX2" fmla="*/ 219987 w 985517"/>
              <a:gd name="connsiteY2" fmla="*/ 129745 h 1039438"/>
              <a:gd name="connsiteX3" fmla="*/ 156314 w 985517"/>
              <a:gd name="connsiteY3" fmla="*/ 142102 h 1039438"/>
              <a:gd name="connsiteX4" fmla="*/ 133490 w 985517"/>
              <a:gd name="connsiteY4" fmla="*/ 191529 h 1039438"/>
              <a:gd name="connsiteX5" fmla="*/ 135672 w 985517"/>
              <a:gd name="connsiteY5" fmla="*/ 703885 h 1039438"/>
              <a:gd name="connsiteX6" fmla="*/ 158153 w 985517"/>
              <a:gd name="connsiteY6" fmla="*/ 1039438 h 1039438"/>
              <a:gd name="connsiteX7" fmla="*/ 554 w 985517"/>
              <a:gd name="connsiteY7" fmla="*/ 704271 h 1039438"/>
              <a:gd name="connsiteX8" fmla="*/ 254 w 985517"/>
              <a:gd name="connsiteY8" fmla="*/ 174088 h 1039438"/>
              <a:gd name="connsiteX9" fmla="*/ 53458 w 985517"/>
              <a:gd name="connsiteY9" fmla="*/ 45178 h 1039438"/>
              <a:gd name="connsiteX10" fmla="*/ 192644 w 985517"/>
              <a:gd name="connsiteY10" fmla="*/ 0 h 1039438"/>
              <a:gd name="connsiteX11" fmla="*/ 985517 w 985517"/>
              <a:gd name="connsiteY11" fmla="*/ 0 h 1039438"/>
              <a:gd name="connsiteX0" fmla="*/ 985517 w 985517"/>
              <a:gd name="connsiteY0" fmla="*/ 0 h 1040484"/>
              <a:gd name="connsiteX1" fmla="*/ 983483 w 985517"/>
              <a:gd name="connsiteY1" fmla="*/ 126469 h 1040484"/>
              <a:gd name="connsiteX2" fmla="*/ 219987 w 985517"/>
              <a:gd name="connsiteY2" fmla="*/ 129745 h 1040484"/>
              <a:gd name="connsiteX3" fmla="*/ 156314 w 985517"/>
              <a:gd name="connsiteY3" fmla="*/ 142102 h 1040484"/>
              <a:gd name="connsiteX4" fmla="*/ 133490 w 985517"/>
              <a:gd name="connsiteY4" fmla="*/ 191529 h 1040484"/>
              <a:gd name="connsiteX5" fmla="*/ 135672 w 985517"/>
              <a:gd name="connsiteY5" fmla="*/ 703885 h 1040484"/>
              <a:gd name="connsiteX6" fmla="*/ 170558 w 985517"/>
              <a:gd name="connsiteY6" fmla="*/ 940495 h 1040484"/>
              <a:gd name="connsiteX7" fmla="*/ 158153 w 985517"/>
              <a:gd name="connsiteY7" fmla="*/ 1039438 h 1040484"/>
              <a:gd name="connsiteX8" fmla="*/ 554 w 985517"/>
              <a:gd name="connsiteY8" fmla="*/ 704271 h 1040484"/>
              <a:gd name="connsiteX9" fmla="*/ 254 w 985517"/>
              <a:gd name="connsiteY9" fmla="*/ 174088 h 1040484"/>
              <a:gd name="connsiteX10" fmla="*/ 53458 w 985517"/>
              <a:gd name="connsiteY10" fmla="*/ 45178 h 1040484"/>
              <a:gd name="connsiteX11" fmla="*/ 192644 w 985517"/>
              <a:gd name="connsiteY11" fmla="*/ 0 h 1040484"/>
              <a:gd name="connsiteX12" fmla="*/ 985517 w 985517"/>
              <a:gd name="connsiteY12" fmla="*/ 0 h 1040484"/>
              <a:gd name="connsiteX0" fmla="*/ 985517 w 985517"/>
              <a:gd name="connsiteY0" fmla="*/ 0 h 1041326"/>
              <a:gd name="connsiteX1" fmla="*/ 983483 w 985517"/>
              <a:gd name="connsiteY1" fmla="*/ 126469 h 1041326"/>
              <a:gd name="connsiteX2" fmla="*/ 219987 w 985517"/>
              <a:gd name="connsiteY2" fmla="*/ 129745 h 1041326"/>
              <a:gd name="connsiteX3" fmla="*/ 156314 w 985517"/>
              <a:gd name="connsiteY3" fmla="*/ 142102 h 1041326"/>
              <a:gd name="connsiteX4" fmla="*/ 133490 w 985517"/>
              <a:gd name="connsiteY4" fmla="*/ 191529 h 1041326"/>
              <a:gd name="connsiteX5" fmla="*/ 135672 w 985517"/>
              <a:gd name="connsiteY5" fmla="*/ 703885 h 1041326"/>
              <a:gd name="connsiteX6" fmla="*/ 170558 w 985517"/>
              <a:gd name="connsiteY6" fmla="*/ 940495 h 1041326"/>
              <a:gd name="connsiteX7" fmla="*/ 158153 w 985517"/>
              <a:gd name="connsiteY7" fmla="*/ 1039438 h 1041326"/>
              <a:gd name="connsiteX8" fmla="*/ 16736 w 985517"/>
              <a:gd name="connsiteY8" fmla="*/ 1001745 h 1041326"/>
              <a:gd name="connsiteX9" fmla="*/ 554 w 985517"/>
              <a:gd name="connsiteY9" fmla="*/ 704271 h 1041326"/>
              <a:gd name="connsiteX10" fmla="*/ 254 w 985517"/>
              <a:gd name="connsiteY10" fmla="*/ 174088 h 1041326"/>
              <a:gd name="connsiteX11" fmla="*/ 53458 w 985517"/>
              <a:gd name="connsiteY11" fmla="*/ 45178 h 1041326"/>
              <a:gd name="connsiteX12" fmla="*/ 192644 w 985517"/>
              <a:gd name="connsiteY12" fmla="*/ 0 h 1041326"/>
              <a:gd name="connsiteX13" fmla="*/ 985517 w 985517"/>
              <a:gd name="connsiteY13" fmla="*/ 0 h 1041326"/>
              <a:gd name="connsiteX0" fmla="*/ 985517 w 985517"/>
              <a:gd name="connsiteY0" fmla="*/ 0 h 1041326"/>
              <a:gd name="connsiteX1" fmla="*/ 983483 w 985517"/>
              <a:gd name="connsiteY1" fmla="*/ 126469 h 1041326"/>
              <a:gd name="connsiteX2" fmla="*/ 219987 w 985517"/>
              <a:gd name="connsiteY2" fmla="*/ 129745 h 1041326"/>
              <a:gd name="connsiteX3" fmla="*/ 156314 w 985517"/>
              <a:gd name="connsiteY3" fmla="*/ 142102 h 1041326"/>
              <a:gd name="connsiteX4" fmla="*/ 133490 w 985517"/>
              <a:gd name="connsiteY4" fmla="*/ 191529 h 1041326"/>
              <a:gd name="connsiteX5" fmla="*/ 135672 w 985517"/>
              <a:gd name="connsiteY5" fmla="*/ 703885 h 1041326"/>
              <a:gd name="connsiteX6" fmla="*/ 170558 w 985517"/>
              <a:gd name="connsiteY6" fmla="*/ 940495 h 1041326"/>
              <a:gd name="connsiteX7" fmla="*/ 158153 w 985517"/>
              <a:gd name="connsiteY7" fmla="*/ 1039438 h 1041326"/>
              <a:gd name="connsiteX8" fmla="*/ 16736 w 985517"/>
              <a:gd name="connsiteY8" fmla="*/ 1001745 h 1041326"/>
              <a:gd name="connsiteX9" fmla="*/ 554 w 985517"/>
              <a:gd name="connsiteY9" fmla="*/ 704271 h 1041326"/>
              <a:gd name="connsiteX10" fmla="*/ 254 w 985517"/>
              <a:gd name="connsiteY10" fmla="*/ 174088 h 1041326"/>
              <a:gd name="connsiteX11" fmla="*/ 53458 w 985517"/>
              <a:gd name="connsiteY11" fmla="*/ 45178 h 1041326"/>
              <a:gd name="connsiteX12" fmla="*/ 192644 w 985517"/>
              <a:gd name="connsiteY12" fmla="*/ 0 h 1041326"/>
              <a:gd name="connsiteX13" fmla="*/ 985517 w 985517"/>
              <a:gd name="connsiteY13" fmla="*/ 0 h 1041326"/>
              <a:gd name="connsiteX0" fmla="*/ 986147 w 986147"/>
              <a:gd name="connsiteY0" fmla="*/ 0 h 1041326"/>
              <a:gd name="connsiteX1" fmla="*/ 984113 w 986147"/>
              <a:gd name="connsiteY1" fmla="*/ 126469 h 1041326"/>
              <a:gd name="connsiteX2" fmla="*/ 220617 w 986147"/>
              <a:gd name="connsiteY2" fmla="*/ 129745 h 1041326"/>
              <a:gd name="connsiteX3" fmla="*/ 156944 w 986147"/>
              <a:gd name="connsiteY3" fmla="*/ 142102 h 1041326"/>
              <a:gd name="connsiteX4" fmla="*/ 134120 w 986147"/>
              <a:gd name="connsiteY4" fmla="*/ 191529 h 1041326"/>
              <a:gd name="connsiteX5" fmla="*/ 136302 w 986147"/>
              <a:gd name="connsiteY5" fmla="*/ 703885 h 1041326"/>
              <a:gd name="connsiteX6" fmla="*/ 171188 w 986147"/>
              <a:gd name="connsiteY6" fmla="*/ 940495 h 1041326"/>
              <a:gd name="connsiteX7" fmla="*/ 158783 w 986147"/>
              <a:gd name="connsiteY7" fmla="*/ 1039438 h 1041326"/>
              <a:gd name="connsiteX8" fmla="*/ 17366 w 986147"/>
              <a:gd name="connsiteY8" fmla="*/ 1001745 h 1041326"/>
              <a:gd name="connsiteX9" fmla="*/ 0 w 986147"/>
              <a:gd name="connsiteY9" fmla="*/ 907514 h 1041326"/>
              <a:gd name="connsiteX10" fmla="*/ 1184 w 986147"/>
              <a:gd name="connsiteY10" fmla="*/ 704271 h 1041326"/>
              <a:gd name="connsiteX11" fmla="*/ 884 w 986147"/>
              <a:gd name="connsiteY11" fmla="*/ 174088 h 1041326"/>
              <a:gd name="connsiteX12" fmla="*/ 54088 w 986147"/>
              <a:gd name="connsiteY12" fmla="*/ 45178 h 1041326"/>
              <a:gd name="connsiteX13" fmla="*/ 193274 w 986147"/>
              <a:gd name="connsiteY13" fmla="*/ 0 h 1041326"/>
              <a:gd name="connsiteX14" fmla="*/ 986147 w 986147"/>
              <a:gd name="connsiteY14" fmla="*/ 0 h 1041326"/>
              <a:gd name="connsiteX0" fmla="*/ 986147 w 986147"/>
              <a:gd name="connsiteY0" fmla="*/ 0 h 1049274"/>
              <a:gd name="connsiteX1" fmla="*/ 984113 w 986147"/>
              <a:gd name="connsiteY1" fmla="*/ 126469 h 1049274"/>
              <a:gd name="connsiteX2" fmla="*/ 220617 w 986147"/>
              <a:gd name="connsiteY2" fmla="*/ 129745 h 1049274"/>
              <a:gd name="connsiteX3" fmla="*/ 156944 w 986147"/>
              <a:gd name="connsiteY3" fmla="*/ 142102 h 1049274"/>
              <a:gd name="connsiteX4" fmla="*/ 134120 w 986147"/>
              <a:gd name="connsiteY4" fmla="*/ 191529 h 1049274"/>
              <a:gd name="connsiteX5" fmla="*/ 136302 w 986147"/>
              <a:gd name="connsiteY5" fmla="*/ 703885 h 1049274"/>
              <a:gd name="connsiteX6" fmla="*/ 171188 w 986147"/>
              <a:gd name="connsiteY6" fmla="*/ 940495 h 1049274"/>
              <a:gd name="connsiteX7" fmla="*/ 158783 w 986147"/>
              <a:gd name="connsiteY7" fmla="*/ 1039438 h 1049274"/>
              <a:gd name="connsiteX8" fmla="*/ 69467 w 986147"/>
              <a:gd name="connsiteY8" fmla="*/ 1041793 h 1049274"/>
              <a:gd name="connsiteX9" fmla="*/ 17366 w 986147"/>
              <a:gd name="connsiteY9" fmla="*/ 1001745 h 1049274"/>
              <a:gd name="connsiteX10" fmla="*/ 0 w 986147"/>
              <a:gd name="connsiteY10" fmla="*/ 907514 h 1049274"/>
              <a:gd name="connsiteX11" fmla="*/ 1184 w 986147"/>
              <a:gd name="connsiteY11" fmla="*/ 704271 h 1049274"/>
              <a:gd name="connsiteX12" fmla="*/ 884 w 986147"/>
              <a:gd name="connsiteY12" fmla="*/ 174088 h 1049274"/>
              <a:gd name="connsiteX13" fmla="*/ 54088 w 986147"/>
              <a:gd name="connsiteY13" fmla="*/ 45178 h 1049274"/>
              <a:gd name="connsiteX14" fmla="*/ 193274 w 986147"/>
              <a:gd name="connsiteY14" fmla="*/ 0 h 1049274"/>
              <a:gd name="connsiteX15" fmla="*/ 986147 w 986147"/>
              <a:gd name="connsiteY15" fmla="*/ 0 h 1049274"/>
              <a:gd name="connsiteX0" fmla="*/ 986868 w 986868"/>
              <a:gd name="connsiteY0" fmla="*/ 0 h 1049274"/>
              <a:gd name="connsiteX1" fmla="*/ 984834 w 986868"/>
              <a:gd name="connsiteY1" fmla="*/ 126469 h 1049274"/>
              <a:gd name="connsiteX2" fmla="*/ 221338 w 986868"/>
              <a:gd name="connsiteY2" fmla="*/ 129745 h 1049274"/>
              <a:gd name="connsiteX3" fmla="*/ 157665 w 986868"/>
              <a:gd name="connsiteY3" fmla="*/ 142102 h 1049274"/>
              <a:gd name="connsiteX4" fmla="*/ 134841 w 986868"/>
              <a:gd name="connsiteY4" fmla="*/ 191529 h 1049274"/>
              <a:gd name="connsiteX5" fmla="*/ 137023 w 986868"/>
              <a:gd name="connsiteY5" fmla="*/ 703885 h 1049274"/>
              <a:gd name="connsiteX6" fmla="*/ 171909 w 986868"/>
              <a:gd name="connsiteY6" fmla="*/ 940495 h 1049274"/>
              <a:gd name="connsiteX7" fmla="*/ 159504 w 986868"/>
              <a:gd name="connsiteY7" fmla="*/ 1039438 h 1049274"/>
              <a:gd name="connsiteX8" fmla="*/ 70188 w 986868"/>
              <a:gd name="connsiteY8" fmla="*/ 1041793 h 1049274"/>
              <a:gd name="connsiteX9" fmla="*/ 18087 w 986868"/>
              <a:gd name="connsiteY9" fmla="*/ 1001745 h 1049274"/>
              <a:gd name="connsiteX10" fmla="*/ 721 w 986868"/>
              <a:gd name="connsiteY10" fmla="*/ 907514 h 1049274"/>
              <a:gd name="connsiteX11" fmla="*/ 1905 w 986868"/>
              <a:gd name="connsiteY11" fmla="*/ 704271 h 1049274"/>
              <a:gd name="connsiteX12" fmla="*/ 1605 w 986868"/>
              <a:gd name="connsiteY12" fmla="*/ 174088 h 1049274"/>
              <a:gd name="connsiteX13" fmla="*/ 54809 w 986868"/>
              <a:gd name="connsiteY13" fmla="*/ 45178 h 1049274"/>
              <a:gd name="connsiteX14" fmla="*/ 193995 w 986868"/>
              <a:gd name="connsiteY14" fmla="*/ 0 h 1049274"/>
              <a:gd name="connsiteX15" fmla="*/ 986868 w 986868"/>
              <a:gd name="connsiteY15" fmla="*/ 0 h 1049274"/>
              <a:gd name="connsiteX0" fmla="*/ 986868 w 986868"/>
              <a:gd name="connsiteY0" fmla="*/ 0 h 1049274"/>
              <a:gd name="connsiteX1" fmla="*/ 984834 w 986868"/>
              <a:gd name="connsiteY1" fmla="*/ 126469 h 1049274"/>
              <a:gd name="connsiteX2" fmla="*/ 221338 w 986868"/>
              <a:gd name="connsiteY2" fmla="*/ 129745 h 1049274"/>
              <a:gd name="connsiteX3" fmla="*/ 157665 w 986868"/>
              <a:gd name="connsiteY3" fmla="*/ 142102 h 1049274"/>
              <a:gd name="connsiteX4" fmla="*/ 134841 w 986868"/>
              <a:gd name="connsiteY4" fmla="*/ 191529 h 1049274"/>
              <a:gd name="connsiteX5" fmla="*/ 137023 w 986868"/>
              <a:gd name="connsiteY5" fmla="*/ 703885 h 1049274"/>
              <a:gd name="connsiteX6" fmla="*/ 129732 w 986868"/>
              <a:gd name="connsiteY6" fmla="*/ 883956 h 1049274"/>
              <a:gd name="connsiteX7" fmla="*/ 159504 w 986868"/>
              <a:gd name="connsiteY7" fmla="*/ 1039438 h 1049274"/>
              <a:gd name="connsiteX8" fmla="*/ 70188 w 986868"/>
              <a:gd name="connsiteY8" fmla="*/ 1041793 h 1049274"/>
              <a:gd name="connsiteX9" fmla="*/ 18087 w 986868"/>
              <a:gd name="connsiteY9" fmla="*/ 1001745 h 1049274"/>
              <a:gd name="connsiteX10" fmla="*/ 721 w 986868"/>
              <a:gd name="connsiteY10" fmla="*/ 907514 h 1049274"/>
              <a:gd name="connsiteX11" fmla="*/ 1905 w 986868"/>
              <a:gd name="connsiteY11" fmla="*/ 704271 h 1049274"/>
              <a:gd name="connsiteX12" fmla="*/ 1605 w 986868"/>
              <a:gd name="connsiteY12" fmla="*/ 174088 h 1049274"/>
              <a:gd name="connsiteX13" fmla="*/ 54809 w 986868"/>
              <a:gd name="connsiteY13" fmla="*/ 45178 h 1049274"/>
              <a:gd name="connsiteX14" fmla="*/ 193995 w 986868"/>
              <a:gd name="connsiteY14" fmla="*/ 0 h 1049274"/>
              <a:gd name="connsiteX15" fmla="*/ 986868 w 986868"/>
              <a:gd name="connsiteY15" fmla="*/ 0 h 1049274"/>
              <a:gd name="connsiteX0" fmla="*/ 986868 w 986868"/>
              <a:gd name="connsiteY0" fmla="*/ 0 h 1091876"/>
              <a:gd name="connsiteX1" fmla="*/ 984834 w 986868"/>
              <a:gd name="connsiteY1" fmla="*/ 126469 h 1091876"/>
              <a:gd name="connsiteX2" fmla="*/ 221338 w 986868"/>
              <a:gd name="connsiteY2" fmla="*/ 129745 h 1091876"/>
              <a:gd name="connsiteX3" fmla="*/ 157665 w 986868"/>
              <a:gd name="connsiteY3" fmla="*/ 142102 h 1091876"/>
              <a:gd name="connsiteX4" fmla="*/ 134841 w 986868"/>
              <a:gd name="connsiteY4" fmla="*/ 191529 h 1091876"/>
              <a:gd name="connsiteX5" fmla="*/ 137023 w 986868"/>
              <a:gd name="connsiteY5" fmla="*/ 703885 h 1091876"/>
              <a:gd name="connsiteX6" fmla="*/ 129732 w 986868"/>
              <a:gd name="connsiteY6" fmla="*/ 883956 h 1091876"/>
              <a:gd name="connsiteX7" fmla="*/ 179352 w 986868"/>
              <a:gd name="connsiteY7" fmla="*/ 1088909 h 1091876"/>
              <a:gd name="connsiteX8" fmla="*/ 70188 w 986868"/>
              <a:gd name="connsiteY8" fmla="*/ 1041793 h 1091876"/>
              <a:gd name="connsiteX9" fmla="*/ 18087 w 986868"/>
              <a:gd name="connsiteY9" fmla="*/ 1001745 h 1091876"/>
              <a:gd name="connsiteX10" fmla="*/ 721 w 986868"/>
              <a:gd name="connsiteY10" fmla="*/ 907514 h 1091876"/>
              <a:gd name="connsiteX11" fmla="*/ 1905 w 986868"/>
              <a:gd name="connsiteY11" fmla="*/ 704271 h 1091876"/>
              <a:gd name="connsiteX12" fmla="*/ 1605 w 986868"/>
              <a:gd name="connsiteY12" fmla="*/ 174088 h 1091876"/>
              <a:gd name="connsiteX13" fmla="*/ 54809 w 986868"/>
              <a:gd name="connsiteY13" fmla="*/ 45178 h 1091876"/>
              <a:gd name="connsiteX14" fmla="*/ 193995 w 986868"/>
              <a:gd name="connsiteY14" fmla="*/ 0 h 1091876"/>
              <a:gd name="connsiteX15" fmla="*/ 986868 w 986868"/>
              <a:gd name="connsiteY15" fmla="*/ 0 h 1091876"/>
              <a:gd name="connsiteX0" fmla="*/ 986868 w 986868"/>
              <a:gd name="connsiteY0" fmla="*/ 0 h 1089361"/>
              <a:gd name="connsiteX1" fmla="*/ 984834 w 986868"/>
              <a:gd name="connsiteY1" fmla="*/ 126469 h 1089361"/>
              <a:gd name="connsiteX2" fmla="*/ 221338 w 986868"/>
              <a:gd name="connsiteY2" fmla="*/ 129745 h 1089361"/>
              <a:gd name="connsiteX3" fmla="*/ 157665 w 986868"/>
              <a:gd name="connsiteY3" fmla="*/ 142102 h 1089361"/>
              <a:gd name="connsiteX4" fmla="*/ 134841 w 986868"/>
              <a:gd name="connsiteY4" fmla="*/ 191529 h 1089361"/>
              <a:gd name="connsiteX5" fmla="*/ 137023 w 986868"/>
              <a:gd name="connsiteY5" fmla="*/ 703885 h 1089361"/>
              <a:gd name="connsiteX6" fmla="*/ 129732 w 986868"/>
              <a:gd name="connsiteY6" fmla="*/ 883956 h 1089361"/>
              <a:gd name="connsiteX7" fmla="*/ 219047 w 986868"/>
              <a:gd name="connsiteY7" fmla="*/ 1006456 h 1089361"/>
              <a:gd name="connsiteX8" fmla="*/ 179352 w 986868"/>
              <a:gd name="connsiteY8" fmla="*/ 1088909 h 1089361"/>
              <a:gd name="connsiteX9" fmla="*/ 70188 w 986868"/>
              <a:gd name="connsiteY9" fmla="*/ 1041793 h 1089361"/>
              <a:gd name="connsiteX10" fmla="*/ 18087 w 986868"/>
              <a:gd name="connsiteY10" fmla="*/ 1001745 h 1089361"/>
              <a:gd name="connsiteX11" fmla="*/ 721 w 986868"/>
              <a:gd name="connsiteY11" fmla="*/ 907514 h 1089361"/>
              <a:gd name="connsiteX12" fmla="*/ 1905 w 986868"/>
              <a:gd name="connsiteY12" fmla="*/ 704271 h 1089361"/>
              <a:gd name="connsiteX13" fmla="*/ 1605 w 986868"/>
              <a:gd name="connsiteY13" fmla="*/ 174088 h 1089361"/>
              <a:gd name="connsiteX14" fmla="*/ 54809 w 986868"/>
              <a:gd name="connsiteY14" fmla="*/ 45178 h 1089361"/>
              <a:gd name="connsiteX15" fmla="*/ 193995 w 986868"/>
              <a:gd name="connsiteY15" fmla="*/ 0 h 1089361"/>
              <a:gd name="connsiteX16" fmla="*/ 986868 w 986868"/>
              <a:gd name="connsiteY16" fmla="*/ 0 h 1089361"/>
              <a:gd name="connsiteX0" fmla="*/ 986868 w 986868"/>
              <a:gd name="connsiteY0" fmla="*/ 0 h 1096372"/>
              <a:gd name="connsiteX1" fmla="*/ 984834 w 986868"/>
              <a:gd name="connsiteY1" fmla="*/ 126469 h 1096372"/>
              <a:gd name="connsiteX2" fmla="*/ 221338 w 986868"/>
              <a:gd name="connsiteY2" fmla="*/ 129745 h 1096372"/>
              <a:gd name="connsiteX3" fmla="*/ 157665 w 986868"/>
              <a:gd name="connsiteY3" fmla="*/ 142102 h 1096372"/>
              <a:gd name="connsiteX4" fmla="*/ 134841 w 986868"/>
              <a:gd name="connsiteY4" fmla="*/ 191529 h 1096372"/>
              <a:gd name="connsiteX5" fmla="*/ 137023 w 986868"/>
              <a:gd name="connsiteY5" fmla="*/ 703885 h 1096372"/>
              <a:gd name="connsiteX6" fmla="*/ 129732 w 986868"/>
              <a:gd name="connsiteY6" fmla="*/ 883956 h 1096372"/>
              <a:gd name="connsiteX7" fmla="*/ 219047 w 986868"/>
              <a:gd name="connsiteY7" fmla="*/ 1006456 h 1096372"/>
              <a:gd name="connsiteX8" fmla="*/ 214086 w 986868"/>
              <a:gd name="connsiteY8" fmla="*/ 1095976 h 1096372"/>
              <a:gd name="connsiteX9" fmla="*/ 70188 w 986868"/>
              <a:gd name="connsiteY9" fmla="*/ 1041793 h 1096372"/>
              <a:gd name="connsiteX10" fmla="*/ 18087 w 986868"/>
              <a:gd name="connsiteY10" fmla="*/ 1001745 h 1096372"/>
              <a:gd name="connsiteX11" fmla="*/ 721 w 986868"/>
              <a:gd name="connsiteY11" fmla="*/ 907514 h 1096372"/>
              <a:gd name="connsiteX12" fmla="*/ 1905 w 986868"/>
              <a:gd name="connsiteY12" fmla="*/ 704271 h 1096372"/>
              <a:gd name="connsiteX13" fmla="*/ 1605 w 986868"/>
              <a:gd name="connsiteY13" fmla="*/ 174088 h 1096372"/>
              <a:gd name="connsiteX14" fmla="*/ 54809 w 986868"/>
              <a:gd name="connsiteY14" fmla="*/ 45178 h 1096372"/>
              <a:gd name="connsiteX15" fmla="*/ 193995 w 986868"/>
              <a:gd name="connsiteY15" fmla="*/ 0 h 1096372"/>
              <a:gd name="connsiteX16" fmla="*/ 986868 w 986868"/>
              <a:gd name="connsiteY16" fmla="*/ 0 h 1096372"/>
              <a:gd name="connsiteX0" fmla="*/ 986868 w 986868"/>
              <a:gd name="connsiteY0" fmla="*/ 0 h 1096372"/>
              <a:gd name="connsiteX1" fmla="*/ 984834 w 986868"/>
              <a:gd name="connsiteY1" fmla="*/ 126469 h 1096372"/>
              <a:gd name="connsiteX2" fmla="*/ 221338 w 986868"/>
              <a:gd name="connsiteY2" fmla="*/ 129745 h 1096372"/>
              <a:gd name="connsiteX3" fmla="*/ 157665 w 986868"/>
              <a:gd name="connsiteY3" fmla="*/ 142102 h 1096372"/>
              <a:gd name="connsiteX4" fmla="*/ 134841 w 986868"/>
              <a:gd name="connsiteY4" fmla="*/ 191529 h 1096372"/>
              <a:gd name="connsiteX5" fmla="*/ 137023 w 986868"/>
              <a:gd name="connsiteY5" fmla="*/ 703885 h 1096372"/>
              <a:gd name="connsiteX6" fmla="*/ 129732 w 986868"/>
              <a:gd name="connsiteY6" fmla="*/ 883956 h 1096372"/>
              <a:gd name="connsiteX7" fmla="*/ 142136 w 986868"/>
              <a:gd name="connsiteY7" fmla="*/ 971118 h 1096372"/>
              <a:gd name="connsiteX8" fmla="*/ 219047 w 986868"/>
              <a:gd name="connsiteY8" fmla="*/ 1006456 h 1096372"/>
              <a:gd name="connsiteX9" fmla="*/ 214086 w 986868"/>
              <a:gd name="connsiteY9" fmla="*/ 1095976 h 1096372"/>
              <a:gd name="connsiteX10" fmla="*/ 70188 w 986868"/>
              <a:gd name="connsiteY10" fmla="*/ 1041793 h 1096372"/>
              <a:gd name="connsiteX11" fmla="*/ 18087 w 986868"/>
              <a:gd name="connsiteY11" fmla="*/ 1001745 h 1096372"/>
              <a:gd name="connsiteX12" fmla="*/ 721 w 986868"/>
              <a:gd name="connsiteY12" fmla="*/ 907514 h 1096372"/>
              <a:gd name="connsiteX13" fmla="*/ 1905 w 986868"/>
              <a:gd name="connsiteY13" fmla="*/ 704271 h 1096372"/>
              <a:gd name="connsiteX14" fmla="*/ 1605 w 986868"/>
              <a:gd name="connsiteY14" fmla="*/ 174088 h 1096372"/>
              <a:gd name="connsiteX15" fmla="*/ 54809 w 986868"/>
              <a:gd name="connsiteY15" fmla="*/ 45178 h 1096372"/>
              <a:gd name="connsiteX16" fmla="*/ 193995 w 986868"/>
              <a:gd name="connsiteY16" fmla="*/ 0 h 1096372"/>
              <a:gd name="connsiteX17" fmla="*/ 986868 w 986868"/>
              <a:gd name="connsiteY17" fmla="*/ 0 h 1096372"/>
              <a:gd name="connsiteX0" fmla="*/ 986868 w 986868"/>
              <a:gd name="connsiteY0" fmla="*/ 0 h 1096905"/>
              <a:gd name="connsiteX1" fmla="*/ 984834 w 986868"/>
              <a:gd name="connsiteY1" fmla="*/ 126469 h 1096905"/>
              <a:gd name="connsiteX2" fmla="*/ 221338 w 986868"/>
              <a:gd name="connsiteY2" fmla="*/ 129745 h 1096905"/>
              <a:gd name="connsiteX3" fmla="*/ 157665 w 986868"/>
              <a:gd name="connsiteY3" fmla="*/ 142102 h 1096905"/>
              <a:gd name="connsiteX4" fmla="*/ 134841 w 986868"/>
              <a:gd name="connsiteY4" fmla="*/ 191529 h 1096905"/>
              <a:gd name="connsiteX5" fmla="*/ 137023 w 986868"/>
              <a:gd name="connsiteY5" fmla="*/ 703885 h 1096905"/>
              <a:gd name="connsiteX6" fmla="*/ 129732 w 986868"/>
              <a:gd name="connsiteY6" fmla="*/ 883956 h 1096905"/>
              <a:gd name="connsiteX7" fmla="*/ 142136 w 986868"/>
              <a:gd name="connsiteY7" fmla="*/ 971118 h 1096905"/>
              <a:gd name="connsiteX8" fmla="*/ 219047 w 986868"/>
              <a:gd name="connsiteY8" fmla="*/ 1006456 h 1096905"/>
              <a:gd name="connsiteX9" fmla="*/ 214086 w 986868"/>
              <a:gd name="connsiteY9" fmla="*/ 1095976 h 1096905"/>
              <a:gd name="connsiteX10" fmla="*/ 75150 w 986868"/>
              <a:gd name="connsiteY10" fmla="*/ 1074774 h 1096905"/>
              <a:gd name="connsiteX11" fmla="*/ 18087 w 986868"/>
              <a:gd name="connsiteY11" fmla="*/ 1001745 h 1096905"/>
              <a:gd name="connsiteX12" fmla="*/ 721 w 986868"/>
              <a:gd name="connsiteY12" fmla="*/ 907514 h 1096905"/>
              <a:gd name="connsiteX13" fmla="*/ 1905 w 986868"/>
              <a:gd name="connsiteY13" fmla="*/ 704271 h 1096905"/>
              <a:gd name="connsiteX14" fmla="*/ 1605 w 986868"/>
              <a:gd name="connsiteY14" fmla="*/ 174088 h 1096905"/>
              <a:gd name="connsiteX15" fmla="*/ 54809 w 986868"/>
              <a:gd name="connsiteY15" fmla="*/ 45178 h 1096905"/>
              <a:gd name="connsiteX16" fmla="*/ 193995 w 986868"/>
              <a:gd name="connsiteY16" fmla="*/ 0 h 1096905"/>
              <a:gd name="connsiteX17" fmla="*/ 986868 w 986868"/>
              <a:gd name="connsiteY17" fmla="*/ 0 h 1096905"/>
              <a:gd name="connsiteX0" fmla="*/ 986868 w 986868"/>
              <a:gd name="connsiteY0" fmla="*/ 0 h 1096905"/>
              <a:gd name="connsiteX1" fmla="*/ 984834 w 986868"/>
              <a:gd name="connsiteY1" fmla="*/ 126469 h 1096905"/>
              <a:gd name="connsiteX2" fmla="*/ 221338 w 986868"/>
              <a:gd name="connsiteY2" fmla="*/ 129745 h 1096905"/>
              <a:gd name="connsiteX3" fmla="*/ 157665 w 986868"/>
              <a:gd name="connsiteY3" fmla="*/ 142102 h 1096905"/>
              <a:gd name="connsiteX4" fmla="*/ 134841 w 986868"/>
              <a:gd name="connsiteY4" fmla="*/ 191529 h 1096905"/>
              <a:gd name="connsiteX5" fmla="*/ 137023 w 986868"/>
              <a:gd name="connsiteY5" fmla="*/ 703885 h 1096905"/>
              <a:gd name="connsiteX6" fmla="*/ 129732 w 986868"/>
              <a:gd name="connsiteY6" fmla="*/ 883956 h 1096905"/>
              <a:gd name="connsiteX7" fmla="*/ 142136 w 986868"/>
              <a:gd name="connsiteY7" fmla="*/ 971118 h 1096905"/>
              <a:gd name="connsiteX8" fmla="*/ 219048 w 986868"/>
              <a:gd name="connsiteY8" fmla="*/ 985253 h 1096905"/>
              <a:gd name="connsiteX9" fmla="*/ 214086 w 986868"/>
              <a:gd name="connsiteY9" fmla="*/ 1095976 h 1096905"/>
              <a:gd name="connsiteX10" fmla="*/ 75150 w 986868"/>
              <a:gd name="connsiteY10" fmla="*/ 1074774 h 1096905"/>
              <a:gd name="connsiteX11" fmla="*/ 18087 w 986868"/>
              <a:gd name="connsiteY11" fmla="*/ 1001745 h 1096905"/>
              <a:gd name="connsiteX12" fmla="*/ 721 w 986868"/>
              <a:gd name="connsiteY12" fmla="*/ 907514 h 1096905"/>
              <a:gd name="connsiteX13" fmla="*/ 1905 w 986868"/>
              <a:gd name="connsiteY13" fmla="*/ 704271 h 1096905"/>
              <a:gd name="connsiteX14" fmla="*/ 1605 w 986868"/>
              <a:gd name="connsiteY14" fmla="*/ 174088 h 1096905"/>
              <a:gd name="connsiteX15" fmla="*/ 54809 w 986868"/>
              <a:gd name="connsiteY15" fmla="*/ 45178 h 1096905"/>
              <a:gd name="connsiteX16" fmla="*/ 193995 w 986868"/>
              <a:gd name="connsiteY16" fmla="*/ 0 h 1096905"/>
              <a:gd name="connsiteX17" fmla="*/ 986868 w 986868"/>
              <a:gd name="connsiteY17" fmla="*/ 0 h 1096905"/>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29732 w 986868"/>
              <a:gd name="connsiteY6" fmla="*/ 883956 h 1082102"/>
              <a:gd name="connsiteX7" fmla="*/ 142136 w 986868"/>
              <a:gd name="connsiteY7" fmla="*/ 971118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29732 w 986868"/>
              <a:gd name="connsiteY6" fmla="*/ 883956 h 1082102"/>
              <a:gd name="connsiteX7" fmla="*/ 139654 w 986868"/>
              <a:gd name="connsiteY7" fmla="*/ 966407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39654 w 986868"/>
              <a:gd name="connsiteY7" fmla="*/ 966407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902896 h 1082102"/>
              <a:gd name="connsiteX8" fmla="*/ 219048 w 986868"/>
              <a:gd name="connsiteY8" fmla="*/ 98525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902896 h 1082102"/>
              <a:gd name="connsiteX8" fmla="*/ 216475 w 986868"/>
              <a:gd name="connsiteY8" fmla="*/ 907085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844270 h 1082102"/>
              <a:gd name="connsiteX8" fmla="*/ 216475 w 986868"/>
              <a:gd name="connsiteY8" fmla="*/ 907085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82102"/>
              <a:gd name="connsiteX1" fmla="*/ 984834 w 986868"/>
              <a:gd name="connsiteY1" fmla="*/ 126469 h 1082102"/>
              <a:gd name="connsiteX2" fmla="*/ 221338 w 986868"/>
              <a:gd name="connsiteY2" fmla="*/ 129745 h 1082102"/>
              <a:gd name="connsiteX3" fmla="*/ 157665 w 986868"/>
              <a:gd name="connsiteY3" fmla="*/ 142102 h 1082102"/>
              <a:gd name="connsiteX4" fmla="*/ 134841 w 986868"/>
              <a:gd name="connsiteY4" fmla="*/ 191529 h 1082102"/>
              <a:gd name="connsiteX5" fmla="*/ 137023 w 986868"/>
              <a:gd name="connsiteY5" fmla="*/ 703885 h 1082102"/>
              <a:gd name="connsiteX6" fmla="*/ 134877 w 986868"/>
              <a:gd name="connsiteY6" fmla="*/ 798460 h 1082102"/>
              <a:gd name="connsiteX7" fmla="*/ 144799 w 986868"/>
              <a:gd name="connsiteY7" fmla="*/ 844270 h 1082102"/>
              <a:gd name="connsiteX8" fmla="*/ 208758 w 986868"/>
              <a:gd name="connsiteY8" fmla="*/ 860673 h 1082102"/>
              <a:gd name="connsiteX9" fmla="*/ 219048 w 986868"/>
              <a:gd name="connsiteY9" fmla="*/ 1079485 h 1082102"/>
              <a:gd name="connsiteX10" fmla="*/ 75150 w 986868"/>
              <a:gd name="connsiteY10" fmla="*/ 1074774 h 1082102"/>
              <a:gd name="connsiteX11" fmla="*/ 18087 w 986868"/>
              <a:gd name="connsiteY11" fmla="*/ 1001745 h 1082102"/>
              <a:gd name="connsiteX12" fmla="*/ 721 w 986868"/>
              <a:gd name="connsiteY12" fmla="*/ 907514 h 1082102"/>
              <a:gd name="connsiteX13" fmla="*/ 1905 w 986868"/>
              <a:gd name="connsiteY13" fmla="*/ 704271 h 1082102"/>
              <a:gd name="connsiteX14" fmla="*/ 1605 w 986868"/>
              <a:gd name="connsiteY14" fmla="*/ 174088 h 1082102"/>
              <a:gd name="connsiteX15" fmla="*/ 54809 w 986868"/>
              <a:gd name="connsiteY15" fmla="*/ 45178 h 1082102"/>
              <a:gd name="connsiteX16" fmla="*/ 193995 w 986868"/>
              <a:gd name="connsiteY16" fmla="*/ 0 h 1082102"/>
              <a:gd name="connsiteX17" fmla="*/ 986868 w 986868"/>
              <a:gd name="connsiteY17" fmla="*/ 0 h 1082102"/>
              <a:gd name="connsiteX0" fmla="*/ 986868 w 986868"/>
              <a:gd name="connsiteY0" fmla="*/ 0 h 1075006"/>
              <a:gd name="connsiteX1" fmla="*/ 984834 w 986868"/>
              <a:gd name="connsiteY1" fmla="*/ 126469 h 1075006"/>
              <a:gd name="connsiteX2" fmla="*/ 221338 w 986868"/>
              <a:gd name="connsiteY2" fmla="*/ 129745 h 1075006"/>
              <a:gd name="connsiteX3" fmla="*/ 157665 w 986868"/>
              <a:gd name="connsiteY3" fmla="*/ 142102 h 1075006"/>
              <a:gd name="connsiteX4" fmla="*/ 134841 w 986868"/>
              <a:gd name="connsiteY4" fmla="*/ 191529 h 1075006"/>
              <a:gd name="connsiteX5" fmla="*/ 137023 w 986868"/>
              <a:gd name="connsiteY5" fmla="*/ 703885 h 1075006"/>
              <a:gd name="connsiteX6" fmla="*/ 134877 w 986868"/>
              <a:gd name="connsiteY6" fmla="*/ 798460 h 1075006"/>
              <a:gd name="connsiteX7" fmla="*/ 144799 w 986868"/>
              <a:gd name="connsiteY7" fmla="*/ 844270 h 1075006"/>
              <a:gd name="connsiteX8" fmla="*/ 208758 w 986868"/>
              <a:gd name="connsiteY8" fmla="*/ 860673 h 1075006"/>
              <a:gd name="connsiteX9" fmla="*/ 211331 w 986868"/>
              <a:gd name="connsiteY9" fmla="*/ 952463 h 1075006"/>
              <a:gd name="connsiteX10" fmla="*/ 75150 w 986868"/>
              <a:gd name="connsiteY10" fmla="*/ 1074774 h 1075006"/>
              <a:gd name="connsiteX11" fmla="*/ 18087 w 986868"/>
              <a:gd name="connsiteY11" fmla="*/ 1001745 h 1075006"/>
              <a:gd name="connsiteX12" fmla="*/ 721 w 986868"/>
              <a:gd name="connsiteY12" fmla="*/ 907514 h 1075006"/>
              <a:gd name="connsiteX13" fmla="*/ 1905 w 986868"/>
              <a:gd name="connsiteY13" fmla="*/ 704271 h 1075006"/>
              <a:gd name="connsiteX14" fmla="*/ 1605 w 986868"/>
              <a:gd name="connsiteY14" fmla="*/ 174088 h 1075006"/>
              <a:gd name="connsiteX15" fmla="*/ 54809 w 986868"/>
              <a:gd name="connsiteY15" fmla="*/ 45178 h 1075006"/>
              <a:gd name="connsiteX16" fmla="*/ 193995 w 986868"/>
              <a:gd name="connsiteY16" fmla="*/ 0 h 1075006"/>
              <a:gd name="connsiteX17" fmla="*/ 986868 w 986868"/>
              <a:gd name="connsiteY17" fmla="*/ 0 h 1075006"/>
              <a:gd name="connsiteX0" fmla="*/ 986868 w 986868"/>
              <a:gd name="connsiteY0" fmla="*/ 0 h 1005797"/>
              <a:gd name="connsiteX1" fmla="*/ 984834 w 986868"/>
              <a:gd name="connsiteY1" fmla="*/ 126469 h 1005797"/>
              <a:gd name="connsiteX2" fmla="*/ 221338 w 986868"/>
              <a:gd name="connsiteY2" fmla="*/ 129745 h 1005797"/>
              <a:gd name="connsiteX3" fmla="*/ 157665 w 986868"/>
              <a:gd name="connsiteY3" fmla="*/ 142102 h 1005797"/>
              <a:gd name="connsiteX4" fmla="*/ 134841 w 986868"/>
              <a:gd name="connsiteY4" fmla="*/ 191529 h 1005797"/>
              <a:gd name="connsiteX5" fmla="*/ 137023 w 986868"/>
              <a:gd name="connsiteY5" fmla="*/ 703885 h 1005797"/>
              <a:gd name="connsiteX6" fmla="*/ 134877 w 986868"/>
              <a:gd name="connsiteY6" fmla="*/ 798460 h 1005797"/>
              <a:gd name="connsiteX7" fmla="*/ 144799 w 986868"/>
              <a:gd name="connsiteY7" fmla="*/ 844270 h 1005797"/>
              <a:gd name="connsiteX8" fmla="*/ 208758 w 986868"/>
              <a:gd name="connsiteY8" fmla="*/ 860673 h 1005797"/>
              <a:gd name="connsiteX9" fmla="*/ 211331 w 986868"/>
              <a:gd name="connsiteY9" fmla="*/ 952463 h 1005797"/>
              <a:gd name="connsiteX10" fmla="*/ 95730 w 986868"/>
              <a:gd name="connsiteY10" fmla="*/ 955080 h 1005797"/>
              <a:gd name="connsiteX11" fmla="*/ 18087 w 986868"/>
              <a:gd name="connsiteY11" fmla="*/ 1001745 h 1005797"/>
              <a:gd name="connsiteX12" fmla="*/ 721 w 986868"/>
              <a:gd name="connsiteY12" fmla="*/ 907514 h 1005797"/>
              <a:gd name="connsiteX13" fmla="*/ 1905 w 986868"/>
              <a:gd name="connsiteY13" fmla="*/ 704271 h 1005797"/>
              <a:gd name="connsiteX14" fmla="*/ 1605 w 986868"/>
              <a:gd name="connsiteY14" fmla="*/ 174088 h 1005797"/>
              <a:gd name="connsiteX15" fmla="*/ 54809 w 986868"/>
              <a:gd name="connsiteY15" fmla="*/ 45178 h 1005797"/>
              <a:gd name="connsiteX16" fmla="*/ 193995 w 986868"/>
              <a:gd name="connsiteY16" fmla="*/ 0 h 1005797"/>
              <a:gd name="connsiteX17" fmla="*/ 986868 w 986868"/>
              <a:gd name="connsiteY17" fmla="*/ 0 h 1005797"/>
              <a:gd name="connsiteX0" fmla="*/ 985518 w 985518"/>
              <a:gd name="connsiteY0" fmla="*/ 0 h 1005797"/>
              <a:gd name="connsiteX1" fmla="*/ 983484 w 985518"/>
              <a:gd name="connsiteY1" fmla="*/ 126469 h 1005797"/>
              <a:gd name="connsiteX2" fmla="*/ 219988 w 985518"/>
              <a:gd name="connsiteY2" fmla="*/ 129745 h 1005797"/>
              <a:gd name="connsiteX3" fmla="*/ 156315 w 985518"/>
              <a:gd name="connsiteY3" fmla="*/ 142102 h 1005797"/>
              <a:gd name="connsiteX4" fmla="*/ 133491 w 985518"/>
              <a:gd name="connsiteY4" fmla="*/ 191529 h 1005797"/>
              <a:gd name="connsiteX5" fmla="*/ 135673 w 985518"/>
              <a:gd name="connsiteY5" fmla="*/ 703885 h 1005797"/>
              <a:gd name="connsiteX6" fmla="*/ 133527 w 985518"/>
              <a:gd name="connsiteY6" fmla="*/ 798460 h 1005797"/>
              <a:gd name="connsiteX7" fmla="*/ 143449 w 985518"/>
              <a:gd name="connsiteY7" fmla="*/ 844270 h 1005797"/>
              <a:gd name="connsiteX8" fmla="*/ 207408 w 985518"/>
              <a:gd name="connsiteY8" fmla="*/ 860673 h 1005797"/>
              <a:gd name="connsiteX9" fmla="*/ 209981 w 985518"/>
              <a:gd name="connsiteY9" fmla="*/ 952463 h 1005797"/>
              <a:gd name="connsiteX10" fmla="*/ 94380 w 985518"/>
              <a:gd name="connsiteY10" fmla="*/ 955080 h 1005797"/>
              <a:gd name="connsiteX11" fmla="*/ 16737 w 985518"/>
              <a:gd name="connsiteY11" fmla="*/ 1001745 h 1005797"/>
              <a:gd name="connsiteX12" fmla="*/ 1944 w 985518"/>
              <a:gd name="connsiteY12" fmla="*/ 829346 h 1005797"/>
              <a:gd name="connsiteX13" fmla="*/ 555 w 985518"/>
              <a:gd name="connsiteY13" fmla="*/ 704271 h 1005797"/>
              <a:gd name="connsiteX14" fmla="*/ 255 w 985518"/>
              <a:gd name="connsiteY14" fmla="*/ 174088 h 1005797"/>
              <a:gd name="connsiteX15" fmla="*/ 53459 w 985518"/>
              <a:gd name="connsiteY15" fmla="*/ 45178 h 1005797"/>
              <a:gd name="connsiteX16" fmla="*/ 192645 w 985518"/>
              <a:gd name="connsiteY16" fmla="*/ 0 h 1005797"/>
              <a:gd name="connsiteX17" fmla="*/ 985518 w 985518"/>
              <a:gd name="connsiteY17" fmla="*/ 0 h 1005797"/>
              <a:gd name="connsiteX0" fmla="*/ 985518 w 985518"/>
              <a:gd name="connsiteY0" fmla="*/ 0 h 958462"/>
              <a:gd name="connsiteX1" fmla="*/ 983484 w 985518"/>
              <a:gd name="connsiteY1" fmla="*/ 126469 h 958462"/>
              <a:gd name="connsiteX2" fmla="*/ 219988 w 985518"/>
              <a:gd name="connsiteY2" fmla="*/ 129745 h 958462"/>
              <a:gd name="connsiteX3" fmla="*/ 156315 w 985518"/>
              <a:gd name="connsiteY3" fmla="*/ 142102 h 958462"/>
              <a:gd name="connsiteX4" fmla="*/ 133491 w 985518"/>
              <a:gd name="connsiteY4" fmla="*/ 191529 h 958462"/>
              <a:gd name="connsiteX5" fmla="*/ 135673 w 985518"/>
              <a:gd name="connsiteY5" fmla="*/ 703885 h 958462"/>
              <a:gd name="connsiteX6" fmla="*/ 133527 w 985518"/>
              <a:gd name="connsiteY6" fmla="*/ 798460 h 958462"/>
              <a:gd name="connsiteX7" fmla="*/ 143449 w 985518"/>
              <a:gd name="connsiteY7" fmla="*/ 844270 h 958462"/>
              <a:gd name="connsiteX8" fmla="*/ 207408 w 985518"/>
              <a:gd name="connsiteY8" fmla="*/ 860673 h 958462"/>
              <a:gd name="connsiteX9" fmla="*/ 209981 w 985518"/>
              <a:gd name="connsiteY9" fmla="*/ 952463 h 958462"/>
              <a:gd name="connsiteX10" fmla="*/ 94380 w 985518"/>
              <a:gd name="connsiteY10" fmla="*/ 955080 h 958462"/>
              <a:gd name="connsiteX11" fmla="*/ 24455 w 985518"/>
              <a:gd name="connsiteY11" fmla="*/ 911363 h 958462"/>
              <a:gd name="connsiteX12" fmla="*/ 1944 w 985518"/>
              <a:gd name="connsiteY12" fmla="*/ 829346 h 958462"/>
              <a:gd name="connsiteX13" fmla="*/ 555 w 985518"/>
              <a:gd name="connsiteY13" fmla="*/ 704271 h 958462"/>
              <a:gd name="connsiteX14" fmla="*/ 255 w 985518"/>
              <a:gd name="connsiteY14" fmla="*/ 174088 h 958462"/>
              <a:gd name="connsiteX15" fmla="*/ 53459 w 985518"/>
              <a:gd name="connsiteY15" fmla="*/ 45178 h 958462"/>
              <a:gd name="connsiteX16" fmla="*/ 192645 w 985518"/>
              <a:gd name="connsiteY16" fmla="*/ 0 h 958462"/>
              <a:gd name="connsiteX17" fmla="*/ 985518 w 985518"/>
              <a:gd name="connsiteY17" fmla="*/ 0 h 958462"/>
              <a:gd name="connsiteX0" fmla="*/ 985518 w 985518"/>
              <a:gd name="connsiteY0" fmla="*/ 0 h 958462"/>
              <a:gd name="connsiteX1" fmla="*/ 983484 w 985518"/>
              <a:gd name="connsiteY1" fmla="*/ 126469 h 958462"/>
              <a:gd name="connsiteX2" fmla="*/ 219988 w 985518"/>
              <a:gd name="connsiteY2" fmla="*/ 129745 h 958462"/>
              <a:gd name="connsiteX3" fmla="*/ 156315 w 985518"/>
              <a:gd name="connsiteY3" fmla="*/ 142102 h 958462"/>
              <a:gd name="connsiteX4" fmla="*/ 133491 w 985518"/>
              <a:gd name="connsiteY4" fmla="*/ 191529 h 958462"/>
              <a:gd name="connsiteX5" fmla="*/ 135673 w 985518"/>
              <a:gd name="connsiteY5" fmla="*/ 703885 h 958462"/>
              <a:gd name="connsiteX6" fmla="*/ 133527 w 985518"/>
              <a:gd name="connsiteY6" fmla="*/ 798460 h 958462"/>
              <a:gd name="connsiteX7" fmla="*/ 143449 w 985518"/>
              <a:gd name="connsiteY7" fmla="*/ 844270 h 958462"/>
              <a:gd name="connsiteX8" fmla="*/ 207408 w 985518"/>
              <a:gd name="connsiteY8" fmla="*/ 860673 h 958462"/>
              <a:gd name="connsiteX9" fmla="*/ 209981 w 985518"/>
              <a:gd name="connsiteY9" fmla="*/ 952463 h 958462"/>
              <a:gd name="connsiteX10" fmla="*/ 94380 w 985518"/>
              <a:gd name="connsiteY10" fmla="*/ 955080 h 958462"/>
              <a:gd name="connsiteX11" fmla="*/ 24455 w 985518"/>
              <a:gd name="connsiteY11" fmla="*/ 911363 h 958462"/>
              <a:gd name="connsiteX12" fmla="*/ 1944 w 985518"/>
              <a:gd name="connsiteY12" fmla="*/ 829346 h 958462"/>
              <a:gd name="connsiteX13" fmla="*/ 555 w 985518"/>
              <a:gd name="connsiteY13" fmla="*/ 704271 h 958462"/>
              <a:gd name="connsiteX14" fmla="*/ 255 w 985518"/>
              <a:gd name="connsiteY14" fmla="*/ 174088 h 958462"/>
              <a:gd name="connsiteX15" fmla="*/ 53459 w 985518"/>
              <a:gd name="connsiteY15" fmla="*/ 45178 h 958462"/>
              <a:gd name="connsiteX16" fmla="*/ 192645 w 985518"/>
              <a:gd name="connsiteY16" fmla="*/ 0 h 958462"/>
              <a:gd name="connsiteX17" fmla="*/ 985518 w 985518"/>
              <a:gd name="connsiteY17" fmla="*/ 0 h 958462"/>
              <a:gd name="connsiteX0" fmla="*/ 985518 w 985518"/>
              <a:gd name="connsiteY0" fmla="*/ 0 h 956977"/>
              <a:gd name="connsiteX1" fmla="*/ 983484 w 985518"/>
              <a:gd name="connsiteY1" fmla="*/ 126469 h 956977"/>
              <a:gd name="connsiteX2" fmla="*/ 219988 w 985518"/>
              <a:gd name="connsiteY2" fmla="*/ 129745 h 956977"/>
              <a:gd name="connsiteX3" fmla="*/ 156315 w 985518"/>
              <a:gd name="connsiteY3" fmla="*/ 142102 h 956977"/>
              <a:gd name="connsiteX4" fmla="*/ 133491 w 985518"/>
              <a:gd name="connsiteY4" fmla="*/ 191529 h 956977"/>
              <a:gd name="connsiteX5" fmla="*/ 135673 w 985518"/>
              <a:gd name="connsiteY5" fmla="*/ 703885 h 956977"/>
              <a:gd name="connsiteX6" fmla="*/ 133527 w 985518"/>
              <a:gd name="connsiteY6" fmla="*/ 798460 h 956977"/>
              <a:gd name="connsiteX7" fmla="*/ 143449 w 985518"/>
              <a:gd name="connsiteY7" fmla="*/ 844270 h 956977"/>
              <a:gd name="connsiteX8" fmla="*/ 207408 w 985518"/>
              <a:gd name="connsiteY8" fmla="*/ 860673 h 956977"/>
              <a:gd name="connsiteX9" fmla="*/ 209981 w 985518"/>
              <a:gd name="connsiteY9" fmla="*/ 952463 h 956977"/>
              <a:gd name="connsiteX10" fmla="*/ 117534 w 985518"/>
              <a:gd name="connsiteY10" fmla="*/ 952637 h 956977"/>
              <a:gd name="connsiteX11" fmla="*/ 24455 w 985518"/>
              <a:gd name="connsiteY11" fmla="*/ 911363 h 956977"/>
              <a:gd name="connsiteX12" fmla="*/ 1944 w 985518"/>
              <a:gd name="connsiteY12" fmla="*/ 829346 h 956977"/>
              <a:gd name="connsiteX13" fmla="*/ 555 w 985518"/>
              <a:gd name="connsiteY13" fmla="*/ 704271 h 956977"/>
              <a:gd name="connsiteX14" fmla="*/ 255 w 985518"/>
              <a:gd name="connsiteY14" fmla="*/ 174088 h 956977"/>
              <a:gd name="connsiteX15" fmla="*/ 53459 w 985518"/>
              <a:gd name="connsiteY15" fmla="*/ 45178 h 956977"/>
              <a:gd name="connsiteX16" fmla="*/ 192645 w 985518"/>
              <a:gd name="connsiteY16" fmla="*/ 0 h 956977"/>
              <a:gd name="connsiteX17" fmla="*/ 985518 w 985518"/>
              <a:gd name="connsiteY17" fmla="*/ 0 h 956977"/>
              <a:gd name="connsiteX0" fmla="*/ 985518 w 985518"/>
              <a:gd name="connsiteY0" fmla="*/ 0 h 956977"/>
              <a:gd name="connsiteX1" fmla="*/ 983484 w 985518"/>
              <a:gd name="connsiteY1" fmla="*/ 126469 h 956977"/>
              <a:gd name="connsiteX2" fmla="*/ 219988 w 985518"/>
              <a:gd name="connsiteY2" fmla="*/ 129745 h 956977"/>
              <a:gd name="connsiteX3" fmla="*/ 156315 w 985518"/>
              <a:gd name="connsiteY3" fmla="*/ 142102 h 956977"/>
              <a:gd name="connsiteX4" fmla="*/ 133491 w 985518"/>
              <a:gd name="connsiteY4" fmla="*/ 191529 h 956977"/>
              <a:gd name="connsiteX5" fmla="*/ 135673 w 985518"/>
              <a:gd name="connsiteY5" fmla="*/ 703885 h 956977"/>
              <a:gd name="connsiteX6" fmla="*/ 133527 w 985518"/>
              <a:gd name="connsiteY6" fmla="*/ 798460 h 956977"/>
              <a:gd name="connsiteX7" fmla="*/ 143449 w 985518"/>
              <a:gd name="connsiteY7" fmla="*/ 844270 h 956977"/>
              <a:gd name="connsiteX8" fmla="*/ 207408 w 985518"/>
              <a:gd name="connsiteY8" fmla="*/ 860673 h 956977"/>
              <a:gd name="connsiteX9" fmla="*/ 209981 w 985518"/>
              <a:gd name="connsiteY9" fmla="*/ 952463 h 956977"/>
              <a:gd name="connsiteX10" fmla="*/ 117534 w 985518"/>
              <a:gd name="connsiteY10" fmla="*/ 952637 h 956977"/>
              <a:gd name="connsiteX11" fmla="*/ 24455 w 985518"/>
              <a:gd name="connsiteY11" fmla="*/ 911363 h 956977"/>
              <a:gd name="connsiteX12" fmla="*/ 1944 w 985518"/>
              <a:gd name="connsiteY12" fmla="*/ 829346 h 956977"/>
              <a:gd name="connsiteX13" fmla="*/ 555 w 985518"/>
              <a:gd name="connsiteY13" fmla="*/ 704271 h 956977"/>
              <a:gd name="connsiteX14" fmla="*/ 255 w 985518"/>
              <a:gd name="connsiteY14" fmla="*/ 174088 h 956977"/>
              <a:gd name="connsiteX15" fmla="*/ 53459 w 985518"/>
              <a:gd name="connsiteY15" fmla="*/ 45178 h 956977"/>
              <a:gd name="connsiteX16" fmla="*/ 192645 w 985518"/>
              <a:gd name="connsiteY16" fmla="*/ 0 h 956977"/>
              <a:gd name="connsiteX17" fmla="*/ 985518 w 985518"/>
              <a:gd name="connsiteY17" fmla="*/ 0 h 956977"/>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7408 w 985518"/>
              <a:gd name="connsiteY8" fmla="*/ 860673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7408 w 985518"/>
              <a:gd name="connsiteY8" fmla="*/ 860673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12553 w 985518"/>
              <a:gd name="connsiteY8" fmla="*/ 863116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12553 w 985518"/>
              <a:gd name="connsiteY8" fmla="*/ 863116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24455 w 985518"/>
              <a:gd name="connsiteY11" fmla="*/ 911363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34745 w 985518"/>
              <a:gd name="connsiteY11" fmla="*/ 904035 h 954318"/>
              <a:gd name="connsiteX12" fmla="*/ 1944 w 985518"/>
              <a:gd name="connsiteY12" fmla="*/ 829346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4318"/>
              <a:gd name="connsiteX1" fmla="*/ 983484 w 985518"/>
              <a:gd name="connsiteY1" fmla="*/ 126469 h 954318"/>
              <a:gd name="connsiteX2" fmla="*/ 219988 w 985518"/>
              <a:gd name="connsiteY2" fmla="*/ 129745 h 954318"/>
              <a:gd name="connsiteX3" fmla="*/ 156315 w 985518"/>
              <a:gd name="connsiteY3" fmla="*/ 142102 h 954318"/>
              <a:gd name="connsiteX4" fmla="*/ 133491 w 985518"/>
              <a:gd name="connsiteY4" fmla="*/ 191529 h 954318"/>
              <a:gd name="connsiteX5" fmla="*/ 135673 w 985518"/>
              <a:gd name="connsiteY5" fmla="*/ 703885 h 954318"/>
              <a:gd name="connsiteX6" fmla="*/ 133527 w 985518"/>
              <a:gd name="connsiteY6" fmla="*/ 798460 h 954318"/>
              <a:gd name="connsiteX7" fmla="*/ 143449 w 985518"/>
              <a:gd name="connsiteY7" fmla="*/ 844270 h 954318"/>
              <a:gd name="connsiteX8" fmla="*/ 209980 w 985518"/>
              <a:gd name="connsiteY8" fmla="*/ 853345 h 954318"/>
              <a:gd name="connsiteX9" fmla="*/ 209981 w 985518"/>
              <a:gd name="connsiteY9" fmla="*/ 952463 h 954318"/>
              <a:gd name="connsiteX10" fmla="*/ 117534 w 985518"/>
              <a:gd name="connsiteY10" fmla="*/ 952637 h 954318"/>
              <a:gd name="connsiteX11" fmla="*/ 34745 w 985518"/>
              <a:gd name="connsiteY11" fmla="*/ 904035 h 954318"/>
              <a:gd name="connsiteX12" fmla="*/ 1944 w 985518"/>
              <a:gd name="connsiteY12" fmla="*/ 795148 h 954318"/>
              <a:gd name="connsiteX13" fmla="*/ 555 w 985518"/>
              <a:gd name="connsiteY13" fmla="*/ 704271 h 954318"/>
              <a:gd name="connsiteX14" fmla="*/ 255 w 985518"/>
              <a:gd name="connsiteY14" fmla="*/ 174088 h 954318"/>
              <a:gd name="connsiteX15" fmla="*/ 53459 w 985518"/>
              <a:gd name="connsiteY15" fmla="*/ 45178 h 954318"/>
              <a:gd name="connsiteX16" fmla="*/ 192645 w 985518"/>
              <a:gd name="connsiteY16" fmla="*/ 0 h 954318"/>
              <a:gd name="connsiteX17" fmla="*/ 985518 w 985518"/>
              <a:gd name="connsiteY17" fmla="*/ 0 h 954318"/>
              <a:gd name="connsiteX0" fmla="*/ 985518 w 985518"/>
              <a:gd name="connsiteY0" fmla="*/ 0 h 956068"/>
              <a:gd name="connsiteX1" fmla="*/ 983484 w 985518"/>
              <a:gd name="connsiteY1" fmla="*/ 126469 h 956068"/>
              <a:gd name="connsiteX2" fmla="*/ 219988 w 985518"/>
              <a:gd name="connsiteY2" fmla="*/ 129745 h 956068"/>
              <a:gd name="connsiteX3" fmla="*/ 156315 w 985518"/>
              <a:gd name="connsiteY3" fmla="*/ 142102 h 956068"/>
              <a:gd name="connsiteX4" fmla="*/ 133491 w 985518"/>
              <a:gd name="connsiteY4" fmla="*/ 191529 h 956068"/>
              <a:gd name="connsiteX5" fmla="*/ 135673 w 985518"/>
              <a:gd name="connsiteY5" fmla="*/ 703885 h 956068"/>
              <a:gd name="connsiteX6" fmla="*/ 133527 w 985518"/>
              <a:gd name="connsiteY6" fmla="*/ 798460 h 956068"/>
              <a:gd name="connsiteX7" fmla="*/ 143449 w 985518"/>
              <a:gd name="connsiteY7" fmla="*/ 844270 h 956068"/>
              <a:gd name="connsiteX8" fmla="*/ 209980 w 985518"/>
              <a:gd name="connsiteY8" fmla="*/ 853345 h 956068"/>
              <a:gd name="connsiteX9" fmla="*/ 209981 w 985518"/>
              <a:gd name="connsiteY9" fmla="*/ 952463 h 956068"/>
              <a:gd name="connsiteX10" fmla="*/ 117534 w 985518"/>
              <a:gd name="connsiteY10" fmla="*/ 952637 h 956068"/>
              <a:gd name="connsiteX11" fmla="*/ 34745 w 985518"/>
              <a:gd name="connsiteY11" fmla="*/ 904035 h 956068"/>
              <a:gd name="connsiteX12" fmla="*/ 1944 w 985518"/>
              <a:gd name="connsiteY12" fmla="*/ 795148 h 956068"/>
              <a:gd name="connsiteX13" fmla="*/ 555 w 985518"/>
              <a:gd name="connsiteY13" fmla="*/ 704271 h 956068"/>
              <a:gd name="connsiteX14" fmla="*/ 255 w 985518"/>
              <a:gd name="connsiteY14" fmla="*/ 174088 h 956068"/>
              <a:gd name="connsiteX15" fmla="*/ 53459 w 985518"/>
              <a:gd name="connsiteY15" fmla="*/ 45178 h 956068"/>
              <a:gd name="connsiteX16" fmla="*/ 192645 w 985518"/>
              <a:gd name="connsiteY16" fmla="*/ 0 h 956068"/>
              <a:gd name="connsiteX17" fmla="*/ 985518 w 985518"/>
              <a:gd name="connsiteY17" fmla="*/ 0 h 956068"/>
              <a:gd name="connsiteX0" fmla="*/ 985518 w 985518"/>
              <a:gd name="connsiteY0" fmla="*/ 0 h 961548"/>
              <a:gd name="connsiteX1" fmla="*/ 983484 w 985518"/>
              <a:gd name="connsiteY1" fmla="*/ 126469 h 961548"/>
              <a:gd name="connsiteX2" fmla="*/ 219988 w 985518"/>
              <a:gd name="connsiteY2" fmla="*/ 129745 h 961548"/>
              <a:gd name="connsiteX3" fmla="*/ 156315 w 985518"/>
              <a:gd name="connsiteY3" fmla="*/ 142102 h 961548"/>
              <a:gd name="connsiteX4" fmla="*/ 133491 w 985518"/>
              <a:gd name="connsiteY4" fmla="*/ 191529 h 961548"/>
              <a:gd name="connsiteX5" fmla="*/ 135673 w 985518"/>
              <a:gd name="connsiteY5" fmla="*/ 703885 h 961548"/>
              <a:gd name="connsiteX6" fmla="*/ 133527 w 985518"/>
              <a:gd name="connsiteY6" fmla="*/ 798460 h 961548"/>
              <a:gd name="connsiteX7" fmla="*/ 143449 w 985518"/>
              <a:gd name="connsiteY7" fmla="*/ 844270 h 961548"/>
              <a:gd name="connsiteX8" fmla="*/ 209980 w 985518"/>
              <a:gd name="connsiteY8" fmla="*/ 853345 h 961548"/>
              <a:gd name="connsiteX9" fmla="*/ 209981 w 985518"/>
              <a:gd name="connsiteY9" fmla="*/ 959791 h 961548"/>
              <a:gd name="connsiteX10" fmla="*/ 117534 w 985518"/>
              <a:gd name="connsiteY10" fmla="*/ 952637 h 961548"/>
              <a:gd name="connsiteX11" fmla="*/ 34745 w 985518"/>
              <a:gd name="connsiteY11" fmla="*/ 904035 h 961548"/>
              <a:gd name="connsiteX12" fmla="*/ 1944 w 985518"/>
              <a:gd name="connsiteY12" fmla="*/ 795148 h 961548"/>
              <a:gd name="connsiteX13" fmla="*/ 555 w 985518"/>
              <a:gd name="connsiteY13" fmla="*/ 704271 h 961548"/>
              <a:gd name="connsiteX14" fmla="*/ 255 w 985518"/>
              <a:gd name="connsiteY14" fmla="*/ 174088 h 961548"/>
              <a:gd name="connsiteX15" fmla="*/ 53459 w 985518"/>
              <a:gd name="connsiteY15" fmla="*/ 45178 h 961548"/>
              <a:gd name="connsiteX16" fmla="*/ 192645 w 985518"/>
              <a:gd name="connsiteY16" fmla="*/ 0 h 961548"/>
              <a:gd name="connsiteX17" fmla="*/ 985518 w 985518"/>
              <a:gd name="connsiteY17" fmla="*/ 0 h 961548"/>
              <a:gd name="connsiteX0" fmla="*/ 985518 w 985518"/>
              <a:gd name="connsiteY0" fmla="*/ 0 h 961548"/>
              <a:gd name="connsiteX1" fmla="*/ 983484 w 985518"/>
              <a:gd name="connsiteY1" fmla="*/ 126469 h 961548"/>
              <a:gd name="connsiteX2" fmla="*/ 219988 w 985518"/>
              <a:gd name="connsiteY2" fmla="*/ 129745 h 961548"/>
              <a:gd name="connsiteX3" fmla="*/ 156315 w 985518"/>
              <a:gd name="connsiteY3" fmla="*/ 142102 h 961548"/>
              <a:gd name="connsiteX4" fmla="*/ 133491 w 985518"/>
              <a:gd name="connsiteY4" fmla="*/ 191529 h 961548"/>
              <a:gd name="connsiteX5" fmla="*/ 135673 w 985518"/>
              <a:gd name="connsiteY5" fmla="*/ 703885 h 961548"/>
              <a:gd name="connsiteX6" fmla="*/ 133527 w 985518"/>
              <a:gd name="connsiteY6" fmla="*/ 798460 h 961548"/>
              <a:gd name="connsiteX7" fmla="*/ 143449 w 985518"/>
              <a:gd name="connsiteY7" fmla="*/ 844270 h 961548"/>
              <a:gd name="connsiteX8" fmla="*/ 209980 w 985518"/>
              <a:gd name="connsiteY8" fmla="*/ 853345 h 961548"/>
              <a:gd name="connsiteX9" fmla="*/ 209981 w 985518"/>
              <a:gd name="connsiteY9" fmla="*/ 959791 h 961548"/>
              <a:gd name="connsiteX10" fmla="*/ 117534 w 985518"/>
              <a:gd name="connsiteY10" fmla="*/ 952637 h 961548"/>
              <a:gd name="connsiteX11" fmla="*/ 34745 w 985518"/>
              <a:gd name="connsiteY11" fmla="*/ 904035 h 961548"/>
              <a:gd name="connsiteX12" fmla="*/ 1944 w 985518"/>
              <a:gd name="connsiteY12" fmla="*/ 795148 h 961548"/>
              <a:gd name="connsiteX13" fmla="*/ 555 w 985518"/>
              <a:gd name="connsiteY13" fmla="*/ 704271 h 961548"/>
              <a:gd name="connsiteX14" fmla="*/ 255 w 985518"/>
              <a:gd name="connsiteY14" fmla="*/ 174088 h 961548"/>
              <a:gd name="connsiteX15" fmla="*/ 53459 w 985518"/>
              <a:gd name="connsiteY15" fmla="*/ 45178 h 961548"/>
              <a:gd name="connsiteX16" fmla="*/ 192645 w 985518"/>
              <a:gd name="connsiteY16" fmla="*/ 0 h 961548"/>
              <a:gd name="connsiteX17" fmla="*/ 985518 w 985518"/>
              <a:gd name="connsiteY17" fmla="*/ 0 h 961548"/>
              <a:gd name="connsiteX0" fmla="*/ 985518 w 985518"/>
              <a:gd name="connsiteY0" fmla="*/ 0 h 959854"/>
              <a:gd name="connsiteX1" fmla="*/ 983484 w 985518"/>
              <a:gd name="connsiteY1" fmla="*/ 126469 h 959854"/>
              <a:gd name="connsiteX2" fmla="*/ 219988 w 985518"/>
              <a:gd name="connsiteY2" fmla="*/ 129745 h 959854"/>
              <a:gd name="connsiteX3" fmla="*/ 156315 w 985518"/>
              <a:gd name="connsiteY3" fmla="*/ 142102 h 959854"/>
              <a:gd name="connsiteX4" fmla="*/ 133491 w 985518"/>
              <a:gd name="connsiteY4" fmla="*/ 191529 h 959854"/>
              <a:gd name="connsiteX5" fmla="*/ 135673 w 985518"/>
              <a:gd name="connsiteY5" fmla="*/ 703885 h 959854"/>
              <a:gd name="connsiteX6" fmla="*/ 133527 w 985518"/>
              <a:gd name="connsiteY6" fmla="*/ 798460 h 959854"/>
              <a:gd name="connsiteX7" fmla="*/ 143449 w 985518"/>
              <a:gd name="connsiteY7" fmla="*/ 844270 h 959854"/>
              <a:gd name="connsiteX8" fmla="*/ 209980 w 985518"/>
              <a:gd name="connsiteY8" fmla="*/ 853345 h 959854"/>
              <a:gd name="connsiteX9" fmla="*/ 209981 w 985518"/>
              <a:gd name="connsiteY9" fmla="*/ 959791 h 959854"/>
              <a:gd name="connsiteX10" fmla="*/ 117534 w 985518"/>
              <a:gd name="connsiteY10" fmla="*/ 952637 h 959854"/>
              <a:gd name="connsiteX11" fmla="*/ 34745 w 985518"/>
              <a:gd name="connsiteY11" fmla="*/ 904035 h 959854"/>
              <a:gd name="connsiteX12" fmla="*/ 1944 w 985518"/>
              <a:gd name="connsiteY12" fmla="*/ 795148 h 959854"/>
              <a:gd name="connsiteX13" fmla="*/ 555 w 985518"/>
              <a:gd name="connsiteY13" fmla="*/ 704271 h 959854"/>
              <a:gd name="connsiteX14" fmla="*/ 255 w 985518"/>
              <a:gd name="connsiteY14" fmla="*/ 174088 h 959854"/>
              <a:gd name="connsiteX15" fmla="*/ 53459 w 985518"/>
              <a:gd name="connsiteY15" fmla="*/ 45178 h 959854"/>
              <a:gd name="connsiteX16" fmla="*/ 192645 w 985518"/>
              <a:gd name="connsiteY16" fmla="*/ 0 h 959854"/>
              <a:gd name="connsiteX17" fmla="*/ 985518 w 985518"/>
              <a:gd name="connsiteY17" fmla="*/ 0 h 959854"/>
              <a:gd name="connsiteX0" fmla="*/ 985518 w 985518"/>
              <a:gd name="connsiteY0" fmla="*/ 0 h 967142"/>
              <a:gd name="connsiteX1" fmla="*/ 983484 w 985518"/>
              <a:gd name="connsiteY1" fmla="*/ 126469 h 967142"/>
              <a:gd name="connsiteX2" fmla="*/ 219988 w 985518"/>
              <a:gd name="connsiteY2" fmla="*/ 129745 h 967142"/>
              <a:gd name="connsiteX3" fmla="*/ 156315 w 985518"/>
              <a:gd name="connsiteY3" fmla="*/ 142102 h 967142"/>
              <a:gd name="connsiteX4" fmla="*/ 133491 w 985518"/>
              <a:gd name="connsiteY4" fmla="*/ 191529 h 967142"/>
              <a:gd name="connsiteX5" fmla="*/ 135673 w 985518"/>
              <a:gd name="connsiteY5" fmla="*/ 703885 h 967142"/>
              <a:gd name="connsiteX6" fmla="*/ 133527 w 985518"/>
              <a:gd name="connsiteY6" fmla="*/ 798460 h 967142"/>
              <a:gd name="connsiteX7" fmla="*/ 143449 w 985518"/>
              <a:gd name="connsiteY7" fmla="*/ 844270 h 967142"/>
              <a:gd name="connsiteX8" fmla="*/ 209980 w 985518"/>
              <a:gd name="connsiteY8" fmla="*/ 853345 h 967142"/>
              <a:gd name="connsiteX9" fmla="*/ 209981 w 985518"/>
              <a:gd name="connsiteY9" fmla="*/ 967119 h 967142"/>
              <a:gd name="connsiteX10" fmla="*/ 117534 w 985518"/>
              <a:gd name="connsiteY10" fmla="*/ 952637 h 967142"/>
              <a:gd name="connsiteX11" fmla="*/ 34745 w 985518"/>
              <a:gd name="connsiteY11" fmla="*/ 904035 h 967142"/>
              <a:gd name="connsiteX12" fmla="*/ 1944 w 985518"/>
              <a:gd name="connsiteY12" fmla="*/ 795148 h 967142"/>
              <a:gd name="connsiteX13" fmla="*/ 555 w 985518"/>
              <a:gd name="connsiteY13" fmla="*/ 704271 h 967142"/>
              <a:gd name="connsiteX14" fmla="*/ 255 w 985518"/>
              <a:gd name="connsiteY14" fmla="*/ 174088 h 967142"/>
              <a:gd name="connsiteX15" fmla="*/ 53459 w 985518"/>
              <a:gd name="connsiteY15" fmla="*/ 45178 h 967142"/>
              <a:gd name="connsiteX16" fmla="*/ 192645 w 985518"/>
              <a:gd name="connsiteY16" fmla="*/ 0 h 967142"/>
              <a:gd name="connsiteX17" fmla="*/ 985518 w 985518"/>
              <a:gd name="connsiteY17" fmla="*/ 0 h 96714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04035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04035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9988 w 985518"/>
              <a:gd name="connsiteY2" fmla="*/ 129745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3484 w 985518"/>
              <a:gd name="connsiteY1" fmla="*/ 126469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1 w 985518"/>
              <a:gd name="connsiteY1" fmla="*/ 102378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07196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3491 w 985518"/>
              <a:gd name="connsiteY4" fmla="*/ 191529 h 967182"/>
              <a:gd name="connsiteX5" fmla="*/ 135673 w 985518"/>
              <a:gd name="connsiteY5" fmla="*/ 703885 h 967182"/>
              <a:gd name="connsiteX6" fmla="*/ 133527 w 985518"/>
              <a:gd name="connsiteY6" fmla="*/ 798460 h 967182"/>
              <a:gd name="connsiteX7" fmla="*/ 143449 w 985518"/>
              <a:gd name="connsiteY7" fmla="*/ 844270 h 967182"/>
              <a:gd name="connsiteX8" fmla="*/ 209980 w 985518"/>
              <a:gd name="connsiteY8" fmla="*/ 853345 h 967182"/>
              <a:gd name="connsiteX9" fmla="*/ 209981 w 985518"/>
              <a:gd name="connsiteY9" fmla="*/ 967119 h 967182"/>
              <a:gd name="connsiteX10" fmla="*/ 114962 w 985518"/>
              <a:gd name="connsiteY10" fmla="*/ 959966 h 967182"/>
              <a:gd name="connsiteX11" fmla="*/ 34745 w 985518"/>
              <a:gd name="connsiteY11" fmla="*/ 911364 h 967182"/>
              <a:gd name="connsiteX12" fmla="*/ 1944 w 985518"/>
              <a:gd name="connsiteY12" fmla="*/ 795148 h 967182"/>
              <a:gd name="connsiteX13" fmla="*/ 555 w 985518"/>
              <a:gd name="connsiteY13" fmla="*/ 704271 h 967182"/>
              <a:gd name="connsiteX14" fmla="*/ 255 w 985518"/>
              <a:gd name="connsiteY14" fmla="*/ 174088 h 967182"/>
              <a:gd name="connsiteX15" fmla="*/ 53459 w 985518"/>
              <a:gd name="connsiteY15" fmla="*/ 45178 h 967182"/>
              <a:gd name="connsiteX16" fmla="*/ 192645 w 985518"/>
              <a:gd name="connsiteY16" fmla="*/ 0 h 967182"/>
              <a:gd name="connsiteX17" fmla="*/ 985518 w 985518"/>
              <a:gd name="connsiteY17"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3491 w 985518"/>
              <a:gd name="connsiteY4" fmla="*/ 191529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28516 w 985518"/>
              <a:gd name="connsiteY4" fmla="*/ 194546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28516 w 985518"/>
              <a:gd name="connsiteY4" fmla="*/ 194546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1832 w 985518"/>
              <a:gd name="connsiteY4" fmla="*/ 191529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1832 w 985518"/>
              <a:gd name="connsiteY4" fmla="*/ 191529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1832 w 985518"/>
              <a:gd name="connsiteY4" fmla="*/ 191529 h 967182"/>
              <a:gd name="connsiteX5" fmla="*/ 133527 w 985518"/>
              <a:gd name="connsiteY5" fmla="*/ 798460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1832 w 985518"/>
              <a:gd name="connsiteY4" fmla="*/ 191529 h 967182"/>
              <a:gd name="connsiteX5" fmla="*/ 128553 w 985518"/>
              <a:gd name="connsiteY5" fmla="*/ 793934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1832 w 985518"/>
              <a:gd name="connsiteY4" fmla="*/ 191529 h 967182"/>
              <a:gd name="connsiteX5" fmla="*/ 128553 w 985518"/>
              <a:gd name="connsiteY5" fmla="*/ 793934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85518 w 985518"/>
              <a:gd name="connsiteY0" fmla="*/ 0 h 967182"/>
              <a:gd name="connsiteX1" fmla="*/ 985482 w 985518"/>
              <a:gd name="connsiteY1" fmla="*/ 112014 h 967182"/>
              <a:gd name="connsiteX2" fmla="*/ 215996 w 985518"/>
              <a:gd name="connsiteY2" fmla="*/ 115290 h 967182"/>
              <a:gd name="connsiteX3" fmla="*/ 156315 w 985518"/>
              <a:gd name="connsiteY3" fmla="*/ 142102 h 967182"/>
              <a:gd name="connsiteX4" fmla="*/ 131832 w 985518"/>
              <a:gd name="connsiteY4" fmla="*/ 191529 h 967182"/>
              <a:gd name="connsiteX5" fmla="*/ 128553 w 985518"/>
              <a:gd name="connsiteY5" fmla="*/ 793934 h 967182"/>
              <a:gd name="connsiteX6" fmla="*/ 143449 w 985518"/>
              <a:gd name="connsiteY6" fmla="*/ 844270 h 967182"/>
              <a:gd name="connsiteX7" fmla="*/ 209980 w 985518"/>
              <a:gd name="connsiteY7" fmla="*/ 853345 h 967182"/>
              <a:gd name="connsiteX8" fmla="*/ 209981 w 985518"/>
              <a:gd name="connsiteY8" fmla="*/ 967119 h 967182"/>
              <a:gd name="connsiteX9" fmla="*/ 114962 w 985518"/>
              <a:gd name="connsiteY9" fmla="*/ 959966 h 967182"/>
              <a:gd name="connsiteX10" fmla="*/ 34745 w 985518"/>
              <a:gd name="connsiteY10" fmla="*/ 911364 h 967182"/>
              <a:gd name="connsiteX11" fmla="*/ 1944 w 985518"/>
              <a:gd name="connsiteY11" fmla="*/ 795148 h 967182"/>
              <a:gd name="connsiteX12" fmla="*/ 555 w 985518"/>
              <a:gd name="connsiteY12" fmla="*/ 704271 h 967182"/>
              <a:gd name="connsiteX13" fmla="*/ 255 w 985518"/>
              <a:gd name="connsiteY13" fmla="*/ 174088 h 967182"/>
              <a:gd name="connsiteX14" fmla="*/ 53459 w 985518"/>
              <a:gd name="connsiteY14" fmla="*/ 45178 h 967182"/>
              <a:gd name="connsiteX15" fmla="*/ 192645 w 985518"/>
              <a:gd name="connsiteY15" fmla="*/ 0 h 967182"/>
              <a:gd name="connsiteX16" fmla="*/ 985518 w 985518"/>
              <a:gd name="connsiteY16" fmla="*/ 0 h 967182"/>
              <a:gd name="connsiteX0" fmla="*/ 990033 w 990033"/>
              <a:gd name="connsiteY0" fmla="*/ 0 h 967182"/>
              <a:gd name="connsiteX1" fmla="*/ 989997 w 990033"/>
              <a:gd name="connsiteY1" fmla="*/ 112014 h 967182"/>
              <a:gd name="connsiteX2" fmla="*/ 220511 w 990033"/>
              <a:gd name="connsiteY2" fmla="*/ 115290 h 967182"/>
              <a:gd name="connsiteX3" fmla="*/ 160830 w 990033"/>
              <a:gd name="connsiteY3" fmla="*/ 142102 h 967182"/>
              <a:gd name="connsiteX4" fmla="*/ 136347 w 990033"/>
              <a:gd name="connsiteY4" fmla="*/ 191529 h 967182"/>
              <a:gd name="connsiteX5" fmla="*/ 133068 w 990033"/>
              <a:gd name="connsiteY5" fmla="*/ 793934 h 967182"/>
              <a:gd name="connsiteX6" fmla="*/ 147964 w 990033"/>
              <a:gd name="connsiteY6" fmla="*/ 844270 h 967182"/>
              <a:gd name="connsiteX7" fmla="*/ 214495 w 990033"/>
              <a:gd name="connsiteY7" fmla="*/ 853345 h 967182"/>
              <a:gd name="connsiteX8" fmla="*/ 214496 w 990033"/>
              <a:gd name="connsiteY8" fmla="*/ 967119 h 967182"/>
              <a:gd name="connsiteX9" fmla="*/ 119477 w 990033"/>
              <a:gd name="connsiteY9" fmla="*/ 959966 h 967182"/>
              <a:gd name="connsiteX10" fmla="*/ 39260 w 990033"/>
              <a:gd name="connsiteY10" fmla="*/ 911364 h 967182"/>
              <a:gd name="connsiteX11" fmla="*/ 6459 w 990033"/>
              <a:gd name="connsiteY11" fmla="*/ 795148 h 967182"/>
              <a:gd name="connsiteX12" fmla="*/ 4770 w 990033"/>
              <a:gd name="connsiteY12" fmla="*/ 174088 h 967182"/>
              <a:gd name="connsiteX13" fmla="*/ 57974 w 990033"/>
              <a:gd name="connsiteY13" fmla="*/ 45178 h 967182"/>
              <a:gd name="connsiteX14" fmla="*/ 197160 w 990033"/>
              <a:gd name="connsiteY14" fmla="*/ 0 h 967182"/>
              <a:gd name="connsiteX15" fmla="*/ 990033 w 990033"/>
              <a:gd name="connsiteY15" fmla="*/ 0 h 967182"/>
              <a:gd name="connsiteX0" fmla="*/ 988833 w 988833"/>
              <a:gd name="connsiteY0" fmla="*/ 0 h 967182"/>
              <a:gd name="connsiteX1" fmla="*/ 988797 w 988833"/>
              <a:gd name="connsiteY1" fmla="*/ 112014 h 967182"/>
              <a:gd name="connsiteX2" fmla="*/ 219311 w 988833"/>
              <a:gd name="connsiteY2" fmla="*/ 115290 h 967182"/>
              <a:gd name="connsiteX3" fmla="*/ 159630 w 988833"/>
              <a:gd name="connsiteY3" fmla="*/ 142102 h 967182"/>
              <a:gd name="connsiteX4" fmla="*/ 135147 w 988833"/>
              <a:gd name="connsiteY4" fmla="*/ 191529 h 967182"/>
              <a:gd name="connsiteX5" fmla="*/ 131868 w 988833"/>
              <a:gd name="connsiteY5" fmla="*/ 793934 h 967182"/>
              <a:gd name="connsiteX6" fmla="*/ 146764 w 988833"/>
              <a:gd name="connsiteY6" fmla="*/ 844270 h 967182"/>
              <a:gd name="connsiteX7" fmla="*/ 213295 w 988833"/>
              <a:gd name="connsiteY7" fmla="*/ 853345 h 967182"/>
              <a:gd name="connsiteX8" fmla="*/ 213296 w 988833"/>
              <a:gd name="connsiteY8" fmla="*/ 967119 h 967182"/>
              <a:gd name="connsiteX9" fmla="*/ 118277 w 988833"/>
              <a:gd name="connsiteY9" fmla="*/ 959966 h 967182"/>
              <a:gd name="connsiteX10" fmla="*/ 38060 w 988833"/>
              <a:gd name="connsiteY10" fmla="*/ 911364 h 967182"/>
              <a:gd name="connsiteX11" fmla="*/ 5259 w 988833"/>
              <a:gd name="connsiteY11" fmla="*/ 795148 h 967182"/>
              <a:gd name="connsiteX12" fmla="*/ 3570 w 988833"/>
              <a:gd name="connsiteY12" fmla="*/ 174088 h 967182"/>
              <a:gd name="connsiteX13" fmla="*/ 56774 w 988833"/>
              <a:gd name="connsiteY13" fmla="*/ 45178 h 967182"/>
              <a:gd name="connsiteX14" fmla="*/ 195960 w 988833"/>
              <a:gd name="connsiteY14" fmla="*/ 0 h 967182"/>
              <a:gd name="connsiteX15" fmla="*/ 988833 w 98883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56060 w 985263"/>
              <a:gd name="connsiteY3" fmla="*/ 142102 h 967182"/>
              <a:gd name="connsiteX4" fmla="*/ 131577 w 985263"/>
              <a:gd name="connsiteY4" fmla="*/ 191529 h 967182"/>
              <a:gd name="connsiteX5" fmla="*/ 128298 w 985263"/>
              <a:gd name="connsiteY5" fmla="*/ 793934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56060 w 985263"/>
              <a:gd name="connsiteY3" fmla="*/ 142102 h 967182"/>
              <a:gd name="connsiteX4" fmla="*/ 131577 w 985263"/>
              <a:gd name="connsiteY4" fmla="*/ 191529 h 967182"/>
              <a:gd name="connsiteX5" fmla="*/ 128298 w 985263"/>
              <a:gd name="connsiteY5" fmla="*/ 793934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56060 w 985263"/>
              <a:gd name="connsiteY3" fmla="*/ 142102 h 967182"/>
              <a:gd name="connsiteX4" fmla="*/ 131577 w 985263"/>
              <a:gd name="connsiteY4" fmla="*/ 191529 h 967182"/>
              <a:gd name="connsiteX5" fmla="*/ 128298 w 985263"/>
              <a:gd name="connsiteY5" fmla="*/ 793934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56060 w 985263"/>
              <a:gd name="connsiteY3" fmla="*/ 142102 h 967182"/>
              <a:gd name="connsiteX4" fmla="*/ 131577 w 985263"/>
              <a:gd name="connsiteY4" fmla="*/ 191529 h 967182"/>
              <a:gd name="connsiteX5" fmla="*/ 128298 w 985263"/>
              <a:gd name="connsiteY5" fmla="*/ 793934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56060 w 985263"/>
              <a:gd name="connsiteY3" fmla="*/ 142102 h 967182"/>
              <a:gd name="connsiteX4" fmla="*/ 117932 w 985263"/>
              <a:gd name="connsiteY4" fmla="*/ 186952 h 967182"/>
              <a:gd name="connsiteX5" fmla="*/ 128298 w 985263"/>
              <a:gd name="connsiteY5" fmla="*/ 793934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56060 w 985263"/>
              <a:gd name="connsiteY3" fmla="*/ 142102 h 967182"/>
              <a:gd name="connsiteX4" fmla="*/ 117932 w 985263"/>
              <a:gd name="connsiteY4" fmla="*/ 186952 h 967182"/>
              <a:gd name="connsiteX5" fmla="*/ 116927 w 985263"/>
              <a:gd name="connsiteY5" fmla="*/ 777911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182"/>
              <a:gd name="connsiteX1" fmla="*/ 985227 w 985263"/>
              <a:gd name="connsiteY1" fmla="*/ 112014 h 967182"/>
              <a:gd name="connsiteX2" fmla="*/ 215741 w 985263"/>
              <a:gd name="connsiteY2" fmla="*/ 115290 h 967182"/>
              <a:gd name="connsiteX3" fmla="*/ 146963 w 985263"/>
              <a:gd name="connsiteY3" fmla="*/ 135235 h 967182"/>
              <a:gd name="connsiteX4" fmla="*/ 117932 w 985263"/>
              <a:gd name="connsiteY4" fmla="*/ 186952 h 967182"/>
              <a:gd name="connsiteX5" fmla="*/ 116927 w 985263"/>
              <a:gd name="connsiteY5" fmla="*/ 777911 h 967182"/>
              <a:gd name="connsiteX6" fmla="*/ 143194 w 985263"/>
              <a:gd name="connsiteY6" fmla="*/ 844270 h 967182"/>
              <a:gd name="connsiteX7" fmla="*/ 209725 w 985263"/>
              <a:gd name="connsiteY7" fmla="*/ 853345 h 967182"/>
              <a:gd name="connsiteX8" fmla="*/ 209726 w 985263"/>
              <a:gd name="connsiteY8" fmla="*/ 967119 h 967182"/>
              <a:gd name="connsiteX9" fmla="*/ 114707 w 985263"/>
              <a:gd name="connsiteY9" fmla="*/ 959966 h 967182"/>
              <a:gd name="connsiteX10" fmla="*/ 34490 w 985263"/>
              <a:gd name="connsiteY10" fmla="*/ 911364 h 967182"/>
              <a:gd name="connsiteX11" fmla="*/ 1689 w 985263"/>
              <a:gd name="connsiteY11" fmla="*/ 795148 h 967182"/>
              <a:gd name="connsiteX12" fmla="*/ 0 w 985263"/>
              <a:gd name="connsiteY12" fmla="*/ 174088 h 967182"/>
              <a:gd name="connsiteX13" fmla="*/ 53204 w 985263"/>
              <a:gd name="connsiteY13" fmla="*/ 45178 h 967182"/>
              <a:gd name="connsiteX14" fmla="*/ 192390 w 985263"/>
              <a:gd name="connsiteY14" fmla="*/ 0 h 967182"/>
              <a:gd name="connsiteX15" fmla="*/ 985263 w 985263"/>
              <a:gd name="connsiteY15" fmla="*/ 0 h 967182"/>
              <a:gd name="connsiteX0" fmla="*/ 985263 w 985263"/>
              <a:gd name="connsiteY0" fmla="*/ 0 h 967777"/>
              <a:gd name="connsiteX1" fmla="*/ 985227 w 985263"/>
              <a:gd name="connsiteY1" fmla="*/ 112014 h 967777"/>
              <a:gd name="connsiteX2" fmla="*/ 215741 w 985263"/>
              <a:gd name="connsiteY2" fmla="*/ 115290 h 967777"/>
              <a:gd name="connsiteX3" fmla="*/ 146963 w 985263"/>
              <a:gd name="connsiteY3" fmla="*/ 135235 h 967777"/>
              <a:gd name="connsiteX4" fmla="*/ 117932 w 985263"/>
              <a:gd name="connsiteY4" fmla="*/ 186952 h 967777"/>
              <a:gd name="connsiteX5" fmla="*/ 116927 w 985263"/>
              <a:gd name="connsiteY5" fmla="*/ 777911 h 967777"/>
              <a:gd name="connsiteX6" fmla="*/ 143194 w 985263"/>
              <a:gd name="connsiteY6" fmla="*/ 844270 h 967777"/>
              <a:gd name="connsiteX7" fmla="*/ 209725 w 985263"/>
              <a:gd name="connsiteY7" fmla="*/ 853345 h 967777"/>
              <a:gd name="connsiteX8" fmla="*/ 209726 w 985263"/>
              <a:gd name="connsiteY8" fmla="*/ 967119 h 967777"/>
              <a:gd name="connsiteX9" fmla="*/ 117245 w 985263"/>
              <a:gd name="connsiteY9" fmla="*/ 965063 h 967777"/>
              <a:gd name="connsiteX10" fmla="*/ 34490 w 985263"/>
              <a:gd name="connsiteY10" fmla="*/ 911364 h 967777"/>
              <a:gd name="connsiteX11" fmla="*/ 1689 w 985263"/>
              <a:gd name="connsiteY11" fmla="*/ 795148 h 967777"/>
              <a:gd name="connsiteX12" fmla="*/ 0 w 985263"/>
              <a:gd name="connsiteY12" fmla="*/ 174088 h 967777"/>
              <a:gd name="connsiteX13" fmla="*/ 53204 w 985263"/>
              <a:gd name="connsiteY13" fmla="*/ 45178 h 967777"/>
              <a:gd name="connsiteX14" fmla="*/ 192390 w 985263"/>
              <a:gd name="connsiteY14" fmla="*/ 0 h 967777"/>
              <a:gd name="connsiteX15" fmla="*/ 985263 w 985263"/>
              <a:gd name="connsiteY15" fmla="*/ 0 h 96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5263" h="967777">
                <a:moveTo>
                  <a:pt x="985263" y="0"/>
                </a:moveTo>
                <a:cubicBezTo>
                  <a:pt x="985251" y="34126"/>
                  <a:pt x="985239" y="77888"/>
                  <a:pt x="985227" y="112014"/>
                </a:cubicBezTo>
                <a:lnTo>
                  <a:pt x="215741" y="115290"/>
                </a:lnTo>
                <a:cubicBezTo>
                  <a:pt x="197206" y="119409"/>
                  <a:pt x="184320" y="110348"/>
                  <a:pt x="146963" y="135235"/>
                </a:cubicBezTo>
                <a:cubicBezTo>
                  <a:pt x="123222" y="161236"/>
                  <a:pt x="128229" y="170476"/>
                  <a:pt x="117932" y="186952"/>
                </a:cubicBezTo>
                <a:cubicBezTo>
                  <a:pt x="117024" y="694617"/>
                  <a:pt x="117542" y="254360"/>
                  <a:pt x="116927" y="777911"/>
                </a:cubicBezTo>
                <a:cubicBezTo>
                  <a:pt x="118102" y="807575"/>
                  <a:pt x="125736" y="833623"/>
                  <a:pt x="143194" y="844270"/>
                </a:cubicBezTo>
                <a:cubicBezTo>
                  <a:pt x="164166" y="858910"/>
                  <a:pt x="162490" y="851341"/>
                  <a:pt x="209725" y="853345"/>
                </a:cubicBezTo>
                <a:cubicBezTo>
                  <a:pt x="211104" y="884145"/>
                  <a:pt x="210003" y="929866"/>
                  <a:pt x="209726" y="967119"/>
                </a:cubicBezTo>
                <a:cubicBezTo>
                  <a:pt x="155424" y="967730"/>
                  <a:pt x="140814" y="968903"/>
                  <a:pt x="117245" y="965063"/>
                </a:cubicBezTo>
                <a:cubicBezTo>
                  <a:pt x="96248" y="961224"/>
                  <a:pt x="69222" y="957779"/>
                  <a:pt x="34490" y="911364"/>
                </a:cubicBezTo>
                <a:cubicBezTo>
                  <a:pt x="-518" y="861457"/>
                  <a:pt x="4170" y="830485"/>
                  <a:pt x="1689" y="795148"/>
                </a:cubicBezTo>
                <a:cubicBezTo>
                  <a:pt x="916" y="171476"/>
                  <a:pt x="1364" y="540429"/>
                  <a:pt x="0" y="174088"/>
                </a:cubicBezTo>
                <a:cubicBezTo>
                  <a:pt x="5186" y="134293"/>
                  <a:pt x="-3070" y="104023"/>
                  <a:pt x="53204" y="45178"/>
                </a:cubicBezTo>
                <a:cubicBezTo>
                  <a:pt x="115162" y="-1546"/>
                  <a:pt x="143847" y="7530"/>
                  <a:pt x="192390" y="0"/>
                </a:cubicBezTo>
                <a:lnTo>
                  <a:pt x="985263" y="0"/>
                </a:lnTo>
                <a:close/>
              </a:path>
            </a:pathLst>
          </a:custGeom>
          <a:solidFill>
            <a:schemeClr val="accent6">
              <a:lumMod val="50000"/>
            </a:schemeClr>
          </a:solidFill>
          <a:ln/>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4" name="Teardrop 1063">
            <a:extLst>
              <a:ext uri="{FF2B5EF4-FFF2-40B4-BE49-F238E27FC236}">
                <a16:creationId xmlns:a16="http://schemas.microsoft.com/office/drawing/2014/main" id="{07D77757-80BD-4B2E-B8DC-2BE8E7B29FC1}"/>
              </a:ext>
            </a:extLst>
          </p:cNvPr>
          <p:cNvSpPr/>
          <p:nvPr/>
        </p:nvSpPr>
        <p:spPr>
          <a:xfrm rot="19015281">
            <a:off x="7097316" y="3576637"/>
            <a:ext cx="52388" cy="51197"/>
          </a:xfrm>
          <a:prstGeom prst="teardrop">
            <a:avLst>
              <a:gd name="adj" fmla="val 132316"/>
            </a:avLst>
          </a:prstGeom>
          <a:pattFill prst="dashDnDiag">
            <a:fgClr>
              <a:schemeClr val="bg1"/>
            </a:fgClr>
            <a:bgClr>
              <a:schemeClr val="bg1">
                <a:lumMod val="85000"/>
              </a:schemeClr>
            </a:bgClr>
          </a:patt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5" name="Teardrop 1064">
            <a:extLst>
              <a:ext uri="{FF2B5EF4-FFF2-40B4-BE49-F238E27FC236}">
                <a16:creationId xmlns:a16="http://schemas.microsoft.com/office/drawing/2014/main" id="{7B2FE599-E4A9-4663-8DA3-63EB3E539BB9}"/>
              </a:ext>
            </a:extLst>
          </p:cNvPr>
          <p:cNvSpPr/>
          <p:nvPr/>
        </p:nvSpPr>
        <p:spPr>
          <a:xfrm rot="19015281">
            <a:off x="7079456" y="3574256"/>
            <a:ext cx="52388" cy="51197"/>
          </a:xfrm>
          <a:prstGeom prst="teardrop">
            <a:avLst>
              <a:gd name="adj" fmla="val 132316"/>
            </a:avLst>
          </a:prstGeom>
          <a:pattFill prst="dashDnDiag">
            <a:fgClr>
              <a:schemeClr val="bg1"/>
            </a:fgClr>
            <a:bgClr>
              <a:schemeClr val="bg1">
                <a:lumMod val="85000"/>
              </a:schemeClr>
            </a:bgClr>
          </a:patt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6" name="Freeform 730">
            <a:extLst>
              <a:ext uri="{FF2B5EF4-FFF2-40B4-BE49-F238E27FC236}">
                <a16:creationId xmlns:a16="http://schemas.microsoft.com/office/drawing/2014/main" id="{DBFEACCF-3EBA-4AF9-AB93-A5B9DDB4C478}"/>
              </a:ext>
            </a:extLst>
          </p:cNvPr>
          <p:cNvSpPr/>
          <p:nvPr/>
        </p:nvSpPr>
        <p:spPr>
          <a:xfrm>
            <a:off x="7079456" y="3256359"/>
            <a:ext cx="639366" cy="397669"/>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 fmla="*/ 2594919 w 2594919"/>
              <a:gd name="connsiteY0" fmla="*/ 3106823 h 3106823"/>
              <a:gd name="connsiteX1" fmla="*/ 2168611 w 2594919"/>
              <a:gd name="connsiteY1" fmla="*/ 3089189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94919 w 2594919"/>
              <a:gd name="connsiteY0" fmla="*/ 3106823 h 3113001"/>
              <a:gd name="connsiteX1" fmla="*/ 2180517 w 2594919"/>
              <a:gd name="connsiteY1" fmla="*/ 3113001 h 3113001"/>
              <a:gd name="connsiteX2" fmla="*/ 2143898 w 2594919"/>
              <a:gd name="connsiteY2" fmla="*/ 3064475 h 3113001"/>
              <a:gd name="connsiteX3" fmla="*/ 2125362 w 2594919"/>
              <a:gd name="connsiteY3" fmla="*/ 3033583 h 3113001"/>
              <a:gd name="connsiteX4" fmla="*/ 2113006 w 2594919"/>
              <a:gd name="connsiteY4" fmla="*/ 3002691 h 3113001"/>
              <a:gd name="connsiteX5" fmla="*/ 2106827 w 2594919"/>
              <a:gd name="connsiteY5" fmla="*/ 2965621 h 3113001"/>
              <a:gd name="connsiteX6" fmla="*/ 2094470 w 2594919"/>
              <a:gd name="connsiteY6" fmla="*/ 166816 h 3113001"/>
              <a:gd name="connsiteX7" fmla="*/ 2082114 w 2594919"/>
              <a:gd name="connsiteY7" fmla="*/ 142102 h 3113001"/>
              <a:gd name="connsiteX8" fmla="*/ 2032687 w 2594919"/>
              <a:gd name="connsiteY8" fmla="*/ 123567 h 3113001"/>
              <a:gd name="connsiteX9" fmla="*/ 222422 w 2594919"/>
              <a:gd name="connsiteY9" fmla="*/ 129745 h 3113001"/>
              <a:gd name="connsiteX10" fmla="*/ 166816 w 2594919"/>
              <a:gd name="connsiteY10" fmla="*/ 142102 h 3113001"/>
              <a:gd name="connsiteX11" fmla="*/ 148281 w 2594919"/>
              <a:gd name="connsiteY11" fmla="*/ 160637 h 3113001"/>
              <a:gd name="connsiteX12" fmla="*/ 135925 w 2594919"/>
              <a:gd name="connsiteY12" fmla="*/ 191529 h 3113001"/>
              <a:gd name="connsiteX13" fmla="*/ 129746 w 2594919"/>
              <a:gd name="connsiteY13" fmla="*/ 1062681 h 3113001"/>
              <a:gd name="connsiteX14" fmla="*/ 0 w 2594919"/>
              <a:gd name="connsiteY14" fmla="*/ 1062681 h 3113001"/>
              <a:gd name="connsiteX15" fmla="*/ 0 w 2594919"/>
              <a:gd name="connsiteY15" fmla="*/ 105032 h 3113001"/>
              <a:gd name="connsiteX16" fmla="*/ 6179 w 2594919"/>
              <a:gd name="connsiteY16" fmla="*/ 80318 h 3113001"/>
              <a:gd name="connsiteX17" fmla="*/ 24714 w 2594919"/>
              <a:gd name="connsiteY17" fmla="*/ 55605 h 3113001"/>
              <a:gd name="connsiteX18" fmla="*/ 37070 w 2594919"/>
              <a:gd name="connsiteY18" fmla="*/ 30891 h 3113001"/>
              <a:gd name="connsiteX19" fmla="*/ 86498 w 2594919"/>
              <a:gd name="connsiteY19" fmla="*/ 12356 h 3113001"/>
              <a:gd name="connsiteX20" fmla="*/ 135925 w 2594919"/>
              <a:gd name="connsiteY20" fmla="*/ 0 h 3113001"/>
              <a:gd name="connsiteX21" fmla="*/ 2131541 w 2594919"/>
              <a:gd name="connsiteY21" fmla="*/ 0 h 3113001"/>
              <a:gd name="connsiteX22" fmla="*/ 2168611 w 2594919"/>
              <a:gd name="connsiteY22" fmla="*/ 18535 h 3113001"/>
              <a:gd name="connsiteX23" fmla="*/ 2193325 w 2594919"/>
              <a:gd name="connsiteY23" fmla="*/ 37070 h 3113001"/>
              <a:gd name="connsiteX24" fmla="*/ 2218038 w 2594919"/>
              <a:gd name="connsiteY24" fmla="*/ 67962 h 3113001"/>
              <a:gd name="connsiteX25" fmla="*/ 2224216 w 2594919"/>
              <a:gd name="connsiteY25" fmla="*/ 154459 h 3113001"/>
              <a:gd name="connsiteX26" fmla="*/ 2255108 w 2594919"/>
              <a:gd name="connsiteY26" fmla="*/ 2928551 h 3113001"/>
              <a:gd name="connsiteX27" fmla="*/ 2273643 w 2594919"/>
              <a:gd name="connsiteY27" fmla="*/ 2953264 h 3113001"/>
              <a:gd name="connsiteX28" fmla="*/ 2298357 w 2594919"/>
              <a:gd name="connsiteY28" fmla="*/ 2965621 h 3113001"/>
              <a:gd name="connsiteX29" fmla="*/ 2588741 w 2594919"/>
              <a:gd name="connsiteY29" fmla="*/ 2965621 h 3113001"/>
              <a:gd name="connsiteX30" fmla="*/ 2594919 w 2594919"/>
              <a:gd name="connsiteY30" fmla="*/ 3106823 h 3113001"/>
              <a:gd name="connsiteX0" fmla="*/ 2594919 w 2594919"/>
              <a:gd name="connsiteY0" fmla="*/ 3106823 h 3106823"/>
              <a:gd name="connsiteX1" fmla="*/ 2180517 w 2594919"/>
              <a:gd name="connsiteY1" fmla="*/ 3101095 h 3106823"/>
              <a:gd name="connsiteX2" fmla="*/ 2143898 w 2594919"/>
              <a:gd name="connsiteY2" fmla="*/ 3064475 h 3106823"/>
              <a:gd name="connsiteX3" fmla="*/ 2125362 w 2594919"/>
              <a:gd name="connsiteY3" fmla="*/ 3033583 h 3106823"/>
              <a:gd name="connsiteX4" fmla="*/ 2113006 w 2594919"/>
              <a:gd name="connsiteY4" fmla="*/ 3002691 h 3106823"/>
              <a:gd name="connsiteX5" fmla="*/ 2106827 w 2594919"/>
              <a:gd name="connsiteY5" fmla="*/ 2965621 h 3106823"/>
              <a:gd name="connsiteX6" fmla="*/ 2094470 w 2594919"/>
              <a:gd name="connsiteY6" fmla="*/ 166816 h 3106823"/>
              <a:gd name="connsiteX7" fmla="*/ 2082114 w 2594919"/>
              <a:gd name="connsiteY7" fmla="*/ 142102 h 3106823"/>
              <a:gd name="connsiteX8" fmla="*/ 2032687 w 2594919"/>
              <a:gd name="connsiteY8" fmla="*/ 123567 h 3106823"/>
              <a:gd name="connsiteX9" fmla="*/ 222422 w 2594919"/>
              <a:gd name="connsiteY9" fmla="*/ 129745 h 3106823"/>
              <a:gd name="connsiteX10" fmla="*/ 166816 w 2594919"/>
              <a:gd name="connsiteY10" fmla="*/ 142102 h 3106823"/>
              <a:gd name="connsiteX11" fmla="*/ 148281 w 2594919"/>
              <a:gd name="connsiteY11" fmla="*/ 160637 h 3106823"/>
              <a:gd name="connsiteX12" fmla="*/ 135925 w 2594919"/>
              <a:gd name="connsiteY12" fmla="*/ 191529 h 3106823"/>
              <a:gd name="connsiteX13" fmla="*/ 129746 w 2594919"/>
              <a:gd name="connsiteY13" fmla="*/ 1062681 h 3106823"/>
              <a:gd name="connsiteX14" fmla="*/ 0 w 2594919"/>
              <a:gd name="connsiteY14" fmla="*/ 1062681 h 3106823"/>
              <a:gd name="connsiteX15" fmla="*/ 0 w 2594919"/>
              <a:gd name="connsiteY15" fmla="*/ 105032 h 3106823"/>
              <a:gd name="connsiteX16" fmla="*/ 6179 w 2594919"/>
              <a:gd name="connsiteY16" fmla="*/ 80318 h 3106823"/>
              <a:gd name="connsiteX17" fmla="*/ 24714 w 2594919"/>
              <a:gd name="connsiteY17" fmla="*/ 55605 h 3106823"/>
              <a:gd name="connsiteX18" fmla="*/ 37070 w 2594919"/>
              <a:gd name="connsiteY18" fmla="*/ 30891 h 3106823"/>
              <a:gd name="connsiteX19" fmla="*/ 86498 w 2594919"/>
              <a:gd name="connsiteY19" fmla="*/ 12356 h 3106823"/>
              <a:gd name="connsiteX20" fmla="*/ 135925 w 2594919"/>
              <a:gd name="connsiteY20" fmla="*/ 0 h 3106823"/>
              <a:gd name="connsiteX21" fmla="*/ 2131541 w 2594919"/>
              <a:gd name="connsiteY21" fmla="*/ 0 h 3106823"/>
              <a:gd name="connsiteX22" fmla="*/ 2168611 w 2594919"/>
              <a:gd name="connsiteY22" fmla="*/ 18535 h 3106823"/>
              <a:gd name="connsiteX23" fmla="*/ 2193325 w 2594919"/>
              <a:gd name="connsiteY23" fmla="*/ 37070 h 3106823"/>
              <a:gd name="connsiteX24" fmla="*/ 2218038 w 2594919"/>
              <a:gd name="connsiteY24" fmla="*/ 67962 h 3106823"/>
              <a:gd name="connsiteX25" fmla="*/ 2224216 w 2594919"/>
              <a:gd name="connsiteY25" fmla="*/ 154459 h 3106823"/>
              <a:gd name="connsiteX26" fmla="*/ 2255108 w 2594919"/>
              <a:gd name="connsiteY26" fmla="*/ 2928551 h 3106823"/>
              <a:gd name="connsiteX27" fmla="*/ 2273643 w 2594919"/>
              <a:gd name="connsiteY27" fmla="*/ 2953264 h 3106823"/>
              <a:gd name="connsiteX28" fmla="*/ 2298357 w 2594919"/>
              <a:gd name="connsiteY28" fmla="*/ 2965621 h 3106823"/>
              <a:gd name="connsiteX29" fmla="*/ 2588741 w 2594919"/>
              <a:gd name="connsiteY29" fmla="*/ 2965621 h 3106823"/>
              <a:gd name="connsiteX30" fmla="*/ 2594919 w 2594919"/>
              <a:gd name="connsiteY30" fmla="*/ 3106823 h 3106823"/>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106827 w 2588741"/>
              <a:gd name="connsiteY5" fmla="*/ 2965621 h 3101095"/>
              <a:gd name="connsiteX6" fmla="*/ 2094470 w 2588741"/>
              <a:gd name="connsiteY6" fmla="*/ 166816 h 3101095"/>
              <a:gd name="connsiteX7" fmla="*/ 2082114 w 2588741"/>
              <a:gd name="connsiteY7" fmla="*/ 142102 h 3101095"/>
              <a:gd name="connsiteX8" fmla="*/ 2032687 w 2588741"/>
              <a:gd name="connsiteY8" fmla="*/ 123567 h 3101095"/>
              <a:gd name="connsiteX9" fmla="*/ 222422 w 2588741"/>
              <a:gd name="connsiteY9" fmla="*/ 129745 h 3101095"/>
              <a:gd name="connsiteX10" fmla="*/ 166816 w 2588741"/>
              <a:gd name="connsiteY10" fmla="*/ 142102 h 3101095"/>
              <a:gd name="connsiteX11" fmla="*/ 148281 w 2588741"/>
              <a:gd name="connsiteY11" fmla="*/ 160637 h 3101095"/>
              <a:gd name="connsiteX12" fmla="*/ 135925 w 2588741"/>
              <a:gd name="connsiteY12" fmla="*/ 191529 h 3101095"/>
              <a:gd name="connsiteX13" fmla="*/ 129746 w 2588741"/>
              <a:gd name="connsiteY13" fmla="*/ 1062681 h 3101095"/>
              <a:gd name="connsiteX14" fmla="*/ 0 w 2588741"/>
              <a:gd name="connsiteY14" fmla="*/ 1062681 h 3101095"/>
              <a:gd name="connsiteX15" fmla="*/ 0 w 2588741"/>
              <a:gd name="connsiteY15" fmla="*/ 105032 h 3101095"/>
              <a:gd name="connsiteX16" fmla="*/ 6179 w 2588741"/>
              <a:gd name="connsiteY16" fmla="*/ 80318 h 3101095"/>
              <a:gd name="connsiteX17" fmla="*/ 24714 w 2588741"/>
              <a:gd name="connsiteY17" fmla="*/ 55605 h 3101095"/>
              <a:gd name="connsiteX18" fmla="*/ 37070 w 2588741"/>
              <a:gd name="connsiteY18" fmla="*/ 30891 h 3101095"/>
              <a:gd name="connsiteX19" fmla="*/ 86498 w 2588741"/>
              <a:gd name="connsiteY19" fmla="*/ 12356 h 3101095"/>
              <a:gd name="connsiteX20" fmla="*/ 135925 w 2588741"/>
              <a:gd name="connsiteY20" fmla="*/ 0 h 3101095"/>
              <a:gd name="connsiteX21" fmla="*/ 2131541 w 2588741"/>
              <a:gd name="connsiteY21" fmla="*/ 0 h 3101095"/>
              <a:gd name="connsiteX22" fmla="*/ 2168611 w 2588741"/>
              <a:gd name="connsiteY22" fmla="*/ 18535 h 3101095"/>
              <a:gd name="connsiteX23" fmla="*/ 2193325 w 2588741"/>
              <a:gd name="connsiteY23" fmla="*/ 37070 h 3101095"/>
              <a:gd name="connsiteX24" fmla="*/ 2218038 w 2588741"/>
              <a:gd name="connsiteY24" fmla="*/ 67962 h 3101095"/>
              <a:gd name="connsiteX25" fmla="*/ 2224216 w 2588741"/>
              <a:gd name="connsiteY25" fmla="*/ 154459 h 3101095"/>
              <a:gd name="connsiteX26" fmla="*/ 2255108 w 2588741"/>
              <a:gd name="connsiteY26" fmla="*/ 2928551 h 3101095"/>
              <a:gd name="connsiteX27" fmla="*/ 2273643 w 2588741"/>
              <a:gd name="connsiteY27" fmla="*/ 2953264 h 3101095"/>
              <a:gd name="connsiteX28" fmla="*/ 2298357 w 2588741"/>
              <a:gd name="connsiteY28" fmla="*/ 2965621 h 3101095"/>
              <a:gd name="connsiteX29" fmla="*/ 2588741 w 2588741"/>
              <a:gd name="connsiteY29" fmla="*/ 2965621 h 3101095"/>
              <a:gd name="connsiteX30" fmla="*/ 2585394 w 2588741"/>
              <a:gd name="connsiteY30"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113006 w 2588741"/>
              <a:gd name="connsiteY4" fmla="*/ 3002691 h 3101095"/>
              <a:gd name="connsiteX5" fmla="*/ 2094470 w 2588741"/>
              <a:gd name="connsiteY5" fmla="*/ 166816 h 3101095"/>
              <a:gd name="connsiteX6" fmla="*/ 2082114 w 2588741"/>
              <a:gd name="connsiteY6" fmla="*/ 142102 h 3101095"/>
              <a:gd name="connsiteX7" fmla="*/ 2032687 w 2588741"/>
              <a:gd name="connsiteY7" fmla="*/ 123567 h 3101095"/>
              <a:gd name="connsiteX8" fmla="*/ 222422 w 2588741"/>
              <a:gd name="connsiteY8" fmla="*/ 129745 h 3101095"/>
              <a:gd name="connsiteX9" fmla="*/ 166816 w 2588741"/>
              <a:gd name="connsiteY9" fmla="*/ 142102 h 3101095"/>
              <a:gd name="connsiteX10" fmla="*/ 148281 w 2588741"/>
              <a:gd name="connsiteY10" fmla="*/ 160637 h 3101095"/>
              <a:gd name="connsiteX11" fmla="*/ 135925 w 2588741"/>
              <a:gd name="connsiteY11" fmla="*/ 191529 h 3101095"/>
              <a:gd name="connsiteX12" fmla="*/ 129746 w 2588741"/>
              <a:gd name="connsiteY12" fmla="*/ 1062681 h 3101095"/>
              <a:gd name="connsiteX13" fmla="*/ 0 w 2588741"/>
              <a:gd name="connsiteY13" fmla="*/ 1062681 h 3101095"/>
              <a:gd name="connsiteX14" fmla="*/ 0 w 2588741"/>
              <a:gd name="connsiteY14" fmla="*/ 105032 h 3101095"/>
              <a:gd name="connsiteX15" fmla="*/ 6179 w 2588741"/>
              <a:gd name="connsiteY15" fmla="*/ 80318 h 3101095"/>
              <a:gd name="connsiteX16" fmla="*/ 24714 w 2588741"/>
              <a:gd name="connsiteY16" fmla="*/ 55605 h 3101095"/>
              <a:gd name="connsiteX17" fmla="*/ 37070 w 2588741"/>
              <a:gd name="connsiteY17" fmla="*/ 30891 h 3101095"/>
              <a:gd name="connsiteX18" fmla="*/ 86498 w 2588741"/>
              <a:gd name="connsiteY18" fmla="*/ 12356 h 3101095"/>
              <a:gd name="connsiteX19" fmla="*/ 135925 w 2588741"/>
              <a:gd name="connsiteY19" fmla="*/ 0 h 3101095"/>
              <a:gd name="connsiteX20" fmla="*/ 2131541 w 2588741"/>
              <a:gd name="connsiteY20" fmla="*/ 0 h 3101095"/>
              <a:gd name="connsiteX21" fmla="*/ 2168611 w 2588741"/>
              <a:gd name="connsiteY21" fmla="*/ 18535 h 3101095"/>
              <a:gd name="connsiteX22" fmla="*/ 2193325 w 2588741"/>
              <a:gd name="connsiteY22" fmla="*/ 37070 h 3101095"/>
              <a:gd name="connsiteX23" fmla="*/ 2218038 w 2588741"/>
              <a:gd name="connsiteY23" fmla="*/ 67962 h 3101095"/>
              <a:gd name="connsiteX24" fmla="*/ 2224216 w 2588741"/>
              <a:gd name="connsiteY24" fmla="*/ 154459 h 3101095"/>
              <a:gd name="connsiteX25" fmla="*/ 2255108 w 2588741"/>
              <a:gd name="connsiteY25" fmla="*/ 2928551 h 3101095"/>
              <a:gd name="connsiteX26" fmla="*/ 2273643 w 2588741"/>
              <a:gd name="connsiteY26" fmla="*/ 2953264 h 3101095"/>
              <a:gd name="connsiteX27" fmla="*/ 2298357 w 2588741"/>
              <a:gd name="connsiteY27" fmla="*/ 2965621 h 3101095"/>
              <a:gd name="connsiteX28" fmla="*/ 2588741 w 2588741"/>
              <a:gd name="connsiteY28" fmla="*/ 2965621 h 3101095"/>
              <a:gd name="connsiteX29" fmla="*/ 2585394 w 2588741"/>
              <a:gd name="connsiteY29"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125362 w 2588741"/>
              <a:gd name="connsiteY3" fmla="*/ 3033583 h 3101095"/>
              <a:gd name="connsiteX4" fmla="*/ 2094470 w 2588741"/>
              <a:gd name="connsiteY4" fmla="*/ 166816 h 3101095"/>
              <a:gd name="connsiteX5" fmla="*/ 2082114 w 2588741"/>
              <a:gd name="connsiteY5" fmla="*/ 142102 h 3101095"/>
              <a:gd name="connsiteX6" fmla="*/ 2032687 w 2588741"/>
              <a:gd name="connsiteY6" fmla="*/ 123567 h 3101095"/>
              <a:gd name="connsiteX7" fmla="*/ 222422 w 2588741"/>
              <a:gd name="connsiteY7" fmla="*/ 129745 h 3101095"/>
              <a:gd name="connsiteX8" fmla="*/ 166816 w 2588741"/>
              <a:gd name="connsiteY8" fmla="*/ 142102 h 3101095"/>
              <a:gd name="connsiteX9" fmla="*/ 148281 w 2588741"/>
              <a:gd name="connsiteY9" fmla="*/ 160637 h 3101095"/>
              <a:gd name="connsiteX10" fmla="*/ 135925 w 2588741"/>
              <a:gd name="connsiteY10" fmla="*/ 191529 h 3101095"/>
              <a:gd name="connsiteX11" fmla="*/ 129746 w 2588741"/>
              <a:gd name="connsiteY11" fmla="*/ 1062681 h 3101095"/>
              <a:gd name="connsiteX12" fmla="*/ 0 w 2588741"/>
              <a:gd name="connsiteY12" fmla="*/ 1062681 h 3101095"/>
              <a:gd name="connsiteX13" fmla="*/ 0 w 2588741"/>
              <a:gd name="connsiteY13" fmla="*/ 105032 h 3101095"/>
              <a:gd name="connsiteX14" fmla="*/ 6179 w 2588741"/>
              <a:gd name="connsiteY14" fmla="*/ 80318 h 3101095"/>
              <a:gd name="connsiteX15" fmla="*/ 24714 w 2588741"/>
              <a:gd name="connsiteY15" fmla="*/ 55605 h 3101095"/>
              <a:gd name="connsiteX16" fmla="*/ 37070 w 2588741"/>
              <a:gd name="connsiteY16" fmla="*/ 30891 h 3101095"/>
              <a:gd name="connsiteX17" fmla="*/ 86498 w 2588741"/>
              <a:gd name="connsiteY17" fmla="*/ 12356 h 3101095"/>
              <a:gd name="connsiteX18" fmla="*/ 135925 w 2588741"/>
              <a:gd name="connsiteY18" fmla="*/ 0 h 3101095"/>
              <a:gd name="connsiteX19" fmla="*/ 2131541 w 2588741"/>
              <a:gd name="connsiteY19" fmla="*/ 0 h 3101095"/>
              <a:gd name="connsiteX20" fmla="*/ 2168611 w 2588741"/>
              <a:gd name="connsiteY20" fmla="*/ 18535 h 3101095"/>
              <a:gd name="connsiteX21" fmla="*/ 2193325 w 2588741"/>
              <a:gd name="connsiteY21" fmla="*/ 37070 h 3101095"/>
              <a:gd name="connsiteX22" fmla="*/ 2218038 w 2588741"/>
              <a:gd name="connsiteY22" fmla="*/ 67962 h 3101095"/>
              <a:gd name="connsiteX23" fmla="*/ 2224216 w 2588741"/>
              <a:gd name="connsiteY23" fmla="*/ 154459 h 3101095"/>
              <a:gd name="connsiteX24" fmla="*/ 2255108 w 2588741"/>
              <a:gd name="connsiteY24" fmla="*/ 2928551 h 3101095"/>
              <a:gd name="connsiteX25" fmla="*/ 2273643 w 2588741"/>
              <a:gd name="connsiteY25" fmla="*/ 2953264 h 3101095"/>
              <a:gd name="connsiteX26" fmla="*/ 2298357 w 2588741"/>
              <a:gd name="connsiteY26" fmla="*/ 2965621 h 3101095"/>
              <a:gd name="connsiteX27" fmla="*/ 2588741 w 2588741"/>
              <a:gd name="connsiteY27" fmla="*/ 2965621 h 3101095"/>
              <a:gd name="connsiteX28" fmla="*/ 2585394 w 2588741"/>
              <a:gd name="connsiteY28" fmla="*/ 3099679 h 3101095"/>
              <a:gd name="connsiteX0" fmla="*/ 2585394 w 2588741"/>
              <a:gd name="connsiteY0" fmla="*/ 3099679 h 3101095"/>
              <a:gd name="connsiteX1" fmla="*/ 2180517 w 2588741"/>
              <a:gd name="connsiteY1" fmla="*/ 3101095 h 3101095"/>
              <a:gd name="connsiteX2" fmla="*/ 2143898 w 2588741"/>
              <a:gd name="connsiteY2" fmla="*/ 3064475 h 3101095"/>
              <a:gd name="connsiteX3" fmla="*/ 2094470 w 2588741"/>
              <a:gd name="connsiteY3" fmla="*/ 166816 h 3101095"/>
              <a:gd name="connsiteX4" fmla="*/ 2082114 w 2588741"/>
              <a:gd name="connsiteY4" fmla="*/ 142102 h 3101095"/>
              <a:gd name="connsiteX5" fmla="*/ 2032687 w 2588741"/>
              <a:gd name="connsiteY5" fmla="*/ 123567 h 3101095"/>
              <a:gd name="connsiteX6" fmla="*/ 222422 w 2588741"/>
              <a:gd name="connsiteY6" fmla="*/ 129745 h 3101095"/>
              <a:gd name="connsiteX7" fmla="*/ 166816 w 2588741"/>
              <a:gd name="connsiteY7" fmla="*/ 142102 h 3101095"/>
              <a:gd name="connsiteX8" fmla="*/ 148281 w 2588741"/>
              <a:gd name="connsiteY8" fmla="*/ 160637 h 3101095"/>
              <a:gd name="connsiteX9" fmla="*/ 135925 w 2588741"/>
              <a:gd name="connsiteY9" fmla="*/ 191529 h 3101095"/>
              <a:gd name="connsiteX10" fmla="*/ 129746 w 2588741"/>
              <a:gd name="connsiteY10" fmla="*/ 1062681 h 3101095"/>
              <a:gd name="connsiteX11" fmla="*/ 0 w 2588741"/>
              <a:gd name="connsiteY11" fmla="*/ 1062681 h 3101095"/>
              <a:gd name="connsiteX12" fmla="*/ 0 w 2588741"/>
              <a:gd name="connsiteY12" fmla="*/ 105032 h 3101095"/>
              <a:gd name="connsiteX13" fmla="*/ 6179 w 2588741"/>
              <a:gd name="connsiteY13" fmla="*/ 80318 h 3101095"/>
              <a:gd name="connsiteX14" fmla="*/ 24714 w 2588741"/>
              <a:gd name="connsiteY14" fmla="*/ 55605 h 3101095"/>
              <a:gd name="connsiteX15" fmla="*/ 37070 w 2588741"/>
              <a:gd name="connsiteY15" fmla="*/ 30891 h 3101095"/>
              <a:gd name="connsiteX16" fmla="*/ 86498 w 2588741"/>
              <a:gd name="connsiteY16" fmla="*/ 12356 h 3101095"/>
              <a:gd name="connsiteX17" fmla="*/ 135925 w 2588741"/>
              <a:gd name="connsiteY17" fmla="*/ 0 h 3101095"/>
              <a:gd name="connsiteX18" fmla="*/ 2131541 w 2588741"/>
              <a:gd name="connsiteY18" fmla="*/ 0 h 3101095"/>
              <a:gd name="connsiteX19" fmla="*/ 2168611 w 2588741"/>
              <a:gd name="connsiteY19" fmla="*/ 18535 h 3101095"/>
              <a:gd name="connsiteX20" fmla="*/ 2193325 w 2588741"/>
              <a:gd name="connsiteY20" fmla="*/ 37070 h 3101095"/>
              <a:gd name="connsiteX21" fmla="*/ 2218038 w 2588741"/>
              <a:gd name="connsiteY21" fmla="*/ 67962 h 3101095"/>
              <a:gd name="connsiteX22" fmla="*/ 2224216 w 2588741"/>
              <a:gd name="connsiteY22" fmla="*/ 154459 h 3101095"/>
              <a:gd name="connsiteX23" fmla="*/ 2255108 w 2588741"/>
              <a:gd name="connsiteY23" fmla="*/ 2928551 h 3101095"/>
              <a:gd name="connsiteX24" fmla="*/ 2273643 w 2588741"/>
              <a:gd name="connsiteY24" fmla="*/ 2953264 h 3101095"/>
              <a:gd name="connsiteX25" fmla="*/ 2298357 w 2588741"/>
              <a:gd name="connsiteY25" fmla="*/ 2965621 h 3101095"/>
              <a:gd name="connsiteX26" fmla="*/ 2588741 w 2588741"/>
              <a:gd name="connsiteY26" fmla="*/ 2965621 h 3101095"/>
              <a:gd name="connsiteX27" fmla="*/ 2585394 w 2588741"/>
              <a:gd name="connsiteY27"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298357 w 2588741"/>
              <a:gd name="connsiteY24" fmla="*/ 2965621 h 3101095"/>
              <a:gd name="connsiteX25" fmla="*/ 2588741 w 2588741"/>
              <a:gd name="connsiteY25" fmla="*/ 2965621 h 3101095"/>
              <a:gd name="connsiteX26" fmla="*/ 2585394 w 2588741"/>
              <a:gd name="connsiteY26"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273643 w 2588741"/>
              <a:gd name="connsiteY23" fmla="*/ 2953264 h 3101095"/>
              <a:gd name="connsiteX24" fmla="*/ 2588741 w 2588741"/>
              <a:gd name="connsiteY24" fmla="*/ 2965621 h 3101095"/>
              <a:gd name="connsiteX25" fmla="*/ 2585394 w 2588741"/>
              <a:gd name="connsiteY25"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255108 w 2588741"/>
              <a:gd name="connsiteY22" fmla="*/ 2928551 h 3101095"/>
              <a:gd name="connsiteX23" fmla="*/ 2588741 w 2588741"/>
              <a:gd name="connsiteY23" fmla="*/ 2965621 h 3101095"/>
              <a:gd name="connsiteX24" fmla="*/ 2585394 w 2588741"/>
              <a:gd name="connsiteY24" fmla="*/ 3099679 h 3101095"/>
              <a:gd name="connsiteX0" fmla="*/ 2585394 w 2588741"/>
              <a:gd name="connsiteY0" fmla="*/ 3099679 h 3101095"/>
              <a:gd name="connsiteX1" fmla="*/ 2180517 w 2588741"/>
              <a:gd name="connsiteY1" fmla="*/ 3101095 h 3101095"/>
              <a:gd name="connsiteX2" fmla="*/ 2094470 w 2588741"/>
              <a:gd name="connsiteY2" fmla="*/ 166816 h 3101095"/>
              <a:gd name="connsiteX3" fmla="*/ 2082114 w 2588741"/>
              <a:gd name="connsiteY3" fmla="*/ 142102 h 3101095"/>
              <a:gd name="connsiteX4" fmla="*/ 2032687 w 2588741"/>
              <a:gd name="connsiteY4" fmla="*/ 123567 h 3101095"/>
              <a:gd name="connsiteX5" fmla="*/ 222422 w 2588741"/>
              <a:gd name="connsiteY5" fmla="*/ 129745 h 3101095"/>
              <a:gd name="connsiteX6" fmla="*/ 166816 w 2588741"/>
              <a:gd name="connsiteY6" fmla="*/ 142102 h 3101095"/>
              <a:gd name="connsiteX7" fmla="*/ 148281 w 2588741"/>
              <a:gd name="connsiteY7" fmla="*/ 160637 h 3101095"/>
              <a:gd name="connsiteX8" fmla="*/ 135925 w 2588741"/>
              <a:gd name="connsiteY8" fmla="*/ 191529 h 3101095"/>
              <a:gd name="connsiteX9" fmla="*/ 129746 w 2588741"/>
              <a:gd name="connsiteY9" fmla="*/ 1062681 h 3101095"/>
              <a:gd name="connsiteX10" fmla="*/ 0 w 2588741"/>
              <a:gd name="connsiteY10" fmla="*/ 1062681 h 3101095"/>
              <a:gd name="connsiteX11" fmla="*/ 0 w 2588741"/>
              <a:gd name="connsiteY11" fmla="*/ 105032 h 3101095"/>
              <a:gd name="connsiteX12" fmla="*/ 6179 w 2588741"/>
              <a:gd name="connsiteY12" fmla="*/ 80318 h 3101095"/>
              <a:gd name="connsiteX13" fmla="*/ 24714 w 2588741"/>
              <a:gd name="connsiteY13" fmla="*/ 55605 h 3101095"/>
              <a:gd name="connsiteX14" fmla="*/ 37070 w 2588741"/>
              <a:gd name="connsiteY14" fmla="*/ 30891 h 3101095"/>
              <a:gd name="connsiteX15" fmla="*/ 86498 w 2588741"/>
              <a:gd name="connsiteY15" fmla="*/ 12356 h 3101095"/>
              <a:gd name="connsiteX16" fmla="*/ 135925 w 2588741"/>
              <a:gd name="connsiteY16" fmla="*/ 0 h 3101095"/>
              <a:gd name="connsiteX17" fmla="*/ 2131541 w 2588741"/>
              <a:gd name="connsiteY17" fmla="*/ 0 h 3101095"/>
              <a:gd name="connsiteX18" fmla="*/ 2168611 w 2588741"/>
              <a:gd name="connsiteY18" fmla="*/ 18535 h 3101095"/>
              <a:gd name="connsiteX19" fmla="*/ 2193325 w 2588741"/>
              <a:gd name="connsiteY19" fmla="*/ 37070 h 3101095"/>
              <a:gd name="connsiteX20" fmla="*/ 2218038 w 2588741"/>
              <a:gd name="connsiteY20" fmla="*/ 67962 h 3101095"/>
              <a:gd name="connsiteX21" fmla="*/ 2224216 w 2588741"/>
              <a:gd name="connsiteY21" fmla="*/ 154459 h 3101095"/>
              <a:gd name="connsiteX22" fmla="*/ 2588741 w 2588741"/>
              <a:gd name="connsiteY22" fmla="*/ 2965621 h 3101095"/>
              <a:gd name="connsiteX23" fmla="*/ 2585394 w 2588741"/>
              <a:gd name="connsiteY23" fmla="*/ 3099679 h 3101095"/>
              <a:gd name="connsiteX0" fmla="*/ 2585394 w 2588741"/>
              <a:gd name="connsiteY0" fmla="*/ 3099679 h 3099679"/>
              <a:gd name="connsiteX1" fmla="*/ 2094470 w 2588741"/>
              <a:gd name="connsiteY1" fmla="*/ 166816 h 3099679"/>
              <a:gd name="connsiteX2" fmla="*/ 2082114 w 2588741"/>
              <a:gd name="connsiteY2" fmla="*/ 142102 h 3099679"/>
              <a:gd name="connsiteX3" fmla="*/ 2032687 w 2588741"/>
              <a:gd name="connsiteY3" fmla="*/ 123567 h 3099679"/>
              <a:gd name="connsiteX4" fmla="*/ 222422 w 2588741"/>
              <a:gd name="connsiteY4" fmla="*/ 129745 h 3099679"/>
              <a:gd name="connsiteX5" fmla="*/ 166816 w 2588741"/>
              <a:gd name="connsiteY5" fmla="*/ 142102 h 3099679"/>
              <a:gd name="connsiteX6" fmla="*/ 148281 w 2588741"/>
              <a:gd name="connsiteY6" fmla="*/ 160637 h 3099679"/>
              <a:gd name="connsiteX7" fmla="*/ 135925 w 2588741"/>
              <a:gd name="connsiteY7" fmla="*/ 191529 h 3099679"/>
              <a:gd name="connsiteX8" fmla="*/ 129746 w 2588741"/>
              <a:gd name="connsiteY8" fmla="*/ 1062681 h 3099679"/>
              <a:gd name="connsiteX9" fmla="*/ 0 w 2588741"/>
              <a:gd name="connsiteY9" fmla="*/ 1062681 h 3099679"/>
              <a:gd name="connsiteX10" fmla="*/ 0 w 2588741"/>
              <a:gd name="connsiteY10" fmla="*/ 105032 h 3099679"/>
              <a:gd name="connsiteX11" fmla="*/ 6179 w 2588741"/>
              <a:gd name="connsiteY11" fmla="*/ 80318 h 3099679"/>
              <a:gd name="connsiteX12" fmla="*/ 24714 w 2588741"/>
              <a:gd name="connsiteY12" fmla="*/ 55605 h 3099679"/>
              <a:gd name="connsiteX13" fmla="*/ 37070 w 2588741"/>
              <a:gd name="connsiteY13" fmla="*/ 30891 h 3099679"/>
              <a:gd name="connsiteX14" fmla="*/ 86498 w 2588741"/>
              <a:gd name="connsiteY14" fmla="*/ 12356 h 3099679"/>
              <a:gd name="connsiteX15" fmla="*/ 135925 w 2588741"/>
              <a:gd name="connsiteY15" fmla="*/ 0 h 3099679"/>
              <a:gd name="connsiteX16" fmla="*/ 2131541 w 2588741"/>
              <a:gd name="connsiteY16" fmla="*/ 0 h 3099679"/>
              <a:gd name="connsiteX17" fmla="*/ 2168611 w 2588741"/>
              <a:gd name="connsiteY17" fmla="*/ 18535 h 3099679"/>
              <a:gd name="connsiteX18" fmla="*/ 2193325 w 2588741"/>
              <a:gd name="connsiteY18" fmla="*/ 37070 h 3099679"/>
              <a:gd name="connsiteX19" fmla="*/ 2218038 w 2588741"/>
              <a:gd name="connsiteY19" fmla="*/ 67962 h 3099679"/>
              <a:gd name="connsiteX20" fmla="*/ 2224216 w 2588741"/>
              <a:gd name="connsiteY20" fmla="*/ 154459 h 3099679"/>
              <a:gd name="connsiteX21" fmla="*/ 2588741 w 2588741"/>
              <a:gd name="connsiteY21" fmla="*/ 2965621 h 3099679"/>
              <a:gd name="connsiteX22" fmla="*/ 2585394 w 2588741"/>
              <a:gd name="connsiteY22" fmla="*/ 3099679 h 3099679"/>
              <a:gd name="connsiteX0" fmla="*/ 2585394 w 2585394"/>
              <a:gd name="connsiteY0" fmla="*/ 3099679 h 3099679"/>
              <a:gd name="connsiteX1" fmla="*/ 2094470 w 2585394"/>
              <a:gd name="connsiteY1" fmla="*/ 166816 h 3099679"/>
              <a:gd name="connsiteX2" fmla="*/ 2082114 w 2585394"/>
              <a:gd name="connsiteY2" fmla="*/ 142102 h 3099679"/>
              <a:gd name="connsiteX3" fmla="*/ 2032687 w 2585394"/>
              <a:gd name="connsiteY3" fmla="*/ 123567 h 3099679"/>
              <a:gd name="connsiteX4" fmla="*/ 222422 w 2585394"/>
              <a:gd name="connsiteY4" fmla="*/ 129745 h 3099679"/>
              <a:gd name="connsiteX5" fmla="*/ 166816 w 2585394"/>
              <a:gd name="connsiteY5" fmla="*/ 142102 h 3099679"/>
              <a:gd name="connsiteX6" fmla="*/ 148281 w 2585394"/>
              <a:gd name="connsiteY6" fmla="*/ 160637 h 3099679"/>
              <a:gd name="connsiteX7" fmla="*/ 135925 w 2585394"/>
              <a:gd name="connsiteY7" fmla="*/ 191529 h 3099679"/>
              <a:gd name="connsiteX8" fmla="*/ 129746 w 2585394"/>
              <a:gd name="connsiteY8" fmla="*/ 1062681 h 3099679"/>
              <a:gd name="connsiteX9" fmla="*/ 0 w 2585394"/>
              <a:gd name="connsiteY9" fmla="*/ 1062681 h 3099679"/>
              <a:gd name="connsiteX10" fmla="*/ 0 w 2585394"/>
              <a:gd name="connsiteY10" fmla="*/ 105032 h 3099679"/>
              <a:gd name="connsiteX11" fmla="*/ 6179 w 2585394"/>
              <a:gd name="connsiteY11" fmla="*/ 80318 h 3099679"/>
              <a:gd name="connsiteX12" fmla="*/ 24714 w 2585394"/>
              <a:gd name="connsiteY12" fmla="*/ 55605 h 3099679"/>
              <a:gd name="connsiteX13" fmla="*/ 37070 w 2585394"/>
              <a:gd name="connsiteY13" fmla="*/ 30891 h 3099679"/>
              <a:gd name="connsiteX14" fmla="*/ 86498 w 2585394"/>
              <a:gd name="connsiteY14" fmla="*/ 12356 h 3099679"/>
              <a:gd name="connsiteX15" fmla="*/ 135925 w 2585394"/>
              <a:gd name="connsiteY15" fmla="*/ 0 h 3099679"/>
              <a:gd name="connsiteX16" fmla="*/ 2131541 w 2585394"/>
              <a:gd name="connsiteY16" fmla="*/ 0 h 3099679"/>
              <a:gd name="connsiteX17" fmla="*/ 2168611 w 2585394"/>
              <a:gd name="connsiteY17" fmla="*/ 18535 h 3099679"/>
              <a:gd name="connsiteX18" fmla="*/ 2193325 w 2585394"/>
              <a:gd name="connsiteY18" fmla="*/ 37070 h 3099679"/>
              <a:gd name="connsiteX19" fmla="*/ 2218038 w 2585394"/>
              <a:gd name="connsiteY19" fmla="*/ 67962 h 3099679"/>
              <a:gd name="connsiteX20" fmla="*/ 2224216 w 2585394"/>
              <a:gd name="connsiteY20" fmla="*/ 154459 h 3099679"/>
              <a:gd name="connsiteX21" fmla="*/ 2585394 w 2585394"/>
              <a:gd name="connsiteY21" fmla="*/ 3099679 h 3099679"/>
              <a:gd name="connsiteX0" fmla="*/ 2224216 w 2224216"/>
              <a:gd name="connsiteY0" fmla="*/ 154459 h 1062681"/>
              <a:gd name="connsiteX1" fmla="*/ 2094470 w 2224216"/>
              <a:gd name="connsiteY1" fmla="*/ 166816 h 1062681"/>
              <a:gd name="connsiteX2" fmla="*/ 2082114 w 2224216"/>
              <a:gd name="connsiteY2" fmla="*/ 142102 h 1062681"/>
              <a:gd name="connsiteX3" fmla="*/ 2032687 w 2224216"/>
              <a:gd name="connsiteY3" fmla="*/ 123567 h 1062681"/>
              <a:gd name="connsiteX4" fmla="*/ 222422 w 2224216"/>
              <a:gd name="connsiteY4" fmla="*/ 129745 h 1062681"/>
              <a:gd name="connsiteX5" fmla="*/ 166816 w 2224216"/>
              <a:gd name="connsiteY5" fmla="*/ 142102 h 1062681"/>
              <a:gd name="connsiteX6" fmla="*/ 148281 w 2224216"/>
              <a:gd name="connsiteY6" fmla="*/ 160637 h 1062681"/>
              <a:gd name="connsiteX7" fmla="*/ 135925 w 2224216"/>
              <a:gd name="connsiteY7" fmla="*/ 191529 h 1062681"/>
              <a:gd name="connsiteX8" fmla="*/ 129746 w 2224216"/>
              <a:gd name="connsiteY8" fmla="*/ 1062681 h 1062681"/>
              <a:gd name="connsiteX9" fmla="*/ 0 w 2224216"/>
              <a:gd name="connsiteY9" fmla="*/ 1062681 h 1062681"/>
              <a:gd name="connsiteX10" fmla="*/ 0 w 2224216"/>
              <a:gd name="connsiteY10" fmla="*/ 105032 h 1062681"/>
              <a:gd name="connsiteX11" fmla="*/ 6179 w 2224216"/>
              <a:gd name="connsiteY11" fmla="*/ 80318 h 1062681"/>
              <a:gd name="connsiteX12" fmla="*/ 24714 w 2224216"/>
              <a:gd name="connsiteY12" fmla="*/ 55605 h 1062681"/>
              <a:gd name="connsiteX13" fmla="*/ 37070 w 2224216"/>
              <a:gd name="connsiteY13" fmla="*/ 30891 h 1062681"/>
              <a:gd name="connsiteX14" fmla="*/ 86498 w 2224216"/>
              <a:gd name="connsiteY14" fmla="*/ 12356 h 1062681"/>
              <a:gd name="connsiteX15" fmla="*/ 135925 w 2224216"/>
              <a:gd name="connsiteY15" fmla="*/ 0 h 1062681"/>
              <a:gd name="connsiteX16" fmla="*/ 2131541 w 2224216"/>
              <a:gd name="connsiteY16" fmla="*/ 0 h 1062681"/>
              <a:gd name="connsiteX17" fmla="*/ 2168611 w 2224216"/>
              <a:gd name="connsiteY17" fmla="*/ 18535 h 1062681"/>
              <a:gd name="connsiteX18" fmla="*/ 2193325 w 2224216"/>
              <a:gd name="connsiteY18" fmla="*/ 37070 h 1062681"/>
              <a:gd name="connsiteX19" fmla="*/ 2218038 w 2224216"/>
              <a:gd name="connsiteY19" fmla="*/ 67962 h 1062681"/>
              <a:gd name="connsiteX20" fmla="*/ 2224216 w 2224216"/>
              <a:gd name="connsiteY20" fmla="*/ 154459 h 1062681"/>
              <a:gd name="connsiteX0" fmla="*/ 2224216 w 2224216"/>
              <a:gd name="connsiteY0" fmla="*/ 154459 h 1062681"/>
              <a:gd name="connsiteX1" fmla="*/ 2082114 w 2224216"/>
              <a:gd name="connsiteY1" fmla="*/ 142102 h 1062681"/>
              <a:gd name="connsiteX2" fmla="*/ 2032687 w 2224216"/>
              <a:gd name="connsiteY2" fmla="*/ 123567 h 1062681"/>
              <a:gd name="connsiteX3" fmla="*/ 222422 w 2224216"/>
              <a:gd name="connsiteY3" fmla="*/ 129745 h 1062681"/>
              <a:gd name="connsiteX4" fmla="*/ 166816 w 2224216"/>
              <a:gd name="connsiteY4" fmla="*/ 142102 h 1062681"/>
              <a:gd name="connsiteX5" fmla="*/ 148281 w 2224216"/>
              <a:gd name="connsiteY5" fmla="*/ 160637 h 1062681"/>
              <a:gd name="connsiteX6" fmla="*/ 135925 w 2224216"/>
              <a:gd name="connsiteY6" fmla="*/ 191529 h 1062681"/>
              <a:gd name="connsiteX7" fmla="*/ 129746 w 2224216"/>
              <a:gd name="connsiteY7" fmla="*/ 1062681 h 1062681"/>
              <a:gd name="connsiteX8" fmla="*/ 0 w 2224216"/>
              <a:gd name="connsiteY8" fmla="*/ 1062681 h 1062681"/>
              <a:gd name="connsiteX9" fmla="*/ 0 w 2224216"/>
              <a:gd name="connsiteY9" fmla="*/ 105032 h 1062681"/>
              <a:gd name="connsiteX10" fmla="*/ 6179 w 2224216"/>
              <a:gd name="connsiteY10" fmla="*/ 80318 h 1062681"/>
              <a:gd name="connsiteX11" fmla="*/ 24714 w 2224216"/>
              <a:gd name="connsiteY11" fmla="*/ 55605 h 1062681"/>
              <a:gd name="connsiteX12" fmla="*/ 37070 w 2224216"/>
              <a:gd name="connsiteY12" fmla="*/ 30891 h 1062681"/>
              <a:gd name="connsiteX13" fmla="*/ 86498 w 2224216"/>
              <a:gd name="connsiteY13" fmla="*/ 12356 h 1062681"/>
              <a:gd name="connsiteX14" fmla="*/ 135925 w 2224216"/>
              <a:gd name="connsiteY14" fmla="*/ 0 h 1062681"/>
              <a:gd name="connsiteX15" fmla="*/ 2131541 w 2224216"/>
              <a:gd name="connsiteY15" fmla="*/ 0 h 1062681"/>
              <a:gd name="connsiteX16" fmla="*/ 2168611 w 2224216"/>
              <a:gd name="connsiteY16" fmla="*/ 18535 h 1062681"/>
              <a:gd name="connsiteX17" fmla="*/ 2193325 w 2224216"/>
              <a:gd name="connsiteY17" fmla="*/ 37070 h 1062681"/>
              <a:gd name="connsiteX18" fmla="*/ 2218038 w 2224216"/>
              <a:gd name="connsiteY18" fmla="*/ 67962 h 1062681"/>
              <a:gd name="connsiteX19" fmla="*/ 2224216 w 2224216"/>
              <a:gd name="connsiteY19" fmla="*/ 154459 h 1062681"/>
              <a:gd name="connsiteX0" fmla="*/ 2218038 w 2218038"/>
              <a:gd name="connsiteY0" fmla="*/ 67962 h 1062681"/>
              <a:gd name="connsiteX1" fmla="*/ 2082114 w 2218038"/>
              <a:gd name="connsiteY1" fmla="*/ 142102 h 1062681"/>
              <a:gd name="connsiteX2" fmla="*/ 2032687 w 2218038"/>
              <a:gd name="connsiteY2" fmla="*/ 123567 h 1062681"/>
              <a:gd name="connsiteX3" fmla="*/ 222422 w 2218038"/>
              <a:gd name="connsiteY3" fmla="*/ 129745 h 1062681"/>
              <a:gd name="connsiteX4" fmla="*/ 166816 w 2218038"/>
              <a:gd name="connsiteY4" fmla="*/ 142102 h 1062681"/>
              <a:gd name="connsiteX5" fmla="*/ 148281 w 2218038"/>
              <a:gd name="connsiteY5" fmla="*/ 160637 h 1062681"/>
              <a:gd name="connsiteX6" fmla="*/ 135925 w 2218038"/>
              <a:gd name="connsiteY6" fmla="*/ 191529 h 1062681"/>
              <a:gd name="connsiteX7" fmla="*/ 129746 w 2218038"/>
              <a:gd name="connsiteY7" fmla="*/ 1062681 h 1062681"/>
              <a:gd name="connsiteX8" fmla="*/ 0 w 2218038"/>
              <a:gd name="connsiteY8" fmla="*/ 1062681 h 1062681"/>
              <a:gd name="connsiteX9" fmla="*/ 0 w 2218038"/>
              <a:gd name="connsiteY9" fmla="*/ 105032 h 1062681"/>
              <a:gd name="connsiteX10" fmla="*/ 6179 w 2218038"/>
              <a:gd name="connsiteY10" fmla="*/ 80318 h 1062681"/>
              <a:gd name="connsiteX11" fmla="*/ 24714 w 2218038"/>
              <a:gd name="connsiteY11" fmla="*/ 55605 h 1062681"/>
              <a:gd name="connsiteX12" fmla="*/ 37070 w 2218038"/>
              <a:gd name="connsiteY12" fmla="*/ 30891 h 1062681"/>
              <a:gd name="connsiteX13" fmla="*/ 86498 w 2218038"/>
              <a:gd name="connsiteY13" fmla="*/ 12356 h 1062681"/>
              <a:gd name="connsiteX14" fmla="*/ 135925 w 2218038"/>
              <a:gd name="connsiteY14" fmla="*/ 0 h 1062681"/>
              <a:gd name="connsiteX15" fmla="*/ 2131541 w 2218038"/>
              <a:gd name="connsiteY15" fmla="*/ 0 h 1062681"/>
              <a:gd name="connsiteX16" fmla="*/ 2168611 w 2218038"/>
              <a:gd name="connsiteY16" fmla="*/ 18535 h 1062681"/>
              <a:gd name="connsiteX17" fmla="*/ 2193325 w 2218038"/>
              <a:gd name="connsiteY17" fmla="*/ 37070 h 1062681"/>
              <a:gd name="connsiteX18" fmla="*/ 2218038 w 2218038"/>
              <a:gd name="connsiteY18" fmla="*/ 67962 h 1062681"/>
              <a:gd name="connsiteX0" fmla="*/ 2193325 w 2193325"/>
              <a:gd name="connsiteY0" fmla="*/ 37070 h 1062681"/>
              <a:gd name="connsiteX1" fmla="*/ 2082114 w 2193325"/>
              <a:gd name="connsiteY1" fmla="*/ 142102 h 1062681"/>
              <a:gd name="connsiteX2" fmla="*/ 2032687 w 2193325"/>
              <a:gd name="connsiteY2" fmla="*/ 123567 h 1062681"/>
              <a:gd name="connsiteX3" fmla="*/ 222422 w 2193325"/>
              <a:gd name="connsiteY3" fmla="*/ 129745 h 1062681"/>
              <a:gd name="connsiteX4" fmla="*/ 166816 w 2193325"/>
              <a:gd name="connsiteY4" fmla="*/ 142102 h 1062681"/>
              <a:gd name="connsiteX5" fmla="*/ 148281 w 2193325"/>
              <a:gd name="connsiteY5" fmla="*/ 160637 h 1062681"/>
              <a:gd name="connsiteX6" fmla="*/ 135925 w 2193325"/>
              <a:gd name="connsiteY6" fmla="*/ 191529 h 1062681"/>
              <a:gd name="connsiteX7" fmla="*/ 129746 w 2193325"/>
              <a:gd name="connsiteY7" fmla="*/ 1062681 h 1062681"/>
              <a:gd name="connsiteX8" fmla="*/ 0 w 2193325"/>
              <a:gd name="connsiteY8" fmla="*/ 1062681 h 1062681"/>
              <a:gd name="connsiteX9" fmla="*/ 0 w 2193325"/>
              <a:gd name="connsiteY9" fmla="*/ 105032 h 1062681"/>
              <a:gd name="connsiteX10" fmla="*/ 6179 w 2193325"/>
              <a:gd name="connsiteY10" fmla="*/ 80318 h 1062681"/>
              <a:gd name="connsiteX11" fmla="*/ 24714 w 2193325"/>
              <a:gd name="connsiteY11" fmla="*/ 55605 h 1062681"/>
              <a:gd name="connsiteX12" fmla="*/ 37070 w 2193325"/>
              <a:gd name="connsiteY12" fmla="*/ 30891 h 1062681"/>
              <a:gd name="connsiteX13" fmla="*/ 86498 w 2193325"/>
              <a:gd name="connsiteY13" fmla="*/ 12356 h 1062681"/>
              <a:gd name="connsiteX14" fmla="*/ 135925 w 2193325"/>
              <a:gd name="connsiteY14" fmla="*/ 0 h 1062681"/>
              <a:gd name="connsiteX15" fmla="*/ 2131541 w 2193325"/>
              <a:gd name="connsiteY15" fmla="*/ 0 h 1062681"/>
              <a:gd name="connsiteX16" fmla="*/ 2168611 w 2193325"/>
              <a:gd name="connsiteY16" fmla="*/ 18535 h 1062681"/>
              <a:gd name="connsiteX17" fmla="*/ 2193325 w 2193325"/>
              <a:gd name="connsiteY17" fmla="*/ 37070 h 1062681"/>
              <a:gd name="connsiteX0" fmla="*/ 2193325 w 2193325"/>
              <a:gd name="connsiteY0" fmla="*/ 37070 h 1062681"/>
              <a:gd name="connsiteX1" fmla="*/ 2032687 w 2193325"/>
              <a:gd name="connsiteY1" fmla="*/ 123567 h 1062681"/>
              <a:gd name="connsiteX2" fmla="*/ 222422 w 2193325"/>
              <a:gd name="connsiteY2" fmla="*/ 129745 h 1062681"/>
              <a:gd name="connsiteX3" fmla="*/ 166816 w 2193325"/>
              <a:gd name="connsiteY3" fmla="*/ 142102 h 1062681"/>
              <a:gd name="connsiteX4" fmla="*/ 148281 w 2193325"/>
              <a:gd name="connsiteY4" fmla="*/ 160637 h 1062681"/>
              <a:gd name="connsiteX5" fmla="*/ 135925 w 2193325"/>
              <a:gd name="connsiteY5" fmla="*/ 191529 h 1062681"/>
              <a:gd name="connsiteX6" fmla="*/ 129746 w 2193325"/>
              <a:gd name="connsiteY6" fmla="*/ 1062681 h 1062681"/>
              <a:gd name="connsiteX7" fmla="*/ 0 w 2193325"/>
              <a:gd name="connsiteY7" fmla="*/ 1062681 h 1062681"/>
              <a:gd name="connsiteX8" fmla="*/ 0 w 2193325"/>
              <a:gd name="connsiteY8" fmla="*/ 105032 h 1062681"/>
              <a:gd name="connsiteX9" fmla="*/ 6179 w 2193325"/>
              <a:gd name="connsiteY9" fmla="*/ 80318 h 1062681"/>
              <a:gd name="connsiteX10" fmla="*/ 24714 w 2193325"/>
              <a:gd name="connsiteY10" fmla="*/ 55605 h 1062681"/>
              <a:gd name="connsiteX11" fmla="*/ 37070 w 2193325"/>
              <a:gd name="connsiteY11" fmla="*/ 30891 h 1062681"/>
              <a:gd name="connsiteX12" fmla="*/ 86498 w 2193325"/>
              <a:gd name="connsiteY12" fmla="*/ 12356 h 1062681"/>
              <a:gd name="connsiteX13" fmla="*/ 135925 w 2193325"/>
              <a:gd name="connsiteY13" fmla="*/ 0 h 1062681"/>
              <a:gd name="connsiteX14" fmla="*/ 2131541 w 2193325"/>
              <a:gd name="connsiteY14" fmla="*/ 0 h 1062681"/>
              <a:gd name="connsiteX15" fmla="*/ 2168611 w 2193325"/>
              <a:gd name="connsiteY15" fmla="*/ 18535 h 1062681"/>
              <a:gd name="connsiteX16" fmla="*/ 2193325 w 2193325"/>
              <a:gd name="connsiteY16" fmla="*/ 37070 h 1062681"/>
              <a:gd name="connsiteX0" fmla="*/ 2168611 w 2168611"/>
              <a:gd name="connsiteY0" fmla="*/ 18535 h 1062681"/>
              <a:gd name="connsiteX1" fmla="*/ 2032687 w 2168611"/>
              <a:gd name="connsiteY1" fmla="*/ 123567 h 1062681"/>
              <a:gd name="connsiteX2" fmla="*/ 222422 w 2168611"/>
              <a:gd name="connsiteY2" fmla="*/ 129745 h 1062681"/>
              <a:gd name="connsiteX3" fmla="*/ 166816 w 2168611"/>
              <a:gd name="connsiteY3" fmla="*/ 142102 h 1062681"/>
              <a:gd name="connsiteX4" fmla="*/ 148281 w 2168611"/>
              <a:gd name="connsiteY4" fmla="*/ 160637 h 1062681"/>
              <a:gd name="connsiteX5" fmla="*/ 135925 w 2168611"/>
              <a:gd name="connsiteY5" fmla="*/ 191529 h 1062681"/>
              <a:gd name="connsiteX6" fmla="*/ 129746 w 2168611"/>
              <a:gd name="connsiteY6" fmla="*/ 1062681 h 1062681"/>
              <a:gd name="connsiteX7" fmla="*/ 0 w 2168611"/>
              <a:gd name="connsiteY7" fmla="*/ 1062681 h 1062681"/>
              <a:gd name="connsiteX8" fmla="*/ 0 w 2168611"/>
              <a:gd name="connsiteY8" fmla="*/ 105032 h 1062681"/>
              <a:gd name="connsiteX9" fmla="*/ 6179 w 2168611"/>
              <a:gd name="connsiteY9" fmla="*/ 80318 h 1062681"/>
              <a:gd name="connsiteX10" fmla="*/ 24714 w 2168611"/>
              <a:gd name="connsiteY10" fmla="*/ 55605 h 1062681"/>
              <a:gd name="connsiteX11" fmla="*/ 37070 w 2168611"/>
              <a:gd name="connsiteY11" fmla="*/ 30891 h 1062681"/>
              <a:gd name="connsiteX12" fmla="*/ 86498 w 2168611"/>
              <a:gd name="connsiteY12" fmla="*/ 12356 h 1062681"/>
              <a:gd name="connsiteX13" fmla="*/ 135925 w 2168611"/>
              <a:gd name="connsiteY13" fmla="*/ 0 h 1062681"/>
              <a:gd name="connsiteX14" fmla="*/ 2131541 w 2168611"/>
              <a:gd name="connsiteY14" fmla="*/ 0 h 1062681"/>
              <a:gd name="connsiteX15" fmla="*/ 2168611 w 2168611"/>
              <a:gd name="connsiteY15" fmla="*/ 18535 h 1062681"/>
              <a:gd name="connsiteX0" fmla="*/ 2131541 w 2131541"/>
              <a:gd name="connsiteY0" fmla="*/ 0 h 1062681"/>
              <a:gd name="connsiteX1" fmla="*/ 2032687 w 2131541"/>
              <a:gd name="connsiteY1" fmla="*/ 123567 h 1062681"/>
              <a:gd name="connsiteX2" fmla="*/ 222422 w 2131541"/>
              <a:gd name="connsiteY2" fmla="*/ 129745 h 1062681"/>
              <a:gd name="connsiteX3" fmla="*/ 166816 w 2131541"/>
              <a:gd name="connsiteY3" fmla="*/ 142102 h 1062681"/>
              <a:gd name="connsiteX4" fmla="*/ 148281 w 2131541"/>
              <a:gd name="connsiteY4" fmla="*/ 160637 h 1062681"/>
              <a:gd name="connsiteX5" fmla="*/ 135925 w 2131541"/>
              <a:gd name="connsiteY5" fmla="*/ 191529 h 1062681"/>
              <a:gd name="connsiteX6" fmla="*/ 129746 w 2131541"/>
              <a:gd name="connsiteY6" fmla="*/ 1062681 h 1062681"/>
              <a:gd name="connsiteX7" fmla="*/ 0 w 2131541"/>
              <a:gd name="connsiteY7" fmla="*/ 1062681 h 1062681"/>
              <a:gd name="connsiteX8" fmla="*/ 0 w 2131541"/>
              <a:gd name="connsiteY8" fmla="*/ 105032 h 1062681"/>
              <a:gd name="connsiteX9" fmla="*/ 6179 w 2131541"/>
              <a:gd name="connsiteY9" fmla="*/ 80318 h 1062681"/>
              <a:gd name="connsiteX10" fmla="*/ 24714 w 2131541"/>
              <a:gd name="connsiteY10" fmla="*/ 55605 h 1062681"/>
              <a:gd name="connsiteX11" fmla="*/ 37070 w 2131541"/>
              <a:gd name="connsiteY11" fmla="*/ 30891 h 1062681"/>
              <a:gd name="connsiteX12" fmla="*/ 86498 w 2131541"/>
              <a:gd name="connsiteY12" fmla="*/ 12356 h 1062681"/>
              <a:gd name="connsiteX13" fmla="*/ 135925 w 2131541"/>
              <a:gd name="connsiteY13" fmla="*/ 0 h 1062681"/>
              <a:gd name="connsiteX14" fmla="*/ 2131541 w 2131541"/>
              <a:gd name="connsiteY14" fmla="*/ 0 h 1062681"/>
              <a:gd name="connsiteX0" fmla="*/ 2072274 w 2072274"/>
              <a:gd name="connsiteY0" fmla="*/ 0 h 1062681"/>
              <a:gd name="connsiteX1" fmla="*/ 2032687 w 2072274"/>
              <a:gd name="connsiteY1" fmla="*/ 123567 h 1062681"/>
              <a:gd name="connsiteX2" fmla="*/ 222422 w 2072274"/>
              <a:gd name="connsiteY2" fmla="*/ 129745 h 1062681"/>
              <a:gd name="connsiteX3" fmla="*/ 166816 w 2072274"/>
              <a:gd name="connsiteY3" fmla="*/ 142102 h 1062681"/>
              <a:gd name="connsiteX4" fmla="*/ 148281 w 2072274"/>
              <a:gd name="connsiteY4" fmla="*/ 160637 h 1062681"/>
              <a:gd name="connsiteX5" fmla="*/ 135925 w 2072274"/>
              <a:gd name="connsiteY5" fmla="*/ 191529 h 1062681"/>
              <a:gd name="connsiteX6" fmla="*/ 129746 w 2072274"/>
              <a:gd name="connsiteY6" fmla="*/ 1062681 h 1062681"/>
              <a:gd name="connsiteX7" fmla="*/ 0 w 2072274"/>
              <a:gd name="connsiteY7" fmla="*/ 1062681 h 1062681"/>
              <a:gd name="connsiteX8" fmla="*/ 0 w 2072274"/>
              <a:gd name="connsiteY8" fmla="*/ 105032 h 1062681"/>
              <a:gd name="connsiteX9" fmla="*/ 6179 w 2072274"/>
              <a:gd name="connsiteY9" fmla="*/ 80318 h 1062681"/>
              <a:gd name="connsiteX10" fmla="*/ 24714 w 2072274"/>
              <a:gd name="connsiteY10" fmla="*/ 55605 h 1062681"/>
              <a:gd name="connsiteX11" fmla="*/ 37070 w 2072274"/>
              <a:gd name="connsiteY11" fmla="*/ 30891 h 1062681"/>
              <a:gd name="connsiteX12" fmla="*/ 86498 w 2072274"/>
              <a:gd name="connsiteY12" fmla="*/ 12356 h 1062681"/>
              <a:gd name="connsiteX13" fmla="*/ 135925 w 2072274"/>
              <a:gd name="connsiteY13" fmla="*/ 0 h 1062681"/>
              <a:gd name="connsiteX14" fmla="*/ 2072274 w 2072274"/>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0 w 2038408"/>
              <a:gd name="connsiteY7" fmla="*/ 1062681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1062681"/>
              <a:gd name="connsiteX1" fmla="*/ 2032687 w 2038408"/>
              <a:gd name="connsiteY1" fmla="*/ 123567 h 1062681"/>
              <a:gd name="connsiteX2" fmla="*/ 222422 w 2038408"/>
              <a:gd name="connsiteY2" fmla="*/ 129745 h 1062681"/>
              <a:gd name="connsiteX3" fmla="*/ 166816 w 2038408"/>
              <a:gd name="connsiteY3" fmla="*/ 142102 h 1062681"/>
              <a:gd name="connsiteX4" fmla="*/ 148281 w 2038408"/>
              <a:gd name="connsiteY4" fmla="*/ 160637 h 1062681"/>
              <a:gd name="connsiteX5" fmla="*/ 135925 w 2038408"/>
              <a:gd name="connsiteY5" fmla="*/ 191529 h 1062681"/>
              <a:gd name="connsiteX6" fmla="*/ 129746 w 2038408"/>
              <a:gd name="connsiteY6" fmla="*/ 1062681 h 1062681"/>
              <a:gd name="connsiteX7" fmla="*/ 5378 w 2038408"/>
              <a:gd name="connsiteY7" fmla="*/ 688824 h 1062681"/>
              <a:gd name="connsiteX8" fmla="*/ 0 w 2038408"/>
              <a:gd name="connsiteY8" fmla="*/ 105032 h 1062681"/>
              <a:gd name="connsiteX9" fmla="*/ 6179 w 2038408"/>
              <a:gd name="connsiteY9" fmla="*/ 80318 h 1062681"/>
              <a:gd name="connsiteX10" fmla="*/ 24714 w 2038408"/>
              <a:gd name="connsiteY10" fmla="*/ 55605 h 1062681"/>
              <a:gd name="connsiteX11" fmla="*/ 37070 w 2038408"/>
              <a:gd name="connsiteY11" fmla="*/ 30891 h 1062681"/>
              <a:gd name="connsiteX12" fmla="*/ 86498 w 2038408"/>
              <a:gd name="connsiteY12" fmla="*/ 12356 h 1062681"/>
              <a:gd name="connsiteX13" fmla="*/ 135925 w 2038408"/>
              <a:gd name="connsiteY13" fmla="*/ 0 h 1062681"/>
              <a:gd name="connsiteX14" fmla="*/ 2038408 w 2038408"/>
              <a:gd name="connsiteY14" fmla="*/ 0 h 1062681"/>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5378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1206"/>
              <a:gd name="connsiteX1" fmla="*/ 2032687 w 2038408"/>
              <a:gd name="connsiteY1" fmla="*/ 123567 h 691206"/>
              <a:gd name="connsiteX2" fmla="*/ 222422 w 2038408"/>
              <a:gd name="connsiteY2" fmla="*/ 129745 h 691206"/>
              <a:gd name="connsiteX3" fmla="*/ 166816 w 2038408"/>
              <a:gd name="connsiteY3" fmla="*/ 142102 h 691206"/>
              <a:gd name="connsiteX4" fmla="*/ 148281 w 2038408"/>
              <a:gd name="connsiteY4" fmla="*/ 160637 h 691206"/>
              <a:gd name="connsiteX5" fmla="*/ 135925 w 2038408"/>
              <a:gd name="connsiteY5" fmla="*/ 191529 h 691206"/>
              <a:gd name="connsiteX6" fmla="*/ 129746 w 2038408"/>
              <a:gd name="connsiteY6" fmla="*/ 691206 h 691206"/>
              <a:gd name="connsiteX7" fmla="*/ 2689 w 2038408"/>
              <a:gd name="connsiteY7" fmla="*/ 688824 h 691206"/>
              <a:gd name="connsiteX8" fmla="*/ 0 w 2038408"/>
              <a:gd name="connsiteY8" fmla="*/ 105032 h 691206"/>
              <a:gd name="connsiteX9" fmla="*/ 6179 w 2038408"/>
              <a:gd name="connsiteY9" fmla="*/ 80318 h 691206"/>
              <a:gd name="connsiteX10" fmla="*/ 24714 w 2038408"/>
              <a:gd name="connsiteY10" fmla="*/ 55605 h 691206"/>
              <a:gd name="connsiteX11" fmla="*/ 37070 w 2038408"/>
              <a:gd name="connsiteY11" fmla="*/ 30891 h 691206"/>
              <a:gd name="connsiteX12" fmla="*/ 86498 w 2038408"/>
              <a:gd name="connsiteY12" fmla="*/ 12356 h 691206"/>
              <a:gd name="connsiteX13" fmla="*/ 135925 w 2038408"/>
              <a:gd name="connsiteY13" fmla="*/ 0 h 691206"/>
              <a:gd name="connsiteX14" fmla="*/ 2038408 w 2038408"/>
              <a:gd name="connsiteY14" fmla="*/ 0 h 691206"/>
              <a:gd name="connsiteX0" fmla="*/ 2038408 w 2038408"/>
              <a:gd name="connsiteY0" fmla="*/ 0 h 693588"/>
              <a:gd name="connsiteX1" fmla="*/ 2032687 w 2038408"/>
              <a:gd name="connsiteY1" fmla="*/ 123567 h 693588"/>
              <a:gd name="connsiteX2" fmla="*/ 222422 w 2038408"/>
              <a:gd name="connsiteY2" fmla="*/ 129745 h 693588"/>
              <a:gd name="connsiteX3" fmla="*/ 166816 w 2038408"/>
              <a:gd name="connsiteY3" fmla="*/ 142102 h 693588"/>
              <a:gd name="connsiteX4" fmla="*/ 148281 w 2038408"/>
              <a:gd name="connsiteY4" fmla="*/ 160637 h 693588"/>
              <a:gd name="connsiteX5" fmla="*/ 135925 w 2038408"/>
              <a:gd name="connsiteY5" fmla="*/ 191529 h 693588"/>
              <a:gd name="connsiteX6" fmla="*/ 129746 w 2038408"/>
              <a:gd name="connsiteY6" fmla="*/ 693588 h 693588"/>
              <a:gd name="connsiteX7" fmla="*/ 2689 w 2038408"/>
              <a:gd name="connsiteY7" fmla="*/ 688824 h 693588"/>
              <a:gd name="connsiteX8" fmla="*/ 0 w 2038408"/>
              <a:gd name="connsiteY8" fmla="*/ 105032 h 693588"/>
              <a:gd name="connsiteX9" fmla="*/ 6179 w 2038408"/>
              <a:gd name="connsiteY9" fmla="*/ 80318 h 693588"/>
              <a:gd name="connsiteX10" fmla="*/ 24714 w 2038408"/>
              <a:gd name="connsiteY10" fmla="*/ 55605 h 693588"/>
              <a:gd name="connsiteX11" fmla="*/ 37070 w 2038408"/>
              <a:gd name="connsiteY11" fmla="*/ 30891 h 693588"/>
              <a:gd name="connsiteX12" fmla="*/ 86498 w 2038408"/>
              <a:gd name="connsiteY12" fmla="*/ 12356 h 693588"/>
              <a:gd name="connsiteX13" fmla="*/ 135925 w 2038408"/>
              <a:gd name="connsiteY13" fmla="*/ 0 h 693588"/>
              <a:gd name="connsiteX14" fmla="*/ 2038408 w 2038408"/>
              <a:gd name="connsiteY14" fmla="*/ 0 h 693588"/>
              <a:gd name="connsiteX0" fmla="*/ 2038925 w 2038925"/>
              <a:gd name="connsiteY0" fmla="*/ 0 h 695968"/>
              <a:gd name="connsiteX1" fmla="*/ 2033204 w 2038925"/>
              <a:gd name="connsiteY1" fmla="*/ 123567 h 695968"/>
              <a:gd name="connsiteX2" fmla="*/ 222939 w 2038925"/>
              <a:gd name="connsiteY2" fmla="*/ 129745 h 695968"/>
              <a:gd name="connsiteX3" fmla="*/ 167333 w 2038925"/>
              <a:gd name="connsiteY3" fmla="*/ 142102 h 695968"/>
              <a:gd name="connsiteX4" fmla="*/ 148798 w 2038925"/>
              <a:gd name="connsiteY4" fmla="*/ 160637 h 695968"/>
              <a:gd name="connsiteX5" fmla="*/ 136442 w 2038925"/>
              <a:gd name="connsiteY5" fmla="*/ 191529 h 695968"/>
              <a:gd name="connsiteX6" fmla="*/ 130263 w 2038925"/>
              <a:gd name="connsiteY6" fmla="*/ 693588 h 695968"/>
              <a:gd name="connsiteX7" fmla="*/ 517 w 2038925"/>
              <a:gd name="connsiteY7" fmla="*/ 695968 h 695968"/>
              <a:gd name="connsiteX8" fmla="*/ 517 w 2038925"/>
              <a:gd name="connsiteY8" fmla="*/ 105032 h 695968"/>
              <a:gd name="connsiteX9" fmla="*/ 6696 w 2038925"/>
              <a:gd name="connsiteY9" fmla="*/ 80318 h 695968"/>
              <a:gd name="connsiteX10" fmla="*/ 25231 w 2038925"/>
              <a:gd name="connsiteY10" fmla="*/ 55605 h 695968"/>
              <a:gd name="connsiteX11" fmla="*/ 37587 w 2038925"/>
              <a:gd name="connsiteY11" fmla="*/ 30891 h 695968"/>
              <a:gd name="connsiteX12" fmla="*/ 87015 w 2038925"/>
              <a:gd name="connsiteY12" fmla="*/ 12356 h 695968"/>
              <a:gd name="connsiteX13" fmla="*/ 136442 w 2038925"/>
              <a:gd name="connsiteY13" fmla="*/ 0 h 695968"/>
              <a:gd name="connsiteX14" fmla="*/ 2038925 w 2038925"/>
              <a:gd name="connsiteY14" fmla="*/ 0 h 695968"/>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25231 w 2038925"/>
              <a:gd name="connsiteY10" fmla="*/ 55605 h 698350"/>
              <a:gd name="connsiteX11" fmla="*/ 37587 w 2038925"/>
              <a:gd name="connsiteY11" fmla="*/ 30891 h 698350"/>
              <a:gd name="connsiteX12" fmla="*/ 87015 w 2038925"/>
              <a:gd name="connsiteY12" fmla="*/ 12356 h 698350"/>
              <a:gd name="connsiteX13" fmla="*/ 136442 w 2038925"/>
              <a:gd name="connsiteY13" fmla="*/ 0 h 698350"/>
              <a:gd name="connsiteX14" fmla="*/ 2038925 w 2038925"/>
              <a:gd name="connsiteY14"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87015 w 2038925"/>
              <a:gd name="connsiteY11" fmla="*/ 12356 h 698350"/>
              <a:gd name="connsiteX12" fmla="*/ 136442 w 2038925"/>
              <a:gd name="connsiteY12" fmla="*/ 0 h 698350"/>
              <a:gd name="connsiteX13" fmla="*/ 2038925 w 2038925"/>
              <a:gd name="connsiteY13" fmla="*/ 0 h 698350"/>
              <a:gd name="connsiteX0" fmla="*/ 2075149 w 2075149"/>
              <a:gd name="connsiteY0" fmla="*/ 0 h 698350"/>
              <a:gd name="connsiteX1" fmla="*/ 2069428 w 2075149"/>
              <a:gd name="connsiteY1" fmla="*/ 123567 h 698350"/>
              <a:gd name="connsiteX2" fmla="*/ 259163 w 2075149"/>
              <a:gd name="connsiteY2" fmla="*/ 129745 h 698350"/>
              <a:gd name="connsiteX3" fmla="*/ 203557 w 2075149"/>
              <a:gd name="connsiteY3" fmla="*/ 142102 h 698350"/>
              <a:gd name="connsiteX4" fmla="*/ 185022 w 2075149"/>
              <a:gd name="connsiteY4" fmla="*/ 160637 h 698350"/>
              <a:gd name="connsiteX5" fmla="*/ 172666 w 2075149"/>
              <a:gd name="connsiteY5" fmla="*/ 191529 h 698350"/>
              <a:gd name="connsiteX6" fmla="*/ 171865 w 2075149"/>
              <a:gd name="connsiteY6" fmla="*/ 698350 h 698350"/>
              <a:gd name="connsiteX7" fmla="*/ 36741 w 2075149"/>
              <a:gd name="connsiteY7" fmla="*/ 695968 h 698350"/>
              <a:gd name="connsiteX8" fmla="*/ 36741 w 2075149"/>
              <a:gd name="connsiteY8" fmla="*/ 105032 h 698350"/>
              <a:gd name="connsiteX9" fmla="*/ 42920 w 2075149"/>
              <a:gd name="connsiteY9" fmla="*/ 80318 h 698350"/>
              <a:gd name="connsiteX10" fmla="*/ 73811 w 2075149"/>
              <a:gd name="connsiteY10" fmla="*/ 30891 h 698350"/>
              <a:gd name="connsiteX11" fmla="*/ 172666 w 2075149"/>
              <a:gd name="connsiteY11" fmla="*/ 0 h 698350"/>
              <a:gd name="connsiteX12" fmla="*/ 2075149 w 2075149"/>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37587 w 2038925"/>
              <a:gd name="connsiteY10" fmla="*/ 30891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6696 w 2038925"/>
              <a:gd name="connsiteY9" fmla="*/ 80318 h 698350"/>
              <a:gd name="connsiteX10" fmla="*/ 45653 w 2038925"/>
              <a:gd name="connsiteY10" fmla="*/ 33272 h 698350"/>
              <a:gd name="connsiteX11" fmla="*/ 136442 w 2038925"/>
              <a:gd name="connsiteY11" fmla="*/ 0 h 698350"/>
              <a:gd name="connsiteX12" fmla="*/ 2038925 w 2038925"/>
              <a:gd name="connsiteY12"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05032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5653 w 2038925"/>
              <a:gd name="connsiteY9" fmla="*/ 33272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40276 w 2038925"/>
              <a:gd name="connsiteY9" fmla="*/ 42797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36442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925 w 2038925"/>
              <a:gd name="connsiteY0" fmla="*/ 0 h 698350"/>
              <a:gd name="connsiteX1" fmla="*/ 2033204 w 2038925"/>
              <a:gd name="connsiteY1" fmla="*/ 123567 h 698350"/>
              <a:gd name="connsiteX2" fmla="*/ 222939 w 2038925"/>
              <a:gd name="connsiteY2" fmla="*/ 129745 h 698350"/>
              <a:gd name="connsiteX3" fmla="*/ 167333 w 2038925"/>
              <a:gd name="connsiteY3" fmla="*/ 142102 h 698350"/>
              <a:gd name="connsiteX4" fmla="*/ 148798 w 2038925"/>
              <a:gd name="connsiteY4" fmla="*/ 160637 h 698350"/>
              <a:gd name="connsiteX5" fmla="*/ 136442 w 2038925"/>
              <a:gd name="connsiteY5" fmla="*/ 191529 h 698350"/>
              <a:gd name="connsiteX6" fmla="*/ 135641 w 2038925"/>
              <a:gd name="connsiteY6" fmla="*/ 698350 h 698350"/>
              <a:gd name="connsiteX7" fmla="*/ 517 w 2038925"/>
              <a:gd name="connsiteY7" fmla="*/ 695968 h 698350"/>
              <a:gd name="connsiteX8" fmla="*/ 517 w 2038925"/>
              <a:gd name="connsiteY8" fmla="*/ 133607 h 698350"/>
              <a:gd name="connsiteX9" fmla="*/ 56410 w 2038925"/>
              <a:gd name="connsiteY9" fmla="*/ 45178 h 698350"/>
              <a:gd name="connsiteX10" fmla="*/ 195596 w 2038925"/>
              <a:gd name="connsiteY10" fmla="*/ 0 h 698350"/>
              <a:gd name="connsiteX11" fmla="*/ 2038925 w 2038925"/>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48607 w 2038734"/>
              <a:gd name="connsiteY4" fmla="*/ 160637 h 698350"/>
              <a:gd name="connsiteX5" fmla="*/ 136251 w 2038734"/>
              <a:gd name="connsiteY5" fmla="*/ 191529 h 698350"/>
              <a:gd name="connsiteX6" fmla="*/ 135450 w 2038734"/>
              <a:gd name="connsiteY6" fmla="*/ 698350 h 698350"/>
              <a:gd name="connsiteX7" fmla="*/ 326 w 2038734"/>
              <a:gd name="connsiteY7" fmla="*/ 695968 h 698350"/>
              <a:gd name="connsiteX8" fmla="*/ 3015 w 2038734"/>
              <a:gd name="connsiteY8" fmla="*/ 174088 h 698350"/>
              <a:gd name="connsiteX9" fmla="*/ 56219 w 2038734"/>
              <a:gd name="connsiteY9" fmla="*/ 45178 h 698350"/>
              <a:gd name="connsiteX10" fmla="*/ 195405 w 2038734"/>
              <a:gd name="connsiteY10" fmla="*/ 0 h 698350"/>
              <a:gd name="connsiteX11" fmla="*/ 2038734 w 2038734"/>
              <a:gd name="connsiteY11"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67142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2033013 w 2038734"/>
              <a:gd name="connsiteY1" fmla="*/ 123567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2038734 w 2038734"/>
              <a:gd name="connsiteY0" fmla="*/ 0 h 698350"/>
              <a:gd name="connsiteX1" fmla="*/ 1479958 w 2038734"/>
              <a:gd name="connsiteY1" fmla="*/ 126470 h 698350"/>
              <a:gd name="connsiteX2" fmla="*/ 222748 w 2038734"/>
              <a:gd name="connsiteY2" fmla="*/ 129745 h 698350"/>
              <a:gd name="connsiteX3" fmla="*/ 159075 w 2038734"/>
              <a:gd name="connsiteY3" fmla="*/ 142102 h 698350"/>
              <a:gd name="connsiteX4" fmla="*/ 136251 w 2038734"/>
              <a:gd name="connsiteY4" fmla="*/ 191529 h 698350"/>
              <a:gd name="connsiteX5" fmla="*/ 135450 w 2038734"/>
              <a:gd name="connsiteY5" fmla="*/ 698350 h 698350"/>
              <a:gd name="connsiteX6" fmla="*/ 326 w 2038734"/>
              <a:gd name="connsiteY6" fmla="*/ 695968 h 698350"/>
              <a:gd name="connsiteX7" fmla="*/ 3015 w 2038734"/>
              <a:gd name="connsiteY7" fmla="*/ 174088 h 698350"/>
              <a:gd name="connsiteX8" fmla="*/ 56219 w 2038734"/>
              <a:gd name="connsiteY8" fmla="*/ 45178 h 698350"/>
              <a:gd name="connsiteX9" fmla="*/ 195405 w 2038734"/>
              <a:gd name="connsiteY9" fmla="*/ 0 h 698350"/>
              <a:gd name="connsiteX10" fmla="*/ 2038734 w 2038734"/>
              <a:gd name="connsiteY10" fmla="*/ 0 h 698350"/>
              <a:gd name="connsiteX0" fmla="*/ 1489366 w 1489366"/>
              <a:gd name="connsiteY0" fmla="*/ 2903 h 698350"/>
              <a:gd name="connsiteX1" fmla="*/ 1479958 w 1489366"/>
              <a:gd name="connsiteY1" fmla="*/ 126470 h 698350"/>
              <a:gd name="connsiteX2" fmla="*/ 222748 w 1489366"/>
              <a:gd name="connsiteY2" fmla="*/ 129745 h 698350"/>
              <a:gd name="connsiteX3" fmla="*/ 159075 w 1489366"/>
              <a:gd name="connsiteY3" fmla="*/ 142102 h 698350"/>
              <a:gd name="connsiteX4" fmla="*/ 136251 w 1489366"/>
              <a:gd name="connsiteY4" fmla="*/ 191529 h 698350"/>
              <a:gd name="connsiteX5" fmla="*/ 135450 w 1489366"/>
              <a:gd name="connsiteY5" fmla="*/ 698350 h 698350"/>
              <a:gd name="connsiteX6" fmla="*/ 326 w 1489366"/>
              <a:gd name="connsiteY6" fmla="*/ 695968 h 698350"/>
              <a:gd name="connsiteX7" fmla="*/ 3015 w 1489366"/>
              <a:gd name="connsiteY7" fmla="*/ 174088 h 698350"/>
              <a:gd name="connsiteX8" fmla="*/ 56219 w 1489366"/>
              <a:gd name="connsiteY8" fmla="*/ 45178 h 698350"/>
              <a:gd name="connsiteX9" fmla="*/ 195405 w 1489366"/>
              <a:gd name="connsiteY9" fmla="*/ 0 h 698350"/>
              <a:gd name="connsiteX10" fmla="*/ 1489366 w 1489366"/>
              <a:gd name="connsiteY10" fmla="*/ 2903 h 698350"/>
              <a:gd name="connsiteX0" fmla="*/ 1481992 w 1481992"/>
              <a:gd name="connsiteY0" fmla="*/ 5806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5806 h 698350"/>
              <a:gd name="connsiteX0" fmla="*/ 1481992 w 1481992"/>
              <a:gd name="connsiteY0" fmla="*/ 1 h 698350"/>
              <a:gd name="connsiteX1" fmla="*/ 1479958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481992 w 1481992"/>
              <a:gd name="connsiteY0" fmla="*/ 1 h 698350"/>
              <a:gd name="connsiteX1" fmla="*/ 1170750 w 1481992"/>
              <a:gd name="connsiteY1" fmla="*/ 126470 h 698350"/>
              <a:gd name="connsiteX2" fmla="*/ 222748 w 1481992"/>
              <a:gd name="connsiteY2" fmla="*/ 129745 h 698350"/>
              <a:gd name="connsiteX3" fmla="*/ 159075 w 1481992"/>
              <a:gd name="connsiteY3" fmla="*/ 142102 h 698350"/>
              <a:gd name="connsiteX4" fmla="*/ 136251 w 1481992"/>
              <a:gd name="connsiteY4" fmla="*/ 191529 h 698350"/>
              <a:gd name="connsiteX5" fmla="*/ 135450 w 1481992"/>
              <a:gd name="connsiteY5" fmla="*/ 698350 h 698350"/>
              <a:gd name="connsiteX6" fmla="*/ 326 w 1481992"/>
              <a:gd name="connsiteY6" fmla="*/ 695968 h 698350"/>
              <a:gd name="connsiteX7" fmla="*/ 3015 w 1481992"/>
              <a:gd name="connsiteY7" fmla="*/ 174088 h 698350"/>
              <a:gd name="connsiteX8" fmla="*/ 56219 w 1481992"/>
              <a:gd name="connsiteY8" fmla="*/ 45178 h 698350"/>
              <a:gd name="connsiteX9" fmla="*/ 195405 w 1481992"/>
              <a:gd name="connsiteY9" fmla="*/ 0 h 698350"/>
              <a:gd name="connsiteX10" fmla="*/ 1481992 w 1481992"/>
              <a:gd name="connsiteY10" fmla="*/ 1 h 698350"/>
              <a:gd name="connsiteX0" fmla="*/ 1195408 w 1195408"/>
              <a:gd name="connsiteY0" fmla="*/ 1 h 698350"/>
              <a:gd name="connsiteX1" fmla="*/ 1170750 w 1195408"/>
              <a:gd name="connsiteY1" fmla="*/ 126470 h 698350"/>
              <a:gd name="connsiteX2" fmla="*/ 222748 w 1195408"/>
              <a:gd name="connsiteY2" fmla="*/ 129745 h 698350"/>
              <a:gd name="connsiteX3" fmla="*/ 159075 w 1195408"/>
              <a:gd name="connsiteY3" fmla="*/ 142102 h 698350"/>
              <a:gd name="connsiteX4" fmla="*/ 136251 w 1195408"/>
              <a:gd name="connsiteY4" fmla="*/ 191529 h 698350"/>
              <a:gd name="connsiteX5" fmla="*/ 135450 w 1195408"/>
              <a:gd name="connsiteY5" fmla="*/ 698350 h 698350"/>
              <a:gd name="connsiteX6" fmla="*/ 326 w 1195408"/>
              <a:gd name="connsiteY6" fmla="*/ 695968 h 698350"/>
              <a:gd name="connsiteX7" fmla="*/ 3015 w 1195408"/>
              <a:gd name="connsiteY7" fmla="*/ 174088 h 698350"/>
              <a:gd name="connsiteX8" fmla="*/ 56219 w 1195408"/>
              <a:gd name="connsiteY8" fmla="*/ 45178 h 698350"/>
              <a:gd name="connsiteX9" fmla="*/ 195405 w 1195408"/>
              <a:gd name="connsiteY9" fmla="*/ 0 h 698350"/>
              <a:gd name="connsiteX10" fmla="*/ 1195408 w 1195408"/>
              <a:gd name="connsiteY10" fmla="*/ 1 h 698350"/>
              <a:gd name="connsiteX0" fmla="*/ 1195408 w 1195408"/>
              <a:gd name="connsiteY0" fmla="*/ 1 h 698350"/>
              <a:gd name="connsiteX1" fmla="*/ 1193375 w 1195408"/>
              <a:gd name="connsiteY1" fmla="*/ 126470 h 698350"/>
              <a:gd name="connsiteX2" fmla="*/ 222748 w 1195408"/>
              <a:gd name="connsiteY2" fmla="*/ 129745 h 698350"/>
              <a:gd name="connsiteX3" fmla="*/ 159075 w 1195408"/>
              <a:gd name="connsiteY3" fmla="*/ 142102 h 698350"/>
              <a:gd name="connsiteX4" fmla="*/ 136251 w 1195408"/>
              <a:gd name="connsiteY4" fmla="*/ 191529 h 698350"/>
              <a:gd name="connsiteX5" fmla="*/ 135450 w 1195408"/>
              <a:gd name="connsiteY5" fmla="*/ 698350 h 698350"/>
              <a:gd name="connsiteX6" fmla="*/ 326 w 1195408"/>
              <a:gd name="connsiteY6" fmla="*/ 695968 h 698350"/>
              <a:gd name="connsiteX7" fmla="*/ 3015 w 1195408"/>
              <a:gd name="connsiteY7" fmla="*/ 174088 h 698350"/>
              <a:gd name="connsiteX8" fmla="*/ 56219 w 1195408"/>
              <a:gd name="connsiteY8" fmla="*/ 45178 h 698350"/>
              <a:gd name="connsiteX9" fmla="*/ 195405 w 1195408"/>
              <a:gd name="connsiteY9" fmla="*/ 0 h 698350"/>
              <a:gd name="connsiteX10" fmla="*/ 1195408 w 1195408"/>
              <a:gd name="connsiteY10" fmla="*/ 1 h 698350"/>
              <a:gd name="connsiteX0" fmla="*/ 1195408 w 1195408"/>
              <a:gd name="connsiteY0" fmla="*/ 1 h 698350"/>
              <a:gd name="connsiteX1" fmla="*/ 1193375 w 1195408"/>
              <a:gd name="connsiteY1" fmla="*/ 126470 h 698350"/>
              <a:gd name="connsiteX2" fmla="*/ 222748 w 1195408"/>
              <a:gd name="connsiteY2" fmla="*/ 129745 h 698350"/>
              <a:gd name="connsiteX3" fmla="*/ 159075 w 1195408"/>
              <a:gd name="connsiteY3" fmla="*/ 142102 h 698350"/>
              <a:gd name="connsiteX4" fmla="*/ 136251 w 1195408"/>
              <a:gd name="connsiteY4" fmla="*/ 191529 h 698350"/>
              <a:gd name="connsiteX5" fmla="*/ 135450 w 1195408"/>
              <a:gd name="connsiteY5" fmla="*/ 698350 h 698350"/>
              <a:gd name="connsiteX6" fmla="*/ 326 w 1195408"/>
              <a:gd name="connsiteY6" fmla="*/ 695968 h 698350"/>
              <a:gd name="connsiteX7" fmla="*/ 3015 w 1195408"/>
              <a:gd name="connsiteY7" fmla="*/ 174088 h 698350"/>
              <a:gd name="connsiteX8" fmla="*/ 56219 w 1195408"/>
              <a:gd name="connsiteY8" fmla="*/ 45178 h 698350"/>
              <a:gd name="connsiteX9" fmla="*/ 195405 w 1195408"/>
              <a:gd name="connsiteY9" fmla="*/ 0 h 698350"/>
              <a:gd name="connsiteX10" fmla="*/ 1195408 w 1195408"/>
              <a:gd name="connsiteY10" fmla="*/ 1 h 698350"/>
              <a:gd name="connsiteX0" fmla="*/ 1195408 w 1195408"/>
              <a:gd name="connsiteY0" fmla="*/ 1 h 698350"/>
              <a:gd name="connsiteX1" fmla="*/ 1193375 w 1195408"/>
              <a:gd name="connsiteY1" fmla="*/ 132408 h 698350"/>
              <a:gd name="connsiteX2" fmla="*/ 222748 w 1195408"/>
              <a:gd name="connsiteY2" fmla="*/ 129745 h 698350"/>
              <a:gd name="connsiteX3" fmla="*/ 159075 w 1195408"/>
              <a:gd name="connsiteY3" fmla="*/ 142102 h 698350"/>
              <a:gd name="connsiteX4" fmla="*/ 136251 w 1195408"/>
              <a:gd name="connsiteY4" fmla="*/ 191529 h 698350"/>
              <a:gd name="connsiteX5" fmla="*/ 135450 w 1195408"/>
              <a:gd name="connsiteY5" fmla="*/ 698350 h 698350"/>
              <a:gd name="connsiteX6" fmla="*/ 326 w 1195408"/>
              <a:gd name="connsiteY6" fmla="*/ 695968 h 698350"/>
              <a:gd name="connsiteX7" fmla="*/ 3015 w 1195408"/>
              <a:gd name="connsiteY7" fmla="*/ 174088 h 698350"/>
              <a:gd name="connsiteX8" fmla="*/ 56219 w 1195408"/>
              <a:gd name="connsiteY8" fmla="*/ 45178 h 698350"/>
              <a:gd name="connsiteX9" fmla="*/ 195405 w 1195408"/>
              <a:gd name="connsiteY9" fmla="*/ 0 h 698350"/>
              <a:gd name="connsiteX10" fmla="*/ 1195408 w 1195408"/>
              <a:gd name="connsiteY10" fmla="*/ 1 h 69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5408" h="698350">
                <a:moveTo>
                  <a:pt x="1195408" y="1"/>
                </a:moveTo>
                <a:cubicBezTo>
                  <a:pt x="1194730" y="42157"/>
                  <a:pt x="1194053" y="90252"/>
                  <a:pt x="1193375" y="132408"/>
                </a:cubicBezTo>
                <a:lnTo>
                  <a:pt x="222748" y="129745"/>
                </a:lnTo>
                <a:cubicBezTo>
                  <a:pt x="204213" y="133864"/>
                  <a:pt x="196432" y="128458"/>
                  <a:pt x="159075" y="142102"/>
                </a:cubicBezTo>
                <a:cubicBezTo>
                  <a:pt x="135334" y="168103"/>
                  <a:pt x="146548" y="175053"/>
                  <a:pt x="136251" y="191529"/>
                </a:cubicBezTo>
                <a:cubicBezTo>
                  <a:pt x="134191" y="481913"/>
                  <a:pt x="137510" y="407966"/>
                  <a:pt x="135450" y="698350"/>
                </a:cubicBezTo>
                <a:lnTo>
                  <a:pt x="326" y="695968"/>
                </a:lnTo>
                <a:cubicBezTo>
                  <a:pt x="-1467" y="501371"/>
                  <a:pt x="4808" y="368685"/>
                  <a:pt x="3015" y="174088"/>
                </a:cubicBezTo>
                <a:cubicBezTo>
                  <a:pt x="8201" y="134293"/>
                  <a:pt x="-55" y="104023"/>
                  <a:pt x="56219" y="45178"/>
                </a:cubicBezTo>
                <a:cubicBezTo>
                  <a:pt x="118177" y="-1546"/>
                  <a:pt x="146862" y="7530"/>
                  <a:pt x="195405" y="0"/>
                </a:cubicBezTo>
                <a:lnTo>
                  <a:pt x="1195408" y="1"/>
                </a:lnTo>
                <a:close/>
              </a:path>
            </a:pathLst>
          </a:custGeom>
          <a:solidFill>
            <a:schemeClr val="accent6">
              <a:lumMod val="50000"/>
            </a:schemeClr>
          </a:solidFill>
          <a:ln/>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067" name="Straight Arrow Connector 1066">
            <a:extLst>
              <a:ext uri="{FF2B5EF4-FFF2-40B4-BE49-F238E27FC236}">
                <a16:creationId xmlns:a16="http://schemas.microsoft.com/office/drawing/2014/main" id="{4795E499-9E81-4FAB-B468-509C54E156AD}"/>
              </a:ext>
            </a:extLst>
          </p:cNvPr>
          <p:cNvCxnSpPr>
            <a:endCxn id="1068" idx="2"/>
          </p:cNvCxnSpPr>
          <p:nvPr/>
        </p:nvCxnSpPr>
        <p:spPr>
          <a:xfrm flipH="1" flipV="1">
            <a:off x="1612106" y="3654028"/>
            <a:ext cx="700088" cy="65960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68" name="TextBox 1067">
            <a:extLst>
              <a:ext uri="{FF2B5EF4-FFF2-40B4-BE49-F238E27FC236}">
                <a16:creationId xmlns:a16="http://schemas.microsoft.com/office/drawing/2014/main" id="{0DEC02F5-D80F-4079-83B6-384DC8621951}"/>
              </a:ext>
            </a:extLst>
          </p:cNvPr>
          <p:cNvSpPr txBox="1"/>
          <p:nvPr/>
        </p:nvSpPr>
        <p:spPr>
          <a:xfrm>
            <a:off x="1248415" y="3168784"/>
            <a:ext cx="839246" cy="5078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defTabSz="685800" fontAlgn="base">
              <a:spcBef>
                <a:spcPct val="0"/>
              </a:spcBef>
              <a:spcAft>
                <a:spcPct val="0"/>
              </a:spcAft>
              <a:buClrTx/>
              <a:defRPr/>
            </a:pPr>
            <a:r>
              <a:rPr lang="en-US" sz="1350" b="1" kern="1200" dirty="0" err="1">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Đường</a:t>
            </a:r>
            <a:endParaRPr lang="en-US" sz="1350" b="1" kern="120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endParaRPr>
          </a:p>
          <a:p>
            <a:pPr defTabSz="685800" fontAlgn="base">
              <a:spcBef>
                <a:spcPct val="0"/>
              </a:spcBef>
              <a:spcAft>
                <a:spcPct val="0"/>
              </a:spcAft>
              <a:buClrTx/>
              <a:defRPr/>
            </a:pPr>
            <a:r>
              <a:rPr lang="en-US" sz="1350" b="1" kern="1200" dirty="0" err="1">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kết</a:t>
            </a:r>
            <a:r>
              <a:rPr lang="en-US" sz="1350" b="1" kern="120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 </a:t>
            </a:r>
            <a:r>
              <a:rPr lang="en-US" sz="1350" b="1" kern="1200" dirty="0" err="1">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tinh</a:t>
            </a:r>
            <a:endParaRPr lang="en-US" sz="1350" b="1" kern="120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75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1800"/>
                                  </p:stCondLst>
                                  <p:childTnLst>
                                    <p:animRot by="21600000">
                                      <p:cBhvr>
                                        <p:cTn id="6" dur="1000" fill="hold"/>
                                        <p:tgtEl>
                                          <p:spTgt spid="24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23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2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22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23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 fill="hold"/>
                                        <p:tgtEl>
                                          <p:spTgt spid="165"/>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000" fill="hold"/>
                                        <p:tgtEl>
                                          <p:spTgt spid="17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3000" fill="hold"/>
                                        <p:tgtEl>
                                          <p:spTgt spid="719"/>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000" fill="hold"/>
                                        <p:tgtEl>
                                          <p:spTgt spid="91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3000" fill="hold"/>
                                        <p:tgtEl>
                                          <p:spTgt spid="921"/>
                                        </p:tgtEl>
                                        <p:attrNameLst>
                                          <p:attrName>r</p:attrName>
                                        </p:attrNameLst>
                                      </p:cBhvr>
                                    </p:animRot>
                                  </p:childTnLst>
                                </p:cTn>
                              </p:par>
                              <p:par>
                                <p:cTn id="25" presetID="0" presetClass="path" presetSubtype="0" repeatCount="indefinite" fill="hold" nodeType="withEffect">
                                  <p:stCondLst>
                                    <p:cond delay="0"/>
                                  </p:stCondLst>
                                  <p:childTnLst>
                                    <p:animMotion origin="layout" path="M 3.95833E-6 0.00046 L 0.00195 -0.01065 " pathEditMode="relative" rAng="0" ptsTypes="AA">
                                      <p:cBhvr>
                                        <p:cTn id="26" dur="1000" spd="-100000" fill="hold"/>
                                        <p:tgtEl>
                                          <p:spTgt spid="610"/>
                                        </p:tgtEl>
                                        <p:attrNameLst>
                                          <p:attrName>ppt_x</p:attrName>
                                          <p:attrName>ppt_y</p:attrName>
                                        </p:attrNameLst>
                                      </p:cBhvr>
                                      <p:rCtr x="91" y="-556"/>
                                    </p:animMotion>
                                  </p:childTnLst>
                                </p:cTn>
                              </p:par>
                              <p:par>
                                <p:cTn id="27" presetID="0" presetClass="path" presetSubtype="0" repeatCount="indefinite" fill="hold" nodeType="withEffect">
                                  <p:stCondLst>
                                    <p:cond delay="0"/>
                                  </p:stCondLst>
                                  <p:childTnLst>
                                    <p:animMotion origin="layout" path="M 1.66667E-6 0.00023 L -0.00052 -0.01157 " pathEditMode="relative" rAng="0" ptsTypes="AA">
                                      <p:cBhvr>
                                        <p:cTn id="28" dur="1000" spd="-100000" fill="hold"/>
                                        <p:tgtEl>
                                          <p:spTgt spid="604"/>
                                        </p:tgtEl>
                                        <p:attrNameLst>
                                          <p:attrName>ppt_x</p:attrName>
                                          <p:attrName>ppt_y</p:attrName>
                                        </p:attrNameLst>
                                      </p:cBhvr>
                                      <p:rCtr x="-26" y="-602"/>
                                    </p:animMotion>
                                  </p:childTnLst>
                                </p:cTn>
                              </p:par>
                              <p:par>
                                <p:cTn id="29" presetID="0" presetClass="path" presetSubtype="0" repeatCount="indefinite" fill="hold" nodeType="withEffect">
                                  <p:stCondLst>
                                    <p:cond delay="0"/>
                                  </p:stCondLst>
                                  <p:childTnLst>
                                    <p:animMotion origin="layout" path="M 2.5E-6 0.00023 L -0.00313 -0.00995 " pathEditMode="relative" rAng="0" ptsTypes="AA">
                                      <p:cBhvr>
                                        <p:cTn id="30" dur="1000" spd="-100000" fill="hold"/>
                                        <p:tgtEl>
                                          <p:spTgt spid="605"/>
                                        </p:tgtEl>
                                        <p:attrNameLst>
                                          <p:attrName>ppt_x</p:attrName>
                                          <p:attrName>ppt_y</p:attrName>
                                        </p:attrNameLst>
                                      </p:cBhvr>
                                      <p:rCtr x="-156" y="-509"/>
                                    </p:animMotion>
                                  </p:childTnLst>
                                </p:cTn>
                              </p:par>
                              <p:par>
                                <p:cTn id="31" presetID="0" presetClass="path" presetSubtype="0" repeatCount="indefinite" fill="hold" nodeType="withEffect">
                                  <p:stCondLst>
                                    <p:cond delay="0"/>
                                  </p:stCondLst>
                                  <p:childTnLst>
                                    <p:animMotion origin="layout" path="M 0.00052 0.00047 L -0.00507 -0.00833 " pathEditMode="relative" rAng="0" ptsTypes="AA">
                                      <p:cBhvr>
                                        <p:cTn id="32" dur="1000" spd="-100000" fill="hold"/>
                                        <p:tgtEl>
                                          <p:spTgt spid="607"/>
                                        </p:tgtEl>
                                        <p:attrNameLst>
                                          <p:attrName>ppt_x</p:attrName>
                                          <p:attrName>ppt_y</p:attrName>
                                        </p:attrNameLst>
                                      </p:cBhvr>
                                      <p:rCtr x="-286" y="-440"/>
                                    </p:animMotion>
                                  </p:childTnLst>
                                </p:cTn>
                              </p:par>
                              <p:par>
                                <p:cTn id="33" presetID="0" presetClass="path" presetSubtype="0" repeatCount="indefinite" fill="hold" nodeType="withEffect">
                                  <p:stCondLst>
                                    <p:cond delay="0"/>
                                  </p:stCondLst>
                                  <p:childTnLst>
                                    <p:animMotion origin="layout" path="M 0.00091 0.00046 L -0.0069 -0.00625 " pathEditMode="relative" rAng="0" ptsTypes="AA">
                                      <p:cBhvr>
                                        <p:cTn id="34" dur="1000" spd="-100000" fill="hold"/>
                                        <p:tgtEl>
                                          <p:spTgt spid="608"/>
                                        </p:tgtEl>
                                        <p:attrNameLst>
                                          <p:attrName>ppt_x</p:attrName>
                                          <p:attrName>ppt_y</p:attrName>
                                        </p:attrNameLst>
                                      </p:cBhvr>
                                      <p:rCtr x="-391" y="-347"/>
                                    </p:animMotion>
                                  </p:childTnLst>
                                </p:cTn>
                              </p:par>
                              <p:par>
                                <p:cTn id="35" presetID="0" presetClass="path" presetSubtype="0" repeatCount="indefinite" fill="hold" nodeType="withEffect">
                                  <p:stCondLst>
                                    <p:cond delay="0"/>
                                  </p:stCondLst>
                                  <p:childTnLst>
                                    <p:animMotion origin="layout" path="M 0.00104 0.00046 L -0.00834 -0.00232 " pathEditMode="relative" rAng="0" ptsTypes="AA">
                                      <p:cBhvr>
                                        <p:cTn id="36" dur="1000" spd="-100000" fill="hold"/>
                                        <p:tgtEl>
                                          <p:spTgt spid="606"/>
                                        </p:tgtEl>
                                        <p:attrNameLst>
                                          <p:attrName>ppt_x</p:attrName>
                                          <p:attrName>ppt_y</p:attrName>
                                        </p:attrNameLst>
                                      </p:cBhvr>
                                      <p:rCtr x="-469" y="-139"/>
                                    </p:animMotion>
                                  </p:childTnLst>
                                </p:cTn>
                              </p:par>
                              <p:par>
                                <p:cTn id="37" presetID="0" presetClass="path" presetSubtype="0" repeatCount="indefinite" fill="hold" nodeType="withEffect">
                                  <p:stCondLst>
                                    <p:cond delay="0"/>
                                  </p:stCondLst>
                                  <p:childTnLst>
                                    <p:animMotion origin="layout" path="M 0.00013 0.00023 L -0.00873 0.00093 " pathEditMode="relative" rAng="0" ptsTypes="AA">
                                      <p:cBhvr>
                                        <p:cTn id="38" dur="1000" spd="-100000" fill="hold"/>
                                        <p:tgtEl>
                                          <p:spTgt spid="609"/>
                                        </p:tgtEl>
                                        <p:attrNameLst>
                                          <p:attrName>ppt_x</p:attrName>
                                          <p:attrName>ppt_y</p:attrName>
                                        </p:attrNameLst>
                                      </p:cBhvr>
                                      <p:rCtr x="-443" y="23"/>
                                    </p:animMotion>
                                  </p:childTnLst>
                                </p:cTn>
                              </p:par>
                              <p:par>
                                <p:cTn id="39" presetID="0" presetClass="path" presetSubtype="0" repeatCount="indefinite" fill="hold" nodeType="withEffect">
                                  <p:stCondLst>
                                    <p:cond delay="0"/>
                                  </p:stCondLst>
                                  <p:childTnLst>
                                    <p:animMotion origin="layout" path="M -3.75E-6 0.00046 L 0.00196 -0.01065 " pathEditMode="relative" rAng="0" ptsTypes="AA">
                                      <p:cBhvr>
                                        <p:cTn id="40" dur="1000" spd="-100000" fill="hold"/>
                                        <p:tgtEl>
                                          <p:spTgt spid="613"/>
                                        </p:tgtEl>
                                        <p:attrNameLst>
                                          <p:attrName>ppt_x</p:attrName>
                                          <p:attrName>ppt_y</p:attrName>
                                        </p:attrNameLst>
                                      </p:cBhvr>
                                      <p:rCtr x="91" y="-556"/>
                                    </p:animMotion>
                                  </p:childTnLst>
                                </p:cTn>
                              </p:par>
                              <p:par>
                                <p:cTn id="41" presetID="0" presetClass="path" presetSubtype="0" repeatCount="indefinite" fill="hold" nodeType="withEffect">
                                  <p:stCondLst>
                                    <p:cond delay="0"/>
                                  </p:stCondLst>
                                  <p:childTnLst>
                                    <p:animMotion origin="layout" path="M 3.95833E-6 0.00023 L -0.00052 -0.01157 " pathEditMode="relative" rAng="0" ptsTypes="AA">
                                      <p:cBhvr>
                                        <p:cTn id="42" dur="1000" spd="-100000" fill="hold"/>
                                        <p:tgtEl>
                                          <p:spTgt spid="611"/>
                                        </p:tgtEl>
                                        <p:attrNameLst>
                                          <p:attrName>ppt_x</p:attrName>
                                          <p:attrName>ppt_y</p:attrName>
                                        </p:attrNameLst>
                                      </p:cBhvr>
                                      <p:rCtr x="-26" y="-602"/>
                                    </p:animMotion>
                                  </p:childTnLst>
                                </p:cTn>
                              </p:par>
                              <p:par>
                                <p:cTn id="43" presetID="0" presetClass="path" presetSubtype="0" repeatCount="indefinite" fill="hold" nodeType="withEffect">
                                  <p:stCondLst>
                                    <p:cond delay="0"/>
                                  </p:stCondLst>
                                  <p:childTnLst>
                                    <p:animMotion origin="layout" path="M 0.00013 0.00023 L -0.00873 0.00093 " pathEditMode="relative" rAng="0" ptsTypes="AA">
                                      <p:cBhvr>
                                        <p:cTn id="44" dur="1000" spd="-100000" fill="hold"/>
                                        <p:tgtEl>
                                          <p:spTgt spid="612"/>
                                        </p:tgtEl>
                                        <p:attrNameLst>
                                          <p:attrName>ppt_x</p:attrName>
                                          <p:attrName>ppt_y</p:attrName>
                                        </p:attrNameLst>
                                      </p:cBhvr>
                                      <p:rCtr x="-443" y="23"/>
                                    </p:animMotion>
                                  </p:childTnLst>
                                </p:cTn>
                              </p:par>
                              <p:par>
                                <p:cTn id="45" presetID="0" presetClass="path" presetSubtype="0" repeatCount="indefinite" fill="hold" nodeType="withEffect">
                                  <p:stCondLst>
                                    <p:cond delay="0"/>
                                  </p:stCondLst>
                                  <p:childTnLst>
                                    <p:animMotion origin="layout" path="M -1.04167E-6 0.00046 L 0.00195 -0.01065 " pathEditMode="relative" rAng="0" ptsTypes="AA">
                                      <p:cBhvr>
                                        <p:cTn id="46" dur="1000" spd="-100000" fill="hold"/>
                                        <p:tgtEl>
                                          <p:spTgt spid="615"/>
                                        </p:tgtEl>
                                        <p:attrNameLst>
                                          <p:attrName>ppt_x</p:attrName>
                                          <p:attrName>ppt_y</p:attrName>
                                        </p:attrNameLst>
                                      </p:cBhvr>
                                      <p:rCtr x="91" y="-556"/>
                                    </p:animMotion>
                                  </p:childTnLst>
                                </p:cTn>
                              </p:par>
                              <p:par>
                                <p:cTn id="47" presetID="0" presetClass="path" presetSubtype="0" repeatCount="indefinite" fill="hold" nodeType="withEffect">
                                  <p:stCondLst>
                                    <p:cond delay="0"/>
                                  </p:stCondLst>
                                  <p:childTnLst>
                                    <p:animMotion origin="layout" path="M 0.00013 0.00023 L -0.00872 0.00092 " pathEditMode="relative" rAng="0" ptsTypes="AA">
                                      <p:cBhvr>
                                        <p:cTn id="48" dur="1000" spd="-100000" fill="hold"/>
                                        <p:tgtEl>
                                          <p:spTgt spid="614"/>
                                        </p:tgtEl>
                                        <p:attrNameLst>
                                          <p:attrName>ppt_x</p:attrName>
                                          <p:attrName>ppt_y</p:attrName>
                                        </p:attrNameLst>
                                      </p:cBhvr>
                                      <p:rCtr x="-443" y="23"/>
                                    </p:animMotion>
                                  </p:childTnLst>
                                </p:cTn>
                              </p:par>
                              <p:par>
                                <p:cTn id="49" presetID="0" presetClass="path" presetSubtype="0" repeatCount="indefinite" fill="hold" nodeType="withEffect">
                                  <p:stCondLst>
                                    <p:cond delay="500"/>
                                  </p:stCondLst>
                                  <p:childTnLst>
                                    <p:animMotion origin="layout" path="M 3.125E-6 0.00047 L 0.00195 -0.01064 " pathEditMode="relative" rAng="0" ptsTypes="AA">
                                      <p:cBhvr>
                                        <p:cTn id="50" dur="1000" spd="-100000" fill="hold"/>
                                        <p:tgtEl>
                                          <p:spTgt spid="593"/>
                                        </p:tgtEl>
                                        <p:attrNameLst>
                                          <p:attrName>ppt_x</p:attrName>
                                          <p:attrName>ppt_y</p:attrName>
                                        </p:attrNameLst>
                                      </p:cBhvr>
                                      <p:rCtr x="91" y="-556"/>
                                    </p:animMotion>
                                  </p:childTnLst>
                                </p:cTn>
                              </p:par>
                              <p:par>
                                <p:cTn id="51" presetID="0" presetClass="path" presetSubtype="0" repeatCount="indefinite" fill="hold" nodeType="withEffect">
                                  <p:stCondLst>
                                    <p:cond delay="500"/>
                                  </p:stCondLst>
                                  <p:childTnLst>
                                    <p:animMotion origin="layout" path="M 6.25E-7 0.00023 L -0.00052 -0.01158 " pathEditMode="relative" rAng="0" ptsTypes="AA">
                                      <p:cBhvr>
                                        <p:cTn id="52" dur="1000" spd="-100000" fill="hold"/>
                                        <p:tgtEl>
                                          <p:spTgt spid="527"/>
                                        </p:tgtEl>
                                        <p:attrNameLst>
                                          <p:attrName>ppt_x</p:attrName>
                                          <p:attrName>ppt_y</p:attrName>
                                        </p:attrNameLst>
                                      </p:cBhvr>
                                      <p:rCtr x="-26" y="-602"/>
                                    </p:animMotion>
                                  </p:childTnLst>
                                </p:cTn>
                              </p:par>
                              <p:par>
                                <p:cTn id="53" presetID="0" presetClass="path" presetSubtype="0" repeatCount="indefinite" fill="hold" nodeType="withEffect">
                                  <p:stCondLst>
                                    <p:cond delay="500"/>
                                  </p:stCondLst>
                                  <p:childTnLst>
                                    <p:animMotion origin="layout" path="M 1.66667E-6 0.00023 L -0.00313 -0.00996 " pathEditMode="relative" rAng="0" ptsTypes="AA">
                                      <p:cBhvr>
                                        <p:cTn id="54" dur="1000" spd="-100000" fill="hold"/>
                                        <p:tgtEl>
                                          <p:spTgt spid="538"/>
                                        </p:tgtEl>
                                        <p:attrNameLst>
                                          <p:attrName>ppt_x</p:attrName>
                                          <p:attrName>ppt_y</p:attrName>
                                        </p:attrNameLst>
                                      </p:cBhvr>
                                      <p:rCtr x="-156" y="-509"/>
                                    </p:animMotion>
                                  </p:childTnLst>
                                </p:cTn>
                              </p:par>
                              <p:par>
                                <p:cTn id="55" presetID="0" presetClass="path" presetSubtype="0" repeatCount="indefinite" fill="hold" nodeType="withEffect">
                                  <p:stCondLst>
                                    <p:cond delay="500"/>
                                  </p:stCondLst>
                                  <p:childTnLst>
                                    <p:animMotion origin="layout" path="M 0.00052 0.00046 L -0.00508 -0.00834 " pathEditMode="relative" rAng="0" ptsTypes="AA">
                                      <p:cBhvr>
                                        <p:cTn id="56" dur="1000" spd="-100000" fill="hold"/>
                                        <p:tgtEl>
                                          <p:spTgt spid="560"/>
                                        </p:tgtEl>
                                        <p:attrNameLst>
                                          <p:attrName>ppt_x</p:attrName>
                                          <p:attrName>ppt_y</p:attrName>
                                        </p:attrNameLst>
                                      </p:cBhvr>
                                      <p:rCtr x="-286" y="-440"/>
                                    </p:animMotion>
                                  </p:childTnLst>
                                </p:cTn>
                              </p:par>
                              <p:par>
                                <p:cTn id="57" presetID="0" presetClass="path" presetSubtype="0" repeatCount="indefinite" fill="hold" nodeType="withEffect">
                                  <p:stCondLst>
                                    <p:cond delay="500"/>
                                  </p:stCondLst>
                                  <p:childTnLst>
                                    <p:animMotion origin="layout" path="M 0.00091 0.00046 L -0.0069 -0.00625 " pathEditMode="relative" rAng="0" ptsTypes="AA">
                                      <p:cBhvr>
                                        <p:cTn id="58" dur="1000" spd="-100000" fill="hold"/>
                                        <p:tgtEl>
                                          <p:spTgt spid="571"/>
                                        </p:tgtEl>
                                        <p:attrNameLst>
                                          <p:attrName>ppt_x</p:attrName>
                                          <p:attrName>ppt_y</p:attrName>
                                        </p:attrNameLst>
                                      </p:cBhvr>
                                      <p:rCtr x="-391" y="-347"/>
                                    </p:animMotion>
                                  </p:childTnLst>
                                </p:cTn>
                              </p:par>
                              <p:par>
                                <p:cTn id="59" presetID="0" presetClass="path" presetSubtype="0" repeatCount="indefinite" fill="hold" nodeType="withEffect">
                                  <p:stCondLst>
                                    <p:cond delay="500"/>
                                  </p:stCondLst>
                                  <p:childTnLst>
                                    <p:animMotion origin="layout" path="M 0.00104 0.00047 L -0.00833 -0.00231 " pathEditMode="relative" rAng="0" ptsTypes="AA">
                                      <p:cBhvr>
                                        <p:cTn id="60" dur="1000" spd="-100000" fill="hold"/>
                                        <p:tgtEl>
                                          <p:spTgt spid="549"/>
                                        </p:tgtEl>
                                        <p:attrNameLst>
                                          <p:attrName>ppt_x</p:attrName>
                                          <p:attrName>ppt_y</p:attrName>
                                        </p:attrNameLst>
                                      </p:cBhvr>
                                      <p:rCtr x="-469" y="-139"/>
                                    </p:animMotion>
                                  </p:childTnLst>
                                </p:cTn>
                              </p:par>
                              <p:par>
                                <p:cTn id="61" presetID="0" presetClass="path" presetSubtype="0" repeatCount="indefinite" fill="hold" nodeType="withEffect">
                                  <p:stCondLst>
                                    <p:cond delay="500"/>
                                  </p:stCondLst>
                                  <p:childTnLst>
                                    <p:animMotion origin="layout" path="M 0.00013 0.00023 L -0.00873 0.00092 " pathEditMode="relative" rAng="0" ptsTypes="AA">
                                      <p:cBhvr>
                                        <p:cTn id="62" dur="1000" spd="-100000" fill="hold"/>
                                        <p:tgtEl>
                                          <p:spTgt spid="582"/>
                                        </p:tgtEl>
                                        <p:attrNameLst>
                                          <p:attrName>ppt_x</p:attrName>
                                          <p:attrName>ppt_y</p:attrName>
                                        </p:attrNameLst>
                                      </p:cBhvr>
                                      <p:rCtr x="-443" y="23"/>
                                    </p:animMotion>
                                  </p:childTnLst>
                                </p:cTn>
                              </p:par>
                              <p:par>
                                <p:cTn id="63" presetID="0" presetClass="path" presetSubtype="0" repeatCount="indefinite" fill="hold" nodeType="withEffect">
                                  <p:stCondLst>
                                    <p:cond delay="0"/>
                                  </p:stCondLst>
                                  <p:childTnLst>
                                    <p:animMotion origin="layout" path="M -1.04167E-6 0.00046 L 0.00195 -0.01065 " pathEditMode="relative" rAng="0" ptsTypes="AA">
                                      <p:cBhvr>
                                        <p:cTn id="64" dur="1000" fill="hold"/>
                                        <p:tgtEl>
                                          <p:spTgt spid="792"/>
                                        </p:tgtEl>
                                        <p:attrNameLst>
                                          <p:attrName>ppt_x</p:attrName>
                                          <p:attrName>ppt_y</p:attrName>
                                        </p:attrNameLst>
                                      </p:cBhvr>
                                      <p:rCtr x="91" y="-556"/>
                                    </p:animMotion>
                                  </p:childTnLst>
                                </p:cTn>
                              </p:par>
                              <p:par>
                                <p:cTn id="65" presetID="0" presetClass="path" presetSubtype="0" repeatCount="indefinite" fill="hold" nodeType="withEffect">
                                  <p:stCondLst>
                                    <p:cond delay="0"/>
                                  </p:stCondLst>
                                  <p:childTnLst>
                                    <p:animMotion origin="layout" path="M -3.33333E-6 0.00023 L -0.00052 -0.01157 " pathEditMode="relative" rAng="0" ptsTypes="AA">
                                      <p:cBhvr>
                                        <p:cTn id="66" dur="1000" fill="hold"/>
                                        <p:tgtEl>
                                          <p:spTgt spid="726"/>
                                        </p:tgtEl>
                                        <p:attrNameLst>
                                          <p:attrName>ppt_x</p:attrName>
                                          <p:attrName>ppt_y</p:attrName>
                                        </p:attrNameLst>
                                      </p:cBhvr>
                                      <p:rCtr x="-26" y="-602"/>
                                    </p:animMotion>
                                  </p:childTnLst>
                                </p:cTn>
                              </p:par>
                              <p:par>
                                <p:cTn id="67" presetID="0" presetClass="path" presetSubtype="0" repeatCount="indefinite" fill="hold" nodeType="withEffect">
                                  <p:stCondLst>
                                    <p:cond delay="0"/>
                                  </p:stCondLst>
                                  <p:childTnLst>
                                    <p:animMotion origin="layout" path="M -2.5E-6 0.00023 L -0.00312 -0.00995 " pathEditMode="relative" rAng="0" ptsTypes="AA">
                                      <p:cBhvr>
                                        <p:cTn id="68" dur="1000" fill="hold"/>
                                        <p:tgtEl>
                                          <p:spTgt spid="737"/>
                                        </p:tgtEl>
                                        <p:attrNameLst>
                                          <p:attrName>ppt_x</p:attrName>
                                          <p:attrName>ppt_y</p:attrName>
                                        </p:attrNameLst>
                                      </p:cBhvr>
                                      <p:rCtr x="-156" y="-509"/>
                                    </p:animMotion>
                                  </p:childTnLst>
                                </p:cTn>
                              </p:par>
                              <p:par>
                                <p:cTn id="69" presetID="0" presetClass="path" presetSubtype="0" repeatCount="indefinite" fill="hold" nodeType="withEffect">
                                  <p:stCondLst>
                                    <p:cond delay="0"/>
                                  </p:stCondLst>
                                  <p:childTnLst>
                                    <p:animMotion origin="layout" path="M 0.00052 0.00047 L -0.00508 -0.00833 " pathEditMode="relative" rAng="0" ptsTypes="AA">
                                      <p:cBhvr>
                                        <p:cTn id="70" dur="1000" fill="hold"/>
                                        <p:tgtEl>
                                          <p:spTgt spid="759"/>
                                        </p:tgtEl>
                                        <p:attrNameLst>
                                          <p:attrName>ppt_x</p:attrName>
                                          <p:attrName>ppt_y</p:attrName>
                                        </p:attrNameLst>
                                      </p:cBhvr>
                                      <p:rCtr x="-286" y="-440"/>
                                    </p:animMotion>
                                  </p:childTnLst>
                                </p:cTn>
                              </p:par>
                              <p:par>
                                <p:cTn id="71" presetID="0" presetClass="path" presetSubtype="0" repeatCount="indefinite" fill="hold" nodeType="withEffect">
                                  <p:stCondLst>
                                    <p:cond delay="0"/>
                                  </p:stCondLst>
                                  <p:childTnLst>
                                    <p:animMotion origin="layout" path="M 0.00091 0.00046 L -0.0069 -0.00625 " pathEditMode="relative" rAng="0" ptsTypes="AA">
                                      <p:cBhvr>
                                        <p:cTn id="72" dur="1000" fill="hold"/>
                                        <p:tgtEl>
                                          <p:spTgt spid="770"/>
                                        </p:tgtEl>
                                        <p:attrNameLst>
                                          <p:attrName>ppt_x</p:attrName>
                                          <p:attrName>ppt_y</p:attrName>
                                        </p:attrNameLst>
                                      </p:cBhvr>
                                      <p:rCtr x="-391" y="-347"/>
                                    </p:animMotion>
                                  </p:childTnLst>
                                </p:cTn>
                              </p:par>
                              <p:par>
                                <p:cTn id="73" presetID="0" presetClass="path" presetSubtype="0" repeatCount="indefinite" fill="hold" nodeType="withEffect">
                                  <p:stCondLst>
                                    <p:cond delay="0"/>
                                  </p:stCondLst>
                                  <p:childTnLst>
                                    <p:animMotion origin="layout" path="M 0.00105 0.00046 L -0.00833 -0.00232 " pathEditMode="relative" rAng="0" ptsTypes="AA">
                                      <p:cBhvr>
                                        <p:cTn id="74" dur="1000" fill="hold"/>
                                        <p:tgtEl>
                                          <p:spTgt spid="748"/>
                                        </p:tgtEl>
                                        <p:attrNameLst>
                                          <p:attrName>ppt_x</p:attrName>
                                          <p:attrName>ppt_y</p:attrName>
                                        </p:attrNameLst>
                                      </p:cBhvr>
                                      <p:rCtr x="-469" y="-139"/>
                                    </p:animMotion>
                                  </p:childTnLst>
                                </p:cTn>
                              </p:par>
                              <p:par>
                                <p:cTn id="75" presetID="0" presetClass="path" presetSubtype="0" repeatCount="indefinite" fill="hold" nodeType="withEffect">
                                  <p:stCondLst>
                                    <p:cond delay="0"/>
                                  </p:stCondLst>
                                  <p:childTnLst>
                                    <p:animMotion origin="layout" path="M 0.00013 0.00023 L -0.00872 0.00093 " pathEditMode="relative" rAng="0" ptsTypes="AA">
                                      <p:cBhvr>
                                        <p:cTn id="76" dur="1000" fill="hold"/>
                                        <p:tgtEl>
                                          <p:spTgt spid="781"/>
                                        </p:tgtEl>
                                        <p:attrNameLst>
                                          <p:attrName>ppt_x</p:attrName>
                                          <p:attrName>ppt_y</p:attrName>
                                        </p:attrNameLst>
                                      </p:cBhvr>
                                      <p:rCtr x="-443" y="23"/>
                                    </p:animMotion>
                                  </p:childTnLst>
                                </p:cTn>
                              </p:par>
                              <p:par>
                                <p:cTn id="77" presetID="8" presetClass="emph" presetSubtype="0" repeatCount="indefinite" fill="hold" nodeType="withEffect">
                                  <p:stCondLst>
                                    <p:cond delay="0"/>
                                  </p:stCondLst>
                                  <p:childTnLst>
                                    <p:animRot by="-21600000">
                                      <p:cBhvr>
                                        <p:cTn id="78" dur="3000" fill="hold"/>
                                        <p:tgtEl>
                                          <p:spTgt spid="811"/>
                                        </p:tgtEl>
                                        <p:attrNameLst>
                                          <p:attrName>r</p:attrName>
                                        </p:attrNameLst>
                                      </p:cBhvr>
                                    </p:animRot>
                                  </p:childTnLst>
                                </p:cTn>
                              </p:par>
                              <p:par>
                                <p:cTn id="79" presetID="8" presetClass="emph" presetSubtype="0" repeatCount="indefinite" fill="hold" nodeType="withEffect">
                                  <p:stCondLst>
                                    <p:cond delay="0"/>
                                  </p:stCondLst>
                                  <p:childTnLst>
                                    <p:animRot by="21600000">
                                      <p:cBhvr>
                                        <p:cTn id="80" dur="3000" fill="hold"/>
                                        <p:tgtEl>
                                          <p:spTgt spid="935"/>
                                        </p:tgtEl>
                                        <p:attrNameLst>
                                          <p:attrName>r</p:attrName>
                                        </p:attrNameLst>
                                      </p:cBhvr>
                                    </p:animRot>
                                  </p:childTnLst>
                                </p:cTn>
                              </p:par>
                              <p:par>
                                <p:cTn id="81" presetID="8" presetClass="emph" presetSubtype="0" repeatCount="indefinite" fill="hold" nodeType="withEffect">
                                  <p:stCondLst>
                                    <p:cond delay="0"/>
                                  </p:stCondLst>
                                  <p:childTnLst>
                                    <p:animRot by="21600000">
                                      <p:cBhvr>
                                        <p:cTn id="82" dur="3000" fill="hold"/>
                                        <p:tgtEl>
                                          <p:spTgt spid="928"/>
                                        </p:tgtEl>
                                        <p:attrNameLst>
                                          <p:attrName>r</p:attrName>
                                        </p:attrNameLst>
                                      </p:cBhvr>
                                    </p:animRot>
                                  </p:childTnLst>
                                </p:cTn>
                              </p:par>
                              <p:par>
                                <p:cTn id="83" presetID="0" presetClass="path" presetSubtype="0" repeatCount="indefinite" fill="hold" nodeType="withEffect">
                                  <p:stCondLst>
                                    <p:cond delay="0"/>
                                  </p:stCondLst>
                                  <p:childTnLst>
                                    <p:animMotion origin="layout" path="M -2.70833E-6 0.00047 L 0.00196 -0.01065 " pathEditMode="relative" rAng="0" ptsTypes="AA">
                                      <p:cBhvr>
                                        <p:cTn id="84" dur="1000" spd="-100000" fill="hold"/>
                                        <p:tgtEl>
                                          <p:spTgt spid="701"/>
                                        </p:tgtEl>
                                        <p:attrNameLst>
                                          <p:attrName>ppt_x</p:attrName>
                                          <p:attrName>ppt_y</p:attrName>
                                        </p:attrNameLst>
                                      </p:cBhvr>
                                      <p:rCtr x="91" y="-556"/>
                                    </p:animMotion>
                                  </p:childTnLst>
                                </p:cTn>
                              </p:par>
                              <p:par>
                                <p:cTn id="85" presetID="0" presetClass="path" presetSubtype="0" repeatCount="indefinite" fill="hold" nodeType="withEffect">
                                  <p:stCondLst>
                                    <p:cond delay="0"/>
                                  </p:stCondLst>
                                  <p:childTnLst>
                                    <p:animMotion origin="layout" path="M 5E-6 0.00023 L -0.00052 -0.01157 " pathEditMode="relative" rAng="0" ptsTypes="AA">
                                      <p:cBhvr>
                                        <p:cTn id="86" dur="1000" spd="-100000" fill="hold"/>
                                        <p:tgtEl>
                                          <p:spTgt spid="695"/>
                                        </p:tgtEl>
                                        <p:attrNameLst>
                                          <p:attrName>ppt_x</p:attrName>
                                          <p:attrName>ppt_y</p:attrName>
                                        </p:attrNameLst>
                                      </p:cBhvr>
                                      <p:rCtr x="-26" y="-602"/>
                                    </p:animMotion>
                                  </p:childTnLst>
                                </p:cTn>
                              </p:par>
                              <p:par>
                                <p:cTn id="87" presetID="0" presetClass="path" presetSubtype="0" repeatCount="indefinite" fill="hold" nodeType="withEffect">
                                  <p:stCondLst>
                                    <p:cond delay="0"/>
                                  </p:stCondLst>
                                  <p:childTnLst>
                                    <p:animMotion origin="layout" path="M -4.375E-6 0.00023 L -0.00312 -0.00995 " pathEditMode="relative" rAng="0" ptsTypes="AA">
                                      <p:cBhvr>
                                        <p:cTn id="88" dur="1000" spd="-100000" fill="hold"/>
                                        <p:tgtEl>
                                          <p:spTgt spid="696"/>
                                        </p:tgtEl>
                                        <p:attrNameLst>
                                          <p:attrName>ppt_x</p:attrName>
                                          <p:attrName>ppt_y</p:attrName>
                                        </p:attrNameLst>
                                      </p:cBhvr>
                                      <p:rCtr x="-156" y="-509"/>
                                    </p:animMotion>
                                  </p:childTnLst>
                                </p:cTn>
                              </p:par>
                              <p:par>
                                <p:cTn id="89" presetID="0" presetClass="path" presetSubtype="0" repeatCount="indefinite" fill="hold" nodeType="withEffect">
                                  <p:stCondLst>
                                    <p:cond delay="0"/>
                                  </p:stCondLst>
                                  <p:childTnLst>
                                    <p:animMotion origin="layout" path="M 0.00052 0.00047 L -0.00508 -0.00833 " pathEditMode="relative" rAng="0" ptsTypes="AA">
                                      <p:cBhvr>
                                        <p:cTn id="90" dur="1000" spd="-100000" fill="hold"/>
                                        <p:tgtEl>
                                          <p:spTgt spid="698"/>
                                        </p:tgtEl>
                                        <p:attrNameLst>
                                          <p:attrName>ppt_x</p:attrName>
                                          <p:attrName>ppt_y</p:attrName>
                                        </p:attrNameLst>
                                      </p:cBhvr>
                                      <p:rCtr x="-286" y="-440"/>
                                    </p:animMotion>
                                  </p:childTnLst>
                                </p:cTn>
                              </p:par>
                              <p:par>
                                <p:cTn id="91" presetID="0" presetClass="path" presetSubtype="0" repeatCount="indefinite" fill="hold" nodeType="withEffect">
                                  <p:stCondLst>
                                    <p:cond delay="0"/>
                                  </p:stCondLst>
                                  <p:childTnLst>
                                    <p:animMotion origin="layout" path="M 0.00092 0.00046 L -0.0069 -0.00625 " pathEditMode="relative" rAng="0" ptsTypes="AA">
                                      <p:cBhvr>
                                        <p:cTn id="92" dur="1000" spd="-100000" fill="hold"/>
                                        <p:tgtEl>
                                          <p:spTgt spid="699"/>
                                        </p:tgtEl>
                                        <p:attrNameLst>
                                          <p:attrName>ppt_x</p:attrName>
                                          <p:attrName>ppt_y</p:attrName>
                                        </p:attrNameLst>
                                      </p:cBhvr>
                                      <p:rCtr x="-391" y="-347"/>
                                    </p:animMotion>
                                  </p:childTnLst>
                                </p:cTn>
                              </p:par>
                              <p:par>
                                <p:cTn id="93" presetID="0" presetClass="path" presetSubtype="0" repeatCount="indefinite" fill="hold" nodeType="withEffect">
                                  <p:stCondLst>
                                    <p:cond delay="0"/>
                                  </p:stCondLst>
                                  <p:childTnLst>
                                    <p:animMotion origin="layout" path="M 0.00105 0.00046 L -0.00833 -0.00232 " pathEditMode="relative" rAng="0" ptsTypes="AA">
                                      <p:cBhvr>
                                        <p:cTn id="94" dur="1000" spd="-100000" fill="hold"/>
                                        <p:tgtEl>
                                          <p:spTgt spid="697"/>
                                        </p:tgtEl>
                                        <p:attrNameLst>
                                          <p:attrName>ppt_x</p:attrName>
                                          <p:attrName>ppt_y</p:attrName>
                                        </p:attrNameLst>
                                      </p:cBhvr>
                                      <p:rCtr x="-469" y="-139"/>
                                    </p:animMotion>
                                  </p:childTnLst>
                                </p:cTn>
                              </p:par>
                              <p:par>
                                <p:cTn id="95" presetID="0" presetClass="path" presetSubtype="0" repeatCount="indefinite" fill="hold" nodeType="withEffect">
                                  <p:stCondLst>
                                    <p:cond delay="0"/>
                                  </p:stCondLst>
                                  <p:childTnLst>
                                    <p:animMotion origin="layout" path="M 0.00013 0.00023 L -0.00872 0.00093 " pathEditMode="relative" rAng="0" ptsTypes="AA">
                                      <p:cBhvr>
                                        <p:cTn id="96" dur="1000" spd="-100000" fill="hold"/>
                                        <p:tgtEl>
                                          <p:spTgt spid="700"/>
                                        </p:tgtEl>
                                        <p:attrNameLst>
                                          <p:attrName>ppt_x</p:attrName>
                                          <p:attrName>ppt_y</p:attrName>
                                        </p:attrNameLst>
                                      </p:cBhvr>
                                      <p:rCtr x="-443" y="23"/>
                                    </p:animMotion>
                                  </p:childTnLst>
                                </p:cTn>
                              </p:par>
                              <p:par>
                                <p:cTn id="97" presetID="0" presetClass="path" presetSubtype="0" repeatCount="indefinite" fill="hold" nodeType="withEffect">
                                  <p:stCondLst>
                                    <p:cond delay="0"/>
                                  </p:stCondLst>
                                  <p:childTnLst>
                                    <p:animMotion origin="layout" path="M -6.25E-7 0.00047 L 0.00195 -0.01065 " pathEditMode="relative" rAng="0" ptsTypes="AA">
                                      <p:cBhvr>
                                        <p:cTn id="98" dur="1000" spd="-100000" fill="hold"/>
                                        <p:tgtEl>
                                          <p:spTgt spid="704"/>
                                        </p:tgtEl>
                                        <p:attrNameLst>
                                          <p:attrName>ppt_x</p:attrName>
                                          <p:attrName>ppt_y</p:attrName>
                                        </p:attrNameLst>
                                      </p:cBhvr>
                                      <p:rCtr x="91" y="-556"/>
                                    </p:animMotion>
                                  </p:childTnLst>
                                </p:cTn>
                              </p:par>
                              <p:par>
                                <p:cTn id="99" presetID="0" presetClass="path" presetSubtype="0" repeatCount="indefinite" fill="hold" nodeType="withEffect">
                                  <p:stCondLst>
                                    <p:cond delay="0"/>
                                  </p:stCondLst>
                                  <p:childTnLst>
                                    <p:animMotion origin="layout" path="M -2.91667E-6 0.00023 L -0.00052 -0.01157 " pathEditMode="relative" rAng="0" ptsTypes="AA">
                                      <p:cBhvr>
                                        <p:cTn id="100" dur="1000" spd="-100000" fill="hold"/>
                                        <p:tgtEl>
                                          <p:spTgt spid="702"/>
                                        </p:tgtEl>
                                        <p:attrNameLst>
                                          <p:attrName>ppt_x</p:attrName>
                                          <p:attrName>ppt_y</p:attrName>
                                        </p:attrNameLst>
                                      </p:cBhvr>
                                      <p:rCtr x="-26" y="-602"/>
                                    </p:animMotion>
                                  </p:childTnLst>
                                </p:cTn>
                              </p:par>
                              <p:par>
                                <p:cTn id="101" presetID="0" presetClass="path" presetSubtype="0" repeatCount="indefinite" fill="hold" nodeType="withEffect">
                                  <p:stCondLst>
                                    <p:cond delay="0"/>
                                  </p:stCondLst>
                                  <p:childTnLst>
                                    <p:animMotion origin="layout" path="M 0.00013 0.00023 L -0.00872 0.00093 " pathEditMode="relative" rAng="0" ptsTypes="AA">
                                      <p:cBhvr>
                                        <p:cTn id="102" dur="1000" spd="-100000" fill="hold"/>
                                        <p:tgtEl>
                                          <p:spTgt spid="703"/>
                                        </p:tgtEl>
                                        <p:attrNameLst>
                                          <p:attrName>ppt_x</p:attrName>
                                          <p:attrName>ppt_y</p:attrName>
                                        </p:attrNameLst>
                                      </p:cBhvr>
                                      <p:rCtr x="-443" y="23"/>
                                    </p:animMotion>
                                  </p:childTnLst>
                                </p:cTn>
                              </p:par>
                              <p:par>
                                <p:cTn id="103" presetID="0" presetClass="path" presetSubtype="0" repeatCount="indefinite" fill="hold" nodeType="withEffect">
                                  <p:stCondLst>
                                    <p:cond delay="0"/>
                                  </p:stCondLst>
                                  <p:childTnLst>
                                    <p:animMotion origin="layout" path="M 2.29167E-6 0.00046 L 0.00195 -0.01065 " pathEditMode="relative" rAng="0" ptsTypes="AA">
                                      <p:cBhvr>
                                        <p:cTn id="104" dur="1000" spd="-100000" fill="hold"/>
                                        <p:tgtEl>
                                          <p:spTgt spid="706"/>
                                        </p:tgtEl>
                                        <p:attrNameLst>
                                          <p:attrName>ppt_x</p:attrName>
                                          <p:attrName>ppt_y</p:attrName>
                                        </p:attrNameLst>
                                      </p:cBhvr>
                                      <p:rCtr x="91" y="-556"/>
                                    </p:animMotion>
                                  </p:childTnLst>
                                </p:cTn>
                              </p:par>
                              <p:par>
                                <p:cTn id="105" presetID="0" presetClass="path" presetSubtype="0" repeatCount="indefinite" fill="hold" nodeType="withEffect">
                                  <p:stCondLst>
                                    <p:cond delay="0"/>
                                  </p:stCondLst>
                                  <p:childTnLst>
                                    <p:animMotion origin="layout" path="M 0.00013 0.00023 L -0.00872 0.00092 " pathEditMode="relative" rAng="0" ptsTypes="AA">
                                      <p:cBhvr>
                                        <p:cTn id="106" dur="1000" spd="-100000" fill="hold"/>
                                        <p:tgtEl>
                                          <p:spTgt spid="705"/>
                                        </p:tgtEl>
                                        <p:attrNameLst>
                                          <p:attrName>ppt_x</p:attrName>
                                          <p:attrName>ppt_y</p:attrName>
                                        </p:attrNameLst>
                                      </p:cBhvr>
                                      <p:rCtr x="-443" y="23"/>
                                    </p:animMotion>
                                  </p:childTnLst>
                                </p:cTn>
                              </p:par>
                              <p:par>
                                <p:cTn id="107" presetID="0" presetClass="path" presetSubtype="0" repeatCount="indefinite" fill="hold" nodeType="withEffect">
                                  <p:stCondLst>
                                    <p:cond delay="500"/>
                                  </p:stCondLst>
                                  <p:childTnLst>
                                    <p:animMotion origin="layout" path="M -3.75E-6 0.00047 L 0.00196 -0.01064 " pathEditMode="relative" rAng="0" ptsTypes="AA">
                                      <p:cBhvr>
                                        <p:cTn id="108" dur="1000" spd="-100000" fill="hold"/>
                                        <p:tgtEl>
                                          <p:spTgt spid="684"/>
                                        </p:tgtEl>
                                        <p:attrNameLst>
                                          <p:attrName>ppt_x</p:attrName>
                                          <p:attrName>ppt_y</p:attrName>
                                        </p:attrNameLst>
                                      </p:cBhvr>
                                      <p:rCtr x="91" y="-556"/>
                                    </p:animMotion>
                                  </p:childTnLst>
                                </p:cTn>
                              </p:par>
                              <p:par>
                                <p:cTn id="109" presetID="0" presetClass="path" presetSubtype="0" repeatCount="indefinite" fill="hold" nodeType="withEffect">
                                  <p:stCondLst>
                                    <p:cond delay="500"/>
                                  </p:stCondLst>
                                  <p:childTnLst>
                                    <p:animMotion origin="layout" path="M 3.95833E-6 0.00023 L -0.00052 -0.01158 " pathEditMode="relative" rAng="0" ptsTypes="AA">
                                      <p:cBhvr>
                                        <p:cTn id="110" dur="1000" spd="-100000" fill="hold"/>
                                        <p:tgtEl>
                                          <p:spTgt spid="618"/>
                                        </p:tgtEl>
                                        <p:attrNameLst>
                                          <p:attrName>ppt_x</p:attrName>
                                          <p:attrName>ppt_y</p:attrName>
                                        </p:attrNameLst>
                                      </p:cBhvr>
                                      <p:rCtr x="-26" y="-602"/>
                                    </p:animMotion>
                                  </p:childTnLst>
                                </p:cTn>
                              </p:par>
                              <p:par>
                                <p:cTn id="111" presetID="0" presetClass="path" presetSubtype="0" repeatCount="indefinite" fill="hold" nodeType="withEffect">
                                  <p:stCondLst>
                                    <p:cond delay="500"/>
                                  </p:stCondLst>
                                  <p:childTnLst>
                                    <p:animMotion origin="layout" path="M 4.79167E-6 0.00023 L -0.00313 -0.00996 " pathEditMode="relative" rAng="0" ptsTypes="AA">
                                      <p:cBhvr>
                                        <p:cTn id="112" dur="1000" spd="-100000" fill="hold"/>
                                        <p:tgtEl>
                                          <p:spTgt spid="629"/>
                                        </p:tgtEl>
                                        <p:attrNameLst>
                                          <p:attrName>ppt_x</p:attrName>
                                          <p:attrName>ppt_y</p:attrName>
                                        </p:attrNameLst>
                                      </p:cBhvr>
                                      <p:rCtr x="-156" y="-509"/>
                                    </p:animMotion>
                                  </p:childTnLst>
                                </p:cTn>
                              </p:par>
                              <p:par>
                                <p:cTn id="113" presetID="0" presetClass="path" presetSubtype="0" repeatCount="indefinite" fill="hold" nodeType="withEffect">
                                  <p:stCondLst>
                                    <p:cond delay="500"/>
                                  </p:stCondLst>
                                  <p:childTnLst>
                                    <p:animMotion origin="layout" path="M 0.00052 0.00046 L -0.00508 -0.00833 " pathEditMode="relative" rAng="0" ptsTypes="AA">
                                      <p:cBhvr>
                                        <p:cTn id="114" dur="1000" spd="-100000" fill="hold"/>
                                        <p:tgtEl>
                                          <p:spTgt spid="651"/>
                                        </p:tgtEl>
                                        <p:attrNameLst>
                                          <p:attrName>ppt_x</p:attrName>
                                          <p:attrName>ppt_y</p:attrName>
                                        </p:attrNameLst>
                                      </p:cBhvr>
                                      <p:rCtr x="-286" y="-440"/>
                                    </p:animMotion>
                                  </p:childTnLst>
                                </p:cTn>
                              </p:par>
                              <p:par>
                                <p:cTn id="115" presetID="0" presetClass="path" presetSubtype="0" repeatCount="indefinite" fill="hold" nodeType="withEffect">
                                  <p:stCondLst>
                                    <p:cond delay="500"/>
                                  </p:stCondLst>
                                  <p:childTnLst>
                                    <p:animMotion origin="layout" path="M 0.00091 0.00047 L -0.0069 -0.00625 " pathEditMode="relative" rAng="0" ptsTypes="AA">
                                      <p:cBhvr>
                                        <p:cTn id="116" dur="1000" spd="-100000" fill="hold"/>
                                        <p:tgtEl>
                                          <p:spTgt spid="662"/>
                                        </p:tgtEl>
                                        <p:attrNameLst>
                                          <p:attrName>ppt_x</p:attrName>
                                          <p:attrName>ppt_y</p:attrName>
                                        </p:attrNameLst>
                                      </p:cBhvr>
                                      <p:rCtr x="-391" y="-347"/>
                                    </p:animMotion>
                                  </p:childTnLst>
                                </p:cTn>
                              </p:par>
                              <p:par>
                                <p:cTn id="117" presetID="0" presetClass="path" presetSubtype="0" repeatCount="indefinite" fill="hold" nodeType="withEffect">
                                  <p:stCondLst>
                                    <p:cond delay="500"/>
                                  </p:stCondLst>
                                  <p:childTnLst>
                                    <p:animMotion origin="layout" path="M 0.00104 0.00047 L -0.00834 -0.00231 " pathEditMode="relative" rAng="0" ptsTypes="AA">
                                      <p:cBhvr>
                                        <p:cTn id="118" dur="1000" spd="-100000" fill="hold"/>
                                        <p:tgtEl>
                                          <p:spTgt spid="640"/>
                                        </p:tgtEl>
                                        <p:attrNameLst>
                                          <p:attrName>ppt_x</p:attrName>
                                          <p:attrName>ppt_y</p:attrName>
                                        </p:attrNameLst>
                                      </p:cBhvr>
                                      <p:rCtr x="-469" y="-139"/>
                                    </p:animMotion>
                                  </p:childTnLst>
                                </p:cTn>
                              </p:par>
                              <p:par>
                                <p:cTn id="119" presetID="0" presetClass="path" presetSubtype="0" repeatCount="indefinite" fill="hold" nodeType="withEffect">
                                  <p:stCondLst>
                                    <p:cond delay="500"/>
                                  </p:stCondLst>
                                  <p:childTnLst>
                                    <p:animMotion origin="layout" path="M 0.00013 0.00023 L -0.00872 0.00092 " pathEditMode="relative" rAng="0" ptsTypes="AA">
                                      <p:cBhvr>
                                        <p:cTn id="120" dur="1000" spd="-100000" fill="hold"/>
                                        <p:tgtEl>
                                          <p:spTgt spid="673"/>
                                        </p:tgtEl>
                                        <p:attrNameLst>
                                          <p:attrName>ppt_x</p:attrName>
                                          <p:attrName>ppt_y</p:attrName>
                                        </p:attrNameLst>
                                      </p:cBhvr>
                                      <p:rCtr x="-443" y="23"/>
                                    </p:animMotion>
                                  </p:childTnLst>
                                </p:cTn>
                              </p:par>
                              <p:par>
                                <p:cTn id="121" presetID="0" presetClass="path" presetSubtype="0" repeatCount="indefinite" fill="hold" nodeType="withEffect">
                                  <p:stCondLst>
                                    <p:cond delay="0"/>
                                  </p:stCondLst>
                                  <p:childTnLst>
                                    <p:animMotion origin="layout" path="M 2.29167E-6 0.00046 L 0.00195 -0.01065 " pathEditMode="relative" rAng="0" ptsTypes="AA">
                                      <p:cBhvr>
                                        <p:cTn id="122" dur="1000" fill="hold"/>
                                        <p:tgtEl>
                                          <p:spTgt spid="884"/>
                                        </p:tgtEl>
                                        <p:attrNameLst>
                                          <p:attrName>ppt_x</p:attrName>
                                          <p:attrName>ppt_y</p:attrName>
                                        </p:attrNameLst>
                                      </p:cBhvr>
                                      <p:rCtr x="91" y="-556"/>
                                    </p:animMotion>
                                  </p:childTnLst>
                                </p:cTn>
                              </p:par>
                              <p:par>
                                <p:cTn id="123" presetID="0" presetClass="path" presetSubtype="0" repeatCount="indefinite" fill="hold" nodeType="withEffect">
                                  <p:stCondLst>
                                    <p:cond delay="0"/>
                                  </p:stCondLst>
                                  <p:childTnLst>
                                    <p:animMotion origin="layout" path="M 0 0.00023 L -0.00052 -0.01157 " pathEditMode="relative" rAng="0" ptsTypes="AA">
                                      <p:cBhvr>
                                        <p:cTn id="124" dur="1000" fill="hold"/>
                                        <p:tgtEl>
                                          <p:spTgt spid="818"/>
                                        </p:tgtEl>
                                        <p:attrNameLst>
                                          <p:attrName>ppt_x</p:attrName>
                                          <p:attrName>ppt_y</p:attrName>
                                        </p:attrNameLst>
                                      </p:cBhvr>
                                      <p:rCtr x="-26" y="-602"/>
                                    </p:animMotion>
                                  </p:childTnLst>
                                </p:cTn>
                              </p:par>
                              <p:par>
                                <p:cTn id="125" presetID="0" presetClass="path" presetSubtype="0" repeatCount="indefinite" fill="hold" nodeType="withEffect">
                                  <p:stCondLst>
                                    <p:cond delay="0"/>
                                  </p:stCondLst>
                                  <p:childTnLst>
                                    <p:animMotion origin="layout" path="M 8.33333E-7 0.00023 L -0.00313 -0.00995 " pathEditMode="relative" rAng="0" ptsTypes="AA">
                                      <p:cBhvr>
                                        <p:cTn id="126" dur="1000" fill="hold"/>
                                        <p:tgtEl>
                                          <p:spTgt spid="829"/>
                                        </p:tgtEl>
                                        <p:attrNameLst>
                                          <p:attrName>ppt_x</p:attrName>
                                          <p:attrName>ppt_y</p:attrName>
                                        </p:attrNameLst>
                                      </p:cBhvr>
                                      <p:rCtr x="-156" y="-509"/>
                                    </p:animMotion>
                                  </p:childTnLst>
                                </p:cTn>
                              </p:par>
                              <p:par>
                                <p:cTn id="127" presetID="0" presetClass="path" presetSubtype="0" repeatCount="indefinite" fill="hold" nodeType="withEffect">
                                  <p:stCondLst>
                                    <p:cond delay="0"/>
                                  </p:stCondLst>
                                  <p:childTnLst>
                                    <p:animMotion origin="layout" path="M 0.00052 0.00047 L -0.00508 -0.00833 " pathEditMode="relative" rAng="0" ptsTypes="AA">
                                      <p:cBhvr>
                                        <p:cTn id="128" dur="1000" fill="hold"/>
                                        <p:tgtEl>
                                          <p:spTgt spid="851"/>
                                        </p:tgtEl>
                                        <p:attrNameLst>
                                          <p:attrName>ppt_x</p:attrName>
                                          <p:attrName>ppt_y</p:attrName>
                                        </p:attrNameLst>
                                      </p:cBhvr>
                                      <p:rCtr x="-286" y="-440"/>
                                    </p:animMotion>
                                  </p:childTnLst>
                                </p:cTn>
                              </p:par>
                              <p:par>
                                <p:cTn id="129" presetID="0" presetClass="path" presetSubtype="0" repeatCount="indefinite" fill="hold" nodeType="withEffect">
                                  <p:stCondLst>
                                    <p:cond delay="0"/>
                                  </p:stCondLst>
                                  <p:childTnLst>
                                    <p:animMotion origin="layout" path="M 0.00091 0.00046 L -0.0069 -0.00625 " pathEditMode="relative" rAng="0" ptsTypes="AA">
                                      <p:cBhvr>
                                        <p:cTn id="130" dur="1000" fill="hold"/>
                                        <p:tgtEl>
                                          <p:spTgt spid="862"/>
                                        </p:tgtEl>
                                        <p:attrNameLst>
                                          <p:attrName>ppt_x</p:attrName>
                                          <p:attrName>ppt_y</p:attrName>
                                        </p:attrNameLst>
                                      </p:cBhvr>
                                      <p:rCtr x="-391" y="-347"/>
                                    </p:animMotion>
                                  </p:childTnLst>
                                </p:cTn>
                              </p:par>
                              <p:par>
                                <p:cTn id="131" presetID="0" presetClass="path" presetSubtype="0" repeatCount="indefinite" fill="hold" nodeType="withEffect">
                                  <p:stCondLst>
                                    <p:cond delay="0"/>
                                  </p:stCondLst>
                                  <p:childTnLst>
                                    <p:animMotion origin="layout" path="M 0.00104 0.00046 L -0.00833 -0.00232 " pathEditMode="relative" rAng="0" ptsTypes="AA">
                                      <p:cBhvr>
                                        <p:cTn id="132" dur="1000" fill="hold"/>
                                        <p:tgtEl>
                                          <p:spTgt spid="840"/>
                                        </p:tgtEl>
                                        <p:attrNameLst>
                                          <p:attrName>ppt_x</p:attrName>
                                          <p:attrName>ppt_y</p:attrName>
                                        </p:attrNameLst>
                                      </p:cBhvr>
                                      <p:rCtr x="-469" y="-139"/>
                                    </p:animMotion>
                                  </p:childTnLst>
                                </p:cTn>
                              </p:par>
                              <p:par>
                                <p:cTn id="133" presetID="0" presetClass="path" presetSubtype="0" repeatCount="indefinite" fill="hold" nodeType="withEffect">
                                  <p:stCondLst>
                                    <p:cond delay="0"/>
                                  </p:stCondLst>
                                  <p:childTnLst>
                                    <p:animMotion origin="layout" path="M 0.00013 0.00023 L -0.00872 0.00093 " pathEditMode="relative" rAng="0" ptsTypes="AA">
                                      <p:cBhvr>
                                        <p:cTn id="134" dur="1000" fill="hold"/>
                                        <p:tgtEl>
                                          <p:spTgt spid="873"/>
                                        </p:tgtEl>
                                        <p:attrNameLst>
                                          <p:attrName>ppt_x</p:attrName>
                                          <p:attrName>ppt_y</p:attrName>
                                        </p:attrNameLst>
                                      </p:cBhvr>
                                      <p:rCtr x="-443" y="23"/>
                                    </p:animMotion>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down)">
                                      <p:cBhvr>
                                        <p:cTn id="139" dur="2000"/>
                                        <p:tgtEl>
                                          <p:spTgt spid="60"/>
                                        </p:tgtEl>
                                      </p:cBhvr>
                                    </p:animEffect>
                                  </p:childTnLst>
                                </p:cTn>
                              </p:par>
                              <p:par>
                                <p:cTn id="140" presetID="10" presetClass="entr" presetSubtype="0" fill="hold" nodeType="withEffect">
                                  <p:stCondLst>
                                    <p:cond delay="200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10"/>
                                        <p:tgtEl>
                                          <p:spTgt spid="49"/>
                                        </p:tgtEl>
                                      </p:cBhvr>
                                    </p:animEffect>
                                  </p:childTnLst>
                                </p:cTn>
                              </p:par>
                              <p:par>
                                <p:cTn id="143" presetID="0" presetClass="path" presetSubtype="0" repeatCount="indefinite" fill="hold" nodeType="withEffect">
                                  <p:stCondLst>
                                    <p:cond delay="2000"/>
                                  </p:stCondLst>
                                  <p:childTnLst>
                                    <p:animMotion origin="layout" path="M -2.08333E-7 1.11022E-16 L -0.00365 0.14792 L -0.00482 0.23843 " pathEditMode="relative" rAng="0" ptsTypes="AAA">
                                      <p:cBhvr>
                                        <p:cTn id="144" dur="2000" fill="hold"/>
                                        <p:tgtEl>
                                          <p:spTgt spid="49"/>
                                        </p:tgtEl>
                                        <p:attrNameLst>
                                          <p:attrName>ppt_x</p:attrName>
                                          <p:attrName>ppt_y</p:attrName>
                                        </p:attrNameLst>
                                      </p:cBhvr>
                                      <p:rCtr x="-247" y="11921"/>
                                    </p:animMotion>
                                  </p:childTnLst>
                                </p:cTn>
                              </p:par>
                              <p:par>
                                <p:cTn id="145" presetID="10" presetClass="entr" presetSubtype="0" fill="hold" nodeType="withEffect">
                                  <p:stCondLst>
                                    <p:cond delay="225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10"/>
                                        <p:tgtEl>
                                          <p:spTgt spid="50"/>
                                        </p:tgtEl>
                                      </p:cBhvr>
                                    </p:animEffect>
                                  </p:childTnLst>
                                </p:cTn>
                              </p:par>
                              <p:par>
                                <p:cTn id="148" presetID="0" presetClass="path" presetSubtype="0" repeatCount="indefinite" fill="hold" nodeType="withEffect">
                                  <p:stCondLst>
                                    <p:cond delay="2250"/>
                                  </p:stCondLst>
                                  <p:childTnLst>
                                    <p:animMotion origin="layout" path="M 1.875E-6 2.22222E-6 L -0.00365 0.14791 L -0.00326 0.21782 " pathEditMode="relative" rAng="0" ptsTypes="AAA">
                                      <p:cBhvr>
                                        <p:cTn id="149" dur="2000" fill="hold"/>
                                        <p:tgtEl>
                                          <p:spTgt spid="50"/>
                                        </p:tgtEl>
                                        <p:attrNameLst>
                                          <p:attrName>ppt_x</p:attrName>
                                          <p:attrName>ppt_y</p:attrName>
                                        </p:attrNameLst>
                                      </p:cBhvr>
                                      <p:rCtr x="-182" y="10880"/>
                                    </p:animMotion>
                                  </p:childTnLst>
                                </p:cTn>
                              </p:par>
                              <p:par>
                                <p:cTn id="150" presetID="10" presetClass="entr" presetSubtype="0" fill="hold" nodeType="withEffect">
                                  <p:stCondLst>
                                    <p:cond delay="250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10"/>
                                        <p:tgtEl>
                                          <p:spTgt spid="51"/>
                                        </p:tgtEl>
                                      </p:cBhvr>
                                    </p:animEffect>
                                  </p:childTnLst>
                                </p:cTn>
                              </p:par>
                              <p:par>
                                <p:cTn id="153" presetID="0" presetClass="path" presetSubtype="0" repeatCount="indefinite" fill="hold" nodeType="withEffect">
                                  <p:stCondLst>
                                    <p:cond delay="2500"/>
                                  </p:stCondLst>
                                  <p:childTnLst>
                                    <p:animMotion origin="layout" path="M 2.91667E-6 2.22222E-6 L 0.00052 0.12106 L 0.00169 0.23611 " pathEditMode="relative" rAng="0" ptsTypes="AAA">
                                      <p:cBhvr>
                                        <p:cTn id="154" dur="2000" fill="hold"/>
                                        <p:tgtEl>
                                          <p:spTgt spid="51"/>
                                        </p:tgtEl>
                                        <p:attrNameLst>
                                          <p:attrName>ppt_x</p:attrName>
                                          <p:attrName>ppt_y</p:attrName>
                                        </p:attrNameLst>
                                      </p:cBhvr>
                                      <p:rCtr x="78" y="11806"/>
                                    </p:animMotion>
                                  </p:childTnLst>
                                </p:cTn>
                              </p:par>
                              <p:par>
                                <p:cTn id="155" presetID="10" presetClass="entr" presetSubtype="0" fill="hold" nodeType="withEffect">
                                  <p:stCondLst>
                                    <p:cond delay="275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10"/>
                                        <p:tgtEl>
                                          <p:spTgt spid="52"/>
                                        </p:tgtEl>
                                      </p:cBhvr>
                                    </p:animEffect>
                                  </p:childTnLst>
                                </p:cTn>
                              </p:par>
                              <p:par>
                                <p:cTn id="158" presetID="0" presetClass="path" presetSubtype="0" repeatCount="indefinite" fill="hold" nodeType="withEffect">
                                  <p:stCondLst>
                                    <p:cond delay="2750"/>
                                  </p:stCondLst>
                                  <p:childTnLst>
                                    <p:animMotion origin="layout" path="M 3.75E-6 2.22222E-6 L -0.00365 0.14791 L 0.00325 0.23866 " pathEditMode="relative" rAng="0" ptsTypes="AAA">
                                      <p:cBhvr>
                                        <p:cTn id="159" dur="2000" fill="hold"/>
                                        <p:tgtEl>
                                          <p:spTgt spid="52"/>
                                        </p:tgtEl>
                                        <p:attrNameLst>
                                          <p:attrName>ppt_x</p:attrName>
                                          <p:attrName>ppt_y</p:attrName>
                                        </p:attrNameLst>
                                      </p:cBhvr>
                                      <p:rCtr x="-26" y="11921"/>
                                    </p:animMotion>
                                  </p:childTnLst>
                                </p:cTn>
                              </p:par>
                              <p:par>
                                <p:cTn id="160" presetID="10" presetClass="entr" presetSubtype="0" fill="hold" nodeType="withEffect">
                                  <p:stCondLst>
                                    <p:cond delay="300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10"/>
                                        <p:tgtEl>
                                          <p:spTgt spid="53"/>
                                        </p:tgtEl>
                                      </p:cBhvr>
                                    </p:animEffect>
                                  </p:childTnLst>
                                </p:cTn>
                              </p:par>
                              <p:par>
                                <p:cTn id="163" presetID="0" presetClass="path" presetSubtype="0" repeatCount="indefinite" fill="hold" nodeType="withEffect">
                                  <p:stCondLst>
                                    <p:cond delay="3000"/>
                                  </p:stCondLst>
                                  <p:childTnLst>
                                    <p:animMotion origin="layout" path="M -1.45833E-6 7.40741E-7 L -0.00364 0.14792 L -0.00456 0.24167 " pathEditMode="relative" rAng="0" ptsTypes="AAA">
                                      <p:cBhvr>
                                        <p:cTn id="164" dur="2000" fill="hold"/>
                                        <p:tgtEl>
                                          <p:spTgt spid="53"/>
                                        </p:tgtEl>
                                        <p:attrNameLst>
                                          <p:attrName>ppt_x</p:attrName>
                                          <p:attrName>ppt_y</p:attrName>
                                        </p:attrNameLst>
                                      </p:cBhvr>
                                      <p:rCtr x="-234" y="12083"/>
                                    </p:animMotion>
                                  </p:childTnLst>
                                </p:cTn>
                              </p:par>
                              <p:par>
                                <p:cTn id="165" presetID="10" presetClass="entr" presetSubtype="0" fill="hold" nodeType="withEffect">
                                  <p:stCondLst>
                                    <p:cond delay="3250"/>
                                  </p:stCondLst>
                                  <p:childTnLst>
                                    <p:set>
                                      <p:cBhvr>
                                        <p:cTn id="166" dur="1" fill="hold">
                                          <p:stCondLst>
                                            <p:cond delay="0"/>
                                          </p:stCondLst>
                                        </p:cTn>
                                        <p:tgtEl>
                                          <p:spTgt spid="54"/>
                                        </p:tgtEl>
                                        <p:attrNameLst>
                                          <p:attrName>style.visibility</p:attrName>
                                        </p:attrNameLst>
                                      </p:cBhvr>
                                      <p:to>
                                        <p:strVal val="visible"/>
                                      </p:to>
                                    </p:set>
                                    <p:animEffect transition="in" filter="fade">
                                      <p:cBhvr>
                                        <p:cTn id="167" dur="10"/>
                                        <p:tgtEl>
                                          <p:spTgt spid="54"/>
                                        </p:tgtEl>
                                      </p:cBhvr>
                                    </p:animEffect>
                                  </p:childTnLst>
                                </p:cTn>
                              </p:par>
                              <p:par>
                                <p:cTn id="168" presetID="0" presetClass="path" presetSubtype="0" repeatCount="indefinite" fill="hold" nodeType="withEffect">
                                  <p:stCondLst>
                                    <p:cond delay="3250"/>
                                  </p:stCondLst>
                                  <p:childTnLst>
                                    <p:animMotion origin="layout" path="M 3.54167E-6 4.07407E-6 L 0.00104 0.14884 L 0.00325 0.23865 " pathEditMode="relative" rAng="0" ptsTypes="AAA">
                                      <p:cBhvr>
                                        <p:cTn id="169" dur="2000" fill="hold"/>
                                        <p:tgtEl>
                                          <p:spTgt spid="54"/>
                                        </p:tgtEl>
                                        <p:attrNameLst>
                                          <p:attrName>ppt_x</p:attrName>
                                          <p:attrName>ppt_y</p:attrName>
                                        </p:attrNameLst>
                                      </p:cBhvr>
                                      <p:rCtr x="156" y="11921"/>
                                    </p:animMotion>
                                  </p:childTnLst>
                                </p:cTn>
                              </p:par>
                              <p:par>
                                <p:cTn id="170" presetID="10" presetClass="entr" presetSubtype="0" fill="hold" nodeType="withEffect">
                                  <p:stCondLst>
                                    <p:cond delay="3500"/>
                                  </p:stCondLst>
                                  <p:childTnLst>
                                    <p:set>
                                      <p:cBhvr>
                                        <p:cTn id="171" dur="1" fill="hold">
                                          <p:stCondLst>
                                            <p:cond delay="0"/>
                                          </p:stCondLst>
                                        </p:cTn>
                                        <p:tgtEl>
                                          <p:spTgt spid="55"/>
                                        </p:tgtEl>
                                        <p:attrNameLst>
                                          <p:attrName>style.visibility</p:attrName>
                                        </p:attrNameLst>
                                      </p:cBhvr>
                                      <p:to>
                                        <p:strVal val="visible"/>
                                      </p:to>
                                    </p:set>
                                    <p:animEffect transition="in" filter="fade">
                                      <p:cBhvr>
                                        <p:cTn id="172" dur="10"/>
                                        <p:tgtEl>
                                          <p:spTgt spid="55"/>
                                        </p:tgtEl>
                                      </p:cBhvr>
                                    </p:animEffect>
                                  </p:childTnLst>
                                </p:cTn>
                              </p:par>
                              <p:par>
                                <p:cTn id="173" presetID="0" presetClass="path" presetSubtype="0" repeatCount="indefinite" fill="hold" nodeType="withEffect">
                                  <p:stCondLst>
                                    <p:cond delay="3500"/>
                                  </p:stCondLst>
                                  <p:childTnLst>
                                    <p:animMotion origin="layout" path="M -2.91667E-6 1.48148E-6 L -0.00039 0.14421 L 0.0017 0.23796 L 0.00326 0.23866 " pathEditMode="relative" rAng="0" ptsTypes="AAAA">
                                      <p:cBhvr>
                                        <p:cTn id="174" dur="2000" fill="hold"/>
                                        <p:tgtEl>
                                          <p:spTgt spid="55"/>
                                        </p:tgtEl>
                                        <p:attrNameLst>
                                          <p:attrName>ppt_x</p:attrName>
                                          <p:attrName>ppt_y</p:attrName>
                                        </p:attrNameLst>
                                      </p:cBhvr>
                                      <p:rCtr x="143" y="11921"/>
                                    </p:animMotion>
                                  </p:childTnLst>
                                </p:cTn>
                              </p:par>
                              <p:par>
                                <p:cTn id="175" presetID="10" presetClass="entr" presetSubtype="0" fill="hold" nodeType="withEffect">
                                  <p:stCondLst>
                                    <p:cond delay="3750"/>
                                  </p:stCondLst>
                                  <p:childTnLst>
                                    <p:set>
                                      <p:cBhvr>
                                        <p:cTn id="176" dur="1" fill="hold">
                                          <p:stCondLst>
                                            <p:cond delay="0"/>
                                          </p:stCondLst>
                                        </p:cTn>
                                        <p:tgtEl>
                                          <p:spTgt spid="56"/>
                                        </p:tgtEl>
                                        <p:attrNameLst>
                                          <p:attrName>style.visibility</p:attrName>
                                        </p:attrNameLst>
                                      </p:cBhvr>
                                      <p:to>
                                        <p:strVal val="visible"/>
                                      </p:to>
                                    </p:set>
                                    <p:animEffect transition="in" filter="fade">
                                      <p:cBhvr>
                                        <p:cTn id="177" dur="10"/>
                                        <p:tgtEl>
                                          <p:spTgt spid="56"/>
                                        </p:tgtEl>
                                      </p:cBhvr>
                                    </p:animEffect>
                                  </p:childTnLst>
                                </p:cTn>
                              </p:par>
                              <p:par>
                                <p:cTn id="178" presetID="0" presetClass="path" presetSubtype="0" repeatCount="indefinite" fill="hold" nodeType="withEffect">
                                  <p:stCondLst>
                                    <p:cond delay="3750"/>
                                  </p:stCondLst>
                                  <p:childTnLst>
                                    <p:animMotion origin="layout" path="M -1.66667E-6 4.07407E-6 L 0.00209 0.1493 L 0.00326 0.23865 " pathEditMode="relative" rAng="0" ptsTypes="AAA">
                                      <p:cBhvr>
                                        <p:cTn id="179" dur="2000" fill="hold"/>
                                        <p:tgtEl>
                                          <p:spTgt spid="56"/>
                                        </p:tgtEl>
                                        <p:attrNameLst>
                                          <p:attrName>ppt_x</p:attrName>
                                          <p:attrName>ppt_y</p:attrName>
                                        </p:attrNameLst>
                                      </p:cBhvr>
                                      <p:rCtr x="156" y="11921"/>
                                    </p:animMotion>
                                  </p:childTnLst>
                                </p:cTn>
                              </p:par>
                              <p:par>
                                <p:cTn id="180" presetID="10" presetClass="entr" presetSubtype="0" fill="hold" nodeType="withEffect">
                                  <p:stCondLst>
                                    <p:cond delay="4000"/>
                                  </p:stCondLst>
                                  <p:childTnLst>
                                    <p:set>
                                      <p:cBhvr>
                                        <p:cTn id="181" dur="1" fill="hold">
                                          <p:stCondLst>
                                            <p:cond delay="0"/>
                                          </p:stCondLst>
                                        </p:cTn>
                                        <p:tgtEl>
                                          <p:spTgt spid="57"/>
                                        </p:tgtEl>
                                        <p:attrNameLst>
                                          <p:attrName>style.visibility</p:attrName>
                                        </p:attrNameLst>
                                      </p:cBhvr>
                                      <p:to>
                                        <p:strVal val="visible"/>
                                      </p:to>
                                    </p:set>
                                    <p:animEffect transition="in" filter="fade">
                                      <p:cBhvr>
                                        <p:cTn id="182" dur="10"/>
                                        <p:tgtEl>
                                          <p:spTgt spid="57"/>
                                        </p:tgtEl>
                                      </p:cBhvr>
                                    </p:animEffect>
                                  </p:childTnLst>
                                </p:cTn>
                              </p:par>
                              <p:par>
                                <p:cTn id="183" presetID="0" presetClass="path" presetSubtype="0" repeatCount="indefinite" fill="hold" nodeType="withEffect">
                                  <p:stCondLst>
                                    <p:cond delay="4000"/>
                                  </p:stCondLst>
                                  <p:childTnLst>
                                    <p:animMotion origin="layout" path="M 1.11022E-16 -7.40741E-7 L 0.00469 0.14815 L 0.00326 0.23866 " pathEditMode="relative" rAng="0" ptsTypes="AAA">
                                      <p:cBhvr>
                                        <p:cTn id="184" dur="2000" fill="hold"/>
                                        <p:tgtEl>
                                          <p:spTgt spid="57"/>
                                        </p:tgtEl>
                                        <p:attrNameLst>
                                          <p:attrName>ppt_x</p:attrName>
                                          <p:attrName>ppt_y</p:attrName>
                                        </p:attrNameLst>
                                      </p:cBhvr>
                                      <p:rCtr x="234" y="11921"/>
                                    </p:animMotion>
                                  </p:childTnLst>
                                </p:cTn>
                              </p:par>
                              <p:par>
                                <p:cTn id="185" presetID="10" presetClass="entr" presetSubtype="0" fill="hold" nodeType="withEffect">
                                  <p:stCondLst>
                                    <p:cond delay="4250"/>
                                  </p:stCondLst>
                                  <p:childTnLst>
                                    <p:set>
                                      <p:cBhvr>
                                        <p:cTn id="186" dur="1" fill="hold">
                                          <p:stCondLst>
                                            <p:cond delay="0"/>
                                          </p:stCondLst>
                                        </p:cTn>
                                        <p:tgtEl>
                                          <p:spTgt spid="58"/>
                                        </p:tgtEl>
                                        <p:attrNameLst>
                                          <p:attrName>style.visibility</p:attrName>
                                        </p:attrNameLst>
                                      </p:cBhvr>
                                      <p:to>
                                        <p:strVal val="visible"/>
                                      </p:to>
                                    </p:set>
                                    <p:animEffect transition="in" filter="fade">
                                      <p:cBhvr>
                                        <p:cTn id="187" dur="10"/>
                                        <p:tgtEl>
                                          <p:spTgt spid="58"/>
                                        </p:tgtEl>
                                      </p:cBhvr>
                                    </p:animEffect>
                                  </p:childTnLst>
                                </p:cTn>
                              </p:par>
                              <p:par>
                                <p:cTn id="188" presetID="0" presetClass="path" presetSubtype="0" repeatCount="indefinite" fill="hold" nodeType="withEffect">
                                  <p:stCondLst>
                                    <p:cond delay="4250"/>
                                  </p:stCondLst>
                                  <p:childTnLst>
                                    <p:animMotion origin="layout" path="M 8.33333E-7 -4.07407E-6 L 0.00065 0.14885 L 0.00208 0.24445 " pathEditMode="relative" rAng="0" ptsTypes="AAA">
                                      <p:cBhvr>
                                        <p:cTn id="189" dur="2000" fill="hold"/>
                                        <p:tgtEl>
                                          <p:spTgt spid="58"/>
                                        </p:tgtEl>
                                        <p:attrNameLst>
                                          <p:attrName>ppt_x</p:attrName>
                                          <p:attrName>ppt_y</p:attrName>
                                        </p:attrNameLst>
                                      </p:cBhvr>
                                      <p:rCtr x="104" y="12222"/>
                                    </p:animMotion>
                                  </p:childTnLst>
                                </p:cTn>
                              </p:par>
                              <p:par>
                                <p:cTn id="190" presetID="22" presetClass="entr" presetSubtype="1" fill="hold" nodeType="withEffect">
                                  <p:stCondLst>
                                    <p:cond delay="4000"/>
                                  </p:stCondLst>
                                  <p:childTnLst>
                                    <p:set>
                                      <p:cBhvr>
                                        <p:cTn id="191" dur="1" fill="hold">
                                          <p:stCondLst>
                                            <p:cond delay="0"/>
                                          </p:stCondLst>
                                        </p:cTn>
                                        <p:tgtEl>
                                          <p:spTgt spid="43"/>
                                        </p:tgtEl>
                                        <p:attrNameLst>
                                          <p:attrName>style.visibility</p:attrName>
                                        </p:attrNameLst>
                                      </p:cBhvr>
                                      <p:to>
                                        <p:strVal val="visible"/>
                                      </p:to>
                                    </p:set>
                                    <p:animEffect transition="in" filter="wipe(up)">
                                      <p:cBhvr>
                                        <p:cTn id="192" dur="8000"/>
                                        <p:tgtEl>
                                          <p:spTgt spid="43"/>
                                        </p:tgtEl>
                                      </p:cBhvr>
                                    </p:animEffect>
                                  </p:childTnLst>
                                </p:cTn>
                              </p:par>
                              <p:par>
                                <p:cTn id="193" presetID="0" presetClass="path" presetSubtype="0" accel="50000" decel="50000" fill="hold" nodeType="withEffect">
                                  <p:stCondLst>
                                    <p:cond delay="4000"/>
                                  </p:stCondLst>
                                  <p:childTnLst>
                                    <p:animMotion origin="layout" path="M 4.16667E-7 -4.44444E-6 L 0.00039 0.13936 " pathEditMode="relative" rAng="0" ptsTypes="AA">
                                      <p:cBhvr>
                                        <p:cTn id="194" dur="10000" spd="-100000" fill="hold"/>
                                        <p:tgtEl>
                                          <p:spTgt spid="43"/>
                                        </p:tgtEl>
                                        <p:attrNameLst>
                                          <p:attrName>ppt_x</p:attrName>
                                          <p:attrName>ppt_y</p:attrName>
                                        </p:attrNameLst>
                                      </p:cBhvr>
                                      <p:rCtr x="13" y="6968"/>
                                    </p:animMotion>
                                  </p:childTnLst>
                                </p:cTn>
                              </p:par>
                              <p:par>
                                <p:cTn id="195" presetID="22" presetClass="entr" presetSubtype="4" fill="hold" nodeType="withEffect">
                                  <p:stCondLst>
                                    <p:cond delay="4000"/>
                                  </p:stCondLst>
                                  <p:childTnLst>
                                    <p:set>
                                      <p:cBhvr>
                                        <p:cTn id="196" dur="1" fill="hold">
                                          <p:stCondLst>
                                            <p:cond delay="0"/>
                                          </p:stCondLst>
                                        </p:cTn>
                                        <p:tgtEl>
                                          <p:spTgt spid="946"/>
                                        </p:tgtEl>
                                        <p:attrNameLst>
                                          <p:attrName>style.visibility</p:attrName>
                                        </p:attrNameLst>
                                      </p:cBhvr>
                                      <p:to>
                                        <p:strVal val="visible"/>
                                      </p:to>
                                    </p:set>
                                    <p:animEffect transition="in" filter="wipe(down)">
                                      <p:cBhvr>
                                        <p:cTn id="197" dur="12000"/>
                                        <p:tgtEl>
                                          <p:spTgt spid="946"/>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1" nodeType="clickEffect">
                                  <p:stCondLst>
                                    <p:cond delay="0"/>
                                  </p:stCondLst>
                                  <p:childTnLst>
                                    <p:set>
                                      <p:cBhvr>
                                        <p:cTn id="201" dur="1" fill="hold">
                                          <p:stCondLst>
                                            <p:cond delay="0"/>
                                          </p:stCondLst>
                                        </p:cTn>
                                        <p:tgtEl>
                                          <p:spTgt spid="953"/>
                                        </p:tgtEl>
                                        <p:attrNameLst>
                                          <p:attrName>style.visibility</p:attrName>
                                        </p:attrNameLst>
                                      </p:cBhvr>
                                      <p:to>
                                        <p:strVal val="visible"/>
                                      </p:to>
                                    </p:set>
                                    <p:animEffect transition="in" filter="wipe(left)">
                                      <p:cBhvr>
                                        <p:cTn id="202" dur="500"/>
                                        <p:tgtEl>
                                          <p:spTgt spid="953"/>
                                        </p:tgtEl>
                                      </p:cBhvr>
                                    </p:animEffect>
                                  </p:childTnLst>
                                </p:cTn>
                              </p:par>
                              <p:par>
                                <p:cTn id="203" presetID="42" presetClass="path" presetSubtype="0" repeatCount="indefinite" accel="50000" decel="50000" fill="hold" grpId="0" nodeType="withEffect">
                                  <p:stCondLst>
                                    <p:cond delay="0"/>
                                  </p:stCondLst>
                                  <p:childTnLst>
                                    <p:animMotion origin="layout" path="M -0.025 -4.81481E-6 L -4.375E-6 -4.81481E-6 " pathEditMode="relative" rAng="0" ptsTypes="AA">
                                      <p:cBhvr>
                                        <p:cTn id="204" dur="1500" spd="-100000" fill="hold"/>
                                        <p:tgtEl>
                                          <p:spTgt spid="953"/>
                                        </p:tgtEl>
                                        <p:attrNameLst>
                                          <p:attrName>ppt_x</p:attrName>
                                          <p:attrName>ppt_y</p:attrName>
                                        </p:attrNameLst>
                                      </p:cBhvr>
                                      <p:rCtr x="1250" y="0"/>
                                    </p:animMotion>
                                  </p:childTnLst>
                                </p:cTn>
                              </p:par>
                              <p:par>
                                <p:cTn id="205" presetID="10" presetClass="entr" presetSubtype="0" fill="hold" nodeType="withEffect">
                                  <p:stCondLst>
                                    <p:cond delay="1500"/>
                                  </p:stCondLst>
                                  <p:childTnLst>
                                    <p:set>
                                      <p:cBhvr>
                                        <p:cTn id="206" dur="1" fill="hold">
                                          <p:stCondLst>
                                            <p:cond delay="0"/>
                                          </p:stCondLst>
                                        </p:cTn>
                                        <p:tgtEl>
                                          <p:spTgt spid="954"/>
                                        </p:tgtEl>
                                        <p:attrNameLst>
                                          <p:attrName>style.visibility</p:attrName>
                                        </p:attrNameLst>
                                      </p:cBhvr>
                                      <p:to>
                                        <p:strVal val="visible"/>
                                      </p:to>
                                    </p:set>
                                    <p:animEffect transition="in" filter="fade">
                                      <p:cBhvr>
                                        <p:cTn id="207" dur="500"/>
                                        <p:tgtEl>
                                          <p:spTgt spid="954"/>
                                        </p:tgtEl>
                                      </p:cBhvr>
                                    </p:animEffect>
                                  </p:childTnLst>
                                </p:cTn>
                              </p:par>
                              <p:par>
                                <p:cTn id="208" presetID="10" presetClass="entr" presetSubtype="0" fill="hold" nodeType="withEffect">
                                  <p:stCondLst>
                                    <p:cond delay="2000"/>
                                  </p:stCondLst>
                                  <p:childTnLst>
                                    <p:set>
                                      <p:cBhvr>
                                        <p:cTn id="209" dur="1" fill="hold">
                                          <p:stCondLst>
                                            <p:cond delay="0"/>
                                          </p:stCondLst>
                                        </p:cTn>
                                        <p:tgtEl>
                                          <p:spTgt spid="1064"/>
                                        </p:tgtEl>
                                        <p:attrNameLst>
                                          <p:attrName>style.visibility</p:attrName>
                                        </p:attrNameLst>
                                      </p:cBhvr>
                                      <p:to>
                                        <p:strVal val="visible"/>
                                      </p:to>
                                    </p:set>
                                    <p:animEffect transition="in" filter="fade">
                                      <p:cBhvr>
                                        <p:cTn id="210" dur="10"/>
                                        <p:tgtEl>
                                          <p:spTgt spid="1064"/>
                                        </p:tgtEl>
                                      </p:cBhvr>
                                    </p:animEffect>
                                  </p:childTnLst>
                                </p:cTn>
                              </p:par>
                              <p:par>
                                <p:cTn id="211" presetID="0" presetClass="path" presetSubtype="0" repeatCount="indefinite" fill="hold" nodeType="withEffect">
                                  <p:stCondLst>
                                    <p:cond delay="2000"/>
                                  </p:stCondLst>
                                  <p:childTnLst>
                                    <p:animMotion origin="layout" path="M 3.54167E-6 -1.48148E-6 L 0.00208 0.01389 L 0.00247 0.02963 " pathEditMode="relative" rAng="0" ptsTypes="AAA">
                                      <p:cBhvr>
                                        <p:cTn id="212" dur="1000" fill="hold"/>
                                        <p:tgtEl>
                                          <p:spTgt spid="1064"/>
                                        </p:tgtEl>
                                        <p:attrNameLst>
                                          <p:attrName>ppt_x</p:attrName>
                                          <p:attrName>ppt_y</p:attrName>
                                        </p:attrNameLst>
                                      </p:cBhvr>
                                      <p:rCtr x="117" y="1481"/>
                                    </p:animMotion>
                                  </p:childTnLst>
                                </p:cTn>
                              </p:par>
                              <p:par>
                                <p:cTn id="213" presetID="10" presetClass="entr" presetSubtype="0" fill="hold" nodeType="withEffect">
                                  <p:stCondLst>
                                    <p:cond delay="2500"/>
                                  </p:stCondLst>
                                  <p:childTnLst>
                                    <p:set>
                                      <p:cBhvr>
                                        <p:cTn id="214" dur="1" fill="hold">
                                          <p:stCondLst>
                                            <p:cond delay="0"/>
                                          </p:stCondLst>
                                        </p:cTn>
                                        <p:tgtEl>
                                          <p:spTgt spid="1065"/>
                                        </p:tgtEl>
                                        <p:attrNameLst>
                                          <p:attrName>style.visibility</p:attrName>
                                        </p:attrNameLst>
                                      </p:cBhvr>
                                      <p:to>
                                        <p:strVal val="visible"/>
                                      </p:to>
                                    </p:set>
                                    <p:animEffect transition="in" filter="fade">
                                      <p:cBhvr>
                                        <p:cTn id="215" dur="10"/>
                                        <p:tgtEl>
                                          <p:spTgt spid="1065"/>
                                        </p:tgtEl>
                                      </p:cBhvr>
                                    </p:animEffect>
                                  </p:childTnLst>
                                </p:cTn>
                              </p:par>
                              <p:par>
                                <p:cTn id="216" presetID="0" presetClass="path" presetSubtype="0" repeatCount="indefinite" fill="hold" nodeType="withEffect">
                                  <p:stCondLst>
                                    <p:cond delay="2500"/>
                                  </p:stCondLst>
                                  <p:childTnLst>
                                    <p:animMotion origin="layout" path="M -3.33333E-6 1.48148E-6 L -0.00221 0.01296 L -0.00377 0.02778 " pathEditMode="relative" rAng="0" ptsTypes="AAA">
                                      <p:cBhvr>
                                        <p:cTn id="217" dur="1000" fill="hold"/>
                                        <p:tgtEl>
                                          <p:spTgt spid="1065"/>
                                        </p:tgtEl>
                                        <p:attrNameLst>
                                          <p:attrName>ppt_x</p:attrName>
                                          <p:attrName>ppt_y</p:attrName>
                                        </p:attrNameLst>
                                      </p:cBhvr>
                                      <p:rCtr x="-195" y="1389"/>
                                    </p:animMotion>
                                  </p:childTnLst>
                                </p:cTn>
                              </p:par>
                              <p:par>
                                <p:cTn id="218" presetID="10" presetClass="entr" presetSubtype="0" fill="hold" grpId="1" nodeType="withEffect">
                                  <p:stCondLst>
                                    <p:cond delay="3000"/>
                                  </p:stCondLst>
                                  <p:childTnLst>
                                    <p:set>
                                      <p:cBhvr>
                                        <p:cTn id="219" dur="1" fill="hold">
                                          <p:stCondLst>
                                            <p:cond delay="0"/>
                                          </p:stCondLst>
                                        </p:cTn>
                                        <p:tgtEl>
                                          <p:spTgt spid="944"/>
                                        </p:tgtEl>
                                        <p:attrNameLst>
                                          <p:attrName>style.visibility</p:attrName>
                                        </p:attrNameLst>
                                      </p:cBhvr>
                                      <p:to>
                                        <p:strVal val="visible"/>
                                      </p:to>
                                    </p:set>
                                    <p:animEffect transition="in" filter="fade">
                                      <p:cBhvr>
                                        <p:cTn id="220" dur="50"/>
                                        <p:tgtEl>
                                          <p:spTgt spid="944"/>
                                        </p:tgtEl>
                                      </p:cBhvr>
                                    </p:animEffect>
                                  </p:childTnLst>
                                </p:cTn>
                              </p:par>
                              <p:par>
                                <p:cTn id="221" presetID="6" presetClass="emph" presetSubtype="0" repeatCount="indefinite" fill="hold" grpId="0" nodeType="withEffect">
                                  <p:stCondLst>
                                    <p:cond delay="3000"/>
                                  </p:stCondLst>
                                  <p:childTnLst>
                                    <p:animScale>
                                      <p:cBhvr>
                                        <p:cTn id="222" dur="1000" fill="hold"/>
                                        <p:tgtEl>
                                          <p:spTgt spid="944"/>
                                        </p:tgtEl>
                                      </p:cBhvr>
                                      <p:by x="150000" y="150000"/>
                                    </p:animScale>
                                  </p:childTnLst>
                                  <p:subTnLst>
                                    <p:set>
                                      <p:cBhvr override="childStyle">
                                        <p:cTn dur="1" fill="hold" display="0" masterRel="sameClick" afterEffect="1">
                                          <p:stCondLst>
                                            <p:cond evt="end" delay="0">
                                              <p:tn val="221"/>
                                            </p:cond>
                                          </p:stCondLst>
                                        </p:cTn>
                                        <p:tgtEl>
                                          <p:spTgt spid="944"/>
                                        </p:tgtEl>
                                        <p:attrNameLst>
                                          <p:attrName>style.visibility</p:attrName>
                                        </p:attrNameLst>
                                      </p:cBhvr>
                                      <p:to>
                                        <p:strVal val="hidden"/>
                                      </p:to>
                                    </p:set>
                                  </p:subTnLst>
                                </p:cTn>
                              </p:par>
                              <p:par>
                                <p:cTn id="223" presetID="10" presetClass="entr" presetSubtype="0" fill="hold" grpId="1" nodeType="withEffect">
                                  <p:stCondLst>
                                    <p:cond delay="3500"/>
                                  </p:stCondLst>
                                  <p:childTnLst>
                                    <p:set>
                                      <p:cBhvr>
                                        <p:cTn id="224" dur="1" fill="hold">
                                          <p:stCondLst>
                                            <p:cond delay="0"/>
                                          </p:stCondLst>
                                        </p:cTn>
                                        <p:tgtEl>
                                          <p:spTgt spid="945"/>
                                        </p:tgtEl>
                                        <p:attrNameLst>
                                          <p:attrName>style.visibility</p:attrName>
                                        </p:attrNameLst>
                                      </p:cBhvr>
                                      <p:to>
                                        <p:strVal val="visible"/>
                                      </p:to>
                                    </p:set>
                                    <p:animEffect transition="in" filter="fade">
                                      <p:cBhvr>
                                        <p:cTn id="225" dur="50"/>
                                        <p:tgtEl>
                                          <p:spTgt spid="945"/>
                                        </p:tgtEl>
                                      </p:cBhvr>
                                    </p:animEffect>
                                  </p:childTnLst>
                                </p:cTn>
                              </p:par>
                              <p:par>
                                <p:cTn id="226" presetID="6" presetClass="emph" presetSubtype="0" repeatCount="indefinite" fill="hold" grpId="0" nodeType="withEffect">
                                  <p:stCondLst>
                                    <p:cond delay="3500"/>
                                  </p:stCondLst>
                                  <p:childTnLst>
                                    <p:animScale>
                                      <p:cBhvr>
                                        <p:cTn id="227" dur="1000" fill="hold"/>
                                        <p:tgtEl>
                                          <p:spTgt spid="945"/>
                                        </p:tgtEl>
                                      </p:cBhvr>
                                      <p:by x="150000" y="150000"/>
                                    </p:animScale>
                                  </p:childTnLst>
                                  <p:subTnLst>
                                    <p:set>
                                      <p:cBhvr override="childStyle">
                                        <p:cTn dur="1" fill="hold" display="0" masterRel="sameClick" afterEffect="1">
                                          <p:stCondLst>
                                            <p:cond evt="end" delay="0">
                                              <p:tn val="226"/>
                                            </p:cond>
                                          </p:stCondLst>
                                        </p:cTn>
                                        <p:tgtEl>
                                          <p:spTgt spid="945"/>
                                        </p:tgtEl>
                                        <p:attrNameLst>
                                          <p:attrName>style.visibility</p:attrName>
                                        </p:attrNameLst>
                                      </p:cBhvr>
                                      <p:to>
                                        <p:strVal val="hidden"/>
                                      </p:to>
                                    </p:set>
                                  </p:subTnLst>
                                </p:cTn>
                              </p:par>
                              <p:par>
                                <p:cTn id="228" presetID="10" presetClass="entr" presetSubtype="0" fill="hold" nodeType="withEffect">
                                  <p:stCondLst>
                                    <p:cond delay="6000"/>
                                  </p:stCondLst>
                                  <p:childTnLst>
                                    <p:set>
                                      <p:cBhvr>
                                        <p:cTn id="229" dur="1" fill="hold">
                                          <p:stCondLst>
                                            <p:cond delay="0"/>
                                          </p:stCondLst>
                                        </p:cTn>
                                        <p:tgtEl>
                                          <p:spTgt spid="955"/>
                                        </p:tgtEl>
                                        <p:attrNameLst>
                                          <p:attrName>style.visibility</p:attrName>
                                        </p:attrNameLst>
                                      </p:cBhvr>
                                      <p:to>
                                        <p:strVal val="visible"/>
                                      </p:to>
                                    </p:set>
                                    <p:animEffect transition="in" filter="fade">
                                      <p:cBhvr>
                                        <p:cTn id="230" dur="500"/>
                                        <p:tgtEl>
                                          <p:spTgt spid="955"/>
                                        </p:tgtEl>
                                      </p:cBhvr>
                                    </p:animEffect>
                                  </p:childTnLst>
                                </p:cTn>
                              </p:par>
                              <p:par>
                                <p:cTn id="231" presetID="10" presetClass="entr" presetSubtype="0" fill="hold" nodeType="withEffect">
                                  <p:stCondLst>
                                    <p:cond delay="6000"/>
                                  </p:stCondLst>
                                  <p:childTnLst>
                                    <p:set>
                                      <p:cBhvr>
                                        <p:cTn id="232" dur="1" fill="hold">
                                          <p:stCondLst>
                                            <p:cond delay="0"/>
                                          </p:stCondLst>
                                        </p:cTn>
                                        <p:tgtEl>
                                          <p:spTgt spid="956"/>
                                        </p:tgtEl>
                                        <p:attrNameLst>
                                          <p:attrName>style.visibility</p:attrName>
                                        </p:attrNameLst>
                                      </p:cBhvr>
                                      <p:to>
                                        <p:strVal val="visible"/>
                                      </p:to>
                                    </p:set>
                                    <p:animEffect transition="in" filter="fade">
                                      <p:cBhvr>
                                        <p:cTn id="233" dur="500"/>
                                        <p:tgtEl>
                                          <p:spTgt spid="956"/>
                                        </p:tgtEl>
                                      </p:cBhvr>
                                    </p:animEffect>
                                  </p:childTnLst>
                                </p:cTn>
                              </p:par>
                              <p:par>
                                <p:cTn id="234" presetID="10" presetClass="entr" presetSubtype="0" fill="hold" nodeType="withEffect">
                                  <p:stCondLst>
                                    <p:cond delay="6000"/>
                                  </p:stCondLst>
                                  <p:childTnLst>
                                    <p:set>
                                      <p:cBhvr>
                                        <p:cTn id="235" dur="1" fill="hold">
                                          <p:stCondLst>
                                            <p:cond delay="0"/>
                                          </p:stCondLst>
                                        </p:cTn>
                                        <p:tgtEl>
                                          <p:spTgt spid="957"/>
                                        </p:tgtEl>
                                        <p:attrNameLst>
                                          <p:attrName>style.visibility</p:attrName>
                                        </p:attrNameLst>
                                      </p:cBhvr>
                                      <p:to>
                                        <p:strVal val="visible"/>
                                      </p:to>
                                    </p:set>
                                    <p:animEffect transition="in" filter="fade">
                                      <p:cBhvr>
                                        <p:cTn id="236" dur="500"/>
                                        <p:tgtEl>
                                          <p:spTgt spid="957"/>
                                        </p:tgtEl>
                                      </p:cBhvr>
                                    </p:animEffect>
                                  </p:childTnLst>
                                </p:cTn>
                              </p:par>
                              <p:par>
                                <p:cTn id="237" presetID="10" presetClass="entr" presetSubtype="0" fill="hold" nodeType="withEffect">
                                  <p:stCondLst>
                                    <p:cond delay="7000"/>
                                  </p:stCondLst>
                                  <p:childTnLst>
                                    <p:set>
                                      <p:cBhvr>
                                        <p:cTn id="238" dur="1" fill="hold">
                                          <p:stCondLst>
                                            <p:cond delay="0"/>
                                          </p:stCondLst>
                                        </p:cTn>
                                        <p:tgtEl>
                                          <p:spTgt spid="958"/>
                                        </p:tgtEl>
                                        <p:attrNameLst>
                                          <p:attrName>style.visibility</p:attrName>
                                        </p:attrNameLst>
                                      </p:cBhvr>
                                      <p:to>
                                        <p:strVal val="visible"/>
                                      </p:to>
                                    </p:set>
                                    <p:animEffect transition="in" filter="fade">
                                      <p:cBhvr>
                                        <p:cTn id="239" dur="500"/>
                                        <p:tgtEl>
                                          <p:spTgt spid="958"/>
                                        </p:tgtEl>
                                      </p:cBhvr>
                                    </p:animEffect>
                                  </p:childTnLst>
                                </p:cTn>
                              </p:par>
                              <p:par>
                                <p:cTn id="240" presetID="10" presetClass="entr" presetSubtype="0" fill="hold" nodeType="withEffect">
                                  <p:stCondLst>
                                    <p:cond delay="7000"/>
                                  </p:stCondLst>
                                  <p:childTnLst>
                                    <p:set>
                                      <p:cBhvr>
                                        <p:cTn id="241" dur="1" fill="hold">
                                          <p:stCondLst>
                                            <p:cond delay="0"/>
                                          </p:stCondLst>
                                        </p:cTn>
                                        <p:tgtEl>
                                          <p:spTgt spid="959"/>
                                        </p:tgtEl>
                                        <p:attrNameLst>
                                          <p:attrName>style.visibility</p:attrName>
                                        </p:attrNameLst>
                                      </p:cBhvr>
                                      <p:to>
                                        <p:strVal val="visible"/>
                                      </p:to>
                                    </p:set>
                                    <p:animEffect transition="in" filter="fade">
                                      <p:cBhvr>
                                        <p:cTn id="242" dur="500"/>
                                        <p:tgtEl>
                                          <p:spTgt spid="959"/>
                                        </p:tgtEl>
                                      </p:cBhvr>
                                    </p:animEffect>
                                  </p:childTnLst>
                                </p:cTn>
                              </p:par>
                              <p:par>
                                <p:cTn id="243" presetID="10" presetClass="entr" presetSubtype="0" fill="hold" nodeType="withEffect">
                                  <p:stCondLst>
                                    <p:cond delay="7000"/>
                                  </p:stCondLst>
                                  <p:childTnLst>
                                    <p:set>
                                      <p:cBhvr>
                                        <p:cTn id="244" dur="1" fill="hold">
                                          <p:stCondLst>
                                            <p:cond delay="0"/>
                                          </p:stCondLst>
                                        </p:cTn>
                                        <p:tgtEl>
                                          <p:spTgt spid="960"/>
                                        </p:tgtEl>
                                        <p:attrNameLst>
                                          <p:attrName>style.visibility</p:attrName>
                                        </p:attrNameLst>
                                      </p:cBhvr>
                                      <p:to>
                                        <p:strVal val="visible"/>
                                      </p:to>
                                    </p:set>
                                    <p:animEffect transition="in" filter="fade">
                                      <p:cBhvr>
                                        <p:cTn id="245" dur="500"/>
                                        <p:tgtEl>
                                          <p:spTgt spid="960"/>
                                        </p:tgtEl>
                                      </p:cBhvr>
                                    </p:animEffect>
                                  </p:childTnLst>
                                </p:cTn>
                              </p:par>
                              <p:par>
                                <p:cTn id="246" presetID="10" presetClass="entr" presetSubtype="0" fill="hold" nodeType="withEffect">
                                  <p:stCondLst>
                                    <p:cond delay="8000"/>
                                  </p:stCondLst>
                                  <p:childTnLst>
                                    <p:set>
                                      <p:cBhvr>
                                        <p:cTn id="247" dur="1" fill="hold">
                                          <p:stCondLst>
                                            <p:cond delay="0"/>
                                          </p:stCondLst>
                                        </p:cTn>
                                        <p:tgtEl>
                                          <p:spTgt spid="961"/>
                                        </p:tgtEl>
                                        <p:attrNameLst>
                                          <p:attrName>style.visibility</p:attrName>
                                        </p:attrNameLst>
                                      </p:cBhvr>
                                      <p:to>
                                        <p:strVal val="visible"/>
                                      </p:to>
                                    </p:set>
                                    <p:animEffect transition="in" filter="fade">
                                      <p:cBhvr>
                                        <p:cTn id="248" dur="500"/>
                                        <p:tgtEl>
                                          <p:spTgt spid="961"/>
                                        </p:tgtEl>
                                      </p:cBhvr>
                                    </p:animEffect>
                                  </p:childTnLst>
                                </p:cTn>
                              </p:par>
                              <p:par>
                                <p:cTn id="249" presetID="10" presetClass="entr" presetSubtype="0" fill="hold" nodeType="withEffect">
                                  <p:stCondLst>
                                    <p:cond delay="8000"/>
                                  </p:stCondLst>
                                  <p:childTnLst>
                                    <p:set>
                                      <p:cBhvr>
                                        <p:cTn id="250" dur="1" fill="hold">
                                          <p:stCondLst>
                                            <p:cond delay="0"/>
                                          </p:stCondLst>
                                        </p:cTn>
                                        <p:tgtEl>
                                          <p:spTgt spid="962"/>
                                        </p:tgtEl>
                                        <p:attrNameLst>
                                          <p:attrName>style.visibility</p:attrName>
                                        </p:attrNameLst>
                                      </p:cBhvr>
                                      <p:to>
                                        <p:strVal val="visible"/>
                                      </p:to>
                                    </p:set>
                                    <p:animEffect transition="in" filter="fade">
                                      <p:cBhvr>
                                        <p:cTn id="251" dur="500"/>
                                        <p:tgtEl>
                                          <p:spTgt spid="962"/>
                                        </p:tgtEl>
                                      </p:cBhvr>
                                    </p:animEffect>
                                  </p:childTnLst>
                                </p:cTn>
                              </p:par>
                              <p:par>
                                <p:cTn id="252" presetID="10" presetClass="entr" presetSubtype="0" fill="hold" nodeType="withEffect">
                                  <p:stCondLst>
                                    <p:cond delay="8000"/>
                                  </p:stCondLst>
                                  <p:childTnLst>
                                    <p:set>
                                      <p:cBhvr>
                                        <p:cTn id="253" dur="1" fill="hold">
                                          <p:stCondLst>
                                            <p:cond delay="0"/>
                                          </p:stCondLst>
                                        </p:cTn>
                                        <p:tgtEl>
                                          <p:spTgt spid="963"/>
                                        </p:tgtEl>
                                        <p:attrNameLst>
                                          <p:attrName>style.visibility</p:attrName>
                                        </p:attrNameLst>
                                      </p:cBhvr>
                                      <p:to>
                                        <p:strVal val="visible"/>
                                      </p:to>
                                    </p:set>
                                    <p:animEffect transition="in" filter="fade">
                                      <p:cBhvr>
                                        <p:cTn id="254" dur="500"/>
                                        <p:tgtEl>
                                          <p:spTgt spid="963"/>
                                        </p:tgtEl>
                                      </p:cBhvr>
                                    </p:animEffect>
                                  </p:childTnLst>
                                </p:cTn>
                              </p:par>
                              <p:par>
                                <p:cTn id="255" presetID="10" presetClass="entr" presetSubtype="0" fill="hold" nodeType="withEffect">
                                  <p:stCondLst>
                                    <p:cond delay="9000"/>
                                  </p:stCondLst>
                                  <p:childTnLst>
                                    <p:set>
                                      <p:cBhvr>
                                        <p:cTn id="256" dur="1" fill="hold">
                                          <p:stCondLst>
                                            <p:cond delay="0"/>
                                          </p:stCondLst>
                                        </p:cTn>
                                        <p:tgtEl>
                                          <p:spTgt spid="964"/>
                                        </p:tgtEl>
                                        <p:attrNameLst>
                                          <p:attrName>style.visibility</p:attrName>
                                        </p:attrNameLst>
                                      </p:cBhvr>
                                      <p:to>
                                        <p:strVal val="visible"/>
                                      </p:to>
                                    </p:set>
                                    <p:animEffect transition="in" filter="fade">
                                      <p:cBhvr>
                                        <p:cTn id="257" dur="500"/>
                                        <p:tgtEl>
                                          <p:spTgt spid="964"/>
                                        </p:tgtEl>
                                      </p:cBhvr>
                                    </p:animEffect>
                                  </p:childTnLst>
                                </p:cTn>
                              </p:par>
                              <p:par>
                                <p:cTn id="258" presetID="10" presetClass="entr" presetSubtype="0" fill="hold" nodeType="withEffect">
                                  <p:stCondLst>
                                    <p:cond delay="9000"/>
                                  </p:stCondLst>
                                  <p:childTnLst>
                                    <p:set>
                                      <p:cBhvr>
                                        <p:cTn id="259" dur="1" fill="hold">
                                          <p:stCondLst>
                                            <p:cond delay="0"/>
                                          </p:stCondLst>
                                        </p:cTn>
                                        <p:tgtEl>
                                          <p:spTgt spid="965"/>
                                        </p:tgtEl>
                                        <p:attrNameLst>
                                          <p:attrName>style.visibility</p:attrName>
                                        </p:attrNameLst>
                                      </p:cBhvr>
                                      <p:to>
                                        <p:strVal val="visible"/>
                                      </p:to>
                                    </p:set>
                                    <p:animEffect transition="in" filter="fade">
                                      <p:cBhvr>
                                        <p:cTn id="260" dur="500"/>
                                        <p:tgtEl>
                                          <p:spTgt spid="965"/>
                                        </p:tgtEl>
                                      </p:cBhvr>
                                    </p:animEffect>
                                  </p:childTnLst>
                                </p:cTn>
                              </p:par>
                              <p:par>
                                <p:cTn id="261" presetID="10" presetClass="entr" presetSubtype="0" fill="hold" nodeType="withEffect">
                                  <p:stCondLst>
                                    <p:cond delay="9000"/>
                                  </p:stCondLst>
                                  <p:childTnLst>
                                    <p:set>
                                      <p:cBhvr>
                                        <p:cTn id="262" dur="1" fill="hold">
                                          <p:stCondLst>
                                            <p:cond delay="0"/>
                                          </p:stCondLst>
                                        </p:cTn>
                                        <p:tgtEl>
                                          <p:spTgt spid="966"/>
                                        </p:tgtEl>
                                        <p:attrNameLst>
                                          <p:attrName>style.visibility</p:attrName>
                                        </p:attrNameLst>
                                      </p:cBhvr>
                                      <p:to>
                                        <p:strVal val="visible"/>
                                      </p:to>
                                    </p:set>
                                    <p:animEffect transition="in" filter="fade">
                                      <p:cBhvr>
                                        <p:cTn id="263" dur="500"/>
                                        <p:tgtEl>
                                          <p:spTgt spid="966"/>
                                        </p:tgtEl>
                                      </p:cBhvr>
                                    </p:animEffect>
                                  </p:childTnLst>
                                </p:cTn>
                              </p:par>
                              <p:par>
                                <p:cTn id="264" presetID="10" presetClass="entr" presetSubtype="0" fill="hold" nodeType="withEffect">
                                  <p:stCondLst>
                                    <p:cond delay="10000"/>
                                  </p:stCondLst>
                                  <p:childTnLst>
                                    <p:set>
                                      <p:cBhvr>
                                        <p:cTn id="265" dur="1" fill="hold">
                                          <p:stCondLst>
                                            <p:cond delay="0"/>
                                          </p:stCondLst>
                                        </p:cTn>
                                        <p:tgtEl>
                                          <p:spTgt spid="967"/>
                                        </p:tgtEl>
                                        <p:attrNameLst>
                                          <p:attrName>style.visibility</p:attrName>
                                        </p:attrNameLst>
                                      </p:cBhvr>
                                      <p:to>
                                        <p:strVal val="visible"/>
                                      </p:to>
                                    </p:set>
                                    <p:animEffect transition="in" filter="fade">
                                      <p:cBhvr>
                                        <p:cTn id="266" dur="500"/>
                                        <p:tgtEl>
                                          <p:spTgt spid="967"/>
                                        </p:tgtEl>
                                      </p:cBhvr>
                                    </p:animEffect>
                                  </p:childTnLst>
                                </p:cTn>
                              </p:par>
                              <p:par>
                                <p:cTn id="267" presetID="10" presetClass="entr" presetSubtype="0" fill="hold" nodeType="withEffect">
                                  <p:stCondLst>
                                    <p:cond delay="10000"/>
                                  </p:stCondLst>
                                  <p:childTnLst>
                                    <p:set>
                                      <p:cBhvr>
                                        <p:cTn id="268" dur="1" fill="hold">
                                          <p:stCondLst>
                                            <p:cond delay="0"/>
                                          </p:stCondLst>
                                        </p:cTn>
                                        <p:tgtEl>
                                          <p:spTgt spid="968"/>
                                        </p:tgtEl>
                                        <p:attrNameLst>
                                          <p:attrName>style.visibility</p:attrName>
                                        </p:attrNameLst>
                                      </p:cBhvr>
                                      <p:to>
                                        <p:strVal val="visible"/>
                                      </p:to>
                                    </p:set>
                                    <p:animEffect transition="in" filter="fade">
                                      <p:cBhvr>
                                        <p:cTn id="269" dur="500"/>
                                        <p:tgtEl>
                                          <p:spTgt spid="968"/>
                                        </p:tgtEl>
                                      </p:cBhvr>
                                    </p:animEffect>
                                  </p:childTnLst>
                                </p:cTn>
                              </p:par>
                              <p:par>
                                <p:cTn id="270" presetID="10" presetClass="entr" presetSubtype="0" fill="hold" nodeType="withEffect">
                                  <p:stCondLst>
                                    <p:cond delay="10000"/>
                                  </p:stCondLst>
                                  <p:childTnLst>
                                    <p:set>
                                      <p:cBhvr>
                                        <p:cTn id="271" dur="1" fill="hold">
                                          <p:stCondLst>
                                            <p:cond delay="0"/>
                                          </p:stCondLst>
                                        </p:cTn>
                                        <p:tgtEl>
                                          <p:spTgt spid="969"/>
                                        </p:tgtEl>
                                        <p:attrNameLst>
                                          <p:attrName>style.visibility</p:attrName>
                                        </p:attrNameLst>
                                      </p:cBhvr>
                                      <p:to>
                                        <p:strVal val="visible"/>
                                      </p:to>
                                    </p:set>
                                    <p:animEffect transition="in" filter="fade">
                                      <p:cBhvr>
                                        <p:cTn id="272" dur="500"/>
                                        <p:tgtEl>
                                          <p:spTgt spid="969"/>
                                        </p:tgtEl>
                                      </p:cBhvr>
                                    </p:animEffect>
                                  </p:childTnLst>
                                </p:cTn>
                              </p:par>
                              <p:par>
                                <p:cTn id="273" presetID="10" presetClass="entr" presetSubtype="0" fill="hold" nodeType="withEffect">
                                  <p:stCondLst>
                                    <p:cond delay="11000"/>
                                  </p:stCondLst>
                                  <p:childTnLst>
                                    <p:set>
                                      <p:cBhvr>
                                        <p:cTn id="274" dur="1" fill="hold">
                                          <p:stCondLst>
                                            <p:cond delay="0"/>
                                          </p:stCondLst>
                                        </p:cTn>
                                        <p:tgtEl>
                                          <p:spTgt spid="970"/>
                                        </p:tgtEl>
                                        <p:attrNameLst>
                                          <p:attrName>style.visibility</p:attrName>
                                        </p:attrNameLst>
                                      </p:cBhvr>
                                      <p:to>
                                        <p:strVal val="visible"/>
                                      </p:to>
                                    </p:set>
                                    <p:animEffect transition="in" filter="fade">
                                      <p:cBhvr>
                                        <p:cTn id="275" dur="500"/>
                                        <p:tgtEl>
                                          <p:spTgt spid="970"/>
                                        </p:tgtEl>
                                      </p:cBhvr>
                                    </p:animEffect>
                                  </p:childTnLst>
                                </p:cTn>
                              </p:par>
                              <p:par>
                                <p:cTn id="276" presetID="10" presetClass="entr" presetSubtype="0" fill="hold" nodeType="withEffect">
                                  <p:stCondLst>
                                    <p:cond delay="11000"/>
                                  </p:stCondLst>
                                  <p:childTnLst>
                                    <p:set>
                                      <p:cBhvr>
                                        <p:cTn id="277" dur="1" fill="hold">
                                          <p:stCondLst>
                                            <p:cond delay="0"/>
                                          </p:stCondLst>
                                        </p:cTn>
                                        <p:tgtEl>
                                          <p:spTgt spid="971"/>
                                        </p:tgtEl>
                                        <p:attrNameLst>
                                          <p:attrName>style.visibility</p:attrName>
                                        </p:attrNameLst>
                                      </p:cBhvr>
                                      <p:to>
                                        <p:strVal val="visible"/>
                                      </p:to>
                                    </p:set>
                                    <p:animEffect transition="in" filter="fade">
                                      <p:cBhvr>
                                        <p:cTn id="278" dur="500"/>
                                        <p:tgtEl>
                                          <p:spTgt spid="971"/>
                                        </p:tgtEl>
                                      </p:cBhvr>
                                    </p:animEffect>
                                  </p:childTnLst>
                                </p:cTn>
                              </p:par>
                              <p:par>
                                <p:cTn id="279" presetID="10" presetClass="entr" presetSubtype="0" fill="hold" nodeType="withEffect">
                                  <p:stCondLst>
                                    <p:cond delay="11000"/>
                                  </p:stCondLst>
                                  <p:childTnLst>
                                    <p:set>
                                      <p:cBhvr>
                                        <p:cTn id="280" dur="1" fill="hold">
                                          <p:stCondLst>
                                            <p:cond delay="0"/>
                                          </p:stCondLst>
                                        </p:cTn>
                                        <p:tgtEl>
                                          <p:spTgt spid="972"/>
                                        </p:tgtEl>
                                        <p:attrNameLst>
                                          <p:attrName>style.visibility</p:attrName>
                                        </p:attrNameLst>
                                      </p:cBhvr>
                                      <p:to>
                                        <p:strVal val="visible"/>
                                      </p:to>
                                    </p:set>
                                    <p:animEffect transition="in" filter="fade">
                                      <p:cBhvr>
                                        <p:cTn id="281" dur="500"/>
                                        <p:tgtEl>
                                          <p:spTgt spid="972"/>
                                        </p:tgtEl>
                                      </p:cBhvr>
                                    </p:animEffect>
                                  </p:childTnLst>
                                </p:cTn>
                              </p:par>
                              <p:par>
                                <p:cTn id="282" presetID="10" presetClass="entr" presetSubtype="0" fill="hold" nodeType="withEffect">
                                  <p:stCondLst>
                                    <p:cond delay="11000"/>
                                  </p:stCondLst>
                                  <p:childTnLst>
                                    <p:set>
                                      <p:cBhvr>
                                        <p:cTn id="283" dur="1" fill="hold">
                                          <p:stCondLst>
                                            <p:cond delay="0"/>
                                          </p:stCondLst>
                                        </p:cTn>
                                        <p:tgtEl>
                                          <p:spTgt spid="973"/>
                                        </p:tgtEl>
                                        <p:attrNameLst>
                                          <p:attrName>style.visibility</p:attrName>
                                        </p:attrNameLst>
                                      </p:cBhvr>
                                      <p:to>
                                        <p:strVal val="visible"/>
                                      </p:to>
                                    </p:set>
                                    <p:animEffect transition="in" filter="fade">
                                      <p:cBhvr>
                                        <p:cTn id="284" dur="500"/>
                                        <p:tgtEl>
                                          <p:spTgt spid="973"/>
                                        </p:tgtEl>
                                      </p:cBhvr>
                                    </p:animEffect>
                                  </p:childTnLst>
                                </p:cTn>
                              </p:par>
                              <p:par>
                                <p:cTn id="285" presetID="10" presetClass="entr" presetSubtype="0" fill="hold" nodeType="withEffect">
                                  <p:stCondLst>
                                    <p:cond delay="12000"/>
                                  </p:stCondLst>
                                  <p:childTnLst>
                                    <p:set>
                                      <p:cBhvr>
                                        <p:cTn id="286" dur="1" fill="hold">
                                          <p:stCondLst>
                                            <p:cond delay="0"/>
                                          </p:stCondLst>
                                        </p:cTn>
                                        <p:tgtEl>
                                          <p:spTgt spid="974"/>
                                        </p:tgtEl>
                                        <p:attrNameLst>
                                          <p:attrName>style.visibility</p:attrName>
                                        </p:attrNameLst>
                                      </p:cBhvr>
                                      <p:to>
                                        <p:strVal val="visible"/>
                                      </p:to>
                                    </p:set>
                                    <p:animEffect transition="in" filter="fade">
                                      <p:cBhvr>
                                        <p:cTn id="287" dur="500"/>
                                        <p:tgtEl>
                                          <p:spTgt spid="974"/>
                                        </p:tgtEl>
                                      </p:cBhvr>
                                    </p:animEffect>
                                  </p:childTnLst>
                                </p:cTn>
                              </p:par>
                              <p:par>
                                <p:cTn id="288" presetID="10" presetClass="entr" presetSubtype="0" fill="hold" nodeType="withEffect">
                                  <p:stCondLst>
                                    <p:cond delay="12000"/>
                                  </p:stCondLst>
                                  <p:childTnLst>
                                    <p:set>
                                      <p:cBhvr>
                                        <p:cTn id="289" dur="1" fill="hold">
                                          <p:stCondLst>
                                            <p:cond delay="0"/>
                                          </p:stCondLst>
                                        </p:cTn>
                                        <p:tgtEl>
                                          <p:spTgt spid="975"/>
                                        </p:tgtEl>
                                        <p:attrNameLst>
                                          <p:attrName>style.visibility</p:attrName>
                                        </p:attrNameLst>
                                      </p:cBhvr>
                                      <p:to>
                                        <p:strVal val="visible"/>
                                      </p:to>
                                    </p:set>
                                    <p:animEffect transition="in" filter="fade">
                                      <p:cBhvr>
                                        <p:cTn id="290" dur="500"/>
                                        <p:tgtEl>
                                          <p:spTgt spid="975"/>
                                        </p:tgtEl>
                                      </p:cBhvr>
                                    </p:animEffect>
                                  </p:childTnLst>
                                </p:cTn>
                              </p:par>
                              <p:par>
                                <p:cTn id="291" presetID="10" presetClass="entr" presetSubtype="0" fill="hold" nodeType="withEffect">
                                  <p:stCondLst>
                                    <p:cond delay="12000"/>
                                  </p:stCondLst>
                                  <p:childTnLst>
                                    <p:set>
                                      <p:cBhvr>
                                        <p:cTn id="292" dur="1" fill="hold">
                                          <p:stCondLst>
                                            <p:cond delay="0"/>
                                          </p:stCondLst>
                                        </p:cTn>
                                        <p:tgtEl>
                                          <p:spTgt spid="987"/>
                                        </p:tgtEl>
                                        <p:attrNameLst>
                                          <p:attrName>style.visibility</p:attrName>
                                        </p:attrNameLst>
                                      </p:cBhvr>
                                      <p:to>
                                        <p:strVal val="visible"/>
                                      </p:to>
                                    </p:set>
                                    <p:animEffect transition="in" filter="fade">
                                      <p:cBhvr>
                                        <p:cTn id="293" dur="500"/>
                                        <p:tgtEl>
                                          <p:spTgt spid="987"/>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nodeType="clickEffect">
                                  <p:stCondLst>
                                    <p:cond delay="0"/>
                                  </p:stCondLst>
                                  <p:childTnLst>
                                    <p:set>
                                      <p:cBhvr>
                                        <p:cTn id="297" dur="1" fill="hold">
                                          <p:stCondLst>
                                            <p:cond delay="0"/>
                                          </p:stCondLst>
                                        </p:cTn>
                                        <p:tgtEl>
                                          <p:spTgt spid="32"/>
                                        </p:tgtEl>
                                        <p:attrNameLst>
                                          <p:attrName>style.visibility</p:attrName>
                                        </p:attrNameLst>
                                      </p:cBhvr>
                                      <p:to>
                                        <p:strVal val="visible"/>
                                      </p:to>
                                    </p:set>
                                    <p:animEffect transition="in" filter="fade">
                                      <p:cBhvr>
                                        <p:cTn id="298" dur="10"/>
                                        <p:tgtEl>
                                          <p:spTgt spid="32"/>
                                        </p:tgtEl>
                                      </p:cBhvr>
                                    </p:animEffect>
                                  </p:childTnLst>
                                </p:cTn>
                              </p:par>
                              <p:par>
                                <p:cTn id="299" presetID="0" presetClass="path" presetSubtype="0" repeatCount="indefinite" accel="50000" decel="50000" fill="hold" nodeType="withEffect">
                                  <p:stCondLst>
                                    <p:cond delay="0"/>
                                  </p:stCondLst>
                                  <p:childTnLst>
                                    <p:animMotion origin="layout" path="M 4.79167E-6 1.48148E-6 L -0.00157 0.02129 L -0.00261 0.04815 L -0.00326 0.11944 " pathEditMode="relative" rAng="0" ptsTypes="AAAA">
                                      <p:cBhvr>
                                        <p:cTn id="300" dur="2000" fill="hold"/>
                                        <p:tgtEl>
                                          <p:spTgt spid="32"/>
                                        </p:tgtEl>
                                        <p:attrNameLst>
                                          <p:attrName>ppt_x</p:attrName>
                                          <p:attrName>ppt_y</p:attrName>
                                        </p:attrNameLst>
                                      </p:cBhvr>
                                      <p:rCtr x="-169" y="5972"/>
                                    </p:animMotion>
                                  </p:childTnLst>
                                </p:cTn>
                              </p:par>
                              <p:par>
                                <p:cTn id="301" presetID="10" presetClass="entr" presetSubtype="0" fill="hold" nodeType="withEffect">
                                  <p:stCondLst>
                                    <p:cond delay="250"/>
                                  </p:stCondLst>
                                  <p:childTnLst>
                                    <p:set>
                                      <p:cBhvr>
                                        <p:cTn id="302" dur="1" fill="hold">
                                          <p:stCondLst>
                                            <p:cond delay="0"/>
                                          </p:stCondLst>
                                        </p:cTn>
                                        <p:tgtEl>
                                          <p:spTgt spid="33"/>
                                        </p:tgtEl>
                                        <p:attrNameLst>
                                          <p:attrName>style.visibility</p:attrName>
                                        </p:attrNameLst>
                                      </p:cBhvr>
                                      <p:to>
                                        <p:strVal val="visible"/>
                                      </p:to>
                                    </p:set>
                                    <p:animEffect transition="in" filter="fade">
                                      <p:cBhvr>
                                        <p:cTn id="303" dur="10"/>
                                        <p:tgtEl>
                                          <p:spTgt spid="33"/>
                                        </p:tgtEl>
                                      </p:cBhvr>
                                    </p:animEffect>
                                  </p:childTnLst>
                                </p:cTn>
                              </p:par>
                              <p:par>
                                <p:cTn id="304" presetID="0" presetClass="path" presetSubtype="0" repeatCount="indefinite" accel="50000" decel="50000" fill="hold" nodeType="withEffect">
                                  <p:stCondLst>
                                    <p:cond delay="250"/>
                                  </p:stCondLst>
                                  <p:childTnLst>
                                    <p:animMotion origin="layout" path="M 6.25E-7 -1.48148E-6 L -0.00156 0.0213 L -0.0026 0.04815 L -0.00326 0.11945 " pathEditMode="relative" rAng="0" ptsTypes="AAAA">
                                      <p:cBhvr>
                                        <p:cTn id="305" dur="2000" fill="hold"/>
                                        <p:tgtEl>
                                          <p:spTgt spid="33"/>
                                        </p:tgtEl>
                                        <p:attrNameLst>
                                          <p:attrName>ppt_x</p:attrName>
                                          <p:attrName>ppt_y</p:attrName>
                                        </p:attrNameLst>
                                      </p:cBhvr>
                                      <p:rCtr x="-169" y="5972"/>
                                    </p:animMotion>
                                  </p:childTnLst>
                                </p:cTn>
                              </p:par>
                              <p:par>
                                <p:cTn id="306" presetID="10" presetClass="entr" presetSubtype="0" fill="hold" nodeType="withEffect">
                                  <p:stCondLst>
                                    <p:cond delay="500"/>
                                  </p:stCondLst>
                                  <p:childTnLst>
                                    <p:set>
                                      <p:cBhvr>
                                        <p:cTn id="307" dur="1" fill="hold">
                                          <p:stCondLst>
                                            <p:cond delay="0"/>
                                          </p:stCondLst>
                                        </p:cTn>
                                        <p:tgtEl>
                                          <p:spTgt spid="34"/>
                                        </p:tgtEl>
                                        <p:attrNameLst>
                                          <p:attrName>style.visibility</p:attrName>
                                        </p:attrNameLst>
                                      </p:cBhvr>
                                      <p:to>
                                        <p:strVal val="visible"/>
                                      </p:to>
                                    </p:set>
                                    <p:animEffect transition="in" filter="fade">
                                      <p:cBhvr>
                                        <p:cTn id="308" dur="10"/>
                                        <p:tgtEl>
                                          <p:spTgt spid="34"/>
                                        </p:tgtEl>
                                      </p:cBhvr>
                                    </p:animEffect>
                                  </p:childTnLst>
                                </p:cTn>
                              </p:par>
                              <p:par>
                                <p:cTn id="309" presetID="0" presetClass="path" presetSubtype="0" repeatCount="indefinite" accel="50000" decel="50000" fill="hold" nodeType="withEffect">
                                  <p:stCondLst>
                                    <p:cond delay="500"/>
                                  </p:stCondLst>
                                  <p:childTnLst>
                                    <p:animMotion origin="layout" path="M -2.5E-6 1.11022E-16 L -0.00013 0.02014 L 0.00013 0.04815 L -0.00013 0.07685 L -0.00117 0.11921 " pathEditMode="relative" rAng="0" ptsTypes="AAAAA">
                                      <p:cBhvr>
                                        <p:cTn id="310" dur="2000" fill="hold"/>
                                        <p:tgtEl>
                                          <p:spTgt spid="34"/>
                                        </p:tgtEl>
                                        <p:attrNameLst>
                                          <p:attrName>ppt_x</p:attrName>
                                          <p:attrName>ppt_y</p:attrName>
                                        </p:attrNameLst>
                                      </p:cBhvr>
                                      <p:rCtr x="-52" y="5949"/>
                                    </p:animMotion>
                                  </p:childTnLst>
                                </p:cTn>
                              </p:par>
                              <p:par>
                                <p:cTn id="311" presetID="10" presetClass="entr" presetSubtype="0" fill="hold" nodeType="withEffect">
                                  <p:stCondLst>
                                    <p:cond delay="750"/>
                                  </p:stCondLst>
                                  <p:childTnLst>
                                    <p:set>
                                      <p:cBhvr>
                                        <p:cTn id="312" dur="1" fill="hold">
                                          <p:stCondLst>
                                            <p:cond delay="0"/>
                                          </p:stCondLst>
                                        </p:cTn>
                                        <p:tgtEl>
                                          <p:spTgt spid="35"/>
                                        </p:tgtEl>
                                        <p:attrNameLst>
                                          <p:attrName>style.visibility</p:attrName>
                                        </p:attrNameLst>
                                      </p:cBhvr>
                                      <p:to>
                                        <p:strVal val="visible"/>
                                      </p:to>
                                    </p:set>
                                    <p:animEffect transition="in" filter="fade">
                                      <p:cBhvr>
                                        <p:cTn id="313" dur="10"/>
                                        <p:tgtEl>
                                          <p:spTgt spid="35"/>
                                        </p:tgtEl>
                                      </p:cBhvr>
                                    </p:animEffect>
                                  </p:childTnLst>
                                </p:cTn>
                              </p:par>
                              <p:par>
                                <p:cTn id="314" presetID="0" presetClass="path" presetSubtype="0" repeatCount="indefinite" accel="50000" decel="50000" fill="hold" nodeType="withEffect">
                                  <p:stCondLst>
                                    <p:cond delay="750"/>
                                  </p:stCondLst>
                                  <p:childTnLst>
                                    <p:animMotion origin="layout" path="M -3.95833E-6 -4.44444E-6 L -0.00156 0.0213 L -0.0026 0.04815 L -0.00325 0.11945 " pathEditMode="relative" rAng="0" ptsTypes="AAAA">
                                      <p:cBhvr>
                                        <p:cTn id="315" dur="2000" fill="hold"/>
                                        <p:tgtEl>
                                          <p:spTgt spid="35"/>
                                        </p:tgtEl>
                                        <p:attrNameLst>
                                          <p:attrName>ppt_x</p:attrName>
                                          <p:attrName>ppt_y</p:attrName>
                                        </p:attrNameLst>
                                      </p:cBhvr>
                                      <p:rCtr x="-169" y="5972"/>
                                    </p:animMotion>
                                  </p:childTnLst>
                                </p:cTn>
                              </p:par>
                              <p:par>
                                <p:cTn id="316" presetID="10" presetClass="entr" presetSubtype="0" fill="hold" nodeType="withEffect">
                                  <p:stCondLst>
                                    <p:cond delay="1000"/>
                                  </p:stCondLst>
                                  <p:childTnLst>
                                    <p:set>
                                      <p:cBhvr>
                                        <p:cTn id="317" dur="1" fill="hold">
                                          <p:stCondLst>
                                            <p:cond delay="0"/>
                                          </p:stCondLst>
                                        </p:cTn>
                                        <p:tgtEl>
                                          <p:spTgt spid="36"/>
                                        </p:tgtEl>
                                        <p:attrNameLst>
                                          <p:attrName>style.visibility</p:attrName>
                                        </p:attrNameLst>
                                      </p:cBhvr>
                                      <p:to>
                                        <p:strVal val="visible"/>
                                      </p:to>
                                    </p:set>
                                    <p:animEffect transition="in" filter="fade">
                                      <p:cBhvr>
                                        <p:cTn id="318" dur="10"/>
                                        <p:tgtEl>
                                          <p:spTgt spid="36"/>
                                        </p:tgtEl>
                                      </p:cBhvr>
                                    </p:animEffect>
                                  </p:childTnLst>
                                </p:cTn>
                              </p:par>
                              <p:par>
                                <p:cTn id="319" presetID="0" presetClass="path" presetSubtype="0" repeatCount="indefinite" accel="50000" decel="50000" fill="hold" nodeType="withEffect">
                                  <p:stCondLst>
                                    <p:cond delay="1000"/>
                                  </p:stCondLst>
                                  <p:childTnLst>
                                    <p:animMotion origin="layout" path="M 1.875E-6 4.07407E-6 L -0.00156 0.02129 L -0.00261 0.04814 L -0.00326 0.11944 " pathEditMode="relative" rAng="0" ptsTypes="AAAA">
                                      <p:cBhvr>
                                        <p:cTn id="320" dur="2000" fill="hold"/>
                                        <p:tgtEl>
                                          <p:spTgt spid="36"/>
                                        </p:tgtEl>
                                        <p:attrNameLst>
                                          <p:attrName>ppt_x</p:attrName>
                                          <p:attrName>ppt_y</p:attrName>
                                        </p:attrNameLst>
                                      </p:cBhvr>
                                      <p:rCtr x="-169" y="5972"/>
                                    </p:animMotion>
                                  </p:childTnLst>
                                </p:cTn>
                              </p:par>
                              <p:par>
                                <p:cTn id="321" presetID="10" presetClass="entr" presetSubtype="0" fill="hold" nodeType="withEffect">
                                  <p:stCondLst>
                                    <p:cond delay="1500"/>
                                  </p:stCondLst>
                                  <p:childTnLst>
                                    <p:set>
                                      <p:cBhvr>
                                        <p:cTn id="322" dur="1" fill="hold">
                                          <p:stCondLst>
                                            <p:cond delay="0"/>
                                          </p:stCondLst>
                                        </p:cTn>
                                        <p:tgtEl>
                                          <p:spTgt spid="37"/>
                                        </p:tgtEl>
                                        <p:attrNameLst>
                                          <p:attrName>style.visibility</p:attrName>
                                        </p:attrNameLst>
                                      </p:cBhvr>
                                      <p:to>
                                        <p:strVal val="visible"/>
                                      </p:to>
                                    </p:set>
                                    <p:animEffect transition="in" filter="fade">
                                      <p:cBhvr>
                                        <p:cTn id="323" dur="10"/>
                                        <p:tgtEl>
                                          <p:spTgt spid="37"/>
                                        </p:tgtEl>
                                      </p:cBhvr>
                                    </p:animEffect>
                                  </p:childTnLst>
                                </p:cTn>
                              </p:par>
                              <p:par>
                                <p:cTn id="324" presetID="0" presetClass="path" presetSubtype="0" repeatCount="indefinite" accel="50000" decel="50000" fill="hold" nodeType="withEffect">
                                  <p:stCondLst>
                                    <p:cond delay="1500"/>
                                  </p:stCondLst>
                                  <p:childTnLst>
                                    <p:animMotion origin="layout" path="M -1.25E-6 4.07407E-6 L -0.00013 0.02013 L 0.00013 0.04814 L -0.00013 0.07685 L -0.00117 0.11921 " pathEditMode="relative" rAng="0" ptsTypes="AAAAA">
                                      <p:cBhvr>
                                        <p:cTn id="325" dur="2000" fill="hold"/>
                                        <p:tgtEl>
                                          <p:spTgt spid="37"/>
                                        </p:tgtEl>
                                        <p:attrNameLst>
                                          <p:attrName>ppt_x</p:attrName>
                                          <p:attrName>ppt_y</p:attrName>
                                        </p:attrNameLst>
                                      </p:cBhvr>
                                      <p:rCtr x="-52" y="5949"/>
                                    </p:animMotion>
                                  </p:childTnLst>
                                </p:cTn>
                              </p:par>
                              <p:par>
                                <p:cTn id="326" presetID="22" presetClass="entr" presetSubtype="1" fill="hold" nodeType="withEffect">
                                  <p:stCondLst>
                                    <p:cond delay="0"/>
                                  </p:stCondLst>
                                  <p:childTnLst>
                                    <p:set>
                                      <p:cBhvr>
                                        <p:cTn id="327" dur="1" fill="hold">
                                          <p:stCondLst>
                                            <p:cond delay="0"/>
                                          </p:stCondLst>
                                        </p:cTn>
                                        <p:tgtEl>
                                          <p:spTgt spid="38"/>
                                        </p:tgtEl>
                                        <p:attrNameLst>
                                          <p:attrName>style.visibility</p:attrName>
                                        </p:attrNameLst>
                                      </p:cBhvr>
                                      <p:to>
                                        <p:strVal val="visible"/>
                                      </p:to>
                                    </p:set>
                                    <p:animEffect transition="in" filter="wipe(up)">
                                      <p:cBhvr>
                                        <p:cTn id="328" dur="8000"/>
                                        <p:tgtEl>
                                          <p:spTgt spid="38"/>
                                        </p:tgtEl>
                                      </p:cBhvr>
                                    </p:animEffect>
                                  </p:childTnLst>
                                </p:cTn>
                              </p:par>
                              <p:par>
                                <p:cTn id="329" presetID="0" presetClass="path" presetSubtype="0" accel="50000" decel="50000" fill="hold" nodeType="withEffect">
                                  <p:stCondLst>
                                    <p:cond delay="0"/>
                                  </p:stCondLst>
                                  <p:childTnLst>
                                    <p:animMotion origin="layout" path="M -1.25E-6 1.48148E-6 L 0.00039 0.13935 " pathEditMode="relative" rAng="0" ptsTypes="AA">
                                      <p:cBhvr>
                                        <p:cTn id="330" dur="10000" spd="-100000" fill="hold"/>
                                        <p:tgtEl>
                                          <p:spTgt spid="38"/>
                                        </p:tgtEl>
                                        <p:attrNameLst>
                                          <p:attrName>ppt_x</p:attrName>
                                          <p:attrName>ppt_y</p:attrName>
                                        </p:attrNameLst>
                                      </p:cBhvr>
                                      <p:rCtr x="13" y="6968"/>
                                    </p:animMotion>
                                  </p:childTnLst>
                                </p:cTn>
                              </p:par>
                            </p:childTnLst>
                          </p:cTn>
                        </p:par>
                      </p:childTnLst>
                    </p:cTn>
                  </p:par>
                  <p:par>
                    <p:cTn id="331" fill="hold">
                      <p:stCondLst>
                        <p:cond delay="indefinite"/>
                      </p:stCondLst>
                      <p:childTnLst>
                        <p:par>
                          <p:cTn id="332" fill="hold">
                            <p:stCondLst>
                              <p:cond delay="0"/>
                            </p:stCondLst>
                            <p:childTnLst>
                              <p:par>
                                <p:cTn id="333" presetID="22" presetClass="entr" presetSubtype="8" fill="hold" grpId="1" nodeType="clickEffect">
                                  <p:stCondLst>
                                    <p:cond delay="0"/>
                                  </p:stCondLst>
                                  <p:childTnLst>
                                    <p:set>
                                      <p:cBhvr>
                                        <p:cTn id="334" dur="1" fill="hold">
                                          <p:stCondLst>
                                            <p:cond delay="0"/>
                                          </p:stCondLst>
                                        </p:cTn>
                                        <p:tgtEl>
                                          <p:spTgt spid="1025"/>
                                        </p:tgtEl>
                                        <p:attrNameLst>
                                          <p:attrName>style.visibility</p:attrName>
                                        </p:attrNameLst>
                                      </p:cBhvr>
                                      <p:to>
                                        <p:strVal val="visible"/>
                                      </p:to>
                                    </p:set>
                                    <p:animEffect transition="in" filter="wipe(left)">
                                      <p:cBhvr>
                                        <p:cTn id="335" dur="500"/>
                                        <p:tgtEl>
                                          <p:spTgt spid="1025"/>
                                        </p:tgtEl>
                                      </p:cBhvr>
                                    </p:animEffect>
                                  </p:childTnLst>
                                </p:cTn>
                              </p:par>
                              <p:par>
                                <p:cTn id="336" presetID="42" presetClass="path" presetSubtype="0" repeatCount="indefinite" accel="50000" decel="50000" fill="hold" grpId="0" nodeType="withEffect">
                                  <p:stCondLst>
                                    <p:cond delay="0"/>
                                  </p:stCondLst>
                                  <p:childTnLst>
                                    <p:animMotion origin="layout" path="M -0.00105 -0.00023 L 0.03229 -0.00023 " pathEditMode="relative" rAng="0" ptsTypes="AA">
                                      <p:cBhvr>
                                        <p:cTn id="337" dur="1500" fill="hold"/>
                                        <p:tgtEl>
                                          <p:spTgt spid="1025"/>
                                        </p:tgtEl>
                                        <p:attrNameLst>
                                          <p:attrName>ppt_x</p:attrName>
                                          <p:attrName>ppt_y</p:attrName>
                                        </p:attrNameLst>
                                      </p:cBhvr>
                                      <p:rCtr x="1667" y="0"/>
                                    </p:animMotion>
                                  </p:childTnLst>
                                </p:cTn>
                              </p:par>
                              <p:par>
                                <p:cTn id="338" presetID="10" presetClass="entr" presetSubtype="0" fill="hold" nodeType="withEffect">
                                  <p:stCondLst>
                                    <p:cond delay="1500"/>
                                  </p:stCondLst>
                                  <p:childTnLst>
                                    <p:set>
                                      <p:cBhvr>
                                        <p:cTn id="339" dur="1" fill="hold">
                                          <p:stCondLst>
                                            <p:cond delay="0"/>
                                          </p:stCondLst>
                                        </p:cTn>
                                        <p:tgtEl>
                                          <p:spTgt spid="1026"/>
                                        </p:tgtEl>
                                        <p:attrNameLst>
                                          <p:attrName>style.visibility</p:attrName>
                                        </p:attrNameLst>
                                      </p:cBhvr>
                                      <p:to>
                                        <p:strVal val="visible"/>
                                      </p:to>
                                    </p:set>
                                    <p:animEffect transition="in" filter="fade">
                                      <p:cBhvr>
                                        <p:cTn id="340" dur="500"/>
                                        <p:tgtEl>
                                          <p:spTgt spid="1026"/>
                                        </p:tgtEl>
                                      </p:cBhvr>
                                    </p:animEffect>
                                  </p:childTnLst>
                                </p:cTn>
                              </p:par>
                              <p:par>
                                <p:cTn id="341" presetID="10" presetClass="entr" presetSubtype="0" fill="hold" nodeType="withEffect">
                                  <p:stCondLst>
                                    <p:cond delay="0"/>
                                  </p:stCondLst>
                                  <p:childTnLst>
                                    <p:set>
                                      <p:cBhvr>
                                        <p:cTn id="342" dur="1" fill="hold">
                                          <p:stCondLst>
                                            <p:cond delay="0"/>
                                          </p:stCondLst>
                                        </p:cTn>
                                        <p:tgtEl>
                                          <p:spTgt spid="1029"/>
                                        </p:tgtEl>
                                        <p:attrNameLst>
                                          <p:attrName>style.visibility</p:attrName>
                                        </p:attrNameLst>
                                      </p:cBhvr>
                                      <p:to>
                                        <p:strVal val="visible"/>
                                      </p:to>
                                    </p:set>
                                    <p:animEffect transition="in" filter="fade">
                                      <p:cBhvr>
                                        <p:cTn id="343" dur="10"/>
                                        <p:tgtEl>
                                          <p:spTgt spid="1029"/>
                                        </p:tgtEl>
                                      </p:cBhvr>
                                    </p:animEffect>
                                  </p:childTnLst>
                                </p:cTn>
                              </p:par>
                              <p:par>
                                <p:cTn id="344" presetID="0" presetClass="path" presetSubtype="0" repeatCount="indefinite" fill="hold" nodeType="withEffect">
                                  <p:stCondLst>
                                    <p:cond delay="0"/>
                                  </p:stCondLst>
                                  <p:childTnLst>
                                    <p:animMotion origin="layout" path="M 1.875E-6 2.96296E-6 L 0.06198 2.96296E-6 L 0.06666 0.00046 L 0.07135 0.00393 L 0.07487 0.01134 L 0.07539 0.02268 L 0.07539 0.22615 L 0.06979 0.22847 L 0.06198 0.22847 L 0.05117 0.2243 L 0.03685 0.21435 " pathEditMode="relative" rAng="0" ptsTypes="AAAAAAAAAAA">
                                      <p:cBhvr>
                                        <p:cTn id="345" dur="2000" fill="hold"/>
                                        <p:tgtEl>
                                          <p:spTgt spid="1029"/>
                                        </p:tgtEl>
                                        <p:attrNameLst>
                                          <p:attrName>ppt_x</p:attrName>
                                          <p:attrName>ppt_y</p:attrName>
                                        </p:attrNameLst>
                                      </p:cBhvr>
                                      <p:rCtr x="3763" y="11412"/>
                                    </p:animMotion>
                                  </p:childTnLst>
                                </p:cTn>
                              </p:par>
                              <p:par>
                                <p:cTn id="346" presetID="10" presetClass="entr" presetSubtype="0" fill="hold" nodeType="withEffect">
                                  <p:stCondLst>
                                    <p:cond delay="500"/>
                                  </p:stCondLst>
                                  <p:childTnLst>
                                    <p:set>
                                      <p:cBhvr>
                                        <p:cTn id="347" dur="1" fill="hold">
                                          <p:stCondLst>
                                            <p:cond delay="0"/>
                                          </p:stCondLst>
                                        </p:cTn>
                                        <p:tgtEl>
                                          <p:spTgt spid="1032"/>
                                        </p:tgtEl>
                                        <p:attrNameLst>
                                          <p:attrName>style.visibility</p:attrName>
                                        </p:attrNameLst>
                                      </p:cBhvr>
                                      <p:to>
                                        <p:strVal val="visible"/>
                                      </p:to>
                                    </p:set>
                                    <p:animEffect transition="in" filter="fade">
                                      <p:cBhvr>
                                        <p:cTn id="348" dur="10"/>
                                        <p:tgtEl>
                                          <p:spTgt spid="1032"/>
                                        </p:tgtEl>
                                      </p:cBhvr>
                                    </p:animEffect>
                                  </p:childTnLst>
                                </p:cTn>
                              </p:par>
                              <p:par>
                                <p:cTn id="349" presetID="0" presetClass="path" presetSubtype="0" repeatCount="indefinite" fill="hold" nodeType="withEffect">
                                  <p:stCondLst>
                                    <p:cond delay="500"/>
                                  </p:stCondLst>
                                  <p:childTnLst>
                                    <p:animMotion origin="layout" path="M -0.00013 2.96296E-6 L 0.06185 2.96296E-6 L 0.06653 0.00046 L 0.07122 0.00393 L 0.07461 0.01134 L 0.07513 0.02268 L 0.07513 0.22615 L 0.09271 0.22916 L 0.10091 0.21435 L 0.10273 0.1912 " pathEditMode="relative" rAng="0" ptsTypes="AAAAAAAAAA">
                                      <p:cBhvr>
                                        <p:cTn id="350" dur="2000" fill="hold"/>
                                        <p:tgtEl>
                                          <p:spTgt spid="1032"/>
                                        </p:tgtEl>
                                        <p:attrNameLst>
                                          <p:attrName>ppt_x</p:attrName>
                                          <p:attrName>ppt_y</p:attrName>
                                        </p:attrNameLst>
                                      </p:cBhvr>
                                      <p:rCtr x="5143" y="11458"/>
                                    </p:animMotion>
                                  </p:childTnLst>
                                </p:cTn>
                              </p:par>
                              <p:par>
                                <p:cTn id="351" presetID="10" presetClass="entr" presetSubtype="0" fill="hold" nodeType="withEffect">
                                  <p:stCondLst>
                                    <p:cond delay="1000"/>
                                  </p:stCondLst>
                                  <p:childTnLst>
                                    <p:set>
                                      <p:cBhvr>
                                        <p:cTn id="352" dur="1" fill="hold">
                                          <p:stCondLst>
                                            <p:cond delay="0"/>
                                          </p:stCondLst>
                                        </p:cTn>
                                        <p:tgtEl>
                                          <p:spTgt spid="1035"/>
                                        </p:tgtEl>
                                        <p:attrNameLst>
                                          <p:attrName>style.visibility</p:attrName>
                                        </p:attrNameLst>
                                      </p:cBhvr>
                                      <p:to>
                                        <p:strVal val="visible"/>
                                      </p:to>
                                    </p:set>
                                    <p:animEffect transition="in" filter="fade">
                                      <p:cBhvr>
                                        <p:cTn id="353" dur="10"/>
                                        <p:tgtEl>
                                          <p:spTgt spid="1035"/>
                                        </p:tgtEl>
                                      </p:cBhvr>
                                    </p:animEffect>
                                  </p:childTnLst>
                                </p:cTn>
                              </p:par>
                              <p:par>
                                <p:cTn id="354" presetID="0" presetClass="path" presetSubtype="0" repeatCount="indefinite" fill="hold" nodeType="withEffect">
                                  <p:stCondLst>
                                    <p:cond delay="1000"/>
                                  </p:stCondLst>
                                  <p:childTnLst>
                                    <p:animMotion origin="layout" path="M 1.875E-6 4.44444E-6 L 0.06198 4.44444E-6 L 0.06666 0.00046 L 0.07135 0.00393 L 0.07487 0.01134 L 0.07539 0.02268 L 0.07539 0.22615 L 0.06979 0.22847 L 0.06198 0.22847 L 0.05612 0.21713 L 0.05169 0.19745 " pathEditMode="relative" rAng="0" ptsTypes="AAAAAAAAAAA">
                                      <p:cBhvr>
                                        <p:cTn id="355" dur="2000" fill="hold"/>
                                        <p:tgtEl>
                                          <p:spTgt spid="1035"/>
                                        </p:tgtEl>
                                        <p:attrNameLst>
                                          <p:attrName>ppt_x</p:attrName>
                                          <p:attrName>ppt_y</p:attrName>
                                        </p:attrNameLst>
                                      </p:cBhvr>
                                      <p:rCtr x="3763" y="11412"/>
                                    </p:animMotion>
                                  </p:childTnLst>
                                </p:cTn>
                              </p:par>
                              <p:par>
                                <p:cTn id="356" presetID="10" presetClass="entr" presetSubtype="0" fill="hold" nodeType="withEffect">
                                  <p:stCondLst>
                                    <p:cond delay="1500"/>
                                  </p:stCondLst>
                                  <p:childTnLst>
                                    <p:set>
                                      <p:cBhvr>
                                        <p:cTn id="357" dur="1" fill="hold">
                                          <p:stCondLst>
                                            <p:cond delay="0"/>
                                          </p:stCondLst>
                                        </p:cTn>
                                        <p:tgtEl>
                                          <p:spTgt spid="1038"/>
                                        </p:tgtEl>
                                        <p:attrNameLst>
                                          <p:attrName>style.visibility</p:attrName>
                                        </p:attrNameLst>
                                      </p:cBhvr>
                                      <p:to>
                                        <p:strVal val="visible"/>
                                      </p:to>
                                    </p:set>
                                    <p:animEffect transition="in" filter="fade">
                                      <p:cBhvr>
                                        <p:cTn id="358" dur="10"/>
                                        <p:tgtEl>
                                          <p:spTgt spid="1038"/>
                                        </p:tgtEl>
                                      </p:cBhvr>
                                    </p:animEffect>
                                  </p:childTnLst>
                                </p:cTn>
                              </p:par>
                              <p:par>
                                <p:cTn id="359" presetID="0" presetClass="path" presetSubtype="0" repeatCount="indefinite" fill="hold" nodeType="withEffect">
                                  <p:stCondLst>
                                    <p:cond delay="1500"/>
                                  </p:stCondLst>
                                  <p:childTnLst>
                                    <p:animMotion origin="layout" path="M -0.00013 4.44444E-6 L 0.06185 4.44444E-6 L 0.06653 0.00046 L 0.07122 0.00393 L 0.07461 0.01134 L 0.07513 0.02268 L 0.07513 0.22615 L 0.08685 0.23148 L 0.09961 0.22731 L 0.10794 0.21759 L 0.12083 0.20023 " pathEditMode="relative" rAng="0" ptsTypes="AAAAAAAAAAA">
                                      <p:cBhvr>
                                        <p:cTn id="360" dur="2000" fill="hold"/>
                                        <p:tgtEl>
                                          <p:spTgt spid="1038"/>
                                        </p:tgtEl>
                                        <p:attrNameLst>
                                          <p:attrName>ppt_x</p:attrName>
                                          <p:attrName>ppt_y</p:attrName>
                                        </p:attrNameLst>
                                      </p:cBhvr>
                                      <p:rCtr x="6042" y="11574"/>
                                    </p:animMotion>
                                  </p:childTnLst>
                                </p:cTn>
                              </p:par>
                              <p:par>
                                <p:cTn id="361" presetID="10" presetClass="entr" presetSubtype="0" fill="hold" nodeType="withEffect">
                                  <p:stCondLst>
                                    <p:cond delay="3000"/>
                                  </p:stCondLst>
                                  <p:childTnLst>
                                    <p:set>
                                      <p:cBhvr>
                                        <p:cTn id="362" dur="1" fill="hold">
                                          <p:stCondLst>
                                            <p:cond delay="0"/>
                                          </p:stCondLst>
                                        </p:cTn>
                                        <p:tgtEl>
                                          <p:spTgt spid="988"/>
                                        </p:tgtEl>
                                        <p:attrNameLst>
                                          <p:attrName>style.visibility</p:attrName>
                                        </p:attrNameLst>
                                      </p:cBhvr>
                                      <p:to>
                                        <p:strVal val="visible"/>
                                      </p:to>
                                    </p:set>
                                    <p:animEffect transition="in" filter="fade">
                                      <p:cBhvr>
                                        <p:cTn id="363" dur="500"/>
                                        <p:tgtEl>
                                          <p:spTgt spid="988"/>
                                        </p:tgtEl>
                                      </p:cBhvr>
                                    </p:animEffect>
                                  </p:childTnLst>
                                </p:cTn>
                              </p:par>
                              <p:par>
                                <p:cTn id="364" presetID="10" presetClass="entr" presetSubtype="0" fill="hold" nodeType="withEffect">
                                  <p:stCondLst>
                                    <p:cond delay="3000"/>
                                  </p:stCondLst>
                                  <p:childTnLst>
                                    <p:set>
                                      <p:cBhvr>
                                        <p:cTn id="365" dur="1" fill="hold">
                                          <p:stCondLst>
                                            <p:cond delay="0"/>
                                          </p:stCondLst>
                                        </p:cTn>
                                        <p:tgtEl>
                                          <p:spTgt spid="989"/>
                                        </p:tgtEl>
                                        <p:attrNameLst>
                                          <p:attrName>style.visibility</p:attrName>
                                        </p:attrNameLst>
                                      </p:cBhvr>
                                      <p:to>
                                        <p:strVal val="visible"/>
                                      </p:to>
                                    </p:set>
                                    <p:animEffect transition="in" filter="fade">
                                      <p:cBhvr>
                                        <p:cTn id="366" dur="500"/>
                                        <p:tgtEl>
                                          <p:spTgt spid="989"/>
                                        </p:tgtEl>
                                      </p:cBhvr>
                                    </p:animEffect>
                                  </p:childTnLst>
                                </p:cTn>
                              </p:par>
                              <p:par>
                                <p:cTn id="367" presetID="10" presetClass="entr" presetSubtype="0" fill="hold" nodeType="withEffect">
                                  <p:stCondLst>
                                    <p:cond delay="3000"/>
                                  </p:stCondLst>
                                  <p:childTnLst>
                                    <p:set>
                                      <p:cBhvr>
                                        <p:cTn id="368" dur="1" fill="hold">
                                          <p:stCondLst>
                                            <p:cond delay="0"/>
                                          </p:stCondLst>
                                        </p:cTn>
                                        <p:tgtEl>
                                          <p:spTgt spid="990"/>
                                        </p:tgtEl>
                                        <p:attrNameLst>
                                          <p:attrName>style.visibility</p:attrName>
                                        </p:attrNameLst>
                                      </p:cBhvr>
                                      <p:to>
                                        <p:strVal val="visible"/>
                                      </p:to>
                                    </p:set>
                                    <p:animEffect transition="in" filter="fade">
                                      <p:cBhvr>
                                        <p:cTn id="369" dur="500"/>
                                        <p:tgtEl>
                                          <p:spTgt spid="990"/>
                                        </p:tgtEl>
                                      </p:cBhvr>
                                    </p:animEffect>
                                  </p:childTnLst>
                                </p:cTn>
                              </p:par>
                              <p:par>
                                <p:cTn id="370" presetID="10" presetClass="entr" presetSubtype="0" fill="hold" nodeType="withEffect">
                                  <p:stCondLst>
                                    <p:cond delay="4000"/>
                                  </p:stCondLst>
                                  <p:childTnLst>
                                    <p:set>
                                      <p:cBhvr>
                                        <p:cTn id="371" dur="1" fill="hold">
                                          <p:stCondLst>
                                            <p:cond delay="0"/>
                                          </p:stCondLst>
                                        </p:cTn>
                                        <p:tgtEl>
                                          <p:spTgt spid="991"/>
                                        </p:tgtEl>
                                        <p:attrNameLst>
                                          <p:attrName>style.visibility</p:attrName>
                                        </p:attrNameLst>
                                      </p:cBhvr>
                                      <p:to>
                                        <p:strVal val="visible"/>
                                      </p:to>
                                    </p:set>
                                    <p:animEffect transition="in" filter="fade">
                                      <p:cBhvr>
                                        <p:cTn id="372" dur="500"/>
                                        <p:tgtEl>
                                          <p:spTgt spid="991"/>
                                        </p:tgtEl>
                                      </p:cBhvr>
                                    </p:animEffect>
                                  </p:childTnLst>
                                </p:cTn>
                              </p:par>
                              <p:par>
                                <p:cTn id="373" presetID="10" presetClass="entr" presetSubtype="0" fill="hold" nodeType="withEffect">
                                  <p:stCondLst>
                                    <p:cond delay="4000"/>
                                  </p:stCondLst>
                                  <p:childTnLst>
                                    <p:set>
                                      <p:cBhvr>
                                        <p:cTn id="374" dur="1" fill="hold">
                                          <p:stCondLst>
                                            <p:cond delay="0"/>
                                          </p:stCondLst>
                                        </p:cTn>
                                        <p:tgtEl>
                                          <p:spTgt spid="992"/>
                                        </p:tgtEl>
                                        <p:attrNameLst>
                                          <p:attrName>style.visibility</p:attrName>
                                        </p:attrNameLst>
                                      </p:cBhvr>
                                      <p:to>
                                        <p:strVal val="visible"/>
                                      </p:to>
                                    </p:set>
                                    <p:animEffect transition="in" filter="fade">
                                      <p:cBhvr>
                                        <p:cTn id="375" dur="500"/>
                                        <p:tgtEl>
                                          <p:spTgt spid="992"/>
                                        </p:tgtEl>
                                      </p:cBhvr>
                                    </p:animEffect>
                                  </p:childTnLst>
                                </p:cTn>
                              </p:par>
                              <p:par>
                                <p:cTn id="376" presetID="10" presetClass="entr" presetSubtype="0" fill="hold" nodeType="withEffect">
                                  <p:stCondLst>
                                    <p:cond delay="4000"/>
                                  </p:stCondLst>
                                  <p:childTnLst>
                                    <p:set>
                                      <p:cBhvr>
                                        <p:cTn id="377" dur="1" fill="hold">
                                          <p:stCondLst>
                                            <p:cond delay="0"/>
                                          </p:stCondLst>
                                        </p:cTn>
                                        <p:tgtEl>
                                          <p:spTgt spid="993"/>
                                        </p:tgtEl>
                                        <p:attrNameLst>
                                          <p:attrName>style.visibility</p:attrName>
                                        </p:attrNameLst>
                                      </p:cBhvr>
                                      <p:to>
                                        <p:strVal val="visible"/>
                                      </p:to>
                                    </p:set>
                                    <p:animEffect transition="in" filter="fade">
                                      <p:cBhvr>
                                        <p:cTn id="378" dur="500"/>
                                        <p:tgtEl>
                                          <p:spTgt spid="993"/>
                                        </p:tgtEl>
                                      </p:cBhvr>
                                    </p:animEffect>
                                  </p:childTnLst>
                                </p:cTn>
                              </p:par>
                              <p:par>
                                <p:cTn id="379" presetID="10" presetClass="entr" presetSubtype="0" fill="hold" nodeType="withEffect">
                                  <p:stCondLst>
                                    <p:cond delay="5000"/>
                                  </p:stCondLst>
                                  <p:childTnLst>
                                    <p:set>
                                      <p:cBhvr>
                                        <p:cTn id="380" dur="1" fill="hold">
                                          <p:stCondLst>
                                            <p:cond delay="0"/>
                                          </p:stCondLst>
                                        </p:cTn>
                                        <p:tgtEl>
                                          <p:spTgt spid="994"/>
                                        </p:tgtEl>
                                        <p:attrNameLst>
                                          <p:attrName>style.visibility</p:attrName>
                                        </p:attrNameLst>
                                      </p:cBhvr>
                                      <p:to>
                                        <p:strVal val="visible"/>
                                      </p:to>
                                    </p:set>
                                    <p:animEffect transition="in" filter="fade">
                                      <p:cBhvr>
                                        <p:cTn id="381" dur="500"/>
                                        <p:tgtEl>
                                          <p:spTgt spid="994"/>
                                        </p:tgtEl>
                                      </p:cBhvr>
                                    </p:animEffect>
                                  </p:childTnLst>
                                </p:cTn>
                              </p:par>
                              <p:par>
                                <p:cTn id="382" presetID="10" presetClass="entr" presetSubtype="0" fill="hold" nodeType="withEffect">
                                  <p:stCondLst>
                                    <p:cond delay="5000"/>
                                  </p:stCondLst>
                                  <p:childTnLst>
                                    <p:set>
                                      <p:cBhvr>
                                        <p:cTn id="383" dur="1" fill="hold">
                                          <p:stCondLst>
                                            <p:cond delay="0"/>
                                          </p:stCondLst>
                                        </p:cTn>
                                        <p:tgtEl>
                                          <p:spTgt spid="995"/>
                                        </p:tgtEl>
                                        <p:attrNameLst>
                                          <p:attrName>style.visibility</p:attrName>
                                        </p:attrNameLst>
                                      </p:cBhvr>
                                      <p:to>
                                        <p:strVal val="visible"/>
                                      </p:to>
                                    </p:set>
                                    <p:animEffect transition="in" filter="fade">
                                      <p:cBhvr>
                                        <p:cTn id="384" dur="500"/>
                                        <p:tgtEl>
                                          <p:spTgt spid="995"/>
                                        </p:tgtEl>
                                      </p:cBhvr>
                                    </p:animEffect>
                                  </p:childTnLst>
                                </p:cTn>
                              </p:par>
                              <p:par>
                                <p:cTn id="385" presetID="10" presetClass="entr" presetSubtype="0" fill="hold" nodeType="withEffect">
                                  <p:stCondLst>
                                    <p:cond delay="5000"/>
                                  </p:stCondLst>
                                  <p:childTnLst>
                                    <p:set>
                                      <p:cBhvr>
                                        <p:cTn id="386" dur="1" fill="hold">
                                          <p:stCondLst>
                                            <p:cond delay="0"/>
                                          </p:stCondLst>
                                        </p:cTn>
                                        <p:tgtEl>
                                          <p:spTgt spid="996"/>
                                        </p:tgtEl>
                                        <p:attrNameLst>
                                          <p:attrName>style.visibility</p:attrName>
                                        </p:attrNameLst>
                                      </p:cBhvr>
                                      <p:to>
                                        <p:strVal val="visible"/>
                                      </p:to>
                                    </p:set>
                                    <p:animEffect transition="in" filter="fade">
                                      <p:cBhvr>
                                        <p:cTn id="387" dur="500"/>
                                        <p:tgtEl>
                                          <p:spTgt spid="996"/>
                                        </p:tgtEl>
                                      </p:cBhvr>
                                    </p:animEffect>
                                  </p:childTnLst>
                                </p:cTn>
                              </p:par>
                              <p:par>
                                <p:cTn id="388" presetID="10" presetClass="entr" presetSubtype="0" fill="hold" nodeType="withEffect">
                                  <p:stCondLst>
                                    <p:cond delay="6000"/>
                                  </p:stCondLst>
                                  <p:childTnLst>
                                    <p:set>
                                      <p:cBhvr>
                                        <p:cTn id="389" dur="1" fill="hold">
                                          <p:stCondLst>
                                            <p:cond delay="0"/>
                                          </p:stCondLst>
                                        </p:cTn>
                                        <p:tgtEl>
                                          <p:spTgt spid="997"/>
                                        </p:tgtEl>
                                        <p:attrNameLst>
                                          <p:attrName>style.visibility</p:attrName>
                                        </p:attrNameLst>
                                      </p:cBhvr>
                                      <p:to>
                                        <p:strVal val="visible"/>
                                      </p:to>
                                    </p:set>
                                    <p:animEffect transition="in" filter="fade">
                                      <p:cBhvr>
                                        <p:cTn id="390" dur="500"/>
                                        <p:tgtEl>
                                          <p:spTgt spid="997"/>
                                        </p:tgtEl>
                                      </p:cBhvr>
                                    </p:animEffect>
                                  </p:childTnLst>
                                </p:cTn>
                              </p:par>
                              <p:par>
                                <p:cTn id="391" presetID="10" presetClass="entr" presetSubtype="0" fill="hold" nodeType="withEffect">
                                  <p:stCondLst>
                                    <p:cond delay="6000"/>
                                  </p:stCondLst>
                                  <p:childTnLst>
                                    <p:set>
                                      <p:cBhvr>
                                        <p:cTn id="392" dur="1" fill="hold">
                                          <p:stCondLst>
                                            <p:cond delay="0"/>
                                          </p:stCondLst>
                                        </p:cTn>
                                        <p:tgtEl>
                                          <p:spTgt spid="998"/>
                                        </p:tgtEl>
                                        <p:attrNameLst>
                                          <p:attrName>style.visibility</p:attrName>
                                        </p:attrNameLst>
                                      </p:cBhvr>
                                      <p:to>
                                        <p:strVal val="visible"/>
                                      </p:to>
                                    </p:set>
                                    <p:animEffect transition="in" filter="fade">
                                      <p:cBhvr>
                                        <p:cTn id="393" dur="500"/>
                                        <p:tgtEl>
                                          <p:spTgt spid="998"/>
                                        </p:tgtEl>
                                      </p:cBhvr>
                                    </p:animEffect>
                                  </p:childTnLst>
                                </p:cTn>
                              </p:par>
                              <p:par>
                                <p:cTn id="394" presetID="10" presetClass="entr" presetSubtype="0" fill="hold" nodeType="withEffect">
                                  <p:stCondLst>
                                    <p:cond delay="6000"/>
                                  </p:stCondLst>
                                  <p:childTnLst>
                                    <p:set>
                                      <p:cBhvr>
                                        <p:cTn id="395" dur="1" fill="hold">
                                          <p:stCondLst>
                                            <p:cond delay="0"/>
                                          </p:stCondLst>
                                        </p:cTn>
                                        <p:tgtEl>
                                          <p:spTgt spid="999"/>
                                        </p:tgtEl>
                                        <p:attrNameLst>
                                          <p:attrName>style.visibility</p:attrName>
                                        </p:attrNameLst>
                                      </p:cBhvr>
                                      <p:to>
                                        <p:strVal val="visible"/>
                                      </p:to>
                                    </p:set>
                                    <p:animEffect transition="in" filter="fade">
                                      <p:cBhvr>
                                        <p:cTn id="396" dur="500"/>
                                        <p:tgtEl>
                                          <p:spTgt spid="999"/>
                                        </p:tgtEl>
                                      </p:cBhvr>
                                    </p:animEffect>
                                  </p:childTnLst>
                                </p:cTn>
                              </p:par>
                              <p:par>
                                <p:cTn id="397" presetID="10" presetClass="entr" presetSubtype="0" fill="hold" nodeType="withEffect">
                                  <p:stCondLst>
                                    <p:cond delay="7000"/>
                                  </p:stCondLst>
                                  <p:childTnLst>
                                    <p:set>
                                      <p:cBhvr>
                                        <p:cTn id="398" dur="1" fill="hold">
                                          <p:stCondLst>
                                            <p:cond delay="0"/>
                                          </p:stCondLst>
                                        </p:cTn>
                                        <p:tgtEl>
                                          <p:spTgt spid="1000"/>
                                        </p:tgtEl>
                                        <p:attrNameLst>
                                          <p:attrName>style.visibility</p:attrName>
                                        </p:attrNameLst>
                                      </p:cBhvr>
                                      <p:to>
                                        <p:strVal val="visible"/>
                                      </p:to>
                                    </p:set>
                                    <p:animEffect transition="in" filter="fade">
                                      <p:cBhvr>
                                        <p:cTn id="399" dur="500"/>
                                        <p:tgtEl>
                                          <p:spTgt spid="1000"/>
                                        </p:tgtEl>
                                      </p:cBhvr>
                                    </p:animEffect>
                                  </p:childTnLst>
                                </p:cTn>
                              </p:par>
                              <p:par>
                                <p:cTn id="400" presetID="10" presetClass="entr" presetSubtype="0" fill="hold" nodeType="withEffect">
                                  <p:stCondLst>
                                    <p:cond delay="7000"/>
                                  </p:stCondLst>
                                  <p:childTnLst>
                                    <p:set>
                                      <p:cBhvr>
                                        <p:cTn id="401" dur="1" fill="hold">
                                          <p:stCondLst>
                                            <p:cond delay="0"/>
                                          </p:stCondLst>
                                        </p:cTn>
                                        <p:tgtEl>
                                          <p:spTgt spid="1001"/>
                                        </p:tgtEl>
                                        <p:attrNameLst>
                                          <p:attrName>style.visibility</p:attrName>
                                        </p:attrNameLst>
                                      </p:cBhvr>
                                      <p:to>
                                        <p:strVal val="visible"/>
                                      </p:to>
                                    </p:set>
                                    <p:animEffect transition="in" filter="fade">
                                      <p:cBhvr>
                                        <p:cTn id="402" dur="500"/>
                                        <p:tgtEl>
                                          <p:spTgt spid="1001"/>
                                        </p:tgtEl>
                                      </p:cBhvr>
                                    </p:animEffect>
                                  </p:childTnLst>
                                </p:cTn>
                              </p:par>
                              <p:par>
                                <p:cTn id="403" presetID="10" presetClass="entr" presetSubtype="0" fill="hold" nodeType="withEffect">
                                  <p:stCondLst>
                                    <p:cond delay="7000"/>
                                  </p:stCondLst>
                                  <p:childTnLst>
                                    <p:set>
                                      <p:cBhvr>
                                        <p:cTn id="404" dur="1" fill="hold">
                                          <p:stCondLst>
                                            <p:cond delay="0"/>
                                          </p:stCondLst>
                                        </p:cTn>
                                        <p:tgtEl>
                                          <p:spTgt spid="1002"/>
                                        </p:tgtEl>
                                        <p:attrNameLst>
                                          <p:attrName>style.visibility</p:attrName>
                                        </p:attrNameLst>
                                      </p:cBhvr>
                                      <p:to>
                                        <p:strVal val="visible"/>
                                      </p:to>
                                    </p:set>
                                    <p:animEffect transition="in" filter="fade">
                                      <p:cBhvr>
                                        <p:cTn id="405" dur="500"/>
                                        <p:tgtEl>
                                          <p:spTgt spid="1002"/>
                                        </p:tgtEl>
                                      </p:cBhvr>
                                    </p:animEffect>
                                  </p:childTnLst>
                                </p:cTn>
                              </p:par>
                              <p:par>
                                <p:cTn id="406" presetID="10" presetClass="entr" presetSubtype="0" fill="hold" nodeType="withEffect">
                                  <p:stCondLst>
                                    <p:cond delay="8000"/>
                                  </p:stCondLst>
                                  <p:childTnLst>
                                    <p:set>
                                      <p:cBhvr>
                                        <p:cTn id="407" dur="1" fill="hold">
                                          <p:stCondLst>
                                            <p:cond delay="0"/>
                                          </p:stCondLst>
                                        </p:cTn>
                                        <p:tgtEl>
                                          <p:spTgt spid="1003"/>
                                        </p:tgtEl>
                                        <p:attrNameLst>
                                          <p:attrName>style.visibility</p:attrName>
                                        </p:attrNameLst>
                                      </p:cBhvr>
                                      <p:to>
                                        <p:strVal val="visible"/>
                                      </p:to>
                                    </p:set>
                                    <p:animEffect transition="in" filter="fade">
                                      <p:cBhvr>
                                        <p:cTn id="408" dur="500"/>
                                        <p:tgtEl>
                                          <p:spTgt spid="1003"/>
                                        </p:tgtEl>
                                      </p:cBhvr>
                                    </p:animEffect>
                                  </p:childTnLst>
                                </p:cTn>
                              </p:par>
                              <p:par>
                                <p:cTn id="409" presetID="10" presetClass="entr" presetSubtype="0" fill="hold" nodeType="withEffect">
                                  <p:stCondLst>
                                    <p:cond delay="8000"/>
                                  </p:stCondLst>
                                  <p:childTnLst>
                                    <p:set>
                                      <p:cBhvr>
                                        <p:cTn id="410" dur="1" fill="hold">
                                          <p:stCondLst>
                                            <p:cond delay="0"/>
                                          </p:stCondLst>
                                        </p:cTn>
                                        <p:tgtEl>
                                          <p:spTgt spid="1004"/>
                                        </p:tgtEl>
                                        <p:attrNameLst>
                                          <p:attrName>style.visibility</p:attrName>
                                        </p:attrNameLst>
                                      </p:cBhvr>
                                      <p:to>
                                        <p:strVal val="visible"/>
                                      </p:to>
                                    </p:set>
                                    <p:animEffect transition="in" filter="fade">
                                      <p:cBhvr>
                                        <p:cTn id="411" dur="500"/>
                                        <p:tgtEl>
                                          <p:spTgt spid="1004"/>
                                        </p:tgtEl>
                                      </p:cBhvr>
                                    </p:animEffect>
                                  </p:childTnLst>
                                </p:cTn>
                              </p:par>
                              <p:par>
                                <p:cTn id="412" presetID="10" presetClass="entr" presetSubtype="0" fill="hold" nodeType="withEffect">
                                  <p:stCondLst>
                                    <p:cond delay="8000"/>
                                  </p:stCondLst>
                                  <p:childTnLst>
                                    <p:set>
                                      <p:cBhvr>
                                        <p:cTn id="413" dur="1" fill="hold">
                                          <p:stCondLst>
                                            <p:cond delay="0"/>
                                          </p:stCondLst>
                                        </p:cTn>
                                        <p:tgtEl>
                                          <p:spTgt spid="1005"/>
                                        </p:tgtEl>
                                        <p:attrNameLst>
                                          <p:attrName>style.visibility</p:attrName>
                                        </p:attrNameLst>
                                      </p:cBhvr>
                                      <p:to>
                                        <p:strVal val="visible"/>
                                      </p:to>
                                    </p:set>
                                    <p:animEffect transition="in" filter="fade">
                                      <p:cBhvr>
                                        <p:cTn id="414" dur="500"/>
                                        <p:tgtEl>
                                          <p:spTgt spid="1005"/>
                                        </p:tgtEl>
                                      </p:cBhvr>
                                    </p:animEffect>
                                  </p:childTnLst>
                                </p:cTn>
                              </p:par>
                              <p:par>
                                <p:cTn id="415" presetID="10" presetClass="entr" presetSubtype="0" fill="hold" nodeType="withEffect">
                                  <p:stCondLst>
                                    <p:cond delay="9000"/>
                                  </p:stCondLst>
                                  <p:childTnLst>
                                    <p:set>
                                      <p:cBhvr>
                                        <p:cTn id="416" dur="1" fill="hold">
                                          <p:stCondLst>
                                            <p:cond delay="0"/>
                                          </p:stCondLst>
                                        </p:cTn>
                                        <p:tgtEl>
                                          <p:spTgt spid="1006"/>
                                        </p:tgtEl>
                                        <p:attrNameLst>
                                          <p:attrName>style.visibility</p:attrName>
                                        </p:attrNameLst>
                                      </p:cBhvr>
                                      <p:to>
                                        <p:strVal val="visible"/>
                                      </p:to>
                                    </p:set>
                                    <p:animEffect transition="in" filter="fade">
                                      <p:cBhvr>
                                        <p:cTn id="417" dur="500"/>
                                        <p:tgtEl>
                                          <p:spTgt spid="1006"/>
                                        </p:tgtEl>
                                      </p:cBhvr>
                                    </p:animEffect>
                                  </p:childTnLst>
                                </p:cTn>
                              </p:par>
                              <p:par>
                                <p:cTn id="418" presetID="10" presetClass="entr" presetSubtype="0" fill="hold" nodeType="withEffect">
                                  <p:stCondLst>
                                    <p:cond delay="9000"/>
                                  </p:stCondLst>
                                  <p:childTnLst>
                                    <p:set>
                                      <p:cBhvr>
                                        <p:cTn id="419" dur="1" fill="hold">
                                          <p:stCondLst>
                                            <p:cond delay="0"/>
                                          </p:stCondLst>
                                        </p:cTn>
                                        <p:tgtEl>
                                          <p:spTgt spid="1007"/>
                                        </p:tgtEl>
                                        <p:attrNameLst>
                                          <p:attrName>style.visibility</p:attrName>
                                        </p:attrNameLst>
                                      </p:cBhvr>
                                      <p:to>
                                        <p:strVal val="visible"/>
                                      </p:to>
                                    </p:set>
                                    <p:animEffect transition="in" filter="fade">
                                      <p:cBhvr>
                                        <p:cTn id="420" dur="500"/>
                                        <p:tgtEl>
                                          <p:spTgt spid="1007"/>
                                        </p:tgtEl>
                                      </p:cBhvr>
                                    </p:animEffect>
                                  </p:childTnLst>
                                </p:cTn>
                              </p:par>
                              <p:par>
                                <p:cTn id="421" presetID="10" presetClass="entr" presetSubtype="0" fill="hold" nodeType="withEffect">
                                  <p:stCondLst>
                                    <p:cond delay="9000"/>
                                  </p:stCondLst>
                                  <p:childTnLst>
                                    <p:set>
                                      <p:cBhvr>
                                        <p:cTn id="422" dur="1" fill="hold">
                                          <p:stCondLst>
                                            <p:cond delay="0"/>
                                          </p:stCondLst>
                                        </p:cTn>
                                        <p:tgtEl>
                                          <p:spTgt spid="1008"/>
                                        </p:tgtEl>
                                        <p:attrNameLst>
                                          <p:attrName>style.visibility</p:attrName>
                                        </p:attrNameLst>
                                      </p:cBhvr>
                                      <p:to>
                                        <p:strVal val="visible"/>
                                      </p:to>
                                    </p:set>
                                    <p:animEffect transition="in" filter="fade">
                                      <p:cBhvr>
                                        <p:cTn id="423" dur="500"/>
                                        <p:tgtEl>
                                          <p:spTgt spid="1008"/>
                                        </p:tgtEl>
                                      </p:cBhvr>
                                    </p:animEffect>
                                  </p:childTnLst>
                                </p:cTn>
                              </p:par>
                              <p:par>
                                <p:cTn id="424" presetID="10" presetClass="entr" presetSubtype="0" fill="hold" nodeType="withEffect">
                                  <p:stCondLst>
                                    <p:cond delay="10000"/>
                                  </p:stCondLst>
                                  <p:childTnLst>
                                    <p:set>
                                      <p:cBhvr>
                                        <p:cTn id="425" dur="1" fill="hold">
                                          <p:stCondLst>
                                            <p:cond delay="0"/>
                                          </p:stCondLst>
                                        </p:cTn>
                                        <p:tgtEl>
                                          <p:spTgt spid="1009"/>
                                        </p:tgtEl>
                                        <p:attrNameLst>
                                          <p:attrName>style.visibility</p:attrName>
                                        </p:attrNameLst>
                                      </p:cBhvr>
                                      <p:to>
                                        <p:strVal val="visible"/>
                                      </p:to>
                                    </p:set>
                                    <p:animEffect transition="in" filter="fade">
                                      <p:cBhvr>
                                        <p:cTn id="426" dur="500"/>
                                        <p:tgtEl>
                                          <p:spTgt spid="1009"/>
                                        </p:tgtEl>
                                      </p:cBhvr>
                                    </p:animEffect>
                                  </p:childTnLst>
                                </p:cTn>
                              </p:par>
                              <p:par>
                                <p:cTn id="427" presetID="10" presetClass="entr" presetSubtype="0" fill="hold" nodeType="withEffect">
                                  <p:stCondLst>
                                    <p:cond delay="10000"/>
                                  </p:stCondLst>
                                  <p:childTnLst>
                                    <p:set>
                                      <p:cBhvr>
                                        <p:cTn id="428" dur="1" fill="hold">
                                          <p:stCondLst>
                                            <p:cond delay="0"/>
                                          </p:stCondLst>
                                        </p:cTn>
                                        <p:tgtEl>
                                          <p:spTgt spid="1010"/>
                                        </p:tgtEl>
                                        <p:attrNameLst>
                                          <p:attrName>style.visibility</p:attrName>
                                        </p:attrNameLst>
                                      </p:cBhvr>
                                      <p:to>
                                        <p:strVal val="visible"/>
                                      </p:to>
                                    </p:set>
                                    <p:animEffect transition="in" filter="fade">
                                      <p:cBhvr>
                                        <p:cTn id="429" dur="500"/>
                                        <p:tgtEl>
                                          <p:spTgt spid="1010"/>
                                        </p:tgtEl>
                                      </p:cBhvr>
                                    </p:animEffect>
                                  </p:childTnLst>
                                </p:cTn>
                              </p:par>
                              <p:par>
                                <p:cTn id="430" presetID="10" presetClass="entr" presetSubtype="0" fill="hold" nodeType="withEffect">
                                  <p:stCondLst>
                                    <p:cond delay="10000"/>
                                  </p:stCondLst>
                                  <p:childTnLst>
                                    <p:set>
                                      <p:cBhvr>
                                        <p:cTn id="431" dur="1" fill="hold">
                                          <p:stCondLst>
                                            <p:cond delay="0"/>
                                          </p:stCondLst>
                                        </p:cTn>
                                        <p:tgtEl>
                                          <p:spTgt spid="1011"/>
                                        </p:tgtEl>
                                        <p:attrNameLst>
                                          <p:attrName>style.visibility</p:attrName>
                                        </p:attrNameLst>
                                      </p:cBhvr>
                                      <p:to>
                                        <p:strVal val="visible"/>
                                      </p:to>
                                    </p:set>
                                    <p:animEffect transition="in" filter="fade">
                                      <p:cBhvr>
                                        <p:cTn id="432" dur="500"/>
                                        <p:tgtEl>
                                          <p:spTgt spid="1011"/>
                                        </p:tgtEl>
                                      </p:cBhvr>
                                    </p:animEffect>
                                  </p:childTnLst>
                                </p:cTn>
                              </p:par>
                              <p:par>
                                <p:cTn id="433" presetID="10" presetClass="entr" presetSubtype="0" fill="hold" nodeType="withEffect">
                                  <p:stCondLst>
                                    <p:cond delay="11000"/>
                                  </p:stCondLst>
                                  <p:childTnLst>
                                    <p:set>
                                      <p:cBhvr>
                                        <p:cTn id="434" dur="1" fill="hold">
                                          <p:stCondLst>
                                            <p:cond delay="0"/>
                                          </p:stCondLst>
                                        </p:cTn>
                                        <p:tgtEl>
                                          <p:spTgt spid="1012"/>
                                        </p:tgtEl>
                                        <p:attrNameLst>
                                          <p:attrName>style.visibility</p:attrName>
                                        </p:attrNameLst>
                                      </p:cBhvr>
                                      <p:to>
                                        <p:strVal val="visible"/>
                                      </p:to>
                                    </p:set>
                                    <p:animEffect transition="in" filter="fade">
                                      <p:cBhvr>
                                        <p:cTn id="435" dur="500"/>
                                        <p:tgtEl>
                                          <p:spTgt spid="1012"/>
                                        </p:tgtEl>
                                      </p:cBhvr>
                                    </p:animEffect>
                                  </p:childTnLst>
                                </p:cTn>
                              </p:par>
                              <p:par>
                                <p:cTn id="436" presetID="10" presetClass="entr" presetSubtype="0" fill="hold" nodeType="withEffect">
                                  <p:stCondLst>
                                    <p:cond delay="11000"/>
                                  </p:stCondLst>
                                  <p:childTnLst>
                                    <p:set>
                                      <p:cBhvr>
                                        <p:cTn id="437" dur="1" fill="hold">
                                          <p:stCondLst>
                                            <p:cond delay="0"/>
                                          </p:stCondLst>
                                        </p:cTn>
                                        <p:tgtEl>
                                          <p:spTgt spid="1013"/>
                                        </p:tgtEl>
                                        <p:attrNameLst>
                                          <p:attrName>style.visibility</p:attrName>
                                        </p:attrNameLst>
                                      </p:cBhvr>
                                      <p:to>
                                        <p:strVal val="visible"/>
                                      </p:to>
                                    </p:set>
                                    <p:animEffect transition="in" filter="fade">
                                      <p:cBhvr>
                                        <p:cTn id="438" dur="500"/>
                                        <p:tgtEl>
                                          <p:spTgt spid="1013"/>
                                        </p:tgtEl>
                                      </p:cBhvr>
                                    </p:animEffect>
                                  </p:childTnLst>
                                </p:cTn>
                              </p:par>
                              <p:par>
                                <p:cTn id="439" presetID="10" presetClass="entr" presetSubtype="0" fill="hold" nodeType="withEffect">
                                  <p:stCondLst>
                                    <p:cond delay="11000"/>
                                  </p:stCondLst>
                                  <p:childTnLst>
                                    <p:set>
                                      <p:cBhvr>
                                        <p:cTn id="440" dur="1" fill="hold">
                                          <p:stCondLst>
                                            <p:cond delay="0"/>
                                          </p:stCondLst>
                                        </p:cTn>
                                        <p:tgtEl>
                                          <p:spTgt spid="1014"/>
                                        </p:tgtEl>
                                        <p:attrNameLst>
                                          <p:attrName>style.visibility</p:attrName>
                                        </p:attrNameLst>
                                      </p:cBhvr>
                                      <p:to>
                                        <p:strVal val="visible"/>
                                      </p:to>
                                    </p:set>
                                    <p:animEffect transition="in" filter="fade">
                                      <p:cBhvr>
                                        <p:cTn id="441" dur="500"/>
                                        <p:tgtEl>
                                          <p:spTgt spid="1014"/>
                                        </p:tgtEl>
                                      </p:cBhvr>
                                    </p:animEffect>
                                  </p:childTnLst>
                                </p:cTn>
                              </p:par>
                              <p:par>
                                <p:cTn id="442" presetID="10" presetClass="entr" presetSubtype="0" fill="hold" nodeType="withEffect">
                                  <p:stCondLst>
                                    <p:cond delay="12000"/>
                                  </p:stCondLst>
                                  <p:childTnLst>
                                    <p:set>
                                      <p:cBhvr>
                                        <p:cTn id="443" dur="1" fill="hold">
                                          <p:stCondLst>
                                            <p:cond delay="0"/>
                                          </p:stCondLst>
                                        </p:cTn>
                                        <p:tgtEl>
                                          <p:spTgt spid="1015"/>
                                        </p:tgtEl>
                                        <p:attrNameLst>
                                          <p:attrName>style.visibility</p:attrName>
                                        </p:attrNameLst>
                                      </p:cBhvr>
                                      <p:to>
                                        <p:strVal val="visible"/>
                                      </p:to>
                                    </p:set>
                                    <p:animEffect transition="in" filter="fade">
                                      <p:cBhvr>
                                        <p:cTn id="444" dur="500"/>
                                        <p:tgtEl>
                                          <p:spTgt spid="1015"/>
                                        </p:tgtEl>
                                      </p:cBhvr>
                                    </p:animEffect>
                                  </p:childTnLst>
                                </p:cTn>
                              </p:par>
                              <p:par>
                                <p:cTn id="445" presetID="10" presetClass="entr" presetSubtype="0" fill="hold" nodeType="withEffect">
                                  <p:stCondLst>
                                    <p:cond delay="12000"/>
                                  </p:stCondLst>
                                  <p:childTnLst>
                                    <p:set>
                                      <p:cBhvr>
                                        <p:cTn id="446" dur="1" fill="hold">
                                          <p:stCondLst>
                                            <p:cond delay="0"/>
                                          </p:stCondLst>
                                        </p:cTn>
                                        <p:tgtEl>
                                          <p:spTgt spid="1016"/>
                                        </p:tgtEl>
                                        <p:attrNameLst>
                                          <p:attrName>style.visibility</p:attrName>
                                        </p:attrNameLst>
                                      </p:cBhvr>
                                      <p:to>
                                        <p:strVal val="visible"/>
                                      </p:to>
                                    </p:set>
                                    <p:animEffect transition="in" filter="fade">
                                      <p:cBhvr>
                                        <p:cTn id="447" dur="500"/>
                                        <p:tgtEl>
                                          <p:spTgt spid="1016"/>
                                        </p:tgtEl>
                                      </p:cBhvr>
                                    </p:animEffect>
                                  </p:childTnLst>
                                </p:cTn>
                              </p:par>
                              <p:par>
                                <p:cTn id="448" presetID="10" presetClass="entr" presetSubtype="0" fill="hold" nodeType="withEffect">
                                  <p:stCondLst>
                                    <p:cond delay="12000"/>
                                  </p:stCondLst>
                                  <p:childTnLst>
                                    <p:set>
                                      <p:cBhvr>
                                        <p:cTn id="449" dur="1" fill="hold">
                                          <p:stCondLst>
                                            <p:cond delay="0"/>
                                          </p:stCondLst>
                                        </p:cTn>
                                        <p:tgtEl>
                                          <p:spTgt spid="1017"/>
                                        </p:tgtEl>
                                        <p:attrNameLst>
                                          <p:attrName>style.visibility</p:attrName>
                                        </p:attrNameLst>
                                      </p:cBhvr>
                                      <p:to>
                                        <p:strVal val="visible"/>
                                      </p:to>
                                    </p:set>
                                    <p:animEffect transition="in" filter="fade">
                                      <p:cBhvr>
                                        <p:cTn id="450" dur="500"/>
                                        <p:tgtEl>
                                          <p:spTgt spid="1017"/>
                                        </p:tgtEl>
                                      </p:cBhvr>
                                    </p:animEffect>
                                  </p:childTnLst>
                                </p:cTn>
                              </p:par>
                              <p:par>
                                <p:cTn id="451" presetID="10" presetClass="entr" presetSubtype="0" fill="hold" nodeType="withEffect">
                                  <p:stCondLst>
                                    <p:cond delay="12000"/>
                                  </p:stCondLst>
                                  <p:childTnLst>
                                    <p:set>
                                      <p:cBhvr>
                                        <p:cTn id="452" dur="1" fill="hold">
                                          <p:stCondLst>
                                            <p:cond delay="0"/>
                                          </p:stCondLst>
                                        </p:cTn>
                                        <p:tgtEl>
                                          <p:spTgt spid="1018"/>
                                        </p:tgtEl>
                                        <p:attrNameLst>
                                          <p:attrName>style.visibility</p:attrName>
                                        </p:attrNameLst>
                                      </p:cBhvr>
                                      <p:to>
                                        <p:strVal val="visible"/>
                                      </p:to>
                                    </p:set>
                                    <p:animEffect transition="in" filter="fade">
                                      <p:cBhvr>
                                        <p:cTn id="453" dur="500"/>
                                        <p:tgtEl>
                                          <p:spTgt spid="1018"/>
                                        </p:tgtEl>
                                      </p:cBhvr>
                                    </p:animEffect>
                                  </p:childTnLst>
                                </p:cTn>
                              </p:par>
                              <p:par>
                                <p:cTn id="454" presetID="10" presetClass="entr" presetSubtype="0" fill="hold" nodeType="withEffect">
                                  <p:stCondLst>
                                    <p:cond delay="13000"/>
                                  </p:stCondLst>
                                  <p:childTnLst>
                                    <p:set>
                                      <p:cBhvr>
                                        <p:cTn id="455" dur="1" fill="hold">
                                          <p:stCondLst>
                                            <p:cond delay="0"/>
                                          </p:stCondLst>
                                        </p:cTn>
                                        <p:tgtEl>
                                          <p:spTgt spid="1019"/>
                                        </p:tgtEl>
                                        <p:attrNameLst>
                                          <p:attrName>style.visibility</p:attrName>
                                        </p:attrNameLst>
                                      </p:cBhvr>
                                      <p:to>
                                        <p:strVal val="visible"/>
                                      </p:to>
                                    </p:set>
                                    <p:animEffect transition="in" filter="fade">
                                      <p:cBhvr>
                                        <p:cTn id="456" dur="500"/>
                                        <p:tgtEl>
                                          <p:spTgt spid="1019"/>
                                        </p:tgtEl>
                                      </p:cBhvr>
                                    </p:animEffect>
                                  </p:childTnLst>
                                </p:cTn>
                              </p:par>
                              <p:par>
                                <p:cTn id="457" presetID="10" presetClass="entr" presetSubtype="0" fill="hold" nodeType="withEffect">
                                  <p:stCondLst>
                                    <p:cond delay="13000"/>
                                  </p:stCondLst>
                                  <p:childTnLst>
                                    <p:set>
                                      <p:cBhvr>
                                        <p:cTn id="458" dur="1" fill="hold">
                                          <p:stCondLst>
                                            <p:cond delay="0"/>
                                          </p:stCondLst>
                                        </p:cTn>
                                        <p:tgtEl>
                                          <p:spTgt spid="1020"/>
                                        </p:tgtEl>
                                        <p:attrNameLst>
                                          <p:attrName>style.visibility</p:attrName>
                                        </p:attrNameLst>
                                      </p:cBhvr>
                                      <p:to>
                                        <p:strVal val="visible"/>
                                      </p:to>
                                    </p:set>
                                    <p:animEffect transition="in" filter="fade">
                                      <p:cBhvr>
                                        <p:cTn id="459" dur="500"/>
                                        <p:tgtEl>
                                          <p:spTgt spid="1020"/>
                                        </p:tgtEl>
                                      </p:cBhvr>
                                    </p:animEffect>
                                  </p:childTnLst>
                                </p:cTn>
                              </p:par>
                              <p:par>
                                <p:cTn id="460" presetID="10" presetClass="entr" presetSubtype="0" fill="hold" nodeType="withEffect">
                                  <p:stCondLst>
                                    <p:cond delay="13000"/>
                                  </p:stCondLst>
                                  <p:childTnLst>
                                    <p:set>
                                      <p:cBhvr>
                                        <p:cTn id="461" dur="1" fill="hold">
                                          <p:stCondLst>
                                            <p:cond delay="0"/>
                                          </p:stCondLst>
                                        </p:cTn>
                                        <p:tgtEl>
                                          <p:spTgt spid="1021"/>
                                        </p:tgtEl>
                                        <p:attrNameLst>
                                          <p:attrName>style.visibility</p:attrName>
                                        </p:attrNameLst>
                                      </p:cBhvr>
                                      <p:to>
                                        <p:strVal val="visible"/>
                                      </p:to>
                                    </p:set>
                                    <p:animEffect transition="in" filter="fade">
                                      <p:cBhvr>
                                        <p:cTn id="462" dur="500"/>
                                        <p:tgtEl>
                                          <p:spTgt spid="1021"/>
                                        </p:tgtEl>
                                      </p:cBhvr>
                                    </p:animEffect>
                                  </p:childTnLst>
                                </p:cTn>
                              </p:par>
                              <p:par>
                                <p:cTn id="463" presetID="10" presetClass="entr" presetSubtype="0" fill="hold" nodeType="withEffect">
                                  <p:stCondLst>
                                    <p:cond delay="13000"/>
                                  </p:stCondLst>
                                  <p:childTnLst>
                                    <p:set>
                                      <p:cBhvr>
                                        <p:cTn id="464" dur="1" fill="hold">
                                          <p:stCondLst>
                                            <p:cond delay="0"/>
                                          </p:stCondLst>
                                        </p:cTn>
                                        <p:tgtEl>
                                          <p:spTgt spid="1022"/>
                                        </p:tgtEl>
                                        <p:attrNameLst>
                                          <p:attrName>style.visibility</p:attrName>
                                        </p:attrNameLst>
                                      </p:cBhvr>
                                      <p:to>
                                        <p:strVal val="visible"/>
                                      </p:to>
                                    </p:set>
                                    <p:animEffect transition="in" filter="fade">
                                      <p:cBhvr>
                                        <p:cTn id="465" dur="500"/>
                                        <p:tgtEl>
                                          <p:spTgt spid="1022"/>
                                        </p:tgtEl>
                                      </p:cBhvr>
                                    </p:animEffect>
                                  </p:childTnLst>
                                </p:cTn>
                              </p:par>
                              <p:par>
                                <p:cTn id="466" presetID="10" presetClass="entr" presetSubtype="0" fill="hold" nodeType="withEffect">
                                  <p:stCondLst>
                                    <p:cond delay="13000"/>
                                  </p:stCondLst>
                                  <p:childTnLst>
                                    <p:set>
                                      <p:cBhvr>
                                        <p:cTn id="467" dur="1" fill="hold">
                                          <p:stCondLst>
                                            <p:cond delay="0"/>
                                          </p:stCondLst>
                                        </p:cTn>
                                        <p:tgtEl>
                                          <p:spTgt spid="1023"/>
                                        </p:tgtEl>
                                        <p:attrNameLst>
                                          <p:attrName>style.visibility</p:attrName>
                                        </p:attrNameLst>
                                      </p:cBhvr>
                                      <p:to>
                                        <p:strVal val="visible"/>
                                      </p:to>
                                    </p:set>
                                    <p:animEffect transition="in" filter="fade">
                                      <p:cBhvr>
                                        <p:cTn id="468" dur="500"/>
                                        <p:tgtEl>
                                          <p:spTgt spid="1023"/>
                                        </p:tgtEl>
                                      </p:cBhvr>
                                    </p:animEffect>
                                  </p:childTnLst>
                                </p:cTn>
                              </p:par>
                            </p:childTnLst>
                          </p:cTn>
                        </p:par>
                      </p:childTnLst>
                    </p:cTn>
                  </p:par>
                  <p:par>
                    <p:cTn id="469" fill="hold">
                      <p:stCondLst>
                        <p:cond delay="indefinite"/>
                      </p:stCondLst>
                      <p:childTnLst>
                        <p:par>
                          <p:cTn id="470" fill="hold">
                            <p:stCondLst>
                              <p:cond delay="0"/>
                            </p:stCondLst>
                            <p:childTnLst>
                              <p:par>
                                <p:cTn id="471" presetID="10" presetClass="entr" presetSubtype="0" fill="hold" nodeType="clickEffect">
                                  <p:stCondLst>
                                    <p:cond delay="0"/>
                                  </p:stCondLst>
                                  <p:childTnLst>
                                    <p:set>
                                      <p:cBhvr>
                                        <p:cTn id="472" dur="1" fill="hold">
                                          <p:stCondLst>
                                            <p:cond delay="0"/>
                                          </p:stCondLst>
                                        </p:cTn>
                                        <p:tgtEl>
                                          <p:spTgt spid="26"/>
                                        </p:tgtEl>
                                        <p:attrNameLst>
                                          <p:attrName>style.visibility</p:attrName>
                                        </p:attrNameLst>
                                      </p:cBhvr>
                                      <p:to>
                                        <p:strVal val="visible"/>
                                      </p:to>
                                    </p:set>
                                    <p:animEffect transition="in" filter="fade">
                                      <p:cBhvr>
                                        <p:cTn id="473" dur="10"/>
                                        <p:tgtEl>
                                          <p:spTgt spid="26"/>
                                        </p:tgtEl>
                                      </p:cBhvr>
                                    </p:animEffect>
                                  </p:childTnLst>
                                </p:cTn>
                              </p:par>
                              <p:par>
                                <p:cTn id="474" presetID="0" presetClass="path" presetSubtype="0" repeatCount="indefinite" fill="hold" nodeType="withEffect">
                                  <p:stCondLst>
                                    <p:cond delay="0"/>
                                  </p:stCondLst>
                                  <p:childTnLst>
                                    <p:animMotion origin="layout" path="M -4.79167E-6 -1.48148E-6 L -0.00156 0.0213 L -0.0026 0.04815 L -0.00416 0.07801 " pathEditMode="relative" rAng="0" ptsTypes="AAAA">
                                      <p:cBhvr>
                                        <p:cTn id="475" dur="2000" fill="hold"/>
                                        <p:tgtEl>
                                          <p:spTgt spid="26"/>
                                        </p:tgtEl>
                                        <p:attrNameLst>
                                          <p:attrName>ppt_x</p:attrName>
                                          <p:attrName>ppt_y</p:attrName>
                                        </p:attrNameLst>
                                      </p:cBhvr>
                                      <p:rCtr x="-208" y="3889"/>
                                    </p:animMotion>
                                  </p:childTnLst>
                                </p:cTn>
                              </p:par>
                              <p:par>
                                <p:cTn id="476" presetID="10" presetClass="entr" presetSubtype="0" fill="hold" nodeType="withEffect">
                                  <p:stCondLst>
                                    <p:cond delay="250"/>
                                  </p:stCondLst>
                                  <p:childTnLst>
                                    <p:set>
                                      <p:cBhvr>
                                        <p:cTn id="477" dur="1" fill="hold">
                                          <p:stCondLst>
                                            <p:cond delay="0"/>
                                          </p:stCondLst>
                                        </p:cTn>
                                        <p:tgtEl>
                                          <p:spTgt spid="27"/>
                                        </p:tgtEl>
                                        <p:attrNameLst>
                                          <p:attrName>style.visibility</p:attrName>
                                        </p:attrNameLst>
                                      </p:cBhvr>
                                      <p:to>
                                        <p:strVal val="visible"/>
                                      </p:to>
                                    </p:set>
                                    <p:animEffect transition="in" filter="fade">
                                      <p:cBhvr>
                                        <p:cTn id="478" dur="10"/>
                                        <p:tgtEl>
                                          <p:spTgt spid="27"/>
                                        </p:tgtEl>
                                      </p:cBhvr>
                                    </p:animEffect>
                                  </p:childTnLst>
                                </p:cTn>
                              </p:par>
                              <p:par>
                                <p:cTn id="479" presetID="0" presetClass="path" presetSubtype="0" repeatCount="indefinite" fill="hold" nodeType="withEffect">
                                  <p:stCondLst>
                                    <p:cond delay="250"/>
                                  </p:stCondLst>
                                  <p:childTnLst>
                                    <p:animMotion origin="layout" path="M 1.25E-6 -4.44444E-6 L -0.00156 0.0213 L -0.00261 0.04815 L -0.00456 0.08496 " pathEditMode="relative" rAng="0" ptsTypes="AAAA">
                                      <p:cBhvr>
                                        <p:cTn id="480" dur="2000" fill="hold"/>
                                        <p:tgtEl>
                                          <p:spTgt spid="27"/>
                                        </p:tgtEl>
                                        <p:attrNameLst>
                                          <p:attrName>ppt_x</p:attrName>
                                          <p:attrName>ppt_y</p:attrName>
                                        </p:attrNameLst>
                                      </p:cBhvr>
                                      <p:rCtr x="-234" y="4236"/>
                                    </p:animMotion>
                                  </p:childTnLst>
                                </p:cTn>
                              </p:par>
                              <p:par>
                                <p:cTn id="481" presetID="10" presetClass="entr" presetSubtype="0" fill="hold" nodeType="withEffect">
                                  <p:stCondLst>
                                    <p:cond delay="500"/>
                                  </p:stCondLst>
                                  <p:childTnLst>
                                    <p:set>
                                      <p:cBhvr>
                                        <p:cTn id="482" dur="1" fill="hold">
                                          <p:stCondLst>
                                            <p:cond delay="0"/>
                                          </p:stCondLst>
                                        </p:cTn>
                                        <p:tgtEl>
                                          <p:spTgt spid="28"/>
                                        </p:tgtEl>
                                        <p:attrNameLst>
                                          <p:attrName>style.visibility</p:attrName>
                                        </p:attrNameLst>
                                      </p:cBhvr>
                                      <p:to>
                                        <p:strVal val="visible"/>
                                      </p:to>
                                    </p:set>
                                    <p:animEffect transition="in" filter="fade">
                                      <p:cBhvr>
                                        <p:cTn id="483" dur="10"/>
                                        <p:tgtEl>
                                          <p:spTgt spid="28"/>
                                        </p:tgtEl>
                                      </p:cBhvr>
                                    </p:animEffect>
                                  </p:childTnLst>
                                </p:cTn>
                              </p:par>
                              <p:par>
                                <p:cTn id="484" presetID="0" presetClass="path" presetSubtype="0" repeatCount="indefinite" fill="hold" nodeType="withEffect">
                                  <p:stCondLst>
                                    <p:cond delay="500"/>
                                  </p:stCondLst>
                                  <p:childTnLst>
                                    <p:animMotion origin="layout" path="M -1.875E-6 -4.44444E-6 L -0.00013 0.02014 L 0.00013 0.04815 L -0.00013 0.07686 L 0.00052 0.08357 " pathEditMode="relative" rAng="0" ptsTypes="AAAAA">
                                      <p:cBhvr>
                                        <p:cTn id="485" dur="2000" fill="hold"/>
                                        <p:tgtEl>
                                          <p:spTgt spid="28"/>
                                        </p:tgtEl>
                                        <p:attrNameLst>
                                          <p:attrName>ppt_x</p:attrName>
                                          <p:attrName>ppt_y</p:attrName>
                                        </p:attrNameLst>
                                      </p:cBhvr>
                                      <p:rCtr x="13" y="4167"/>
                                    </p:animMotion>
                                  </p:childTnLst>
                                </p:cTn>
                              </p:par>
                              <p:par>
                                <p:cTn id="486" presetID="10" presetClass="entr" presetSubtype="0" fill="hold" nodeType="withEffect">
                                  <p:stCondLst>
                                    <p:cond delay="750"/>
                                  </p:stCondLst>
                                  <p:childTnLst>
                                    <p:set>
                                      <p:cBhvr>
                                        <p:cTn id="487" dur="1" fill="hold">
                                          <p:stCondLst>
                                            <p:cond delay="0"/>
                                          </p:stCondLst>
                                        </p:cTn>
                                        <p:tgtEl>
                                          <p:spTgt spid="29"/>
                                        </p:tgtEl>
                                        <p:attrNameLst>
                                          <p:attrName>style.visibility</p:attrName>
                                        </p:attrNameLst>
                                      </p:cBhvr>
                                      <p:to>
                                        <p:strVal val="visible"/>
                                      </p:to>
                                    </p:set>
                                    <p:animEffect transition="in" filter="fade">
                                      <p:cBhvr>
                                        <p:cTn id="488" dur="10"/>
                                        <p:tgtEl>
                                          <p:spTgt spid="29"/>
                                        </p:tgtEl>
                                      </p:cBhvr>
                                    </p:animEffect>
                                  </p:childTnLst>
                                </p:cTn>
                              </p:par>
                              <p:par>
                                <p:cTn id="489" presetID="0" presetClass="path" presetSubtype="0" repeatCount="indefinite" fill="hold" nodeType="withEffect">
                                  <p:stCondLst>
                                    <p:cond delay="750"/>
                                  </p:stCondLst>
                                  <p:childTnLst>
                                    <p:animMotion origin="layout" path="M -3.33333E-6 2.59259E-6 L -0.00156 0.02129 L -0.0026 0.04815 L -0.00507 0.08588 " pathEditMode="relative" rAng="0" ptsTypes="AAAA">
                                      <p:cBhvr>
                                        <p:cTn id="490" dur="2000" fill="hold"/>
                                        <p:tgtEl>
                                          <p:spTgt spid="29"/>
                                        </p:tgtEl>
                                        <p:attrNameLst>
                                          <p:attrName>ppt_x</p:attrName>
                                          <p:attrName>ppt_y</p:attrName>
                                        </p:attrNameLst>
                                      </p:cBhvr>
                                      <p:rCtr x="-260" y="4282"/>
                                    </p:animMotion>
                                  </p:childTnLst>
                                </p:cTn>
                              </p:par>
                              <p:par>
                                <p:cTn id="491" presetID="10" presetClass="entr" presetSubtype="0" fill="hold" nodeType="withEffect">
                                  <p:stCondLst>
                                    <p:cond delay="1000"/>
                                  </p:stCondLst>
                                  <p:childTnLst>
                                    <p:set>
                                      <p:cBhvr>
                                        <p:cTn id="492" dur="1" fill="hold">
                                          <p:stCondLst>
                                            <p:cond delay="0"/>
                                          </p:stCondLst>
                                        </p:cTn>
                                        <p:tgtEl>
                                          <p:spTgt spid="30"/>
                                        </p:tgtEl>
                                        <p:attrNameLst>
                                          <p:attrName>style.visibility</p:attrName>
                                        </p:attrNameLst>
                                      </p:cBhvr>
                                      <p:to>
                                        <p:strVal val="visible"/>
                                      </p:to>
                                    </p:set>
                                    <p:animEffect transition="in" filter="fade">
                                      <p:cBhvr>
                                        <p:cTn id="493" dur="10"/>
                                        <p:tgtEl>
                                          <p:spTgt spid="30"/>
                                        </p:tgtEl>
                                      </p:cBhvr>
                                    </p:animEffect>
                                  </p:childTnLst>
                                </p:cTn>
                              </p:par>
                              <p:par>
                                <p:cTn id="494" presetID="0" presetClass="path" presetSubtype="0" repeatCount="indefinite" fill="hold" nodeType="withEffect">
                                  <p:stCondLst>
                                    <p:cond delay="1000"/>
                                  </p:stCondLst>
                                  <p:childTnLst>
                                    <p:animMotion origin="layout" path="M 2.5E-6 -3.7037E-7 L -0.00156 0.0213 L -0.00261 0.04815 L -0.00534 0.08796 " pathEditMode="relative" rAng="0" ptsTypes="AAAA">
                                      <p:cBhvr>
                                        <p:cTn id="495" dur="2000" fill="hold"/>
                                        <p:tgtEl>
                                          <p:spTgt spid="30"/>
                                        </p:tgtEl>
                                        <p:attrNameLst>
                                          <p:attrName>ppt_x</p:attrName>
                                          <p:attrName>ppt_y</p:attrName>
                                        </p:attrNameLst>
                                      </p:cBhvr>
                                      <p:rCtr x="-273" y="4398"/>
                                    </p:animMotion>
                                  </p:childTnLst>
                                </p:cTn>
                              </p:par>
                              <p:par>
                                <p:cTn id="496" presetID="10" presetClass="entr" presetSubtype="0" fill="hold" nodeType="withEffect">
                                  <p:stCondLst>
                                    <p:cond delay="1500"/>
                                  </p:stCondLst>
                                  <p:childTnLst>
                                    <p:set>
                                      <p:cBhvr>
                                        <p:cTn id="497" dur="1" fill="hold">
                                          <p:stCondLst>
                                            <p:cond delay="0"/>
                                          </p:stCondLst>
                                        </p:cTn>
                                        <p:tgtEl>
                                          <p:spTgt spid="31"/>
                                        </p:tgtEl>
                                        <p:attrNameLst>
                                          <p:attrName>style.visibility</p:attrName>
                                        </p:attrNameLst>
                                      </p:cBhvr>
                                      <p:to>
                                        <p:strVal val="visible"/>
                                      </p:to>
                                    </p:set>
                                    <p:animEffect transition="in" filter="fade">
                                      <p:cBhvr>
                                        <p:cTn id="498" dur="10"/>
                                        <p:tgtEl>
                                          <p:spTgt spid="31"/>
                                        </p:tgtEl>
                                      </p:cBhvr>
                                    </p:animEffect>
                                  </p:childTnLst>
                                </p:cTn>
                              </p:par>
                              <p:par>
                                <p:cTn id="499" presetID="0" presetClass="path" presetSubtype="0" repeatCount="indefinite" fill="hold" nodeType="withEffect">
                                  <p:stCondLst>
                                    <p:cond delay="1500"/>
                                  </p:stCondLst>
                                  <p:childTnLst>
                                    <p:animMotion origin="layout" path="M -6.25E-7 1.11111E-6 L -0.00013 0.02014 L 0.00013 0.04815 L -0.00013 0.07685 L -0.00195 0.08472 " pathEditMode="relative" rAng="0" ptsTypes="AAAAA">
                                      <p:cBhvr>
                                        <p:cTn id="500" dur="2000" fill="hold"/>
                                        <p:tgtEl>
                                          <p:spTgt spid="31"/>
                                        </p:tgtEl>
                                        <p:attrNameLst>
                                          <p:attrName>ppt_x</p:attrName>
                                          <p:attrName>ppt_y</p:attrName>
                                        </p:attrNameLst>
                                      </p:cBhvr>
                                      <p:rCtr x="-91" y="4236"/>
                                    </p:animMotion>
                                  </p:childTnLst>
                                </p:cTn>
                              </p:par>
                              <p:par>
                                <p:cTn id="501" presetID="22" presetClass="entr" presetSubtype="1" fill="hold" nodeType="withEffect">
                                  <p:stCondLst>
                                    <p:cond delay="0"/>
                                  </p:stCondLst>
                                  <p:childTnLst>
                                    <p:set>
                                      <p:cBhvr>
                                        <p:cTn id="502" dur="1" fill="hold">
                                          <p:stCondLst>
                                            <p:cond delay="0"/>
                                          </p:stCondLst>
                                        </p:cTn>
                                        <p:tgtEl>
                                          <p:spTgt spid="21"/>
                                        </p:tgtEl>
                                        <p:attrNameLst>
                                          <p:attrName>style.visibility</p:attrName>
                                        </p:attrNameLst>
                                      </p:cBhvr>
                                      <p:to>
                                        <p:strVal val="visible"/>
                                      </p:to>
                                    </p:set>
                                    <p:animEffect transition="in" filter="wipe(up)">
                                      <p:cBhvr>
                                        <p:cTn id="503" dur="8000"/>
                                        <p:tgtEl>
                                          <p:spTgt spid="21"/>
                                        </p:tgtEl>
                                      </p:cBhvr>
                                    </p:animEffect>
                                  </p:childTnLst>
                                </p:cTn>
                              </p:par>
                              <p:par>
                                <p:cTn id="504" presetID="0" presetClass="path" presetSubtype="0" accel="50000" decel="50000" fill="hold" nodeType="withEffect">
                                  <p:stCondLst>
                                    <p:cond delay="0"/>
                                  </p:stCondLst>
                                  <p:childTnLst>
                                    <p:animMotion origin="layout" path="M 0.00482 0.00301 L 0.00482 0.10301 " pathEditMode="relative" rAng="0" ptsTypes="AA">
                                      <p:cBhvr>
                                        <p:cTn id="505" dur="10000" spd="-100000" fill="hold"/>
                                        <p:tgtEl>
                                          <p:spTgt spid="21"/>
                                        </p:tgtEl>
                                        <p:attrNameLst>
                                          <p:attrName>ppt_x</p:attrName>
                                          <p:attrName>ppt_y</p:attrName>
                                        </p:attrNameLst>
                                      </p:cBhvr>
                                      <p:rCtr x="0" y="5000"/>
                                    </p:animMotion>
                                  </p:childTnLst>
                                </p:cTn>
                              </p:par>
                            </p:childTnLst>
                          </p:cTn>
                        </p:par>
                      </p:childTnLst>
                    </p:cTn>
                  </p:par>
                  <p:par>
                    <p:cTn id="506" fill="hold">
                      <p:stCondLst>
                        <p:cond delay="indefinite"/>
                      </p:stCondLst>
                      <p:childTnLst>
                        <p:par>
                          <p:cTn id="507" fill="hold">
                            <p:stCondLst>
                              <p:cond delay="0"/>
                            </p:stCondLst>
                            <p:childTnLst>
                              <p:par>
                                <p:cTn id="508" presetID="10" presetClass="entr" presetSubtype="0" fill="hold" nodeType="clickEffect">
                                  <p:stCondLst>
                                    <p:cond delay="0"/>
                                  </p:stCondLst>
                                  <p:childTnLst>
                                    <p:set>
                                      <p:cBhvr>
                                        <p:cTn id="509" dur="1" fill="hold">
                                          <p:stCondLst>
                                            <p:cond delay="0"/>
                                          </p:stCondLst>
                                        </p:cTn>
                                        <p:tgtEl>
                                          <p:spTgt spid="1027"/>
                                        </p:tgtEl>
                                        <p:attrNameLst>
                                          <p:attrName>style.visibility</p:attrName>
                                        </p:attrNameLst>
                                      </p:cBhvr>
                                      <p:to>
                                        <p:strVal val="visible"/>
                                      </p:to>
                                    </p:set>
                                    <p:animEffect transition="in" filter="fade">
                                      <p:cBhvr>
                                        <p:cTn id="510" dur="500"/>
                                        <p:tgtEl>
                                          <p:spTgt spid="1027"/>
                                        </p:tgtEl>
                                      </p:cBhvr>
                                    </p:animEffect>
                                  </p:childTnLst>
                                </p:cTn>
                              </p:par>
                              <p:par>
                                <p:cTn id="511" presetID="22" presetClass="entr" presetSubtype="8" fill="hold" grpId="1" nodeType="withEffect">
                                  <p:stCondLst>
                                    <p:cond delay="0"/>
                                  </p:stCondLst>
                                  <p:childTnLst>
                                    <p:set>
                                      <p:cBhvr>
                                        <p:cTn id="512" dur="1" fill="hold">
                                          <p:stCondLst>
                                            <p:cond delay="0"/>
                                          </p:stCondLst>
                                        </p:cTn>
                                        <p:tgtEl>
                                          <p:spTgt spid="1028"/>
                                        </p:tgtEl>
                                        <p:attrNameLst>
                                          <p:attrName>style.visibility</p:attrName>
                                        </p:attrNameLst>
                                      </p:cBhvr>
                                      <p:to>
                                        <p:strVal val="visible"/>
                                      </p:to>
                                    </p:set>
                                    <p:animEffect transition="in" filter="wipe(left)">
                                      <p:cBhvr>
                                        <p:cTn id="513" dur="500"/>
                                        <p:tgtEl>
                                          <p:spTgt spid="1028"/>
                                        </p:tgtEl>
                                      </p:cBhvr>
                                    </p:animEffect>
                                  </p:childTnLst>
                                </p:cTn>
                              </p:par>
                              <p:par>
                                <p:cTn id="514" presetID="42" presetClass="path" presetSubtype="0" repeatCount="indefinite" accel="50000" decel="50000" fill="hold" grpId="0" nodeType="withEffect">
                                  <p:stCondLst>
                                    <p:cond delay="0"/>
                                  </p:stCondLst>
                                  <p:childTnLst>
                                    <p:animMotion origin="layout" path="M 0.00065 0.00023 L 0.03398 0.00023 " pathEditMode="relative" rAng="0" ptsTypes="AA">
                                      <p:cBhvr>
                                        <p:cTn id="515" dur="1500" fill="hold"/>
                                        <p:tgtEl>
                                          <p:spTgt spid="1028"/>
                                        </p:tgtEl>
                                        <p:attrNameLst>
                                          <p:attrName>ppt_x</p:attrName>
                                          <p:attrName>ppt_y</p:attrName>
                                        </p:attrNameLst>
                                      </p:cBhvr>
                                      <p:rCtr x="1667" y="0"/>
                                    </p:animMotion>
                                  </p:childTnLst>
                                </p:cTn>
                              </p:par>
                              <p:par>
                                <p:cTn id="516" presetID="10" presetClass="entr" presetSubtype="0" fill="hold" nodeType="withEffect">
                                  <p:stCondLst>
                                    <p:cond delay="0"/>
                                  </p:stCondLst>
                                  <p:childTnLst>
                                    <p:set>
                                      <p:cBhvr>
                                        <p:cTn id="517" dur="1" fill="hold">
                                          <p:stCondLst>
                                            <p:cond delay="0"/>
                                          </p:stCondLst>
                                        </p:cTn>
                                        <p:tgtEl>
                                          <p:spTgt spid="16"/>
                                        </p:tgtEl>
                                        <p:attrNameLst>
                                          <p:attrName>style.visibility</p:attrName>
                                        </p:attrNameLst>
                                      </p:cBhvr>
                                      <p:to>
                                        <p:strVal val="visible"/>
                                      </p:to>
                                    </p:set>
                                    <p:animEffect transition="in" filter="fade">
                                      <p:cBhvr>
                                        <p:cTn id="518" dur="500"/>
                                        <p:tgtEl>
                                          <p:spTgt spid="16"/>
                                        </p:tgtEl>
                                      </p:cBhvr>
                                    </p:animEffect>
                                  </p:childTnLst>
                                </p:cTn>
                              </p:par>
                              <p:par>
                                <p:cTn id="519" presetID="10" presetClass="entr" presetSubtype="0" fill="hold" nodeType="withEffect">
                                  <p:stCondLst>
                                    <p:cond delay="0"/>
                                  </p:stCondLst>
                                  <p:childTnLst>
                                    <p:set>
                                      <p:cBhvr>
                                        <p:cTn id="520" dur="1" fill="hold">
                                          <p:stCondLst>
                                            <p:cond delay="0"/>
                                          </p:stCondLst>
                                        </p:cTn>
                                        <p:tgtEl>
                                          <p:spTgt spid="1041"/>
                                        </p:tgtEl>
                                        <p:attrNameLst>
                                          <p:attrName>style.visibility</p:attrName>
                                        </p:attrNameLst>
                                      </p:cBhvr>
                                      <p:to>
                                        <p:strVal val="visible"/>
                                      </p:to>
                                    </p:set>
                                    <p:animEffect transition="in" filter="fade">
                                      <p:cBhvr>
                                        <p:cTn id="521" dur="10"/>
                                        <p:tgtEl>
                                          <p:spTgt spid="1041"/>
                                        </p:tgtEl>
                                      </p:cBhvr>
                                    </p:animEffect>
                                  </p:childTnLst>
                                </p:cTn>
                              </p:par>
                              <p:par>
                                <p:cTn id="522" presetID="0" presetClass="path" presetSubtype="0" repeatCount="indefinite" fill="hold" nodeType="withEffect">
                                  <p:stCondLst>
                                    <p:cond delay="0"/>
                                  </p:stCondLst>
                                  <p:childTnLst>
                                    <p:animMotion origin="layout" path="M -0.00013 3.7037E-7 L 0.06185 3.7037E-7 L 0.06654 0.00046 L 0.07122 0.00393 L 0.07461 0.01134 L 0.07513 0.02268 L 0.07487 0.18449 L 0.08789 0.18889 L 0.10091 0.18727 L 0.11302 0.18426 L 0.12305 0.16574 " pathEditMode="relative" rAng="0" ptsTypes="AAAAAAAAAAA">
                                      <p:cBhvr>
                                        <p:cTn id="523" dur="2000" fill="hold"/>
                                        <p:tgtEl>
                                          <p:spTgt spid="1041"/>
                                        </p:tgtEl>
                                        <p:attrNameLst>
                                          <p:attrName>ppt_x</p:attrName>
                                          <p:attrName>ppt_y</p:attrName>
                                        </p:attrNameLst>
                                      </p:cBhvr>
                                      <p:rCtr x="6159" y="9444"/>
                                    </p:animMotion>
                                  </p:childTnLst>
                                </p:cTn>
                              </p:par>
                              <p:par>
                                <p:cTn id="524" presetID="10" presetClass="entr" presetSubtype="0" fill="hold" nodeType="withEffect">
                                  <p:stCondLst>
                                    <p:cond delay="500"/>
                                  </p:stCondLst>
                                  <p:childTnLst>
                                    <p:set>
                                      <p:cBhvr>
                                        <p:cTn id="525" dur="1" fill="hold">
                                          <p:stCondLst>
                                            <p:cond delay="0"/>
                                          </p:stCondLst>
                                        </p:cTn>
                                        <p:tgtEl>
                                          <p:spTgt spid="1049"/>
                                        </p:tgtEl>
                                        <p:attrNameLst>
                                          <p:attrName>style.visibility</p:attrName>
                                        </p:attrNameLst>
                                      </p:cBhvr>
                                      <p:to>
                                        <p:strVal val="visible"/>
                                      </p:to>
                                    </p:set>
                                    <p:animEffect transition="in" filter="fade">
                                      <p:cBhvr>
                                        <p:cTn id="526" dur="10"/>
                                        <p:tgtEl>
                                          <p:spTgt spid="1049"/>
                                        </p:tgtEl>
                                      </p:cBhvr>
                                    </p:animEffect>
                                  </p:childTnLst>
                                </p:cTn>
                              </p:par>
                              <p:par>
                                <p:cTn id="527" presetID="0" presetClass="path" presetSubtype="0" repeatCount="indefinite" fill="hold" nodeType="withEffect">
                                  <p:stCondLst>
                                    <p:cond delay="500"/>
                                  </p:stCondLst>
                                  <p:childTnLst>
                                    <p:animMotion origin="layout" path="M -0.00013 3.7037E-7 L 0.06185 3.7037E-7 L 0.06654 0.00046 L 0.07122 0.00393 L 0.07461 0.01134 L 0.07513 0.02268 L 0.07487 0.18449 L 0.07227 0.19282 L 0.06159 0.19329 L 0.04622 0.1912 L 0.03021 0.17315 " pathEditMode="relative" rAng="0" ptsTypes="AAAAAAAAAAA">
                                      <p:cBhvr>
                                        <p:cTn id="528" dur="2000" fill="hold"/>
                                        <p:tgtEl>
                                          <p:spTgt spid="1049"/>
                                        </p:tgtEl>
                                        <p:attrNameLst>
                                          <p:attrName>ppt_x</p:attrName>
                                          <p:attrName>ppt_y</p:attrName>
                                        </p:attrNameLst>
                                      </p:cBhvr>
                                      <p:rCtr x="3763" y="9653"/>
                                    </p:animMotion>
                                  </p:childTnLst>
                                </p:cTn>
                              </p:par>
                              <p:par>
                                <p:cTn id="529" presetID="10" presetClass="entr" presetSubtype="0" fill="hold" nodeType="withEffect">
                                  <p:stCondLst>
                                    <p:cond delay="1000"/>
                                  </p:stCondLst>
                                  <p:childTnLst>
                                    <p:set>
                                      <p:cBhvr>
                                        <p:cTn id="530" dur="1" fill="hold">
                                          <p:stCondLst>
                                            <p:cond delay="0"/>
                                          </p:stCondLst>
                                        </p:cTn>
                                        <p:tgtEl>
                                          <p:spTgt spid="1045"/>
                                        </p:tgtEl>
                                        <p:attrNameLst>
                                          <p:attrName>style.visibility</p:attrName>
                                        </p:attrNameLst>
                                      </p:cBhvr>
                                      <p:to>
                                        <p:strVal val="visible"/>
                                      </p:to>
                                    </p:set>
                                    <p:animEffect transition="in" filter="fade">
                                      <p:cBhvr>
                                        <p:cTn id="531" dur="10"/>
                                        <p:tgtEl>
                                          <p:spTgt spid="1045"/>
                                        </p:tgtEl>
                                      </p:cBhvr>
                                    </p:animEffect>
                                  </p:childTnLst>
                                </p:cTn>
                              </p:par>
                              <p:par>
                                <p:cTn id="532" presetID="0" presetClass="path" presetSubtype="0" repeatCount="indefinite" fill="hold" nodeType="withEffect">
                                  <p:stCondLst>
                                    <p:cond delay="1000"/>
                                  </p:stCondLst>
                                  <p:childTnLst>
                                    <p:animMotion origin="layout" path="M -0.00013 3.7037E-7 L 0.06185 3.7037E-7 L 0.06654 0.00046 L 0.07122 0.00393 L 0.07461 0.01134 L 0.07513 0.02268 L 0.07487 0.18773 L 0.08698 0.19236 L 0.09909 0.1838 L 0.10156 0.175 L 0.10365 0.1581 " pathEditMode="relative" rAng="0" ptsTypes="AAAAAAAAAAA">
                                      <p:cBhvr>
                                        <p:cTn id="533" dur="2000" fill="hold"/>
                                        <p:tgtEl>
                                          <p:spTgt spid="1045"/>
                                        </p:tgtEl>
                                        <p:attrNameLst>
                                          <p:attrName>ppt_x</p:attrName>
                                          <p:attrName>ppt_y</p:attrName>
                                        </p:attrNameLst>
                                      </p:cBhvr>
                                      <p:rCtr x="5182" y="9606"/>
                                    </p:animMotion>
                                  </p:childTnLst>
                                </p:cTn>
                              </p:par>
                              <p:par>
                                <p:cTn id="534" presetID="10" presetClass="entr" presetSubtype="0" fill="hold" nodeType="withEffect">
                                  <p:stCondLst>
                                    <p:cond delay="1500"/>
                                  </p:stCondLst>
                                  <p:childTnLst>
                                    <p:set>
                                      <p:cBhvr>
                                        <p:cTn id="535" dur="1" fill="hold">
                                          <p:stCondLst>
                                            <p:cond delay="0"/>
                                          </p:stCondLst>
                                        </p:cTn>
                                        <p:tgtEl>
                                          <p:spTgt spid="1053"/>
                                        </p:tgtEl>
                                        <p:attrNameLst>
                                          <p:attrName>style.visibility</p:attrName>
                                        </p:attrNameLst>
                                      </p:cBhvr>
                                      <p:to>
                                        <p:strVal val="visible"/>
                                      </p:to>
                                    </p:set>
                                    <p:animEffect transition="in" filter="fade">
                                      <p:cBhvr>
                                        <p:cTn id="536" dur="10"/>
                                        <p:tgtEl>
                                          <p:spTgt spid="1053"/>
                                        </p:tgtEl>
                                      </p:cBhvr>
                                    </p:animEffect>
                                  </p:childTnLst>
                                </p:cTn>
                              </p:par>
                              <p:par>
                                <p:cTn id="537" presetID="0" presetClass="path" presetSubtype="0" repeatCount="indefinite" fill="hold" nodeType="withEffect">
                                  <p:stCondLst>
                                    <p:cond delay="1500"/>
                                  </p:stCondLst>
                                  <p:childTnLst>
                                    <p:animMotion origin="layout" path="M -0.00013 -1.11111E-6 L 0.06185 -1.11111E-6 L 0.06654 0.00046 L 0.07122 0.00394 L 0.07461 0.01134 L 0.07513 0.02269 L 0.07487 0.18773 L 0.06758 0.18843 L 0.05937 0.18773 L 0.05104 0.17708 L 0.04805 0.15533 " pathEditMode="relative" rAng="0" ptsTypes="AAAAAAAAAAA">
                                      <p:cBhvr>
                                        <p:cTn id="538" dur="2000" fill="hold"/>
                                        <p:tgtEl>
                                          <p:spTgt spid="1053"/>
                                        </p:tgtEl>
                                        <p:attrNameLst>
                                          <p:attrName>ppt_x</p:attrName>
                                          <p:attrName>ppt_y</p:attrName>
                                        </p:attrNameLst>
                                      </p:cBhvr>
                                      <p:rCtr x="3763" y="9421"/>
                                    </p:animMotion>
                                  </p:childTnLst>
                                </p:cTn>
                              </p:par>
                              <p:par>
                                <p:cTn id="539" presetID="14" presetClass="exit" presetSubtype="10" fill="hold" nodeType="withEffect">
                                  <p:stCondLst>
                                    <p:cond delay="4000"/>
                                  </p:stCondLst>
                                  <p:childTnLst>
                                    <p:animEffect transition="out" filter="randombar(horizontal)">
                                      <p:cBhvr>
                                        <p:cTn id="540" dur="10000"/>
                                        <p:tgtEl>
                                          <p:spTgt spid="21"/>
                                        </p:tgtEl>
                                      </p:cBhvr>
                                    </p:animEffect>
                                    <p:set>
                                      <p:cBhvr>
                                        <p:cTn id="541" dur="1" fill="hold">
                                          <p:stCondLst>
                                            <p:cond delay="9999"/>
                                          </p:stCondLst>
                                        </p:cTn>
                                        <p:tgtEl>
                                          <p:spTgt spid="21"/>
                                        </p:tgtEl>
                                        <p:attrNameLst>
                                          <p:attrName>style.visibility</p:attrName>
                                        </p:attrNameLst>
                                      </p:cBhvr>
                                      <p:to>
                                        <p:strVal val="hidden"/>
                                      </p:to>
                                    </p:set>
                                  </p:child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nodeType="clickEffect">
                                  <p:stCondLst>
                                    <p:cond delay="0"/>
                                  </p:stCondLst>
                                  <p:childTnLst>
                                    <p:set>
                                      <p:cBhvr>
                                        <p:cTn id="545" dur="1" fill="hold">
                                          <p:stCondLst>
                                            <p:cond delay="0"/>
                                          </p:stCondLst>
                                        </p:cTn>
                                        <p:tgtEl>
                                          <p:spTgt spid="1057"/>
                                        </p:tgtEl>
                                        <p:attrNameLst>
                                          <p:attrName>style.visibility</p:attrName>
                                        </p:attrNameLst>
                                      </p:cBhvr>
                                      <p:to>
                                        <p:strVal val="visible"/>
                                      </p:to>
                                    </p:set>
                                    <p:animEffect transition="in" filter="fade">
                                      <p:cBhvr>
                                        <p:cTn id="546" dur="10"/>
                                        <p:tgtEl>
                                          <p:spTgt spid="1057"/>
                                        </p:tgtEl>
                                      </p:cBhvr>
                                    </p:animEffect>
                                  </p:childTnLst>
                                </p:cTn>
                              </p:par>
                              <p:par>
                                <p:cTn id="547" presetID="0" presetClass="path" presetSubtype="0" repeatCount="5000" fill="hold" nodeType="withEffect">
                                  <p:stCondLst>
                                    <p:cond delay="0"/>
                                  </p:stCondLst>
                                  <p:childTnLst>
                                    <p:animMotion origin="layout" path="M 3.125E-6 -3.7037E-7 L -0.00157 0.0213 L -0.00261 0.04815 L -0.0069 0.10718 " pathEditMode="relative" rAng="0" ptsTypes="AAAA">
                                      <p:cBhvr>
                                        <p:cTn id="548" dur="2000" fill="hold"/>
                                        <p:tgtEl>
                                          <p:spTgt spid="1057"/>
                                        </p:tgtEl>
                                        <p:attrNameLst>
                                          <p:attrName>ppt_x</p:attrName>
                                          <p:attrName>ppt_y</p:attrName>
                                        </p:attrNameLst>
                                      </p:cBhvr>
                                      <p:rCtr x="-352" y="5347"/>
                                    </p:animMotion>
                                  </p:childTnLst>
                                  <p:subTnLst>
                                    <p:set>
                                      <p:cBhvr override="childStyle">
                                        <p:cTn dur="1" fill="hold" display="0" masterRel="sameClick" afterEffect="1">
                                          <p:stCondLst>
                                            <p:cond evt="end" delay="0">
                                              <p:tn val="547"/>
                                            </p:cond>
                                          </p:stCondLst>
                                        </p:cTn>
                                        <p:tgtEl>
                                          <p:spTgt spid="1057"/>
                                        </p:tgtEl>
                                        <p:attrNameLst>
                                          <p:attrName>style.visibility</p:attrName>
                                        </p:attrNameLst>
                                      </p:cBhvr>
                                      <p:to>
                                        <p:strVal val="hidden"/>
                                      </p:to>
                                    </p:set>
                                  </p:subTnLst>
                                </p:cTn>
                              </p:par>
                              <p:par>
                                <p:cTn id="549" presetID="10" presetClass="entr" presetSubtype="0" fill="hold" nodeType="withEffect">
                                  <p:stCondLst>
                                    <p:cond delay="250"/>
                                  </p:stCondLst>
                                  <p:childTnLst>
                                    <p:set>
                                      <p:cBhvr>
                                        <p:cTn id="550" dur="1" fill="hold">
                                          <p:stCondLst>
                                            <p:cond delay="0"/>
                                          </p:stCondLst>
                                        </p:cTn>
                                        <p:tgtEl>
                                          <p:spTgt spid="1058"/>
                                        </p:tgtEl>
                                        <p:attrNameLst>
                                          <p:attrName>style.visibility</p:attrName>
                                        </p:attrNameLst>
                                      </p:cBhvr>
                                      <p:to>
                                        <p:strVal val="visible"/>
                                      </p:to>
                                    </p:set>
                                    <p:animEffect transition="in" filter="fade">
                                      <p:cBhvr>
                                        <p:cTn id="551" dur="10"/>
                                        <p:tgtEl>
                                          <p:spTgt spid="1058"/>
                                        </p:tgtEl>
                                      </p:cBhvr>
                                    </p:animEffect>
                                  </p:childTnLst>
                                </p:cTn>
                              </p:par>
                              <p:par>
                                <p:cTn id="552" presetID="0" presetClass="path" presetSubtype="0" repeatCount="5000" fill="hold" nodeType="withEffect">
                                  <p:stCondLst>
                                    <p:cond delay="250"/>
                                  </p:stCondLst>
                                  <p:childTnLst>
                                    <p:animMotion origin="layout" path="M -8.33333E-7 -1.85185E-6 L -0.00156 0.0213 L -0.0026 0.04815 L -0.00312 0.11019 " pathEditMode="relative" rAng="0" ptsTypes="AAAA">
                                      <p:cBhvr>
                                        <p:cTn id="553" dur="2000" fill="hold"/>
                                        <p:tgtEl>
                                          <p:spTgt spid="1058"/>
                                        </p:tgtEl>
                                        <p:attrNameLst>
                                          <p:attrName>ppt_x</p:attrName>
                                          <p:attrName>ppt_y</p:attrName>
                                        </p:attrNameLst>
                                      </p:cBhvr>
                                      <p:rCtr x="-156" y="5509"/>
                                    </p:animMotion>
                                  </p:childTnLst>
                                  <p:subTnLst>
                                    <p:set>
                                      <p:cBhvr override="childStyle">
                                        <p:cTn dur="1" fill="hold" display="0" masterRel="sameClick" afterEffect="1">
                                          <p:stCondLst>
                                            <p:cond evt="end" delay="0">
                                              <p:tn val="552"/>
                                            </p:cond>
                                          </p:stCondLst>
                                        </p:cTn>
                                        <p:tgtEl>
                                          <p:spTgt spid="1058"/>
                                        </p:tgtEl>
                                        <p:attrNameLst>
                                          <p:attrName>style.visibility</p:attrName>
                                        </p:attrNameLst>
                                      </p:cBhvr>
                                      <p:to>
                                        <p:strVal val="hidden"/>
                                      </p:to>
                                    </p:set>
                                  </p:subTnLst>
                                </p:cTn>
                              </p:par>
                              <p:par>
                                <p:cTn id="554" presetID="10" presetClass="entr" presetSubtype="0" fill="hold" nodeType="withEffect">
                                  <p:stCondLst>
                                    <p:cond delay="500"/>
                                  </p:stCondLst>
                                  <p:childTnLst>
                                    <p:set>
                                      <p:cBhvr>
                                        <p:cTn id="555" dur="1" fill="hold">
                                          <p:stCondLst>
                                            <p:cond delay="0"/>
                                          </p:stCondLst>
                                        </p:cTn>
                                        <p:tgtEl>
                                          <p:spTgt spid="1059"/>
                                        </p:tgtEl>
                                        <p:attrNameLst>
                                          <p:attrName>style.visibility</p:attrName>
                                        </p:attrNameLst>
                                      </p:cBhvr>
                                      <p:to>
                                        <p:strVal val="visible"/>
                                      </p:to>
                                    </p:set>
                                    <p:animEffect transition="in" filter="fade">
                                      <p:cBhvr>
                                        <p:cTn id="556" dur="10"/>
                                        <p:tgtEl>
                                          <p:spTgt spid="1059"/>
                                        </p:tgtEl>
                                      </p:cBhvr>
                                    </p:animEffect>
                                  </p:childTnLst>
                                </p:cTn>
                              </p:par>
                              <p:par>
                                <p:cTn id="557" presetID="0" presetClass="path" presetSubtype="0" repeatCount="5000" fill="hold" nodeType="withEffect">
                                  <p:stCondLst>
                                    <p:cond delay="500"/>
                                  </p:stCondLst>
                                  <p:childTnLst>
                                    <p:animMotion origin="layout" path="M -3.95833E-6 -1.85185E-6 L -0.00013 0.02014 L 0.00013 0.04815 L -0.00013 0.07685 L 0.00052 0.10695 " pathEditMode="relative" rAng="0" ptsTypes="AAAAA">
                                      <p:cBhvr>
                                        <p:cTn id="558" dur="2000" fill="hold"/>
                                        <p:tgtEl>
                                          <p:spTgt spid="1059"/>
                                        </p:tgtEl>
                                        <p:attrNameLst>
                                          <p:attrName>ppt_x</p:attrName>
                                          <p:attrName>ppt_y</p:attrName>
                                        </p:attrNameLst>
                                      </p:cBhvr>
                                      <p:rCtr x="13" y="5347"/>
                                    </p:animMotion>
                                  </p:childTnLst>
                                  <p:subTnLst>
                                    <p:set>
                                      <p:cBhvr override="childStyle">
                                        <p:cTn dur="1" fill="hold" display="0" masterRel="sameClick" afterEffect="1">
                                          <p:stCondLst>
                                            <p:cond evt="end" delay="0">
                                              <p:tn val="557"/>
                                            </p:cond>
                                          </p:stCondLst>
                                        </p:cTn>
                                        <p:tgtEl>
                                          <p:spTgt spid="1059"/>
                                        </p:tgtEl>
                                        <p:attrNameLst>
                                          <p:attrName>style.visibility</p:attrName>
                                        </p:attrNameLst>
                                      </p:cBhvr>
                                      <p:to>
                                        <p:strVal val="hidden"/>
                                      </p:to>
                                    </p:set>
                                  </p:subTnLst>
                                </p:cTn>
                              </p:par>
                              <p:par>
                                <p:cTn id="559" presetID="10" presetClass="entr" presetSubtype="0" fill="hold" nodeType="withEffect">
                                  <p:stCondLst>
                                    <p:cond delay="750"/>
                                  </p:stCondLst>
                                  <p:childTnLst>
                                    <p:set>
                                      <p:cBhvr>
                                        <p:cTn id="560" dur="1" fill="hold">
                                          <p:stCondLst>
                                            <p:cond delay="0"/>
                                          </p:stCondLst>
                                        </p:cTn>
                                        <p:tgtEl>
                                          <p:spTgt spid="1060"/>
                                        </p:tgtEl>
                                        <p:attrNameLst>
                                          <p:attrName>style.visibility</p:attrName>
                                        </p:attrNameLst>
                                      </p:cBhvr>
                                      <p:to>
                                        <p:strVal val="visible"/>
                                      </p:to>
                                    </p:set>
                                    <p:animEffect transition="in" filter="fade">
                                      <p:cBhvr>
                                        <p:cTn id="561" dur="10"/>
                                        <p:tgtEl>
                                          <p:spTgt spid="1060"/>
                                        </p:tgtEl>
                                      </p:cBhvr>
                                    </p:animEffect>
                                  </p:childTnLst>
                                </p:cTn>
                              </p:par>
                              <p:par>
                                <p:cTn id="562" presetID="0" presetClass="path" presetSubtype="0" repeatCount="5000" fill="hold" nodeType="withEffect">
                                  <p:stCondLst>
                                    <p:cond delay="750"/>
                                  </p:stCondLst>
                                  <p:childTnLst>
                                    <p:animMotion origin="layout" path="M 4.58333E-6 -4.81481E-6 L -0.00157 0.0213 L -0.00612 0.05163 L -0.01368 0.11737 " pathEditMode="relative" rAng="0" ptsTypes="AAAA">
                                      <p:cBhvr>
                                        <p:cTn id="563" dur="2000" fill="hold"/>
                                        <p:tgtEl>
                                          <p:spTgt spid="1060"/>
                                        </p:tgtEl>
                                        <p:attrNameLst>
                                          <p:attrName>ppt_x</p:attrName>
                                          <p:attrName>ppt_y</p:attrName>
                                        </p:attrNameLst>
                                      </p:cBhvr>
                                      <p:rCtr x="-690" y="5856"/>
                                    </p:animMotion>
                                  </p:childTnLst>
                                  <p:subTnLst>
                                    <p:set>
                                      <p:cBhvr override="childStyle">
                                        <p:cTn dur="1" fill="hold" display="0" masterRel="sameClick" afterEffect="1">
                                          <p:stCondLst>
                                            <p:cond evt="end" delay="0">
                                              <p:tn val="562"/>
                                            </p:cond>
                                          </p:stCondLst>
                                        </p:cTn>
                                        <p:tgtEl>
                                          <p:spTgt spid="1060"/>
                                        </p:tgtEl>
                                        <p:attrNameLst>
                                          <p:attrName>style.visibility</p:attrName>
                                        </p:attrNameLst>
                                      </p:cBhvr>
                                      <p:to>
                                        <p:strVal val="hidden"/>
                                      </p:to>
                                    </p:set>
                                  </p:subTnLst>
                                </p:cTn>
                              </p:par>
                              <p:par>
                                <p:cTn id="564" presetID="10" presetClass="entr" presetSubtype="0" fill="hold" nodeType="withEffect">
                                  <p:stCondLst>
                                    <p:cond delay="1000"/>
                                  </p:stCondLst>
                                  <p:childTnLst>
                                    <p:set>
                                      <p:cBhvr>
                                        <p:cTn id="565" dur="1" fill="hold">
                                          <p:stCondLst>
                                            <p:cond delay="0"/>
                                          </p:stCondLst>
                                        </p:cTn>
                                        <p:tgtEl>
                                          <p:spTgt spid="1061"/>
                                        </p:tgtEl>
                                        <p:attrNameLst>
                                          <p:attrName>style.visibility</p:attrName>
                                        </p:attrNameLst>
                                      </p:cBhvr>
                                      <p:to>
                                        <p:strVal val="visible"/>
                                      </p:to>
                                    </p:set>
                                    <p:animEffect transition="in" filter="fade">
                                      <p:cBhvr>
                                        <p:cTn id="566" dur="10"/>
                                        <p:tgtEl>
                                          <p:spTgt spid="1061"/>
                                        </p:tgtEl>
                                      </p:cBhvr>
                                    </p:animEffect>
                                  </p:childTnLst>
                                </p:cTn>
                              </p:par>
                              <p:par>
                                <p:cTn id="567" presetID="0" presetClass="path" presetSubtype="0" repeatCount="5000" fill="hold" nodeType="withEffect">
                                  <p:stCondLst>
                                    <p:cond delay="1000"/>
                                  </p:stCondLst>
                                  <p:childTnLst>
                                    <p:animMotion origin="layout" path="M 4.16667E-7 2.22222E-6 L -0.00156 0.02129 L -0.0026 0.04815 L -0.00781 0.11597 " pathEditMode="relative" rAng="0" ptsTypes="AAAA">
                                      <p:cBhvr>
                                        <p:cTn id="568" dur="2000" fill="hold"/>
                                        <p:tgtEl>
                                          <p:spTgt spid="1061"/>
                                        </p:tgtEl>
                                        <p:attrNameLst>
                                          <p:attrName>ppt_x</p:attrName>
                                          <p:attrName>ppt_y</p:attrName>
                                        </p:attrNameLst>
                                      </p:cBhvr>
                                      <p:rCtr x="-391" y="5787"/>
                                    </p:animMotion>
                                  </p:childTnLst>
                                  <p:subTnLst>
                                    <p:set>
                                      <p:cBhvr override="childStyle">
                                        <p:cTn dur="1" fill="hold" display="0" masterRel="sameClick" afterEffect="1">
                                          <p:stCondLst>
                                            <p:cond evt="end" delay="0">
                                              <p:tn val="567"/>
                                            </p:cond>
                                          </p:stCondLst>
                                        </p:cTn>
                                        <p:tgtEl>
                                          <p:spTgt spid="1061"/>
                                        </p:tgtEl>
                                        <p:attrNameLst>
                                          <p:attrName>style.visibility</p:attrName>
                                        </p:attrNameLst>
                                      </p:cBhvr>
                                      <p:to>
                                        <p:strVal val="hidden"/>
                                      </p:to>
                                    </p:set>
                                  </p:subTnLst>
                                </p:cTn>
                              </p:par>
                              <p:par>
                                <p:cTn id="569" presetID="10" presetClass="entr" presetSubtype="0" fill="hold" nodeType="withEffect">
                                  <p:stCondLst>
                                    <p:cond delay="1500"/>
                                  </p:stCondLst>
                                  <p:childTnLst>
                                    <p:set>
                                      <p:cBhvr>
                                        <p:cTn id="570" dur="1" fill="hold">
                                          <p:stCondLst>
                                            <p:cond delay="0"/>
                                          </p:stCondLst>
                                        </p:cTn>
                                        <p:tgtEl>
                                          <p:spTgt spid="1062"/>
                                        </p:tgtEl>
                                        <p:attrNameLst>
                                          <p:attrName>style.visibility</p:attrName>
                                        </p:attrNameLst>
                                      </p:cBhvr>
                                      <p:to>
                                        <p:strVal val="visible"/>
                                      </p:to>
                                    </p:set>
                                    <p:animEffect transition="in" filter="fade">
                                      <p:cBhvr>
                                        <p:cTn id="571" dur="10"/>
                                        <p:tgtEl>
                                          <p:spTgt spid="1062"/>
                                        </p:tgtEl>
                                      </p:cBhvr>
                                    </p:animEffect>
                                  </p:childTnLst>
                                </p:cTn>
                              </p:par>
                              <p:par>
                                <p:cTn id="572" presetID="0" presetClass="path" presetSubtype="0" repeatCount="5000" fill="hold" nodeType="withEffect">
                                  <p:stCondLst>
                                    <p:cond delay="1500"/>
                                  </p:stCondLst>
                                  <p:childTnLst>
                                    <p:animMotion origin="layout" path="M -2.70833E-6 3.7037E-6 L -0.00013 0.02014 L 0.00013 0.04814 L -0.00013 0.07685 L -0.00351 0.11389 " pathEditMode="relative" rAng="0" ptsTypes="AAAAA">
                                      <p:cBhvr>
                                        <p:cTn id="573" dur="2000" fill="hold"/>
                                        <p:tgtEl>
                                          <p:spTgt spid="1062"/>
                                        </p:tgtEl>
                                        <p:attrNameLst>
                                          <p:attrName>ppt_x</p:attrName>
                                          <p:attrName>ppt_y</p:attrName>
                                        </p:attrNameLst>
                                      </p:cBhvr>
                                      <p:rCtr x="-169" y="5694"/>
                                    </p:animMotion>
                                  </p:childTnLst>
                                  <p:subTnLst>
                                    <p:set>
                                      <p:cBhvr override="childStyle">
                                        <p:cTn dur="1" fill="hold" display="0" masterRel="sameClick" afterEffect="1">
                                          <p:stCondLst>
                                            <p:cond evt="end" delay="0">
                                              <p:tn val="572"/>
                                            </p:cond>
                                          </p:stCondLst>
                                        </p:cTn>
                                        <p:tgtEl>
                                          <p:spTgt spid="1062"/>
                                        </p:tgtEl>
                                        <p:attrNameLst>
                                          <p:attrName>style.visibility</p:attrName>
                                        </p:attrNameLst>
                                      </p:cBhvr>
                                      <p:to>
                                        <p:strVal val="hidden"/>
                                      </p:to>
                                    </p:set>
                                  </p:subTnLst>
                                </p:cTn>
                              </p:par>
                              <p:par>
                                <p:cTn id="574" presetID="22" presetClass="entr" presetSubtype="1" fill="hold" nodeType="withEffect">
                                  <p:stCondLst>
                                    <p:cond delay="1500"/>
                                  </p:stCondLst>
                                  <p:childTnLst>
                                    <p:set>
                                      <p:cBhvr>
                                        <p:cTn id="575" dur="1" fill="hold">
                                          <p:stCondLst>
                                            <p:cond delay="0"/>
                                          </p:stCondLst>
                                        </p:cTn>
                                        <p:tgtEl>
                                          <p:spTgt spid="11"/>
                                        </p:tgtEl>
                                        <p:attrNameLst>
                                          <p:attrName>style.visibility</p:attrName>
                                        </p:attrNameLst>
                                      </p:cBhvr>
                                      <p:to>
                                        <p:strVal val="visible"/>
                                      </p:to>
                                    </p:set>
                                    <p:animEffect transition="in" filter="wipe(up)">
                                      <p:cBhvr>
                                        <p:cTn id="576" dur="8000"/>
                                        <p:tgtEl>
                                          <p:spTgt spid="11"/>
                                        </p:tgtEl>
                                      </p:cBhvr>
                                    </p:animEffect>
                                  </p:childTnLst>
                                </p:cTn>
                              </p:par>
                              <p:par>
                                <p:cTn id="577" presetID="0" presetClass="path" presetSubtype="0" accel="50000" decel="50000" fill="hold" nodeType="withEffect">
                                  <p:stCondLst>
                                    <p:cond delay="1500"/>
                                  </p:stCondLst>
                                  <p:childTnLst>
                                    <p:animMotion origin="layout" path="M -3.33333E-6 2.96296E-6 L 0.00039 0.13935 " pathEditMode="relative" rAng="0" ptsTypes="AA">
                                      <p:cBhvr>
                                        <p:cTn id="578" dur="10000" spd="-100000" fill="hold"/>
                                        <p:tgtEl>
                                          <p:spTgt spid="11"/>
                                        </p:tgtEl>
                                        <p:attrNameLst>
                                          <p:attrName>ppt_x</p:attrName>
                                          <p:attrName>ppt_y</p:attrName>
                                        </p:attrNameLst>
                                      </p:cBhvr>
                                      <p:rCtr x="13" y="6968"/>
                                    </p:animMotion>
                                  </p:childTnLst>
                                </p:cTn>
                              </p:par>
                            </p:childTnLst>
                          </p:cTn>
                        </p:par>
                      </p:childTnLst>
                    </p:cTn>
                  </p:par>
                  <p:par>
                    <p:cTn id="579" fill="hold">
                      <p:stCondLst>
                        <p:cond delay="indefinite"/>
                      </p:stCondLst>
                      <p:childTnLst>
                        <p:par>
                          <p:cTn id="580" fill="hold">
                            <p:stCondLst>
                              <p:cond delay="0"/>
                            </p:stCondLst>
                            <p:childTnLst>
                              <p:par>
                                <p:cTn id="581" presetID="22" presetClass="entr" presetSubtype="4" fill="hold" nodeType="clickEffect">
                                  <p:stCondLst>
                                    <p:cond delay="0"/>
                                  </p:stCondLst>
                                  <p:childTnLst>
                                    <p:set>
                                      <p:cBhvr>
                                        <p:cTn id="582" dur="1" fill="hold">
                                          <p:stCondLst>
                                            <p:cond delay="0"/>
                                          </p:stCondLst>
                                        </p:cTn>
                                        <p:tgtEl>
                                          <p:spTgt spid="4"/>
                                        </p:tgtEl>
                                        <p:attrNameLst>
                                          <p:attrName>style.visibility</p:attrName>
                                        </p:attrNameLst>
                                      </p:cBhvr>
                                      <p:to>
                                        <p:strVal val="visible"/>
                                      </p:to>
                                    </p:set>
                                    <p:animEffect transition="in" filter="wipe(down)">
                                      <p:cBhvr>
                                        <p:cTn id="583" dur="500"/>
                                        <p:tgtEl>
                                          <p:spTgt spid="4"/>
                                        </p:tgtEl>
                                      </p:cBhvr>
                                    </p:animEffect>
                                  </p:childTnLst>
                                </p:cTn>
                              </p:par>
                              <p:par>
                                <p:cTn id="584" presetID="0" presetClass="path" presetSubtype="0" accel="50000" decel="50000" fill="hold" nodeType="withEffect">
                                  <p:stCondLst>
                                    <p:cond delay="2000"/>
                                  </p:stCondLst>
                                  <p:childTnLst>
                                    <p:animMotion origin="layout" path="M -0.00052 2.96296E-6 L 0.00052 0.13889 " pathEditMode="relative" rAng="0" ptsTypes="AA">
                                      <p:cBhvr>
                                        <p:cTn id="585" dur="15000" fill="hold"/>
                                        <p:tgtEl>
                                          <p:spTgt spid="11"/>
                                        </p:tgtEl>
                                        <p:attrNameLst>
                                          <p:attrName>ppt_x</p:attrName>
                                          <p:attrName>ppt_y</p:attrName>
                                        </p:attrNameLst>
                                      </p:cBhvr>
                                      <p:rCtr x="52" y="6944"/>
                                    </p:animMotion>
                                  </p:childTnLst>
                                </p:cTn>
                              </p:par>
                              <p:par>
                                <p:cTn id="586" presetID="22" presetClass="entr" presetSubtype="4" fill="hold" nodeType="withEffect">
                                  <p:stCondLst>
                                    <p:cond delay="1000"/>
                                  </p:stCondLst>
                                  <p:childTnLst>
                                    <p:set>
                                      <p:cBhvr>
                                        <p:cTn id="587" dur="1" fill="hold">
                                          <p:stCondLst>
                                            <p:cond delay="0"/>
                                          </p:stCondLst>
                                        </p:cTn>
                                        <p:tgtEl>
                                          <p:spTgt spid="6"/>
                                        </p:tgtEl>
                                        <p:attrNameLst>
                                          <p:attrName>style.visibility</p:attrName>
                                        </p:attrNameLst>
                                      </p:cBhvr>
                                      <p:to>
                                        <p:strVal val="visible"/>
                                      </p:to>
                                    </p:set>
                                    <p:animEffect transition="in" filter="wipe(down)">
                                      <p:cBhvr>
                                        <p:cTn id="588" dur="500"/>
                                        <p:tgtEl>
                                          <p:spTgt spid="6"/>
                                        </p:tgtEl>
                                      </p:cBhvr>
                                    </p:animEffect>
                                  </p:childTnLst>
                                </p:cTn>
                              </p:par>
                              <p:par>
                                <p:cTn id="589" presetID="22" presetClass="entr" presetSubtype="4" repeatCount="indefinite" fill="hold" nodeType="withEffect">
                                  <p:stCondLst>
                                    <p:cond delay="4000"/>
                                  </p:stCondLst>
                                  <p:childTnLst>
                                    <p:set>
                                      <p:cBhvr>
                                        <p:cTn id="590" dur="1" fill="hold">
                                          <p:stCondLst>
                                            <p:cond delay="0"/>
                                          </p:stCondLst>
                                        </p:cTn>
                                        <p:tgtEl>
                                          <p:spTgt spid="10"/>
                                        </p:tgtEl>
                                        <p:attrNameLst>
                                          <p:attrName>style.visibility</p:attrName>
                                        </p:attrNameLst>
                                      </p:cBhvr>
                                      <p:to>
                                        <p:strVal val="visible"/>
                                      </p:to>
                                    </p:set>
                                    <p:animEffect transition="in" filter="wipe(down)">
                                      <p:cBhvr>
                                        <p:cTn id="591" dur="2000"/>
                                        <p:tgtEl>
                                          <p:spTgt spid="10"/>
                                        </p:tgtEl>
                                      </p:cBhvr>
                                    </p:animEffect>
                                  </p:childTnLst>
                                </p:cTn>
                              </p:par>
                              <p:par>
                                <p:cTn id="592" presetID="22" presetClass="exit" presetSubtype="4" fill="hold" nodeType="withEffect">
                                  <p:stCondLst>
                                    <p:cond delay="2000"/>
                                  </p:stCondLst>
                                  <p:childTnLst>
                                    <p:animEffect transition="out" filter="wipe(down)">
                                      <p:cBhvr>
                                        <p:cTn id="593" dur="20000"/>
                                        <p:tgtEl>
                                          <p:spTgt spid="11"/>
                                        </p:tgtEl>
                                      </p:cBhvr>
                                    </p:animEffect>
                                    <p:set>
                                      <p:cBhvr>
                                        <p:cTn id="594" dur="1" fill="hold">
                                          <p:stCondLst>
                                            <p:cond delay="19999"/>
                                          </p:stCondLst>
                                        </p:cTn>
                                        <p:tgtEl>
                                          <p:spTgt spid="11"/>
                                        </p:tgtEl>
                                        <p:attrNameLst>
                                          <p:attrName>style.visibility</p:attrName>
                                        </p:attrNameLst>
                                      </p:cBhvr>
                                      <p:to>
                                        <p:strVal val="hidden"/>
                                      </p:to>
                                    </p:set>
                                  </p:childTnLst>
                                </p:cTn>
                              </p:par>
                              <p:par>
                                <p:cTn id="595" presetID="22" presetClass="entr" presetSubtype="1" fill="hold" nodeType="withEffect">
                                  <p:stCondLst>
                                    <p:cond delay="2000"/>
                                  </p:stCondLst>
                                  <p:childTnLst>
                                    <p:set>
                                      <p:cBhvr>
                                        <p:cTn id="596" dur="1" fill="hold">
                                          <p:stCondLst>
                                            <p:cond delay="0"/>
                                          </p:stCondLst>
                                        </p:cTn>
                                        <p:tgtEl>
                                          <p:spTgt spid="15"/>
                                        </p:tgtEl>
                                        <p:attrNameLst>
                                          <p:attrName>style.visibility</p:attrName>
                                        </p:attrNameLst>
                                      </p:cBhvr>
                                      <p:to>
                                        <p:strVal val="visible"/>
                                      </p:to>
                                    </p:set>
                                    <p:animEffect transition="in" filter="wipe(up)">
                                      <p:cBhvr>
                                        <p:cTn id="597" dur="8000"/>
                                        <p:tgtEl>
                                          <p:spTgt spid="15"/>
                                        </p:tgtEl>
                                      </p:cBhvr>
                                    </p:animEffect>
                                  </p:childTnLst>
                                </p:cTn>
                              </p:par>
                              <p:par>
                                <p:cTn id="598" presetID="0" presetClass="path" presetSubtype="0" accel="50000" decel="50000" fill="hold" nodeType="withEffect">
                                  <p:stCondLst>
                                    <p:cond delay="2000"/>
                                  </p:stCondLst>
                                  <p:childTnLst>
                                    <p:animMotion origin="layout" path="M 0.00482 0.00301 L 0.00482 0.10301 " pathEditMode="relative" rAng="0" ptsTypes="AA">
                                      <p:cBhvr>
                                        <p:cTn id="599" dur="10000" spd="-100000" fill="hold"/>
                                        <p:tgtEl>
                                          <p:spTgt spid="15"/>
                                        </p:tgtEl>
                                        <p:attrNameLst>
                                          <p:attrName>ppt_x</p:attrName>
                                          <p:attrName>ppt_y</p:attrName>
                                        </p:attrNameLst>
                                      </p:cBhvr>
                                      <p:rCtr x="0" y="5000"/>
                                    </p:animMotion>
                                  </p:childTnLst>
                                </p:cTn>
                              </p:par>
                              <p:par>
                                <p:cTn id="600" presetID="22" presetClass="entr" presetSubtype="2" fill="hold" nodeType="withEffect">
                                  <p:stCondLst>
                                    <p:cond delay="15000"/>
                                  </p:stCondLst>
                                  <p:childTnLst>
                                    <p:set>
                                      <p:cBhvr>
                                        <p:cTn id="601" dur="1" fill="hold">
                                          <p:stCondLst>
                                            <p:cond delay="0"/>
                                          </p:stCondLst>
                                        </p:cTn>
                                        <p:tgtEl>
                                          <p:spTgt spid="1067"/>
                                        </p:tgtEl>
                                        <p:attrNameLst>
                                          <p:attrName>style.visibility</p:attrName>
                                        </p:attrNameLst>
                                      </p:cBhvr>
                                      <p:to>
                                        <p:strVal val="visible"/>
                                      </p:to>
                                    </p:set>
                                    <p:animEffect transition="in" filter="wipe(right)">
                                      <p:cBhvr>
                                        <p:cTn id="602" dur="1000"/>
                                        <p:tgtEl>
                                          <p:spTgt spid="1067"/>
                                        </p:tgtEl>
                                      </p:cBhvr>
                                    </p:animEffect>
                                  </p:childTnLst>
                                </p:cTn>
                              </p:par>
                              <p:par>
                                <p:cTn id="603" presetID="10" presetClass="entr" presetSubtype="0" fill="hold" nodeType="withEffect">
                                  <p:stCondLst>
                                    <p:cond delay="16000"/>
                                  </p:stCondLst>
                                  <p:childTnLst>
                                    <p:set>
                                      <p:cBhvr>
                                        <p:cTn id="604" dur="1" fill="hold">
                                          <p:stCondLst>
                                            <p:cond delay="0"/>
                                          </p:stCondLst>
                                        </p:cTn>
                                        <p:tgtEl>
                                          <p:spTgt spid="1068"/>
                                        </p:tgtEl>
                                        <p:attrNameLst>
                                          <p:attrName>style.visibility</p:attrName>
                                        </p:attrNameLst>
                                      </p:cBhvr>
                                      <p:to>
                                        <p:strVal val="visible"/>
                                      </p:to>
                                    </p:set>
                                    <p:animEffect transition="in" filter="fade">
                                      <p:cBhvr>
                                        <p:cTn id="605"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6" restart="whenNotActive" fill="hold" evtFilter="cancelBubble" nodeType="interactiveSeq">
                <p:stCondLst>
                  <p:cond evt="onClick" delay="0">
                    <p:tgtEl>
                      <p:spTgt spid="522"/>
                    </p:tgtEl>
                  </p:cond>
                </p:stCondLst>
                <p:endSync evt="end" delay="0">
                  <p:rtn val="all"/>
                </p:endSync>
                <p:childTnLst>
                  <p:par>
                    <p:cTn id="607" fill="hold">
                      <p:stCondLst>
                        <p:cond delay="0"/>
                      </p:stCondLst>
                      <p:childTnLst>
                        <p:par>
                          <p:cTn id="608" fill="hold">
                            <p:stCondLst>
                              <p:cond delay="0"/>
                            </p:stCondLst>
                            <p:childTnLst>
                              <p:par>
                                <p:cTn id="609" presetID="0" presetClass="path" presetSubtype="0" accel="50000" decel="50000" fill="hold" nodeType="clickEffect">
                                  <p:stCondLst>
                                    <p:cond delay="0"/>
                                  </p:stCondLst>
                                  <p:childTnLst>
                                    <p:animMotion origin="layout" path="M 8.33333E-7 2.59259E-6 L 0.34232 -0.15023 " pathEditMode="relative" rAng="0" ptsTypes="AA">
                                      <p:cBhvr>
                                        <p:cTn id="610" dur="2000" fill="hold"/>
                                        <p:tgtEl>
                                          <p:spTgt spid="144"/>
                                        </p:tgtEl>
                                        <p:attrNameLst>
                                          <p:attrName>ppt_x</p:attrName>
                                          <p:attrName>ppt_y</p:attrName>
                                        </p:attrNameLst>
                                      </p:cBhvr>
                                      <p:rCtr x="17109" y="-7523"/>
                                    </p:animMotion>
                                  </p:childTnLst>
                                </p:cTn>
                              </p:par>
                              <p:par>
                                <p:cTn id="611" presetID="8" presetClass="emph" presetSubtype="0" fill="hold" nodeType="withEffect">
                                  <p:stCondLst>
                                    <p:cond delay="450"/>
                                  </p:stCondLst>
                                  <p:childTnLst>
                                    <p:animRot by="4200000">
                                      <p:cBhvr>
                                        <p:cTn id="612" dur="500" fill="hold"/>
                                        <p:tgtEl>
                                          <p:spTgt spid="144"/>
                                        </p:tgtEl>
                                        <p:attrNameLst>
                                          <p:attrName>r</p:attrName>
                                        </p:attrNameLst>
                                      </p:cBhvr>
                                    </p:animRot>
                                  </p:childTnLst>
                                </p:cTn>
                              </p:par>
                              <p:par>
                                <p:cTn id="613" presetID="8" presetClass="emph" presetSubtype="0" fill="hold" nodeType="withEffect">
                                  <p:stCondLst>
                                    <p:cond delay="1300"/>
                                  </p:stCondLst>
                                  <p:childTnLst>
                                    <p:animRot by="4200000">
                                      <p:cBhvr>
                                        <p:cTn id="614" dur="500" fill="hold"/>
                                        <p:tgtEl>
                                          <p:spTgt spid="144"/>
                                        </p:tgtEl>
                                        <p:attrNameLst>
                                          <p:attrName>r</p:attrName>
                                        </p:attrNameLst>
                                      </p:cBhvr>
                                    </p:animRot>
                                  </p:childTnLst>
                                </p:cTn>
                              </p:par>
                              <p:par>
                                <p:cTn id="615" presetID="10" presetClass="exit" presetSubtype="0" fill="hold" nodeType="withEffect">
                                  <p:stCondLst>
                                    <p:cond delay="1800"/>
                                  </p:stCondLst>
                                  <p:childTnLst>
                                    <p:animEffect transition="out" filter="fade">
                                      <p:cBhvr>
                                        <p:cTn id="616" dur="10"/>
                                        <p:tgtEl>
                                          <p:spTgt spid="144"/>
                                        </p:tgtEl>
                                      </p:cBhvr>
                                    </p:animEffect>
                                    <p:set>
                                      <p:cBhvr>
                                        <p:cTn id="617" dur="1" fill="hold">
                                          <p:stCondLst>
                                            <p:cond delay="9"/>
                                          </p:stCondLst>
                                        </p:cTn>
                                        <p:tgtEl>
                                          <p:spTgt spid="144"/>
                                        </p:tgtEl>
                                        <p:attrNameLst>
                                          <p:attrName>style.visibility</p:attrName>
                                        </p:attrNameLst>
                                      </p:cBhvr>
                                      <p:to>
                                        <p:strVal val="hidden"/>
                                      </p:to>
                                    </p:set>
                                  </p:childTnLst>
                                </p:cTn>
                              </p:par>
                              <p:par>
                                <p:cTn id="618" presetID="0" presetClass="path" presetSubtype="0" accel="50000" decel="50000" fill="hold" nodeType="withEffect">
                                  <p:stCondLst>
                                    <p:cond delay="2000"/>
                                  </p:stCondLst>
                                  <p:childTnLst>
                                    <p:animMotion origin="layout" path="M 2.08333E-7 4.81481E-6 L 0.35013 -0.15301 " pathEditMode="relative" rAng="0" ptsTypes="AA">
                                      <p:cBhvr>
                                        <p:cTn id="619" dur="2000" fill="hold"/>
                                        <p:tgtEl>
                                          <p:spTgt spid="107"/>
                                        </p:tgtEl>
                                        <p:attrNameLst>
                                          <p:attrName>ppt_x</p:attrName>
                                          <p:attrName>ppt_y</p:attrName>
                                        </p:attrNameLst>
                                      </p:cBhvr>
                                      <p:rCtr x="17500" y="-7662"/>
                                    </p:animMotion>
                                  </p:childTnLst>
                                </p:cTn>
                              </p:par>
                              <p:par>
                                <p:cTn id="620" presetID="8" presetClass="emph" presetSubtype="0" fill="hold" nodeType="withEffect">
                                  <p:stCondLst>
                                    <p:cond delay="2450"/>
                                  </p:stCondLst>
                                  <p:childTnLst>
                                    <p:animRot by="4200000">
                                      <p:cBhvr>
                                        <p:cTn id="621" dur="500" fill="hold"/>
                                        <p:tgtEl>
                                          <p:spTgt spid="107"/>
                                        </p:tgtEl>
                                        <p:attrNameLst>
                                          <p:attrName>r</p:attrName>
                                        </p:attrNameLst>
                                      </p:cBhvr>
                                    </p:animRot>
                                  </p:childTnLst>
                                </p:cTn>
                              </p:par>
                              <p:par>
                                <p:cTn id="622" presetID="8" presetClass="emph" presetSubtype="0" fill="hold" nodeType="withEffect">
                                  <p:stCondLst>
                                    <p:cond delay="3300"/>
                                  </p:stCondLst>
                                  <p:childTnLst>
                                    <p:animRot by="4200000">
                                      <p:cBhvr>
                                        <p:cTn id="623" dur="500" fill="hold"/>
                                        <p:tgtEl>
                                          <p:spTgt spid="107"/>
                                        </p:tgtEl>
                                        <p:attrNameLst>
                                          <p:attrName>r</p:attrName>
                                        </p:attrNameLst>
                                      </p:cBhvr>
                                    </p:animRot>
                                  </p:childTnLst>
                                </p:cTn>
                              </p:par>
                              <p:par>
                                <p:cTn id="624" presetID="10" presetClass="exit" presetSubtype="0" fill="hold" nodeType="withEffect">
                                  <p:stCondLst>
                                    <p:cond delay="3800"/>
                                  </p:stCondLst>
                                  <p:childTnLst>
                                    <p:animEffect transition="out" filter="fade">
                                      <p:cBhvr>
                                        <p:cTn id="625" dur="10"/>
                                        <p:tgtEl>
                                          <p:spTgt spid="107"/>
                                        </p:tgtEl>
                                      </p:cBhvr>
                                    </p:animEffect>
                                    <p:set>
                                      <p:cBhvr>
                                        <p:cTn id="626" dur="1" fill="hold">
                                          <p:stCondLst>
                                            <p:cond delay="9"/>
                                          </p:stCondLst>
                                        </p:cTn>
                                        <p:tgtEl>
                                          <p:spTgt spid="107"/>
                                        </p:tgtEl>
                                        <p:attrNameLst>
                                          <p:attrName>style.visibility</p:attrName>
                                        </p:attrNameLst>
                                      </p:cBhvr>
                                      <p:to>
                                        <p:strVal val="hidden"/>
                                      </p:to>
                                    </p:set>
                                  </p:childTnLst>
                                </p:cTn>
                              </p:par>
                              <p:par>
                                <p:cTn id="627" presetID="0" presetClass="path" presetSubtype="0" accel="50000" decel="50000" fill="hold" nodeType="withEffect">
                                  <p:stCondLst>
                                    <p:cond delay="4000"/>
                                  </p:stCondLst>
                                  <p:childTnLst>
                                    <p:animMotion origin="layout" path="M 8.33333E-7 2.59259E-6 L 0.34232 -0.15023 " pathEditMode="relative" rAng="0" ptsTypes="AA">
                                      <p:cBhvr>
                                        <p:cTn id="628" dur="2000" fill="hold"/>
                                        <p:tgtEl>
                                          <p:spTgt spid="297"/>
                                        </p:tgtEl>
                                        <p:attrNameLst>
                                          <p:attrName>ppt_x</p:attrName>
                                          <p:attrName>ppt_y</p:attrName>
                                        </p:attrNameLst>
                                      </p:cBhvr>
                                      <p:rCtr x="17109" y="-7523"/>
                                    </p:animMotion>
                                  </p:childTnLst>
                                </p:cTn>
                              </p:par>
                              <p:par>
                                <p:cTn id="629" presetID="8" presetClass="emph" presetSubtype="0" fill="hold" nodeType="withEffect">
                                  <p:stCondLst>
                                    <p:cond delay="4250"/>
                                  </p:stCondLst>
                                  <p:childTnLst>
                                    <p:animRot by="4200000">
                                      <p:cBhvr>
                                        <p:cTn id="630" dur="500" fill="hold"/>
                                        <p:tgtEl>
                                          <p:spTgt spid="297"/>
                                        </p:tgtEl>
                                        <p:attrNameLst>
                                          <p:attrName>r</p:attrName>
                                        </p:attrNameLst>
                                      </p:cBhvr>
                                    </p:animRot>
                                  </p:childTnLst>
                                </p:cTn>
                              </p:par>
                              <p:par>
                                <p:cTn id="631" presetID="8" presetClass="emph" presetSubtype="0" fill="hold" nodeType="withEffect">
                                  <p:stCondLst>
                                    <p:cond delay="5300"/>
                                  </p:stCondLst>
                                  <p:childTnLst>
                                    <p:animRot by="4200000">
                                      <p:cBhvr>
                                        <p:cTn id="632" dur="500" fill="hold"/>
                                        <p:tgtEl>
                                          <p:spTgt spid="297"/>
                                        </p:tgtEl>
                                        <p:attrNameLst>
                                          <p:attrName>r</p:attrName>
                                        </p:attrNameLst>
                                      </p:cBhvr>
                                    </p:animRot>
                                  </p:childTnLst>
                                </p:cTn>
                              </p:par>
                              <p:par>
                                <p:cTn id="633" presetID="10" presetClass="exit" presetSubtype="0" fill="hold" nodeType="withEffect">
                                  <p:stCondLst>
                                    <p:cond delay="5800"/>
                                  </p:stCondLst>
                                  <p:childTnLst>
                                    <p:animEffect transition="out" filter="fade">
                                      <p:cBhvr>
                                        <p:cTn id="634" dur="10"/>
                                        <p:tgtEl>
                                          <p:spTgt spid="297"/>
                                        </p:tgtEl>
                                      </p:cBhvr>
                                    </p:animEffect>
                                    <p:set>
                                      <p:cBhvr>
                                        <p:cTn id="635" dur="1" fill="hold">
                                          <p:stCondLst>
                                            <p:cond delay="9"/>
                                          </p:stCondLst>
                                        </p:cTn>
                                        <p:tgtEl>
                                          <p:spTgt spid="297"/>
                                        </p:tgtEl>
                                        <p:attrNameLst>
                                          <p:attrName>style.visibility</p:attrName>
                                        </p:attrNameLst>
                                      </p:cBhvr>
                                      <p:to>
                                        <p:strVal val="hidden"/>
                                      </p:to>
                                    </p:set>
                                  </p:childTnLst>
                                </p:cTn>
                              </p:par>
                              <p:par>
                                <p:cTn id="636" presetID="0" presetClass="path" presetSubtype="0" accel="50000" decel="50000" fill="hold" nodeType="withEffect">
                                  <p:stCondLst>
                                    <p:cond delay="6000"/>
                                  </p:stCondLst>
                                  <p:childTnLst>
                                    <p:animMotion origin="layout" path="M -2.08333E-7 -3.33333E-6 L 0.34232 -0.15023 " pathEditMode="relative" rAng="0" ptsTypes="AA">
                                      <p:cBhvr>
                                        <p:cTn id="637" dur="2000" fill="hold"/>
                                        <p:tgtEl>
                                          <p:spTgt spid="315"/>
                                        </p:tgtEl>
                                        <p:attrNameLst>
                                          <p:attrName>ppt_x</p:attrName>
                                          <p:attrName>ppt_y</p:attrName>
                                        </p:attrNameLst>
                                      </p:cBhvr>
                                      <p:rCtr x="17109" y="-7523"/>
                                    </p:animMotion>
                                  </p:childTnLst>
                                </p:cTn>
                              </p:par>
                              <p:par>
                                <p:cTn id="638" presetID="8" presetClass="emph" presetSubtype="0" fill="hold" nodeType="withEffect">
                                  <p:stCondLst>
                                    <p:cond delay="6250"/>
                                  </p:stCondLst>
                                  <p:childTnLst>
                                    <p:animRot by="4200000">
                                      <p:cBhvr>
                                        <p:cTn id="639" dur="500" fill="hold"/>
                                        <p:tgtEl>
                                          <p:spTgt spid="315"/>
                                        </p:tgtEl>
                                        <p:attrNameLst>
                                          <p:attrName>r</p:attrName>
                                        </p:attrNameLst>
                                      </p:cBhvr>
                                    </p:animRot>
                                  </p:childTnLst>
                                </p:cTn>
                              </p:par>
                              <p:par>
                                <p:cTn id="640" presetID="8" presetClass="emph" presetSubtype="0" fill="hold" nodeType="withEffect">
                                  <p:stCondLst>
                                    <p:cond delay="7300"/>
                                  </p:stCondLst>
                                  <p:childTnLst>
                                    <p:animRot by="4200000">
                                      <p:cBhvr>
                                        <p:cTn id="641" dur="500" fill="hold"/>
                                        <p:tgtEl>
                                          <p:spTgt spid="315"/>
                                        </p:tgtEl>
                                        <p:attrNameLst>
                                          <p:attrName>r</p:attrName>
                                        </p:attrNameLst>
                                      </p:cBhvr>
                                    </p:animRot>
                                  </p:childTnLst>
                                </p:cTn>
                              </p:par>
                              <p:par>
                                <p:cTn id="642" presetID="10" presetClass="exit" presetSubtype="0" fill="hold" nodeType="withEffect">
                                  <p:stCondLst>
                                    <p:cond delay="7800"/>
                                  </p:stCondLst>
                                  <p:childTnLst>
                                    <p:animEffect transition="out" filter="fade">
                                      <p:cBhvr>
                                        <p:cTn id="643" dur="10"/>
                                        <p:tgtEl>
                                          <p:spTgt spid="315"/>
                                        </p:tgtEl>
                                      </p:cBhvr>
                                    </p:animEffect>
                                    <p:set>
                                      <p:cBhvr>
                                        <p:cTn id="644" dur="1" fill="hold">
                                          <p:stCondLst>
                                            <p:cond delay="9"/>
                                          </p:stCondLst>
                                        </p:cTn>
                                        <p:tgtEl>
                                          <p:spTgt spid="315"/>
                                        </p:tgtEl>
                                        <p:attrNameLst>
                                          <p:attrName>style.visibility</p:attrName>
                                        </p:attrNameLst>
                                      </p:cBhvr>
                                      <p:to>
                                        <p:strVal val="hidden"/>
                                      </p:to>
                                    </p:set>
                                  </p:childTnLst>
                                </p:cTn>
                              </p:par>
                              <p:par>
                                <p:cTn id="645" presetID="0" presetClass="path" presetSubtype="0" accel="50000" decel="50000" fill="hold" nodeType="withEffect">
                                  <p:stCondLst>
                                    <p:cond delay="8000"/>
                                  </p:stCondLst>
                                  <p:childTnLst>
                                    <p:animMotion origin="layout" path="M -4.16667E-7 -2.59259E-6 L 0.35013 -0.15301 " pathEditMode="relative" rAng="0" ptsTypes="AA">
                                      <p:cBhvr>
                                        <p:cTn id="646" dur="2000" fill="hold"/>
                                        <p:tgtEl>
                                          <p:spTgt spid="333"/>
                                        </p:tgtEl>
                                        <p:attrNameLst>
                                          <p:attrName>ppt_x</p:attrName>
                                          <p:attrName>ppt_y</p:attrName>
                                        </p:attrNameLst>
                                      </p:cBhvr>
                                      <p:rCtr x="17500" y="-7662"/>
                                    </p:animMotion>
                                  </p:childTnLst>
                                </p:cTn>
                              </p:par>
                              <p:par>
                                <p:cTn id="647" presetID="8" presetClass="emph" presetSubtype="0" fill="hold" nodeType="withEffect">
                                  <p:stCondLst>
                                    <p:cond delay="8250"/>
                                  </p:stCondLst>
                                  <p:childTnLst>
                                    <p:animRot by="4200000">
                                      <p:cBhvr>
                                        <p:cTn id="648" dur="500" fill="hold"/>
                                        <p:tgtEl>
                                          <p:spTgt spid="333"/>
                                        </p:tgtEl>
                                        <p:attrNameLst>
                                          <p:attrName>r</p:attrName>
                                        </p:attrNameLst>
                                      </p:cBhvr>
                                    </p:animRot>
                                  </p:childTnLst>
                                </p:cTn>
                              </p:par>
                              <p:par>
                                <p:cTn id="649" presetID="8" presetClass="emph" presetSubtype="0" fill="hold" nodeType="withEffect">
                                  <p:stCondLst>
                                    <p:cond delay="9300"/>
                                  </p:stCondLst>
                                  <p:childTnLst>
                                    <p:animRot by="4200000">
                                      <p:cBhvr>
                                        <p:cTn id="650" dur="500" fill="hold"/>
                                        <p:tgtEl>
                                          <p:spTgt spid="333"/>
                                        </p:tgtEl>
                                        <p:attrNameLst>
                                          <p:attrName>r</p:attrName>
                                        </p:attrNameLst>
                                      </p:cBhvr>
                                    </p:animRot>
                                  </p:childTnLst>
                                </p:cTn>
                              </p:par>
                              <p:par>
                                <p:cTn id="651" presetID="10" presetClass="exit" presetSubtype="0" fill="hold" nodeType="withEffect">
                                  <p:stCondLst>
                                    <p:cond delay="9800"/>
                                  </p:stCondLst>
                                  <p:childTnLst>
                                    <p:animEffect transition="out" filter="fade">
                                      <p:cBhvr>
                                        <p:cTn id="652" dur="10"/>
                                        <p:tgtEl>
                                          <p:spTgt spid="333"/>
                                        </p:tgtEl>
                                      </p:cBhvr>
                                    </p:animEffect>
                                    <p:set>
                                      <p:cBhvr>
                                        <p:cTn id="653" dur="1" fill="hold">
                                          <p:stCondLst>
                                            <p:cond delay="9"/>
                                          </p:stCondLst>
                                        </p:cTn>
                                        <p:tgtEl>
                                          <p:spTgt spid="333"/>
                                        </p:tgtEl>
                                        <p:attrNameLst>
                                          <p:attrName>style.visibility</p:attrName>
                                        </p:attrNameLst>
                                      </p:cBhvr>
                                      <p:to>
                                        <p:strVal val="hidden"/>
                                      </p:to>
                                    </p:set>
                                  </p:childTnLst>
                                </p:cTn>
                              </p:par>
                              <p:par>
                                <p:cTn id="654" presetID="0" presetClass="path" presetSubtype="0" accel="50000" decel="50000" fill="hold" nodeType="withEffect">
                                  <p:stCondLst>
                                    <p:cond delay="10000"/>
                                  </p:stCondLst>
                                  <p:childTnLst>
                                    <p:animMotion origin="layout" path="M 4.16667E-7 -3.33333E-6 L 0.34232 -0.15023 " pathEditMode="relative" rAng="0" ptsTypes="AA">
                                      <p:cBhvr>
                                        <p:cTn id="655" dur="2000" fill="hold"/>
                                        <p:tgtEl>
                                          <p:spTgt spid="351"/>
                                        </p:tgtEl>
                                        <p:attrNameLst>
                                          <p:attrName>ppt_x</p:attrName>
                                          <p:attrName>ppt_y</p:attrName>
                                        </p:attrNameLst>
                                      </p:cBhvr>
                                      <p:rCtr x="17109" y="-7523"/>
                                    </p:animMotion>
                                  </p:childTnLst>
                                </p:cTn>
                              </p:par>
                              <p:par>
                                <p:cTn id="656" presetID="8" presetClass="emph" presetSubtype="0" fill="hold" nodeType="withEffect">
                                  <p:stCondLst>
                                    <p:cond delay="10250"/>
                                  </p:stCondLst>
                                  <p:childTnLst>
                                    <p:animRot by="4200000">
                                      <p:cBhvr>
                                        <p:cTn id="657" dur="500" fill="hold"/>
                                        <p:tgtEl>
                                          <p:spTgt spid="351"/>
                                        </p:tgtEl>
                                        <p:attrNameLst>
                                          <p:attrName>r</p:attrName>
                                        </p:attrNameLst>
                                      </p:cBhvr>
                                    </p:animRot>
                                  </p:childTnLst>
                                </p:cTn>
                              </p:par>
                              <p:par>
                                <p:cTn id="658" presetID="8" presetClass="emph" presetSubtype="0" fill="hold" nodeType="withEffect">
                                  <p:stCondLst>
                                    <p:cond delay="11300"/>
                                  </p:stCondLst>
                                  <p:childTnLst>
                                    <p:animRot by="4200000">
                                      <p:cBhvr>
                                        <p:cTn id="659" dur="500" fill="hold"/>
                                        <p:tgtEl>
                                          <p:spTgt spid="351"/>
                                        </p:tgtEl>
                                        <p:attrNameLst>
                                          <p:attrName>r</p:attrName>
                                        </p:attrNameLst>
                                      </p:cBhvr>
                                    </p:animRot>
                                  </p:childTnLst>
                                </p:cTn>
                              </p:par>
                              <p:par>
                                <p:cTn id="660" presetID="10" presetClass="exit" presetSubtype="0" fill="hold" nodeType="withEffect">
                                  <p:stCondLst>
                                    <p:cond delay="11800"/>
                                  </p:stCondLst>
                                  <p:childTnLst>
                                    <p:animEffect transition="out" filter="fade">
                                      <p:cBhvr>
                                        <p:cTn id="661" dur="10"/>
                                        <p:tgtEl>
                                          <p:spTgt spid="351"/>
                                        </p:tgtEl>
                                      </p:cBhvr>
                                    </p:animEffect>
                                    <p:set>
                                      <p:cBhvr>
                                        <p:cTn id="662" dur="1" fill="hold">
                                          <p:stCondLst>
                                            <p:cond delay="9"/>
                                          </p:stCondLst>
                                        </p:cTn>
                                        <p:tgtEl>
                                          <p:spTgt spid="351"/>
                                        </p:tgtEl>
                                        <p:attrNameLst>
                                          <p:attrName>style.visibility</p:attrName>
                                        </p:attrNameLst>
                                      </p:cBhvr>
                                      <p:to>
                                        <p:strVal val="hidden"/>
                                      </p:to>
                                    </p:set>
                                  </p:childTnLst>
                                </p:cTn>
                              </p:par>
                              <p:par>
                                <p:cTn id="663" presetID="0" presetClass="path" presetSubtype="0" accel="50000" decel="50000" fill="hold" nodeType="withEffect">
                                  <p:stCondLst>
                                    <p:cond delay="12000"/>
                                  </p:stCondLst>
                                  <p:childTnLst>
                                    <p:animMotion origin="layout" path="M 4.16667E-7 -2.59259E-6 L 0.35013 -0.15301 " pathEditMode="relative" rAng="0" ptsTypes="AA">
                                      <p:cBhvr>
                                        <p:cTn id="664" dur="2000" fill="hold"/>
                                        <p:tgtEl>
                                          <p:spTgt spid="369"/>
                                        </p:tgtEl>
                                        <p:attrNameLst>
                                          <p:attrName>ppt_x</p:attrName>
                                          <p:attrName>ppt_y</p:attrName>
                                        </p:attrNameLst>
                                      </p:cBhvr>
                                      <p:rCtr x="17500" y="-7662"/>
                                    </p:animMotion>
                                  </p:childTnLst>
                                </p:cTn>
                              </p:par>
                              <p:par>
                                <p:cTn id="665" presetID="8" presetClass="emph" presetSubtype="0" fill="hold" nodeType="withEffect">
                                  <p:stCondLst>
                                    <p:cond delay="12250"/>
                                  </p:stCondLst>
                                  <p:childTnLst>
                                    <p:animRot by="4200000">
                                      <p:cBhvr>
                                        <p:cTn id="666" dur="500" fill="hold"/>
                                        <p:tgtEl>
                                          <p:spTgt spid="369"/>
                                        </p:tgtEl>
                                        <p:attrNameLst>
                                          <p:attrName>r</p:attrName>
                                        </p:attrNameLst>
                                      </p:cBhvr>
                                    </p:animRot>
                                  </p:childTnLst>
                                </p:cTn>
                              </p:par>
                              <p:par>
                                <p:cTn id="667" presetID="8" presetClass="emph" presetSubtype="0" fill="hold" nodeType="withEffect">
                                  <p:stCondLst>
                                    <p:cond delay="13300"/>
                                  </p:stCondLst>
                                  <p:childTnLst>
                                    <p:animRot by="4200000">
                                      <p:cBhvr>
                                        <p:cTn id="668" dur="500" fill="hold"/>
                                        <p:tgtEl>
                                          <p:spTgt spid="369"/>
                                        </p:tgtEl>
                                        <p:attrNameLst>
                                          <p:attrName>r</p:attrName>
                                        </p:attrNameLst>
                                      </p:cBhvr>
                                    </p:animRot>
                                  </p:childTnLst>
                                </p:cTn>
                              </p:par>
                              <p:par>
                                <p:cTn id="669" presetID="10" presetClass="exit" presetSubtype="0" fill="hold" nodeType="withEffect">
                                  <p:stCondLst>
                                    <p:cond delay="13800"/>
                                  </p:stCondLst>
                                  <p:childTnLst>
                                    <p:animEffect transition="out" filter="fade">
                                      <p:cBhvr>
                                        <p:cTn id="670" dur="10"/>
                                        <p:tgtEl>
                                          <p:spTgt spid="369"/>
                                        </p:tgtEl>
                                      </p:cBhvr>
                                    </p:animEffect>
                                    <p:set>
                                      <p:cBhvr>
                                        <p:cTn id="671" dur="1" fill="hold">
                                          <p:stCondLst>
                                            <p:cond delay="9"/>
                                          </p:stCondLst>
                                        </p:cTn>
                                        <p:tgtEl>
                                          <p:spTgt spid="369"/>
                                        </p:tgtEl>
                                        <p:attrNameLst>
                                          <p:attrName>style.visibility</p:attrName>
                                        </p:attrNameLst>
                                      </p:cBhvr>
                                      <p:to>
                                        <p:strVal val="hidden"/>
                                      </p:to>
                                    </p:set>
                                  </p:childTnLst>
                                </p:cTn>
                              </p:par>
                              <p:par>
                                <p:cTn id="672" presetID="0" presetClass="path" presetSubtype="0" accel="50000" decel="50000" fill="hold" nodeType="withEffect">
                                  <p:stCondLst>
                                    <p:cond delay="14000"/>
                                  </p:stCondLst>
                                  <p:childTnLst>
                                    <p:animMotion origin="layout" path="M 2.08333E-7 -3.33333E-6 L 0.34232 -0.15023 " pathEditMode="relative" rAng="0" ptsTypes="AA">
                                      <p:cBhvr>
                                        <p:cTn id="673" dur="2000" fill="hold"/>
                                        <p:tgtEl>
                                          <p:spTgt spid="387"/>
                                        </p:tgtEl>
                                        <p:attrNameLst>
                                          <p:attrName>ppt_x</p:attrName>
                                          <p:attrName>ppt_y</p:attrName>
                                        </p:attrNameLst>
                                      </p:cBhvr>
                                      <p:rCtr x="17109" y="-7523"/>
                                    </p:animMotion>
                                  </p:childTnLst>
                                </p:cTn>
                              </p:par>
                              <p:par>
                                <p:cTn id="674" presetID="8" presetClass="emph" presetSubtype="0" fill="hold" nodeType="withEffect">
                                  <p:stCondLst>
                                    <p:cond delay="14250"/>
                                  </p:stCondLst>
                                  <p:childTnLst>
                                    <p:animRot by="4200000">
                                      <p:cBhvr>
                                        <p:cTn id="675" dur="500" fill="hold"/>
                                        <p:tgtEl>
                                          <p:spTgt spid="387"/>
                                        </p:tgtEl>
                                        <p:attrNameLst>
                                          <p:attrName>r</p:attrName>
                                        </p:attrNameLst>
                                      </p:cBhvr>
                                    </p:animRot>
                                  </p:childTnLst>
                                </p:cTn>
                              </p:par>
                              <p:par>
                                <p:cTn id="676" presetID="8" presetClass="emph" presetSubtype="0" fill="hold" nodeType="withEffect">
                                  <p:stCondLst>
                                    <p:cond delay="15300"/>
                                  </p:stCondLst>
                                  <p:childTnLst>
                                    <p:animRot by="4200000">
                                      <p:cBhvr>
                                        <p:cTn id="677" dur="500" fill="hold"/>
                                        <p:tgtEl>
                                          <p:spTgt spid="387"/>
                                        </p:tgtEl>
                                        <p:attrNameLst>
                                          <p:attrName>r</p:attrName>
                                        </p:attrNameLst>
                                      </p:cBhvr>
                                    </p:animRot>
                                  </p:childTnLst>
                                </p:cTn>
                              </p:par>
                              <p:par>
                                <p:cTn id="678" presetID="10" presetClass="exit" presetSubtype="0" fill="hold" nodeType="withEffect">
                                  <p:stCondLst>
                                    <p:cond delay="15800"/>
                                  </p:stCondLst>
                                  <p:childTnLst>
                                    <p:animEffect transition="out" filter="fade">
                                      <p:cBhvr>
                                        <p:cTn id="679" dur="10"/>
                                        <p:tgtEl>
                                          <p:spTgt spid="387"/>
                                        </p:tgtEl>
                                      </p:cBhvr>
                                    </p:animEffect>
                                    <p:set>
                                      <p:cBhvr>
                                        <p:cTn id="680" dur="1" fill="hold">
                                          <p:stCondLst>
                                            <p:cond delay="9"/>
                                          </p:stCondLst>
                                        </p:cTn>
                                        <p:tgtEl>
                                          <p:spTgt spid="387"/>
                                        </p:tgtEl>
                                        <p:attrNameLst>
                                          <p:attrName>style.visibility</p:attrName>
                                        </p:attrNameLst>
                                      </p:cBhvr>
                                      <p:to>
                                        <p:strVal val="hidden"/>
                                      </p:to>
                                    </p:set>
                                  </p:childTnLst>
                                </p:cTn>
                              </p:par>
                              <p:par>
                                <p:cTn id="681" presetID="0" presetClass="path" presetSubtype="0" accel="50000" decel="50000" fill="hold" nodeType="withEffect">
                                  <p:stCondLst>
                                    <p:cond delay="16000"/>
                                  </p:stCondLst>
                                  <p:childTnLst>
                                    <p:animMotion origin="layout" path="M 0 -2.59259E-6 L 0.35013 -0.15301 " pathEditMode="relative" rAng="0" ptsTypes="AA">
                                      <p:cBhvr>
                                        <p:cTn id="682" dur="2000" fill="hold"/>
                                        <p:tgtEl>
                                          <p:spTgt spid="405"/>
                                        </p:tgtEl>
                                        <p:attrNameLst>
                                          <p:attrName>ppt_x</p:attrName>
                                          <p:attrName>ppt_y</p:attrName>
                                        </p:attrNameLst>
                                      </p:cBhvr>
                                      <p:rCtr x="17500" y="-7662"/>
                                    </p:animMotion>
                                  </p:childTnLst>
                                </p:cTn>
                              </p:par>
                              <p:par>
                                <p:cTn id="683" presetID="8" presetClass="emph" presetSubtype="0" fill="hold" nodeType="withEffect">
                                  <p:stCondLst>
                                    <p:cond delay="16250"/>
                                  </p:stCondLst>
                                  <p:childTnLst>
                                    <p:animRot by="4200000">
                                      <p:cBhvr>
                                        <p:cTn id="684" dur="500" fill="hold"/>
                                        <p:tgtEl>
                                          <p:spTgt spid="405"/>
                                        </p:tgtEl>
                                        <p:attrNameLst>
                                          <p:attrName>r</p:attrName>
                                        </p:attrNameLst>
                                      </p:cBhvr>
                                    </p:animRot>
                                  </p:childTnLst>
                                </p:cTn>
                              </p:par>
                              <p:par>
                                <p:cTn id="685" presetID="8" presetClass="emph" presetSubtype="0" fill="hold" nodeType="withEffect">
                                  <p:stCondLst>
                                    <p:cond delay="17300"/>
                                  </p:stCondLst>
                                  <p:childTnLst>
                                    <p:animRot by="4200000">
                                      <p:cBhvr>
                                        <p:cTn id="686" dur="500" fill="hold"/>
                                        <p:tgtEl>
                                          <p:spTgt spid="405"/>
                                        </p:tgtEl>
                                        <p:attrNameLst>
                                          <p:attrName>r</p:attrName>
                                        </p:attrNameLst>
                                      </p:cBhvr>
                                    </p:animRot>
                                  </p:childTnLst>
                                </p:cTn>
                              </p:par>
                              <p:par>
                                <p:cTn id="687" presetID="10" presetClass="exit" presetSubtype="0" fill="hold" nodeType="withEffect">
                                  <p:stCondLst>
                                    <p:cond delay="17800"/>
                                  </p:stCondLst>
                                  <p:childTnLst>
                                    <p:animEffect transition="out" filter="fade">
                                      <p:cBhvr>
                                        <p:cTn id="688" dur="10"/>
                                        <p:tgtEl>
                                          <p:spTgt spid="405"/>
                                        </p:tgtEl>
                                      </p:cBhvr>
                                    </p:animEffect>
                                    <p:set>
                                      <p:cBhvr>
                                        <p:cTn id="689" dur="1" fill="hold">
                                          <p:stCondLst>
                                            <p:cond delay="9"/>
                                          </p:stCondLst>
                                        </p:cTn>
                                        <p:tgtEl>
                                          <p:spTgt spid="405"/>
                                        </p:tgtEl>
                                        <p:attrNameLst>
                                          <p:attrName>style.visibility</p:attrName>
                                        </p:attrNameLst>
                                      </p:cBhvr>
                                      <p:to>
                                        <p:strVal val="hidden"/>
                                      </p:to>
                                    </p:set>
                                  </p:childTnLst>
                                </p:cTn>
                              </p:par>
                              <p:par>
                                <p:cTn id="690" presetID="0" presetClass="path" presetSubtype="0" accel="50000" decel="50000" fill="hold" nodeType="withEffect">
                                  <p:stCondLst>
                                    <p:cond delay="18000"/>
                                  </p:stCondLst>
                                  <p:childTnLst>
                                    <p:animMotion origin="layout" path="M 4.16667E-7 -3.33333E-6 L 0.34232 -0.15023 " pathEditMode="relative" rAng="0" ptsTypes="AA">
                                      <p:cBhvr>
                                        <p:cTn id="691" dur="2000" fill="hold"/>
                                        <p:tgtEl>
                                          <p:spTgt spid="423"/>
                                        </p:tgtEl>
                                        <p:attrNameLst>
                                          <p:attrName>ppt_x</p:attrName>
                                          <p:attrName>ppt_y</p:attrName>
                                        </p:attrNameLst>
                                      </p:cBhvr>
                                      <p:rCtr x="17109" y="-7523"/>
                                    </p:animMotion>
                                  </p:childTnLst>
                                </p:cTn>
                              </p:par>
                              <p:par>
                                <p:cTn id="692" presetID="8" presetClass="emph" presetSubtype="0" fill="hold" nodeType="withEffect">
                                  <p:stCondLst>
                                    <p:cond delay="18250"/>
                                  </p:stCondLst>
                                  <p:childTnLst>
                                    <p:animRot by="4200000">
                                      <p:cBhvr>
                                        <p:cTn id="693" dur="500" fill="hold"/>
                                        <p:tgtEl>
                                          <p:spTgt spid="423"/>
                                        </p:tgtEl>
                                        <p:attrNameLst>
                                          <p:attrName>r</p:attrName>
                                        </p:attrNameLst>
                                      </p:cBhvr>
                                    </p:animRot>
                                  </p:childTnLst>
                                </p:cTn>
                              </p:par>
                              <p:par>
                                <p:cTn id="694" presetID="8" presetClass="emph" presetSubtype="0" fill="hold" nodeType="withEffect">
                                  <p:stCondLst>
                                    <p:cond delay="19300"/>
                                  </p:stCondLst>
                                  <p:childTnLst>
                                    <p:animRot by="4200000">
                                      <p:cBhvr>
                                        <p:cTn id="695" dur="500" fill="hold"/>
                                        <p:tgtEl>
                                          <p:spTgt spid="423"/>
                                        </p:tgtEl>
                                        <p:attrNameLst>
                                          <p:attrName>r</p:attrName>
                                        </p:attrNameLst>
                                      </p:cBhvr>
                                    </p:animRot>
                                  </p:childTnLst>
                                </p:cTn>
                              </p:par>
                              <p:par>
                                <p:cTn id="696" presetID="10" presetClass="exit" presetSubtype="0" fill="hold" nodeType="withEffect">
                                  <p:stCondLst>
                                    <p:cond delay="19800"/>
                                  </p:stCondLst>
                                  <p:childTnLst>
                                    <p:animEffect transition="out" filter="fade">
                                      <p:cBhvr>
                                        <p:cTn id="697" dur="10"/>
                                        <p:tgtEl>
                                          <p:spTgt spid="423"/>
                                        </p:tgtEl>
                                      </p:cBhvr>
                                    </p:animEffect>
                                    <p:set>
                                      <p:cBhvr>
                                        <p:cTn id="698" dur="1" fill="hold">
                                          <p:stCondLst>
                                            <p:cond delay="9"/>
                                          </p:stCondLst>
                                        </p:cTn>
                                        <p:tgtEl>
                                          <p:spTgt spid="423"/>
                                        </p:tgtEl>
                                        <p:attrNameLst>
                                          <p:attrName>style.visibility</p:attrName>
                                        </p:attrNameLst>
                                      </p:cBhvr>
                                      <p:to>
                                        <p:strVal val="hidden"/>
                                      </p:to>
                                    </p:set>
                                  </p:childTnLst>
                                </p:cTn>
                              </p:par>
                              <p:par>
                                <p:cTn id="699" presetID="0" presetClass="path" presetSubtype="0" accel="50000" decel="50000" fill="hold" nodeType="withEffect">
                                  <p:stCondLst>
                                    <p:cond delay="20000"/>
                                  </p:stCondLst>
                                  <p:childTnLst>
                                    <p:animMotion origin="layout" path="M 4.16667E-7 -2.59259E-6 L 0.35013 -0.15301 " pathEditMode="relative" rAng="0" ptsTypes="AA">
                                      <p:cBhvr>
                                        <p:cTn id="700" dur="2000" fill="hold"/>
                                        <p:tgtEl>
                                          <p:spTgt spid="441"/>
                                        </p:tgtEl>
                                        <p:attrNameLst>
                                          <p:attrName>ppt_x</p:attrName>
                                          <p:attrName>ppt_y</p:attrName>
                                        </p:attrNameLst>
                                      </p:cBhvr>
                                      <p:rCtr x="17500" y="-7662"/>
                                    </p:animMotion>
                                  </p:childTnLst>
                                </p:cTn>
                              </p:par>
                              <p:par>
                                <p:cTn id="701" presetID="8" presetClass="emph" presetSubtype="0" fill="hold" nodeType="withEffect">
                                  <p:stCondLst>
                                    <p:cond delay="20250"/>
                                  </p:stCondLst>
                                  <p:childTnLst>
                                    <p:animRot by="4200000">
                                      <p:cBhvr>
                                        <p:cTn id="702" dur="500" fill="hold"/>
                                        <p:tgtEl>
                                          <p:spTgt spid="441"/>
                                        </p:tgtEl>
                                        <p:attrNameLst>
                                          <p:attrName>r</p:attrName>
                                        </p:attrNameLst>
                                      </p:cBhvr>
                                    </p:animRot>
                                  </p:childTnLst>
                                </p:cTn>
                              </p:par>
                              <p:par>
                                <p:cTn id="703" presetID="8" presetClass="emph" presetSubtype="0" fill="hold" nodeType="withEffect">
                                  <p:stCondLst>
                                    <p:cond delay="21300"/>
                                  </p:stCondLst>
                                  <p:childTnLst>
                                    <p:animRot by="4200000">
                                      <p:cBhvr>
                                        <p:cTn id="704" dur="500" fill="hold"/>
                                        <p:tgtEl>
                                          <p:spTgt spid="441"/>
                                        </p:tgtEl>
                                        <p:attrNameLst>
                                          <p:attrName>r</p:attrName>
                                        </p:attrNameLst>
                                      </p:cBhvr>
                                    </p:animRot>
                                  </p:childTnLst>
                                </p:cTn>
                              </p:par>
                              <p:par>
                                <p:cTn id="705" presetID="10" presetClass="exit" presetSubtype="0" fill="hold" nodeType="withEffect">
                                  <p:stCondLst>
                                    <p:cond delay="21800"/>
                                  </p:stCondLst>
                                  <p:childTnLst>
                                    <p:animEffect transition="out" filter="fade">
                                      <p:cBhvr>
                                        <p:cTn id="706" dur="10"/>
                                        <p:tgtEl>
                                          <p:spTgt spid="441"/>
                                        </p:tgtEl>
                                      </p:cBhvr>
                                    </p:animEffect>
                                    <p:set>
                                      <p:cBhvr>
                                        <p:cTn id="707" dur="1" fill="hold">
                                          <p:stCondLst>
                                            <p:cond delay="9"/>
                                          </p:stCondLst>
                                        </p:cTn>
                                        <p:tgtEl>
                                          <p:spTgt spid="441"/>
                                        </p:tgtEl>
                                        <p:attrNameLst>
                                          <p:attrName>style.visibility</p:attrName>
                                        </p:attrNameLst>
                                      </p:cBhvr>
                                      <p:to>
                                        <p:strVal val="hidden"/>
                                      </p:to>
                                    </p:set>
                                  </p:childTnLst>
                                </p:cTn>
                              </p:par>
                              <p:par>
                                <p:cTn id="708" presetID="10" presetClass="entr" presetSubtype="0" fill="hold" nodeType="withEffect">
                                  <p:stCondLst>
                                    <p:cond delay="1800"/>
                                  </p:stCondLst>
                                  <p:childTnLst>
                                    <p:set>
                                      <p:cBhvr>
                                        <p:cTn id="709" dur="1" fill="hold">
                                          <p:stCondLst>
                                            <p:cond delay="0"/>
                                          </p:stCondLst>
                                        </p:cTn>
                                        <p:tgtEl>
                                          <p:spTgt spid="288"/>
                                        </p:tgtEl>
                                        <p:attrNameLst>
                                          <p:attrName>style.visibility</p:attrName>
                                        </p:attrNameLst>
                                      </p:cBhvr>
                                      <p:to>
                                        <p:strVal val="visible"/>
                                      </p:to>
                                    </p:set>
                                    <p:animEffect transition="in" filter="fade">
                                      <p:cBhvr>
                                        <p:cTn id="710" dur="10"/>
                                        <p:tgtEl>
                                          <p:spTgt spid="288"/>
                                        </p:tgtEl>
                                      </p:cBhvr>
                                    </p:animEffect>
                                  </p:childTnLst>
                                </p:cTn>
                              </p:par>
                              <p:par>
                                <p:cTn id="711" presetID="0" presetClass="path" presetSubtype="0" repeatCount="indefinite" accel="50000" decel="50000" fill="hold" nodeType="withEffect">
                                  <p:stCondLst>
                                    <p:cond delay="1800"/>
                                  </p:stCondLst>
                                  <p:childTnLst>
                                    <p:animMotion origin="layout" path="M 4.79167E-6 -2.59259E-6 L 0.0901 -0.01319 L 0.18697 -0.04768 " pathEditMode="relative" rAng="0" ptsTypes="AAA">
                                      <p:cBhvr>
                                        <p:cTn id="712" dur="2000" fill="hold"/>
                                        <p:tgtEl>
                                          <p:spTgt spid="288"/>
                                        </p:tgtEl>
                                        <p:attrNameLst>
                                          <p:attrName>ppt_x</p:attrName>
                                          <p:attrName>ppt_y</p:attrName>
                                        </p:attrNameLst>
                                      </p:cBhvr>
                                      <p:rCtr x="9349" y="-2384"/>
                                    </p:animMotion>
                                  </p:childTnLst>
                                </p:cTn>
                              </p:par>
                              <p:par>
                                <p:cTn id="713" presetID="10" presetClass="entr" presetSubtype="0" fill="hold" nodeType="withEffect">
                                  <p:stCondLst>
                                    <p:cond delay="1800"/>
                                  </p:stCondLst>
                                  <p:childTnLst>
                                    <p:set>
                                      <p:cBhvr>
                                        <p:cTn id="714" dur="1" fill="hold">
                                          <p:stCondLst>
                                            <p:cond delay="0"/>
                                          </p:stCondLst>
                                        </p:cTn>
                                        <p:tgtEl>
                                          <p:spTgt spid="62"/>
                                        </p:tgtEl>
                                        <p:attrNameLst>
                                          <p:attrName>style.visibility</p:attrName>
                                        </p:attrNameLst>
                                      </p:cBhvr>
                                      <p:to>
                                        <p:strVal val="visible"/>
                                      </p:to>
                                    </p:set>
                                    <p:animEffect transition="in" filter="fade">
                                      <p:cBhvr>
                                        <p:cTn id="715" dur="10"/>
                                        <p:tgtEl>
                                          <p:spTgt spid="62"/>
                                        </p:tgtEl>
                                      </p:cBhvr>
                                    </p:animEffect>
                                  </p:childTnLst>
                                </p:cTn>
                              </p:par>
                              <p:par>
                                <p:cTn id="716" presetID="0" presetClass="path" presetSubtype="0" repeatCount="indefinite" accel="50000" decel="50000" fill="hold" nodeType="withEffect">
                                  <p:stCondLst>
                                    <p:cond delay="1800"/>
                                  </p:stCondLst>
                                  <p:childTnLst>
                                    <p:animMotion origin="layout" path="M -0.00326 -0.0051 L 0.11966 0.18935 " pathEditMode="relative" rAng="0" ptsTypes="AA">
                                      <p:cBhvr>
                                        <p:cTn id="717" dur="2000" fill="hold"/>
                                        <p:tgtEl>
                                          <p:spTgt spid="62"/>
                                        </p:tgtEl>
                                        <p:attrNameLst>
                                          <p:attrName>ppt_x</p:attrName>
                                          <p:attrName>ppt_y</p:attrName>
                                        </p:attrNameLst>
                                      </p:cBhvr>
                                      <p:rCtr x="6146" y="9722"/>
                                    </p:animMotion>
                                  </p:childTnLst>
                                </p:cTn>
                              </p:par>
                              <p:par>
                                <p:cTn id="718" presetID="22" presetClass="exit" presetSubtype="4" repeatCount="indefinite" fill="hold" nodeType="withEffect">
                                  <p:stCondLst>
                                    <p:cond delay="2000"/>
                                  </p:stCondLst>
                                  <p:childTnLst>
                                    <p:animEffect transition="out" filter="wipe(down)">
                                      <p:cBhvr>
                                        <p:cTn id="719" dur="2000"/>
                                        <p:tgtEl>
                                          <p:spTgt spid="62"/>
                                        </p:tgtEl>
                                      </p:cBhvr>
                                    </p:animEffect>
                                    <p:set>
                                      <p:cBhvr>
                                        <p:cTn id="720" dur="1" fill="hold">
                                          <p:stCondLst>
                                            <p:cond delay="1999"/>
                                          </p:stCondLst>
                                        </p:cTn>
                                        <p:tgtEl>
                                          <p:spTgt spid="62"/>
                                        </p:tgtEl>
                                        <p:attrNameLst>
                                          <p:attrName>style.visibility</p:attrName>
                                        </p:attrNameLst>
                                      </p:cBhvr>
                                      <p:to>
                                        <p:strVal val="hidden"/>
                                      </p:to>
                                    </p:set>
                                  </p:childTnLst>
                                </p:cTn>
                              </p:par>
                              <p:par>
                                <p:cTn id="721" presetID="10" presetClass="entr" presetSubtype="0" fill="hold" nodeType="withEffect">
                                  <p:stCondLst>
                                    <p:cond delay="2800"/>
                                  </p:stCondLst>
                                  <p:childTnLst>
                                    <p:set>
                                      <p:cBhvr>
                                        <p:cTn id="722" dur="1" fill="hold">
                                          <p:stCondLst>
                                            <p:cond delay="0"/>
                                          </p:stCondLst>
                                        </p:cTn>
                                        <p:tgtEl>
                                          <p:spTgt spid="459"/>
                                        </p:tgtEl>
                                        <p:attrNameLst>
                                          <p:attrName>style.visibility</p:attrName>
                                        </p:attrNameLst>
                                      </p:cBhvr>
                                      <p:to>
                                        <p:strVal val="visible"/>
                                      </p:to>
                                    </p:set>
                                    <p:animEffect transition="in" filter="fade">
                                      <p:cBhvr>
                                        <p:cTn id="723" dur="10"/>
                                        <p:tgtEl>
                                          <p:spTgt spid="459"/>
                                        </p:tgtEl>
                                      </p:cBhvr>
                                    </p:animEffect>
                                  </p:childTnLst>
                                </p:cTn>
                              </p:par>
                              <p:par>
                                <p:cTn id="724" presetID="10" presetClass="entr" presetSubtype="0" fill="hold" nodeType="withEffect">
                                  <p:stCondLst>
                                    <p:cond delay="5800"/>
                                  </p:stCondLst>
                                  <p:childTnLst>
                                    <p:set>
                                      <p:cBhvr>
                                        <p:cTn id="725" dur="1" fill="hold">
                                          <p:stCondLst>
                                            <p:cond delay="0"/>
                                          </p:stCondLst>
                                        </p:cTn>
                                        <p:tgtEl>
                                          <p:spTgt spid="468"/>
                                        </p:tgtEl>
                                        <p:attrNameLst>
                                          <p:attrName>style.visibility</p:attrName>
                                        </p:attrNameLst>
                                      </p:cBhvr>
                                      <p:to>
                                        <p:strVal val="visible"/>
                                      </p:to>
                                    </p:set>
                                    <p:animEffect transition="in" filter="fade">
                                      <p:cBhvr>
                                        <p:cTn id="726" dur="10"/>
                                        <p:tgtEl>
                                          <p:spTgt spid="468"/>
                                        </p:tgtEl>
                                      </p:cBhvr>
                                    </p:animEffect>
                                  </p:childTnLst>
                                </p:cTn>
                              </p:par>
                              <p:par>
                                <p:cTn id="727" presetID="10" presetClass="entr" presetSubtype="0" fill="hold" nodeType="withEffect">
                                  <p:stCondLst>
                                    <p:cond delay="7800"/>
                                  </p:stCondLst>
                                  <p:childTnLst>
                                    <p:set>
                                      <p:cBhvr>
                                        <p:cTn id="728" dur="1" fill="hold">
                                          <p:stCondLst>
                                            <p:cond delay="0"/>
                                          </p:stCondLst>
                                        </p:cTn>
                                        <p:tgtEl>
                                          <p:spTgt spid="477"/>
                                        </p:tgtEl>
                                        <p:attrNameLst>
                                          <p:attrName>style.visibility</p:attrName>
                                        </p:attrNameLst>
                                      </p:cBhvr>
                                      <p:to>
                                        <p:strVal val="visible"/>
                                      </p:to>
                                    </p:set>
                                    <p:animEffect transition="in" filter="fade">
                                      <p:cBhvr>
                                        <p:cTn id="729" dur="10"/>
                                        <p:tgtEl>
                                          <p:spTgt spid="477"/>
                                        </p:tgtEl>
                                      </p:cBhvr>
                                    </p:animEffect>
                                  </p:childTnLst>
                                </p:cTn>
                              </p:par>
                              <p:par>
                                <p:cTn id="730" presetID="10" presetClass="entr" presetSubtype="0" fill="hold" nodeType="withEffect">
                                  <p:stCondLst>
                                    <p:cond delay="9800"/>
                                  </p:stCondLst>
                                  <p:childTnLst>
                                    <p:set>
                                      <p:cBhvr>
                                        <p:cTn id="731" dur="1" fill="hold">
                                          <p:stCondLst>
                                            <p:cond delay="0"/>
                                          </p:stCondLst>
                                        </p:cTn>
                                        <p:tgtEl>
                                          <p:spTgt spid="486"/>
                                        </p:tgtEl>
                                        <p:attrNameLst>
                                          <p:attrName>style.visibility</p:attrName>
                                        </p:attrNameLst>
                                      </p:cBhvr>
                                      <p:to>
                                        <p:strVal val="visible"/>
                                      </p:to>
                                    </p:set>
                                    <p:animEffect transition="in" filter="fade">
                                      <p:cBhvr>
                                        <p:cTn id="732" dur="10"/>
                                        <p:tgtEl>
                                          <p:spTgt spid="486"/>
                                        </p:tgtEl>
                                      </p:cBhvr>
                                    </p:animEffect>
                                  </p:childTnLst>
                                </p:cTn>
                              </p:par>
                              <p:par>
                                <p:cTn id="733" presetID="10" presetClass="entr" presetSubtype="0" fill="hold" nodeType="withEffect">
                                  <p:stCondLst>
                                    <p:cond delay="11800"/>
                                  </p:stCondLst>
                                  <p:childTnLst>
                                    <p:set>
                                      <p:cBhvr>
                                        <p:cTn id="734" dur="1" fill="hold">
                                          <p:stCondLst>
                                            <p:cond delay="0"/>
                                          </p:stCondLst>
                                        </p:cTn>
                                        <p:tgtEl>
                                          <p:spTgt spid="495"/>
                                        </p:tgtEl>
                                        <p:attrNameLst>
                                          <p:attrName>style.visibility</p:attrName>
                                        </p:attrNameLst>
                                      </p:cBhvr>
                                      <p:to>
                                        <p:strVal val="visible"/>
                                      </p:to>
                                    </p:set>
                                    <p:animEffect transition="in" filter="fade">
                                      <p:cBhvr>
                                        <p:cTn id="735" dur="10"/>
                                        <p:tgtEl>
                                          <p:spTgt spid="495"/>
                                        </p:tgtEl>
                                      </p:cBhvr>
                                    </p:animEffect>
                                  </p:childTnLst>
                                </p:cTn>
                              </p:par>
                              <p:par>
                                <p:cTn id="736" presetID="10" presetClass="entr" presetSubtype="0" fill="hold" nodeType="withEffect">
                                  <p:stCondLst>
                                    <p:cond delay="13800"/>
                                  </p:stCondLst>
                                  <p:childTnLst>
                                    <p:set>
                                      <p:cBhvr>
                                        <p:cTn id="737" dur="1" fill="hold">
                                          <p:stCondLst>
                                            <p:cond delay="0"/>
                                          </p:stCondLst>
                                        </p:cTn>
                                        <p:tgtEl>
                                          <p:spTgt spid="504"/>
                                        </p:tgtEl>
                                        <p:attrNameLst>
                                          <p:attrName>style.visibility</p:attrName>
                                        </p:attrNameLst>
                                      </p:cBhvr>
                                      <p:to>
                                        <p:strVal val="visible"/>
                                      </p:to>
                                    </p:set>
                                    <p:animEffect transition="in" filter="fade">
                                      <p:cBhvr>
                                        <p:cTn id="738" dur="10"/>
                                        <p:tgtEl>
                                          <p:spTgt spid="504"/>
                                        </p:tgtEl>
                                      </p:cBhvr>
                                    </p:animEffect>
                                  </p:childTnLst>
                                </p:cTn>
                              </p:par>
                              <p:par>
                                <p:cTn id="739" presetID="10" presetClass="entr" presetSubtype="0" fill="hold" nodeType="withEffect">
                                  <p:stCondLst>
                                    <p:cond delay="15800"/>
                                  </p:stCondLst>
                                  <p:childTnLst>
                                    <p:set>
                                      <p:cBhvr>
                                        <p:cTn id="740" dur="1" fill="hold">
                                          <p:stCondLst>
                                            <p:cond delay="0"/>
                                          </p:stCondLst>
                                        </p:cTn>
                                        <p:tgtEl>
                                          <p:spTgt spid="513"/>
                                        </p:tgtEl>
                                        <p:attrNameLst>
                                          <p:attrName>style.visibility</p:attrName>
                                        </p:attrNameLst>
                                      </p:cBhvr>
                                      <p:to>
                                        <p:strVal val="visible"/>
                                      </p:to>
                                    </p:set>
                                    <p:animEffect transition="in" filter="fade">
                                      <p:cBhvr>
                                        <p:cTn id="741" dur="10"/>
                                        <p:tgtEl>
                                          <p:spTgt spid="513"/>
                                        </p:tgtEl>
                                      </p:cBhvr>
                                    </p:animEffect>
                                  </p:childTnLst>
                                </p:cTn>
                              </p:par>
                              <p:par>
                                <p:cTn id="742" presetID="10" presetClass="entr" presetSubtype="0" fill="hold" nodeType="withEffect">
                                  <p:stCondLst>
                                    <p:cond delay="2000"/>
                                  </p:stCondLst>
                                  <p:childTnLst>
                                    <p:set>
                                      <p:cBhvr>
                                        <p:cTn id="743" dur="1" fill="hold">
                                          <p:stCondLst>
                                            <p:cond delay="0"/>
                                          </p:stCondLst>
                                        </p:cTn>
                                        <p:tgtEl>
                                          <p:spTgt spid="268"/>
                                        </p:tgtEl>
                                        <p:attrNameLst>
                                          <p:attrName>style.visibility</p:attrName>
                                        </p:attrNameLst>
                                      </p:cBhvr>
                                      <p:to>
                                        <p:strVal val="visible"/>
                                      </p:to>
                                    </p:set>
                                    <p:animEffect transition="in" filter="fade">
                                      <p:cBhvr>
                                        <p:cTn id="744" dur="10"/>
                                        <p:tgtEl>
                                          <p:spTgt spid="268"/>
                                        </p:tgtEl>
                                      </p:cBhvr>
                                    </p:animEffect>
                                  </p:childTnLst>
                                </p:cTn>
                              </p:par>
                              <p:par>
                                <p:cTn id="745" presetID="0" presetClass="path" presetSubtype="0" repeatCount="indefinite" accel="50000" decel="50000" fill="hold" nodeType="withEffect">
                                  <p:stCondLst>
                                    <p:cond delay="2000"/>
                                  </p:stCondLst>
                                  <p:childTnLst>
                                    <p:animMotion origin="layout" path="M 0.00039 -0.00047 L -0.00586 0.01689 L -0.00117 0.02685 L 0.10612 0.03379 L 0.13424 0.03657 L 0.15846 0.03703 L 0.18177 0.04166 L 0.19727 0.05972 L 0.22344 0.09514 " pathEditMode="relative" rAng="0" ptsTypes="AAAAAAAAA">
                                      <p:cBhvr>
                                        <p:cTn id="746" dur="3000" fill="hold"/>
                                        <p:tgtEl>
                                          <p:spTgt spid="268"/>
                                        </p:tgtEl>
                                        <p:attrNameLst>
                                          <p:attrName>ppt_x</p:attrName>
                                          <p:attrName>ppt_y</p:attrName>
                                        </p:attrNameLst>
                                      </p:cBhvr>
                                      <p:rCtr x="10833" y="4769"/>
                                    </p:animMotion>
                                  </p:childTnLst>
                                </p:cTn>
                              </p:par>
                              <p:par>
                                <p:cTn id="747" presetID="8" presetClass="emph" presetSubtype="0" repeatCount="indefinite" fill="hold" nodeType="withEffect">
                                  <p:stCondLst>
                                    <p:cond delay="2000"/>
                                  </p:stCondLst>
                                  <p:childTnLst>
                                    <p:animRot by="4200000">
                                      <p:cBhvr>
                                        <p:cTn id="748" dur="500" fill="hold"/>
                                        <p:tgtEl>
                                          <p:spTgt spid="268"/>
                                        </p:tgtEl>
                                        <p:attrNameLst>
                                          <p:attrName>r</p:attrName>
                                        </p:attrNameLst>
                                      </p:cBhvr>
                                    </p:animRot>
                                  </p:childTnLst>
                                </p:cTn>
                              </p:par>
                              <p:par>
                                <p:cTn id="749" presetID="8" presetClass="emph" presetSubtype="0" repeatCount="indefinite" fill="hold" nodeType="withEffect">
                                  <p:stCondLst>
                                    <p:cond delay="2000"/>
                                  </p:stCondLst>
                                  <p:childTnLst>
                                    <p:animRot by="3300000">
                                      <p:cBhvr>
                                        <p:cTn id="750" dur="500" fill="hold"/>
                                        <p:tgtEl>
                                          <p:spTgt spid="268"/>
                                        </p:tgtEl>
                                        <p:attrNameLst>
                                          <p:attrName>r</p:attrName>
                                        </p:attrNameLst>
                                      </p:cBhvr>
                                    </p:animRot>
                                  </p:childTnLst>
                                </p:cTn>
                              </p:par>
                              <p:par>
                                <p:cTn id="751" presetID="10" presetClass="entr" presetSubtype="0" fill="hold" nodeType="withEffect">
                                  <p:stCondLst>
                                    <p:cond delay="2250"/>
                                  </p:stCondLst>
                                  <p:childTnLst>
                                    <p:set>
                                      <p:cBhvr>
                                        <p:cTn id="752" dur="1" fill="hold">
                                          <p:stCondLst>
                                            <p:cond delay="0"/>
                                          </p:stCondLst>
                                        </p:cTn>
                                        <p:tgtEl>
                                          <p:spTgt spid="253"/>
                                        </p:tgtEl>
                                        <p:attrNameLst>
                                          <p:attrName>style.visibility</p:attrName>
                                        </p:attrNameLst>
                                      </p:cBhvr>
                                      <p:to>
                                        <p:strVal val="visible"/>
                                      </p:to>
                                    </p:set>
                                    <p:animEffect transition="in" filter="fade">
                                      <p:cBhvr>
                                        <p:cTn id="753" dur="10"/>
                                        <p:tgtEl>
                                          <p:spTgt spid="253"/>
                                        </p:tgtEl>
                                      </p:cBhvr>
                                    </p:animEffect>
                                  </p:childTnLst>
                                </p:cTn>
                              </p:par>
                              <p:par>
                                <p:cTn id="754" presetID="0" presetClass="path" presetSubtype="0" repeatCount="indefinite" accel="50000" decel="50000" fill="hold" nodeType="withEffect">
                                  <p:stCondLst>
                                    <p:cond delay="2250"/>
                                  </p:stCondLst>
                                  <p:childTnLst>
                                    <p:animMotion origin="layout" path="M 0.00039 -0.00046 L -0.00586 0.0169 L -0.00117 0.02686 L 0.1043 0.02408 L 0.13529 0.02454 L 0.15326 0.02732 L 0.16159 0.03658 L 0.17904 0.10394 " pathEditMode="relative" rAng="0" ptsTypes="AAAAAAAA">
                                      <p:cBhvr>
                                        <p:cTn id="755" dur="3000" fill="hold"/>
                                        <p:tgtEl>
                                          <p:spTgt spid="253"/>
                                        </p:tgtEl>
                                        <p:attrNameLst>
                                          <p:attrName>ppt_x</p:attrName>
                                          <p:attrName>ppt_y</p:attrName>
                                        </p:attrNameLst>
                                      </p:cBhvr>
                                      <p:rCtr x="8620" y="5208"/>
                                    </p:animMotion>
                                  </p:childTnLst>
                                </p:cTn>
                              </p:par>
                              <p:par>
                                <p:cTn id="756" presetID="8" presetClass="emph" presetSubtype="0" repeatCount="indefinite" fill="hold" nodeType="withEffect">
                                  <p:stCondLst>
                                    <p:cond delay="2250"/>
                                  </p:stCondLst>
                                  <p:childTnLst>
                                    <p:animRot by="4200000">
                                      <p:cBhvr>
                                        <p:cTn id="757" dur="500" fill="hold"/>
                                        <p:tgtEl>
                                          <p:spTgt spid="253"/>
                                        </p:tgtEl>
                                        <p:attrNameLst>
                                          <p:attrName>r</p:attrName>
                                        </p:attrNameLst>
                                      </p:cBhvr>
                                    </p:animRot>
                                  </p:childTnLst>
                                </p:cTn>
                              </p:par>
                              <p:par>
                                <p:cTn id="758" presetID="8" presetClass="emph" presetSubtype="0" repeatCount="indefinite" fill="hold" nodeType="withEffect">
                                  <p:stCondLst>
                                    <p:cond delay="2250"/>
                                  </p:stCondLst>
                                  <p:childTnLst>
                                    <p:animRot by="3300000">
                                      <p:cBhvr>
                                        <p:cTn id="759" dur="500" fill="hold"/>
                                        <p:tgtEl>
                                          <p:spTgt spid="253"/>
                                        </p:tgtEl>
                                        <p:attrNameLst>
                                          <p:attrName>r</p:attrName>
                                        </p:attrNameLst>
                                      </p:cBhvr>
                                    </p:animRot>
                                  </p:childTnLst>
                                </p:cTn>
                              </p:par>
                              <p:par>
                                <p:cTn id="760" presetID="10" presetClass="entr" presetSubtype="0" fill="hold" nodeType="withEffect">
                                  <p:stCondLst>
                                    <p:cond delay="2500"/>
                                  </p:stCondLst>
                                  <p:childTnLst>
                                    <p:set>
                                      <p:cBhvr>
                                        <p:cTn id="761" dur="1" fill="hold">
                                          <p:stCondLst>
                                            <p:cond delay="0"/>
                                          </p:stCondLst>
                                        </p:cTn>
                                        <p:tgtEl>
                                          <p:spTgt spid="264"/>
                                        </p:tgtEl>
                                        <p:attrNameLst>
                                          <p:attrName>style.visibility</p:attrName>
                                        </p:attrNameLst>
                                      </p:cBhvr>
                                      <p:to>
                                        <p:strVal val="visible"/>
                                      </p:to>
                                    </p:set>
                                    <p:animEffect transition="in" filter="fade">
                                      <p:cBhvr>
                                        <p:cTn id="762" dur="10"/>
                                        <p:tgtEl>
                                          <p:spTgt spid="264"/>
                                        </p:tgtEl>
                                      </p:cBhvr>
                                    </p:animEffect>
                                  </p:childTnLst>
                                </p:cTn>
                              </p:par>
                              <p:par>
                                <p:cTn id="763" presetID="0" presetClass="path" presetSubtype="0" repeatCount="indefinite" accel="50000" decel="50000" fill="hold" nodeType="withEffect">
                                  <p:stCondLst>
                                    <p:cond delay="2500"/>
                                  </p:stCondLst>
                                  <p:childTnLst>
                                    <p:animMotion origin="layout" path="M 8.33333E-7 4.44444E-6 L -0.00625 0.01736 L -0.00156 0.02731 L 0.10482 0.0287 L 0.13398 0.03148 L 0.17956 0.03819 L 0.19323 0.05486 L 0.19896 0.07546 L 0.21315 0.13472 " pathEditMode="relative" rAng="0" ptsTypes="AAAAAAAAA">
                                      <p:cBhvr>
                                        <p:cTn id="764" dur="3000" fill="hold"/>
                                        <p:tgtEl>
                                          <p:spTgt spid="264"/>
                                        </p:tgtEl>
                                        <p:attrNameLst>
                                          <p:attrName>ppt_x</p:attrName>
                                          <p:attrName>ppt_y</p:attrName>
                                        </p:attrNameLst>
                                      </p:cBhvr>
                                      <p:rCtr x="10339" y="6736"/>
                                    </p:animMotion>
                                  </p:childTnLst>
                                </p:cTn>
                              </p:par>
                              <p:par>
                                <p:cTn id="765" presetID="8" presetClass="emph" presetSubtype="0" repeatCount="indefinite" fill="hold" nodeType="withEffect">
                                  <p:stCondLst>
                                    <p:cond delay="2500"/>
                                  </p:stCondLst>
                                  <p:childTnLst>
                                    <p:animRot by="4200000">
                                      <p:cBhvr>
                                        <p:cTn id="766" dur="500" fill="hold"/>
                                        <p:tgtEl>
                                          <p:spTgt spid="264"/>
                                        </p:tgtEl>
                                        <p:attrNameLst>
                                          <p:attrName>r</p:attrName>
                                        </p:attrNameLst>
                                      </p:cBhvr>
                                    </p:animRot>
                                  </p:childTnLst>
                                </p:cTn>
                              </p:par>
                              <p:par>
                                <p:cTn id="767" presetID="8" presetClass="emph" presetSubtype="0" repeatCount="indefinite" fill="hold" nodeType="withEffect">
                                  <p:stCondLst>
                                    <p:cond delay="2500"/>
                                  </p:stCondLst>
                                  <p:childTnLst>
                                    <p:animRot by="3300000">
                                      <p:cBhvr>
                                        <p:cTn id="768" dur="500" fill="hold"/>
                                        <p:tgtEl>
                                          <p:spTgt spid="264"/>
                                        </p:tgtEl>
                                        <p:attrNameLst>
                                          <p:attrName>r</p:attrName>
                                        </p:attrNameLst>
                                      </p:cBhvr>
                                    </p:animRot>
                                  </p:childTnLst>
                                </p:cTn>
                              </p:par>
                              <p:par>
                                <p:cTn id="769" presetID="10" presetClass="entr" presetSubtype="0" fill="hold" nodeType="withEffect">
                                  <p:stCondLst>
                                    <p:cond delay="2750"/>
                                  </p:stCondLst>
                                  <p:childTnLst>
                                    <p:set>
                                      <p:cBhvr>
                                        <p:cTn id="770" dur="1" fill="hold">
                                          <p:stCondLst>
                                            <p:cond delay="0"/>
                                          </p:stCondLst>
                                        </p:cTn>
                                        <p:tgtEl>
                                          <p:spTgt spid="284"/>
                                        </p:tgtEl>
                                        <p:attrNameLst>
                                          <p:attrName>style.visibility</p:attrName>
                                        </p:attrNameLst>
                                      </p:cBhvr>
                                      <p:to>
                                        <p:strVal val="visible"/>
                                      </p:to>
                                    </p:set>
                                    <p:animEffect transition="in" filter="fade">
                                      <p:cBhvr>
                                        <p:cTn id="771" dur="10"/>
                                        <p:tgtEl>
                                          <p:spTgt spid="284"/>
                                        </p:tgtEl>
                                      </p:cBhvr>
                                    </p:animEffect>
                                  </p:childTnLst>
                                </p:cTn>
                              </p:par>
                              <p:par>
                                <p:cTn id="772" presetID="0" presetClass="path" presetSubtype="0" repeatCount="indefinite" accel="50000" decel="50000" fill="hold" nodeType="withEffect">
                                  <p:stCondLst>
                                    <p:cond delay="2750"/>
                                  </p:stCondLst>
                                  <p:childTnLst>
                                    <p:animMotion origin="layout" path="M -0.00143 -0.00462 L -0.00768 0.01274 L -0.00299 0.02269 L 0.1043 0.02963 L 0.13243 0.03241 L 0.15664 0.03704 L 0.17097 0.04769 L 0.17904 0.06806 L 0.19571 0.11204 " pathEditMode="relative" rAng="0" ptsTypes="AAAAAAAAA">
                                      <p:cBhvr>
                                        <p:cTn id="773" dur="3000" fill="hold"/>
                                        <p:tgtEl>
                                          <p:spTgt spid="284"/>
                                        </p:tgtEl>
                                        <p:attrNameLst>
                                          <p:attrName>ppt_x</p:attrName>
                                          <p:attrName>ppt_y</p:attrName>
                                        </p:attrNameLst>
                                      </p:cBhvr>
                                      <p:rCtr x="9544" y="5833"/>
                                    </p:animMotion>
                                  </p:childTnLst>
                                </p:cTn>
                              </p:par>
                              <p:par>
                                <p:cTn id="774" presetID="8" presetClass="emph" presetSubtype="0" repeatCount="indefinite" fill="hold" nodeType="withEffect">
                                  <p:stCondLst>
                                    <p:cond delay="2750"/>
                                  </p:stCondLst>
                                  <p:childTnLst>
                                    <p:animRot by="4200000">
                                      <p:cBhvr>
                                        <p:cTn id="775" dur="500" fill="hold"/>
                                        <p:tgtEl>
                                          <p:spTgt spid="284"/>
                                        </p:tgtEl>
                                        <p:attrNameLst>
                                          <p:attrName>r</p:attrName>
                                        </p:attrNameLst>
                                      </p:cBhvr>
                                    </p:animRot>
                                  </p:childTnLst>
                                </p:cTn>
                              </p:par>
                              <p:par>
                                <p:cTn id="776" presetID="8" presetClass="emph" presetSubtype="0" repeatCount="indefinite" fill="hold" nodeType="withEffect">
                                  <p:stCondLst>
                                    <p:cond delay="2750"/>
                                  </p:stCondLst>
                                  <p:childTnLst>
                                    <p:animRot by="3300000">
                                      <p:cBhvr>
                                        <p:cTn id="777" dur="500" fill="hold"/>
                                        <p:tgtEl>
                                          <p:spTgt spid="284"/>
                                        </p:tgtEl>
                                        <p:attrNameLst>
                                          <p:attrName>r</p:attrName>
                                        </p:attrNameLst>
                                      </p:cBhvr>
                                    </p:animRot>
                                  </p:childTnLst>
                                </p:cTn>
                              </p:par>
                              <p:par>
                                <p:cTn id="778" presetID="10" presetClass="entr" presetSubtype="0" fill="hold" nodeType="withEffect">
                                  <p:stCondLst>
                                    <p:cond delay="3000"/>
                                  </p:stCondLst>
                                  <p:childTnLst>
                                    <p:set>
                                      <p:cBhvr>
                                        <p:cTn id="779" dur="1" fill="hold">
                                          <p:stCondLst>
                                            <p:cond delay="0"/>
                                          </p:stCondLst>
                                        </p:cTn>
                                        <p:tgtEl>
                                          <p:spTgt spid="277"/>
                                        </p:tgtEl>
                                        <p:attrNameLst>
                                          <p:attrName>style.visibility</p:attrName>
                                        </p:attrNameLst>
                                      </p:cBhvr>
                                      <p:to>
                                        <p:strVal val="visible"/>
                                      </p:to>
                                    </p:set>
                                    <p:animEffect transition="in" filter="fade">
                                      <p:cBhvr>
                                        <p:cTn id="780" dur="10"/>
                                        <p:tgtEl>
                                          <p:spTgt spid="277"/>
                                        </p:tgtEl>
                                      </p:cBhvr>
                                    </p:animEffect>
                                  </p:childTnLst>
                                </p:cTn>
                              </p:par>
                              <p:par>
                                <p:cTn id="781" presetID="0" presetClass="path" presetSubtype="0" repeatCount="indefinite" accel="50000" decel="50000" fill="hold" nodeType="withEffect">
                                  <p:stCondLst>
                                    <p:cond delay="3000"/>
                                  </p:stCondLst>
                                  <p:childTnLst>
                                    <p:animMotion origin="layout" path="M -0.00143 -0.00463 L 0.01133 0.00208 L 0.01784 0.0081 L 0.11263 -0.00533 L 0.14154 0.00162 L 0.16302 0.01458 L 0.17344 0.04236 L 0.18737 0.0919 " pathEditMode="relative" rAng="0" ptsTypes="AAAAAAAA">
                                      <p:cBhvr>
                                        <p:cTn id="782" dur="3000" fill="hold"/>
                                        <p:tgtEl>
                                          <p:spTgt spid="277"/>
                                        </p:tgtEl>
                                        <p:attrNameLst>
                                          <p:attrName>ppt_x</p:attrName>
                                          <p:attrName>ppt_y</p:attrName>
                                        </p:attrNameLst>
                                      </p:cBhvr>
                                      <p:rCtr x="9440" y="4792"/>
                                    </p:animMotion>
                                  </p:childTnLst>
                                </p:cTn>
                              </p:par>
                              <p:par>
                                <p:cTn id="783" presetID="8" presetClass="emph" presetSubtype="0" repeatCount="indefinite" fill="hold" nodeType="withEffect">
                                  <p:stCondLst>
                                    <p:cond delay="3000"/>
                                  </p:stCondLst>
                                  <p:childTnLst>
                                    <p:animRot by="4200000">
                                      <p:cBhvr>
                                        <p:cTn id="784" dur="500" fill="hold"/>
                                        <p:tgtEl>
                                          <p:spTgt spid="277"/>
                                        </p:tgtEl>
                                        <p:attrNameLst>
                                          <p:attrName>r</p:attrName>
                                        </p:attrNameLst>
                                      </p:cBhvr>
                                    </p:animRot>
                                  </p:childTnLst>
                                </p:cTn>
                              </p:par>
                              <p:par>
                                <p:cTn id="785" presetID="8" presetClass="emph" presetSubtype="0" repeatCount="indefinite" fill="hold" nodeType="withEffect">
                                  <p:stCondLst>
                                    <p:cond delay="3000"/>
                                  </p:stCondLst>
                                  <p:childTnLst>
                                    <p:animRot by="3300000">
                                      <p:cBhvr>
                                        <p:cTn id="786" dur="500" fill="hold"/>
                                        <p:tgtEl>
                                          <p:spTgt spid="277"/>
                                        </p:tgtEl>
                                        <p:attrNameLst>
                                          <p:attrName>r</p:attrName>
                                        </p:attrNameLst>
                                      </p:cBhvr>
                                    </p:animRot>
                                  </p:childTnLst>
                                </p:cTn>
                              </p:par>
                              <p:par>
                                <p:cTn id="787" presetID="10" presetClass="entr" presetSubtype="0" fill="hold" nodeType="withEffect">
                                  <p:stCondLst>
                                    <p:cond delay="3250"/>
                                  </p:stCondLst>
                                  <p:childTnLst>
                                    <p:set>
                                      <p:cBhvr>
                                        <p:cTn id="788" dur="1" fill="hold">
                                          <p:stCondLst>
                                            <p:cond delay="0"/>
                                          </p:stCondLst>
                                        </p:cTn>
                                        <p:tgtEl>
                                          <p:spTgt spid="281"/>
                                        </p:tgtEl>
                                        <p:attrNameLst>
                                          <p:attrName>style.visibility</p:attrName>
                                        </p:attrNameLst>
                                      </p:cBhvr>
                                      <p:to>
                                        <p:strVal val="visible"/>
                                      </p:to>
                                    </p:set>
                                    <p:animEffect transition="in" filter="fade">
                                      <p:cBhvr>
                                        <p:cTn id="789" dur="10"/>
                                        <p:tgtEl>
                                          <p:spTgt spid="281"/>
                                        </p:tgtEl>
                                      </p:cBhvr>
                                    </p:animEffect>
                                  </p:childTnLst>
                                </p:cTn>
                              </p:par>
                              <p:par>
                                <p:cTn id="790" presetID="0" presetClass="path" presetSubtype="0" repeatCount="indefinite" accel="50000" decel="50000" fill="hold" nodeType="withEffect">
                                  <p:stCondLst>
                                    <p:cond delay="3250"/>
                                  </p:stCondLst>
                                  <p:childTnLst>
                                    <p:animMotion origin="layout" path="M -0.00143 -0.00463 L -0.00039 0.01018 L 0.00352 0.01713 L 0.10899 0.02037 L 0.15352 0.02037 L 0.17461 0.02083 L 0.18998 0.02593 L 0.20417 0.04028 L 0.22357 0.10509 " pathEditMode="relative" rAng="0" ptsTypes="AAAAAAAAA">
                                      <p:cBhvr>
                                        <p:cTn id="791" dur="3000" fill="hold"/>
                                        <p:tgtEl>
                                          <p:spTgt spid="281"/>
                                        </p:tgtEl>
                                        <p:attrNameLst>
                                          <p:attrName>ppt_x</p:attrName>
                                          <p:attrName>ppt_y</p:attrName>
                                        </p:attrNameLst>
                                      </p:cBhvr>
                                      <p:rCtr x="11250" y="5486"/>
                                    </p:animMotion>
                                  </p:childTnLst>
                                </p:cTn>
                              </p:par>
                              <p:par>
                                <p:cTn id="792" presetID="8" presetClass="emph" presetSubtype="0" repeatCount="indefinite" fill="hold" nodeType="withEffect">
                                  <p:stCondLst>
                                    <p:cond delay="3250"/>
                                  </p:stCondLst>
                                  <p:childTnLst>
                                    <p:animRot by="4200000">
                                      <p:cBhvr>
                                        <p:cTn id="793" dur="500" fill="hold"/>
                                        <p:tgtEl>
                                          <p:spTgt spid="281"/>
                                        </p:tgtEl>
                                        <p:attrNameLst>
                                          <p:attrName>r</p:attrName>
                                        </p:attrNameLst>
                                      </p:cBhvr>
                                    </p:animRot>
                                  </p:childTnLst>
                                </p:cTn>
                              </p:par>
                              <p:par>
                                <p:cTn id="794" presetID="8" presetClass="emph" presetSubtype="0" repeatCount="indefinite" fill="hold" nodeType="withEffect">
                                  <p:stCondLst>
                                    <p:cond delay="3250"/>
                                  </p:stCondLst>
                                  <p:childTnLst>
                                    <p:animRot by="3300000">
                                      <p:cBhvr>
                                        <p:cTn id="795" dur="500" fill="hold"/>
                                        <p:tgtEl>
                                          <p:spTgt spid="281"/>
                                        </p:tgtEl>
                                        <p:attrNameLst>
                                          <p:attrName>r</p:attrName>
                                        </p:attrNameLst>
                                      </p:cBhvr>
                                    </p:animRot>
                                  </p:childTnLst>
                                </p:cTn>
                              </p:par>
                              <p:par>
                                <p:cTn id="796" presetID="10" presetClass="entr" presetSubtype="0" fill="hold" nodeType="withEffect">
                                  <p:stCondLst>
                                    <p:cond delay="3500"/>
                                  </p:stCondLst>
                                  <p:childTnLst>
                                    <p:set>
                                      <p:cBhvr>
                                        <p:cTn id="797" dur="1" fill="hold">
                                          <p:stCondLst>
                                            <p:cond delay="0"/>
                                          </p:stCondLst>
                                        </p:cTn>
                                        <p:tgtEl>
                                          <p:spTgt spid="260"/>
                                        </p:tgtEl>
                                        <p:attrNameLst>
                                          <p:attrName>style.visibility</p:attrName>
                                        </p:attrNameLst>
                                      </p:cBhvr>
                                      <p:to>
                                        <p:strVal val="visible"/>
                                      </p:to>
                                    </p:set>
                                    <p:animEffect transition="in" filter="fade">
                                      <p:cBhvr>
                                        <p:cTn id="798" dur="10"/>
                                        <p:tgtEl>
                                          <p:spTgt spid="260"/>
                                        </p:tgtEl>
                                      </p:cBhvr>
                                    </p:animEffect>
                                  </p:childTnLst>
                                </p:cTn>
                              </p:par>
                              <p:par>
                                <p:cTn id="799" presetID="0" presetClass="path" presetSubtype="0" repeatCount="indefinite" accel="50000" decel="50000" fill="hold" nodeType="withEffect">
                                  <p:stCondLst>
                                    <p:cond delay="3500"/>
                                  </p:stCondLst>
                                  <p:childTnLst>
                                    <p:animMotion origin="layout" path="M -0.00169 -0.00417 L 0.00612 0.0074 L 0.01562 0.01018 L 0.02031 0.01527 L 0.09635 0.01597 L 0.12083 0.01203 L 0.13542 0.01296 L 0.14687 0.02314 L 0.15456 0.03935 L 0.16771 0.08518 " pathEditMode="relative" rAng="0" ptsTypes="AAAAAAAAAA">
                                      <p:cBhvr>
                                        <p:cTn id="800" dur="3000" fill="hold"/>
                                        <p:tgtEl>
                                          <p:spTgt spid="260"/>
                                        </p:tgtEl>
                                        <p:attrNameLst>
                                          <p:attrName>ppt_x</p:attrName>
                                          <p:attrName>ppt_y</p:attrName>
                                        </p:attrNameLst>
                                      </p:cBhvr>
                                      <p:rCtr x="8464" y="4468"/>
                                    </p:animMotion>
                                  </p:childTnLst>
                                </p:cTn>
                              </p:par>
                              <p:par>
                                <p:cTn id="801" presetID="8" presetClass="emph" presetSubtype="0" repeatCount="indefinite" fill="hold" nodeType="withEffect">
                                  <p:stCondLst>
                                    <p:cond delay="3500"/>
                                  </p:stCondLst>
                                  <p:childTnLst>
                                    <p:animRot by="4200000">
                                      <p:cBhvr>
                                        <p:cTn id="802" dur="500" fill="hold"/>
                                        <p:tgtEl>
                                          <p:spTgt spid="260"/>
                                        </p:tgtEl>
                                        <p:attrNameLst>
                                          <p:attrName>r</p:attrName>
                                        </p:attrNameLst>
                                      </p:cBhvr>
                                    </p:animRot>
                                  </p:childTnLst>
                                </p:cTn>
                              </p:par>
                              <p:par>
                                <p:cTn id="803" presetID="8" presetClass="emph" presetSubtype="0" repeatCount="indefinite" fill="hold" nodeType="withEffect">
                                  <p:stCondLst>
                                    <p:cond delay="3500"/>
                                  </p:stCondLst>
                                  <p:childTnLst>
                                    <p:animRot by="3300000">
                                      <p:cBhvr>
                                        <p:cTn id="804" dur="500" fill="hold"/>
                                        <p:tgtEl>
                                          <p:spTgt spid="260"/>
                                        </p:tgtEl>
                                        <p:attrNameLst>
                                          <p:attrName>r</p:attrName>
                                        </p:attrNameLst>
                                      </p:cBhvr>
                                    </p:animRot>
                                  </p:childTnLst>
                                </p:cTn>
                              </p:par>
                              <p:par>
                                <p:cTn id="805" presetID="10" presetClass="entr" presetSubtype="0" fill="hold" nodeType="withEffect">
                                  <p:stCondLst>
                                    <p:cond delay="4000"/>
                                  </p:stCondLst>
                                  <p:childTnLst>
                                    <p:set>
                                      <p:cBhvr>
                                        <p:cTn id="806" dur="1" fill="hold">
                                          <p:stCondLst>
                                            <p:cond delay="0"/>
                                          </p:stCondLst>
                                        </p:cTn>
                                        <p:tgtEl>
                                          <p:spTgt spid="256"/>
                                        </p:tgtEl>
                                        <p:attrNameLst>
                                          <p:attrName>style.visibility</p:attrName>
                                        </p:attrNameLst>
                                      </p:cBhvr>
                                      <p:to>
                                        <p:strVal val="visible"/>
                                      </p:to>
                                    </p:set>
                                    <p:animEffect transition="in" filter="fade">
                                      <p:cBhvr>
                                        <p:cTn id="807" dur="10"/>
                                        <p:tgtEl>
                                          <p:spTgt spid="256"/>
                                        </p:tgtEl>
                                      </p:cBhvr>
                                    </p:animEffect>
                                  </p:childTnLst>
                                </p:cTn>
                              </p:par>
                              <p:par>
                                <p:cTn id="808" presetID="0" presetClass="path" presetSubtype="0" repeatCount="indefinite" accel="50000" decel="50000" fill="hold" nodeType="withEffect">
                                  <p:stCondLst>
                                    <p:cond delay="4000"/>
                                  </p:stCondLst>
                                  <p:childTnLst>
                                    <p:animMotion origin="layout" path="M -0.00143 -0.00463 L -0.00261 0.01065 L 0.00534 0.01435 L 0.10573 0.01574 L 0.13216 0.01759 L 0.14674 0.01805 L 0.15638 0.02222 L 0.16471 0.02963 L 0.1707 0.04861 L 0.18268 0.10092 " pathEditMode="relative" rAng="0" ptsTypes="AAAAAAAAAA">
                                      <p:cBhvr>
                                        <p:cTn id="809" dur="3000" fill="hold"/>
                                        <p:tgtEl>
                                          <p:spTgt spid="256"/>
                                        </p:tgtEl>
                                        <p:attrNameLst>
                                          <p:attrName>ppt_x</p:attrName>
                                          <p:attrName>ppt_y</p:attrName>
                                        </p:attrNameLst>
                                      </p:cBhvr>
                                      <p:rCtr x="9141" y="5278"/>
                                    </p:animMotion>
                                  </p:childTnLst>
                                </p:cTn>
                              </p:par>
                              <p:par>
                                <p:cTn id="810" presetID="8" presetClass="emph" presetSubtype="0" repeatCount="indefinite" fill="hold" nodeType="withEffect">
                                  <p:stCondLst>
                                    <p:cond delay="4000"/>
                                  </p:stCondLst>
                                  <p:childTnLst>
                                    <p:animRot by="4200000">
                                      <p:cBhvr>
                                        <p:cTn id="811" dur="500" fill="hold"/>
                                        <p:tgtEl>
                                          <p:spTgt spid="256"/>
                                        </p:tgtEl>
                                        <p:attrNameLst>
                                          <p:attrName>r</p:attrName>
                                        </p:attrNameLst>
                                      </p:cBhvr>
                                    </p:animRot>
                                  </p:childTnLst>
                                </p:cTn>
                              </p:par>
                              <p:par>
                                <p:cTn id="812" presetID="8" presetClass="emph" presetSubtype="0" repeatCount="indefinite" fill="hold" nodeType="withEffect">
                                  <p:stCondLst>
                                    <p:cond delay="4000"/>
                                  </p:stCondLst>
                                  <p:childTnLst>
                                    <p:animRot by="3300000">
                                      <p:cBhvr>
                                        <p:cTn id="813" dur="500" fill="hold"/>
                                        <p:tgtEl>
                                          <p:spTgt spid="256"/>
                                        </p:tgtEl>
                                        <p:attrNameLst>
                                          <p:attrName>r</p:attrName>
                                        </p:attrNameLst>
                                      </p:cBhvr>
                                    </p:animRot>
                                  </p:childTnLst>
                                </p:cTn>
                              </p:par>
                              <p:par>
                                <p:cTn id="814" presetID="10" presetClass="entr" presetSubtype="0" fill="hold" nodeType="withEffect">
                                  <p:stCondLst>
                                    <p:cond delay="4250"/>
                                  </p:stCondLst>
                                  <p:childTnLst>
                                    <p:set>
                                      <p:cBhvr>
                                        <p:cTn id="815" dur="1" fill="hold">
                                          <p:stCondLst>
                                            <p:cond delay="0"/>
                                          </p:stCondLst>
                                        </p:cTn>
                                        <p:tgtEl>
                                          <p:spTgt spid="274"/>
                                        </p:tgtEl>
                                        <p:attrNameLst>
                                          <p:attrName>style.visibility</p:attrName>
                                        </p:attrNameLst>
                                      </p:cBhvr>
                                      <p:to>
                                        <p:strVal val="visible"/>
                                      </p:to>
                                    </p:set>
                                    <p:animEffect transition="in" filter="fade">
                                      <p:cBhvr>
                                        <p:cTn id="816" dur="10"/>
                                        <p:tgtEl>
                                          <p:spTgt spid="274"/>
                                        </p:tgtEl>
                                      </p:cBhvr>
                                    </p:animEffect>
                                  </p:childTnLst>
                                </p:cTn>
                              </p:par>
                              <p:par>
                                <p:cTn id="817" presetID="0" presetClass="path" presetSubtype="0" repeatCount="indefinite" accel="50000" decel="50000" fill="hold" nodeType="withEffect">
                                  <p:stCondLst>
                                    <p:cond delay="4250"/>
                                  </p:stCondLst>
                                  <p:childTnLst>
                                    <p:animMotion origin="layout" path="M -0.00144 -0.00463 L -0.00769 0.01273 L -0.003 0.02268 L 0.10429 0.02962 L 0.13242 0.0324 L 0.15416 0.03217 L 0.16836 0.03634 L 0.1806 0.05162 L 0.21263 0.08981 " pathEditMode="relative" rAng="0" ptsTypes="AAAAAAAAA">
                                      <p:cBhvr>
                                        <p:cTn id="818" dur="3000" fill="hold"/>
                                        <p:tgtEl>
                                          <p:spTgt spid="274"/>
                                        </p:tgtEl>
                                        <p:attrNameLst>
                                          <p:attrName>ppt_x</p:attrName>
                                          <p:attrName>ppt_y</p:attrName>
                                        </p:attrNameLst>
                                      </p:cBhvr>
                                      <p:rCtr x="10391" y="4722"/>
                                    </p:animMotion>
                                  </p:childTnLst>
                                </p:cTn>
                              </p:par>
                              <p:par>
                                <p:cTn id="819" presetID="8" presetClass="emph" presetSubtype="0" repeatCount="indefinite" fill="hold" nodeType="withEffect">
                                  <p:stCondLst>
                                    <p:cond delay="4250"/>
                                  </p:stCondLst>
                                  <p:childTnLst>
                                    <p:animRot by="4200000">
                                      <p:cBhvr>
                                        <p:cTn id="820" dur="500" fill="hold"/>
                                        <p:tgtEl>
                                          <p:spTgt spid="274"/>
                                        </p:tgtEl>
                                        <p:attrNameLst>
                                          <p:attrName>r</p:attrName>
                                        </p:attrNameLst>
                                      </p:cBhvr>
                                    </p:animRot>
                                  </p:childTnLst>
                                </p:cTn>
                              </p:par>
                              <p:par>
                                <p:cTn id="821" presetID="8" presetClass="emph" presetSubtype="0" repeatCount="indefinite" fill="hold" nodeType="withEffect">
                                  <p:stCondLst>
                                    <p:cond delay="4250"/>
                                  </p:stCondLst>
                                  <p:childTnLst>
                                    <p:animRot by="3300000">
                                      <p:cBhvr>
                                        <p:cTn id="822" dur="500" fill="hold"/>
                                        <p:tgtEl>
                                          <p:spTgt spid="274"/>
                                        </p:tgtEl>
                                        <p:attrNameLst>
                                          <p:attrName>r</p:attrName>
                                        </p:attrNameLst>
                                      </p:cBhvr>
                                    </p:animRot>
                                  </p:childTnLst>
                                </p:cTn>
                              </p:par>
                              <p:par>
                                <p:cTn id="823" presetID="10" presetClass="entr" presetSubtype="0" fill="hold" nodeType="withEffect">
                                  <p:stCondLst>
                                    <p:cond delay="4500"/>
                                  </p:stCondLst>
                                  <p:childTnLst>
                                    <p:set>
                                      <p:cBhvr>
                                        <p:cTn id="824" dur="1" fill="hold">
                                          <p:stCondLst>
                                            <p:cond delay="0"/>
                                          </p:stCondLst>
                                        </p:cTn>
                                        <p:tgtEl>
                                          <p:spTgt spid="271"/>
                                        </p:tgtEl>
                                        <p:attrNameLst>
                                          <p:attrName>style.visibility</p:attrName>
                                        </p:attrNameLst>
                                      </p:cBhvr>
                                      <p:to>
                                        <p:strVal val="visible"/>
                                      </p:to>
                                    </p:set>
                                    <p:animEffect transition="in" filter="fade">
                                      <p:cBhvr>
                                        <p:cTn id="825" dur="10"/>
                                        <p:tgtEl>
                                          <p:spTgt spid="271"/>
                                        </p:tgtEl>
                                      </p:cBhvr>
                                    </p:animEffect>
                                  </p:childTnLst>
                                </p:cTn>
                              </p:par>
                              <p:par>
                                <p:cTn id="826" presetID="0" presetClass="path" presetSubtype="0" repeatCount="indefinite" accel="50000" decel="50000" fill="hold" nodeType="withEffect">
                                  <p:stCondLst>
                                    <p:cond delay="4500"/>
                                  </p:stCondLst>
                                  <p:childTnLst>
                                    <p:animMotion origin="layout" path="M 0.01146 0.00995 L 0.00886 0.02638 L 0.0181 0.03148 L 0.12852 0.03148 L 0.15677 0.03865 L 0.17227 0.04375 L 0.18685 0.06527 L 0.19219 0.08912 L 0.20091 0.13171 " pathEditMode="relative" rAng="0" ptsTypes="AAAAAAAAA">
                                      <p:cBhvr>
                                        <p:cTn id="827" dur="3000" fill="hold"/>
                                        <p:tgtEl>
                                          <p:spTgt spid="271"/>
                                        </p:tgtEl>
                                        <p:attrNameLst>
                                          <p:attrName>ppt_x</p:attrName>
                                          <p:attrName>ppt_y</p:attrName>
                                        </p:attrNameLst>
                                      </p:cBhvr>
                                      <p:rCtr x="9336" y="6088"/>
                                    </p:animMotion>
                                  </p:childTnLst>
                                </p:cTn>
                              </p:par>
                              <p:par>
                                <p:cTn id="828" presetID="8" presetClass="emph" presetSubtype="0" repeatCount="indefinite" fill="hold" nodeType="withEffect">
                                  <p:stCondLst>
                                    <p:cond delay="4500"/>
                                  </p:stCondLst>
                                  <p:childTnLst>
                                    <p:animRot by="4200000">
                                      <p:cBhvr>
                                        <p:cTn id="829" dur="500" fill="hold"/>
                                        <p:tgtEl>
                                          <p:spTgt spid="271"/>
                                        </p:tgtEl>
                                        <p:attrNameLst>
                                          <p:attrName>r</p:attrName>
                                        </p:attrNameLst>
                                      </p:cBhvr>
                                    </p:animRot>
                                  </p:childTnLst>
                                </p:cTn>
                              </p:par>
                              <p:par>
                                <p:cTn id="830" presetID="8" presetClass="emph" presetSubtype="0" repeatCount="indefinite" fill="hold" nodeType="withEffect">
                                  <p:stCondLst>
                                    <p:cond delay="4500"/>
                                  </p:stCondLst>
                                  <p:childTnLst>
                                    <p:animRot by="3300000">
                                      <p:cBhvr>
                                        <p:cTn id="831" dur="500" fill="hold"/>
                                        <p:tgtEl>
                                          <p:spTgt spid="271"/>
                                        </p:tgtEl>
                                        <p:attrNameLst>
                                          <p:attrName>r</p:attrName>
                                        </p:attrNameLst>
                                      </p:cBhvr>
                                    </p:animRot>
                                  </p:childTnLst>
                                </p:cTn>
                              </p:par>
                              <p:par>
                                <p:cTn id="832" presetID="10" presetClass="entr" presetSubtype="0" fill="hold" nodeType="withEffect">
                                  <p:stCondLst>
                                    <p:cond delay="5000"/>
                                  </p:stCondLst>
                                  <p:childTnLst>
                                    <p:set>
                                      <p:cBhvr>
                                        <p:cTn id="833" dur="1" fill="hold">
                                          <p:stCondLst>
                                            <p:cond delay="0"/>
                                          </p:stCondLst>
                                        </p:cTn>
                                        <p:tgtEl>
                                          <p:spTgt spid="716"/>
                                        </p:tgtEl>
                                        <p:attrNameLst>
                                          <p:attrName>style.visibility</p:attrName>
                                        </p:attrNameLst>
                                      </p:cBhvr>
                                      <p:to>
                                        <p:strVal val="visible"/>
                                      </p:to>
                                    </p:set>
                                    <p:animEffect transition="in" filter="fade">
                                      <p:cBhvr>
                                        <p:cTn id="834" dur="10"/>
                                        <p:tgtEl>
                                          <p:spTgt spid="716"/>
                                        </p:tgtEl>
                                      </p:cBhvr>
                                    </p:animEffect>
                                  </p:childTnLst>
                                </p:cTn>
                              </p:par>
                              <p:par>
                                <p:cTn id="835" presetID="0" presetClass="path" presetSubtype="0" repeatCount="indefinite" fill="hold" nodeType="withEffect">
                                  <p:stCondLst>
                                    <p:cond delay="5000"/>
                                  </p:stCondLst>
                                  <p:childTnLst>
                                    <p:animMotion origin="layout" path="M -2.08333E-7 -7.40741E-7 L 0.01914 0.0088 L 0.02539 0.01482 L 0.03398 0.02176 L 0.04583 0.02755 L 0.06055 0.02292 L 0.06836 0.02407 L 0.09128 0.03171 " pathEditMode="relative" rAng="0" ptsTypes="AAAAAAAA">
                                      <p:cBhvr>
                                        <p:cTn id="836" dur="2000" fill="hold"/>
                                        <p:tgtEl>
                                          <p:spTgt spid="716"/>
                                        </p:tgtEl>
                                        <p:attrNameLst>
                                          <p:attrName>ppt_x</p:attrName>
                                          <p:attrName>ppt_y</p:attrName>
                                        </p:attrNameLst>
                                      </p:cBhvr>
                                      <p:rCtr x="4557" y="1574"/>
                                    </p:animMotion>
                                  </p:childTnLst>
                                </p:cTn>
                              </p:par>
                              <p:par>
                                <p:cTn id="837" presetID="10" presetClass="entr" presetSubtype="0" fill="hold" nodeType="withEffect">
                                  <p:stCondLst>
                                    <p:cond delay="5250"/>
                                  </p:stCondLst>
                                  <p:childTnLst>
                                    <p:set>
                                      <p:cBhvr>
                                        <p:cTn id="838" dur="1" fill="hold">
                                          <p:stCondLst>
                                            <p:cond delay="0"/>
                                          </p:stCondLst>
                                        </p:cTn>
                                        <p:tgtEl>
                                          <p:spTgt spid="712"/>
                                        </p:tgtEl>
                                        <p:attrNameLst>
                                          <p:attrName>style.visibility</p:attrName>
                                        </p:attrNameLst>
                                      </p:cBhvr>
                                      <p:to>
                                        <p:strVal val="visible"/>
                                      </p:to>
                                    </p:set>
                                    <p:animEffect transition="in" filter="fade">
                                      <p:cBhvr>
                                        <p:cTn id="839" dur="10"/>
                                        <p:tgtEl>
                                          <p:spTgt spid="712"/>
                                        </p:tgtEl>
                                      </p:cBhvr>
                                    </p:animEffect>
                                  </p:childTnLst>
                                </p:cTn>
                              </p:par>
                              <p:par>
                                <p:cTn id="840" presetID="0" presetClass="path" presetSubtype="0" repeatCount="indefinite" fill="hold" nodeType="withEffect">
                                  <p:stCondLst>
                                    <p:cond delay="5250"/>
                                  </p:stCondLst>
                                  <p:childTnLst>
                                    <p:animMotion origin="layout" path="M 4.58333E-6 -1.11111E-6 L 0.01914 0.0088 L 0.02539 0.01482 L 0.03398 0.02176 L 0.04583 0.02755 L 0.06263 0.02755 L 0.07447 0.0294 " pathEditMode="relative" rAng="0" ptsTypes="AAAAAAA">
                                      <p:cBhvr>
                                        <p:cTn id="841" dur="2000" fill="hold"/>
                                        <p:tgtEl>
                                          <p:spTgt spid="712"/>
                                        </p:tgtEl>
                                        <p:attrNameLst>
                                          <p:attrName>ppt_x</p:attrName>
                                          <p:attrName>ppt_y</p:attrName>
                                        </p:attrNameLst>
                                      </p:cBhvr>
                                      <p:rCtr x="3724" y="1458"/>
                                    </p:animMotion>
                                  </p:childTnLst>
                                </p:cTn>
                              </p:par>
                              <p:par>
                                <p:cTn id="842" presetID="10" presetClass="entr" presetSubtype="0" fill="hold" nodeType="withEffect">
                                  <p:stCondLst>
                                    <p:cond delay="5500"/>
                                  </p:stCondLst>
                                  <p:childTnLst>
                                    <p:set>
                                      <p:cBhvr>
                                        <p:cTn id="843" dur="1" fill="hold">
                                          <p:stCondLst>
                                            <p:cond delay="0"/>
                                          </p:stCondLst>
                                        </p:cTn>
                                        <p:tgtEl>
                                          <p:spTgt spid="717"/>
                                        </p:tgtEl>
                                        <p:attrNameLst>
                                          <p:attrName>style.visibility</p:attrName>
                                        </p:attrNameLst>
                                      </p:cBhvr>
                                      <p:to>
                                        <p:strVal val="visible"/>
                                      </p:to>
                                    </p:set>
                                    <p:animEffect transition="in" filter="fade">
                                      <p:cBhvr>
                                        <p:cTn id="844" dur="10"/>
                                        <p:tgtEl>
                                          <p:spTgt spid="717"/>
                                        </p:tgtEl>
                                      </p:cBhvr>
                                    </p:animEffect>
                                  </p:childTnLst>
                                </p:cTn>
                              </p:par>
                              <p:par>
                                <p:cTn id="845" presetID="0" presetClass="path" presetSubtype="0" repeatCount="indefinite" fill="hold" nodeType="withEffect">
                                  <p:stCondLst>
                                    <p:cond delay="5500"/>
                                  </p:stCondLst>
                                  <p:childTnLst>
                                    <p:animMotion origin="layout" path="M 4.375E-6 3.7037E-6 L 0.01914 0.00879 L 0.02539 0.01481 L 0.03398 0.02176 L 0.04583 0.02754 L 0.06054 0.02291 L 0.06836 0.02407 L 0.09127 0.03171 " pathEditMode="relative" rAng="0" ptsTypes="AAAAAAAA">
                                      <p:cBhvr>
                                        <p:cTn id="846" dur="2000" fill="hold"/>
                                        <p:tgtEl>
                                          <p:spTgt spid="717"/>
                                        </p:tgtEl>
                                        <p:attrNameLst>
                                          <p:attrName>ppt_x</p:attrName>
                                          <p:attrName>ppt_y</p:attrName>
                                        </p:attrNameLst>
                                      </p:cBhvr>
                                      <p:rCtr x="4557" y="1574"/>
                                    </p:animMotion>
                                  </p:childTnLst>
                                </p:cTn>
                              </p:par>
                              <p:par>
                                <p:cTn id="847" presetID="10" presetClass="entr" presetSubtype="0" fill="hold" nodeType="withEffect">
                                  <p:stCondLst>
                                    <p:cond delay="5750"/>
                                  </p:stCondLst>
                                  <p:childTnLst>
                                    <p:set>
                                      <p:cBhvr>
                                        <p:cTn id="848" dur="1" fill="hold">
                                          <p:stCondLst>
                                            <p:cond delay="0"/>
                                          </p:stCondLst>
                                        </p:cTn>
                                        <p:tgtEl>
                                          <p:spTgt spid="710"/>
                                        </p:tgtEl>
                                        <p:attrNameLst>
                                          <p:attrName>style.visibility</p:attrName>
                                        </p:attrNameLst>
                                      </p:cBhvr>
                                      <p:to>
                                        <p:strVal val="visible"/>
                                      </p:to>
                                    </p:set>
                                    <p:animEffect transition="in" filter="fade">
                                      <p:cBhvr>
                                        <p:cTn id="849" dur="10"/>
                                        <p:tgtEl>
                                          <p:spTgt spid="710"/>
                                        </p:tgtEl>
                                      </p:cBhvr>
                                    </p:animEffect>
                                  </p:childTnLst>
                                </p:cTn>
                              </p:par>
                              <p:par>
                                <p:cTn id="850" presetID="0" presetClass="path" presetSubtype="0" repeatCount="indefinite" fill="hold" nodeType="withEffect">
                                  <p:stCondLst>
                                    <p:cond delay="5750"/>
                                  </p:stCondLst>
                                  <p:childTnLst>
                                    <p:animMotion origin="layout" path="M 4.79167E-6 3.33333E-6 L 0.01914 0.00879 L 0.02539 0.01481 L 0.03398 0.02176 L 0.04583 0.02754 L 0.06054 0.02291 L 0.07929 0.02963 " pathEditMode="relative" rAng="0" ptsTypes="AAAAAAA">
                                      <p:cBhvr>
                                        <p:cTn id="851" dur="2000" fill="hold"/>
                                        <p:tgtEl>
                                          <p:spTgt spid="710"/>
                                        </p:tgtEl>
                                        <p:attrNameLst>
                                          <p:attrName>ppt_x</p:attrName>
                                          <p:attrName>ppt_y</p:attrName>
                                        </p:attrNameLst>
                                      </p:cBhvr>
                                      <p:rCtr x="3958" y="1481"/>
                                    </p:animMotion>
                                  </p:childTnLst>
                                </p:cTn>
                              </p:par>
                              <p:par>
                                <p:cTn id="852" presetID="10" presetClass="entr" presetSubtype="0" fill="hold" nodeType="withEffect">
                                  <p:stCondLst>
                                    <p:cond delay="6000"/>
                                  </p:stCondLst>
                                  <p:childTnLst>
                                    <p:set>
                                      <p:cBhvr>
                                        <p:cTn id="853" dur="1" fill="hold">
                                          <p:stCondLst>
                                            <p:cond delay="0"/>
                                          </p:stCondLst>
                                        </p:cTn>
                                        <p:tgtEl>
                                          <p:spTgt spid="711"/>
                                        </p:tgtEl>
                                        <p:attrNameLst>
                                          <p:attrName>style.visibility</p:attrName>
                                        </p:attrNameLst>
                                      </p:cBhvr>
                                      <p:to>
                                        <p:strVal val="visible"/>
                                      </p:to>
                                    </p:set>
                                    <p:animEffect transition="in" filter="fade">
                                      <p:cBhvr>
                                        <p:cTn id="854" dur="10"/>
                                        <p:tgtEl>
                                          <p:spTgt spid="711"/>
                                        </p:tgtEl>
                                      </p:cBhvr>
                                    </p:animEffect>
                                  </p:childTnLst>
                                </p:cTn>
                              </p:par>
                              <p:par>
                                <p:cTn id="855" presetID="0" presetClass="path" presetSubtype="0" repeatCount="indefinite" fill="hold" nodeType="withEffect">
                                  <p:stCondLst>
                                    <p:cond delay="6000"/>
                                  </p:stCondLst>
                                  <p:childTnLst>
                                    <p:animMotion origin="layout" path="M -4.79167E-6 5.55112E-17 L 0.01915 0.0088 L 0.0254 0.01481 L 0.03399 0.02176 L 0.04584 0.02755 L 0.06055 0.02292 L 0.06836 0.02407 L 0.09128 0.03171 " pathEditMode="relative" rAng="0" ptsTypes="AAAAAAAA">
                                      <p:cBhvr>
                                        <p:cTn id="856" dur="2000" fill="hold"/>
                                        <p:tgtEl>
                                          <p:spTgt spid="711"/>
                                        </p:tgtEl>
                                        <p:attrNameLst>
                                          <p:attrName>ppt_x</p:attrName>
                                          <p:attrName>ppt_y</p:attrName>
                                        </p:attrNameLst>
                                      </p:cBhvr>
                                      <p:rCtr x="4557" y="1574"/>
                                    </p:animMotion>
                                  </p:childTnLst>
                                </p:cTn>
                              </p:par>
                              <p:par>
                                <p:cTn id="857" presetID="10" presetClass="entr" presetSubtype="0" fill="hold" nodeType="withEffect">
                                  <p:stCondLst>
                                    <p:cond delay="6250"/>
                                  </p:stCondLst>
                                  <p:childTnLst>
                                    <p:set>
                                      <p:cBhvr>
                                        <p:cTn id="858" dur="1" fill="hold">
                                          <p:stCondLst>
                                            <p:cond delay="0"/>
                                          </p:stCondLst>
                                        </p:cTn>
                                        <p:tgtEl>
                                          <p:spTgt spid="714"/>
                                        </p:tgtEl>
                                        <p:attrNameLst>
                                          <p:attrName>style.visibility</p:attrName>
                                        </p:attrNameLst>
                                      </p:cBhvr>
                                      <p:to>
                                        <p:strVal val="visible"/>
                                      </p:to>
                                    </p:set>
                                    <p:animEffect transition="in" filter="fade">
                                      <p:cBhvr>
                                        <p:cTn id="859" dur="10"/>
                                        <p:tgtEl>
                                          <p:spTgt spid="714"/>
                                        </p:tgtEl>
                                      </p:cBhvr>
                                    </p:animEffect>
                                  </p:childTnLst>
                                </p:cTn>
                              </p:par>
                              <p:par>
                                <p:cTn id="860" presetID="0" presetClass="path" presetSubtype="0" repeatCount="indefinite" fill="hold" nodeType="withEffect">
                                  <p:stCondLst>
                                    <p:cond delay="6250"/>
                                  </p:stCondLst>
                                  <p:childTnLst>
                                    <p:animMotion origin="layout" path="M 1.66667E-6 1.48148E-6 L 0.01914 0.00879 L 0.02539 0.01481 L 0.03385 0.02569 L 0.0457 0.03079 L 0.06055 0.02292 L 0.07864 0.03819 " pathEditMode="relative" rAng="0" ptsTypes="AAAAAAA">
                                      <p:cBhvr>
                                        <p:cTn id="861" dur="2000" fill="hold"/>
                                        <p:tgtEl>
                                          <p:spTgt spid="714"/>
                                        </p:tgtEl>
                                        <p:attrNameLst>
                                          <p:attrName>ppt_x</p:attrName>
                                          <p:attrName>ppt_y</p:attrName>
                                        </p:attrNameLst>
                                      </p:cBhvr>
                                      <p:rCtr x="3932" y="1898"/>
                                    </p:animMotion>
                                  </p:childTnLst>
                                </p:cTn>
                              </p:par>
                              <p:par>
                                <p:cTn id="862" presetID="10" presetClass="entr" presetSubtype="0" fill="hold" nodeType="withEffect">
                                  <p:stCondLst>
                                    <p:cond delay="6500"/>
                                  </p:stCondLst>
                                  <p:childTnLst>
                                    <p:set>
                                      <p:cBhvr>
                                        <p:cTn id="863" dur="1" fill="hold">
                                          <p:stCondLst>
                                            <p:cond delay="0"/>
                                          </p:stCondLst>
                                        </p:cTn>
                                        <p:tgtEl>
                                          <p:spTgt spid="713"/>
                                        </p:tgtEl>
                                        <p:attrNameLst>
                                          <p:attrName>style.visibility</p:attrName>
                                        </p:attrNameLst>
                                      </p:cBhvr>
                                      <p:to>
                                        <p:strVal val="visible"/>
                                      </p:to>
                                    </p:set>
                                    <p:animEffect transition="in" filter="fade">
                                      <p:cBhvr>
                                        <p:cTn id="864" dur="10"/>
                                        <p:tgtEl>
                                          <p:spTgt spid="713"/>
                                        </p:tgtEl>
                                      </p:cBhvr>
                                    </p:animEffect>
                                  </p:childTnLst>
                                </p:cTn>
                              </p:par>
                              <p:par>
                                <p:cTn id="865" presetID="0" presetClass="path" presetSubtype="0" repeatCount="indefinite" fill="hold" nodeType="withEffect">
                                  <p:stCondLst>
                                    <p:cond delay="6500"/>
                                  </p:stCondLst>
                                  <p:childTnLst>
                                    <p:animMotion origin="layout" path="M 2.08333E-7 -1.48148E-6 L 0.01914 0.0088 L 0.02539 0.01482 L 0.03398 0.02176 L 0.04583 0.02755 L 0.06055 0.02292 L 0.06836 0.02408 L 0.09128 0.03171 " pathEditMode="relative" rAng="0" ptsTypes="AAAAAAAA">
                                      <p:cBhvr>
                                        <p:cTn id="866" dur="2000" fill="hold"/>
                                        <p:tgtEl>
                                          <p:spTgt spid="713"/>
                                        </p:tgtEl>
                                        <p:attrNameLst>
                                          <p:attrName>ppt_x</p:attrName>
                                          <p:attrName>ppt_y</p:attrName>
                                        </p:attrNameLst>
                                      </p:cBhvr>
                                      <p:rCtr x="4557" y="1574"/>
                                    </p:animMotion>
                                  </p:childTnLst>
                                </p:cTn>
                              </p:par>
                              <p:par>
                                <p:cTn id="867" presetID="10" presetClass="entr" presetSubtype="0" fill="hold" nodeType="withEffect">
                                  <p:stCondLst>
                                    <p:cond delay="6750"/>
                                  </p:stCondLst>
                                  <p:childTnLst>
                                    <p:set>
                                      <p:cBhvr>
                                        <p:cTn id="868" dur="1" fill="hold">
                                          <p:stCondLst>
                                            <p:cond delay="0"/>
                                          </p:stCondLst>
                                        </p:cTn>
                                        <p:tgtEl>
                                          <p:spTgt spid="715"/>
                                        </p:tgtEl>
                                        <p:attrNameLst>
                                          <p:attrName>style.visibility</p:attrName>
                                        </p:attrNameLst>
                                      </p:cBhvr>
                                      <p:to>
                                        <p:strVal val="visible"/>
                                      </p:to>
                                    </p:set>
                                    <p:animEffect transition="in" filter="fade">
                                      <p:cBhvr>
                                        <p:cTn id="869" dur="10"/>
                                        <p:tgtEl>
                                          <p:spTgt spid="715"/>
                                        </p:tgtEl>
                                      </p:cBhvr>
                                    </p:animEffect>
                                  </p:childTnLst>
                                </p:cTn>
                              </p:par>
                              <p:par>
                                <p:cTn id="870" presetID="0" presetClass="path" presetSubtype="0" repeatCount="indefinite" fill="hold" nodeType="withEffect">
                                  <p:stCondLst>
                                    <p:cond delay="6750"/>
                                  </p:stCondLst>
                                  <p:childTnLst>
                                    <p:animMotion origin="layout" path="M 1.66667E-6 1.11111E-6 L 0.01914 0.0088 L 0.02539 0.01481 L 0.03398 0.02176 L 0.04583 0.02755 L 0.06055 0.02292 L 0.06836 0.02407 L 0.09127 0.03171 " pathEditMode="relative" rAng="0" ptsTypes="AAAAAAAA">
                                      <p:cBhvr>
                                        <p:cTn id="871" dur="2000" fill="hold"/>
                                        <p:tgtEl>
                                          <p:spTgt spid="715"/>
                                        </p:tgtEl>
                                        <p:attrNameLst>
                                          <p:attrName>ppt_x</p:attrName>
                                          <p:attrName>ppt_y</p:attrName>
                                        </p:attrNameLst>
                                      </p:cBhvr>
                                      <p:rCtr x="4557" y="1574"/>
                                    </p:animMotion>
                                  </p:childTnLst>
                                </p:cTn>
                              </p:par>
                              <p:par>
                                <p:cTn id="872" presetID="10" presetClass="entr" presetSubtype="0" fill="hold" nodeType="withEffect">
                                  <p:stCondLst>
                                    <p:cond delay="7000"/>
                                  </p:stCondLst>
                                  <p:childTnLst>
                                    <p:set>
                                      <p:cBhvr>
                                        <p:cTn id="873" dur="1" fill="hold">
                                          <p:stCondLst>
                                            <p:cond delay="0"/>
                                          </p:stCondLst>
                                        </p:cTn>
                                        <p:tgtEl>
                                          <p:spTgt spid="803"/>
                                        </p:tgtEl>
                                        <p:attrNameLst>
                                          <p:attrName>style.visibility</p:attrName>
                                        </p:attrNameLst>
                                      </p:cBhvr>
                                      <p:to>
                                        <p:strVal val="visible"/>
                                      </p:to>
                                    </p:set>
                                    <p:animEffect transition="in" filter="fade">
                                      <p:cBhvr>
                                        <p:cTn id="874" dur="10"/>
                                        <p:tgtEl>
                                          <p:spTgt spid="803"/>
                                        </p:tgtEl>
                                      </p:cBhvr>
                                    </p:animEffect>
                                  </p:childTnLst>
                                </p:cTn>
                              </p:par>
                              <p:par>
                                <p:cTn id="875" presetID="0" presetClass="path" presetSubtype="0" repeatCount="indefinite" fill="hold" nodeType="withEffect">
                                  <p:stCondLst>
                                    <p:cond delay="7000"/>
                                  </p:stCondLst>
                                  <p:childTnLst>
                                    <p:animMotion origin="layout" path="M 2.91667E-6 3.7037E-7 L 0.01263 0.01018 L 0.02513 0.01412 L 0.03398 0.0088 L 0.04531 0.01713 L 0.06041 0.02199 L 0.08763 0.04375 L 0.10885 0.09306 " pathEditMode="relative" rAng="0" ptsTypes="AAAAAAAA">
                                      <p:cBhvr>
                                        <p:cTn id="876" dur="2000" fill="hold"/>
                                        <p:tgtEl>
                                          <p:spTgt spid="803"/>
                                        </p:tgtEl>
                                        <p:attrNameLst>
                                          <p:attrName>ppt_x</p:attrName>
                                          <p:attrName>ppt_y</p:attrName>
                                        </p:attrNameLst>
                                      </p:cBhvr>
                                      <p:rCtr x="5443" y="4653"/>
                                    </p:animMotion>
                                  </p:childTnLst>
                                </p:cTn>
                              </p:par>
                              <p:par>
                                <p:cTn id="877" presetID="8" presetClass="emph" presetSubtype="0" repeatCount="indefinite" fill="hold" nodeType="withEffect">
                                  <p:stCondLst>
                                    <p:cond delay="7000"/>
                                  </p:stCondLst>
                                  <p:childTnLst>
                                    <p:animRot by="-1500000">
                                      <p:cBhvr>
                                        <p:cTn id="878" dur="2000" fill="hold"/>
                                        <p:tgtEl>
                                          <p:spTgt spid="803"/>
                                        </p:tgtEl>
                                        <p:attrNameLst>
                                          <p:attrName>r</p:attrName>
                                        </p:attrNameLst>
                                      </p:cBhvr>
                                    </p:animRot>
                                  </p:childTnLst>
                                </p:cTn>
                              </p:par>
                              <p:par>
                                <p:cTn id="879" presetID="10" presetClass="entr" presetSubtype="0" fill="hold" nodeType="withEffect">
                                  <p:stCondLst>
                                    <p:cond delay="7250"/>
                                  </p:stCondLst>
                                  <p:childTnLst>
                                    <p:set>
                                      <p:cBhvr>
                                        <p:cTn id="880" dur="1" fill="hold">
                                          <p:stCondLst>
                                            <p:cond delay="0"/>
                                          </p:stCondLst>
                                        </p:cTn>
                                        <p:tgtEl>
                                          <p:spTgt spid="808"/>
                                        </p:tgtEl>
                                        <p:attrNameLst>
                                          <p:attrName>style.visibility</p:attrName>
                                        </p:attrNameLst>
                                      </p:cBhvr>
                                      <p:to>
                                        <p:strVal val="visible"/>
                                      </p:to>
                                    </p:set>
                                    <p:animEffect transition="in" filter="fade">
                                      <p:cBhvr>
                                        <p:cTn id="881" dur="10"/>
                                        <p:tgtEl>
                                          <p:spTgt spid="808"/>
                                        </p:tgtEl>
                                      </p:cBhvr>
                                    </p:animEffect>
                                  </p:childTnLst>
                                </p:cTn>
                              </p:par>
                              <p:par>
                                <p:cTn id="882" presetID="0" presetClass="path" presetSubtype="0" repeatCount="indefinite" fill="hold" nodeType="withEffect">
                                  <p:stCondLst>
                                    <p:cond delay="7250"/>
                                  </p:stCondLst>
                                  <p:childTnLst>
                                    <p:animMotion origin="layout" path="M -3.125E-6 4.81481E-6 L 0.01289 0.01064 L 0.02539 0.01481 L 0.03425 0.00925 L 0.04545 0.01782 L 0.06055 0.02291 L 0.08034 0.04861 L 0.09727 0.11666 " pathEditMode="relative" rAng="0" ptsTypes="AAAAAAAA">
                                      <p:cBhvr>
                                        <p:cTn id="883" dur="2000" fill="hold"/>
                                        <p:tgtEl>
                                          <p:spTgt spid="808"/>
                                        </p:tgtEl>
                                        <p:attrNameLst>
                                          <p:attrName>ppt_x</p:attrName>
                                          <p:attrName>ppt_y</p:attrName>
                                        </p:attrNameLst>
                                      </p:cBhvr>
                                      <p:rCtr x="4857" y="5833"/>
                                    </p:animMotion>
                                  </p:childTnLst>
                                </p:cTn>
                              </p:par>
                              <p:par>
                                <p:cTn id="884" presetID="8" presetClass="emph" presetSubtype="0" repeatCount="indefinite" fill="hold" nodeType="withEffect">
                                  <p:stCondLst>
                                    <p:cond delay="7250"/>
                                  </p:stCondLst>
                                  <p:childTnLst>
                                    <p:animRot by="-1500000">
                                      <p:cBhvr>
                                        <p:cTn id="885" dur="2000" fill="hold"/>
                                        <p:tgtEl>
                                          <p:spTgt spid="808"/>
                                        </p:tgtEl>
                                        <p:attrNameLst>
                                          <p:attrName>r</p:attrName>
                                        </p:attrNameLst>
                                      </p:cBhvr>
                                    </p:animRot>
                                  </p:childTnLst>
                                </p:cTn>
                              </p:par>
                              <p:par>
                                <p:cTn id="886" presetID="10" presetClass="entr" presetSubtype="0" fill="hold" nodeType="withEffect">
                                  <p:stCondLst>
                                    <p:cond delay="7500"/>
                                  </p:stCondLst>
                                  <p:childTnLst>
                                    <p:set>
                                      <p:cBhvr>
                                        <p:cTn id="887" dur="1" fill="hold">
                                          <p:stCondLst>
                                            <p:cond delay="0"/>
                                          </p:stCondLst>
                                        </p:cTn>
                                        <p:tgtEl>
                                          <p:spTgt spid="807"/>
                                        </p:tgtEl>
                                        <p:attrNameLst>
                                          <p:attrName>style.visibility</p:attrName>
                                        </p:attrNameLst>
                                      </p:cBhvr>
                                      <p:to>
                                        <p:strVal val="visible"/>
                                      </p:to>
                                    </p:set>
                                    <p:animEffect transition="in" filter="fade">
                                      <p:cBhvr>
                                        <p:cTn id="888" dur="10"/>
                                        <p:tgtEl>
                                          <p:spTgt spid="807"/>
                                        </p:tgtEl>
                                      </p:cBhvr>
                                    </p:animEffect>
                                  </p:childTnLst>
                                </p:cTn>
                              </p:par>
                              <p:par>
                                <p:cTn id="889" presetID="0" presetClass="path" presetSubtype="0" repeatCount="indefinite" fill="hold" nodeType="withEffect">
                                  <p:stCondLst>
                                    <p:cond delay="7500"/>
                                  </p:stCondLst>
                                  <p:childTnLst>
                                    <p:animMotion origin="layout" path="M -3.75E-6 1.11111E-6 L 0.01289 0.01065 L 0.02539 0.01481 L 0.03425 0.00926 L 0.04545 0.01782 L 0.06055 0.02292 L 0.07344 0.03935 L 0.08711 0.10671 " pathEditMode="relative" rAng="0" ptsTypes="AAAAAAAA">
                                      <p:cBhvr>
                                        <p:cTn id="890" dur="2000" fill="hold"/>
                                        <p:tgtEl>
                                          <p:spTgt spid="807"/>
                                        </p:tgtEl>
                                        <p:attrNameLst>
                                          <p:attrName>ppt_x</p:attrName>
                                          <p:attrName>ppt_y</p:attrName>
                                        </p:attrNameLst>
                                      </p:cBhvr>
                                      <p:rCtr x="4349" y="5324"/>
                                    </p:animMotion>
                                  </p:childTnLst>
                                </p:cTn>
                              </p:par>
                              <p:par>
                                <p:cTn id="891" presetID="8" presetClass="emph" presetSubtype="0" repeatCount="indefinite" fill="hold" nodeType="withEffect">
                                  <p:stCondLst>
                                    <p:cond delay="7500"/>
                                  </p:stCondLst>
                                  <p:childTnLst>
                                    <p:animRot by="-1500000">
                                      <p:cBhvr>
                                        <p:cTn id="892" dur="2000" fill="hold"/>
                                        <p:tgtEl>
                                          <p:spTgt spid="807"/>
                                        </p:tgtEl>
                                        <p:attrNameLst>
                                          <p:attrName>r</p:attrName>
                                        </p:attrNameLst>
                                      </p:cBhvr>
                                    </p:animRot>
                                  </p:childTnLst>
                                </p:cTn>
                              </p:par>
                              <p:par>
                                <p:cTn id="893" presetID="10" presetClass="entr" presetSubtype="0" fill="hold" nodeType="withEffect">
                                  <p:stCondLst>
                                    <p:cond delay="7750"/>
                                  </p:stCondLst>
                                  <p:childTnLst>
                                    <p:set>
                                      <p:cBhvr>
                                        <p:cTn id="894" dur="1" fill="hold">
                                          <p:stCondLst>
                                            <p:cond delay="0"/>
                                          </p:stCondLst>
                                        </p:cTn>
                                        <p:tgtEl>
                                          <p:spTgt spid="806"/>
                                        </p:tgtEl>
                                        <p:attrNameLst>
                                          <p:attrName>style.visibility</p:attrName>
                                        </p:attrNameLst>
                                      </p:cBhvr>
                                      <p:to>
                                        <p:strVal val="visible"/>
                                      </p:to>
                                    </p:set>
                                    <p:animEffect transition="in" filter="fade">
                                      <p:cBhvr>
                                        <p:cTn id="895" dur="10"/>
                                        <p:tgtEl>
                                          <p:spTgt spid="806"/>
                                        </p:tgtEl>
                                      </p:cBhvr>
                                    </p:animEffect>
                                  </p:childTnLst>
                                </p:cTn>
                              </p:par>
                              <p:par>
                                <p:cTn id="896" presetID="0" presetClass="path" presetSubtype="0" repeatCount="indefinite" fill="hold" nodeType="withEffect">
                                  <p:stCondLst>
                                    <p:cond delay="7750"/>
                                  </p:stCondLst>
                                  <p:childTnLst>
                                    <p:animMotion origin="layout" path="M -1.04167E-6 1.48148E-6 L 0.01289 0.01065 L 0.02539 0.01481 L 0.03425 0.00926 L 0.04544 0.01782 L 0.06602 0.02454 L 0.08294 0.04699 L 0.11302 0.11296 " pathEditMode="relative" rAng="0" ptsTypes="AAAAAAAA">
                                      <p:cBhvr>
                                        <p:cTn id="897" dur="2000" fill="hold"/>
                                        <p:tgtEl>
                                          <p:spTgt spid="806"/>
                                        </p:tgtEl>
                                        <p:attrNameLst>
                                          <p:attrName>ppt_x</p:attrName>
                                          <p:attrName>ppt_y</p:attrName>
                                        </p:attrNameLst>
                                      </p:cBhvr>
                                      <p:rCtr x="5651" y="5648"/>
                                    </p:animMotion>
                                  </p:childTnLst>
                                </p:cTn>
                              </p:par>
                              <p:par>
                                <p:cTn id="898" presetID="8" presetClass="emph" presetSubtype="0" repeatCount="indefinite" fill="hold" nodeType="withEffect">
                                  <p:stCondLst>
                                    <p:cond delay="7750"/>
                                  </p:stCondLst>
                                  <p:childTnLst>
                                    <p:animRot by="-1500000">
                                      <p:cBhvr>
                                        <p:cTn id="899" dur="2000" fill="hold"/>
                                        <p:tgtEl>
                                          <p:spTgt spid="806"/>
                                        </p:tgtEl>
                                        <p:attrNameLst>
                                          <p:attrName>r</p:attrName>
                                        </p:attrNameLst>
                                      </p:cBhvr>
                                    </p:animRot>
                                  </p:childTnLst>
                                </p:cTn>
                              </p:par>
                              <p:par>
                                <p:cTn id="900" presetID="10" presetClass="entr" presetSubtype="0" fill="hold" nodeType="withEffect">
                                  <p:stCondLst>
                                    <p:cond delay="8000"/>
                                  </p:stCondLst>
                                  <p:childTnLst>
                                    <p:set>
                                      <p:cBhvr>
                                        <p:cTn id="901" dur="1" fill="hold">
                                          <p:stCondLst>
                                            <p:cond delay="0"/>
                                          </p:stCondLst>
                                        </p:cTn>
                                        <p:tgtEl>
                                          <p:spTgt spid="804"/>
                                        </p:tgtEl>
                                        <p:attrNameLst>
                                          <p:attrName>style.visibility</p:attrName>
                                        </p:attrNameLst>
                                      </p:cBhvr>
                                      <p:to>
                                        <p:strVal val="visible"/>
                                      </p:to>
                                    </p:set>
                                    <p:animEffect transition="in" filter="fade">
                                      <p:cBhvr>
                                        <p:cTn id="902" dur="10"/>
                                        <p:tgtEl>
                                          <p:spTgt spid="804"/>
                                        </p:tgtEl>
                                      </p:cBhvr>
                                    </p:animEffect>
                                  </p:childTnLst>
                                </p:cTn>
                              </p:par>
                              <p:par>
                                <p:cTn id="903" presetID="0" presetClass="path" presetSubtype="0" repeatCount="indefinite" fill="hold" nodeType="withEffect">
                                  <p:stCondLst>
                                    <p:cond delay="8000"/>
                                  </p:stCondLst>
                                  <p:childTnLst>
                                    <p:animMotion origin="layout" path="M 2.70833E-6 -4.07407E-6 L 0.01289 0.01065 L 0.02539 0.01482 L 0.03424 0.00926 L 0.04544 0.01783 L 0.06054 0.02292 L 0.0858 0.03866 L 0.11211 0.08496 " pathEditMode="relative" rAng="0" ptsTypes="AAAAAAAA">
                                      <p:cBhvr>
                                        <p:cTn id="904" dur="2000" fill="hold"/>
                                        <p:tgtEl>
                                          <p:spTgt spid="804"/>
                                        </p:tgtEl>
                                        <p:attrNameLst>
                                          <p:attrName>ppt_x</p:attrName>
                                          <p:attrName>ppt_y</p:attrName>
                                        </p:attrNameLst>
                                      </p:cBhvr>
                                      <p:rCtr x="5599" y="4236"/>
                                    </p:animMotion>
                                  </p:childTnLst>
                                </p:cTn>
                              </p:par>
                              <p:par>
                                <p:cTn id="905" presetID="8" presetClass="emph" presetSubtype="0" repeatCount="indefinite" fill="hold" nodeType="withEffect">
                                  <p:stCondLst>
                                    <p:cond delay="8000"/>
                                  </p:stCondLst>
                                  <p:childTnLst>
                                    <p:animRot by="-1500000">
                                      <p:cBhvr>
                                        <p:cTn id="906" dur="2000" fill="hold"/>
                                        <p:tgtEl>
                                          <p:spTgt spid="804"/>
                                        </p:tgtEl>
                                        <p:attrNameLst>
                                          <p:attrName>r</p:attrName>
                                        </p:attrNameLst>
                                      </p:cBhvr>
                                    </p:animRot>
                                  </p:childTnLst>
                                </p:cTn>
                              </p:par>
                              <p:par>
                                <p:cTn id="907" presetID="10" presetClass="entr" presetSubtype="0" fill="hold" nodeType="withEffect">
                                  <p:stCondLst>
                                    <p:cond delay="8250"/>
                                  </p:stCondLst>
                                  <p:childTnLst>
                                    <p:set>
                                      <p:cBhvr>
                                        <p:cTn id="908" dur="1" fill="hold">
                                          <p:stCondLst>
                                            <p:cond delay="0"/>
                                          </p:stCondLst>
                                        </p:cTn>
                                        <p:tgtEl>
                                          <p:spTgt spid="809"/>
                                        </p:tgtEl>
                                        <p:attrNameLst>
                                          <p:attrName>style.visibility</p:attrName>
                                        </p:attrNameLst>
                                      </p:cBhvr>
                                      <p:to>
                                        <p:strVal val="visible"/>
                                      </p:to>
                                    </p:set>
                                    <p:animEffect transition="in" filter="fade">
                                      <p:cBhvr>
                                        <p:cTn id="909" dur="10"/>
                                        <p:tgtEl>
                                          <p:spTgt spid="809"/>
                                        </p:tgtEl>
                                      </p:cBhvr>
                                    </p:animEffect>
                                  </p:childTnLst>
                                </p:cTn>
                              </p:par>
                              <p:par>
                                <p:cTn id="910" presetID="0" presetClass="path" presetSubtype="0" repeatCount="indefinite" fill="hold" nodeType="withEffect">
                                  <p:stCondLst>
                                    <p:cond delay="8250"/>
                                  </p:stCondLst>
                                  <p:childTnLst>
                                    <p:animMotion origin="layout" path="M -4.16667E-6 1.11111E-6 L 0.01289 0.01065 L 0.02539 0.01481 L 0.03425 0.00926 L 0.04545 0.01782 L 0.06055 0.02292 L 0.078 0.04792 L 0.09115 0.14305 " pathEditMode="relative" rAng="0" ptsTypes="AAAAAAAA">
                                      <p:cBhvr>
                                        <p:cTn id="911" dur="2000" fill="hold"/>
                                        <p:tgtEl>
                                          <p:spTgt spid="809"/>
                                        </p:tgtEl>
                                        <p:attrNameLst>
                                          <p:attrName>ppt_x</p:attrName>
                                          <p:attrName>ppt_y</p:attrName>
                                        </p:attrNameLst>
                                      </p:cBhvr>
                                      <p:rCtr x="4557" y="7153"/>
                                    </p:animMotion>
                                  </p:childTnLst>
                                </p:cTn>
                              </p:par>
                              <p:par>
                                <p:cTn id="912" presetID="8" presetClass="emph" presetSubtype="0" repeatCount="indefinite" fill="hold" nodeType="withEffect">
                                  <p:stCondLst>
                                    <p:cond delay="8250"/>
                                  </p:stCondLst>
                                  <p:childTnLst>
                                    <p:animRot by="-1500000">
                                      <p:cBhvr>
                                        <p:cTn id="913" dur="2000" fill="hold"/>
                                        <p:tgtEl>
                                          <p:spTgt spid="809"/>
                                        </p:tgtEl>
                                        <p:attrNameLst>
                                          <p:attrName>r</p:attrName>
                                        </p:attrNameLst>
                                      </p:cBhvr>
                                    </p:animRot>
                                  </p:childTnLst>
                                </p:cTn>
                              </p:par>
                              <p:par>
                                <p:cTn id="914" presetID="10" presetClass="entr" presetSubtype="0" fill="hold" nodeType="withEffect">
                                  <p:stCondLst>
                                    <p:cond delay="8750"/>
                                  </p:stCondLst>
                                  <p:childTnLst>
                                    <p:set>
                                      <p:cBhvr>
                                        <p:cTn id="915" dur="1" fill="hold">
                                          <p:stCondLst>
                                            <p:cond delay="0"/>
                                          </p:stCondLst>
                                        </p:cTn>
                                        <p:tgtEl>
                                          <p:spTgt spid="805"/>
                                        </p:tgtEl>
                                        <p:attrNameLst>
                                          <p:attrName>style.visibility</p:attrName>
                                        </p:attrNameLst>
                                      </p:cBhvr>
                                      <p:to>
                                        <p:strVal val="visible"/>
                                      </p:to>
                                    </p:set>
                                    <p:animEffect transition="in" filter="fade">
                                      <p:cBhvr>
                                        <p:cTn id="916" dur="10"/>
                                        <p:tgtEl>
                                          <p:spTgt spid="805"/>
                                        </p:tgtEl>
                                      </p:cBhvr>
                                    </p:animEffect>
                                  </p:childTnLst>
                                </p:cTn>
                              </p:par>
                              <p:par>
                                <p:cTn id="917" presetID="0" presetClass="path" presetSubtype="0" repeatCount="indefinite" fill="hold" nodeType="withEffect">
                                  <p:stCondLst>
                                    <p:cond delay="8750"/>
                                  </p:stCondLst>
                                  <p:childTnLst>
                                    <p:animMotion origin="layout" path="M -4.16667E-6 -1.85185E-6 L 0.01289 0.01065 L 0.02539 0.01482 L 0.03425 0.00926 L 0.04545 0.01783 L 0.06316 0.02315 L 0.0823 0.03959 L 0.11081 0.11019 " pathEditMode="relative" rAng="0" ptsTypes="AAAAAAAA">
                                      <p:cBhvr>
                                        <p:cTn id="918" dur="2000" fill="hold"/>
                                        <p:tgtEl>
                                          <p:spTgt spid="805"/>
                                        </p:tgtEl>
                                        <p:attrNameLst>
                                          <p:attrName>ppt_x</p:attrName>
                                          <p:attrName>ppt_y</p:attrName>
                                        </p:attrNameLst>
                                      </p:cBhvr>
                                      <p:rCtr x="5534" y="5509"/>
                                    </p:animMotion>
                                  </p:childTnLst>
                                </p:cTn>
                              </p:par>
                              <p:par>
                                <p:cTn id="919" presetID="8" presetClass="emph" presetSubtype="0" repeatCount="indefinite" fill="hold" nodeType="withEffect">
                                  <p:stCondLst>
                                    <p:cond delay="8750"/>
                                  </p:stCondLst>
                                  <p:childTnLst>
                                    <p:animRot by="-1500000">
                                      <p:cBhvr>
                                        <p:cTn id="920" dur="2000" fill="hold"/>
                                        <p:tgtEl>
                                          <p:spTgt spid="805"/>
                                        </p:tgtEl>
                                        <p:attrNameLst>
                                          <p:attrName>r</p:attrName>
                                        </p:attrNameLst>
                                      </p:cBhvr>
                                    </p:animRot>
                                  </p:childTnLst>
                                </p:cTn>
                              </p:par>
                              <p:par>
                                <p:cTn id="921" presetID="10" presetClass="entr" presetSubtype="0" fill="hold" nodeType="withEffect">
                                  <p:stCondLst>
                                    <p:cond delay="9000"/>
                                  </p:stCondLst>
                                  <p:childTnLst>
                                    <p:set>
                                      <p:cBhvr>
                                        <p:cTn id="922" dur="1" fill="hold">
                                          <p:stCondLst>
                                            <p:cond delay="0"/>
                                          </p:stCondLst>
                                        </p:cTn>
                                        <p:tgtEl>
                                          <p:spTgt spid="895"/>
                                        </p:tgtEl>
                                        <p:attrNameLst>
                                          <p:attrName>style.visibility</p:attrName>
                                        </p:attrNameLst>
                                      </p:cBhvr>
                                      <p:to>
                                        <p:strVal val="visible"/>
                                      </p:to>
                                    </p:set>
                                    <p:animEffect transition="in" filter="fade">
                                      <p:cBhvr>
                                        <p:cTn id="923" dur="10"/>
                                        <p:tgtEl>
                                          <p:spTgt spid="895"/>
                                        </p:tgtEl>
                                      </p:cBhvr>
                                    </p:animEffect>
                                  </p:childTnLst>
                                </p:cTn>
                              </p:par>
                              <p:par>
                                <p:cTn id="924" presetID="10" presetClass="entr" presetSubtype="0" fill="hold" nodeType="withEffect">
                                  <p:stCondLst>
                                    <p:cond delay="9250"/>
                                  </p:stCondLst>
                                  <p:childTnLst>
                                    <p:set>
                                      <p:cBhvr>
                                        <p:cTn id="925" dur="1" fill="hold">
                                          <p:stCondLst>
                                            <p:cond delay="0"/>
                                          </p:stCondLst>
                                        </p:cTn>
                                        <p:tgtEl>
                                          <p:spTgt spid="896"/>
                                        </p:tgtEl>
                                        <p:attrNameLst>
                                          <p:attrName>style.visibility</p:attrName>
                                        </p:attrNameLst>
                                      </p:cBhvr>
                                      <p:to>
                                        <p:strVal val="visible"/>
                                      </p:to>
                                    </p:set>
                                    <p:animEffect transition="in" filter="fade">
                                      <p:cBhvr>
                                        <p:cTn id="926" dur="10"/>
                                        <p:tgtEl>
                                          <p:spTgt spid="896"/>
                                        </p:tgtEl>
                                      </p:cBhvr>
                                    </p:animEffect>
                                  </p:childTnLst>
                                </p:cTn>
                              </p:par>
                              <p:par>
                                <p:cTn id="927" presetID="10" presetClass="entr" presetSubtype="0" fill="hold" nodeType="withEffect">
                                  <p:stCondLst>
                                    <p:cond delay="9250"/>
                                  </p:stCondLst>
                                  <p:childTnLst>
                                    <p:set>
                                      <p:cBhvr>
                                        <p:cTn id="928" dur="1" fill="hold">
                                          <p:stCondLst>
                                            <p:cond delay="0"/>
                                          </p:stCondLst>
                                        </p:cTn>
                                        <p:tgtEl>
                                          <p:spTgt spid="897"/>
                                        </p:tgtEl>
                                        <p:attrNameLst>
                                          <p:attrName>style.visibility</p:attrName>
                                        </p:attrNameLst>
                                      </p:cBhvr>
                                      <p:to>
                                        <p:strVal val="visible"/>
                                      </p:to>
                                    </p:set>
                                    <p:animEffect transition="in" filter="fade">
                                      <p:cBhvr>
                                        <p:cTn id="929" dur="10"/>
                                        <p:tgtEl>
                                          <p:spTgt spid="897"/>
                                        </p:tgtEl>
                                      </p:cBhvr>
                                    </p:animEffect>
                                  </p:childTnLst>
                                </p:cTn>
                              </p:par>
                              <p:par>
                                <p:cTn id="930" presetID="10" presetClass="entr" presetSubtype="0" fill="hold" nodeType="withEffect">
                                  <p:stCondLst>
                                    <p:cond delay="10000"/>
                                  </p:stCondLst>
                                  <p:childTnLst>
                                    <p:set>
                                      <p:cBhvr>
                                        <p:cTn id="931" dur="1" fill="hold">
                                          <p:stCondLst>
                                            <p:cond delay="0"/>
                                          </p:stCondLst>
                                        </p:cTn>
                                        <p:tgtEl>
                                          <p:spTgt spid="898"/>
                                        </p:tgtEl>
                                        <p:attrNameLst>
                                          <p:attrName>style.visibility</p:attrName>
                                        </p:attrNameLst>
                                      </p:cBhvr>
                                      <p:to>
                                        <p:strVal val="visible"/>
                                      </p:to>
                                    </p:set>
                                    <p:animEffect transition="in" filter="fade">
                                      <p:cBhvr>
                                        <p:cTn id="932" dur="10"/>
                                        <p:tgtEl>
                                          <p:spTgt spid="898"/>
                                        </p:tgtEl>
                                      </p:cBhvr>
                                    </p:animEffect>
                                  </p:childTnLst>
                                </p:cTn>
                              </p:par>
                              <p:par>
                                <p:cTn id="933" presetID="10" presetClass="entr" presetSubtype="0" fill="hold" nodeType="withEffect">
                                  <p:stCondLst>
                                    <p:cond delay="9750"/>
                                  </p:stCondLst>
                                  <p:childTnLst>
                                    <p:set>
                                      <p:cBhvr>
                                        <p:cTn id="934" dur="1" fill="hold">
                                          <p:stCondLst>
                                            <p:cond delay="0"/>
                                          </p:stCondLst>
                                        </p:cTn>
                                        <p:tgtEl>
                                          <p:spTgt spid="899"/>
                                        </p:tgtEl>
                                        <p:attrNameLst>
                                          <p:attrName>style.visibility</p:attrName>
                                        </p:attrNameLst>
                                      </p:cBhvr>
                                      <p:to>
                                        <p:strVal val="visible"/>
                                      </p:to>
                                    </p:set>
                                    <p:animEffect transition="in" filter="fade">
                                      <p:cBhvr>
                                        <p:cTn id="935" dur="10"/>
                                        <p:tgtEl>
                                          <p:spTgt spid="899"/>
                                        </p:tgtEl>
                                      </p:cBhvr>
                                    </p:animEffect>
                                  </p:childTnLst>
                                </p:cTn>
                              </p:par>
                              <p:par>
                                <p:cTn id="936" presetID="10" presetClass="entr" presetSubtype="0" fill="hold" nodeType="withEffect">
                                  <p:stCondLst>
                                    <p:cond delay="10250"/>
                                  </p:stCondLst>
                                  <p:childTnLst>
                                    <p:set>
                                      <p:cBhvr>
                                        <p:cTn id="937" dur="1" fill="hold">
                                          <p:stCondLst>
                                            <p:cond delay="0"/>
                                          </p:stCondLst>
                                        </p:cTn>
                                        <p:tgtEl>
                                          <p:spTgt spid="900"/>
                                        </p:tgtEl>
                                        <p:attrNameLst>
                                          <p:attrName>style.visibility</p:attrName>
                                        </p:attrNameLst>
                                      </p:cBhvr>
                                      <p:to>
                                        <p:strVal val="visible"/>
                                      </p:to>
                                    </p:set>
                                    <p:animEffect transition="in" filter="fade">
                                      <p:cBhvr>
                                        <p:cTn id="938" dur="10"/>
                                        <p:tgtEl>
                                          <p:spTgt spid="900"/>
                                        </p:tgtEl>
                                      </p:cBhvr>
                                    </p:animEffect>
                                  </p:childTnLst>
                                </p:cTn>
                              </p:par>
                              <p:par>
                                <p:cTn id="939" presetID="10" presetClass="entr" presetSubtype="0" fill="hold" nodeType="withEffect">
                                  <p:stCondLst>
                                    <p:cond delay="10500"/>
                                  </p:stCondLst>
                                  <p:childTnLst>
                                    <p:set>
                                      <p:cBhvr>
                                        <p:cTn id="940" dur="1" fill="hold">
                                          <p:stCondLst>
                                            <p:cond delay="0"/>
                                          </p:stCondLst>
                                        </p:cTn>
                                        <p:tgtEl>
                                          <p:spTgt spid="901"/>
                                        </p:tgtEl>
                                        <p:attrNameLst>
                                          <p:attrName>style.visibility</p:attrName>
                                        </p:attrNameLst>
                                      </p:cBhvr>
                                      <p:to>
                                        <p:strVal val="visible"/>
                                      </p:to>
                                    </p:set>
                                    <p:animEffect transition="in" filter="fade">
                                      <p:cBhvr>
                                        <p:cTn id="941" dur="10"/>
                                        <p:tgtEl>
                                          <p:spTgt spid="901"/>
                                        </p:tgtEl>
                                      </p:cBhvr>
                                    </p:animEffect>
                                  </p:childTnLst>
                                </p:cTn>
                              </p:par>
                              <p:par>
                                <p:cTn id="942" presetID="10" presetClass="entr" presetSubtype="0" fill="hold" nodeType="withEffect">
                                  <p:stCondLst>
                                    <p:cond delay="10750"/>
                                  </p:stCondLst>
                                  <p:childTnLst>
                                    <p:set>
                                      <p:cBhvr>
                                        <p:cTn id="943" dur="1" fill="hold">
                                          <p:stCondLst>
                                            <p:cond delay="0"/>
                                          </p:stCondLst>
                                        </p:cTn>
                                        <p:tgtEl>
                                          <p:spTgt spid="902"/>
                                        </p:tgtEl>
                                        <p:attrNameLst>
                                          <p:attrName>style.visibility</p:attrName>
                                        </p:attrNameLst>
                                      </p:cBhvr>
                                      <p:to>
                                        <p:strVal val="visible"/>
                                      </p:to>
                                    </p:set>
                                    <p:animEffect transition="in" filter="fade">
                                      <p:cBhvr>
                                        <p:cTn id="944" dur="10"/>
                                        <p:tgtEl>
                                          <p:spTgt spid="902"/>
                                        </p:tgtEl>
                                      </p:cBhvr>
                                    </p:animEffect>
                                  </p:childTnLst>
                                </p:cTn>
                              </p:par>
                              <p:par>
                                <p:cTn id="945" presetID="10" presetClass="entr" presetSubtype="0" fill="hold" nodeType="withEffect">
                                  <p:stCondLst>
                                    <p:cond delay="11000"/>
                                  </p:stCondLst>
                                  <p:childTnLst>
                                    <p:set>
                                      <p:cBhvr>
                                        <p:cTn id="946" dur="1" fill="hold">
                                          <p:stCondLst>
                                            <p:cond delay="0"/>
                                          </p:stCondLst>
                                        </p:cTn>
                                        <p:tgtEl>
                                          <p:spTgt spid="903"/>
                                        </p:tgtEl>
                                        <p:attrNameLst>
                                          <p:attrName>style.visibility</p:attrName>
                                        </p:attrNameLst>
                                      </p:cBhvr>
                                      <p:to>
                                        <p:strVal val="visible"/>
                                      </p:to>
                                    </p:set>
                                    <p:animEffect transition="in" filter="fade">
                                      <p:cBhvr>
                                        <p:cTn id="947" dur="10"/>
                                        <p:tgtEl>
                                          <p:spTgt spid="903"/>
                                        </p:tgtEl>
                                      </p:cBhvr>
                                    </p:animEffect>
                                  </p:childTnLst>
                                </p:cTn>
                              </p:par>
                              <p:par>
                                <p:cTn id="948" presetID="10" presetClass="entr" presetSubtype="0" fill="hold" nodeType="withEffect">
                                  <p:stCondLst>
                                    <p:cond delay="11250"/>
                                  </p:stCondLst>
                                  <p:childTnLst>
                                    <p:set>
                                      <p:cBhvr>
                                        <p:cTn id="949" dur="1" fill="hold">
                                          <p:stCondLst>
                                            <p:cond delay="0"/>
                                          </p:stCondLst>
                                        </p:cTn>
                                        <p:tgtEl>
                                          <p:spTgt spid="904"/>
                                        </p:tgtEl>
                                        <p:attrNameLst>
                                          <p:attrName>style.visibility</p:attrName>
                                        </p:attrNameLst>
                                      </p:cBhvr>
                                      <p:to>
                                        <p:strVal val="visible"/>
                                      </p:to>
                                    </p:set>
                                    <p:animEffect transition="in" filter="fade">
                                      <p:cBhvr>
                                        <p:cTn id="950" dur="10"/>
                                        <p:tgtEl>
                                          <p:spTgt spid="904"/>
                                        </p:tgtEl>
                                      </p:cBhvr>
                                    </p:animEffect>
                                  </p:childTnLst>
                                </p:cTn>
                              </p:par>
                              <p:par>
                                <p:cTn id="951" presetID="10" presetClass="entr" presetSubtype="0" fill="hold" nodeType="withEffect">
                                  <p:stCondLst>
                                    <p:cond delay="6000"/>
                                  </p:stCondLst>
                                  <p:childTnLst>
                                    <p:set>
                                      <p:cBhvr>
                                        <p:cTn id="952" dur="1" fill="hold">
                                          <p:stCondLst>
                                            <p:cond delay="0"/>
                                          </p:stCondLst>
                                        </p:cTn>
                                        <p:tgtEl>
                                          <p:spTgt spid="905"/>
                                        </p:tgtEl>
                                        <p:attrNameLst>
                                          <p:attrName>style.visibility</p:attrName>
                                        </p:attrNameLst>
                                      </p:cBhvr>
                                      <p:to>
                                        <p:strVal val="visible"/>
                                      </p:to>
                                    </p:set>
                                    <p:animEffect transition="in" filter="fade">
                                      <p:cBhvr>
                                        <p:cTn id="953" dur="10"/>
                                        <p:tgtEl>
                                          <p:spTgt spid="905"/>
                                        </p:tgtEl>
                                      </p:cBhvr>
                                    </p:animEffect>
                                  </p:childTnLst>
                                </p:cTn>
                              </p:par>
                              <p:par>
                                <p:cTn id="954" presetID="0" presetClass="path" presetSubtype="0" repeatCount="indefinite" accel="50000" decel="50000" fill="hold" nodeType="withEffect">
                                  <p:stCondLst>
                                    <p:cond delay="6000"/>
                                  </p:stCondLst>
                                  <p:childTnLst>
                                    <p:animMotion origin="layout" path="M -4.58333E-6 1.85185E-6 L 0.00261 0.01898 L 0.00456 0.05046 " pathEditMode="relative" rAng="0" ptsTypes="AAA">
                                      <p:cBhvr>
                                        <p:cTn id="955" dur="2000" fill="hold"/>
                                        <p:tgtEl>
                                          <p:spTgt spid="905"/>
                                        </p:tgtEl>
                                        <p:attrNameLst>
                                          <p:attrName>ppt_x</p:attrName>
                                          <p:attrName>ppt_y</p:attrName>
                                        </p:attrNameLst>
                                      </p:cBhvr>
                                      <p:rCtr x="221" y="2523"/>
                                    </p:animMotion>
                                  </p:childTnLst>
                                </p:cTn>
                              </p:par>
                              <p:par>
                                <p:cTn id="956" presetID="10" presetClass="entr" presetSubtype="0" fill="hold" nodeType="withEffect">
                                  <p:stCondLst>
                                    <p:cond delay="6250"/>
                                  </p:stCondLst>
                                  <p:childTnLst>
                                    <p:set>
                                      <p:cBhvr>
                                        <p:cTn id="957" dur="1" fill="hold">
                                          <p:stCondLst>
                                            <p:cond delay="0"/>
                                          </p:stCondLst>
                                        </p:cTn>
                                        <p:tgtEl>
                                          <p:spTgt spid="906"/>
                                        </p:tgtEl>
                                        <p:attrNameLst>
                                          <p:attrName>style.visibility</p:attrName>
                                        </p:attrNameLst>
                                      </p:cBhvr>
                                      <p:to>
                                        <p:strVal val="visible"/>
                                      </p:to>
                                    </p:set>
                                    <p:animEffect transition="in" filter="fade">
                                      <p:cBhvr>
                                        <p:cTn id="958" dur="10"/>
                                        <p:tgtEl>
                                          <p:spTgt spid="906"/>
                                        </p:tgtEl>
                                      </p:cBhvr>
                                    </p:animEffect>
                                  </p:childTnLst>
                                </p:cTn>
                              </p:par>
                              <p:par>
                                <p:cTn id="959" presetID="0" presetClass="path" presetSubtype="0" repeatCount="indefinite" accel="50000" decel="50000" fill="hold" nodeType="withEffect">
                                  <p:stCondLst>
                                    <p:cond delay="6250"/>
                                  </p:stCondLst>
                                  <p:childTnLst>
                                    <p:animMotion origin="layout" path="M 1.11022E-16 -4.81481E-6 L -0.0026 0.02061 L -0.00208 0.04144 " pathEditMode="relative" rAng="0" ptsTypes="AAA">
                                      <p:cBhvr>
                                        <p:cTn id="960" dur="1500" fill="hold"/>
                                        <p:tgtEl>
                                          <p:spTgt spid="906"/>
                                        </p:tgtEl>
                                        <p:attrNameLst>
                                          <p:attrName>ppt_x</p:attrName>
                                          <p:attrName>ppt_y</p:attrName>
                                        </p:attrNameLst>
                                      </p:cBhvr>
                                      <p:rCtr x="-130" y="2060"/>
                                    </p:animMotion>
                                  </p:childTnLst>
                                </p:cTn>
                              </p:par>
                              <p:par>
                                <p:cTn id="961" presetID="10" presetClass="entr" presetSubtype="0" fill="hold" nodeType="withEffect">
                                  <p:stCondLst>
                                    <p:cond delay="6500"/>
                                  </p:stCondLst>
                                  <p:childTnLst>
                                    <p:set>
                                      <p:cBhvr>
                                        <p:cTn id="962" dur="1" fill="hold">
                                          <p:stCondLst>
                                            <p:cond delay="0"/>
                                          </p:stCondLst>
                                        </p:cTn>
                                        <p:tgtEl>
                                          <p:spTgt spid="907"/>
                                        </p:tgtEl>
                                        <p:attrNameLst>
                                          <p:attrName>style.visibility</p:attrName>
                                        </p:attrNameLst>
                                      </p:cBhvr>
                                      <p:to>
                                        <p:strVal val="visible"/>
                                      </p:to>
                                    </p:set>
                                    <p:animEffect transition="in" filter="fade">
                                      <p:cBhvr>
                                        <p:cTn id="963" dur="10"/>
                                        <p:tgtEl>
                                          <p:spTgt spid="907"/>
                                        </p:tgtEl>
                                      </p:cBhvr>
                                    </p:animEffect>
                                  </p:childTnLst>
                                </p:cTn>
                              </p:par>
                              <p:par>
                                <p:cTn id="964" presetID="0" presetClass="path" presetSubtype="0" repeatCount="indefinite" accel="50000" decel="50000" fill="hold" nodeType="withEffect">
                                  <p:stCondLst>
                                    <p:cond delay="6500"/>
                                  </p:stCondLst>
                                  <p:childTnLst>
                                    <p:animMotion origin="layout" path="M 4.16667E-6 0 L -0.00573 0.01806 L -0.01407 0.03472 " pathEditMode="relative" rAng="0" ptsTypes="AAA">
                                      <p:cBhvr>
                                        <p:cTn id="965" dur="1500" fill="hold"/>
                                        <p:tgtEl>
                                          <p:spTgt spid="907"/>
                                        </p:tgtEl>
                                        <p:attrNameLst>
                                          <p:attrName>ppt_x</p:attrName>
                                          <p:attrName>ppt_y</p:attrName>
                                        </p:attrNameLst>
                                      </p:cBhvr>
                                      <p:rCtr x="-703" y="1736"/>
                                    </p:animMotion>
                                  </p:childTnLst>
                                </p:cTn>
                              </p:par>
                              <p:par>
                                <p:cTn id="966" presetID="10" presetClass="entr" presetSubtype="0" fill="hold" nodeType="withEffect">
                                  <p:stCondLst>
                                    <p:cond delay="6750"/>
                                  </p:stCondLst>
                                  <p:childTnLst>
                                    <p:set>
                                      <p:cBhvr>
                                        <p:cTn id="967" dur="1" fill="hold">
                                          <p:stCondLst>
                                            <p:cond delay="0"/>
                                          </p:stCondLst>
                                        </p:cTn>
                                        <p:tgtEl>
                                          <p:spTgt spid="908"/>
                                        </p:tgtEl>
                                        <p:attrNameLst>
                                          <p:attrName>style.visibility</p:attrName>
                                        </p:attrNameLst>
                                      </p:cBhvr>
                                      <p:to>
                                        <p:strVal val="visible"/>
                                      </p:to>
                                    </p:set>
                                    <p:animEffect transition="in" filter="fade">
                                      <p:cBhvr>
                                        <p:cTn id="968" dur="10"/>
                                        <p:tgtEl>
                                          <p:spTgt spid="908"/>
                                        </p:tgtEl>
                                      </p:cBhvr>
                                    </p:animEffect>
                                  </p:childTnLst>
                                </p:cTn>
                              </p:par>
                              <p:par>
                                <p:cTn id="969" presetID="0" presetClass="path" presetSubtype="0" repeatCount="indefinite" accel="50000" decel="50000" fill="hold" nodeType="withEffect">
                                  <p:stCondLst>
                                    <p:cond delay="6750"/>
                                  </p:stCondLst>
                                  <p:childTnLst>
                                    <p:animMotion origin="layout" path="M 4.79167E-6 -1.11111E-6 L -0.00118 0.02477 L -0.00482 0.04838 " pathEditMode="relative" rAng="0" ptsTypes="AAA">
                                      <p:cBhvr>
                                        <p:cTn id="970" dur="1500" fill="hold"/>
                                        <p:tgtEl>
                                          <p:spTgt spid="908"/>
                                        </p:tgtEl>
                                        <p:attrNameLst>
                                          <p:attrName>ppt_x</p:attrName>
                                          <p:attrName>ppt_y</p:attrName>
                                        </p:attrNameLst>
                                      </p:cBhvr>
                                      <p:rCtr x="-247" y="2407"/>
                                    </p:animMotion>
                                  </p:childTnLst>
                                </p:cTn>
                              </p:par>
                              <p:par>
                                <p:cTn id="971" presetID="10" presetClass="entr" presetSubtype="0" fill="hold" nodeType="withEffect">
                                  <p:stCondLst>
                                    <p:cond delay="6750"/>
                                  </p:stCondLst>
                                  <p:childTnLst>
                                    <p:set>
                                      <p:cBhvr>
                                        <p:cTn id="972" dur="1" fill="hold">
                                          <p:stCondLst>
                                            <p:cond delay="0"/>
                                          </p:stCondLst>
                                        </p:cTn>
                                        <p:tgtEl>
                                          <p:spTgt spid="909"/>
                                        </p:tgtEl>
                                        <p:attrNameLst>
                                          <p:attrName>style.visibility</p:attrName>
                                        </p:attrNameLst>
                                      </p:cBhvr>
                                      <p:to>
                                        <p:strVal val="visible"/>
                                      </p:to>
                                    </p:set>
                                    <p:animEffect transition="in" filter="fade">
                                      <p:cBhvr>
                                        <p:cTn id="973" dur="10"/>
                                        <p:tgtEl>
                                          <p:spTgt spid="909"/>
                                        </p:tgtEl>
                                      </p:cBhvr>
                                    </p:animEffect>
                                  </p:childTnLst>
                                </p:cTn>
                              </p:par>
                              <p:par>
                                <p:cTn id="974" presetID="0" presetClass="path" presetSubtype="0" repeatCount="indefinite" accel="50000" decel="50000" fill="hold" nodeType="withEffect">
                                  <p:stCondLst>
                                    <p:cond delay="6750"/>
                                  </p:stCondLst>
                                  <p:childTnLst>
                                    <p:animMotion origin="layout" path="M 2.08333E-6 0 L 0.00091 0.02755 L -0.00209 0.05394 " pathEditMode="relative" rAng="0" ptsTypes="AAA">
                                      <p:cBhvr>
                                        <p:cTn id="975" dur="1500" fill="hold"/>
                                        <p:tgtEl>
                                          <p:spTgt spid="909"/>
                                        </p:tgtEl>
                                        <p:attrNameLst>
                                          <p:attrName>ppt_x</p:attrName>
                                          <p:attrName>ppt_y</p:attrName>
                                        </p:attrNameLst>
                                      </p:cBhvr>
                                      <p:rCtr x="-65" y="2685"/>
                                    </p:animMotion>
                                  </p:childTnLst>
                                </p:cTn>
                              </p:par>
                              <p:par>
                                <p:cTn id="976" presetID="10" presetClass="entr" presetSubtype="0" fill="hold" nodeType="withEffect">
                                  <p:stCondLst>
                                    <p:cond delay="7000"/>
                                  </p:stCondLst>
                                  <p:childTnLst>
                                    <p:set>
                                      <p:cBhvr>
                                        <p:cTn id="977" dur="1" fill="hold">
                                          <p:stCondLst>
                                            <p:cond delay="0"/>
                                          </p:stCondLst>
                                        </p:cTn>
                                        <p:tgtEl>
                                          <p:spTgt spid="910"/>
                                        </p:tgtEl>
                                        <p:attrNameLst>
                                          <p:attrName>style.visibility</p:attrName>
                                        </p:attrNameLst>
                                      </p:cBhvr>
                                      <p:to>
                                        <p:strVal val="visible"/>
                                      </p:to>
                                    </p:set>
                                    <p:animEffect transition="in" filter="fade">
                                      <p:cBhvr>
                                        <p:cTn id="978" dur="10"/>
                                        <p:tgtEl>
                                          <p:spTgt spid="910"/>
                                        </p:tgtEl>
                                      </p:cBhvr>
                                    </p:animEffect>
                                  </p:childTnLst>
                                </p:cTn>
                              </p:par>
                              <p:par>
                                <p:cTn id="979" presetID="0" presetClass="path" presetSubtype="0" repeatCount="indefinite" accel="50000" decel="50000" fill="hold" nodeType="withEffect">
                                  <p:stCondLst>
                                    <p:cond delay="7000"/>
                                  </p:stCondLst>
                                  <p:childTnLst>
                                    <p:animMotion origin="layout" path="M 3.33333E-6 3.7037E-7 L 0.00312 0.01296 L 0.00208 0.02315 L 0.00299 0.03843 " pathEditMode="relative" rAng="0" ptsTypes="AAAA">
                                      <p:cBhvr>
                                        <p:cTn id="980" dur="1500" fill="hold"/>
                                        <p:tgtEl>
                                          <p:spTgt spid="910"/>
                                        </p:tgtEl>
                                        <p:attrNameLst>
                                          <p:attrName>ppt_x</p:attrName>
                                          <p:attrName>ppt_y</p:attrName>
                                        </p:attrNameLst>
                                      </p:cBhvr>
                                      <p:rCtr x="156" y="1921"/>
                                    </p:animMotion>
                                  </p:childTnLst>
                                </p:cTn>
                              </p:par>
                              <p:par>
                                <p:cTn id="981" presetID="10" presetClass="entr" presetSubtype="0" fill="hold" nodeType="withEffect">
                                  <p:stCondLst>
                                    <p:cond delay="7250"/>
                                  </p:stCondLst>
                                  <p:childTnLst>
                                    <p:set>
                                      <p:cBhvr>
                                        <p:cTn id="982" dur="1" fill="hold">
                                          <p:stCondLst>
                                            <p:cond delay="0"/>
                                          </p:stCondLst>
                                        </p:cTn>
                                        <p:tgtEl>
                                          <p:spTgt spid="911"/>
                                        </p:tgtEl>
                                        <p:attrNameLst>
                                          <p:attrName>style.visibility</p:attrName>
                                        </p:attrNameLst>
                                      </p:cBhvr>
                                      <p:to>
                                        <p:strVal val="visible"/>
                                      </p:to>
                                    </p:set>
                                    <p:animEffect transition="in" filter="fade">
                                      <p:cBhvr>
                                        <p:cTn id="983" dur="10"/>
                                        <p:tgtEl>
                                          <p:spTgt spid="911"/>
                                        </p:tgtEl>
                                      </p:cBhvr>
                                    </p:animEffect>
                                  </p:childTnLst>
                                </p:cTn>
                              </p:par>
                              <p:par>
                                <p:cTn id="984" presetID="0" presetClass="path" presetSubtype="0" repeatCount="indefinite" accel="50000" decel="50000" fill="hold" nodeType="withEffect">
                                  <p:stCondLst>
                                    <p:cond delay="6500"/>
                                  </p:stCondLst>
                                  <p:childTnLst>
                                    <p:animMotion origin="layout" path="M -2.5E-6 2.59259E-6 L 0.00039 0.01504 L 0.0043 0.04977 " pathEditMode="relative" rAng="0" ptsTypes="AAA">
                                      <p:cBhvr>
                                        <p:cTn id="985" dur="1500" fill="hold"/>
                                        <p:tgtEl>
                                          <p:spTgt spid="911"/>
                                        </p:tgtEl>
                                        <p:attrNameLst>
                                          <p:attrName>ppt_x</p:attrName>
                                          <p:attrName>ppt_y</p:attrName>
                                        </p:attrNameLst>
                                      </p:cBhvr>
                                      <p:rCtr x="208" y="2477"/>
                                    </p:animMotion>
                                  </p:childTnLst>
                                </p:cTn>
                              </p:par>
                              <p:par>
                                <p:cTn id="986" presetID="10" presetClass="entr" presetSubtype="0" fill="hold" nodeType="withEffect">
                                  <p:stCondLst>
                                    <p:cond delay="7250"/>
                                  </p:stCondLst>
                                  <p:childTnLst>
                                    <p:set>
                                      <p:cBhvr>
                                        <p:cTn id="987" dur="1" fill="hold">
                                          <p:stCondLst>
                                            <p:cond delay="0"/>
                                          </p:stCondLst>
                                        </p:cTn>
                                        <p:tgtEl>
                                          <p:spTgt spid="912"/>
                                        </p:tgtEl>
                                        <p:attrNameLst>
                                          <p:attrName>style.visibility</p:attrName>
                                        </p:attrNameLst>
                                      </p:cBhvr>
                                      <p:to>
                                        <p:strVal val="visible"/>
                                      </p:to>
                                    </p:set>
                                    <p:animEffect transition="in" filter="fade">
                                      <p:cBhvr>
                                        <p:cTn id="988" dur="10"/>
                                        <p:tgtEl>
                                          <p:spTgt spid="912"/>
                                        </p:tgtEl>
                                      </p:cBhvr>
                                    </p:animEffect>
                                  </p:childTnLst>
                                </p:cTn>
                              </p:par>
                              <p:par>
                                <p:cTn id="989" presetID="0" presetClass="path" presetSubtype="0" repeatCount="indefinite" accel="50000" decel="50000" fill="hold" nodeType="withEffect">
                                  <p:stCondLst>
                                    <p:cond delay="7250"/>
                                  </p:stCondLst>
                                  <p:childTnLst>
                                    <p:animMotion origin="layout" path="M -1.45833E-6 -4.07407E-6 L -0.00521 0.02431 L -0.00403 0.05348 " pathEditMode="relative" rAng="0" ptsTypes="AAA">
                                      <p:cBhvr>
                                        <p:cTn id="990" dur="1500" fill="hold"/>
                                        <p:tgtEl>
                                          <p:spTgt spid="912"/>
                                        </p:tgtEl>
                                        <p:attrNameLst>
                                          <p:attrName>ppt_x</p:attrName>
                                          <p:attrName>ppt_y</p:attrName>
                                        </p:attrNameLst>
                                      </p:cBhvr>
                                      <p:rCtr x="-260" y="2662"/>
                                    </p:animMotion>
                                  </p:childTnLst>
                                </p:cTn>
                              </p:par>
                              <p:par>
                                <p:cTn id="991" presetID="10" presetClass="entr" presetSubtype="0" fill="hold" nodeType="withEffect">
                                  <p:stCondLst>
                                    <p:cond delay="7000"/>
                                  </p:stCondLst>
                                  <p:childTnLst>
                                    <p:set>
                                      <p:cBhvr>
                                        <p:cTn id="992" dur="1" fill="hold">
                                          <p:stCondLst>
                                            <p:cond delay="0"/>
                                          </p:stCondLst>
                                        </p:cTn>
                                        <p:tgtEl>
                                          <p:spTgt spid="913"/>
                                        </p:tgtEl>
                                        <p:attrNameLst>
                                          <p:attrName>style.visibility</p:attrName>
                                        </p:attrNameLst>
                                      </p:cBhvr>
                                      <p:to>
                                        <p:strVal val="visible"/>
                                      </p:to>
                                    </p:set>
                                    <p:animEffect transition="in" filter="fade">
                                      <p:cBhvr>
                                        <p:cTn id="993" dur="10"/>
                                        <p:tgtEl>
                                          <p:spTgt spid="913"/>
                                        </p:tgtEl>
                                      </p:cBhvr>
                                    </p:animEffect>
                                  </p:childTnLst>
                                </p:cTn>
                              </p:par>
                              <p:par>
                                <p:cTn id="994" presetID="0" presetClass="path" presetSubtype="0" repeatCount="indefinite" accel="50000" decel="50000" fill="hold" nodeType="withEffect">
                                  <p:stCondLst>
                                    <p:cond delay="7000"/>
                                  </p:stCondLst>
                                  <p:childTnLst>
                                    <p:animMotion origin="layout" path="M 1.875E-6 3.33333E-6 L 0.00195 0.01828 L -0.00169 0.03588 " pathEditMode="relative" rAng="0" ptsTypes="AAA">
                                      <p:cBhvr>
                                        <p:cTn id="995" dur="1500" fill="hold"/>
                                        <p:tgtEl>
                                          <p:spTgt spid="913"/>
                                        </p:tgtEl>
                                        <p:attrNameLst>
                                          <p:attrName>ppt_x</p:attrName>
                                          <p:attrName>ppt_y</p:attrName>
                                        </p:attrNameLst>
                                      </p:cBhvr>
                                      <p:rCtr x="13" y="1782"/>
                                    </p:animMotion>
                                  </p:childTnLst>
                                </p:cTn>
                              </p:par>
                            </p:childTnLst>
                          </p:cTn>
                        </p:par>
                      </p:childTnLst>
                    </p:cTn>
                  </p:par>
                </p:childTnLst>
              </p:cTn>
              <p:nextCondLst>
                <p:cond evt="onClick" delay="0">
                  <p:tgtEl>
                    <p:spTgt spid="522"/>
                  </p:tgtEl>
                </p:cond>
              </p:nextCondLst>
            </p:seq>
          </p:childTnLst>
        </p:cTn>
      </p:par>
    </p:tnLst>
    <p:bldLst>
      <p:bldP spid="944" grpId="0" animBg="1"/>
      <p:bldP spid="944" grpId="1" animBg="1"/>
      <p:bldP spid="945" grpId="0" animBg="1"/>
      <p:bldP spid="945" grpId="1" animBg="1"/>
      <p:bldP spid="953" grpId="0" animBg="1"/>
      <p:bldP spid="953" grpId="1" animBg="1"/>
      <p:bldP spid="1025" grpId="0" animBg="1"/>
      <p:bldP spid="1025" grpId="1" animBg="1"/>
      <p:bldP spid="1028" grpId="0" animBg="1"/>
      <p:bldP spid="102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C227C7-9090-5F28-D11D-1F7560289E7A}"/>
              </a:ext>
            </a:extLst>
          </p:cNvPr>
          <p:cNvSpPr txBox="1"/>
          <p:nvPr/>
        </p:nvSpPr>
        <p:spPr>
          <a:xfrm>
            <a:off x="434748" y="1064404"/>
            <a:ext cx="8274503" cy="3477875"/>
          </a:xfrm>
          <a:prstGeom prst="rect">
            <a:avLst/>
          </a:prstGeom>
          <a:solidFill>
            <a:srgbClr val="FFFFFF"/>
          </a:solidFill>
          <a:ln w="38100">
            <a:solidFill>
              <a:schemeClr val="tx1"/>
            </a:solidFill>
          </a:ln>
        </p:spPr>
        <p:txBody>
          <a:bodyPr wrap="square">
            <a:spAutoFit/>
          </a:bodyPr>
          <a:lstStyle/>
          <a:p>
            <a:pPr marL="285750" marR="0" indent="-285750" algn="just">
              <a:spcBef>
                <a:spcPts val="0"/>
              </a:spcBef>
              <a:spcAft>
                <a:spcPts val="0"/>
              </a:spcAft>
              <a:buFont typeface="Wingdings" panose="05000000000000000000" pitchFamily="2" charset="2"/>
              <a:buChar char="F"/>
            </a:pP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Carbohydrate là loại hợp chất hữu cơ chứa các nguyên tố carbon, hydrogen, oxygen, thường có công thức chung là C</a:t>
            </a:r>
            <a:r>
              <a:rPr lang="vi-VN" sz="2000" kern="100" baseline="-25000">
                <a:effectLst/>
                <a:latin typeface="Times New Roman" panose="02020603050405020304" pitchFamily="18" charset="0"/>
                <a:ea typeface="Calibri" panose="020F0502020204030204" pitchFamily="34" charset="0"/>
                <a:cs typeface="Times New Roman" panose="02020603050405020304" pitchFamily="18" charset="0"/>
              </a:rPr>
              <a:t>n</a:t>
            </a: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kern="1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O)</a:t>
            </a:r>
            <a:r>
              <a:rPr lang="vi-VN" sz="2000" kern="100" baseline="-25000">
                <a:effectLst/>
                <a:latin typeface="Times New Roman" panose="02020603050405020304" pitchFamily="18" charset="0"/>
                <a:ea typeface="Calibri" panose="020F0502020204030204" pitchFamily="34" charset="0"/>
                <a:cs typeface="Times New Roman" panose="02020603050405020304" pitchFamily="18" charset="0"/>
              </a:rPr>
              <a:t>m</a:t>
            </a: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F"/>
            </a:pP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Glucose và saccharose đều là những chất rắn, không màu, tan nhiều trong nước. Glucose giữ vai trò chính trong việc cung cấp năng lượng trực tiếp cho các hoạt động của cơ thể. Saccharose đóng vai trò cung cấp năng lượng cho cơ thể và là nguyên liệu quan trọng trong công nghiệp thực phẩm.</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F"/>
            </a:pP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Glucose tham gia phản ứng tráng bạc (phản ứng với AgNO</a:t>
            </a:r>
            <a:r>
              <a:rPr lang="vi-VN" sz="2000" kern="1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/NH</a:t>
            </a:r>
            <a:r>
              <a:rPr lang="vi-VN" sz="2000" kern="1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 và phản ứng lên men tạo ethylic alcohol.</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F"/>
            </a:pP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Saccharose có phản ứng thuỷ phân tạo thành glucose và fructose.</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F"/>
            </a:pPr>
            <a:r>
              <a:rPr lang="vi-VN" sz="2000" kern="100">
                <a:effectLst/>
                <a:latin typeface="Times New Roman" panose="02020603050405020304" pitchFamily="18" charset="0"/>
                <a:ea typeface="Calibri" panose="020F0502020204030204" pitchFamily="34" charset="0"/>
                <a:cs typeface="Times New Roman" panose="02020603050405020304" pitchFamily="18" charset="0"/>
              </a:rPr>
              <a:t>Glucose được dùng làm nguyên liệu trong công nghiệp dược phẩm, thực phẩm,...; saccharose chủ yếu được dùng làm chất tạo vị ngọt cho thực phẩm.</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D061CF5-1414-5217-A059-4E995A6A23D8}"/>
              </a:ext>
            </a:extLst>
          </p:cNvPr>
          <p:cNvSpPr/>
          <p:nvPr/>
        </p:nvSpPr>
        <p:spPr>
          <a:xfrm>
            <a:off x="3102428" y="227894"/>
            <a:ext cx="2833008" cy="74665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91FDB8-A86B-B4B0-4661-442965E53799}"/>
              </a:ext>
            </a:extLst>
          </p:cNvPr>
          <p:cNvSpPr txBox="1"/>
          <p:nvPr/>
        </p:nvSpPr>
        <p:spPr>
          <a:xfrm>
            <a:off x="3233057" y="308831"/>
            <a:ext cx="2571750" cy="584775"/>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35233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57"/>
        <p:cNvGrpSpPr/>
        <p:nvPr/>
      </p:nvGrpSpPr>
      <p:grpSpPr>
        <a:xfrm>
          <a:off x="0" y="0"/>
          <a:ext cx="0" cy="0"/>
          <a:chOff x="0" y="0"/>
          <a:chExt cx="0" cy="0"/>
        </a:xfrm>
      </p:grpSpPr>
      <p:sp>
        <p:nvSpPr>
          <p:cNvPr id="6358" name="Google Shape;6358;p39"/>
          <p:cNvSpPr txBox="1">
            <a:spLocks noGrp="1"/>
          </p:cNvSpPr>
          <p:nvPr>
            <p:ph type="subTitle" idx="1"/>
          </p:nvPr>
        </p:nvSpPr>
        <p:spPr>
          <a:xfrm>
            <a:off x="701527" y="1730969"/>
            <a:ext cx="4600145" cy="1768500"/>
          </a:xfrm>
          <a:prstGeom prst="rect">
            <a:avLst/>
          </a:prstGeom>
          <a:ln w="28575">
            <a:solidFill>
              <a:srgbClr val="00B050"/>
            </a:solidFill>
          </a:ln>
        </p:spPr>
        <p:txBody>
          <a:bodyPr spcFirstLastPara="1" wrap="square" lIns="91425" tIns="91425" rIns="91425" bIns="91425" anchor="ctr" anchorCtr="0">
            <a:noAutofit/>
          </a:bodyPr>
          <a:lstStyle/>
          <a:p>
            <a:pPr marL="0" lvl="0" indent="0" algn="just"/>
            <a:r>
              <a:rPr lang="vi-VN" sz="2400">
                <a:latin typeface="Times New Roman" panose="02020603050405020304" pitchFamily="18" charset="0"/>
                <a:cs typeface="Times New Roman" panose="02020603050405020304" pitchFamily="18" charset="0"/>
              </a:rPr>
              <a:t>Nêu được vai trò, ứng dụng của glucose; tầm quan trọng của việc sử dụng hợp lí saccharose và ảnh hưởng của chúng đến sức khoẻ.</a:t>
            </a:r>
            <a:endParaRPr sz="2400" dirty="0">
              <a:latin typeface="Times New Roman" panose="02020603050405020304" pitchFamily="18" charset="0"/>
              <a:cs typeface="Times New Roman" panose="02020603050405020304" pitchFamily="18" charset="0"/>
            </a:endParaRPr>
          </a:p>
        </p:txBody>
      </p:sp>
      <p:sp>
        <p:nvSpPr>
          <p:cNvPr id="6359" name="Google Shape;6359;p39"/>
          <p:cNvSpPr txBox="1">
            <a:spLocks noGrp="1"/>
          </p:cNvSpPr>
          <p:nvPr>
            <p:ph type="title"/>
          </p:nvPr>
        </p:nvSpPr>
        <p:spPr>
          <a:xfrm>
            <a:off x="1679483" y="932873"/>
            <a:ext cx="2907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EM CÓ THỂ</a:t>
            </a:r>
            <a:endParaRPr dirty="0">
              <a:latin typeface="Times New Roman" panose="02020603050405020304" pitchFamily="18" charset="0"/>
              <a:cs typeface="Times New Roman" panose="02020603050405020304" pitchFamily="18" charset="0"/>
            </a:endParaRPr>
          </a:p>
        </p:txBody>
      </p:sp>
      <p:pic>
        <p:nvPicPr>
          <p:cNvPr id="6360" name="Google Shape;6360;p39"/>
          <p:cNvPicPr preferRelativeResize="0">
            <a:picLocks noGrp="1"/>
          </p:cNvPicPr>
          <p:nvPr>
            <p:ph type="pic" idx="2"/>
          </p:nvPr>
        </p:nvPicPr>
        <p:blipFill>
          <a:blip r:embed="rId3">
            <a:extLst>
              <a:ext uri="{28A0092B-C50C-407E-A947-70E740481C1C}">
                <a14:useLocalDpi xmlns:a14="http://schemas.microsoft.com/office/drawing/2010/main" val="0"/>
              </a:ext>
            </a:extLst>
          </a:blip>
          <a:stretch>
            <a:fillRect/>
          </a:stretch>
        </p:blipFill>
        <p:spPr>
          <a:xfrm>
            <a:off x="5540188" y="1691888"/>
            <a:ext cx="2982088" cy="2342230"/>
          </a:xfrm>
          <a:prstGeom prst="ellipse">
            <a:avLst/>
          </a:prstGeom>
        </p:spPr>
      </p:pic>
      <p:grpSp>
        <p:nvGrpSpPr>
          <p:cNvPr id="6361" name="Google Shape;6361;p39"/>
          <p:cNvGrpSpPr/>
          <p:nvPr/>
        </p:nvGrpSpPr>
        <p:grpSpPr>
          <a:xfrm>
            <a:off x="4435653" y="1404300"/>
            <a:ext cx="134460" cy="415719"/>
            <a:chOff x="4435653" y="1404300"/>
            <a:chExt cx="134460" cy="415719"/>
          </a:xfrm>
        </p:grpSpPr>
        <p:sp>
          <p:nvSpPr>
            <p:cNvPr id="6362" name="Google Shape;6362;p39"/>
            <p:cNvSpPr/>
            <p:nvPr/>
          </p:nvSpPr>
          <p:spPr>
            <a:xfrm rot="5400000">
              <a:off x="4397840" y="1449539"/>
              <a:ext cx="217513" cy="127035"/>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39"/>
            <p:cNvSpPr/>
            <p:nvPr/>
          </p:nvSpPr>
          <p:spPr>
            <a:xfrm rot="5400000">
              <a:off x="4386616" y="1463848"/>
              <a:ext cx="214371" cy="101559"/>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39"/>
            <p:cNvSpPr/>
            <p:nvPr/>
          </p:nvSpPr>
          <p:spPr>
            <a:xfrm rot="5400000">
              <a:off x="4494230" y="1473901"/>
              <a:ext cx="87336" cy="38042"/>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39"/>
            <p:cNvSpPr/>
            <p:nvPr/>
          </p:nvSpPr>
          <p:spPr>
            <a:xfrm rot="5400000">
              <a:off x="4442651" y="1723972"/>
              <a:ext cx="89050" cy="103044"/>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39"/>
            <p:cNvSpPr/>
            <p:nvPr/>
          </p:nvSpPr>
          <p:spPr>
            <a:xfrm rot="5400000">
              <a:off x="4440937" y="1725686"/>
              <a:ext cx="88479" cy="99046"/>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39"/>
            <p:cNvSpPr/>
            <p:nvPr/>
          </p:nvSpPr>
          <p:spPr>
            <a:xfrm rot="5400000">
              <a:off x="4488489" y="1757130"/>
              <a:ext cx="39813" cy="35814"/>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8" name="Google Shape;6368;p39"/>
          <p:cNvGrpSpPr/>
          <p:nvPr/>
        </p:nvGrpSpPr>
        <p:grpSpPr>
          <a:xfrm>
            <a:off x="4407065" y="3543159"/>
            <a:ext cx="134518" cy="241046"/>
            <a:chOff x="4397440" y="3543159"/>
            <a:chExt cx="134518" cy="241046"/>
          </a:xfrm>
        </p:grpSpPr>
        <p:sp>
          <p:nvSpPr>
            <p:cNvPr id="6369" name="Google Shape;6369;p39"/>
            <p:cNvSpPr/>
            <p:nvPr/>
          </p:nvSpPr>
          <p:spPr>
            <a:xfrm rot="5400000">
              <a:off x="4344176" y="3596423"/>
              <a:ext cx="241046" cy="134518"/>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39"/>
            <p:cNvSpPr/>
            <p:nvPr/>
          </p:nvSpPr>
          <p:spPr>
            <a:xfrm rot="5400000">
              <a:off x="4344033" y="3603477"/>
              <a:ext cx="234135" cy="127320"/>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39"/>
            <p:cNvSpPr/>
            <p:nvPr/>
          </p:nvSpPr>
          <p:spPr>
            <a:xfrm rot="5400000">
              <a:off x="4433454" y="3595223"/>
              <a:ext cx="88593" cy="56206"/>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2" name="Google Shape;6372;p39"/>
          <p:cNvSpPr/>
          <p:nvPr/>
        </p:nvSpPr>
        <p:spPr>
          <a:xfrm rot="5400000">
            <a:off x="334095" y="1451938"/>
            <a:ext cx="169989" cy="107271"/>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39"/>
          <p:cNvSpPr/>
          <p:nvPr/>
        </p:nvSpPr>
        <p:spPr>
          <a:xfrm rot="5400000">
            <a:off x="326983" y="1461392"/>
            <a:ext cx="167647" cy="90707"/>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39"/>
          <p:cNvSpPr/>
          <p:nvPr/>
        </p:nvSpPr>
        <p:spPr>
          <a:xfrm rot="5400000">
            <a:off x="411264" y="1474900"/>
            <a:ext cx="68715" cy="3341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5" name="Google Shape;6375;p39"/>
          <p:cNvGrpSpPr/>
          <p:nvPr/>
        </p:nvGrpSpPr>
        <p:grpSpPr>
          <a:xfrm>
            <a:off x="3226195" y="3375740"/>
            <a:ext cx="89507" cy="148855"/>
            <a:chOff x="3226195" y="3375740"/>
            <a:chExt cx="89507" cy="148855"/>
          </a:xfrm>
        </p:grpSpPr>
        <p:sp>
          <p:nvSpPr>
            <p:cNvPr id="6376" name="Google Shape;6376;p39"/>
            <p:cNvSpPr/>
            <p:nvPr/>
          </p:nvSpPr>
          <p:spPr>
            <a:xfrm rot="5400000">
              <a:off x="3196521" y="3405414"/>
              <a:ext cx="148855" cy="89507"/>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39"/>
            <p:cNvSpPr/>
            <p:nvPr/>
          </p:nvSpPr>
          <p:spPr>
            <a:xfrm rot="5400000">
              <a:off x="3197863" y="3409041"/>
              <a:ext cx="143885" cy="87222"/>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39"/>
            <p:cNvSpPr/>
            <p:nvPr/>
          </p:nvSpPr>
          <p:spPr>
            <a:xfrm rot="5400000">
              <a:off x="3250299" y="3404643"/>
              <a:ext cx="53807" cy="387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9" name="Google Shape;6379;p39"/>
          <p:cNvGrpSpPr/>
          <p:nvPr/>
        </p:nvGrpSpPr>
        <p:grpSpPr>
          <a:xfrm>
            <a:off x="7023060" y="393276"/>
            <a:ext cx="483407" cy="217627"/>
            <a:chOff x="1456160" y="393276"/>
            <a:chExt cx="483407" cy="217627"/>
          </a:xfrm>
        </p:grpSpPr>
        <p:sp>
          <p:nvSpPr>
            <p:cNvPr id="6380" name="Google Shape;6380;p39"/>
            <p:cNvSpPr/>
            <p:nvPr/>
          </p:nvSpPr>
          <p:spPr>
            <a:xfrm rot="5400000">
              <a:off x="1775061" y="446341"/>
              <a:ext cx="209802" cy="119209"/>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39"/>
            <p:cNvSpPr/>
            <p:nvPr/>
          </p:nvSpPr>
          <p:spPr>
            <a:xfrm rot="5400000">
              <a:off x="1775518" y="452167"/>
              <a:ext cx="203576" cy="113897"/>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39"/>
            <p:cNvSpPr/>
            <p:nvPr/>
          </p:nvSpPr>
          <p:spPr>
            <a:xfrm rot="5400000">
              <a:off x="1852259" y="445170"/>
              <a:ext cx="76769" cy="50323"/>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39"/>
            <p:cNvSpPr/>
            <p:nvPr/>
          </p:nvSpPr>
          <p:spPr>
            <a:xfrm rot="5400000">
              <a:off x="1426429" y="423007"/>
              <a:ext cx="155252" cy="95790"/>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39"/>
            <p:cNvSpPr/>
            <p:nvPr/>
          </p:nvSpPr>
          <p:spPr>
            <a:xfrm rot="5400000">
              <a:off x="1419660" y="432061"/>
              <a:ext cx="153024" cy="79797"/>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39"/>
            <p:cNvSpPr/>
            <p:nvPr/>
          </p:nvSpPr>
          <p:spPr>
            <a:xfrm rot="5400000">
              <a:off x="1496458" y="442885"/>
              <a:ext cx="62661" cy="29474"/>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3264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614;p43">
            <a:extLst>
              <a:ext uri="{FF2B5EF4-FFF2-40B4-BE49-F238E27FC236}">
                <a16:creationId xmlns:a16="http://schemas.microsoft.com/office/drawing/2014/main" id="{D7BEC5CB-D3E6-4EDE-9558-DAFA4FB33FE4}"/>
              </a:ext>
            </a:extLst>
          </p:cNvPr>
          <p:cNvSpPr/>
          <p:nvPr/>
        </p:nvSpPr>
        <p:spPr>
          <a:xfrm>
            <a:off x="250167" y="672860"/>
            <a:ext cx="5676180" cy="4045789"/>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616;p43">
            <a:extLst>
              <a:ext uri="{FF2B5EF4-FFF2-40B4-BE49-F238E27FC236}">
                <a16:creationId xmlns:a16="http://schemas.microsoft.com/office/drawing/2014/main" id="{4BB6C679-F50A-4176-8950-168517FBE8B4}"/>
              </a:ext>
            </a:extLst>
          </p:cNvPr>
          <p:cNvSpPr txBox="1">
            <a:spLocks/>
          </p:cNvSpPr>
          <p:nvPr/>
        </p:nvSpPr>
        <p:spPr>
          <a:xfrm>
            <a:off x="665788" y="1173765"/>
            <a:ext cx="4897999" cy="295787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a:solidFill>
                  <a:srgbClr val="FFFFFF"/>
                </a:solidFill>
                <a:latin typeface="Times New Roman" panose="02020603050405020304" pitchFamily="18" charset="0"/>
                <a:cs typeface="Times New Roman" panose="02020603050405020304" pitchFamily="18" charset="0"/>
              </a:rPr>
              <a:t>Một số chất tạo vị ngọt trong bánh kẹo, nước uống; lương thực như gạo, ngô, khoai, sắn và các chất tạo bộ khung cứng cho cây trồng đều thuộc loại hợp chất carbohydrate. Vậy giữa các chất này có đặc điểm gì giống nhau và khác nhau? Chúng có mối liên hệ gì giữa cấu tạo và tính chất?</a:t>
            </a:r>
            <a:endParaRPr lang="en-US" sz="2400" dirty="0">
              <a:solidFill>
                <a:srgbClr val="FFFFFF"/>
              </a:solidFill>
              <a:latin typeface="Times New Roman" panose="02020603050405020304" pitchFamily="18" charset="0"/>
              <a:cs typeface="Times New Roman" panose="02020603050405020304" pitchFamily="18" charset="0"/>
            </a:endParaRPr>
          </a:p>
        </p:txBody>
      </p:sp>
      <p:grpSp>
        <p:nvGrpSpPr>
          <p:cNvPr id="5" name="Google Shape;6617;p43">
            <a:extLst>
              <a:ext uri="{FF2B5EF4-FFF2-40B4-BE49-F238E27FC236}">
                <a16:creationId xmlns:a16="http://schemas.microsoft.com/office/drawing/2014/main" id="{4ED80785-8A94-4F04-9164-057599B3ED4B}"/>
              </a:ext>
            </a:extLst>
          </p:cNvPr>
          <p:cNvGrpSpPr/>
          <p:nvPr/>
        </p:nvGrpSpPr>
        <p:grpSpPr>
          <a:xfrm>
            <a:off x="5537256" y="-56745"/>
            <a:ext cx="2910584" cy="1905275"/>
            <a:chOff x="2828089" y="388508"/>
            <a:chExt cx="3410463" cy="2286495"/>
          </a:xfrm>
        </p:grpSpPr>
        <p:sp>
          <p:nvSpPr>
            <p:cNvPr id="6" name="Google Shape;6618;p43">
              <a:extLst>
                <a:ext uri="{FF2B5EF4-FFF2-40B4-BE49-F238E27FC236}">
                  <a16:creationId xmlns:a16="http://schemas.microsoft.com/office/drawing/2014/main" id="{8B090ECF-A063-4680-BB37-B048FE0D6501}"/>
                </a:ext>
              </a:extLst>
            </p:cNvPr>
            <p:cNvSpPr/>
            <p:nvPr/>
          </p:nvSpPr>
          <p:spPr>
            <a:xfrm>
              <a:off x="2973550" y="1718025"/>
              <a:ext cx="3209100" cy="3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6619;p43">
              <a:extLst>
                <a:ext uri="{FF2B5EF4-FFF2-40B4-BE49-F238E27FC236}">
                  <a16:creationId xmlns:a16="http://schemas.microsoft.com/office/drawing/2014/main" id="{4D7C5140-CC16-4995-AD38-AFB2DA336843}"/>
                </a:ext>
              </a:extLst>
            </p:cNvPr>
            <p:cNvGrpSpPr/>
            <p:nvPr/>
          </p:nvGrpSpPr>
          <p:grpSpPr>
            <a:xfrm rot="-949399">
              <a:off x="2972315" y="785887"/>
              <a:ext cx="3122011" cy="1491736"/>
              <a:chOff x="1632500" y="4927850"/>
              <a:chExt cx="994375" cy="475125"/>
            </a:xfrm>
          </p:grpSpPr>
          <p:sp>
            <p:nvSpPr>
              <p:cNvPr id="8" name="Google Shape;6620;p43">
                <a:extLst>
                  <a:ext uri="{FF2B5EF4-FFF2-40B4-BE49-F238E27FC236}">
                    <a16:creationId xmlns:a16="http://schemas.microsoft.com/office/drawing/2014/main" id="{1CC0140C-8C48-491F-AEC1-8FFFDDA58AC7}"/>
                  </a:ext>
                </a:extLst>
              </p:cNvPr>
              <p:cNvSpPr/>
              <p:nvPr/>
            </p:nvSpPr>
            <p:spPr>
              <a:xfrm>
                <a:off x="2194425" y="5070800"/>
                <a:ext cx="268300" cy="113600"/>
              </a:xfrm>
              <a:custGeom>
                <a:avLst/>
                <a:gdLst/>
                <a:ahLst/>
                <a:cxnLst/>
                <a:rect l="l" t="t" r="r" b="b"/>
                <a:pathLst>
                  <a:path w="10732" h="4544" extrusionOk="0">
                    <a:moveTo>
                      <a:pt x="8838" y="0"/>
                    </a:moveTo>
                    <a:cubicBezTo>
                      <a:pt x="5568" y="338"/>
                      <a:pt x="2409" y="1749"/>
                      <a:pt x="0" y="3990"/>
                    </a:cubicBezTo>
                    <a:cubicBezTo>
                      <a:pt x="626" y="4381"/>
                      <a:pt x="1350" y="4543"/>
                      <a:pt x="2089" y="4543"/>
                    </a:cubicBezTo>
                    <a:cubicBezTo>
                      <a:pt x="2789" y="4543"/>
                      <a:pt x="3503" y="4398"/>
                      <a:pt x="4162" y="4163"/>
                    </a:cubicBezTo>
                    <a:cubicBezTo>
                      <a:pt x="5516" y="3682"/>
                      <a:pt x="6723" y="2869"/>
                      <a:pt x="8013" y="2237"/>
                    </a:cubicBezTo>
                    <a:cubicBezTo>
                      <a:pt x="8866" y="1819"/>
                      <a:pt x="9795" y="1479"/>
                      <a:pt x="10731" y="1387"/>
                    </a:cubicBezTo>
                    <a:cubicBezTo>
                      <a:pt x="9864" y="1211"/>
                      <a:pt x="8861" y="689"/>
                      <a:pt x="883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21;p43">
                <a:extLst>
                  <a:ext uri="{FF2B5EF4-FFF2-40B4-BE49-F238E27FC236}">
                    <a16:creationId xmlns:a16="http://schemas.microsoft.com/office/drawing/2014/main" id="{F24BF1FC-2CA9-4688-9D9F-8EB58471D34D}"/>
                  </a:ext>
                </a:extLst>
              </p:cNvPr>
              <p:cNvSpPr/>
              <p:nvPr/>
            </p:nvSpPr>
            <p:spPr>
              <a:xfrm>
                <a:off x="2355350" y="5145225"/>
                <a:ext cx="188900" cy="72150"/>
              </a:xfrm>
              <a:custGeom>
                <a:avLst/>
                <a:gdLst/>
                <a:ahLst/>
                <a:cxnLst/>
                <a:rect l="l" t="t" r="r" b="b"/>
                <a:pathLst>
                  <a:path w="7556" h="2886" extrusionOk="0">
                    <a:moveTo>
                      <a:pt x="6159" y="0"/>
                    </a:moveTo>
                    <a:cubicBezTo>
                      <a:pt x="3932" y="160"/>
                      <a:pt x="1754" y="994"/>
                      <a:pt x="0" y="2379"/>
                    </a:cubicBezTo>
                    <a:cubicBezTo>
                      <a:pt x="531" y="2741"/>
                      <a:pt x="1182" y="2885"/>
                      <a:pt x="1827" y="2885"/>
                    </a:cubicBezTo>
                    <a:cubicBezTo>
                      <a:pt x="1946" y="2885"/>
                      <a:pt x="2065" y="2880"/>
                      <a:pt x="2183" y="2871"/>
                    </a:cubicBezTo>
                    <a:cubicBezTo>
                      <a:pt x="2942" y="2812"/>
                      <a:pt x="3675" y="2583"/>
                      <a:pt x="4401" y="2356"/>
                    </a:cubicBezTo>
                    <a:lnTo>
                      <a:pt x="7556" y="1369"/>
                    </a:lnTo>
                    <a:cubicBezTo>
                      <a:pt x="6737" y="1110"/>
                      <a:pt x="6242" y="749"/>
                      <a:pt x="615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22;p43">
                <a:extLst>
                  <a:ext uri="{FF2B5EF4-FFF2-40B4-BE49-F238E27FC236}">
                    <a16:creationId xmlns:a16="http://schemas.microsoft.com/office/drawing/2014/main" id="{6E7C060C-6CAE-4E82-85E2-9AC43DBC7A44}"/>
                  </a:ext>
                </a:extLst>
              </p:cNvPr>
              <p:cNvSpPr/>
              <p:nvPr/>
            </p:nvSpPr>
            <p:spPr>
              <a:xfrm>
                <a:off x="2061550" y="5002225"/>
                <a:ext cx="294925" cy="115975"/>
              </a:xfrm>
              <a:custGeom>
                <a:avLst/>
                <a:gdLst/>
                <a:ahLst/>
                <a:cxnLst/>
                <a:rect l="l" t="t" r="r" b="b"/>
                <a:pathLst>
                  <a:path w="11797" h="4639" extrusionOk="0">
                    <a:moveTo>
                      <a:pt x="9281" y="0"/>
                    </a:moveTo>
                    <a:cubicBezTo>
                      <a:pt x="5784" y="76"/>
                      <a:pt x="2316" y="1625"/>
                      <a:pt x="1" y="4254"/>
                    </a:cubicBezTo>
                    <a:cubicBezTo>
                      <a:pt x="596" y="4524"/>
                      <a:pt x="1235" y="4638"/>
                      <a:pt x="1885" y="4638"/>
                    </a:cubicBezTo>
                    <a:cubicBezTo>
                      <a:pt x="2782" y="4638"/>
                      <a:pt x="3697" y="4421"/>
                      <a:pt x="4537" y="4095"/>
                    </a:cubicBezTo>
                    <a:cubicBezTo>
                      <a:pt x="5987" y="3534"/>
                      <a:pt x="7302" y="2673"/>
                      <a:pt x="8724" y="2047"/>
                    </a:cubicBezTo>
                    <a:cubicBezTo>
                      <a:pt x="9691" y="1619"/>
                      <a:pt x="10750" y="1303"/>
                      <a:pt x="11796" y="1282"/>
                    </a:cubicBezTo>
                    <a:cubicBezTo>
                      <a:pt x="10216" y="958"/>
                      <a:pt x="9390" y="751"/>
                      <a:pt x="928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23;p43">
                <a:extLst>
                  <a:ext uri="{FF2B5EF4-FFF2-40B4-BE49-F238E27FC236}">
                    <a16:creationId xmlns:a16="http://schemas.microsoft.com/office/drawing/2014/main" id="{017A796B-2172-4CFD-99FE-9FBF7FAAD32F}"/>
                  </a:ext>
                </a:extLst>
              </p:cNvPr>
              <p:cNvSpPr/>
              <p:nvPr/>
            </p:nvSpPr>
            <p:spPr>
              <a:xfrm>
                <a:off x="1632500" y="4927850"/>
                <a:ext cx="994375" cy="475125"/>
              </a:xfrm>
              <a:custGeom>
                <a:avLst/>
                <a:gdLst/>
                <a:ahLst/>
                <a:cxnLst/>
                <a:rect l="l" t="t" r="r" b="b"/>
                <a:pathLst>
                  <a:path w="39775" h="19005" extrusionOk="0">
                    <a:moveTo>
                      <a:pt x="9649" y="0"/>
                    </a:moveTo>
                    <a:lnTo>
                      <a:pt x="9649" y="0"/>
                    </a:lnTo>
                    <a:cubicBezTo>
                      <a:pt x="9007" y="57"/>
                      <a:pt x="8365" y="133"/>
                      <a:pt x="7725" y="230"/>
                    </a:cubicBezTo>
                    <a:cubicBezTo>
                      <a:pt x="4619" y="701"/>
                      <a:pt x="0" y="2544"/>
                      <a:pt x="652" y="6527"/>
                    </a:cubicBezTo>
                    <a:cubicBezTo>
                      <a:pt x="1256" y="10217"/>
                      <a:pt x="6364" y="11113"/>
                      <a:pt x="9265" y="11923"/>
                    </a:cubicBezTo>
                    <a:lnTo>
                      <a:pt x="32717" y="18475"/>
                    </a:lnTo>
                    <a:cubicBezTo>
                      <a:pt x="33721" y="18756"/>
                      <a:pt x="34844" y="19004"/>
                      <a:pt x="35898" y="19004"/>
                    </a:cubicBezTo>
                    <a:cubicBezTo>
                      <a:pt x="37026" y="19004"/>
                      <a:pt x="38075" y="18719"/>
                      <a:pt x="38814" y="17881"/>
                    </a:cubicBezTo>
                    <a:cubicBezTo>
                      <a:pt x="39659" y="16921"/>
                      <a:pt x="39774" y="15479"/>
                      <a:pt x="39394" y="14259"/>
                    </a:cubicBezTo>
                    <a:cubicBezTo>
                      <a:pt x="39014" y="13037"/>
                      <a:pt x="38209" y="11998"/>
                      <a:pt x="37366" y="11039"/>
                    </a:cubicBezTo>
                    <a:cubicBezTo>
                      <a:pt x="37074" y="10706"/>
                      <a:pt x="36776" y="10381"/>
                      <a:pt x="36470" y="10064"/>
                    </a:cubicBezTo>
                    <a:lnTo>
                      <a:pt x="33315" y="11051"/>
                    </a:lnTo>
                    <a:cubicBezTo>
                      <a:pt x="32589" y="11278"/>
                      <a:pt x="31856" y="11507"/>
                      <a:pt x="31097" y="11566"/>
                    </a:cubicBezTo>
                    <a:cubicBezTo>
                      <a:pt x="30981" y="11575"/>
                      <a:pt x="30863" y="11580"/>
                      <a:pt x="30745" y="11580"/>
                    </a:cubicBezTo>
                    <a:cubicBezTo>
                      <a:pt x="30098" y="11580"/>
                      <a:pt x="29447" y="11436"/>
                      <a:pt x="28914" y="11074"/>
                    </a:cubicBezTo>
                    <a:cubicBezTo>
                      <a:pt x="30668" y="9689"/>
                      <a:pt x="32846" y="8854"/>
                      <a:pt x="35073" y="8694"/>
                    </a:cubicBezTo>
                    <a:cubicBezTo>
                      <a:pt x="34473" y="8140"/>
                      <a:pt x="33850" y="7610"/>
                      <a:pt x="33208" y="7104"/>
                    </a:cubicBezTo>
                    <a:cubicBezTo>
                      <a:pt x="32272" y="7197"/>
                      <a:pt x="31344" y="7537"/>
                      <a:pt x="30491" y="7955"/>
                    </a:cubicBezTo>
                    <a:cubicBezTo>
                      <a:pt x="29200" y="8586"/>
                      <a:pt x="27993" y="9399"/>
                      <a:pt x="26639" y="9881"/>
                    </a:cubicBezTo>
                    <a:cubicBezTo>
                      <a:pt x="25981" y="10115"/>
                      <a:pt x="25267" y="10261"/>
                      <a:pt x="24567" y="10261"/>
                    </a:cubicBezTo>
                    <a:cubicBezTo>
                      <a:pt x="23828" y="10261"/>
                      <a:pt x="23104" y="10099"/>
                      <a:pt x="22477" y="9708"/>
                    </a:cubicBezTo>
                    <a:cubicBezTo>
                      <a:pt x="24887" y="7467"/>
                      <a:pt x="28045" y="6056"/>
                      <a:pt x="31315" y="5718"/>
                    </a:cubicBezTo>
                    <a:cubicBezTo>
                      <a:pt x="30550" y="5199"/>
                      <a:pt x="29764" y="4713"/>
                      <a:pt x="28957" y="4257"/>
                    </a:cubicBezTo>
                    <a:cubicBezTo>
                      <a:pt x="27911" y="4277"/>
                      <a:pt x="26854" y="4594"/>
                      <a:pt x="25886" y="5022"/>
                    </a:cubicBezTo>
                    <a:cubicBezTo>
                      <a:pt x="24464" y="5648"/>
                      <a:pt x="23149" y="6508"/>
                      <a:pt x="21699" y="7070"/>
                    </a:cubicBezTo>
                    <a:cubicBezTo>
                      <a:pt x="20858" y="7396"/>
                      <a:pt x="19943" y="7613"/>
                      <a:pt x="19047" y="7613"/>
                    </a:cubicBezTo>
                    <a:cubicBezTo>
                      <a:pt x="18397" y="7613"/>
                      <a:pt x="17758" y="7499"/>
                      <a:pt x="17163" y="7229"/>
                    </a:cubicBezTo>
                    <a:cubicBezTo>
                      <a:pt x="19478" y="4599"/>
                      <a:pt x="22946" y="3051"/>
                      <a:pt x="26442" y="2975"/>
                    </a:cubicBezTo>
                    <a:cubicBezTo>
                      <a:pt x="25687" y="2628"/>
                      <a:pt x="24921" y="2311"/>
                      <a:pt x="24143" y="2020"/>
                    </a:cubicBezTo>
                    <a:cubicBezTo>
                      <a:pt x="22012" y="2042"/>
                      <a:pt x="19886" y="2579"/>
                      <a:pt x="18009" y="3588"/>
                    </a:cubicBezTo>
                    <a:cubicBezTo>
                      <a:pt x="16590" y="4350"/>
                      <a:pt x="15316" y="5368"/>
                      <a:pt x="13863" y="6059"/>
                    </a:cubicBezTo>
                    <a:cubicBezTo>
                      <a:pt x="12963" y="6488"/>
                      <a:pt x="11951" y="6780"/>
                      <a:pt x="10964" y="6780"/>
                    </a:cubicBezTo>
                    <a:cubicBezTo>
                      <a:pt x="10357" y="6780"/>
                      <a:pt x="9759" y="6670"/>
                      <a:pt x="9203" y="6412"/>
                    </a:cubicBezTo>
                    <a:cubicBezTo>
                      <a:pt x="10634" y="4309"/>
                      <a:pt x="12709" y="2650"/>
                      <a:pt x="15076" y="1717"/>
                    </a:cubicBezTo>
                    <a:cubicBezTo>
                      <a:pt x="16565" y="1130"/>
                      <a:pt x="18167" y="832"/>
                      <a:pt x="19768" y="832"/>
                    </a:cubicBezTo>
                    <a:cubicBezTo>
                      <a:pt x="19956" y="832"/>
                      <a:pt x="20144" y="836"/>
                      <a:pt x="20332" y="845"/>
                    </a:cubicBezTo>
                    <a:cubicBezTo>
                      <a:pt x="19261" y="582"/>
                      <a:pt x="18179" y="372"/>
                      <a:pt x="17087" y="215"/>
                    </a:cubicBezTo>
                    <a:cubicBezTo>
                      <a:pt x="17010" y="213"/>
                      <a:pt x="16934" y="213"/>
                      <a:pt x="16858" y="213"/>
                    </a:cubicBezTo>
                    <a:cubicBezTo>
                      <a:pt x="14685" y="213"/>
                      <a:pt x="12514" y="772"/>
                      <a:pt x="10616" y="1833"/>
                    </a:cubicBezTo>
                    <a:cubicBezTo>
                      <a:pt x="9603" y="2400"/>
                      <a:pt x="8665" y="3105"/>
                      <a:pt x="7604" y="3577"/>
                    </a:cubicBezTo>
                    <a:cubicBezTo>
                      <a:pt x="6950" y="3868"/>
                      <a:pt x="6226" y="4063"/>
                      <a:pt x="5516" y="4063"/>
                    </a:cubicBezTo>
                    <a:cubicBezTo>
                      <a:pt x="5074" y="4063"/>
                      <a:pt x="4638" y="3987"/>
                      <a:pt x="4228" y="3813"/>
                    </a:cubicBezTo>
                    <a:cubicBezTo>
                      <a:pt x="5525" y="1968"/>
                      <a:pt x="7487" y="626"/>
                      <a:pt x="964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24;p43">
                <a:extLst>
                  <a:ext uri="{FF2B5EF4-FFF2-40B4-BE49-F238E27FC236}">
                    <a16:creationId xmlns:a16="http://schemas.microsoft.com/office/drawing/2014/main" id="{FF3B25D6-8137-4FD2-8F55-7A5950F6E37C}"/>
                  </a:ext>
                </a:extLst>
              </p:cNvPr>
              <p:cNvSpPr/>
              <p:nvPr/>
            </p:nvSpPr>
            <p:spPr>
              <a:xfrm>
                <a:off x="1738200" y="4927850"/>
                <a:ext cx="321500" cy="101550"/>
              </a:xfrm>
              <a:custGeom>
                <a:avLst/>
                <a:gdLst/>
                <a:ahLst/>
                <a:cxnLst/>
                <a:rect l="l" t="t" r="r" b="b"/>
                <a:pathLst>
                  <a:path w="12860" h="4062" extrusionOk="0">
                    <a:moveTo>
                      <a:pt x="5423" y="0"/>
                    </a:moveTo>
                    <a:cubicBezTo>
                      <a:pt x="3259" y="626"/>
                      <a:pt x="1297" y="1968"/>
                      <a:pt x="1" y="3812"/>
                    </a:cubicBezTo>
                    <a:cubicBezTo>
                      <a:pt x="410" y="3986"/>
                      <a:pt x="847" y="4062"/>
                      <a:pt x="1289" y="4062"/>
                    </a:cubicBezTo>
                    <a:cubicBezTo>
                      <a:pt x="1999" y="4062"/>
                      <a:pt x="2724" y="3867"/>
                      <a:pt x="3377" y="3577"/>
                    </a:cubicBezTo>
                    <a:cubicBezTo>
                      <a:pt x="4438" y="3105"/>
                      <a:pt x="5376" y="2400"/>
                      <a:pt x="6389" y="1833"/>
                    </a:cubicBezTo>
                    <a:cubicBezTo>
                      <a:pt x="8287" y="772"/>
                      <a:pt x="10459" y="213"/>
                      <a:pt x="12631" y="213"/>
                    </a:cubicBezTo>
                    <a:cubicBezTo>
                      <a:pt x="12707" y="213"/>
                      <a:pt x="12783" y="213"/>
                      <a:pt x="12860" y="215"/>
                    </a:cubicBezTo>
                    <a:cubicBezTo>
                      <a:pt x="12485" y="192"/>
                      <a:pt x="12094" y="184"/>
                      <a:pt x="11695" y="184"/>
                    </a:cubicBezTo>
                    <a:cubicBezTo>
                      <a:pt x="10502" y="184"/>
                      <a:pt x="9233" y="259"/>
                      <a:pt x="8067" y="259"/>
                    </a:cubicBezTo>
                    <a:cubicBezTo>
                      <a:pt x="7073" y="259"/>
                      <a:pt x="6154" y="204"/>
                      <a:pt x="54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25;p43">
                <a:extLst>
                  <a:ext uri="{FF2B5EF4-FFF2-40B4-BE49-F238E27FC236}">
                    <a16:creationId xmlns:a16="http://schemas.microsoft.com/office/drawing/2014/main" id="{D3CAEF96-6E91-49C9-879F-A206BE201DAF}"/>
                  </a:ext>
                </a:extLst>
              </p:cNvPr>
              <p:cNvSpPr/>
              <p:nvPr/>
            </p:nvSpPr>
            <p:spPr>
              <a:xfrm>
                <a:off x="1862550" y="4948650"/>
                <a:ext cx="373525" cy="148725"/>
              </a:xfrm>
              <a:custGeom>
                <a:avLst/>
                <a:gdLst/>
                <a:ahLst/>
                <a:cxnLst/>
                <a:rect l="l" t="t" r="r" b="b"/>
                <a:pathLst>
                  <a:path w="14941" h="5949" extrusionOk="0">
                    <a:moveTo>
                      <a:pt x="10566" y="0"/>
                    </a:moveTo>
                    <a:cubicBezTo>
                      <a:pt x="8966" y="0"/>
                      <a:pt x="7364" y="298"/>
                      <a:pt x="5875" y="885"/>
                    </a:cubicBezTo>
                    <a:cubicBezTo>
                      <a:pt x="3507" y="1818"/>
                      <a:pt x="1433" y="3477"/>
                      <a:pt x="1" y="5580"/>
                    </a:cubicBezTo>
                    <a:cubicBezTo>
                      <a:pt x="558" y="5838"/>
                      <a:pt x="1155" y="5949"/>
                      <a:pt x="1763" y="5949"/>
                    </a:cubicBezTo>
                    <a:cubicBezTo>
                      <a:pt x="2750" y="5949"/>
                      <a:pt x="3761" y="5656"/>
                      <a:pt x="4661" y="5228"/>
                    </a:cubicBezTo>
                    <a:cubicBezTo>
                      <a:pt x="6115" y="4536"/>
                      <a:pt x="7388" y="3518"/>
                      <a:pt x="8807" y="2756"/>
                    </a:cubicBezTo>
                    <a:cubicBezTo>
                      <a:pt x="10685" y="1748"/>
                      <a:pt x="12811" y="1210"/>
                      <a:pt x="14941" y="1189"/>
                    </a:cubicBezTo>
                    <a:cubicBezTo>
                      <a:pt x="13320" y="1106"/>
                      <a:pt x="11571" y="732"/>
                      <a:pt x="11130" y="13"/>
                    </a:cubicBezTo>
                    <a:cubicBezTo>
                      <a:pt x="10942" y="4"/>
                      <a:pt x="10754" y="0"/>
                      <a:pt x="1056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26;p43">
                <a:extLst>
                  <a:ext uri="{FF2B5EF4-FFF2-40B4-BE49-F238E27FC236}">
                    <a16:creationId xmlns:a16="http://schemas.microsoft.com/office/drawing/2014/main" id="{A2ABEEF3-0269-4A03-8274-F9FEC5B31ACD}"/>
                  </a:ext>
                </a:extLst>
              </p:cNvPr>
              <p:cNvSpPr/>
              <p:nvPr/>
            </p:nvSpPr>
            <p:spPr>
              <a:xfrm>
                <a:off x="1645550" y="5038225"/>
                <a:ext cx="976925" cy="364750"/>
              </a:xfrm>
              <a:custGeom>
                <a:avLst/>
                <a:gdLst/>
                <a:ahLst/>
                <a:cxnLst/>
                <a:rect l="l" t="t" r="r" b="b"/>
                <a:pathLst>
                  <a:path w="39077" h="14590" extrusionOk="0">
                    <a:moveTo>
                      <a:pt x="308" y="0"/>
                    </a:moveTo>
                    <a:cubicBezTo>
                      <a:pt x="78" y="625"/>
                      <a:pt x="1" y="1327"/>
                      <a:pt x="130" y="2112"/>
                    </a:cubicBezTo>
                    <a:cubicBezTo>
                      <a:pt x="734" y="5802"/>
                      <a:pt x="5842" y="6698"/>
                      <a:pt x="8743" y="7508"/>
                    </a:cubicBezTo>
                    <a:lnTo>
                      <a:pt x="32196" y="14059"/>
                    </a:lnTo>
                    <a:cubicBezTo>
                      <a:pt x="33200" y="14340"/>
                      <a:pt x="34323" y="14589"/>
                      <a:pt x="35376" y="14589"/>
                    </a:cubicBezTo>
                    <a:cubicBezTo>
                      <a:pt x="36505" y="14589"/>
                      <a:pt x="37553" y="14303"/>
                      <a:pt x="38292" y="13465"/>
                    </a:cubicBezTo>
                    <a:cubicBezTo>
                      <a:pt x="38809" y="12878"/>
                      <a:pt x="39052" y="12110"/>
                      <a:pt x="39076" y="11321"/>
                    </a:cubicBezTo>
                    <a:lnTo>
                      <a:pt x="39076" y="11321"/>
                    </a:lnTo>
                    <a:cubicBezTo>
                      <a:pt x="38591" y="11857"/>
                      <a:pt x="37916" y="12251"/>
                      <a:pt x="37214" y="12441"/>
                    </a:cubicBezTo>
                    <a:cubicBezTo>
                      <a:pt x="36709" y="12577"/>
                      <a:pt x="36191" y="12629"/>
                      <a:pt x="35669" y="12629"/>
                    </a:cubicBezTo>
                    <a:cubicBezTo>
                      <a:pt x="34881" y="12629"/>
                      <a:pt x="34082" y="12510"/>
                      <a:pt x="33301" y="12381"/>
                    </a:cubicBezTo>
                    <a:cubicBezTo>
                      <a:pt x="23897" y="10823"/>
                      <a:pt x="14747" y="7956"/>
                      <a:pt x="5868" y="4482"/>
                    </a:cubicBezTo>
                    <a:cubicBezTo>
                      <a:pt x="4292" y="3865"/>
                      <a:pt x="2673" y="3197"/>
                      <a:pt x="1495" y="1982"/>
                    </a:cubicBezTo>
                    <a:cubicBezTo>
                      <a:pt x="959" y="1432"/>
                      <a:pt x="539" y="736"/>
                      <a:pt x="30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27;p43">
                <a:extLst>
                  <a:ext uri="{FF2B5EF4-FFF2-40B4-BE49-F238E27FC236}">
                    <a16:creationId xmlns:a16="http://schemas.microsoft.com/office/drawing/2014/main" id="{1B867B4B-FAC6-4DC7-9A1D-F09BDE64B84D}"/>
                  </a:ext>
                </a:extLst>
              </p:cNvPr>
              <p:cNvSpPr/>
              <p:nvPr/>
            </p:nvSpPr>
            <p:spPr>
              <a:xfrm>
                <a:off x="1702275" y="4927875"/>
                <a:ext cx="904000" cy="341925"/>
              </a:xfrm>
              <a:custGeom>
                <a:avLst/>
                <a:gdLst/>
                <a:ahLst/>
                <a:cxnLst/>
                <a:rect l="l" t="t" r="r" b="b"/>
                <a:pathLst>
                  <a:path w="36160" h="13677" extrusionOk="0">
                    <a:moveTo>
                      <a:pt x="6858" y="0"/>
                    </a:moveTo>
                    <a:cubicBezTo>
                      <a:pt x="6216" y="57"/>
                      <a:pt x="5574" y="133"/>
                      <a:pt x="4934" y="229"/>
                    </a:cubicBezTo>
                    <a:cubicBezTo>
                      <a:pt x="3432" y="457"/>
                      <a:pt x="1575" y="1006"/>
                      <a:pt x="133" y="1962"/>
                    </a:cubicBezTo>
                    <a:cubicBezTo>
                      <a:pt x="17" y="2353"/>
                      <a:pt x="1" y="2769"/>
                      <a:pt x="117" y="3165"/>
                    </a:cubicBezTo>
                    <a:cubicBezTo>
                      <a:pt x="454" y="4324"/>
                      <a:pt x="1604" y="5018"/>
                      <a:pt x="2661" y="5601"/>
                    </a:cubicBezTo>
                    <a:cubicBezTo>
                      <a:pt x="4351" y="6532"/>
                      <a:pt x="6066" y="7473"/>
                      <a:pt x="7941" y="7926"/>
                    </a:cubicBezTo>
                    <a:cubicBezTo>
                      <a:pt x="9414" y="8281"/>
                      <a:pt x="10955" y="8328"/>
                      <a:pt x="12400" y="8779"/>
                    </a:cubicBezTo>
                    <a:cubicBezTo>
                      <a:pt x="14403" y="9404"/>
                      <a:pt x="16084" y="10757"/>
                      <a:pt x="17935" y="11742"/>
                    </a:cubicBezTo>
                    <a:cubicBezTo>
                      <a:pt x="19713" y="12689"/>
                      <a:pt x="21652" y="13296"/>
                      <a:pt x="23653" y="13535"/>
                    </a:cubicBezTo>
                    <a:cubicBezTo>
                      <a:pt x="24579" y="13646"/>
                      <a:pt x="25512" y="13676"/>
                      <a:pt x="26445" y="13676"/>
                    </a:cubicBezTo>
                    <a:cubicBezTo>
                      <a:pt x="27006" y="13676"/>
                      <a:pt x="27566" y="13665"/>
                      <a:pt x="28126" y="13655"/>
                    </a:cubicBezTo>
                    <a:lnTo>
                      <a:pt x="34451" y="13532"/>
                    </a:lnTo>
                    <a:cubicBezTo>
                      <a:pt x="35036" y="13520"/>
                      <a:pt x="35654" y="13500"/>
                      <a:pt x="36160" y="13213"/>
                    </a:cubicBezTo>
                    <a:cubicBezTo>
                      <a:pt x="35739" y="12426"/>
                      <a:pt x="35167" y="11712"/>
                      <a:pt x="34575" y="11038"/>
                    </a:cubicBezTo>
                    <a:cubicBezTo>
                      <a:pt x="34283" y="10706"/>
                      <a:pt x="33985" y="10381"/>
                      <a:pt x="33678" y="10063"/>
                    </a:cubicBezTo>
                    <a:lnTo>
                      <a:pt x="30522" y="11050"/>
                    </a:lnTo>
                    <a:cubicBezTo>
                      <a:pt x="29797" y="11277"/>
                      <a:pt x="29064" y="11506"/>
                      <a:pt x="28306" y="11565"/>
                    </a:cubicBezTo>
                    <a:cubicBezTo>
                      <a:pt x="28188" y="11574"/>
                      <a:pt x="28069" y="11579"/>
                      <a:pt x="27950" y="11579"/>
                    </a:cubicBezTo>
                    <a:cubicBezTo>
                      <a:pt x="27305" y="11579"/>
                      <a:pt x="26654" y="11435"/>
                      <a:pt x="26123" y="11073"/>
                    </a:cubicBezTo>
                    <a:cubicBezTo>
                      <a:pt x="27876" y="9688"/>
                      <a:pt x="30055" y="8854"/>
                      <a:pt x="32282" y="8694"/>
                    </a:cubicBezTo>
                    <a:cubicBezTo>
                      <a:pt x="31680" y="8140"/>
                      <a:pt x="31059" y="7610"/>
                      <a:pt x="30417" y="7104"/>
                    </a:cubicBezTo>
                    <a:cubicBezTo>
                      <a:pt x="29480" y="7196"/>
                      <a:pt x="28553" y="7536"/>
                      <a:pt x="27699" y="7954"/>
                    </a:cubicBezTo>
                    <a:cubicBezTo>
                      <a:pt x="26409" y="8586"/>
                      <a:pt x="25202" y="9399"/>
                      <a:pt x="23848" y="9880"/>
                    </a:cubicBezTo>
                    <a:cubicBezTo>
                      <a:pt x="23189" y="10115"/>
                      <a:pt x="22475" y="10260"/>
                      <a:pt x="21775" y="10260"/>
                    </a:cubicBezTo>
                    <a:cubicBezTo>
                      <a:pt x="21036" y="10260"/>
                      <a:pt x="20312" y="10098"/>
                      <a:pt x="19686" y="9707"/>
                    </a:cubicBezTo>
                    <a:cubicBezTo>
                      <a:pt x="22095" y="7466"/>
                      <a:pt x="25253" y="6055"/>
                      <a:pt x="28524" y="5717"/>
                    </a:cubicBezTo>
                    <a:cubicBezTo>
                      <a:pt x="27759" y="5199"/>
                      <a:pt x="26973" y="4712"/>
                      <a:pt x="26166" y="4256"/>
                    </a:cubicBezTo>
                    <a:cubicBezTo>
                      <a:pt x="25120" y="4277"/>
                      <a:pt x="24062" y="4593"/>
                      <a:pt x="23095" y="5021"/>
                    </a:cubicBezTo>
                    <a:cubicBezTo>
                      <a:pt x="21673" y="5648"/>
                      <a:pt x="20358" y="6508"/>
                      <a:pt x="18908" y="7069"/>
                    </a:cubicBezTo>
                    <a:cubicBezTo>
                      <a:pt x="18068" y="7395"/>
                      <a:pt x="17153" y="7613"/>
                      <a:pt x="16256" y="7613"/>
                    </a:cubicBezTo>
                    <a:cubicBezTo>
                      <a:pt x="15606" y="7613"/>
                      <a:pt x="14966" y="7498"/>
                      <a:pt x="14371" y="7228"/>
                    </a:cubicBezTo>
                    <a:cubicBezTo>
                      <a:pt x="16687" y="4598"/>
                      <a:pt x="20155" y="3050"/>
                      <a:pt x="23651" y="2974"/>
                    </a:cubicBezTo>
                    <a:cubicBezTo>
                      <a:pt x="22896" y="2628"/>
                      <a:pt x="22130" y="2310"/>
                      <a:pt x="21352" y="2020"/>
                    </a:cubicBezTo>
                    <a:cubicBezTo>
                      <a:pt x="19221" y="2041"/>
                      <a:pt x="17095" y="2579"/>
                      <a:pt x="15216" y="3587"/>
                    </a:cubicBezTo>
                    <a:cubicBezTo>
                      <a:pt x="13799" y="4349"/>
                      <a:pt x="12525" y="5367"/>
                      <a:pt x="11072" y="6059"/>
                    </a:cubicBezTo>
                    <a:cubicBezTo>
                      <a:pt x="10171" y="6487"/>
                      <a:pt x="9160" y="6780"/>
                      <a:pt x="8173" y="6780"/>
                    </a:cubicBezTo>
                    <a:cubicBezTo>
                      <a:pt x="7566" y="6780"/>
                      <a:pt x="6968" y="6669"/>
                      <a:pt x="6412" y="6411"/>
                    </a:cubicBezTo>
                    <a:cubicBezTo>
                      <a:pt x="7843" y="4308"/>
                      <a:pt x="9917" y="2649"/>
                      <a:pt x="12285" y="1716"/>
                    </a:cubicBezTo>
                    <a:cubicBezTo>
                      <a:pt x="13774" y="1130"/>
                      <a:pt x="15375" y="832"/>
                      <a:pt x="16975" y="832"/>
                    </a:cubicBezTo>
                    <a:cubicBezTo>
                      <a:pt x="17163" y="832"/>
                      <a:pt x="17352" y="837"/>
                      <a:pt x="17540" y="845"/>
                    </a:cubicBezTo>
                    <a:cubicBezTo>
                      <a:pt x="16470" y="582"/>
                      <a:pt x="15388" y="371"/>
                      <a:pt x="14296" y="214"/>
                    </a:cubicBezTo>
                    <a:cubicBezTo>
                      <a:pt x="14221" y="212"/>
                      <a:pt x="14147" y="212"/>
                      <a:pt x="14072" y="212"/>
                    </a:cubicBezTo>
                    <a:cubicBezTo>
                      <a:pt x="11898" y="212"/>
                      <a:pt x="9724" y="772"/>
                      <a:pt x="7825" y="1832"/>
                    </a:cubicBezTo>
                    <a:cubicBezTo>
                      <a:pt x="6812" y="2399"/>
                      <a:pt x="5874" y="3104"/>
                      <a:pt x="4813" y="3576"/>
                    </a:cubicBezTo>
                    <a:cubicBezTo>
                      <a:pt x="4159" y="3867"/>
                      <a:pt x="3434" y="4062"/>
                      <a:pt x="2724" y="4062"/>
                    </a:cubicBezTo>
                    <a:cubicBezTo>
                      <a:pt x="2282" y="4062"/>
                      <a:pt x="1846" y="3986"/>
                      <a:pt x="1437" y="3812"/>
                    </a:cubicBezTo>
                    <a:cubicBezTo>
                      <a:pt x="2733" y="1968"/>
                      <a:pt x="4695" y="625"/>
                      <a:pt x="6858"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628;p43">
                <a:extLst>
                  <a:ext uri="{FF2B5EF4-FFF2-40B4-BE49-F238E27FC236}">
                    <a16:creationId xmlns:a16="http://schemas.microsoft.com/office/drawing/2014/main" id="{13817A5B-982F-4070-93D6-CD00C0756D03}"/>
                  </a:ext>
                </a:extLst>
              </p:cNvPr>
              <p:cNvSpPr/>
              <p:nvPr/>
            </p:nvSpPr>
            <p:spPr>
              <a:xfrm>
                <a:off x="1802000" y="5051850"/>
                <a:ext cx="25275" cy="14550"/>
              </a:xfrm>
              <a:custGeom>
                <a:avLst/>
                <a:gdLst/>
                <a:ahLst/>
                <a:cxnLst/>
                <a:rect l="l" t="t" r="r" b="b"/>
                <a:pathLst>
                  <a:path w="1011" h="582" extrusionOk="0">
                    <a:moveTo>
                      <a:pt x="680" y="0"/>
                    </a:moveTo>
                    <a:cubicBezTo>
                      <a:pt x="422" y="0"/>
                      <a:pt x="0" y="288"/>
                      <a:pt x="347" y="523"/>
                    </a:cubicBezTo>
                    <a:cubicBezTo>
                      <a:pt x="409" y="565"/>
                      <a:pt x="482" y="582"/>
                      <a:pt x="557" y="582"/>
                    </a:cubicBezTo>
                    <a:cubicBezTo>
                      <a:pt x="614" y="582"/>
                      <a:pt x="671" y="572"/>
                      <a:pt x="725" y="555"/>
                    </a:cubicBezTo>
                    <a:cubicBezTo>
                      <a:pt x="851" y="517"/>
                      <a:pt x="980" y="426"/>
                      <a:pt x="993" y="296"/>
                    </a:cubicBezTo>
                    <a:cubicBezTo>
                      <a:pt x="1011" y="139"/>
                      <a:pt x="852" y="9"/>
                      <a:pt x="695" y="0"/>
                    </a:cubicBezTo>
                    <a:cubicBezTo>
                      <a:pt x="690" y="0"/>
                      <a:pt x="685" y="0"/>
                      <a:pt x="680"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29;p43">
                <a:extLst>
                  <a:ext uri="{FF2B5EF4-FFF2-40B4-BE49-F238E27FC236}">
                    <a16:creationId xmlns:a16="http://schemas.microsoft.com/office/drawing/2014/main" id="{C0D4C916-5167-4CAA-A506-2CB3C75D289F}"/>
                  </a:ext>
                </a:extLst>
              </p:cNvPr>
              <p:cNvSpPr/>
              <p:nvPr/>
            </p:nvSpPr>
            <p:spPr>
              <a:xfrm>
                <a:off x="1900125" y="5118700"/>
                <a:ext cx="39850" cy="19550"/>
              </a:xfrm>
              <a:custGeom>
                <a:avLst/>
                <a:gdLst/>
                <a:ahLst/>
                <a:cxnLst/>
                <a:rect l="l" t="t" r="r" b="b"/>
                <a:pathLst>
                  <a:path w="1594" h="782" extrusionOk="0">
                    <a:moveTo>
                      <a:pt x="849" y="0"/>
                    </a:moveTo>
                    <a:cubicBezTo>
                      <a:pt x="774" y="0"/>
                      <a:pt x="698" y="11"/>
                      <a:pt x="623" y="35"/>
                    </a:cubicBezTo>
                    <a:cubicBezTo>
                      <a:pt x="379" y="111"/>
                      <a:pt x="137" y="324"/>
                      <a:pt x="0" y="535"/>
                    </a:cubicBezTo>
                    <a:cubicBezTo>
                      <a:pt x="359" y="681"/>
                      <a:pt x="836" y="697"/>
                      <a:pt x="1221" y="767"/>
                    </a:cubicBezTo>
                    <a:cubicBezTo>
                      <a:pt x="1263" y="775"/>
                      <a:pt x="1309" y="781"/>
                      <a:pt x="1354" y="781"/>
                    </a:cubicBezTo>
                    <a:cubicBezTo>
                      <a:pt x="1432" y="781"/>
                      <a:pt x="1506" y="762"/>
                      <a:pt x="1547" y="700"/>
                    </a:cubicBezTo>
                    <a:cubicBezTo>
                      <a:pt x="1593" y="630"/>
                      <a:pt x="1575" y="537"/>
                      <a:pt x="1543" y="461"/>
                    </a:cubicBezTo>
                    <a:cubicBezTo>
                      <a:pt x="1423" y="175"/>
                      <a:pt x="1145" y="0"/>
                      <a:pt x="84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630;p43">
                <a:extLst>
                  <a:ext uri="{FF2B5EF4-FFF2-40B4-BE49-F238E27FC236}">
                    <a16:creationId xmlns:a16="http://schemas.microsoft.com/office/drawing/2014/main" id="{7B381F14-5902-4544-8A95-A16033E1F2C1}"/>
                  </a:ext>
                </a:extLst>
              </p:cNvPr>
              <p:cNvSpPr/>
              <p:nvPr/>
            </p:nvSpPr>
            <p:spPr>
              <a:xfrm>
                <a:off x="2019525" y="5104350"/>
                <a:ext cx="19900" cy="24375"/>
              </a:xfrm>
              <a:custGeom>
                <a:avLst/>
                <a:gdLst/>
                <a:ahLst/>
                <a:cxnLst/>
                <a:rect l="l" t="t" r="r" b="b"/>
                <a:pathLst>
                  <a:path w="796" h="975" extrusionOk="0">
                    <a:moveTo>
                      <a:pt x="462" y="1"/>
                    </a:moveTo>
                    <a:cubicBezTo>
                      <a:pt x="373" y="1"/>
                      <a:pt x="279" y="40"/>
                      <a:pt x="204" y="124"/>
                    </a:cubicBezTo>
                    <a:cubicBezTo>
                      <a:pt x="0" y="356"/>
                      <a:pt x="178" y="650"/>
                      <a:pt x="354" y="826"/>
                    </a:cubicBezTo>
                    <a:cubicBezTo>
                      <a:pt x="402" y="873"/>
                      <a:pt x="450" y="921"/>
                      <a:pt x="510" y="950"/>
                    </a:cubicBezTo>
                    <a:cubicBezTo>
                      <a:pt x="542" y="965"/>
                      <a:pt x="577" y="974"/>
                      <a:pt x="613" y="974"/>
                    </a:cubicBezTo>
                    <a:cubicBezTo>
                      <a:pt x="644" y="974"/>
                      <a:pt x="674" y="967"/>
                      <a:pt x="701" y="950"/>
                    </a:cubicBezTo>
                    <a:cubicBezTo>
                      <a:pt x="795" y="893"/>
                      <a:pt x="795" y="759"/>
                      <a:pt x="786" y="650"/>
                    </a:cubicBezTo>
                    <a:cubicBezTo>
                      <a:pt x="774" y="527"/>
                      <a:pt x="762" y="402"/>
                      <a:pt x="750" y="279"/>
                    </a:cubicBezTo>
                    <a:cubicBezTo>
                      <a:pt x="734" y="101"/>
                      <a:pt x="604" y="1"/>
                      <a:pt x="46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31;p43">
                <a:extLst>
                  <a:ext uri="{FF2B5EF4-FFF2-40B4-BE49-F238E27FC236}">
                    <a16:creationId xmlns:a16="http://schemas.microsoft.com/office/drawing/2014/main" id="{2B91EC7E-E4C4-45BE-8E42-53675D2DDD8B}"/>
                  </a:ext>
                </a:extLst>
              </p:cNvPr>
              <p:cNvSpPr/>
              <p:nvPr/>
            </p:nvSpPr>
            <p:spPr>
              <a:xfrm>
                <a:off x="2102650" y="5152525"/>
                <a:ext cx="32800" cy="12175"/>
              </a:xfrm>
              <a:custGeom>
                <a:avLst/>
                <a:gdLst/>
                <a:ahLst/>
                <a:cxnLst/>
                <a:rect l="l" t="t" r="r" b="b"/>
                <a:pathLst>
                  <a:path w="1312" h="487" extrusionOk="0">
                    <a:moveTo>
                      <a:pt x="884" y="0"/>
                    </a:moveTo>
                    <a:cubicBezTo>
                      <a:pt x="582" y="0"/>
                      <a:pt x="0" y="112"/>
                      <a:pt x="340" y="382"/>
                    </a:cubicBezTo>
                    <a:cubicBezTo>
                      <a:pt x="400" y="429"/>
                      <a:pt x="481" y="438"/>
                      <a:pt x="557" y="445"/>
                    </a:cubicBezTo>
                    <a:lnTo>
                      <a:pt x="909" y="479"/>
                    </a:lnTo>
                    <a:cubicBezTo>
                      <a:pt x="947" y="483"/>
                      <a:pt x="985" y="487"/>
                      <a:pt x="1023" y="487"/>
                    </a:cubicBezTo>
                    <a:cubicBezTo>
                      <a:pt x="1054" y="487"/>
                      <a:pt x="1084" y="484"/>
                      <a:pt x="1114" y="478"/>
                    </a:cubicBezTo>
                    <a:cubicBezTo>
                      <a:pt x="1180" y="464"/>
                      <a:pt x="1246" y="425"/>
                      <a:pt x="1276" y="364"/>
                    </a:cubicBezTo>
                    <a:cubicBezTo>
                      <a:pt x="1311" y="290"/>
                      <a:pt x="1287" y="196"/>
                      <a:pt x="1232" y="134"/>
                    </a:cubicBezTo>
                    <a:cubicBezTo>
                      <a:pt x="1178" y="72"/>
                      <a:pt x="1100" y="37"/>
                      <a:pt x="1021" y="13"/>
                    </a:cubicBezTo>
                    <a:cubicBezTo>
                      <a:pt x="992" y="5"/>
                      <a:pt x="944" y="0"/>
                      <a:pt x="88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32;p43">
                <a:extLst>
                  <a:ext uri="{FF2B5EF4-FFF2-40B4-BE49-F238E27FC236}">
                    <a16:creationId xmlns:a16="http://schemas.microsoft.com/office/drawing/2014/main" id="{D79202CB-B9FD-4339-BAF3-5B9B3D5E5E0C}"/>
                  </a:ext>
                </a:extLst>
              </p:cNvPr>
              <p:cNvSpPr/>
              <p:nvPr/>
            </p:nvSpPr>
            <p:spPr>
              <a:xfrm>
                <a:off x="2154025" y="5137425"/>
                <a:ext cx="12875" cy="10550"/>
              </a:xfrm>
              <a:custGeom>
                <a:avLst/>
                <a:gdLst/>
                <a:ahLst/>
                <a:cxnLst/>
                <a:rect l="l" t="t" r="r" b="b"/>
                <a:pathLst>
                  <a:path w="515" h="422" extrusionOk="0">
                    <a:moveTo>
                      <a:pt x="201" y="1"/>
                    </a:moveTo>
                    <a:cubicBezTo>
                      <a:pt x="198" y="1"/>
                      <a:pt x="195" y="1"/>
                      <a:pt x="192" y="1"/>
                    </a:cubicBezTo>
                    <a:cubicBezTo>
                      <a:pt x="88" y="6"/>
                      <a:pt x="0" y="137"/>
                      <a:pt x="8" y="234"/>
                    </a:cubicBezTo>
                    <a:cubicBezTo>
                      <a:pt x="15" y="322"/>
                      <a:pt x="78" y="395"/>
                      <a:pt x="164" y="416"/>
                    </a:cubicBezTo>
                    <a:cubicBezTo>
                      <a:pt x="180" y="420"/>
                      <a:pt x="195" y="421"/>
                      <a:pt x="211" y="421"/>
                    </a:cubicBezTo>
                    <a:cubicBezTo>
                      <a:pt x="284" y="421"/>
                      <a:pt x="358" y="387"/>
                      <a:pt x="425" y="352"/>
                    </a:cubicBezTo>
                    <a:cubicBezTo>
                      <a:pt x="453" y="339"/>
                      <a:pt x="482" y="323"/>
                      <a:pt x="497" y="295"/>
                    </a:cubicBezTo>
                    <a:cubicBezTo>
                      <a:pt x="514" y="263"/>
                      <a:pt x="505" y="222"/>
                      <a:pt x="490" y="189"/>
                    </a:cubicBezTo>
                    <a:cubicBezTo>
                      <a:pt x="441" y="82"/>
                      <a:pt x="321" y="1"/>
                      <a:pt x="20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33;p43">
                <a:extLst>
                  <a:ext uri="{FF2B5EF4-FFF2-40B4-BE49-F238E27FC236}">
                    <a16:creationId xmlns:a16="http://schemas.microsoft.com/office/drawing/2014/main" id="{8C1509BB-59CC-46DE-997D-E0BD9B3D5613}"/>
                  </a:ext>
                </a:extLst>
              </p:cNvPr>
              <p:cNvSpPr/>
              <p:nvPr/>
            </p:nvSpPr>
            <p:spPr>
              <a:xfrm>
                <a:off x="2152775" y="5170250"/>
                <a:ext cx="12125" cy="21950"/>
              </a:xfrm>
              <a:custGeom>
                <a:avLst/>
                <a:gdLst/>
                <a:ahLst/>
                <a:cxnLst/>
                <a:rect l="l" t="t" r="r" b="b"/>
                <a:pathLst>
                  <a:path w="485" h="878" extrusionOk="0">
                    <a:moveTo>
                      <a:pt x="109" y="0"/>
                    </a:moveTo>
                    <a:cubicBezTo>
                      <a:pt x="86" y="0"/>
                      <a:pt x="64" y="16"/>
                      <a:pt x="48" y="58"/>
                    </a:cubicBezTo>
                    <a:cubicBezTo>
                      <a:pt x="1" y="180"/>
                      <a:pt x="6" y="350"/>
                      <a:pt x="30" y="475"/>
                    </a:cubicBezTo>
                    <a:cubicBezTo>
                      <a:pt x="55" y="608"/>
                      <a:pt x="120" y="736"/>
                      <a:pt x="225" y="821"/>
                    </a:cubicBezTo>
                    <a:cubicBezTo>
                      <a:pt x="262" y="852"/>
                      <a:pt x="308" y="877"/>
                      <a:pt x="355" y="877"/>
                    </a:cubicBezTo>
                    <a:cubicBezTo>
                      <a:pt x="367" y="877"/>
                      <a:pt x="379" y="876"/>
                      <a:pt x="390" y="872"/>
                    </a:cubicBezTo>
                    <a:cubicBezTo>
                      <a:pt x="450" y="853"/>
                      <a:pt x="484" y="786"/>
                      <a:pt x="485" y="723"/>
                    </a:cubicBezTo>
                    <a:cubicBezTo>
                      <a:pt x="485" y="660"/>
                      <a:pt x="459" y="601"/>
                      <a:pt x="434" y="544"/>
                    </a:cubicBezTo>
                    <a:cubicBezTo>
                      <a:pt x="377" y="417"/>
                      <a:pt x="322" y="290"/>
                      <a:pt x="266" y="163"/>
                    </a:cubicBezTo>
                    <a:cubicBezTo>
                      <a:pt x="243" y="110"/>
                      <a:pt x="170" y="0"/>
                      <a:pt x="10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34;p43">
                <a:extLst>
                  <a:ext uri="{FF2B5EF4-FFF2-40B4-BE49-F238E27FC236}">
                    <a16:creationId xmlns:a16="http://schemas.microsoft.com/office/drawing/2014/main" id="{FA8F54BA-EBFF-4CD7-A1EF-E4100758B806}"/>
                  </a:ext>
                </a:extLst>
              </p:cNvPr>
              <p:cNvSpPr/>
              <p:nvPr/>
            </p:nvSpPr>
            <p:spPr>
              <a:xfrm>
                <a:off x="2251600" y="5215025"/>
                <a:ext cx="33900" cy="20200"/>
              </a:xfrm>
              <a:custGeom>
                <a:avLst/>
                <a:gdLst/>
                <a:ahLst/>
                <a:cxnLst/>
                <a:rect l="l" t="t" r="r" b="b"/>
                <a:pathLst>
                  <a:path w="1356" h="808" extrusionOk="0">
                    <a:moveTo>
                      <a:pt x="361" y="1"/>
                    </a:moveTo>
                    <a:cubicBezTo>
                      <a:pt x="206" y="1"/>
                      <a:pt x="50" y="51"/>
                      <a:pt x="31" y="227"/>
                    </a:cubicBezTo>
                    <a:cubicBezTo>
                      <a:pt x="0" y="514"/>
                      <a:pt x="402" y="537"/>
                      <a:pt x="592" y="548"/>
                    </a:cubicBezTo>
                    <a:cubicBezTo>
                      <a:pt x="713" y="554"/>
                      <a:pt x="841" y="572"/>
                      <a:pt x="938" y="643"/>
                    </a:cubicBezTo>
                    <a:cubicBezTo>
                      <a:pt x="983" y="678"/>
                      <a:pt x="1021" y="722"/>
                      <a:pt x="1066" y="757"/>
                    </a:cubicBezTo>
                    <a:cubicBezTo>
                      <a:pt x="1103" y="785"/>
                      <a:pt x="1148" y="807"/>
                      <a:pt x="1193" y="807"/>
                    </a:cubicBezTo>
                    <a:cubicBezTo>
                      <a:pt x="1204" y="807"/>
                      <a:pt x="1214" y="806"/>
                      <a:pt x="1225" y="803"/>
                    </a:cubicBezTo>
                    <a:cubicBezTo>
                      <a:pt x="1327" y="778"/>
                      <a:pt x="1356" y="642"/>
                      <a:pt x="1328" y="542"/>
                    </a:cubicBezTo>
                    <a:cubicBezTo>
                      <a:pt x="1286" y="387"/>
                      <a:pt x="1164" y="264"/>
                      <a:pt x="1024" y="185"/>
                    </a:cubicBezTo>
                    <a:cubicBezTo>
                      <a:pt x="885" y="106"/>
                      <a:pt x="727" y="66"/>
                      <a:pt x="571" y="27"/>
                    </a:cubicBezTo>
                    <a:cubicBezTo>
                      <a:pt x="512" y="12"/>
                      <a:pt x="436" y="1"/>
                      <a:pt x="36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35;p43">
                <a:extLst>
                  <a:ext uri="{FF2B5EF4-FFF2-40B4-BE49-F238E27FC236}">
                    <a16:creationId xmlns:a16="http://schemas.microsoft.com/office/drawing/2014/main" id="{B8CB4252-C154-4A8E-9B4E-4513DF1B57CD}"/>
                  </a:ext>
                </a:extLst>
              </p:cNvPr>
              <p:cNvSpPr/>
              <p:nvPr/>
            </p:nvSpPr>
            <p:spPr>
              <a:xfrm>
                <a:off x="2300600" y="5199625"/>
                <a:ext cx="27950" cy="16550"/>
              </a:xfrm>
              <a:custGeom>
                <a:avLst/>
                <a:gdLst/>
                <a:ahLst/>
                <a:cxnLst/>
                <a:rect l="l" t="t" r="r" b="b"/>
                <a:pathLst>
                  <a:path w="1118" h="662" extrusionOk="0">
                    <a:moveTo>
                      <a:pt x="465" y="0"/>
                    </a:moveTo>
                    <a:cubicBezTo>
                      <a:pt x="406" y="0"/>
                      <a:pt x="352" y="9"/>
                      <a:pt x="308" y="27"/>
                    </a:cubicBezTo>
                    <a:cubicBezTo>
                      <a:pt x="189" y="79"/>
                      <a:pt x="104" y="202"/>
                      <a:pt x="61" y="322"/>
                    </a:cubicBezTo>
                    <a:cubicBezTo>
                      <a:pt x="0" y="492"/>
                      <a:pt x="170" y="661"/>
                      <a:pt x="350" y="661"/>
                    </a:cubicBezTo>
                    <a:cubicBezTo>
                      <a:pt x="363" y="661"/>
                      <a:pt x="376" y="660"/>
                      <a:pt x="389" y="658"/>
                    </a:cubicBezTo>
                    <a:cubicBezTo>
                      <a:pt x="438" y="651"/>
                      <a:pt x="482" y="623"/>
                      <a:pt x="524" y="595"/>
                    </a:cubicBezTo>
                    <a:lnTo>
                      <a:pt x="782" y="422"/>
                    </a:lnTo>
                    <a:cubicBezTo>
                      <a:pt x="1117" y="200"/>
                      <a:pt x="747" y="0"/>
                      <a:pt x="465"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636;p43">
                <a:extLst>
                  <a:ext uri="{FF2B5EF4-FFF2-40B4-BE49-F238E27FC236}">
                    <a16:creationId xmlns:a16="http://schemas.microsoft.com/office/drawing/2014/main" id="{6066A5EF-CC9D-486D-8FF0-DF93CF159FD1}"/>
                  </a:ext>
                </a:extLst>
              </p:cNvPr>
              <p:cNvSpPr/>
              <p:nvPr/>
            </p:nvSpPr>
            <p:spPr>
              <a:xfrm>
                <a:off x="2459925" y="5248475"/>
                <a:ext cx="53725" cy="35650"/>
              </a:xfrm>
              <a:custGeom>
                <a:avLst/>
                <a:gdLst/>
                <a:ahLst/>
                <a:cxnLst/>
                <a:rect l="l" t="t" r="r" b="b"/>
                <a:pathLst>
                  <a:path w="2149" h="1426" extrusionOk="0">
                    <a:moveTo>
                      <a:pt x="1095" y="1"/>
                    </a:moveTo>
                    <a:cubicBezTo>
                      <a:pt x="793" y="1"/>
                      <a:pt x="520" y="218"/>
                      <a:pt x="370" y="482"/>
                    </a:cubicBezTo>
                    <a:cubicBezTo>
                      <a:pt x="226" y="737"/>
                      <a:pt x="1" y="1246"/>
                      <a:pt x="360" y="1391"/>
                    </a:cubicBezTo>
                    <a:cubicBezTo>
                      <a:pt x="421" y="1415"/>
                      <a:pt x="499" y="1426"/>
                      <a:pt x="586" y="1426"/>
                    </a:cubicBezTo>
                    <a:cubicBezTo>
                      <a:pt x="950" y="1426"/>
                      <a:pt x="1489" y="1249"/>
                      <a:pt x="1760" y="1210"/>
                    </a:cubicBezTo>
                    <a:cubicBezTo>
                      <a:pt x="1890" y="1191"/>
                      <a:pt x="2041" y="1158"/>
                      <a:pt x="2095" y="1038"/>
                    </a:cubicBezTo>
                    <a:cubicBezTo>
                      <a:pt x="2148" y="919"/>
                      <a:pt x="2073" y="783"/>
                      <a:pt x="2000" y="674"/>
                    </a:cubicBezTo>
                    <a:cubicBezTo>
                      <a:pt x="1783" y="356"/>
                      <a:pt x="1501" y="14"/>
                      <a:pt x="1117" y="1"/>
                    </a:cubicBezTo>
                    <a:cubicBezTo>
                      <a:pt x="1110" y="1"/>
                      <a:pt x="1102" y="1"/>
                      <a:pt x="1095"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37;p43">
                <a:extLst>
                  <a:ext uri="{FF2B5EF4-FFF2-40B4-BE49-F238E27FC236}">
                    <a16:creationId xmlns:a16="http://schemas.microsoft.com/office/drawing/2014/main" id="{674C14DB-9189-418D-A256-3E7BD0A2F3F6}"/>
                  </a:ext>
                </a:extLst>
              </p:cNvPr>
              <p:cNvSpPr/>
              <p:nvPr/>
            </p:nvSpPr>
            <p:spPr>
              <a:xfrm>
                <a:off x="1853625" y="5032600"/>
                <a:ext cx="19850" cy="13650"/>
              </a:xfrm>
              <a:custGeom>
                <a:avLst/>
                <a:gdLst/>
                <a:ahLst/>
                <a:cxnLst/>
                <a:rect l="l" t="t" r="r" b="b"/>
                <a:pathLst>
                  <a:path w="794" h="546" extrusionOk="0">
                    <a:moveTo>
                      <a:pt x="537" y="1"/>
                    </a:moveTo>
                    <a:cubicBezTo>
                      <a:pt x="379" y="1"/>
                      <a:pt x="210" y="149"/>
                      <a:pt x="105" y="240"/>
                    </a:cubicBezTo>
                    <a:cubicBezTo>
                      <a:pt x="71" y="268"/>
                      <a:pt x="38" y="299"/>
                      <a:pt x="25" y="341"/>
                    </a:cubicBezTo>
                    <a:cubicBezTo>
                      <a:pt x="1" y="422"/>
                      <a:pt x="65" y="507"/>
                      <a:pt x="144" y="533"/>
                    </a:cubicBezTo>
                    <a:cubicBezTo>
                      <a:pt x="171" y="542"/>
                      <a:pt x="198" y="546"/>
                      <a:pt x="225" y="546"/>
                    </a:cubicBezTo>
                    <a:cubicBezTo>
                      <a:pt x="281" y="546"/>
                      <a:pt x="338" y="530"/>
                      <a:pt x="390" y="512"/>
                    </a:cubicBezTo>
                    <a:cubicBezTo>
                      <a:pt x="477" y="481"/>
                      <a:pt x="561" y="440"/>
                      <a:pt x="639" y="391"/>
                    </a:cubicBezTo>
                    <a:cubicBezTo>
                      <a:pt x="792" y="293"/>
                      <a:pt x="794" y="62"/>
                      <a:pt x="597" y="8"/>
                    </a:cubicBezTo>
                    <a:cubicBezTo>
                      <a:pt x="577" y="3"/>
                      <a:pt x="557" y="1"/>
                      <a:pt x="537"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638;p43">
                <a:extLst>
                  <a:ext uri="{FF2B5EF4-FFF2-40B4-BE49-F238E27FC236}">
                    <a16:creationId xmlns:a16="http://schemas.microsoft.com/office/drawing/2014/main" id="{F68F64A2-0693-45F8-BA31-EB3427ED6E92}"/>
                  </a:ext>
                </a:extLst>
              </p:cNvPr>
              <p:cNvSpPr/>
              <p:nvPr/>
            </p:nvSpPr>
            <p:spPr>
              <a:xfrm>
                <a:off x="2034025" y="5003725"/>
                <a:ext cx="12275" cy="8700"/>
              </a:xfrm>
              <a:custGeom>
                <a:avLst/>
                <a:gdLst/>
                <a:ahLst/>
                <a:cxnLst/>
                <a:rect l="l" t="t" r="r" b="b"/>
                <a:pathLst>
                  <a:path w="491" h="348" extrusionOk="0">
                    <a:moveTo>
                      <a:pt x="242" y="1"/>
                    </a:moveTo>
                    <a:cubicBezTo>
                      <a:pt x="73" y="1"/>
                      <a:pt x="1" y="273"/>
                      <a:pt x="191" y="337"/>
                    </a:cubicBezTo>
                    <a:cubicBezTo>
                      <a:pt x="211" y="344"/>
                      <a:pt x="230" y="347"/>
                      <a:pt x="249" y="347"/>
                    </a:cubicBezTo>
                    <a:cubicBezTo>
                      <a:pt x="418" y="347"/>
                      <a:pt x="490" y="75"/>
                      <a:pt x="300"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39;p43">
                <a:extLst>
                  <a:ext uri="{FF2B5EF4-FFF2-40B4-BE49-F238E27FC236}">
                    <a16:creationId xmlns:a16="http://schemas.microsoft.com/office/drawing/2014/main" id="{D790DCC4-FD7D-4972-A937-1469C9C4C694}"/>
                  </a:ext>
                </a:extLst>
              </p:cNvPr>
              <p:cNvSpPr/>
              <p:nvPr/>
            </p:nvSpPr>
            <p:spPr>
              <a:xfrm>
                <a:off x="2079100" y="4979675"/>
                <a:ext cx="12275" cy="8675"/>
              </a:xfrm>
              <a:custGeom>
                <a:avLst/>
                <a:gdLst/>
                <a:ahLst/>
                <a:cxnLst/>
                <a:rect l="l" t="t" r="r" b="b"/>
                <a:pathLst>
                  <a:path w="491" h="347" extrusionOk="0">
                    <a:moveTo>
                      <a:pt x="242" y="0"/>
                    </a:moveTo>
                    <a:cubicBezTo>
                      <a:pt x="72" y="0"/>
                      <a:pt x="1" y="272"/>
                      <a:pt x="190" y="336"/>
                    </a:cubicBezTo>
                    <a:cubicBezTo>
                      <a:pt x="210" y="343"/>
                      <a:pt x="229" y="346"/>
                      <a:pt x="248" y="346"/>
                    </a:cubicBezTo>
                    <a:cubicBezTo>
                      <a:pt x="418" y="346"/>
                      <a:pt x="490" y="74"/>
                      <a:pt x="300"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40;p43">
                <a:extLst>
                  <a:ext uri="{FF2B5EF4-FFF2-40B4-BE49-F238E27FC236}">
                    <a16:creationId xmlns:a16="http://schemas.microsoft.com/office/drawing/2014/main" id="{68A1493F-95D9-4F8F-8436-37E9BBD1A716}"/>
                  </a:ext>
                </a:extLst>
              </p:cNvPr>
              <p:cNvSpPr/>
              <p:nvPr/>
            </p:nvSpPr>
            <p:spPr>
              <a:xfrm>
                <a:off x="1994700" y="5027775"/>
                <a:ext cx="19600" cy="13875"/>
              </a:xfrm>
              <a:custGeom>
                <a:avLst/>
                <a:gdLst/>
                <a:ahLst/>
                <a:cxnLst/>
                <a:rect l="l" t="t" r="r" b="b"/>
                <a:pathLst>
                  <a:path w="784" h="555" extrusionOk="0">
                    <a:moveTo>
                      <a:pt x="387" y="1"/>
                    </a:moveTo>
                    <a:cubicBezTo>
                      <a:pt x="115" y="1"/>
                      <a:pt x="1" y="436"/>
                      <a:pt x="304" y="538"/>
                    </a:cubicBezTo>
                    <a:cubicBezTo>
                      <a:pt x="337" y="550"/>
                      <a:pt x="368" y="555"/>
                      <a:pt x="397" y="555"/>
                    </a:cubicBezTo>
                    <a:cubicBezTo>
                      <a:pt x="669" y="555"/>
                      <a:pt x="783" y="120"/>
                      <a:pt x="480" y="17"/>
                    </a:cubicBezTo>
                    <a:cubicBezTo>
                      <a:pt x="448" y="6"/>
                      <a:pt x="416" y="1"/>
                      <a:pt x="387"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641;p43">
                <a:extLst>
                  <a:ext uri="{FF2B5EF4-FFF2-40B4-BE49-F238E27FC236}">
                    <a16:creationId xmlns:a16="http://schemas.microsoft.com/office/drawing/2014/main" id="{87BDD577-75D1-43C9-BAD3-41B0EA5F1BDA}"/>
                  </a:ext>
                </a:extLst>
              </p:cNvPr>
              <p:cNvSpPr/>
              <p:nvPr/>
            </p:nvSpPr>
            <p:spPr>
              <a:xfrm>
                <a:off x="1995225" y="4999525"/>
                <a:ext cx="19575" cy="13850"/>
              </a:xfrm>
              <a:custGeom>
                <a:avLst/>
                <a:gdLst/>
                <a:ahLst/>
                <a:cxnLst/>
                <a:rect l="l" t="t" r="r" b="b"/>
                <a:pathLst>
                  <a:path w="783" h="554" extrusionOk="0">
                    <a:moveTo>
                      <a:pt x="386" y="0"/>
                    </a:moveTo>
                    <a:cubicBezTo>
                      <a:pt x="114" y="0"/>
                      <a:pt x="1" y="435"/>
                      <a:pt x="304" y="537"/>
                    </a:cubicBezTo>
                    <a:cubicBezTo>
                      <a:pt x="336" y="548"/>
                      <a:pt x="367" y="553"/>
                      <a:pt x="397" y="553"/>
                    </a:cubicBezTo>
                    <a:cubicBezTo>
                      <a:pt x="668" y="553"/>
                      <a:pt x="783" y="119"/>
                      <a:pt x="480" y="17"/>
                    </a:cubicBezTo>
                    <a:cubicBezTo>
                      <a:pt x="447" y="6"/>
                      <a:pt x="415" y="0"/>
                      <a:pt x="386"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42;p43">
                <a:extLst>
                  <a:ext uri="{FF2B5EF4-FFF2-40B4-BE49-F238E27FC236}">
                    <a16:creationId xmlns:a16="http://schemas.microsoft.com/office/drawing/2014/main" id="{F3496591-D1C9-4253-BA4B-2E1343DC2792}"/>
                  </a:ext>
                </a:extLst>
              </p:cNvPr>
              <p:cNvSpPr/>
              <p:nvPr/>
            </p:nvSpPr>
            <p:spPr>
              <a:xfrm>
                <a:off x="1933925" y="5041100"/>
                <a:ext cx="19600" cy="13850"/>
              </a:xfrm>
              <a:custGeom>
                <a:avLst/>
                <a:gdLst/>
                <a:ahLst/>
                <a:cxnLst/>
                <a:rect l="l" t="t" r="r" b="b"/>
                <a:pathLst>
                  <a:path w="784" h="554" extrusionOk="0">
                    <a:moveTo>
                      <a:pt x="387" y="0"/>
                    </a:moveTo>
                    <a:cubicBezTo>
                      <a:pt x="115" y="0"/>
                      <a:pt x="0" y="434"/>
                      <a:pt x="303" y="538"/>
                    </a:cubicBezTo>
                    <a:cubicBezTo>
                      <a:pt x="336" y="549"/>
                      <a:pt x="367" y="554"/>
                      <a:pt x="396" y="554"/>
                    </a:cubicBezTo>
                    <a:cubicBezTo>
                      <a:pt x="669" y="554"/>
                      <a:pt x="784" y="119"/>
                      <a:pt x="480" y="16"/>
                    </a:cubicBezTo>
                    <a:cubicBezTo>
                      <a:pt x="448"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3;p43">
                <a:extLst>
                  <a:ext uri="{FF2B5EF4-FFF2-40B4-BE49-F238E27FC236}">
                    <a16:creationId xmlns:a16="http://schemas.microsoft.com/office/drawing/2014/main" id="{F13BF3ED-3A9D-4EE6-8E13-FD84D2BC514A}"/>
                  </a:ext>
                </a:extLst>
              </p:cNvPr>
              <p:cNvSpPr/>
              <p:nvPr/>
            </p:nvSpPr>
            <p:spPr>
              <a:xfrm>
                <a:off x="2139250" y="5087050"/>
                <a:ext cx="19575" cy="13850"/>
              </a:xfrm>
              <a:custGeom>
                <a:avLst/>
                <a:gdLst/>
                <a:ahLst/>
                <a:cxnLst/>
                <a:rect l="l" t="t" r="r" b="b"/>
                <a:pathLst>
                  <a:path w="783" h="554" extrusionOk="0">
                    <a:moveTo>
                      <a:pt x="386" y="0"/>
                    </a:moveTo>
                    <a:cubicBezTo>
                      <a:pt x="114" y="0"/>
                      <a:pt x="0" y="434"/>
                      <a:pt x="304" y="537"/>
                    </a:cubicBezTo>
                    <a:cubicBezTo>
                      <a:pt x="336" y="548"/>
                      <a:pt x="367" y="553"/>
                      <a:pt x="397" y="553"/>
                    </a:cubicBezTo>
                    <a:cubicBezTo>
                      <a:pt x="668" y="553"/>
                      <a:pt x="783" y="119"/>
                      <a:pt x="480" y="17"/>
                    </a:cubicBezTo>
                    <a:cubicBezTo>
                      <a:pt x="447" y="5"/>
                      <a:pt x="416" y="0"/>
                      <a:pt x="386"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44;p43">
                <a:extLst>
                  <a:ext uri="{FF2B5EF4-FFF2-40B4-BE49-F238E27FC236}">
                    <a16:creationId xmlns:a16="http://schemas.microsoft.com/office/drawing/2014/main" id="{D560B9C1-92E7-49EE-AC99-3284DCB170B5}"/>
                  </a:ext>
                </a:extLst>
              </p:cNvPr>
              <p:cNvSpPr/>
              <p:nvPr/>
            </p:nvSpPr>
            <p:spPr>
              <a:xfrm>
                <a:off x="2186550" y="5051025"/>
                <a:ext cx="19575" cy="13850"/>
              </a:xfrm>
              <a:custGeom>
                <a:avLst/>
                <a:gdLst/>
                <a:ahLst/>
                <a:cxnLst/>
                <a:rect l="l" t="t" r="r" b="b"/>
                <a:pathLst>
                  <a:path w="783" h="554" extrusionOk="0">
                    <a:moveTo>
                      <a:pt x="386" y="0"/>
                    </a:moveTo>
                    <a:cubicBezTo>
                      <a:pt x="114" y="0"/>
                      <a:pt x="0" y="435"/>
                      <a:pt x="304" y="538"/>
                    </a:cubicBezTo>
                    <a:cubicBezTo>
                      <a:pt x="336" y="549"/>
                      <a:pt x="367" y="554"/>
                      <a:pt x="396" y="554"/>
                    </a:cubicBezTo>
                    <a:cubicBezTo>
                      <a:pt x="668" y="554"/>
                      <a:pt x="783" y="119"/>
                      <a:pt x="480" y="16"/>
                    </a:cubicBezTo>
                    <a:cubicBezTo>
                      <a:pt x="447" y="5"/>
                      <a:pt x="416" y="0"/>
                      <a:pt x="386"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45;p43">
                <a:extLst>
                  <a:ext uri="{FF2B5EF4-FFF2-40B4-BE49-F238E27FC236}">
                    <a16:creationId xmlns:a16="http://schemas.microsoft.com/office/drawing/2014/main" id="{0CF5CF27-272A-428B-A07A-D6DCE22C46EE}"/>
                  </a:ext>
                </a:extLst>
              </p:cNvPr>
              <p:cNvSpPr/>
              <p:nvPr/>
            </p:nvSpPr>
            <p:spPr>
              <a:xfrm>
                <a:off x="1830850" y="4955925"/>
                <a:ext cx="19600" cy="13875"/>
              </a:xfrm>
              <a:custGeom>
                <a:avLst/>
                <a:gdLst/>
                <a:ahLst/>
                <a:cxnLst/>
                <a:rect l="l" t="t" r="r" b="b"/>
                <a:pathLst>
                  <a:path w="784" h="555" extrusionOk="0">
                    <a:moveTo>
                      <a:pt x="387" y="1"/>
                    </a:moveTo>
                    <a:cubicBezTo>
                      <a:pt x="115" y="1"/>
                      <a:pt x="1" y="436"/>
                      <a:pt x="304" y="538"/>
                    </a:cubicBezTo>
                    <a:cubicBezTo>
                      <a:pt x="337" y="549"/>
                      <a:pt x="368" y="555"/>
                      <a:pt x="397" y="555"/>
                    </a:cubicBezTo>
                    <a:cubicBezTo>
                      <a:pt x="669" y="555"/>
                      <a:pt x="783" y="120"/>
                      <a:pt x="480" y="17"/>
                    </a:cubicBezTo>
                    <a:cubicBezTo>
                      <a:pt x="447" y="6"/>
                      <a:pt x="416" y="1"/>
                      <a:pt x="387"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46;p43">
                <a:extLst>
                  <a:ext uri="{FF2B5EF4-FFF2-40B4-BE49-F238E27FC236}">
                    <a16:creationId xmlns:a16="http://schemas.microsoft.com/office/drawing/2014/main" id="{741D38CE-2F36-4206-8C79-D3D8A03BF747}"/>
                  </a:ext>
                </a:extLst>
              </p:cNvPr>
              <p:cNvSpPr/>
              <p:nvPr/>
            </p:nvSpPr>
            <p:spPr>
              <a:xfrm>
                <a:off x="1809900" y="4978500"/>
                <a:ext cx="19600" cy="13850"/>
              </a:xfrm>
              <a:custGeom>
                <a:avLst/>
                <a:gdLst/>
                <a:ahLst/>
                <a:cxnLst/>
                <a:rect l="l" t="t" r="r" b="b"/>
                <a:pathLst>
                  <a:path w="784" h="554" extrusionOk="0">
                    <a:moveTo>
                      <a:pt x="387" y="0"/>
                    </a:moveTo>
                    <a:cubicBezTo>
                      <a:pt x="115" y="0"/>
                      <a:pt x="1" y="434"/>
                      <a:pt x="304" y="537"/>
                    </a:cubicBezTo>
                    <a:cubicBezTo>
                      <a:pt x="337" y="548"/>
                      <a:pt x="368" y="553"/>
                      <a:pt x="397" y="553"/>
                    </a:cubicBezTo>
                    <a:cubicBezTo>
                      <a:pt x="668" y="553"/>
                      <a:pt x="783" y="119"/>
                      <a:pt x="480" y="16"/>
                    </a:cubicBezTo>
                    <a:cubicBezTo>
                      <a:pt x="447"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47;p43">
                <a:extLst>
                  <a:ext uri="{FF2B5EF4-FFF2-40B4-BE49-F238E27FC236}">
                    <a16:creationId xmlns:a16="http://schemas.microsoft.com/office/drawing/2014/main" id="{B4388E47-B4DB-4568-9079-A9DE0F525FFF}"/>
                  </a:ext>
                </a:extLst>
              </p:cNvPr>
              <p:cNvSpPr/>
              <p:nvPr/>
            </p:nvSpPr>
            <p:spPr>
              <a:xfrm>
                <a:off x="2275125" y="5134300"/>
                <a:ext cx="19600" cy="13850"/>
              </a:xfrm>
              <a:custGeom>
                <a:avLst/>
                <a:gdLst/>
                <a:ahLst/>
                <a:cxnLst/>
                <a:rect l="l" t="t" r="r" b="b"/>
                <a:pathLst>
                  <a:path w="784" h="554" extrusionOk="0">
                    <a:moveTo>
                      <a:pt x="387" y="0"/>
                    </a:moveTo>
                    <a:cubicBezTo>
                      <a:pt x="115" y="0"/>
                      <a:pt x="0" y="434"/>
                      <a:pt x="303" y="537"/>
                    </a:cubicBezTo>
                    <a:cubicBezTo>
                      <a:pt x="336" y="548"/>
                      <a:pt x="367" y="553"/>
                      <a:pt x="397" y="553"/>
                    </a:cubicBezTo>
                    <a:cubicBezTo>
                      <a:pt x="669" y="553"/>
                      <a:pt x="783" y="119"/>
                      <a:pt x="480" y="16"/>
                    </a:cubicBezTo>
                    <a:cubicBezTo>
                      <a:pt x="448"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48;p43">
                <a:extLst>
                  <a:ext uri="{FF2B5EF4-FFF2-40B4-BE49-F238E27FC236}">
                    <a16:creationId xmlns:a16="http://schemas.microsoft.com/office/drawing/2014/main" id="{B9CF3138-B33F-4AB3-9E70-9D86F7B650CF}"/>
                  </a:ext>
                </a:extLst>
              </p:cNvPr>
              <p:cNvSpPr/>
              <p:nvPr/>
            </p:nvSpPr>
            <p:spPr>
              <a:xfrm>
                <a:off x="2309700" y="5123325"/>
                <a:ext cx="19600" cy="13850"/>
              </a:xfrm>
              <a:custGeom>
                <a:avLst/>
                <a:gdLst/>
                <a:ahLst/>
                <a:cxnLst/>
                <a:rect l="l" t="t" r="r" b="b"/>
                <a:pathLst>
                  <a:path w="784" h="554" extrusionOk="0">
                    <a:moveTo>
                      <a:pt x="387" y="0"/>
                    </a:moveTo>
                    <a:cubicBezTo>
                      <a:pt x="115" y="0"/>
                      <a:pt x="1" y="434"/>
                      <a:pt x="304" y="537"/>
                    </a:cubicBezTo>
                    <a:cubicBezTo>
                      <a:pt x="336" y="548"/>
                      <a:pt x="368" y="553"/>
                      <a:pt x="397" y="553"/>
                    </a:cubicBezTo>
                    <a:cubicBezTo>
                      <a:pt x="669" y="553"/>
                      <a:pt x="784" y="119"/>
                      <a:pt x="481" y="17"/>
                    </a:cubicBezTo>
                    <a:cubicBezTo>
                      <a:pt x="448"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49;p43">
                <a:extLst>
                  <a:ext uri="{FF2B5EF4-FFF2-40B4-BE49-F238E27FC236}">
                    <a16:creationId xmlns:a16="http://schemas.microsoft.com/office/drawing/2014/main" id="{9D1E6062-4D22-47E5-A598-DB74BB3B81D7}"/>
                  </a:ext>
                </a:extLst>
              </p:cNvPr>
              <p:cNvSpPr/>
              <p:nvPr/>
            </p:nvSpPr>
            <p:spPr>
              <a:xfrm>
                <a:off x="2379400" y="5102450"/>
                <a:ext cx="19625" cy="13875"/>
              </a:xfrm>
              <a:custGeom>
                <a:avLst/>
                <a:gdLst/>
                <a:ahLst/>
                <a:cxnLst/>
                <a:rect l="l" t="t" r="r" b="b"/>
                <a:pathLst>
                  <a:path w="785" h="555" extrusionOk="0">
                    <a:moveTo>
                      <a:pt x="388" y="0"/>
                    </a:moveTo>
                    <a:cubicBezTo>
                      <a:pt x="115" y="0"/>
                      <a:pt x="0" y="435"/>
                      <a:pt x="304" y="538"/>
                    </a:cubicBezTo>
                    <a:cubicBezTo>
                      <a:pt x="336" y="549"/>
                      <a:pt x="367" y="554"/>
                      <a:pt x="396" y="554"/>
                    </a:cubicBezTo>
                    <a:cubicBezTo>
                      <a:pt x="669" y="554"/>
                      <a:pt x="784" y="119"/>
                      <a:pt x="481" y="17"/>
                    </a:cubicBezTo>
                    <a:cubicBezTo>
                      <a:pt x="448" y="6"/>
                      <a:pt x="417" y="0"/>
                      <a:pt x="388"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50;p43">
                <a:extLst>
                  <a:ext uri="{FF2B5EF4-FFF2-40B4-BE49-F238E27FC236}">
                    <a16:creationId xmlns:a16="http://schemas.microsoft.com/office/drawing/2014/main" id="{EAAC70C2-7189-47AA-85AA-7B383634E1B9}"/>
                  </a:ext>
                </a:extLst>
              </p:cNvPr>
              <p:cNvSpPr/>
              <p:nvPr/>
            </p:nvSpPr>
            <p:spPr>
              <a:xfrm>
                <a:off x="2428050" y="5165200"/>
                <a:ext cx="19575" cy="13875"/>
              </a:xfrm>
              <a:custGeom>
                <a:avLst/>
                <a:gdLst/>
                <a:ahLst/>
                <a:cxnLst/>
                <a:rect l="l" t="t" r="r" b="b"/>
                <a:pathLst>
                  <a:path w="783" h="555" extrusionOk="0">
                    <a:moveTo>
                      <a:pt x="386" y="1"/>
                    </a:moveTo>
                    <a:cubicBezTo>
                      <a:pt x="114" y="1"/>
                      <a:pt x="0" y="436"/>
                      <a:pt x="303" y="538"/>
                    </a:cubicBezTo>
                    <a:cubicBezTo>
                      <a:pt x="336" y="549"/>
                      <a:pt x="367" y="555"/>
                      <a:pt x="397" y="555"/>
                    </a:cubicBezTo>
                    <a:cubicBezTo>
                      <a:pt x="668" y="555"/>
                      <a:pt x="783" y="120"/>
                      <a:pt x="479" y="17"/>
                    </a:cubicBezTo>
                    <a:cubicBezTo>
                      <a:pt x="447" y="6"/>
                      <a:pt x="416" y="1"/>
                      <a:pt x="386"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51;p43">
                <a:extLst>
                  <a:ext uri="{FF2B5EF4-FFF2-40B4-BE49-F238E27FC236}">
                    <a16:creationId xmlns:a16="http://schemas.microsoft.com/office/drawing/2014/main" id="{642FB0BB-FD9C-4E16-940C-4096A144624C}"/>
                  </a:ext>
                </a:extLst>
              </p:cNvPr>
              <p:cNvSpPr/>
              <p:nvPr/>
            </p:nvSpPr>
            <p:spPr>
              <a:xfrm>
                <a:off x="2474475" y="5175500"/>
                <a:ext cx="19600" cy="13850"/>
              </a:xfrm>
              <a:custGeom>
                <a:avLst/>
                <a:gdLst/>
                <a:ahLst/>
                <a:cxnLst/>
                <a:rect l="l" t="t" r="r" b="b"/>
                <a:pathLst>
                  <a:path w="784" h="554" extrusionOk="0">
                    <a:moveTo>
                      <a:pt x="387" y="1"/>
                    </a:moveTo>
                    <a:cubicBezTo>
                      <a:pt x="115" y="1"/>
                      <a:pt x="1" y="435"/>
                      <a:pt x="304" y="537"/>
                    </a:cubicBezTo>
                    <a:cubicBezTo>
                      <a:pt x="337" y="549"/>
                      <a:pt x="368" y="554"/>
                      <a:pt x="397" y="554"/>
                    </a:cubicBezTo>
                    <a:cubicBezTo>
                      <a:pt x="669" y="554"/>
                      <a:pt x="783" y="120"/>
                      <a:pt x="480" y="17"/>
                    </a:cubicBezTo>
                    <a:cubicBezTo>
                      <a:pt x="447" y="6"/>
                      <a:pt x="416" y="1"/>
                      <a:pt x="387"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52;p43">
                <a:extLst>
                  <a:ext uri="{FF2B5EF4-FFF2-40B4-BE49-F238E27FC236}">
                    <a16:creationId xmlns:a16="http://schemas.microsoft.com/office/drawing/2014/main" id="{2BC4E679-8B37-4281-8CC2-0A84EAA22B0E}"/>
                  </a:ext>
                </a:extLst>
              </p:cNvPr>
              <p:cNvSpPr/>
              <p:nvPr/>
            </p:nvSpPr>
            <p:spPr>
              <a:xfrm>
                <a:off x="2440350" y="5179825"/>
                <a:ext cx="12250" cy="8650"/>
              </a:xfrm>
              <a:custGeom>
                <a:avLst/>
                <a:gdLst/>
                <a:ahLst/>
                <a:cxnLst/>
                <a:rect l="l" t="t" r="r" b="b"/>
                <a:pathLst>
                  <a:path w="490" h="346" extrusionOk="0">
                    <a:moveTo>
                      <a:pt x="242" y="0"/>
                    </a:moveTo>
                    <a:cubicBezTo>
                      <a:pt x="72" y="0"/>
                      <a:pt x="0" y="271"/>
                      <a:pt x="190" y="335"/>
                    </a:cubicBezTo>
                    <a:cubicBezTo>
                      <a:pt x="211" y="343"/>
                      <a:pt x="230" y="346"/>
                      <a:pt x="249" y="346"/>
                    </a:cubicBezTo>
                    <a:cubicBezTo>
                      <a:pt x="418" y="346"/>
                      <a:pt x="489" y="74"/>
                      <a:pt x="300" y="10"/>
                    </a:cubicBezTo>
                    <a:cubicBezTo>
                      <a:pt x="279" y="3"/>
                      <a:pt x="260"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53;p43">
                <a:extLst>
                  <a:ext uri="{FF2B5EF4-FFF2-40B4-BE49-F238E27FC236}">
                    <a16:creationId xmlns:a16="http://schemas.microsoft.com/office/drawing/2014/main" id="{D44B0DB8-E077-41C6-82EA-37C6DC6E900C}"/>
                  </a:ext>
                </a:extLst>
              </p:cNvPr>
              <p:cNvSpPr/>
              <p:nvPr/>
            </p:nvSpPr>
            <p:spPr>
              <a:xfrm>
                <a:off x="2413125" y="5187850"/>
                <a:ext cx="12250" cy="8650"/>
              </a:xfrm>
              <a:custGeom>
                <a:avLst/>
                <a:gdLst/>
                <a:ahLst/>
                <a:cxnLst/>
                <a:rect l="l" t="t" r="r" b="b"/>
                <a:pathLst>
                  <a:path w="490" h="346" extrusionOk="0">
                    <a:moveTo>
                      <a:pt x="242" y="0"/>
                    </a:moveTo>
                    <a:cubicBezTo>
                      <a:pt x="72" y="0"/>
                      <a:pt x="0" y="271"/>
                      <a:pt x="190" y="335"/>
                    </a:cubicBezTo>
                    <a:cubicBezTo>
                      <a:pt x="211" y="342"/>
                      <a:pt x="230" y="346"/>
                      <a:pt x="249" y="346"/>
                    </a:cubicBezTo>
                    <a:cubicBezTo>
                      <a:pt x="418" y="346"/>
                      <a:pt x="489" y="74"/>
                      <a:pt x="301"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54;p43">
                <a:extLst>
                  <a:ext uri="{FF2B5EF4-FFF2-40B4-BE49-F238E27FC236}">
                    <a16:creationId xmlns:a16="http://schemas.microsoft.com/office/drawing/2014/main" id="{68A5836F-05F9-44C3-B083-955FA935161E}"/>
                  </a:ext>
                </a:extLst>
              </p:cNvPr>
              <p:cNvSpPr/>
              <p:nvPr/>
            </p:nvSpPr>
            <p:spPr>
              <a:xfrm>
                <a:off x="2424325" y="5173475"/>
                <a:ext cx="12250" cy="8675"/>
              </a:xfrm>
              <a:custGeom>
                <a:avLst/>
                <a:gdLst/>
                <a:ahLst/>
                <a:cxnLst/>
                <a:rect l="l" t="t" r="r" b="b"/>
                <a:pathLst>
                  <a:path w="490" h="347" extrusionOk="0">
                    <a:moveTo>
                      <a:pt x="243" y="1"/>
                    </a:moveTo>
                    <a:cubicBezTo>
                      <a:pt x="72" y="1"/>
                      <a:pt x="1" y="272"/>
                      <a:pt x="191" y="336"/>
                    </a:cubicBezTo>
                    <a:cubicBezTo>
                      <a:pt x="211" y="343"/>
                      <a:pt x="231" y="346"/>
                      <a:pt x="249" y="346"/>
                    </a:cubicBezTo>
                    <a:cubicBezTo>
                      <a:pt x="418"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5;p43">
                <a:extLst>
                  <a:ext uri="{FF2B5EF4-FFF2-40B4-BE49-F238E27FC236}">
                    <a16:creationId xmlns:a16="http://schemas.microsoft.com/office/drawing/2014/main" id="{E8175634-583C-4A16-A463-3813F54CA064}"/>
                  </a:ext>
                </a:extLst>
              </p:cNvPr>
              <p:cNvSpPr/>
              <p:nvPr/>
            </p:nvSpPr>
            <p:spPr>
              <a:xfrm>
                <a:off x="2365775" y="5110550"/>
                <a:ext cx="12275" cy="8650"/>
              </a:xfrm>
              <a:custGeom>
                <a:avLst/>
                <a:gdLst/>
                <a:ahLst/>
                <a:cxnLst/>
                <a:rect l="l" t="t" r="r" b="b"/>
                <a:pathLst>
                  <a:path w="491" h="346" extrusionOk="0">
                    <a:moveTo>
                      <a:pt x="242" y="0"/>
                    </a:moveTo>
                    <a:cubicBezTo>
                      <a:pt x="73" y="0"/>
                      <a:pt x="1" y="271"/>
                      <a:pt x="191" y="335"/>
                    </a:cubicBezTo>
                    <a:cubicBezTo>
                      <a:pt x="211" y="342"/>
                      <a:pt x="231" y="345"/>
                      <a:pt x="249" y="345"/>
                    </a:cubicBezTo>
                    <a:cubicBezTo>
                      <a:pt x="419" y="345"/>
                      <a:pt x="490" y="74"/>
                      <a:pt x="300"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56;p43">
                <a:extLst>
                  <a:ext uri="{FF2B5EF4-FFF2-40B4-BE49-F238E27FC236}">
                    <a16:creationId xmlns:a16="http://schemas.microsoft.com/office/drawing/2014/main" id="{890879F2-FD4D-4B5B-803D-8766E7235466}"/>
                  </a:ext>
                </a:extLst>
              </p:cNvPr>
              <p:cNvSpPr/>
              <p:nvPr/>
            </p:nvSpPr>
            <p:spPr>
              <a:xfrm>
                <a:off x="2345050" y="5126200"/>
                <a:ext cx="12250" cy="8675"/>
              </a:xfrm>
              <a:custGeom>
                <a:avLst/>
                <a:gdLst/>
                <a:ahLst/>
                <a:cxnLst/>
                <a:rect l="l" t="t" r="r" b="b"/>
                <a:pathLst>
                  <a:path w="490" h="347" extrusionOk="0">
                    <a:moveTo>
                      <a:pt x="241" y="1"/>
                    </a:moveTo>
                    <a:cubicBezTo>
                      <a:pt x="72" y="1"/>
                      <a:pt x="1" y="272"/>
                      <a:pt x="190" y="336"/>
                    </a:cubicBezTo>
                    <a:cubicBezTo>
                      <a:pt x="211" y="343"/>
                      <a:pt x="230" y="346"/>
                      <a:pt x="248" y="346"/>
                    </a:cubicBezTo>
                    <a:cubicBezTo>
                      <a:pt x="418" y="346"/>
                      <a:pt x="490" y="75"/>
                      <a:pt x="300" y="11"/>
                    </a:cubicBezTo>
                    <a:cubicBezTo>
                      <a:pt x="279" y="4"/>
                      <a:pt x="260" y="1"/>
                      <a:pt x="241"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57;p43">
                <a:extLst>
                  <a:ext uri="{FF2B5EF4-FFF2-40B4-BE49-F238E27FC236}">
                    <a16:creationId xmlns:a16="http://schemas.microsoft.com/office/drawing/2014/main" id="{3A9452CF-59A3-478A-9506-A1B1F62A6E30}"/>
                  </a:ext>
                </a:extLst>
              </p:cNvPr>
              <p:cNvSpPr/>
              <p:nvPr/>
            </p:nvSpPr>
            <p:spPr>
              <a:xfrm>
                <a:off x="2316250" y="5118725"/>
                <a:ext cx="12275" cy="8650"/>
              </a:xfrm>
              <a:custGeom>
                <a:avLst/>
                <a:gdLst/>
                <a:ahLst/>
                <a:cxnLst/>
                <a:rect l="l" t="t" r="r" b="b"/>
                <a:pathLst>
                  <a:path w="491" h="346" extrusionOk="0">
                    <a:moveTo>
                      <a:pt x="243" y="1"/>
                    </a:moveTo>
                    <a:cubicBezTo>
                      <a:pt x="72" y="1"/>
                      <a:pt x="1" y="272"/>
                      <a:pt x="191" y="336"/>
                    </a:cubicBezTo>
                    <a:cubicBezTo>
                      <a:pt x="211" y="343"/>
                      <a:pt x="230" y="346"/>
                      <a:pt x="249" y="346"/>
                    </a:cubicBezTo>
                    <a:cubicBezTo>
                      <a:pt x="418"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58;p43">
                <a:extLst>
                  <a:ext uri="{FF2B5EF4-FFF2-40B4-BE49-F238E27FC236}">
                    <a16:creationId xmlns:a16="http://schemas.microsoft.com/office/drawing/2014/main" id="{D114D4A0-F4B5-463B-98C3-A977880B52F0}"/>
                  </a:ext>
                </a:extLst>
              </p:cNvPr>
              <p:cNvSpPr/>
              <p:nvPr/>
            </p:nvSpPr>
            <p:spPr>
              <a:xfrm>
                <a:off x="2272100" y="5141875"/>
                <a:ext cx="12250" cy="8675"/>
              </a:xfrm>
              <a:custGeom>
                <a:avLst/>
                <a:gdLst/>
                <a:ahLst/>
                <a:cxnLst/>
                <a:rect l="l" t="t" r="r" b="b"/>
                <a:pathLst>
                  <a:path w="490" h="347" extrusionOk="0">
                    <a:moveTo>
                      <a:pt x="243" y="1"/>
                    </a:moveTo>
                    <a:cubicBezTo>
                      <a:pt x="72" y="1"/>
                      <a:pt x="0" y="273"/>
                      <a:pt x="190" y="337"/>
                    </a:cubicBezTo>
                    <a:cubicBezTo>
                      <a:pt x="211" y="344"/>
                      <a:pt x="230" y="347"/>
                      <a:pt x="248" y="347"/>
                    </a:cubicBezTo>
                    <a:cubicBezTo>
                      <a:pt x="418" y="347"/>
                      <a:pt x="490" y="75"/>
                      <a:pt x="301" y="11"/>
                    </a:cubicBezTo>
                    <a:cubicBezTo>
                      <a:pt x="280"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59;p43">
                <a:extLst>
                  <a:ext uri="{FF2B5EF4-FFF2-40B4-BE49-F238E27FC236}">
                    <a16:creationId xmlns:a16="http://schemas.microsoft.com/office/drawing/2014/main" id="{51D41773-F2D6-4D57-A040-8FBAB9A2DBB0}"/>
                  </a:ext>
                </a:extLst>
              </p:cNvPr>
              <p:cNvSpPr/>
              <p:nvPr/>
            </p:nvSpPr>
            <p:spPr>
              <a:xfrm>
                <a:off x="2271725" y="5159000"/>
                <a:ext cx="12275" cy="8675"/>
              </a:xfrm>
              <a:custGeom>
                <a:avLst/>
                <a:gdLst/>
                <a:ahLst/>
                <a:cxnLst/>
                <a:rect l="l" t="t" r="r" b="b"/>
                <a:pathLst>
                  <a:path w="491" h="347" extrusionOk="0">
                    <a:moveTo>
                      <a:pt x="243" y="1"/>
                    </a:moveTo>
                    <a:cubicBezTo>
                      <a:pt x="73" y="1"/>
                      <a:pt x="1" y="273"/>
                      <a:pt x="190" y="337"/>
                    </a:cubicBezTo>
                    <a:cubicBezTo>
                      <a:pt x="211" y="344"/>
                      <a:pt x="230" y="347"/>
                      <a:pt x="248" y="347"/>
                    </a:cubicBezTo>
                    <a:cubicBezTo>
                      <a:pt x="419" y="347"/>
                      <a:pt x="491" y="74"/>
                      <a:pt x="301" y="10"/>
                    </a:cubicBezTo>
                    <a:cubicBezTo>
                      <a:pt x="281" y="4"/>
                      <a:pt x="262"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0;p43">
                <a:extLst>
                  <a:ext uri="{FF2B5EF4-FFF2-40B4-BE49-F238E27FC236}">
                    <a16:creationId xmlns:a16="http://schemas.microsoft.com/office/drawing/2014/main" id="{483C589D-0B30-4EB6-BEC0-7DEC960B8ECD}"/>
                  </a:ext>
                </a:extLst>
              </p:cNvPr>
              <p:cNvSpPr/>
              <p:nvPr/>
            </p:nvSpPr>
            <p:spPr>
              <a:xfrm>
                <a:off x="2233050" y="5147275"/>
                <a:ext cx="12275" cy="8650"/>
              </a:xfrm>
              <a:custGeom>
                <a:avLst/>
                <a:gdLst/>
                <a:ahLst/>
                <a:cxnLst/>
                <a:rect l="l" t="t" r="r" b="b"/>
                <a:pathLst>
                  <a:path w="491" h="346" extrusionOk="0">
                    <a:moveTo>
                      <a:pt x="243" y="0"/>
                    </a:moveTo>
                    <a:cubicBezTo>
                      <a:pt x="72" y="0"/>
                      <a:pt x="1" y="272"/>
                      <a:pt x="191" y="336"/>
                    </a:cubicBezTo>
                    <a:cubicBezTo>
                      <a:pt x="211" y="343"/>
                      <a:pt x="230" y="346"/>
                      <a:pt x="249" y="346"/>
                    </a:cubicBezTo>
                    <a:cubicBezTo>
                      <a:pt x="418" y="346"/>
                      <a:pt x="490" y="74"/>
                      <a:pt x="301" y="10"/>
                    </a:cubicBezTo>
                    <a:cubicBezTo>
                      <a:pt x="281" y="4"/>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61;p43">
                <a:extLst>
                  <a:ext uri="{FF2B5EF4-FFF2-40B4-BE49-F238E27FC236}">
                    <a16:creationId xmlns:a16="http://schemas.microsoft.com/office/drawing/2014/main" id="{ACCD9FF6-9853-4633-A244-942B34F0CF27}"/>
                  </a:ext>
                </a:extLst>
              </p:cNvPr>
              <p:cNvSpPr/>
              <p:nvPr/>
            </p:nvSpPr>
            <p:spPr>
              <a:xfrm>
                <a:off x="2352400" y="5093750"/>
                <a:ext cx="12250" cy="8650"/>
              </a:xfrm>
              <a:custGeom>
                <a:avLst/>
                <a:gdLst/>
                <a:ahLst/>
                <a:cxnLst/>
                <a:rect l="l" t="t" r="r" b="b"/>
                <a:pathLst>
                  <a:path w="490" h="346" extrusionOk="0">
                    <a:moveTo>
                      <a:pt x="243" y="0"/>
                    </a:moveTo>
                    <a:cubicBezTo>
                      <a:pt x="72" y="0"/>
                      <a:pt x="0" y="272"/>
                      <a:pt x="190" y="336"/>
                    </a:cubicBezTo>
                    <a:cubicBezTo>
                      <a:pt x="211" y="343"/>
                      <a:pt x="230" y="346"/>
                      <a:pt x="249" y="346"/>
                    </a:cubicBezTo>
                    <a:cubicBezTo>
                      <a:pt x="418" y="346"/>
                      <a:pt x="490" y="74"/>
                      <a:pt x="301" y="10"/>
                    </a:cubicBezTo>
                    <a:cubicBezTo>
                      <a:pt x="280" y="4"/>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62;p43">
                <a:extLst>
                  <a:ext uri="{FF2B5EF4-FFF2-40B4-BE49-F238E27FC236}">
                    <a16:creationId xmlns:a16="http://schemas.microsoft.com/office/drawing/2014/main" id="{5EA3D25F-56EE-4927-A3BC-7A9C02210973}"/>
                  </a:ext>
                </a:extLst>
              </p:cNvPr>
              <p:cNvSpPr/>
              <p:nvPr/>
            </p:nvSpPr>
            <p:spPr>
              <a:xfrm>
                <a:off x="2384800" y="5086550"/>
                <a:ext cx="12275" cy="8700"/>
              </a:xfrm>
              <a:custGeom>
                <a:avLst/>
                <a:gdLst/>
                <a:ahLst/>
                <a:cxnLst/>
                <a:rect l="l" t="t" r="r" b="b"/>
                <a:pathLst>
                  <a:path w="491" h="348" extrusionOk="0">
                    <a:moveTo>
                      <a:pt x="242" y="1"/>
                    </a:moveTo>
                    <a:cubicBezTo>
                      <a:pt x="72" y="1"/>
                      <a:pt x="1" y="273"/>
                      <a:pt x="190" y="337"/>
                    </a:cubicBezTo>
                    <a:cubicBezTo>
                      <a:pt x="210" y="344"/>
                      <a:pt x="229" y="347"/>
                      <a:pt x="248" y="347"/>
                    </a:cubicBezTo>
                    <a:cubicBezTo>
                      <a:pt x="418" y="347"/>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63;p43">
                <a:extLst>
                  <a:ext uri="{FF2B5EF4-FFF2-40B4-BE49-F238E27FC236}">
                    <a16:creationId xmlns:a16="http://schemas.microsoft.com/office/drawing/2014/main" id="{63EC9B13-4641-4873-8B4A-7FAB7F0B1253}"/>
                  </a:ext>
                </a:extLst>
              </p:cNvPr>
              <p:cNvSpPr/>
              <p:nvPr/>
            </p:nvSpPr>
            <p:spPr>
              <a:xfrm>
                <a:off x="2200300" y="5031025"/>
                <a:ext cx="12250" cy="8650"/>
              </a:xfrm>
              <a:custGeom>
                <a:avLst/>
                <a:gdLst/>
                <a:ahLst/>
                <a:cxnLst/>
                <a:rect l="l" t="t" r="r" b="b"/>
                <a:pathLst>
                  <a:path w="490" h="346" extrusionOk="0">
                    <a:moveTo>
                      <a:pt x="243" y="0"/>
                    </a:moveTo>
                    <a:cubicBezTo>
                      <a:pt x="72" y="0"/>
                      <a:pt x="0" y="272"/>
                      <a:pt x="190" y="335"/>
                    </a:cubicBezTo>
                    <a:cubicBezTo>
                      <a:pt x="211" y="342"/>
                      <a:pt x="230" y="345"/>
                      <a:pt x="248" y="345"/>
                    </a:cubicBezTo>
                    <a:cubicBezTo>
                      <a:pt x="418" y="345"/>
                      <a:pt x="490" y="74"/>
                      <a:pt x="301" y="10"/>
                    </a:cubicBezTo>
                    <a:cubicBezTo>
                      <a:pt x="280" y="3"/>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664;p43">
                <a:extLst>
                  <a:ext uri="{FF2B5EF4-FFF2-40B4-BE49-F238E27FC236}">
                    <a16:creationId xmlns:a16="http://schemas.microsoft.com/office/drawing/2014/main" id="{D9A04F92-0C0C-45A2-B7B5-3407145E7407}"/>
                  </a:ext>
                </a:extLst>
              </p:cNvPr>
              <p:cNvSpPr/>
              <p:nvPr/>
            </p:nvSpPr>
            <p:spPr>
              <a:xfrm>
                <a:off x="2217950" y="5050300"/>
                <a:ext cx="12250" cy="8700"/>
              </a:xfrm>
              <a:custGeom>
                <a:avLst/>
                <a:gdLst/>
                <a:ahLst/>
                <a:cxnLst/>
                <a:rect l="l" t="t" r="r" b="b"/>
                <a:pathLst>
                  <a:path w="490" h="348" extrusionOk="0">
                    <a:moveTo>
                      <a:pt x="242" y="1"/>
                    </a:moveTo>
                    <a:cubicBezTo>
                      <a:pt x="72" y="1"/>
                      <a:pt x="1" y="273"/>
                      <a:pt x="191" y="337"/>
                    </a:cubicBezTo>
                    <a:cubicBezTo>
                      <a:pt x="211" y="344"/>
                      <a:pt x="230" y="347"/>
                      <a:pt x="248" y="347"/>
                    </a:cubicBezTo>
                    <a:cubicBezTo>
                      <a:pt x="418" y="347"/>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65;p43">
                <a:extLst>
                  <a:ext uri="{FF2B5EF4-FFF2-40B4-BE49-F238E27FC236}">
                    <a16:creationId xmlns:a16="http://schemas.microsoft.com/office/drawing/2014/main" id="{5520EA56-15C3-4432-84C9-69CAE4A2C34C}"/>
                  </a:ext>
                </a:extLst>
              </p:cNvPr>
              <p:cNvSpPr/>
              <p:nvPr/>
            </p:nvSpPr>
            <p:spPr>
              <a:xfrm>
                <a:off x="2244150" y="5030125"/>
                <a:ext cx="12275" cy="8700"/>
              </a:xfrm>
              <a:custGeom>
                <a:avLst/>
                <a:gdLst/>
                <a:ahLst/>
                <a:cxnLst/>
                <a:rect l="l" t="t" r="r" b="b"/>
                <a:pathLst>
                  <a:path w="491" h="348" extrusionOk="0">
                    <a:moveTo>
                      <a:pt x="242" y="1"/>
                    </a:moveTo>
                    <a:cubicBezTo>
                      <a:pt x="72" y="1"/>
                      <a:pt x="1" y="273"/>
                      <a:pt x="190" y="337"/>
                    </a:cubicBezTo>
                    <a:cubicBezTo>
                      <a:pt x="210" y="344"/>
                      <a:pt x="230" y="347"/>
                      <a:pt x="248" y="347"/>
                    </a:cubicBezTo>
                    <a:cubicBezTo>
                      <a:pt x="418" y="347"/>
                      <a:pt x="490" y="75"/>
                      <a:pt x="301"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66;p43">
                <a:extLst>
                  <a:ext uri="{FF2B5EF4-FFF2-40B4-BE49-F238E27FC236}">
                    <a16:creationId xmlns:a16="http://schemas.microsoft.com/office/drawing/2014/main" id="{0EFD3DC8-DD9B-4E5F-B8F3-C5FDB27A3DAF}"/>
                  </a:ext>
                </a:extLst>
              </p:cNvPr>
              <p:cNvSpPr/>
              <p:nvPr/>
            </p:nvSpPr>
            <p:spPr>
              <a:xfrm>
                <a:off x="2179925" y="5039250"/>
                <a:ext cx="12275" cy="8650"/>
              </a:xfrm>
              <a:custGeom>
                <a:avLst/>
                <a:gdLst/>
                <a:ahLst/>
                <a:cxnLst/>
                <a:rect l="l" t="t" r="r" b="b"/>
                <a:pathLst>
                  <a:path w="491" h="346" extrusionOk="0">
                    <a:moveTo>
                      <a:pt x="243" y="1"/>
                    </a:moveTo>
                    <a:cubicBezTo>
                      <a:pt x="73" y="1"/>
                      <a:pt x="1" y="272"/>
                      <a:pt x="191" y="336"/>
                    </a:cubicBezTo>
                    <a:cubicBezTo>
                      <a:pt x="211" y="343"/>
                      <a:pt x="231" y="346"/>
                      <a:pt x="249" y="346"/>
                    </a:cubicBezTo>
                    <a:cubicBezTo>
                      <a:pt x="419"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667;p43">
                <a:extLst>
                  <a:ext uri="{FF2B5EF4-FFF2-40B4-BE49-F238E27FC236}">
                    <a16:creationId xmlns:a16="http://schemas.microsoft.com/office/drawing/2014/main" id="{F605D2D8-7B75-4118-A943-5AE8B4B83CC7}"/>
                  </a:ext>
                </a:extLst>
              </p:cNvPr>
              <p:cNvSpPr/>
              <p:nvPr/>
            </p:nvSpPr>
            <p:spPr>
              <a:xfrm>
                <a:off x="2142300" y="5064600"/>
                <a:ext cx="12250" cy="8700"/>
              </a:xfrm>
              <a:custGeom>
                <a:avLst/>
                <a:gdLst/>
                <a:ahLst/>
                <a:cxnLst/>
                <a:rect l="l" t="t" r="r" b="b"/>
                <a:pathLst>
                  <a:path w="490" h="348" extrusionOk="0">
                    <a:moveTo>
                      <a:pt x="243" y="1"/>
                    </a:moveTo>
                    <a:cubicBezTo>
                      <a:pt x="72" y="1"/>
                      <a:pt x="0" y="273"/>
                      <a:pt x="190" y="337"/>
                    </a:cubicBezTo>
                    <a:cubicBezTo>
                      <a:pt x="210" y="344"/>
                      <a:pt x="230" y="347"/>
                      <a:pt x="248" y="347"/>
                    </a:cubicBezTo>
                    <a:cubicBezTo>
                      <a:pt x="418" y="347"/>
                      <a:pt x="490" y="75"/>
                      <a:pt x="301" y="11"/>
                    </a:cubicBezTo>
                    <a:cubicBezTo>
                      <a:pt x="280"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668;p43">
                <a:extLst>
                  <a:ext uri="{FF2B5EF4-FFF2-40B4-BE49-F238E27FC236}">
                    <a16:creationId xmlns:a16="http://schemas.microsoft.com/office/drawing/2014/main" id="{6FFB739C-54FF-4995-88D4-B694C490D99F}"/>
                  </a:ext>
                </a:extLst>
              </p:cNvPr>
              <p:cNvSpPr/>
              <p:nvPr/>
            </p:nvSpPr>
            <p:spPr>
              <a:xfrm>
                <a:off x="2110875" y="5076975"/>
                <a:ext cx="12250" cy="8675"/>
              </a:xfrm>
              <a:custGeom>
                <a:avLst/>
                <a:gdLst/>
                <a:ahLst/>
                <a:cxnLst/>
                <a:rect l="l" t="t" r="r" b="b"/>
                <a:pathLst>
                  <a:path w="490" h="347" extrusionOk="0">
                    <a:moveTo>
                      <a:pt x="243" y="1"/>
                    </a:moveTo>
                    <a:cubicBezTo>
                      <a:pt x="72" y="1"/>
                      <a:pt x="0" y="272"/>
                      <a:pt x="190" y="336"/>
                    </a:cubicBezTo>
                    <a:cubicBezTo>
                      <a:pt x="211" y="343"/>
                      <a:pt x="231" y="346"/>
                      <a:pt x="249" y="346"/>
                    </a:cubicBezTo>
                    <a:cubicBezTo>
                      <a:pt x="418" y="346"/>
                      <a:pt x="490" y="75"/>
                      <a:pt x="301" y="11"/>
                    </a:cubicBezTo>
                    <a:cubicBezTo>
                      <a:pt x="280"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669;p43">
                <a:extLst>
                  <a:ext uri="{FF2B5EF4-FFF2-40B4-BE49-F238E27FC236}">
                    <a16:creationId xmlns:a16="http://schemas.microsoft.com/office/drawing/2014/main" id="{37DADCF3-E60E-425C-92B7-D931B1CCD823}"/>
                  </a:ext>
                </a:extLst>
              </p:cNvPr>
              <p:cNvSpPr/>
              <p:nvPr/>
            </p:nvSpPr>
            <p:spPr>
              <a:xfrm>
                <a:off x="1964775" y="5026850"/>
                <a:ext cx="12275" cy="8700"/>
              </a:xfrm>
              <a:custGeom>
                <a:avLst/>
                <a:gdLst/>
                <a:ahLst/>
                <a:cxnLst/>
                <a:rect l="l" t="t" r="r" b="b"/>
                <a:pathLst>
                  <a:path w="491" h="348" extrusionOk="0">
                    <a:moveTo>
                      <a:pt x="242" y="1"/>
                    </a:moveTo>
                    <a:cubicBezTo>
                      <a:pt x="72" y="1"/>
                      <a:pt x="1" y="273"/>
                      <a:pt x="190" y="337"/>
                    </a:cubicBezTo>
                    <a:cubicBezTo>
                      <a:pt x="210" y="344"/>
                      <a:pt x="229" y="347"/>
                      <a:pt x="248" y="347"/>
                    </a:cubicBezTo>
                    <a:cubicBezTo>
                      <a:pt x="418" y="347"/>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670;p43">
                <a:extLst>
                  <a:ext uri="{FF2B5EF4-FFF2-40B4-BE49-F238E27FC236}">
                    <a16:creationId xmlns:a16="http://schemas.microsoft.com/office/drawing/2014/main" id="{C715629C-744C-4E77-B984-3B038B45287A}"/>
                  </a:ext>
                </a:extLst>
              </p:cNvPr>
              <p:cNvSpPr/>
              <p:nvPr/>
            </p:nvSpPr>
            <p:spPr>
              <a:xfrm>
                <a:off x="1958675" y="5050225"/>
                <a:ext cx="12250" cy="8650"/>
              </a:xfrm>
              <a:custGeom>
                <a:avLst/>
                <a:gdLst/>
                <a:ahLst/>
                <a:cxnLst/>
                <a:rect l="l" t="t" r="r" b="b"/>
                <a:pathLst>
                  <a:path w="490" h="346" extrusionOk="0">
                    <a:moveTo>
                      <a:pt x="242" y="1"/>
                    </a:moveTo>
                    <a:cubicBezTo>
                      <a:pt x="72" y="1"/>
                      <a:pt x="0" y="272"/>
                      <a:pt x="190" y="336"/>
                    </a:cubicBezTo>
                    <a:cubicBezTo>
                      <a:pt x="210" y="343"/>
                      <a:pt x="230" y="346"/>
                      <a:pt x="248" y="346"/>
                    </a:cubicBezTo>
                    <a:cubicBezTo>
                      <a:pt x="418" y="346"/>
                      <a:pt x="490" y="75"/>
                      <a:pt x="301"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671;p43">
                <a:extLst>
                  <a:ext uri="{FF2B5EF4-FFF2-40B4-BE49-F238E27FC236}">
                    <a16:creationId xmlns:a16="http://schemas.microsoft.com/office/drawing/2014/main" id="{FC3B64D1-BF7C-4B3D-B732-453F5DA3CA21}"/>
                  </a:ext>
                </a:extLst>
              </p:cNvPr>
              <p:cNvSpPr/>
              <p:nvPr/>
            </p:nvSpPr>
            <p:spPr>
              <a:xfrm>
                <a:off x="1978425" y="5016050"/>
                <a:ext cx="12250" cy="8675"/>
              </a:xfrm>
              <a:custGeom>
                <a:avLst/>
                <a:gdLst/>
                <a:ahLst/>
                <a:cxnLst/>
                <a:rect l="l" t="t" r="r" b="b"/>
                <a:pathLst>
                  <a:path w="490" h="347" extrusionOk="0">
                    <a:moveTo>
                      <a:pt x="242" y="0"/>
                    </a:moveTo>
                    <a:cubicBezTo>
                      <a:pt x="72" y="0"/>
                      <a:pt x="0" y="273"/>
                      <a:pt x="190" y="337"/>
                    </a:cubicBezTo>
                    <a:cubicBezTo>
                      <a:pt x="210" y="344"/>
                      <a:pt x="230" y="347"/>
                      <a:pt x="248" y="347"/>
                    </a:cubicBezTo>
                    <a:cubicBezTo>
                      <a:pt x="418" y="347"/>
                      <a:pt x="490" y="74"/>
                      <a:pt x="301" y="10"/>
                    </a:cubicBezTo>
                    <a:cubicBezTo>
                      <a:pt x="280" y="4"/>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672;p43">
                <a:extLst>
                  <a:ext uri="{FF2B5EF4-FFF2-40B4-BE49-F238E27FC236}">
                    <a16:creationId xmlns:a16="http://schemas.microsoft.com/office/drawing/2014/main" id="{A00CB400-45F6-4408-80E8-30F8960B314C}"/>
                  </a:ext>
                </a:extLst>
              </p:cNvPr>
              <p:cNvSpPr/>
              <p:nvPr/>
            </p:nvSpPr>
            <p:spPr>
              <a:xfrm>
                <a:off x="2066650" y="4986050"/>
                <a:ext cx="12275" cy="8650"/>
              </a:xfrm>
              <a:custGeom>
                <a:avLst/>
                <a:gdLst/>
                <a:ahLst/>
                <a:cxnLst/>
                <a:rect l="l" t="t" r="r" b="b"/>
                <a:pathLst>
                  <a:path w="491" h="346" extrusionOk="0">
                    <a:moveTo>
                      <a:pt x="242" y="1"/>
                    </a:moveTo>
                    <a:cubicBezTo>
                      <a:pt x="72" y="1"/>
                      <a:pt x="1" y="272"/>
                      <a:pt x="190" y="336"/>
                    </a:cubicBezTo>
                    <a:cubicBezTo>
                      <a:pt x="210" y="343"/>
                      <a:pt x="230" y="346"/>
                      <a:pt x="248" y="346"/>
                    </a:cubicBezTo>
                    <a:cubicBezTo>
                      <a:pt x="418" y="346"/>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73;p43">
                <a:extLst>
                  <a:ext uri="{FF2B5EF4-FFF2-40B4-BE49-F238E27FC236}">
                    <a16:creationId xmlns:a16="http://schemas.microsoft.com/office/drawing/2014/main" id="{3D5AF93A-05D4-4C4C-99DB-1B2D4CB10397}"/>
                  </a:ext>
                </a:extLst>
              </p:cNvPr>
              <p:cNvSpPr/>
              <p:nvPr/>
            </p:nvSpPr>
            <p:spPr>
              <a:xfrm>
                <a:off x="2018075" y="5024950"/>
                <a:ext cx="12250" cy="8675"/>
              </a:xfrm>
              <a:custGeom>
                <a:avLst/>
                <a:gdLst/>
                <a:ahLst/>
                <a:cxnLst/>
                <a:rect l="l" t="t" r="r" b="b"/>
                <a:pathLst>
                  <a:path w="490" h="347" extrusionOk="0">
                    <a:moveTo>
                      <a:pt x="242" y="1"/>
                    </a:moveTo>
                    <a:cubicBezTo>
                      <a:pt x="72" y="1"/>
                      <a:pt x="0" y="272"/>
                      <a:pt x="190" y="336"/>
                    </a:cubicBezTo>
                    <a:cubicBezTo>
                      <a:pt x="211" y="343"/>
                      <a:pt x="230" y="346"/>
                      <a:pt x="249" y="346"/>
                    </a:cubicBezTo>
                    <a:cubicBezTo>
                      <a:pt x="418" y="346"/>
                      <a:pt x="489" y="75"/>
                      <a:pt x="300" y="11"/>
                    </a:cubicBezTo>
                    <a:cubicBezTo>
                      <a:pt x="279"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74;p43">
                <a:extLst>
                  <a:ext uri="{FF2B5EF4-FFF2-40B4-BE49-F238E27FC236}">
                    <a16:creationId xmlns:a16="http://schemas.microsoft.com/office/drawing/2014/main" id="{65CA3332-DDE5-44D5-9312-2304A5D42B71}"/>
                  </a:ext>
                </a:extLst>
              </p:cNvPr>
              <p:cNvSpPr/>
              <p:nvPr/>
            </p:nvSpPr>
            <p:spPr>
              <a:xfrm>
                <a:off x="1910225" y="5061950"/>
                <a:ext cx="12275" cy="8650"/>
              </a:xfrm>
              <a:custGeom>
                <a:avLst/>
                <a:gdLst/>
                <a:ahLst/>
                <a:cxnLst/>
                <a:rect l="l" t="t" r="r" b="b"/>
                <a:pathLst>
                  <a:path w="491" h="346" extrusionOk="0">
                    <a:moveTo>
                      <a:pt x="242" y="1"/>
                    </a:moveTo>
                    <a:cubicBezTo>
                      <a:pt x="72" y="1"/>
                      <a:pt x="1" y="272"/>
                      <a:pt x="190" y="336"/>
                    </a:cubicBezTo>
                    <a:cubicBezTo>
                      <a:pt x="210" y="343"/>
                      <a:pt x="230" y="346"/>
                      <a:pt x="248" y="346"/>
                    </a:cubicBezTo>
                    <a:cubicBezTo>
                      <a:pt x="418" y="346"/>
                      <a:pt x="490" y="75"/>
                      <a:pt x="300"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75;p43">
                <a:extLst>
                  <a:ext uri="{FF2B5EF4-FFF2-40B4-BE49-F238E27FC236}">
                    <a16:creationId xmlns:a16="http://schemas.microsoft.com/office/drawing/2014/main" id="{058C2501-812B-465D-89F6-02E9E45451C4}"/>
                  </a:ext>
                </a:extLst>
              </p:cNvPr>
              <p:cNvSpPr/>
              <p:nvPr/>
            </p:nvSpPr>
            <p:spPr>
              <a:xfrm>
                <a:off x="1787450" y="4982225"/>
                <a:ext cx="12275" cy="8675"/>
              </a:xfrm>
              <a:custGeom>
                <a:avLst/>
                <a:gdLst/>
                <a:ahLst/>
                <a:cxnLst/>
                <a:rect l="l" t="t" r="r" b="b"/>
                <a:pathLst>
                  <a:path w="491" h="347" extrusionOk="0">
                    <a:moveTo>
                      <a:pt x="242" y="0"/>
                    </a:moveTo>
                    <a:cubicBezTo>
                      <a:pt x="72" y="0"/>
                      <a:pt x="1" y="272"/>
                      <a:pt x="190" y="336"/>
                    </a:cubicBezTo>
                    <a:cubicBezTo>
                      <a:pt x="210" y="343"/>
                      <a:pt x="230" y="346"/>
                      <a:pt x="248" y="346"/>
                    </a:cubicBezTo>
                    <a:cubicBezTo>
                      <a:pt x="419" y="346"/>
                      <a:pt x="490" y="74"/>
                      <a:pt x="301"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76;p43">
                <a:extLst>
                  <a:ext uri="{FF2B5EF4-FFF2-40B4-BE49-F238E27FC236}">
                    <a16:creationId xmlns:a16="http://schemas.microsoft.com/office/drawing/2014/main" id="{C43B4E79-1DB9-4E38-810F-85041ECFAE12}"/>
                  </a:ext>
                </a:extLst>
              </p:cNvPr>
              <p:cNvSpPr/>
              <p:nvPr/>
            </p:nvSpPr>
            <p:spPr>
              <a:xfrm>
                <a:off x="1784350" y="5004775"/>
                <a:ext cx="12250" cy="8675"/>
              </a:xfrm>
              <a:custGeom>
                <a:avLst/>
                <a:gdLst/>
                <a:ahLst/>
                <a:cxnLst/>
                <a:rect l="l" t="t" r="r" b="b"/>
                <a:pathLst>
                  <a:path w="490" h="347" extrusionOk="0">
                    <a:moveTo>
                      <a:pt x="243" y="1"/>
                    </a:moveTo>
                    <a:cubicBezTo>
                      <a:pt x="72" y="1"/>
                      <a:pt x="1" y="272"/>
                      <a:pt x="191" y="336"/>
                    </a:cubicBezTo>
                    <a:cubicBezTo>
                      <a:pt x="211" y="343"/>
                      <a:pt x="231" y="346"/>
                      <a:pt x="249" y="346"/>
                    </a:cubicBezTo>
                    <a:cubicBezTo>
                      <a:pt x="418"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77;p43">
                <a:extLst>
                  <a:ext uri="{FF2B5EF4-FFF2-40B4-BE49-F238E27FC236}">
                    <a16:creationId xmlns:a16="http://schemas.microsoft.com/office/drawing/2014/main" id="{8B785081-A7D8-4A1E-B8BE-E811D66920AA}"/>
                  </a:ext>
                </a:extLst>
              </p:cNvPr>
              <p:cNvSpPr/>
              <p:nvPr/>
            </p:nvSpPr>
            <p:spPr>
              <a:xfrm>
                <a:off x="1840200" y="4981950"/>
                <a:ext cx="12275" cy="8650"/>
              </a:xfrm>
              <a:custGeom>
                <a:avLst/>
                <a:gdLst/>
                <a:ahLst/>
                <a:cxnLst/>
                <a:rect l="l" t="t" r="r" b="b"/>
                <a:pathLst>
                  <a:path w="491" h="346" extrusionOk="0">
                    <a:moveTo>
                      <a:pt x="242" y="0"/>
                    </a:moveTo>
                    <a:cubicBezTo>
                      <a:pt x="73" y="0"/>
                      <a:pt x="1" y="272"/>
                      <a:pt x="190" y="336"/>
                    </a:cubicBezTo>
                    <a:cubicBezTo>
                      <a:pt x="210" y="342"/>
                      <a:pt x="230" y="346"/>
                      <a:pt x="248" y="346"/>
                    </a:cubicBezTo>
                    <a:cubicBezTo>
                      <a:pt x="419" y="346"/>
                      <a:pt x="490" y="74"/>
                      <a:pt x="300" y="10"/>
                    </a:cubicBezTo>
                    <a:cubicBezTo>
                      <a:pt x="280" y="4"/>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78;p43">
                <a:extLst>
                  <a:ext uri="{FF2B5EF4-FFF2-40B4-BE49-F238E27FC236}">
                    <a16:creationId xmlns:a16="http://schemas.microsoft.com/office/drawing/2014/main" id="{A55BD99A-7C7A-43A1-9CF9-47E8416EB1FC}"/>
                  </a:ext>
                </a:extLst>
              </p:cNvPr>
              <p:cNvSpPr/>
              <p:nvPr/>
            </p:nvSpPr>
            <p:spPr>
              <a:xfrm>
                <a:off x="1859350" y="4960300"/>
                <a:ext cx="12250" cy="8650"/>
              </a:xfrm>
              <a:custGeom>
                <a:avLst/>
                <a:gdLst/>
                <a:ahLst/>
                <a:cxnLst/>
                <a:rect l="l" t="t" r="r" b="b"/>
                <a:pathLst>
                  <a:path w="490" h="346" extrusionOk="0">
                    <a:moveTo>
                      <a:pt x="242" y="0"/>
                    </a:moveTo>
                    <a:cubicBezTo>
                      <a:pt x="72" y="0"/>
                      <a:pt x="0" y="272"/>
                      <a:pt x="190" y="336"/>
                    </a:cubicBezTo>
                    <a:cubicBezTo>
                      <a:pt x="210" y="342"/>
                      <a:pt x="230" y="346"/>
                      <a:pt x="248" y="346"/>
                    </a:cubicBezTo>
                    <a:cubicBezTo>
                      <a:pt x="418" y="346"/>
                      <a:pt x="490" y="74"/>
                      <a:pt x="300" y="10"/>
                    </a:cubicBezTo>
                    <a:cubicBezTo>
                      <a:pt x="279" y="3"/>
                      <a:pt x="260"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79;p43">
                <a:extLst>
                  <a:ext uri="{FF2B5EF4-FFF2-40B4-BE49-F238E27FC236}">
                    <a16:creationId xmlns:a16="http://schemas.microsoft.com/office/drawing/2014/main" id="{9787CFD2-BA76-4324-8D77-D7EB80E4F0BE}"/>
                  </a:ext>
                </a:extLst>
              </p:cNvPr>
              <p:cNvSpPr/>
              <p:nvPr/>
            </p:nvSpPr>
            <p:spPr>
              <a:xfrm>
                <a:off x="1881125" y="4952250"/>
                <a:ext cx="12275" cy="8650"/>
              </a:xfrm>
              <a:custGeom>
                <a:avLst/>
                <a:gdLst/>
                <a:ahLst/>
                <a:cxnLst/>
                <a:rect l="l" t="t" r="r" b="b"/>
                <a:pathLst>
                  <a:path w="491" h="346" extrusionOk="0">
                    <a:moveTo>
                      <a:pt x="243" y="0"/>
                    </a:moveTo>
                    <a:cubicBezTo>
                      <a:pt x="72" y="0"/>
                      <a:pt x="1" y="272"/>
                      <a:pt x="191" y="336"/>
                    </a:cubicBezTo>
                    <a:cubicBezTo>
                      <a:pt x="211" y="342"/>
                      <a:pt x="230" y="346"/>
                      <a:pt x="249" y="346"/>
                    </a:cubicBezTo>
                    <a:cubicBezTo>
                      <a:pt x="418" y="346"/>
                      <a:pt x="490" y="74"/>
                      <a:pt x="301" y="10"/>
                    </a:cubicBezTo>
                    <a:cubicBezTo>
                      <a:pt x="281" y="3"/>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9" name="Picture 68">
            <a:extLst>
              <a:ext uri="{FF2B5EF4-FFF2-40B4-BE49-F238E27FC236}">
                <a16:creationId xmlns:a16="http://schemas.microsoft.com/office/drawing/2014/main" id="{7DA86492-B162-42CD-8DA1-23CDE4C6A238}"/>
              </a:ext>
            </a:extLst>
          </p:cNvPr>
          <p:cNvPicPr>
            <a:picLocks noChangeAspect="1"/>
          </p:cNvPicPr>
          <p:nvPr/>
        </p:nvPicPr>
        <p:blipFill>
          <a:blip r:embed="rId3"/>
          <a:stretch>
            <a:fillRect/>
          </a:stretch>
        </p:blipFill>
        <p:spPr>
          <a:xfrm>
            <a:off x="4616020" y="2430156"/>
            <a:ext cx="4002103" cy="2834823"/>
          </a:xfrm>
          <a:prstGeom prst="rect">
            <a:avLst/>
          </a:prstGeom>
        </p:spPr>
      </p:pic>
      <p:pic>
        <p:nvPicPr>
          <p:cNvPr id="71" name="Picture 70">
            <a:extLst>
              <a:ext uri="{FF2B5EF4-FFF2-40B4-BE49-F238E27FC236}">
                <a16:creationId xmlns:a16="http://schemas.microsoft.com/office/drawing/2014/main" id="{E16D4AEA-0E5F-4E14-8FA0-61E72B9EF44C}"/>
              </a:ext>
            </a:extLst>
          </p:cNvPr>
          <p:cNvPicPr>
            <a:picLocks noChangeAspect="1"/>
          </p:cNvPicPr>
          <p:nvPr/>
        </p:nvPicPr>
        <p:blipFill>
          <a:blip r:embed="rId4"/>
          <a:stretch>
            <a:fillRect/>
          </a:stretch>
        </p:blipFill>
        <p:spPr>
          <a:xfrm>
            <a:off x="6165604" y="885811"/>
            <a:ext cx="2446687" cy="2446687"/>
          </a:xfrm>
          <a:prstGeom prst="rect">
            <a:avLst/>
          </a:prstGeom>
        </p:spPr>
      </p:pic>
    </p:spTree>
    <p:extLst>
      <p:ext uri="{BB962C8B-B14F-4D97-AF65-F5344CB8AC3E}">
        <p14:creationId xmlns:p14="http://schemas.microsoft.com/office/powerpoint/2010/main" val="34002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34185-A176-175A-4EB0-563A969F2348}"/>
              </a:ext>
            </a:extLst>
          </p:cNvPr>
          <p:cNvSpPr txBox="1"/>
          <p:nvPr/>
        </p:nvSpPr>
        <p:spPr>
          <a:xfrm>
            <a:off x="2140774" y="475670"/>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69EE2-D617-FDF8-19ED-D4DF378E66BD}"/>
              </a:ext>
            </a:extLst>
          </p:cNvPr>
          <p:cNvSpPr txBox="1"/>
          <p:nvPr/>
        </p:nvSpPr>
        <p:spPr>
          <a:xfrm>
            <a:off x="581892" y="1151953"/>
            <a:ext cx="8057654" cy="3816429"/>
          </a:xfrm>
          <a:prstGeom prst="rect">
            <a:avLst/>
          </a:prstGeom>
          <a:noFill/>
        </p:spPr>
        <p:txBody>
          <a:bodyPr wrap="square">
            <a:spAutoFit/>
          </a:bodyPr>
          <a:lstStyle/>
          <a:p>
            <a:pPr algn="just"/>
            <a:r>
              <a:rPr lang="vi-VN" sz="2200" dirty="0">
                <a:latin typeface="Times New Roman" panose="02020603050405020304" pitchFamily="18" charset="0"/>
                <a:cs typeface="Times New Roman" panose="02020603050405020304" pitchFamily="18" charset="0"/>
              </a:rPr>
              <a:t>- Vai trò của glucose: cung cấp năng lượng trực tiếp cho các hoạt động của cơ thể.</a:t>
            </a:r>
          </a:p>
          <a:p>
            <a:pPr algn="just"/>
            <a:r>
              <a:rPr lang="vi-VN" sz="2200" dirty="0">
                <a:latin typeface="Times New Roman" panose="02020603050405020304" pitchFamily="18" charset="0"/>
                <a:cs typeface="Times New Roman" panose="02020603050405020304" pitchFamily="18" charset="0"/>
              </a:rPr>
              <a:t>- Ứng dụng của glucose: dùng làm nguyên liệu trong công nghiệp dược phẩm, thực phẩm …</a:t>
            </a:r>
          </a:p>
          <a:p>
            <a:pPr algn="just"/>
            <a:r>
              <a:rPr lang="vi-VN" sz="2200" dirty="0">
                <a:latin typeface="Times New Roman" panose="02020603050405020304" pitchFamily="18" charset="0"/>
                <a:cs typeface="Times New Roman" panose="02020603050405020304" pitchFamily="18" charset="0"/>
              </a:rPr>
              <a:t>- Tầm quan trọng của việc sử dụng hợp lí saccharose và ảnh hưởng của chúng đến sức khoẻ:</a:t>
            </a:r>
          </a:p>
          <a:p>
            <a:pPr algn="just"/>
            <a:r>
              <a:rPr lang="en-US" sz="220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Saccharose </a:t>
            </a:r>
            <a:r>
              <a:rPr lang="vi-VN" sz="2200" dirty="0">
                <a:latin typeface="Times New Roman" panose="02020603050405020304" pitchFamily="18" charset="0"/>
                <a:cs typeface="Times New Roman" panose="02020603050405020304" pitchFamily="18" charset="0"/>
              </a:rPr>
              <a:t>có vai trò cung cấp năng lượng cho cơ thể nên được sử dụng phổ biến làm nguyên liệu trong công nghiệp thực phẩm. Tuy nhiên, tiêu thụ quá nhiều saccharose trong thời gian dài có nguy cơ bị béo phì và mắc các bệnh như tiểu đường, tim mạch … Do đó, cần sử dụng hợp lí saccharose.</a:t>
            </a:r>
            <a:endParaRPr lang="vi-VN" sz="2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4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81;p32">
            <a:extLst>
              <a:ext uri="{FF2B5EF4-FFF2-40B4-BE49-F238E27FC236}">
                <a16:creationId xmlns:a16="http://schemas.microsoft.com/office/drawing/2014/main" id="{CA6205D1-32D0-4EE6-A54E-B6516AF50DB5}"/>
              </a:ext>
            </a:extLst>
          </p:cNvPr>
          <p:cNvSpPr txBox="1">
            <a:spLocks/>
          </p:cNvSpPr>
          <p:nvPr/>
        </p:nvSpPr>
        <p:spPr>
          <a:xfrm>
            <a:off x="5009475" y="1146411"/>
            <a:ext cx="2060796" cy="60074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9600" b="1">
                <a:solidFill>
                  <a:schemeClr val="tx1"/>
                </a:solidFill>
                <a:latin typeface="Times New Roman" panose="02020603050405020304" pitchFamily="18" charset="0"/>
                <a:cs typeface="Times New Roman" panose="02020603050405020304" pitchFamily="18" charset="0"/>
              </a:rPr>
              <a:t>III.</a:t>
            </a:r>
            <a:endParaRPr lang="en" sz="9600" b="1" dirty="0">
              <a:solidFill>
                <a:schemeClr val="tx1"/>
              </a:solidFill>
              <a:latin typeface="Times New Roman" panose="02020603050405020304" pitchFamily="18" charset="0"/>
              <a:cs typeface="Times New Roman" panose="02020603050405020304" pitchFamily="18" charset="0"/>
            </a:endParaRPr>
          </a:p>
        </p:txBody>
      </p:sp>
      <p:sp>
        <p:nvSpPr>
          <p:cNvPr id="5" name="Google Shape;5191;p32">
            <a:extLst>
              <a:ext uri="{FF2B5EF4-FFF2-40B4-BE49-F238E27FC236}">
                <a16:creationId xmlns:a16="http://schemas.microsoft.com/office/drawing/2014/main" id="{798BC36C-0B75-45BB-B1EC-5BF5D20413F9}"/>
              </a:ext>
            </a:extLst>
          </p:cNvPr>
          <p:cNvSpPr txBox="1">
            <a:spLocks/>
          </p:cNvSpPr>
          <p:nvPr/>
        </p:nvSpPr>
        <p:spPr>
          <a:xfrm>
            <a:off x="3325302" y="2408970"/>
            <a:ext cx="5399323" cy="45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0" b="1" dirty="0">
                <a:solidFill>
                  <a:schemeClr val="tx1"/>
                </a:solidFill>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3377128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05EC9F-6945-4C1C-AA7C-7453BB2758EC}"/>
              </a:ext>
            </a:extLst>
          </p:cNvPr>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err="1">
                <a:solidFill>
                  <a:srgbClr val="FFFF00"/>
                </a:solidFill>
                <a:latin typeface="Times New Roman" panose="02020603050405020304" pitchFamily="18" charset="0"/>
                <a:cs typeface="Times New Roman" panose="02020603050405020304" pitchFamily="18" charset="0"/>
              </a:rPr>
              <a:t>Câu</a:t>
            </a:r>
            <a:r>
              <a:rPr lang="en-US" sz="2400" b="1" kern="1200" dirty="0">
                <a:solidFill>
                  <a:srgbClr val="FFFF00"/>
                </a:solidFill>
                <a:latin typeface="Times New Roman" panose="02020603050405020304" pitchFamily="18" charset="0"/>
                <a:cs typeface="Times New Roman" panose="02020603050405020304" pitchFamily="18" charset="0"/>
              </a:rPr>
              <a:t> 1. </a:t>
            </a:r>
            <a:r>
              <a:rPr lang="en-US" sz="1800" dirty="0">
                <a:solidFill>
                  <a:sysClr val="windowText" lastClr="000000"/>
                </a:solidFill>
                <a:latin typeface="Times New Roman" panose="02020603050405020304" pitchFamily="18" charset="0"/>
                <a:cs typeface="Times New Roman" panose="02020603050405020304" pitchFamily="18" charset="0"/>
              </a:rPr>
              <a:t>Khi cho dung dịch H</a:t>
            </a:r>
            <a:r>
              <a:rPr lang="en-US" sz="1800" baseline="-25000" dirty="0">
                <a:solidFill>
                  <a:sysClr val="windowText" lastClr="000000"/>
                </a:solidFill>
                <a:latin typeface="Times New Roman" panose="02020603050405020304" pitchFamily="18" charset="0"/>
                <a:cs typeface="Times New Roman" panose="02020603050405020304" pitchFamily="18" charset="0"/>
              </a:rPr>
              <a:t>2</a:t>
            </a:r>
            <a:r>
              <a:rPr lang="en-US" sz="1800" dirty="0">
                <a:solidFill>
                  <a:sysClr val="windowText" lastClr="000000"/>
                </a:solidFill>
                <a:latin typeface="Times New Roman" panose="02020603050405020304" pitchFamily="18" charset="0"/>
                <a:cs typeface="Times New Roman" panose="02020603050405020304" pitchFamily="18" charset="0"/>
              </a:rPr>
              <a:t>SO</a:t>
            </a:r>
            <a:r>
              <a:rPr lang="en-US" sz="1800" baseline="-25000" dirty="0">
                <a:solidFill>
                  <a:sysClr val="windowText" lastClr="000000"/>
                </a:solidFill>
                <a:latin typeface="Times New Roman" panose="02020603050405020304" pitchFamily="18" charset="0"/>
                <a:cs typeface="Times New Roman" panose="02020603050405020304" pitchFamily="18" charset="0"/>
              </a:rPr>
              <a:t>4</a:t>
            </a:r>
            <a:r>
              <a:rPr lang="en-US" sz="1800" dirty="0">
                <a:solidFill>
                  <a:sysClr val="windowText" lastClr="000000"/>
                </a:solidFill>
                <a:latin typeface="Times New Roman" panose="02020603050405020304" pitchFamily="18" charset="0"/>
                <a:cs typeface="Times New Roman" panose="02020603050405020304" pitchFamily="18" charset="0"/>
              </a:rPr>
              <a:t> loãng vào dung dịch saccharose. </a:t>
            </a:r>
            <a:r>
              <a:rPr lang="en-US" sz="1800" dirty="0" err="1">
                <a:solidFill>
                  <a:sysClr val="windowText" lastClr="000000"/>
                </a:solidFill>
                <a:latin typeface="Times New Roman" panose="02020603050405020304" pitchFamily="18" charset="0"/>
                <a:cs typeface="Times New Roman" panose="02020603050405020304" pitchFamily="18" charset="0"/>
              </a:rPr>
              <a:t>Phát</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biểu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đúng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là</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Dung dịch sau cho acid không tác dụng AgNO</a:t>
            </a:r>
            <a:r>
              <a:rPr lang="pt-BR" sz="2100" kern="1200" baseline="-25000" dirty="0">
                <a:solidFill>
                  <a:prstClr val="white"/>
                </a:solidFill>
                <a:latin typeface="Times New Roman" panose="02020603050405020304" pitchFamily="18" charset="0"/>
                <a:cs typeface="Times New Roman" panose="02020603050405020304" pitchFamily="18" charset="0"/>
              </a:rPr>
              <a:t>3</a:t>
            </a:r>
            <a:r>
              <a:rPr lang="pt-BR" sz="2100" dirty="0">
                <a:solidFill>
                  <a:prstClr val="white"/>
                </a:solidFill>
                <a:latin typeface="Times New Roman" panose="02020603050405020304" pitchFamily="18" charset="0"/>
                <a:cs typeface="Times New Roman" panose="02020603050405020304" pitchFamily="18" charset="0"/>
              </a:rPr>
              <a:t>/NH</a:t>
            </a:r>
            <a:r>
              <a:rPr lang="pt-BR" sz="2100" baseline="-25000" dirty="0">
                <a:solidFill>
                  <a:prstClr val="white"/>
                </a:solidFill>
                <a:latin typeface="Times New Roman" panose="02020603050405020304" pitchFamily="18" charset="0"/>
                <a:cs typeface="Times New Roman" panose="02020603050405020304" pitchFamily="18" charset="0"/>
              </a:rPr>
              <a:t>3</a:t>
            </a:r>
            <a:r>
              <a:rPr lang="pt-BR" sz="2100" b="1" kern="1200" dirty="0">
                <a:solidFill>
                  <a:prstClr val="white"/>
                </a:solidFill>
                <a:latin typeface="Times New Roman" panose="02020603050405020304" pitchFamily="18" charset="0"/>
                <a:cs typeface="Times New Roman" panose="02020603050405020304" pitchFamily="18" charset="0"/>
              </a:rPr>
              <a:t>.</a:t>
            </a:r>
          </a:p>
          <a:p>
            <a:pPr lvl="0"/>
            <a:r>
              <a:rPr lang="pt-BR" sz="2100" b="1" kern="1200" dirty="0">
                <a:solidFill>
                  <a:prstClr val="white"/>
                </a:solidFill>
                <a:latin typeface="Times New Roman" panose="02020603050405020304" pitchFamily="18" charset="0"/>
                <a:cs typeface="Times New Roman" panose="02020603050405020304" pitchFamily="18" charset="0"/>
              </a:rPr>
              <a:t>B.</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Dung dịch sau cho acid có tác dụng AgNO</a:t>
            </a:r>
            <a:r>
              <a:rPr lang="pt-BR" sz="2100" baseline="-25000" dirty="0">
                <a:solidFill>
                  <a:prstClr val="white"/>
                </a:solidFill>
                <a:latin typeface="Times New Roman" panose="02020603050405020304" pitchFamily="18" charset="0"/>
                <a:cs typeface="Times New Roman" panose="02020603050405020304" pitchFamily="18" charset="0"/>
              </a:rPr>
              <a:t>3</a:t>
            </a:r>
            <a:r>
              <a:rPr lang="pt-BR" sz="2100" dirty="0">
                <a:solidFill>
                  <a:prstClr val="white"/>
                </a:solidFill>
                <a:latin typeface="Times New Roman" panose="02020603050405020304" pitchFamily="18" charset="0"/>
                <a:cs typeface="Times New Roman" panose="02020603050405020304" pitchFamily="18" charset="0"/>
              </a:rPr>
              <a:t>/NH</a:t>
            </a:r>
            <a:r>
              <a:rPr lang="pt-BR" sz="2100" baseline="-25000" dirty="0">
                <a:solidFill>
                  <a:prstClr val="white"/>
                </a:solidFill>
                <a:latin typeface="Times New Roman" panose="02020603050405020304" pitchFamily="18" charset="0"/>
                <a:cs typeface="Times New Roman" panose="02020603050405020304" pitchFamily="18" charset="0"/>
              </a:rPr>
              <a:t>3</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a:t>
            </a:r>
          </a:p>
          <a:p>
            <a:pPr lvl="0"/>
            <a:r>
              <a:rPr lang="pt-BR" sz="2100" b="1" kern="1200" dirty="0">
                <a:solidFill>
                  <a:prstClr val="white"/>
                </a:solidFill>
                <a:latin typeface="Times New Roman" panose="02020603050405020304" pitchFamily="18" charset="0"/>
                <a:cs typeface="Times New Roman" panose="02020603050405020304" pitchFamily="18" charset="0"/>
              </a:rPr>
              <a:t>C.</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Dung dịch thu được chỉ glucose</a:t>
            </a:r>
            <a:r>
              <a:rPr lang="pt-BR" sz="2100" kern="1200" dirty="0">
                <a:solidFill>
                  <a:prstClr val="white"/>
                </a:solidFill>
                <a:latin typeface="Times New Roman" panose="02020603050405020304" pitchFamily="18" charset="0"/>
                <a:cs typeface="Times New Roman" panose="02020603050405020304" pitchFamily="18" charset="0"/>
              </a:rPr>
              <a:t>.</a:t>
            </a:r>
          </a:p>
          <a:p>
            <a:pPr lvl="0"/>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Dung dịch thu được chỉ fructose.</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4221D06-1EF2-4D96-8984-A264CC1AB220}"/>
              </a:ext>
            </a:extLst>
          </p:cNvPr>
          <p:cNvGrpSpPr/>
          <p:nvPr/>
        </p:nvGrpSpPr>
        <p:grpSpPr>
          <a:xfrm>
            <a:off x="1560726" y="473599"/>
            <a:ext cx="314158" cy="2343457"/>
            <a:chOff x="1291489" y="181189"/>
            <a:chExt cx="418877" cy="2666783"/>
          </a:xfrm>
        </p:grpSpPr>
        <p:grpSp>
          <p:nvGrpSpPr>
            <p:cNvPr id="5" name="Group 4">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7" name="Oval 6">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6" name="Left Bracket 5">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9" name="Left Bracket 8">
            <a:extLst>
              <a:ext uri="{FF2B5EF4-FFF2-40B4-BE49-F238E27FC236}">
                <a16:creationId xmlns:a16="http://schemas.microsoft.com/office/drawing/2014/main" id="{9EAFC218-4482-4CE4-A35E-D2253D5455D0}"/>
              </a:ext>
            </a:extLst>
          </p:cNvPr>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1" name="Straight Connector 10">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3" name="Oval 12">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5" name="Group 14">
            <a:extLst>
              <a:ext uri="{FF2B5EF4-FFF2-40B4-BE49-F238E27FC236}">
                <a16:creationId xmlns:a16="http://schemas.microsoft.com/office/drawing/2014/main" id="{2670C901-E967-4000-B155-EB04621FEC0A}"/>
              </a:ext>
            </a:extLst>
          </p:cNvPr>
          <p:cNvGrpSpPr/>
          <p:nvPr/>
        </p:nvGrpSpPr>
        <p:grpSpPr>
          <a:xfrm>
            <a:off x="1485850" y="2889976"/>
            <a:ext cx="5754329" cy="1115138"/>
            <a:chOff x="810527" y="2702543"/>
            <a:chExt cx="7672438" cy="3524135"/>
          </a:xfrm>
        </p:grpSpPr>
        <p:sp>
          <p:nvSpPr>
            <p:cNvPr id="16" name="Rectangle 15">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B</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8" name="Rectangle 17">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19" name="Rectangle 18">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1" name="Group 20">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2" name="Oval 21">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4" name="Picture 23">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5" name="TextBox 24">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6" name="Parallelogram 25">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7"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29"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30"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1"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2"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3"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4"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5"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6"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7"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8"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p:spTree>
    <p:extLst>
      <p:ext uri="{BB962C8B-B14F-4D97-AF65-F5344CB8AC3E}">
        <p14:creationId xmlns:p14="http://schemas.microsoft.com/office/powerpoint/2010/main" val="274847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 calcmode="lin" valueType="num">
                                      <p:cBhvr>
                                        <p:cTn id="9" dur="200" fill="hold"/>
                                        <p:tgtEl>
                                          <p:spTgt spid="21"/>
                                        </p:tgtEl>
                                        <p:attrNameLst>
                                          <p:attrName>style.rotation</p:attrName>
                                        </p:attrNameLst>
                                      </p:cBhvr>
                                      <p:tavLst>
                                        <p:tav tm="0">
                                          <p:val>
                                            <p:fltVal val="360"/>
                                          </p:val>
                                        </p:tav>
                                        <p:tav tm="100000">
                                          <p:val>
                                            <p:fltVal val="0"/>
                                          </p:val>
                                        </p:tav>
                                      </p:tavLst>
                                    </p:anim>
                                    <p:animEffect transition="in" filter="fade">
                                      <p:cBhvr>
                                        <p:cTn id="10" dur="2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
                                        <p:tgtEl>
                                          <p:spTgt spid="4"/>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 fill="hold"/>
                                        <p:tgtEl>
                                          <p:spTgt spid="9"/>
                                        </p:tgtEl>
                                        <p:attrNameLst>
                                          <p:attrName>ppt_x</p:attrName>
                                        </p:attrNameLst>
                                      </p:cBhvr>
                                      <p:tavLst>
                                        <p:tav tm="0">
                                          <p:val>
                                            <p:strVal val="0-#ppt_w/2"/>
                                          </p:val>
                                        </p:tav>
                                        <p:tav tm="100000">
                                          <p:val>
                                            <p:strVal val="#ppt_x"/>
                                          </p:val>
                                        </p:tav>
                                      </p:tavLst>
                                    </p:anim>
                                    <p:anim calcmode="lin" valueType="num">
                                      <p:cBhvr additive="base">
                                        <p:cTn id="18" dur="200" fill="hold"/>
                                        <p:tgtEl>
                                          <p:spTgt spid="9"/>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300"/>
                                        <p:tgtEl>
                                          <p:spTgt spid="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200"/>
                                        <p:tgtEl>
                                          <p:spTgt spid="10"/>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300" fill="hold"/>
                                        <p:tgtEl>
                                          <p:spTgt spid="15"/>
                                        </p:tgtEl>
                                        <p:attrNameLst>
                                          <p:attrName>ppt_x</p:attrName>
                                        </p:attrNameLst>
                                      </p:cBhvr>
                                      <p:tavLst>
                                        <p:tav tm="0">
                                          <p:val>
                                            <p:strVal val="#ppt_x-#ppt_w/2"/>
                                          </p:val>
                                        </p:tav>
                                        <p:tav tm="100000">
                                          <p:val>
                                            <p:strVal val="#ppt_x"/>
                                          </p:val>
                                        </p:tav>
                                      </p:tavLst>
                                    </p:anim>
                                    <p:anim calcmode="lin" valueType="num">
                                      <p:cBhvr>
                                        <p:cTn id="70" dur="300" fill="hold"/>
                                        <p:tgtEl>
                                          <p:spTgt spid="15"/>
                                        </p:tgtEl>
                                        <p:attrNameLst>
                                          <p:attrName>ppt_y</p:attrName>
                                        </p:attrNameLst>
                                      </p:cBhvr>
                                      <p:tavLst>
                                        <p:tav tm="0">
                                          <p:val>
                                            <p:strVal val="#ppt_y"/>
                                          </p:val>
                                        </p:tav>
                                        <p:tav tm="100000">
                                          <p:val>
                                            <p:strVal val="#ppt_y"/>
                                          </p:val>
                                        </p:tav>
                                      </p:tavLst>
                                    </p:anim>
                                    <p:anim calcmode="lin" valueType="num">
                                      <p:cBhvr>
                                        <p:cTn id="71" dur="300" fill="hold"/>
                                        <p:tgtEl>
                                          <p:spTgt spid="15"/>
                                        </p:tgtEl>
                                        <p:attrNameLst>
                                          <p:attrName>ppt_w</p:attrName>
                                        </p:attrNameLst>
                                      </p:cBhvr>
                                      <p:tavLst>
                                        <p:tav tm="0">
                                          <p:val>
                                            <p:fltVal val="0"/>
                                          </p:val>
                                        </p:tav>
                                        <p:tav tm="100000">
                                          <p:val>
                                            <p:strVal val="#ppt_w"/>
                                          </p:val>
                                        </p:tav>
                                      </p:tavLst>
                                    </p:anim>
                                    <p:anim calcmode="lin" valueType="num">
                                      <p:cBhvr>
                                        <p:cTn id="72" dur="3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6"/>
                  </p:tgtEl>
                </p:cond>
              </p:nextCondLst>
            </p:seq>
          </p:childTnLst>
        </p:cTn>
      </p:par>
    </p:tnLst>
    <p:bldLst>
      <p:bldP spid="3" grpId="0" animBg="1"/>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05EC9F-6945-4C1C-AA7C-7453BB2758EC}"/>
              </a:ext>
            </a:extLst>
          </p:cNvPr>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err="1">
                <a:solidFill>
                  <a:srgbClr val="FFFF00"/>
                </a:solidFill>
                <a:latin typeface="Times New Roman" panose="02020603050405020304" pitchFamily="18" charset="0"/>
                <a:cs typeface="Times New Roman" panose="02020603050405020304" pitchFamily="18" charset="0"/>
              </a:rPr>
              <a:t>Câu</a:t>
            </a:r>
            <a:r>
              <a:rPr lang="en-US" sz="2400" b="1" kern="1200" dirty="0">
                <a:solidFill>
                  <a:srgbClr val="FFFF00"/>
                </a:solidFill>
                <a:latin typeface="Times New Roman" panose="02020603050405020304" pitchFamily="18" charset="0"/>
                <a:cs typeface="Times New Roman" panose="02020603050405020304" pitchFamily="18" charset="0"/>
              </a:rPr>
              <a:t> 2. </a:t>
            </a:r>
            <a:r>
              <a:rPr lang="en-US" sz="1800" dirty="0">
                <a:solidFill>
                  <a:sysClr val="windowText" lastClr="000000"/>
                </a:solidFill>
                <a:latin typeface="Times New Roman" panose="02020603050405020304" pitchFamily="18" charset="0"/>
                <a:cs typeface="Times New Roman" panose="02020603050405020304" pitchFamily="18" charset="0"/>
              </a:rPr>
              <a:t>Phát biểu đúng về saccharose là</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Saccharose ít tan trong nước</a:t>
            </a:r>
            <a:r>
              <a:rPr lang="pt-BR" sz="2100" b="1" kern="1200" dirty="0">
                <a:solidFill>
                  <a:prstClr val="white"/>
                </a:solidFill>
                <a:latin typeface="Times New Roman" panose="02020603050405020304" pitchFamily="18" charset="0"/>
                <a:cs typeface="Times New Roman" panose="02020603050405020304" pitchFamily="18" charset="0"/>
              </a:rPr>
              <a:t>.</a:t>
            </a:r>
          </a:p>
          <a:p>
            <a:pPr lvl="0"/>
            <a:r>
              <a:rPr lang="pt-BR" sz="2100" b="1" kern="1200" dirty="0">
                <a:solidFill>
                  <a:prstClr val="white"/>
                </a:solidFill>
                <a:latin typeface="Times New Roman" panose="02020603050405020304" pitchFamily="18" charset="0"/>
                <a:cs typeface="Times New Roman" panose="02020603050405020304" pitchFamily="18" charset="0"/>
              </a:rPr>
              <a:t>B.</a:t>
            </a:r>
            <a:r>
              <a:rPr lang="pt-BR" sz="2100" kern="1200" dirty="0">
                <a:solidFill>
                  <a:prstClr val="white"/>
                </a:solidFill>
                <a:latin typeface="Times New Roman" panose="02020603050405020304" pitchFamily="18" charset="0"/>
                <a:cs typeface="Times New Roman" panose="02020603050405020304" pitchFamily="18" charset="0"/>
              </a:rPr>
              <a:t> Saccharose</a:t>
            </a:r>
            <a:r>
              <a:rPr lang="pt-BR" sz="2100" dirty="0">
                <a:solidFill>
                  <a:prstClr val="white"/>
                </a:solidFill>
                <a:latin typeface="Times New Roman" panose="02020603050405020304" pitchFamily="18" charset="0"/>
                <a:cs typeface="Times New Roman" panose="02020603050405020304" pitchFamily="18" charset="0"/>
              </a:rPr>
              <a:t> có nhiệt độ nóng chảy cao</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a:t>
            </a:r>
          </a:p>
          <a:p>
            <a:pPr lvl="0"/>
            <a:r>
              <a:rPr lang="pt-BR" sz="2100" b="1" kern="1200" dirty="0">
                <a:solidFill>
                  <a:prstClr val="white"/>
                </a:solidFill>
                <a:latin typeface="Times New Roman" panose="02020603050405020304" pitchFamily="18" charset="0"/>
                <a:cs typeface="Times New Roman" panose="02020603050405020304" pitchFamily="18" charset="0"/>
              </a:rPr>
              <a:t>C.</a:t>
            </a:r>
            <a:r>
              <a:rPr lang="pt-BR" sz="2100" kern="1200" dirty="0">
                <a:solidFill>
                  <a:prstClr val="white"/>
                </a:solidFill>
                <a:latin typeface="Times New Roman" panose="02020603050405020304" pitchFamily="18" charset="0"/>
                <a:cs typeface="Times New Roman" panose="02020603050405020304" pitchFamily="18" charset="0"/>
              </a:rPr>
              <a:t> Saccharose</a:t>
            </a:r>
            <a:r>
              <a:rPr lang="pt-BR" sz="2100" dirty="0">
                <a:solidFill>
                  <a:prstClr val="white"/>
                </a:solidFill>
                <a:latin typeface="Times New Roman" panose="02020603050405020304" pitchFamily="18" charset="0"/>
                <a:cs typeface="Times New Roman" panose="02020603050405020304" pitchFamily="18" charset="0"/>
              </a:rPr>
              <a:t> tồn tại ở dạng dung dịch</a:t>
            </a:r>
            <a:r>
              <a:rPr lang="pt-BR" sz="2100" kern="1200" dirty="0">
                <a:solidFill>
                  <a:prstClr val="white"/>
                </a:solidFill>
                <a:latin typeface="Times New Roman" panose="02020603050405020304" pitchFamily="18" charset="0"/>
                <a:cs typeface="Times New Roman" panose="02020603050405020304" pitchFamily="18" charset="0"/>
              </a:rPr>
              <a:t>.</a:t>
            </a:r>
          </a:p>
          <a:p>
            <a:pPr lvl="0"/>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Saccharose</a:t>
            </a:r>
            <a:r>
              <a:rPr lang="pt-BR" sz="2100" dirty="0">
                <a:solidFill>
                  <a:prstClr val="white"/>
                </a:solidFill>
                <a:latin typeface="Times New Roman" panose="02020603050405020304" pitchFamily="18" charset="0"/>
                <a:cs typeface="Times New Roman" panose="02020603050405020304" pitchFamily="18" charset="0"/>
              </a:rPr>
              <a:t> tan tốt trong nước.</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4221D06-1EF2-4D96-8984-A264CC1AB220}"/>
              </a:ext>
            </a:extLst>
          </p:cNvPr>
          <p:cNvGrpSpPr/>
          <p:nvPr/>
        </p:nvGrpSpPr>
        <p:grpSpPr>
          <a:xfrm>
            <a:off x="1560726" y="473599"/>
            <a:ext cx="314158" cy="2343457"/>
            <a:chOff x="1291489" y="181189"/>
            <a:chExt cx="418877" cy="2666783"/>
          </a:xfrm>
        </p:grpSpPr>
        <p:grpSp>
          <p:nvGrpSpPr>
            <p:cNvPr id="4" name="Group 3">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6" name="Oval 5">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a:extLst>
              <a:ext uri="{FF2B5EF4-FFF2-40B4-BE49-F238E27FC236}">
                <a16:creationId xmlns:a16="http://schemas.microsoft.com/office/drawing/2014/main" id="{9EAFC218-4482-4CE4-A35E-D2253D5455D0}"/>
              </a:ext>
            </a:extLst>
          </p:cNvPr>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0" name="Straight Connector 9">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2" name="Oval 11">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a:extLst>
              <a:ext uri="{FF2B5EF4-FFF2-40B4-BE49-F238E27FC236}">
                <a16:creationId xmlns:a16="http://schemas.microsoft.com/office/drawing/2014/main" id="{2670C901-E967-4000-B155-EB04621FEC0A}"/>
              </a:ext>
            </a:extLst>
          </p:cNvPr>
          <p:cNvGrpSpPr/>
          <p:nvPr/>
        </p:nvGrpSpPr>
        <p:grpSpPr>
          <a:xfrm>
            <a:off x="1485850" y="2889976"/>
            <a:ext cx="5754329" cy="1115138"/>
            <a:chOff x="810527" y="2702543"/>
            <a:chExt cx="7672438" cy="3524135"/>
          </a:xfrm>
        </p:grpSpPr>
        <p:sp>
          <p:nvSpPr>
            <p:cNvPr id="15" name="Rectangle 14">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D</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7" name="Rectangle 16">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18" name="Rectangle 17">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0" name="Group 19">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1" name="Oval 20">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3" name="Picture 22">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5" name="Parallelogram 24">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6"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28"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29"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0"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1"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2"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3"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4"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5"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6"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7"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p:spTree>
    <p:extLst>
      <p:ext uri="{BB962C8B-B14F-4D97-AF65-F5344CB8AC3E}">
        <p14:creationId xmlns:p14="http://schemas.microsoft.com/office/powerpoint/2010/main" val="102095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05EC9F-6945-4C1C-AA7C-7453BB2758EC}"/>
              </a:ext>
            </a:extLst>
          </p:cNvPr>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200" b="1" kern="1200" dirty="0">
                <a:solidFill>
                  <a:srgbClr val="FFFF00"/>
                </a:solidFill>
                <a:latin typeface="Times New Roman" panose="02020603050405020304" pitchFamily="18" charset="0"/>
                <a:cs typeface="Times New Roman" panose="02020603050405020304" pitchFamily="18" charset="0"/>
              </a:rPr>
              <a:t>Câu 3. </a:t>
            </a:r>
            <a:r>
              <a:rPr lang="vi-VN" sz="2200" dirty="0">
                <a:solidFill>
                  <a:sysClr val="windowText" lastClr="000000"/>
                </a:solidFill>
                <a:latin typeface="Times New Roman" panose="02020603050405020304" pitchFamily="18" charset="0"/>
                <a:cs typeface="Times New Roman" panose="02020603050405020304" pitchFamily="18" charset="0"/>
              </a:rPr>
              <a:t>Khi bị ốm, mất sức, nhiều người bệnh thường được truyền dịch đường để bổ sung nhanh năng lượng. Chất trong dịch truyền có tác dụng trên là</a:t>
            </a:r>
            <a:endParaRPr lang="en-US" sz="2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400" b="1" kern="1200" dirty="0">
                <a:solidFill>
                  <a:prstClr val="white"/>
                </a:solidFill>
                <a:latin typeface="Times New Roman" panose="02020603050405020304" pitchFamily="18" charset="0"/>
                <a:cs typeface="Times New Roman" panose="02020603050405020304" pitchFamily="18" charset="0"/>
              </a:rPr>
              <a:t>A.</a:t>
            </a:r>
            <a:r>
              <a:rPr lang="pt-BR" sz="2400" kern="1200" dirty="0">
                <a:solidFill>
                  <a:prstClr val="white"/>
                </a:solidFill>
                <a:latin typeface="Times New Roman" panose="02020603050405020304" pitchFamily="18" charset="0"/>
                <a:cs typeface="Times New Roman" panose="02020603050405020304" pitchFamily="18" charset="0"/>
              </a:rPr>
              <a:t> </a:t>
            </a:r>
            <a:r>
              <a:rPr lang="vi-VN" sz="2400" kern="1200" dirty="0">
                <a:solidFill>
                  <a:prstClr val="white"/>
                </a:solidFill>
                <a:latin typeface="Times New Roman" panose="02020603050405020304" pitchFamily="18" charset="0"/>
                <a:cs typeface="Times New Roman" panose="02020603050405020304" pitchFamily="18" charset="0"/>
              </a:rPr>
              <a:t>Glucozơ.		</a:t>
            </a:r>
            <a:r>
              <a:rPr lang="vi-VN" sz="2400" b="1" kern="1200" dirty="0">
                <a:solidFill>
                  <a:prstClr val="white"/>
                </a:solidFill>
                <a:latin typeface="Times New Roman" panose="02020603050405020304" pitchFamily="18" charset="0"/>
                <a:cs typeface="Times New Roman" panose="02020603050405020304" pitchFamily="18" charset="0"/>
              </a:rPr>
              <a:t>B. </a:t>
            </a:r>
            <a:r>
              <a:rPr lang="vi-VN" sz="2400" kern="1200" dirty="0">
                <a:solidFill>
                  <a:prstClr val="white"/>
                </a:solidFill>
                <a:latin typeface="Times New Roman" panose="02020603050405020304" pitchFamily="18" charset="0"/>
                <a:cs typeface="Times New Roman" panose="02020603050405020304" pitchFamily="18" charset="0"/>
              </a:rPr>
              <a:t>Saccarozơ.		</a:t>
            </a:r>
            <a:endParaRPr lang="en-US" sz="2400" kern="1200" dirty="0">
              <a:solidFill>
                <a:prstClr val="white"/>
              </a:solidFill>
              <a:latin typeface="Times New Roman" panose="02020603050405020304" pitchFamily="18" charset="0"/>
              <a:cs typeface="Times New Roman" panose="02020603050405020304" pitchFamily="18" charset="0"/>
            </a:endParaRPr>
          </a:p>
          <a:p>
            <a:pPr defTabSz="685800">
              <a:buClrTx/>
              <a:defRPr/>
            </a:pPr>
            <a:r>
              <a:rPr lang="vi-VN" sz="2400" b="1" kern="1200" dirty="0">
                <a:solidFill>
                  <a:prstClr val="white"/>
                </a:solidFill>
                <a:latin typeface="Times New Roman" panose="02020603050405020304" pitchFamily="18" charset="0"/>
                <a:cs typeface="Times New Roman" panose="02020603050405020304" pitchFamily="18" charset="0"/>
              </a:rPr>
              <a:t>C</a:t>
            </a:r>
            <a:r>
              <a:rPr lang="vi-VN" sz="2400" kern="1200" dirty="0">
                <a:solidFill>
                  <a:prstClr val="white"/>
                </a:solidFill>
                <a:latin typeface="Times New Roman" panose="02020603050405020304" pitchFamily="18" charset="0"/>
                <a:cs typeface="Times New Roman" panose="02020603050405020304" pitchFamily="18" charset="0"/>
              </a:rPr>
              <a:t>. Fructozơ.		</a:t>
            </a:r>
            <a:r>
              <a:rPr lang="vi-VN" sz="2400" b="1" kern="1200" dirty="0">
                <a:solidFill>
                  <a:prstClr val="white"/>
                </a:solidFill>
                <a:latin typeface="Times New Roman" panose="02020603050405020304" pitchFamily="18" charset="0"/>
                <a:cs typeface="Times New Roman" panose="02020603050405020304" pitchFamily="18" charset="0"/>
              </a:rPr>
              <a:t>D. </a:t>
            </a:r>
            <a:r>
              <a:rPr lang="vi-VN" sz="2400" kern="1200" dirty="0">
                <a:solidFill>
                  <a:prstClr val="white"/>
                </a:solidFill>
                <a:latin typeface="Times New Roman" panose="02020603050405020304" pitchFamily="18" charset="0"/>
                <a:cs typeface="Times New Roman" panose="02020603050405020304" pitchFamily="18" charset="0"/>
              </a:rPr>
              <a:t>Mantozơ.</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4221D06-1EF2-4D96-8984-A264CC1AB220}"/>
              </a:ext>
            </a:extLst>
          </p:cNvPr>
          <p:cNvGrpSpPr/>
          <p:nvPr/>
        </p:nvGrpSpPr>
        <p:grpSpPr>
          <a:xfrm>
            <a:off x="1560726" y="473599"/>
            <a:ext cx="314158" cy="2343457"/>
            <a:chOff x="1291489" y="181189"/>
            <a:chExt cx="418877" cy="2666783"/>
          </a:xfrm>
        </p:grpSpPr>
        <p:grpSp>
          <p:nvGrpSpPr>
            <p:cNvPr id="4" name="Group 3">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6" name="Oval 5">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a:extLst>
              <a:ext uri="{FF2B5EF4-FFF2-40B4-BE49-F238E27FC236}">
                <a16:creationId xmlns:a16="http://schemas.microsoft.com/office/drawing/2014/main" id="{9EAFC218-4482-4CE4-A35E-D2253D5455D0}"/>
              </a:ext>
            </a:extLst>
          </p:cNvPr>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0" name="Straight Connector 9">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2" name="Oval 11">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a:extLst>
              <a:ext uri="{FF2B5EF4-FFF2-40B4-BE49-F238E27FC236}">
                <a16:creationId xmlns:a16="http://schemas.microsoft.com/office/drawing/2014/main" id="{2670C901-E967-4000-B155-EB04621FEC0A}"/>
              </a:ext>
            </a:extLst>
          </p:cNvPr>
          <p:cNvGrpSpPr/>
          <p:nvPr/>
        </p:nvGrpSpPr>
        <p:grpSpPr>
          <a:xfrm>
            <a:off x="1485850" y="2889976"/>
            <a:ext cx="5754329" cy="1115138"/>
            <a:chOff x="810527" y="2702543"/>
            <a:chExt cx="7672438" cy="3524135"/>
          </a:xfrm>
        </p:grpSpPr>
        <p:sp>
          <p:nvSpPr>
            <p:cNvPr id="15" name="Rectangle 14">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7" name="Rectangle 16">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18" name="Rectangle 17">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0" name="Group 19">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1" name="Oval 20">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3" name="Picture 22">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5" name="Parallelogram 24">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6"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28"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29"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0"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1"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2"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3"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4"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5"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6"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7"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p:spTree>
    <p:extLst>
      <p:ext uri="{BB962C8B-B14F-4D97-AF65-F5344CB8AC3E}">
        <p14:creationId xmlns:p14="http://schemas.microsoft.com/office/powerpoint/2010/main" val="225943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05EC9F-6945-4C1C-AA7C-7453BB2758EC}"/>
              </a:ext>
            </a:extLst>
          </p:cNvPr>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Câu 4. </a:t>
            </a:r>
            <a:r>
              <a:rPr lang="vi-VN" sz="1800" dirty="0">
                <a:solidFill>
                  <a:sysClr val="windowText" lastClr="000000"/>
                </a:solidFill>
                <a:latin typeface="Times New Roman" panose="02020603050405020304" pitchFamily="18" charset="0"/>
                <a:cs typeface="Times New Roman" panose="02020603050405020304" pitchFamily="18" charset="0"/>
              </a:rPr>
              <a:t>Khi thực hiện ủ rượu trái cây, là chúng ta đang thực hiện điều chế rượu etylic bằng quá trình lên men từ chất nào sau đây?</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a:t>
            </a:r>
            <a:r>
              <a:rPr lang="vi-VN" sz="2100" kern="1200" dirty="0">
                <a:solidFill>
                  <a:prstClr val="white"/>
                </a:solidFill>
                <a:latin typeface="Times New Roman" panose="02020603050405020304" pitchFamily="18" charset="0"/>
                <a:cs typeface="Times New Roman" panose="02020603050405020304" pitchFamily="18" charset="0"/>
              </a:rPr>
              <a:t>Ethyl acid.		</a:t>
            </a:r>
            <a:r>
              <a:rPr lang="vi-VN" sz="2100" b="1" kern="1200" dirty="0">
                <a:solidFill>
                  <a:prstClr val="white"/>
                </a:solidFill>
                <a:latin typeface="Times New Roman" panose="02020603050405020304" pitchFamily="18" charset="0"/>
                <a:cs typeface="Times New Roman" panose="02020603050405020304" pitchFamily="18" charset="0"/>
              </a:rPr>
              <a:t>B. </a:t>
            </a:r>
            <a:r>
              <a:rPr lang="vi-VN" sz="2100" kern="1200" dirty="0">
                <a:solidFill>
                  <a:prstClr val="white"/>
                </a:solidFill>
                <a:latin typeface="Times New Roman" panose="02020603050405020304" pitchFamily="18" charset="0"/>
                <a:cs typeface="Times New Roman" panose="02020603050405020304" pitchFamily="18" charset="0"/>
              </a:rPr>
              <a:t>Tinh bột.			</a:t>
            </a:r>
            <a:endParaRPr lang="en-US" sz="2100" kern="1200" dirty="0">
              <a:solidFill>
                <a:prstClr val="white"/>
              </a:solidFill>
              <a:latin typeface="Times New Roman" panose="02020603050405020304" pitchFamily="18" charset="0"/>
              <a:cs typeface="Times New Roman" panose="02020603050405020304" pitchFamily="18" charset="0"/>
            </a:endParaRPr>
          </a:p>
          <a:p>
            <a:pPr defTabSz="685800">
              <a:buClrTx/>
              <a:defRPr/>
            </a:pPr>
            <a:r>
              <a:rPr lang="vi-VN" sz="2100" b="1" kern="1200" dirty="0">
                <a:solidFill>
                  <a:prstClr val="white"/>
                </a:solidFill>
                <a:latin typeface="Times New Roman" panose="02020603050405020304" pitchFamily="18" charset="0"/>
                <a:cs typeface="Times New Roman" panose="02020603050405020304" pitchFamily="18" charset="0"/>
              </a:rPr>
              <a:t>C. </a:t>
            </a:r>
            <a:r>
              <a:rPr lang="vi-VN" sz="2100" kern="1200" dirty="0">
                <a:solidFill>
                  <a:prstClr val="white"/>
                </a:solidFill>
                <a:latin typeface="Times New Roman" panose="02020603050405020304" pitchFamily="18" charset="0"/>
                <a:cs typeface="Times New Roman" panose="02020603050405020304" pitchFamily="18" charset="0"/>
              </a:rPr>
              <a:t>Glucozơ.		</a:t>
            </a:r>
            <a:r>
              <a:rPr lang="en-US" sz="2100" kern="1200" dirty="0">
                <a:solidFill>
                  <a:prstClr val="white"/>
                </a:solidFill>
                <a:latin typeface="Times New Roman" panose="02020603050405020304" pitchFamily="18" charset="0"/>
                <a:cs typeface="Times New Roman" panose="02020603050405020304" pitchFamily="18" charset="0"/>
              </a:rPr>
              <a:t>	</a:t>
            </a:r>
            <a:r>
              <a:rPr lang="vi-VN" sz="2100" b="1" kern="1200" dirty="0">
                <a:solidFill>
                  <a:prstClr val="white"/>
                </a:solidFill>
                <a:latin typeface="Times New Roman" panose="02020603050405020304" pitchFamily="18" charset="0"/>
                <a:cs typeface="Times New Roman" panose="02020603050405020304" pitchFamily="18" charset="0"/>
              </a:rPr>
              <a:t>D. </a:t>
            </a:r>
            <a:r>
              <a:rPr lang="vi-VN" sz="2100" kern="1200" dirty="0">
                <a:solidFill>
                  <a:prstClr val="white"/>
                </a:solidFill>
                <a:latin typeface="Times New Roman" panose="02020603050405020304" pitchFamily="18" charset="0"/>
                <a:cs typeface="Times New Roman" panose="02020603050405020304" pitchFamily="18" charset="0"/>
              </a:rPr>
              <a:t>Chất xơ.</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4221D06-1EF2-4D96-8984-A264CC1AB220}"/>
              </a:ext>
            </a:extLst>
          </p:cNvPr>
          <p:cNvGrpSpPr/>
          <p:nvPr/>
        </p:nvGrpSpPr>
        <p:grpSpPr>
          <a:xfrm>
            <a:off x="1560726" y="473599"/>
            <a:ext cx="314158" cy="2343457"/>
            <a:chOff x="1291489" y="181189"/>
            <a:chExt cx="418877" cy="2666783"/>
          </a:xfrm>
        </p:grpSpPr>
        <p:grpSp>
          <p:nvGrpSpPr>
            <p:cNvPr id="4" name="Group 3">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6" name="Oval 5">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a:extLst>
              <a:ext uri="{FF2B5EF4-FFF2-40B4-BE49-F238E27FC236}">
                <a16:creationId xmlns:a16="http://schemas.microsoft.com/office/drawing/2014/main" id="{9EAFC218-4482-4CE4-A35E-D2253D5455D0}"/>
              </a:ext>
            </a:extLst>
          </p:cNvPr>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0" name="Straight Connector 9">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2" name="Oval 11">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a:extLst>
              <a:ext uri="{FF2B5EF4-FFF2-40B4-BE49-F238E27FC236}">
                <a16:creationId xmlns:a16="http://schemas.microsoft.com/office/drawing/2014/main" id="{2670C901-E967-4000-B155-EB04621FEC0A}"/>
              </a:ext>
            </a:extLst>
          </p:cNvPr>
          <p:cNvGrpSpPr/>
          <p:nvPr/>
        </p:nvGrpSpPr>
        <p:grpSpPr>
          <a:xfrm>
            <a:off x="1485850" y="2889976"/>
            <a:ext cx="5754329" cy="1115138"/>
            <a:chOff x="810527" y="2702543"/>
            <a:chExt cx="7672438" cy="3524135"/>
          </a:xfrm>
        </p:grpSpPr>
        <p:sp>
          <p:nvSpPr>
            <p:cNvPr id="15" name="Rectangle 14">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C</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7" name="Rectangle 16">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18" name="Rectangle 17">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0" name="Group 19">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1" name="Oval 20">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3" name="Picture 22">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5" name="Parallelogram 24">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6"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28"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29"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0"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1"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2"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3"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4"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5"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6"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7"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p:spTree>
    <p:extLst>
      <p:ext uri="{BB962C8B-B14F-4D97-AF65-F5344CB8AC3E}">
        <p14:creationId xmlns:p14="http://schemas.microsoft.com/office/powerpoint/2010/main" val="16677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05EC9F-6945-4C1C-AA7C-7453BB2758EC}"/>
              </a:ext>
            </a:extLst>
          </p:cNvPr>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Câu </a:t>
            </a:r>
            <a:r>
              <a:rPr lang="en-US" sz="2400" b="1" dirty="0">
                <a:solidFill>
                  <a:srgbClr val="FFFF00"/>
                </a:solidFill>
                <a:latin typeface="Times New Roman" panose="02020603050405020304" pitchFamily="18" charset="0"/>
                <a:cs typeface="Times New Roman" panose="02020603050405020304" pitchFamily="18" charset="0"/>
              </a:rPr>
              <a:t>5</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Nhà</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máy</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đường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mía</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hiện</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đại</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của</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nước</a:t>
            </a:r>
            <a:r>
              <a:rPr lang="en-US" sz="1800" dirty="0">
                <a:solidFill>
                  <a:sysClr val="windowText" lastClr="000000"/>
                </a:solidFill>
                <a:latin typeface="Times New Roman" panose="02020603050405020304" pitchFamily="18" charset="0"/>
                <a:cs typeface="Times New Roman" panose="02020603050405020304" pitchFamily="18" charset="0"/>
              </a:rPr>
              <a:t> ta </a:t>
            </a:r>
            <a:r>
              <a:rPr lang="en-US" sz="1800" dirty="0" err="1">
                <a:solidFill>
                  <a:sysClr val="windowText" lastClr="000000"/>
                </a:solidFill>
                <a:latin typeface="Times New Roman" panose="02020603050405020304" pitchFamily="18" charset="0"/>
                <a:cs typeface="Times New Roman" panose="02020603050405020304" pitchFamily="18" charset="0"/>
              </a:rPr>
              <a:t>tọa</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lạc</a:t>
            </a:r>
            <a:r>
              <a:rPr lang="en-US" sz="1800" dirty="0">
                <a:solidFill>
                  <a:sysClr val="windowText" lastClr="000000"/>
                </a:solidFill>
                <a:latin typeface="Times New Roman" panose="02020603050405020304" pitchFamily="18" charset="0"/>
                <a:cs typeface="Times New Roman" panose="02020603050405020304" pitchFamily="18" charset="0"/>
              </a:rPr>
              <a:t> ở </a:t>
            </a:r>
            <a:r>
              <a:rPr lang="en-US" sz="1800" dirty="0" err="1">
                <a:solidFill>
                  <a:sysClr val="windowText" lastClr="000000"/>
                </a:solidFill>
                <a:latin typeface="Times New Roman" panose="02020603050405020304" pitchFamily="18" charset="0"/>
                <a:cs typeface="Times New Roman" panose="02020603050405020304" pitchFamily="18" charset="0"/>
              </a:rPr>
              <a:t>tỉnh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nào</a:t>
            </a:r>
            <a:r>
              <a:rPr lang="en-US" sz="1800" dirty="0">
                <a:solidFill>
                  <a:sysClr val="windowText" lastClr="000000"/>
                </a:solidFill>
                <a:latin typeface="Times New Roman" panose="02020603050405020304" pitchFamily="18" charset="0"/>
                <a:cs typeface="Times New Roman" panose="02020603050405020304" pitchFamily="18" charset="0"/>
              </a:rPr>
              <a:t>?</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Sóc Trang</a:t>
            </a:r>
            <a:r>
              <a:rPr lang="pt-BR" sz="2100" b="1" kern="1200" dirty="0">
                <a:solidFill>
                  <a:prstClr val="white"/>
                </a:solidFill>
                <a:latin typeface="Times New Roman" panose="02020603050405020304" pitchFamily="18" charset="0"/>
                <a:cs typeface="Times New Roman" panose="02020603050405020304" pitchFamily="18" charset="0"/>
              </a:rPr>
              <a:t>.</a:t>
            </a:r>
          </a:p>
          <a:p>
            <a:pPr lvl="0"/>
            <a:r>
              <a:rPr lang="pt-BR" sz="2100" b="1" kern="1200" dirty="0">
                <a:solidFill>
                  <a:prstClr val="white"/>
                </a:solidFill>
                <a:latin typeface="Times New Roman" panose="02020603050405020304" pitchFamily="18" charset="0"/>
                <a:cs typeface="Times New Roman" panose="02020603050405020304" pitchFamily="18" charset="0"/>
              </a:rPr>
              <a:t>B.</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Sơn La</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a:t>
            </a:r>
          </a:p>
          <a:p>
            <a:pPr lvl="0"/>
            <a:r>
              <a:rPr lang="pt-BR" sz="2100" b="1" kern="1200" dirty="0">
                <a:solidFill>
                  <a:prstClr val="white"/>
                </a:solidFill>
                <a:latin typeface="Times New Roman" panose="02020603050405020304" pitchFamily="18" charset="0"/>
                <a:cs typeface="Times New Roman" panose="02020603050405020304" pitchFamily="18" charset="0"/>
              </a:rPr>
              <a:t>C.</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Hòa Bình</a:t>
            </a:r>
            <a:r>
              <a:rPr lang="pt-BR" sz="2100" kern="1200" dirty="0">
                <a:solidFill>
                  <a:prstClr val="white"/>
                </a:solidFill>
                <a:latin typeface="Times New Roman" panose="02020603050405020304" pitchFamily="18" charset="0"/>
                <a:cs typeface="Times New Roman" panose="02020603050405020304" pitchFamily="18" charset="0"/>
              </a:rPr>
              <a:t>.</a:t>
            </a:r>
          </a:p>
          <a:p>
            <a:pPr lvl="0"/>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Đồng Nai.</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4221D06-1EF2-4D96-8984-A264CC1AB220}"/>
              </a:ext>
            </a:extLst>
          </p:cNvPr>
          <p:cNvGrpSpPr/>
          <p:nvPr/>
        </p:nvGrpSpPr>
        <p:grpSpPr>
          <a:xfrm>
            <a:off x="1560726" y="473599"/>
            <a:ext cx="314158" cy="2343457"/>
            <a:chOff x="1291489" y="181189"/>
            <a:chExt cx="418877" cy="2666783"/>
          </a:xfrm>
        </p:grpSpPr>
        <p:grpSp>
          <p:nvGrpSpPr>
            <p:cNvPr id="4" name="Group 3">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6" name="Oval 5">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a:extLst>
              <a:ext uri="{FF2B5EF4-FFF2-40B4-BE49-F238E27FC236}">
                <a16:creationId xmlns:a16="http://schemas.microsoft.com/office/drawing/2014/main" id="{9EAFC218-4482-4CE4-A35E-D2253D5455D0}"/>
              </a:ext>
            </a:extLst>
          </p:cNvPr>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0" name="Straight Connector 9">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2" name="Oval 11">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a:extLst>
              <a:ext uri="{FF2B5EF4-FFF2-40B4-BE49-F238E27FC236}">
                <a16:creationId xmlns:a16="http://schemas.microsoft.com/office/drawing/2014/main" id="{2670C901-E967-4000-B155-EB04621FEC0A}"/>
              </a:ext>
            </a:extLst>
          </p:cNvPr>
          <p:cNvGrpSpPr/>
          <p:nvPr/>
        </p:nvGrpSpPr>
        <p:grpSpPr>
          <a:xfrm>
            <a:off x="1485850" y="2889976"/>
            <a:ext cx="5754329" cy="1115138"/>
            <a:chOff x="810527" y="2702543"/>
            <a:chExt cx="7672438" cy="3524135"/>
          </a:xfrm>
        </p:grpSpPr>
        <p:sp>
          <p:nvSpPr>
            <p:cNvPr id="15" name="Rectangle 14">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D</a:t>
              </a:r>
              <a:r>
                <a:rPr lang="pt-BR" sz="4950" dirty="0">
                  <a:solidFill>
                    <a:prstClr val="white"/>
                  </a:solidFill>
                  <a:latin typeface="Times New Roman" panose="02020603050405020304" pitchFamily="18" charset="0"/>
                  <a:cs typeface="Times New Roman" panose="02020603050405020304" pitchFamily="18" charset="0"/>
                </a:rPr>
                <a:t> </a:t>
              </a:r>
              <a:r>
                <a:rPr lang="pt-BR" sz="2700" dirty="0">
                  <a:solidFill>
                    <a:prstClr val="white"/>
                  </a:solidFill>
                  <a:latin typeface="Times New Roman" panose="02020603050405020304" pitchFamily="18" charset="0"/>
                  <a:cs typeface="Times New Roman" panose="02020603050405020304" pitchFamily="18" charset="0"/>
                </a:rPr>
                <a:t>Đường Biên Hòa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7" name="Rectangle 16">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18" name="Rectangle 17">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0" name="Group 19">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1" name="Oval 20">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3" name="Picture 22">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5" name="Parallelogram 24">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6"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28"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29"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0"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1"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2"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3"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4"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5"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6"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7"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p:spTree>
    <p:extLst>
      <p:ext uri="{BB962C8B-B14F-4D97-AF65-F5344CB8AC3E}">
        <p14:creationId xmlns:p14="http://schemas.microsoft.com/office/powerpoint/2010/main" val="163142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5EC9F-6945-4C1C-AA7C-7453BB2758EC}"/>
              </a:ext>
            </a:extLst>
          </p:cNvPr>
          <p:cNvSpPr/>
          <p:nvPr/>
        </p:nvSpPr>
        <p:spPr>
          <a:xfrm>
            <a:off x="1777204" y="563279"/>
            <a:ext cx="6624726" cy="1241822"/>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kern="1200" dirty="0">
                <a:solidFill>
                  <a:srgbClr val="FFFF00"/>
                </a:solidFill>
                <a:latin typeface="Times New Roman" panose="02020603050405020304" pitchFamily="18" charset="0"/>
                <a:cs typeface="Times New Roman" panose="02020603050405020304" pitchFamily="18" charset="0"/>
              </a:rPr>
              <a:t>Câu </a:t>
            </a:r>
            <a:r>
              <a:rPr lang="en-US" sz="2400" b="1" dirty="0">
                <a:solidFill>
                  <a:srgbClr val="FFFF00"/>
                </a:solidFill>
                <a:latin typeface="Times New Roman" panose="02020603050405020304" pitchFamily="18" charset="0"/>
                <a:cs typeface="Times New Roman" panose="02020603050405020304" pitchFamily="18" charset="0"/>
              </a:rPr>
              <a:t>6</a:t>
            </a:r>
            <a:r>
              <a:rPr lang="en-US" sz="2400" b="1" kern="1200" dirty="0">
                <a:solidFill>
                  <a:srgbClr val="FFFF00"/>
                </a:solidFill>
                <a:latin typeface="Times New Roman" panose="02020603050405020304" pitchFamily="18" charset="0"/>
                <a:cs typeface="Times New Roman" panose="02020603050405020304" pitchFamily="18" charset="0"/>
              </a:rPr>
              <a:t>. </a:t>
            </a:r>
            <a:r>
              <a:rPr lang="vi-VN" sz="1800" dirty="0">
                <a:solidFill>
                  <a:sysClr val="windowText" lastClr="000000"/>
                </a:solidFill>
                <a:latin typeface="Times New Roman" panose="02020603050405020304" pitchFamily="18" charset="0"/>
                <a:cs typeface="Times New Roman" panose="02020603050405020304" pitchFamily="18" charset="0"/>
              </a:rPr>
              <a:t>Từ 1 tấn nước mía chứa 13% sacc</a:t>
            </a:r>
            <a:r>
              <a:rPr lang="en-US" sz="1800" dirty="0">
                <a:solidFill>
                  <a:sysClr val="windowText" lastClr="000000"/>
                </a:solidFill>
                <a:latin typeface="Times New Roman" panose="02020603050405020304" pitchFamily="18" charset="0"/>
                <a:cs typeface="Times New Roman" panose="02020603050405020304" pitchFamily="18" charset="0"/>
              </a:rPr>
              <a:t>h</a:t>
            </a:r>
            <a:r>
              <a:rPr lang="vi-VN" sz="1800" dirty="0">
                <a:solidFill>
                  <a:sysClr val="windowText" lastClr="000000"/>
                </a:solidFill>
                <a:latin typeface="Times New Roman" panose="02020603050405020304" pitchFamily="18" charset="0"/>
                <a:cs typeface="Times New Roman" panose="02020603050405020304" pitchFamily="18" charset="0"/>
              </a:rPr>
              <a:t>aro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có thể thu được bao nhiêu kg sacc</a:t>
            </a:r>
            <a:r>
              <a:rPr lang="en-US" sz="1800" dirty="0">
                <a:solidFill>
                  <a:sysClr val="windowText" lastClr="000000"/>
                </a:solidFill>
                <a:latin typeface="Times New Roman" panose="02020603050405020304" pitchFamily="18" charset="0"/>
                <a:cs typeface="Times New Roman" panose="02020603050405020304" pitchFamily="18" charset="0"/>
              </a:rPr>
              <a:t>h</a:t>
            </a:r>
            <a:r>
              <a:rPr lang="vi-VN" sz="1800" dirty="0">
                <a:solidFill>
                  <a:sysClr val="windowText" lastClr="000000"/>
                </a:solidFill>
                <a:latin typeface="Times New Roman" panose="02020603050405020304" pitchFamily="18" charset="0"/>
                <a:cs typeface="Times New Roman" panose="02020603050405020304" pitchFamily="18" charset="0"/>
              </a:rPr>
              <a:t>aro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Cho biết hiệu suất thu hồi đường đạt 80%.</a:t>
            </a:r>
            <a:endParaRPr lang="en-US" sz="18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104</a:t>
            </a:r>
            <a:r>
              <a:rPr lang="pt-BR" sz="2100" b="1" kern="1200" dirty="0">
                <a:solidFill>
                  <a:prstClr val="white"/>
                </a:solidFill>
                <a:latin typeface="Times New Roman" panose="02020603050405020304" pitchFamily="18" charset="0"/>
                <a:cs typeface="Times New Roman" panose="02020603050405020304" pitchFamily="18" charset="0"/>
              </a:rPr>
              <a:t>. 	B.</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103</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C.</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130</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83,2.</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4221D06-1EF2-4D96-8984-A264CC1AB220}"/>
              </a:ext>
            </a:extLst>
          </p:cNvPr>
          <p:cNvGrpSpPr/>
          <p:nvPr/>
        </p:nvGrpSpPr>
        <p:grpSpPr>
          <a:xfrm>
            <a:off x="1616758" y="473599"/>
            <a:ext cx="182603" cy="1362122"/>
            <a:chOff x="1291489" y="181189"/>
            <a:chExt cx="418877" cy="2666783"/>
          </a:xfrm>
        </p:grpSpPr>
        <p:grpSp>
          <p:nvGrpSpPr>
            <p:cNvPr id="6" name="Group 5">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8" name="Oval 7">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 name="Left Bracket 6">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0" name="Left Bracket 9">
            <a:extLst>
              <a:ext uri="{FF2B5EF4-FFF2-40B4-BE49-F238E27FC236}">
                <a16:creationId xmlns:a16="http://schemas.microsoft.com/office/drawing/2014/main" id="{9EAFC218-4482-4CE4-A35E-D2253D5455D0}"/>
              </a:ext>
            </a:extLst>
          </p:cNvPr>
          <p:cNvSpPr/>
          <p:nvPr/>
        </p:nvSpPr>
        <p:spPr>
          <a:xfrm flipH="1">
            <a:off x="8350482" y="494702"/>
            <a:ext cx="93364" cy="1362120"/>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2" name="Straight Connector 11">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4" name="Oval 13">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6" name="Group 15">
            <a:extLst>
              <a:ext uri="{FF2B5EF4-FFF2-40B4-BE49-F238E27FC236}">
                <a16:creationId xmlns:a16="http://schemas.microsoft.com/office/drawing/2014/main" id="{2670C901-E967-4000-B155-EB04621FEC0A}"/>
              </a:ext>
            </a:extLst>
          </p:cNvPr>
          <p:cNvGrpSpPr/>
          <p:nvPr/>
        </p:nvGrpSpPr>
        <p:grpSpPr>
          <a:xfrm>
            <a:off x="1485850" y="3554763"/>
            <a:ext cx="5754329" cy="1115138"/>
            <a:chOff x="810527" y="2702543"/>
            <a:chExt cx="7672438" cy="3524135"/>
          </a:xfrm>
        </p:grpSpPr>
        <p:sp>
          <p:nvSpPr>
            <p:cNvPr id="17" name="Rectangle 16">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9" name="Rectangle 18">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20" name="Rectangle 19">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2" name="Group 21">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3" name="Oval 22">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5" name="Picture 24">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6" name="TextBox 25">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7" name="Parallelogram 26">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8"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30"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31"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2"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3"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4"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5"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6"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7"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8"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9"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AF07E13E-D619-4DDD-AEED-DAF6B9AD6D4B}"/>
                  </a:ext>
                </a:extLst>
              </p:cNvPr>
              <p:cNvSpPr/>
              <p:nvPr/>
            </p:nvSpPr>
            <p:spPr>
              <a:xfrm>
                <a:off x="1492410" y="1946501"/>
                <a:ext cx="7287908" cy="1521356"/>
              </a:xfrm>
              <a:prstGeom prst="rect">
                <a:avLst/>
              </a:prstGeom>
              <a:solidFill>
                <a:srgbClr val="00B0F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100" dirty="0">
                    <a:solidFill>
                      <a:schemeClr val="tx1"/>
                    </a:solidFill>
                    <a:latin typeface="Times New Roman" panose="02020603050405020304" pitchFamily="18" charset="0"/>
                    <a:cs typeface="Times New Roman" panose="02020603050405020304" pitchFamily="18" charset="0"/>
                  </a:rPr>
                  <a:t>Trong 1 tấn mía chứa 13% saccarozơ có:</a:t>
                </a:r>
                <a14:m>
                  <m:oMath xmlns:m="http://schemas.openxmlformats.org/officeDocument/2006/math">
                    <m:f>
                      <m:fPr>
                        <m:ctrlPr>
                          <a:rPr lang="vi-VN" sz="2100" i="1">
                            <a:solidFill>
                              <a:schemeClr val="tx1"/>
                            </a:solidFill>
                            <a:latin typeface="Cambria Math" panose="02040503050406030204" pitchFamily="18" charset="0"/>
                          </a:rPr>
                        </m:ctrlPr>
                      </m:fPr>
                      <m:num>
                        <m:r>
                          <a:rPr lang="en-US" sz="2100" i="1">
                            <a:solidFill>
                              <a:schemeClr val="tx1"/>
                            </a:solidFill>
                            <a:latin typeface="Cambria Math" panose="02040503050406030204" pitchFamily="18" charset="0"/>
                          </a:rPr>
                          <m:t>1.13</m:t>
                        </m:r>
                      </m:num>
                      <m:den>
                        <m:r>
                          <a:rPr lang="en-US" sz="2100" i="1">
                            <a:solidFill>
                              <a:schemeClr val="tx1"/>
                            </a:solidFill>
                            <a:latin typeface="Cambria Math" panose="02040503050406030204" pitchFamily="18" charset="0"/>
                          </a:rPr>
                          <m:t>100</m:t>
                        </m:r>
                      </m:den>
                    </m:f>
                    <m:r>
                      <a:rPr lang="en-US" sz="2100" i="1">
                        <a:solidFill>
                          <a:schemeClr val="tx1"/>
                        </a:solidFill>
                        <a:latin typeface="Cambria Math" panose="02040503050406030204" pitchFamily="18" charset="0"/>
                      </a:rPr>
                      <m:t>=0,13</m:t>
                    </m:r>
                  </m:oMath>
                </a14:m>
                <a:r>
                  <a:rPr lang="en-US" sz="2100" kern="1200" dirty="0">
                    <a:solidFill>
                      <a:schemeClr val="tx1"/>
                    </a:solidFill>
                    <a:latin typeface="Times New Roman" panose="02020603050405020304" pitchFamily="18" charset="0"/>
                    <a:cs typeface="Times New Roman" panose="02020603050405020304" pitchFamily="18" charset="0"/>
                  </a:rPr>
                  <a:t> tấn saccharose</a:t>
                </a:r>
              </a:p>
              <a:p>
                <a:pPr lvl="0"/>
                <a:r>
                  <a:rPr lang="vi-VN" sz="2100" dirty="0">
                    <a:solidFill>
                      <a:schemeClr val="tx1"/>
                    </a:solidFill>
                    <a:latin typeface="Times New Roman" panose="02020603050405020304" pitchFamily="18" charset="0"/>
                    <a:cs typeface="Times New Roman" panose="02020603050405020304" pitchFamily="18" charset="0"/>
                  </a:rPr>
                  <a:t>Khối lương sacc</a:t>
                </a:r>
                <a:r>
                  <a:rPr lang="en-US" sz="2100" dirty="0">
                    <a:solidFill>
                      <a:schemeClr val="tx1"/>
                    </a:solidFill>
                    <a:latin typeface="Times New Roman" panose="02020603050405020304" pitchFamily="18" charset="0"/>
                    <a:cs typeface="Times New Roman" panose="02020603050405020304" pitchFamily="18" charset="0"/>
                  </a:rPr>
                  <a:t>h</a:t>
                </a:r>
                <a:r>
                  <a:rPr lang="vi-VN" sz="2100" dirty="0">
                    <a:solidFill>
                      <a:schemeClr val="tx1"/>
                    </a:solidFill>
                    <a:latin typeface="Times New Roman" panose="02020603050405020304" pitchFamily="18" charset="0"/>
                    <a:cs typeface="Times New Roman" panose="02020603050405020304" pitchFamily="18" charset="0"/>
                  </a:rPr>
                  <a:t>aro</a:t>
                </a:r>
                <a:r>
                  <a:rPr lang="en-US" sz="2100" dirty="0">
                    <a:solidFill>
                      <a:schemeClr val="tx1"/>
                    </a:solidFill>
                    <a:latin typeface="Times New Roman" panose="02020603050405020304" pitchFamily="18" charset="0"/>
                    <a:cs typeface="Times New Roman" panose="02020603050405020304" pitchFamily="18" charset="0"/>
                  </a:rPr>
                  <a:t>se</a:t>
                </a:r>
                <a:r>
                  <a:rPr lang="vi-VN" sz="2100" dirty="0">
                    <a:solidFill>
                      <a:schemeClr val="tx1"/>
                    </a:solidFill>
                    <a:latin typeface="Times New Roman" panose="02020603050405020304" pitchFamily="18" charset="0"/>
                    <a:cs typeface="Times New Roman" panose="02020603050405020304" pitchFamily="18" charset="0"/>
                  </a:rPr>
                  <a:t> thu được:</a:t>
                </a:r>
                <a:r>
                  <a:rPr lang="en-US" sz="21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100" i="1">
                            <a:solidFill>
                              <a:schemeClr val="tx1"/>
                            </a:solidFill>
                            <a:latin typeface="Cambria Math" panose="02040503050406030204" pitchFamily="18" charset="0"/>
                          </a:rPr>
                        </m:ctrlPr>
                      </m:fPr>
                      <m:num>
                        <m:r>
                          <a:rPr lang="en-US" sz="2100" i="1">
                            <a:solidFill>
                              <a:schemeClr val="tx1"/>
                            </a:solidFill>
                            <a:latin typeface="Cambria Math" panose="02040503050406030204" pitchFamily="18" charset="0"/>
                          </a:rPr>
                          <m:t>13</m:t>
                        </m:r>
                      </m:num>
                      <m:den>
                        <m:r>
                          <a:rPr lang="en-US" sz="2100" i="1">
                            <a:solidFill>
                              <a:schemeClr val="tx1"/>
                            </a:solidFill>
                            <a:latin typeface="Cambria Math" panose="02040503050406030204" pitchFamily="18" charset="0"/>
                          </a:rPr>
                          <m:t>100</m:t>
                        </m:r>
                      </m:den>
                    </m:f>
                    <m:r>
                      <a:rPr lang="en-US" sz="2100" i="1">
                        <a:solidFill>
                          <a:schemeClr val="tx1"/>
                        </a:solidFill>
                        <a:latin typeface="Cambria Math" panose="02040503050406030204" pitchFamily="18" charset="0"/>
                      </a:rPr>
                      <m:t>.</m:t>
                    </m:r>
                    <m:f>
                      <m:fPr>
                        <m:ctrlPr>
                          <a:rPr lang="en-US" sz="2100" i="1">
                            <a:solidFill>
                              <a:schemeClr val="tx1"/>
                            </a:solidFill>
                            <a:latin typeface="Cambria Math" panose="02040503050406030204" pitchFamily="18" charset="0"/>
                          </a:rPr>
                        </m:ctrlPr>
                      </m:fPr>
                      <m:num>
                        <m:r>
                          <a:rPr lang="en-US" sz="2100" i="1">
                            <a:solidFill>
                              <a:schemeClr val="tx1"/>
                            </a:solidFill>
                            <a:latin typeface="Cambria Math" panose="02040503050406030204" pitchFamily="18" charset="0"/>
                          </a:rPr>
                          <m:t>80</m:t>
                        </m:r>
                      </m:num>
                      <m:den>
                        <m:r>
                          <a:rPr lang="en-US" sz="2100" i="1">
                            <a:solidFill>
                              <a:schemeClr val="tx1"/>
                            </a:solidFill>
                            <a:latin typeface="Cambria Math" panose="02040503050406030204" pitchFamily="18" charset="0"/>
                          </a:rPr>
                          <m:t>100</m:t>
                        </m:r>
                      </m:den>
                    </m:f>
                    <m:r>
                      <a:rPr lang="en-US" sz="2100" i="1">
                        <a:solidFill>
                          <a:schemeClr val="tx1"/>
                        </a:solidFill>
                        <a:latin typeface="Cambria Math" panose="02040503050406030204" pitchFamily="18" charset="0"/>
                      </a:rPr>
                      <m:t>=0,104</m:t>
                    </m:r>
                  </m:oMath>
                </a14:m>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tấn</a:t>
                </a:r>
                <a:r>
                  <a:rPr lang="en-US" sz="2100" dirty="0">
                    <a:solidFill>
                      <a:schemeClr val="tx1"/>
                    </a:solidFill>
                    <a:latin typeface="Times New Roman" panose="02020603050405020304" pitchFamily="18" charset="0"/>
                    <a:cs typeface="Times New Roman" panose="02020603050405020304" pitchFamily="18" charset="0"/>
                  </a:rPr>
                  <a:t> = 104 kg. </a:t>
                </a:r>
                <a:endParaRPr lang="en-US" sz="2100" kern="1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0" name="Rectangle 39">
                <a:extLst>
                  <a:ext uri="{FF2B5EF4-FFF2-40B4-BE49-F238E27FC236}">
                    <a16:creationId xmlns:a16="http://schemas.microsoft.com/office/drawing/2014/main" id="{AF07E13E-D619-4DDD-AEED-DAF6B9AD6D4B}"/>
                  </a:ext>
                </a:extLst>
              </p:cNvPr>
              <p:cNvSpPr>
                <a:spLocks noRot="1" noChangeAspect="1" noMove="1" noResize="1" noEditPoints="1" noAdjustHandles="1" noChangeArrowheads="1" noChangeShapeType="1" noTextEdit="1"/>
              </p:cNvSpPr>
              <p:nvPr/>
            </p:nvSpPr>
            <p:spPr>
              <a:xfrm>
                <a:off x="1492410" y="1946501"/>
                <a:ext cx="7287908" cy="1521356"/>
              </a:xfrm>
              <a:prstGeom prst="rect">
                <a:avLst/>
              </a:prstGeom>
              <a:blipFill>
                <a:blip r:embed="rId9"/>
                <a:stretch>
                  <a:fillRect l="-100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0144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 fill="hold"/>
                                        <p:tgtEl>
                                          <p:spTgt spid="22"/>
                                        </p:tgtEl>
                                        <p:attrNameLst>
                                          <p:attrName>ppt_w</p:attrName>
                                        </p:attrNameLst>
                                      </p:cBhvr>
                                      <p:tavLst>
                                        <p:tav tm="0">
                                          <p:val>
                                            <p:fltVal val="0"/>
                                          </p:val>
                                        </p:tav>
                                        <p:tav tm="100000">
                                          <p:val>
                                            <p:strVal val="#ppt_w"/>
                                          </p:val>
                                        </p:tav>
                                      </p:tavLst>
                                    </p:anim>
                                    <p:anim calcmode="lin" valueType="num">
                                      <p:cBhvr>
                                        <p:cTn id="8" dur="200" fill="hold"/>
                                        <p:tgtEl>
                                          <p:spTgt spid="22"/>
                                        </p:tgtEl>
                                        <p:attrNameLst>
                                          <p:attrName>ppt_h</p:attrName>
                                        </p:attrNameLst>
                                      </p:cBhvr>
                                      <p:tavLst>
                                        <p:tav tm="0">
                                          <p:val>
                                            <p:fltVal val="0"/>
                                          </p:val>
                                        </p:tav>
                                        <p:tav tm="100000">
                                          <p:val>
                                            <p:strVal val="#ppt_h"/>
                                          </p:val>
                                        </p:tav>
                                      </p:tavLst>
                                    </p:anim>
                                    <p:anim calcmode="lin" valueType="num">
                                      <p:cBhvr>
                                        <p:cTn id="9" dur="200" fill="hold"/>
                                        <p:tgtEl>
                                          <p:spTgt spid="22"/>
                                        </p:tgtEl>
                                        <p:attrNameLst>
                                          <p:attrName>style.rotation</p:attrName>
                                        </p:attrNameLst>
                                      </p:cBhvr>
                                      <p:tavLst>
                                        <p:tav tm="0">
                                          <p:val>
                                            <p:fltVal val="360"/>
                                          </p:val>
                                        </p:tav>
                                        <p:tav tm="100000">
                                          <p:val>
                                            <p:fltVal val="0"/>
                                          </p:val>
                                        </p:tav>
                                      </p:tavLst>
                                    </p:anim>
                                    <p:animEffect transition="in" filter="fade">
                                      <p:cBhvr>
                                        <p:cTn id="10" dur="2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200"/>
                                        <p:tgtEl>
                                          <p:spTgt spid="5"/>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 fill="hold"/>
                                        <p:tgtEl>
                                          <p:spTgt spid="10"/>
                                        </p:tgtEl>
                                        <p:attrNameLst>
                                          <p:attrName>ppt_x</p:attrName>
                                        </p:attrNameLst>
                                      </p:cBhvr>
                                      <p:tavLst>
                                        <p:tav tm="0">
                                          <p:val>
                                            <p:strVal val="0-#ppt_w/2"/>
                                          </p:val>
                                        </p:tav>
                                        <p:tav tm="100000">
                                          <p:val>
                                            <p:strVal val="#ppt_x"/>
                                          </p:val>
                                        </p:tav>
                                      </p:tavLst>
                                    </p:anim>
                                    <p:anim calcmode="lin" valueType="num">
                                      <p:cBhvr additive="base">
                                        <p:cTn id="18" dur="200" fill="hold"/>
                                        <p:tgtEl>
                                          <p:spTgt spid="10"/>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300"/>
                                        <p:tgtEl>
                                          <p:spTgt spid="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up)">
                                      <p:cBhvr>
                                        <p:cTn id="65" dur="200"/>
                                        <p:tgtEl>
                                          <p:spTgt spid="11"/>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300" fill="hold"/>
                                        <p:tgtEl>
                                          <p:spTgt spid="16"/>
                                        </p:tgtEl>
                                        <p:attrNameLst>
                                          <p:attrName>ppt_x</p:attrName>
                                        </p:attrNameLst>
                                      </p:cBhvr>
                                      <p:tavLst>
                                        <p:tav tm="0">
                                          <p:val>
                                            <p:strVal val="#ppt_x-#ppt_w/2"/>
                                          </p:val>
                                        </p:tav>
                                        <p:tav tm="100000">
                                          <p:val>
                                            <p:strVal val="#ppt_x"/>
                                          </p:val>
                                        </p:tav>
                                      </p:tavLst>
                                    </p:anim>
                                    <p:anim calcmode="lin" valueType="num">
                                      <p:cBhvr>
                                        <p:cTn id="70" dur="300" fill="hold"/>
                                        <p:tgtEl>
                                          <p:spTgt spid="16"/>
                                        </p:tgtEl>
                                        <p:attrNameLst>
                                          <p:attrName>ppt_y</p:attrName>
                                        </p:attrNameLst>
                                      </p:cBhvr>
                                      <p:tavLst>
                                        <p:tav tm="0">
                                          <p:val>
                                            <p:strVal val="#ppt_y"/>
                                          </p:val>
                                        </p:tav>
                                        <p:tav tm="100000">
                                          <p:val>
                                            <p:strVal val="#ppt_y"/>
                                          </p:val>
                                        </p:tav>
                                      </p:tavLst>
                                    </p:anim>
                                    <p:anim calcmode="lin" valueType="num">
                                      <p:cBhvr>
                                        <p:cTn id="71" dur="300" fill="hold"/>
                                        <p:tgtEl>
                                          <p:spTgt spid="16"/>
                                        </p:tgtEl>
                                        <p:attrNameLst>
                                          <p:attrName>ppt_w</p:attrName>
                                        </p:attrNameLst>
                                      </p:cBhvr>
                                      <p:tavLst>
                                        <p:tav tm="0">
                                          <p:val>
                                            <p:fltVal val="0"/>
                                          </p:val>
                                        </p:tav>
                                        <p:tav tm="100000">
                                          <p:val>
                                            <p:strVal val="#ppt_w"/>
                                          </p:val>
                                        </p:tav>
                                      </p:tavLst>
                                    </p:anim>
                                    <p:anim calcmode="lin" valueType="num">
                                      <p:cBhvr>
                                        <p:cTn id="72" dur="3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par>
                                <p:cTn id="73" presetID="14" presetClass="entr" presetSubtype="1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randombar(horizontal)">
                                      <p:cBhvr>
                                        <p:cTn id="75" dur="300"/>
                                        <p:tgtEl>
                                          <p:spTgt spid="40"/>
                                        </p:tgtEl>
                                      </p:cBhvr>
                                    </p:animEffect>
                                  </p:childTnLst>
                                </p:cTn>
                              </p:par>
                            </p:childTnLst>
                          </p:cTn>
                        </p:par>
                      </p:childTnLst>
                    </p:cTn>
                  </p:par>
                </p:childTnLst>
              </p:cTn>
              <p:nextCondLst>
                <p:cond evt="onClick" delay="0">
                  <p:tgtEl>
                    <p:spTgt spid="27"/>
                  </p:tgtEl>
                </p:cond>
              </p:nextCondLst>
            </p:seq>
          </p:childTnLst>
        </p:cTn>
      </p:par>
    </p:tnLst>
    <p:bldLst>
      <p:bldP spid="4" grpId="0" animBg="1"/>
      <p:bldP spid="10"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5EC9F-6945-4C1C-AA7C-7453BB2758EC}"/>
              </a:ext>
            </a:extLst>
          </p:cNvPr>
          <p:cNvSpPr/>
          <p:nvPr/>
        </p:nvSpPr>
        <p:spPr>
          <a:xfrm>
            <a:off x="1764799" y="568093"/>
            <a:ext cx="6624726" cy="1241822"/>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kern="1200" dirty="0">
                <a:solidFill>
                  <a:srgbClr val="FFFF00"/>
                </a:solidFill>
                <a:latin typeface="Times New Roman" panose="02020603050405020304" pitchFamily="18" charset="0"/>
                <a:cs typeface="Times New Roman" panose="02020603050405020304" pitchFamily="18" charset="0"/>
              </a:rPr>
              <a:t>Câu </a:t>
            </a:r>
            <a:r>
              <a:rPr lang="en-US" sz="2400" b="1" dirty="0">
                <a:solidFill>
                  <a:srgbClr val="FFFF00"/>
                </a:solidFill>
                <a:latin typeface="Times New Roman" panose="02020603050405020304" pitchFamily="18" charset="0"/>
                <a:cs typeface="Times New Roman" panose="02020603050405020304" pitchFamily="18" charset="0"/>
              </a:rPr>
              <a:t>7</a:t>
            </a:r>
            <a:r>
              <a:rPr lang="en-US" sz="2400" b="1" kern="1200" dirty="0">
                <a:solidFill>
                  <a:srgbClr val="FFFF00"/>
                </a:solidFill>
                <a:latin typeface="Times New Roman" panose="02020603050405020304" pitchFamily="18" charset="0"/>
                <a:cs typeface="Times New Roman" panose="02020603050405020304" pitchFamily="18" charset="0"/>
              </a:rPr>
              <a:t>. </a:t>
            </a:r>
            <a:r>
              <a:rPr lang="vi-VN" sz="1800" dirty="0">
                <a:solidFill>
                  <a:sysClr val="windowText" lastClr="000000"/>
                </a:solidFill>
                <a:latin typeface="Times New Roman" panose="02020603050405020304" pitchFamily="18" charset="0"/>
                <a:cs typeface="Times New Roman" panose="02020603050405020304" pitchFamily="18" charset="0"/>
              </a:rPr>
              <a:t>Người ta dùng gluco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để tráng ruột phích. Trung bình cần dùng 0,75 gam gluco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cho một ruột phích. Tính khối lượng Ag có trong ruột phích biết hiệu suất phản ứng là 80%.</a:t>
            </a:r>
            <a:endParaRPr lang="en-US" sz="1800" dirty="0">
              <a:solidFill>
                <a:sysClr val="windowText" lastClr="000000"/>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A. 0,36.		B. 0,72.		C. 0,9.		D. 0,45.</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4221D06-1EF2-4D96-8984-A264CC1AB220}"/>
              </a:ext>
            </a:extLst>
          </p:cNvPr>
          <p:cNvGrpSpPr/>
          <p:nvPr/>
        </p:nvGrpSpPr>
        <p:grpSpPr>
          <a:xfrm>
            <a:off x="1616758" y="473599"/>
            <a:ext cx="182603" cy="1362122"/>
            <a:chOff x="1291489" y="181189"/>
            <a:chExt cx="418877" cy="2666783"/>
          </a:xfrm>
        </p:grpSpPr>
        <p:grpSp>
          <p:nvGrpSpPr>
            <p:cNvPr id="6" name="Group 5">
              <a:extLst>
                <a:ext uri="{FF2B5EF4-FFF2-40B4-BE49-F238E27FC236}">
                  <a16:creationId xmlns:a16="http://schemas.microsoft.com/office/drawing/2014/main" id="{FEF17631-A589-4085-A0F9-79B7C351B6CC}"/>
                </a:ext>
              </a:extLst>
            </p:cNvPr>
            <p:cNvGrpSpPr/>
            <p:nvPr/>
          </p:nvGrpSpPr>
          <p:grpSpPr>
            <a:xfrm>
              <a:off x="1291489" y="1379570"/>
              <a:ext cx="339594" cy="286946"/>
              <a:chOff x="473930" y="3662327"/>
              <a:chExt cx="339594" cy="286946"/>
            </a:xfrm>
          </p:grpSpPr>
          <p:sp>
            <p:nvSpPr>
              <p:cNvPr id="8" name="Oval 7">
                <a:extLst>
                  <a:ext uri="{FF2B5EF4-FFF2-40B4-BE49-F238E27FC236}">
                    <a16:creationId xmlns:a16="http://schemas.microsoft.com/office/drawing/2014/main" id="{077820BB-8F36-4734-8013-6F9215DF06BC}"/>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FB61B216-1A8C-4EFD-9D51-290D7FB24973}"/>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 name="Left Bracket 6">
              <a:extLst>
                <a:ext uri="{FF2B5EF4-FFF2-40B4-BE49-F238E27FC236}">
                  <a16:creationId xmlns:a16="http://schemas.microsoft.com/office/drawing/2014/main" id="{F5C1DB1F-DB66-4298-96F9-DD8287E826E6}"/>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0" name="Left Bracket 9">
            <a:extLst>
              <a:ext uri="{FF2B5EF4-FFF2-40B4-BE49-F238E27FC236}">
                <a16:creationId xmlns:a16="http://schemas.microsoft.com/office/drawing/2014/main" id="{9EAFC218-4482-4CE4-A35E-D2253D5455D0}"/>
              </a:ext>
            </a:extLst>
          </p:cNvPr>
          <p:cNvSpPr/>
          <p:nvPr/>
        </p:nvSpPr>
        <p:spPr>
          <a:xfrm flipH="1">
            <a:off x="8350482" y="494702"/>
            <a:ext cx="93364" cy="1362120"/>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ADCAAC7-0F4A-40FB-84B9-63AE37FA1121}"/>
              </a:ext>
            </a:extLst>
          </p:cNvPr>
          <p:cNvGrpSpPr/>
          <p:nvPr/>
        </p:nvGrpSpPr>
        <p:grpSpPr>
          <a:xfrm>
            <a:off x="884364" y="1031230"/>
            <a:ext cx="341961" cy="2305852"/>
            <a:chOff x="363075" y="1032069"/>
            <a:chExt cx="455948" cy="3074469"/>
          </a:xfrm>
          <a:effectLst/>
        </p:grpSpPr>
        <p:cxnSp>
          <p:nvCxnSpPr>
            <p:cNvPr id="12" name="Straight Connector 11">
              <a:extLst>
                <a:ext uri="{FF2B5EF4-FFF2-40B4-BE49-F238E27FC236}">
                  <a16:creationId xmlns:a16="http://schemas.microsoft.com/office/drawing/2014/main" id="{ADE13781-A660-43B1-810B-6D02B19F8A15}"/>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E787868-0273-40E8-B76F-7B3AD101C892}"/>
                </a:ext>
              </a:extLst>
            </p:cNvPr>
            <p:cNvGrpSpPr/>
            <p:nvPr/>
          </p:nvGrpSpPr>
          <p:grpSpPr>
            <a:xfrm>
              <a:off x="363075" y="3650590"/>
              <a:ext cx="455948" cy="455948"/>
              <a:chOff x="249635" y="3085191"/>
              <a:chExt cx="286946" cy="286946"/>
            </a:xfrm>
          </p:grpSpPr>
          <p:sp>
            <p:nvSpPr>
              <p:cNvPr id="14" name="Oval 13">
                <a:extLst>
                  <a:ext uri="{FF2B5EF4-FFF2-40B4-BE49-F238E27FC236}">
                    <a16:creationId xmlns:a16="http://schemas.microsoft.com/office/drawing/2014/main" id="{7B40B068-66F1-410C-89DC-781E276571E4}"/>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04C39B7-C1E0-4E52-A565-28CF9471A794}"/>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6" name="Group 15">
            <a:extLst>
              <a:ext uri="{FF2B5EF4-FFF2-40B4-BE49-F238E27FC236}">
                <a16:creationId xmlns:a16="http://schemas.microsoft.com/office/drawing/2014/main" id="{2670C901-E967-4000-B155-EB04621FEC0A}"/>
              </a:ext>
            </a:extLst>
          </p:cNvPr>
          <p:cNvGrpSpPr/>
          <p:nvPr/>
        </p:nvGrpSpPr>
        <p:grpSpPr>
          <a:xfrm>
            <a:off x="1485850" y="3554763"/>
            <a:ext cx="5754329" cy="1115138"/>
            <a:chOff x="810527" y="2702543"/>
            <a:chExt cx="7672438" cy="3524135"/>
          </a:xfrm>
        </p:grpSpPr>
        <p:sp>
          <p:nvSpPr>
            <p:cNvPr id="17" name="Rectangle 16">
              <a:extLst>
                <a:ext uri="{FF2B5EF4-FFF2-40B4-BE49-F238E27FC236}">
                  <a16:creationId xmlns:a16="http://schemas.microsoft.com/office/drawing/2014/main" id="{1611FBFA-7AD0-4488-9282-79EF541F37F2}"/>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A6280D1E-7922-4401-8ED8-BBD39CAD9D43}"/>
                </a:ext>
              </a:extLst>
            </p:cNvPr>
            <p:cNvGrpSpPr/>
            <p:nvPr/>
          </p:nvGrpSpPr>
          <p:grpSpPr>
            <a:xfrm>
              <a:off x="1000913" y="2702543"/>
              <a:ext cx="4997001" cy="3524135"/>
              <a:chOff x="1376499" y="1825963"/>
              <a:chExt cx="3113455" cy="3268986"/>
            </a:xfrm>
          </p:grpSpPr>
          <p:sp>
            <p:nvSpPr>
              <p:cNvPr id="19" name="Rectangle 18">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20" name="Rectangle 19">
                <a:extLst>
                  <a:ext uri="{FF2B5EF4-FFF2-40B4-BE49-F238E27FC236}">
                    <a16:creationId xmlns:a16="http://schemas.microsoft.com/office/drawing/2014/main" id="{3121519C-295D-43DB-B910-CE6B5313D20F}"/>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grpSp>
      </p:grpSp>
      <p:grpSp>
        <p:nvGrpSpPr>
          <p:cNvPr id="22" name="Group 21">
            <a:extLst>
              <a:ext uri="{FF2B5EF4-FFF2-40B4-BE49-F238E27FC236}">
                <a16:creationId xmlns:a16="http://schemas.microsoft.com/office/drawing/2014/main" id="{1DB01DEE-0050-4632-AC49-A487F7F26D1D}"/>
              </a:ext>
            </a:extLst>
          </p:cNvPr>
          <p:cNvGrpSpPr/>
          <p:nvPr/>
        </p:nvGrpSpPr>
        <p:grpSpPr>
          <a:xfrm>
            <a:off x="685690" y="228299"/>
            <a:ext cx="811716" cy="811716"/>
            <a:chOff x="83662" y="159259"/>
            <a:chExt cx="1082288" cy="1082288"/>
          </a:xfrm>
        </p:grpSpPr>
        <p:sp>
          <p:nvSpPr>
            <p:cNvPr id="23" name="Oval 22">
              <a:extLst>
                <a:ext uri="{FF2B5EF4-FFF2-40B4-BE49-F238E27FC236}">
                  <a16:creationId xmlns:a16="http://schemas.microsoft.com/office/drawing/2014/main" id="{27A55931-9AEC-43EF-9BFA-846209C29E3D}"/>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DD18E48A-6489-408E-8E46-568565E36D22}"/>
                </a:ext>
              </a:extLst>
            </p:cNvPr>
            <p:cNvPicPr>
              <a:picLocks noChangeAspect="1"/>
            </p:cNvPicPr>
            <p:nvPr/>
          </p:nvPicPr>
          <p:blipFill>
            <a:blip r:embed="rId6">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25" name="Picture 24">
              <a:extLst>
                <a:ext uri="{FF2B5EF4-FFF2-40B4-BE49-F238E27FC236}">
                  <a16:creationId xmlns:a16="http://schemas.microsoft.com/office/drawing/2014/main" id="{EF041A0A-2835-4B00-AA04-A2965CB4EC29}"/>
                </a:ext>
              </a:extLst>
            </p:cNvPr>
            <p:cNvPicPr>
              <a:picLocks noChangeAspect="1"/>
            </p:cNvPicPr>
            <p:nvPr/>
          </p:nvPicPr>
          <p:blipFill>
            <a:blip r:embed="rId7">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26" name="TextBox 25">
              <a:extLst>
                <a:ext uri="{FF2B5EF4-FFF2-40B4-BE49-F238E27FC236}">
                  <a16:creationId xmlns:a16="http://schemas.microsoft.com/office/drawing/2014/main" id="{759227EE-2522-4780-A082-344F2848880E}"/>
                </a:ext>
              </a:extLst>
            </p:cNvPr>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p>
          </p:txBody>
        </p:sp>
      </p:grpSp>
      <p:sp>
        <p:nvSpPr>
          <p:cNvPr id="27" name="Parallelogram 26">
            <a:extLst>
              <a:ext uri="{FF2B5EF4-FFF2-40B4-BE49-F238E27FC236}">
                <a16:creationId xmlns:a16="http://schemas.microsoft.com/office/drawing/2014/main" id="{7C0EE55A-1B98-43DD-BF61-8E70A951D709}"/>
              </a:ext>
            </a:extLst>
          </p:cNvPr>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p>
        </p:txBody>
      </p:sp>
      <p:pic>
        <p:nvPicPr>
          <p:cNvPr id="28" name="Picture 115" descr="ALRMCLOK">
            <a:extLst>
              <a:ext uri="{FF2B5EF4-FFF2-40B4-BE49-F238E27FC236}">
                <a16:creationId xmlns:a16="http://schemas.microsoft.com/office/drawing/2014/main" id="{9A389D9C-FD97-40A6-927D-B7729445572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176">
            <a:extLst>
              <a:ext uri="{FF2B5EF4-FFF2-40B4-BE49-F238E27FC236}">
                <a16:creationId xmlns:a16="http://schemas.microsoft.com/office/drawing/2014/main" id="{AE778265-6554-419E-8148-4B4BF6B834B1}"/>
              </a:ext>
            </a:extLst>
          </p:cNvPr>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p>
        </p:txBody>
      </p:sp>
      <p:sp>
        <p:nvSpPr>
          <p:cNvPr id="30" name="Oval 176">
            <a:extLst>
              <a:ext uri="{FF2B5EF4-FFF2-40B4-BE49-F238E27FC236}">
                <a16:creationId xmlns:a16="http://schemas.microsoft.com/office/drawing/2014/main" id="{CFDBB738-0447-4C3E-81AC-AA6E29C93282}"/>
              </a:ext>
            </a:extLst>
          </p:cNvPr>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p>
        </p:txBody>
      </p:sp>
      <p:sp>
        <p:nvSpPr>
          <p:cNvPr id="31" name="Oval 176">
            <a:extLst>
              <a:ext uri="{FF2B5EF4-FFF2-40B4-BE49-F238E27FC236}">
                <a16:creationId xmlns:a16="http://schemas.microsoft.com/office/drawing/2014/main" id="{9BCD3885-8F1E-4A07-8513-702411138E9C}"/>
              </a:ext>
            </a:extLst>
          </p:cNvPr>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p>
        </p:txBody>
      </p:sp>
      <p:sp>
        <p:nvSpPr>
          <p:cNvPr id="32" name="Oval 176">
            <a:extLst>
              <a:ext uri="{FF2B5EF4-FFF2-40B4-BE49-F238E27FC236}">
                <a16:creationId xmlns:a16="http://schemas.microsoft.com/office/drawing/2014/main" id="{3B095AAE-F246-4EBA-940B-B35F87FD3443}"/>
              </a:ext>
            </a:extLst>
          </p:cNvPr>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p>
        </p:txBody>
      </p:sp>
      <p:sp>
        <p:nvSpPr>
          <p:cNvPr id="33" name="Oval 176">
            <a:extLst>
              <a:ext uri="{FF2B5EF4-FFF2-40B4-BE49-F238E27FC236}">
                <a16:creationId xmlns:a16="http://schemas.microsoft.com/office/drawing/2014/main" id="{C8CD0DAB-7D01-4E7E-949A-B2E4FE3F6AEE}"/>
              </a:ext>
            </a:extLst>
          </p:cNvPr>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p>
        </p:txBody>
      </p:sp>
      <p:sp>
        <p:nvSpPr>
          <p:cNvPr id="34" name="Oval 176">
            <a:extLst>
              <a:ext uri="{FF2B5EF4-FFF2-40B4-BE49-F238E27FC236}">
                <a16:creationId xmlns:a16="http://schemas.microsoft.com/office/drawing/2014/main" id="{5159C9CF-7FDB-4E9E-97E4-245B6D0922E6}"/>
              </a:ext>
            </a:extLst>
          </p:cNvPr>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p>
        </p:txBody>
      </p:sp>
      <p:sp>
        <p:nvSpPr>
          <p:cNvPr id="35" name="Oval 176">
            <a:extLst>
              <a:ext uri="{FF2B5EF4-FFF2-40B4-BE49-F238E27FC236}">
                <a16:creationId xmlns:a16="http://schemas.microsoft.com/office/drawing/2014/main" id="{D4E283F5-6177-451E-9F68-83978D98D2B0}"/>
              </a:ext>
            </a:extLst>
          </p:cNvPr>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p>
        </p:txBody>
      </p:sp>
      <p:sp>
        <p:nvSpPr>
          <p:cNvPr id="36" name="Oval 176">
            <a:extLst>
              <a:ext uri="{FF2B5EF4-FFF2-40B4-BE49-F238E27FC236}">
                <a16:creationId xmlns:a16="http://schemas.microsoft.com/office/drawing/2014/main" id="{AEB7CE4A-26EC-443A-A2A3-E82E8F7213DB}"/>
              </a:ext>
            </a:extLst>
          </p:cNvPr>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p>
        </p:txBody>
      </p:sp>
      <p:sp>
        <p:nvSpPr>
          <p:cNvPr id="37" name="Oval 176">
            <a:extLst>
              <a:ext uri="{FF2B5EF4-FFF2-40B4-BE49-F238E27FC236}">
                <a16:creationId xmlns:a16="http://schemas.microsoft.com/office/drawing/2014/main" id="{87B6FA19-BD63-4CC8-ADD2-33B224E2A74D}"/>
              </a:ext>
            </a:extLst>
          </p:cNvPr>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p>
        </p:txBody>
      </p:sp>
      <p:sp>
        <p:nvSpPr>
          <p:cNvPr id="38" name="Oval 176">
            <a:extLst>
              <a:ext uri="{FF2B5EF4-FFF2-40B4-BE49-F238E27FC236}">
                <a16:creationId xmlns:a16="http://schemas.microsoft.com/office/drawing/2014/main" id="{8A30BAB9-A0D7-45ED-A4C7-518E5598B9F1}"/>
              </a:ext>
            </a:extLst>
          </p:cNvPr>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p>
        </p:txBody>
      </p:sp>
      <p:sp>
        <p:nvSpPr>
          <p:cNvPr id="39" name="Oval 176">
            <a:extLst>
              <a:ext uri="{FF2B5EF4-FFF2-40B4-BE49-F238E27FC236}">
                <a16:creationId xmlns:a16="http://schemas.microsoft.com/office/drawing/2014/main" id="{4D858291-3E87-4AE0-8A4D-C1CC1BC58668}"/>
              </a:ext>
            </a:extLst>
          </p:cNvPr>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p>
        </p:txBody>
      </p:sp>
      <p:grpSp>
        <p:nvGrpSpPr>
          <p:cNvPr id="42" name="Group 41"/>
          <p:cNvGrpSpPr/>
          <p:nvPr/>
        </p:nvGrpSpPr>
        <p:grpSpPr>
          <a:xfrm>
            <a:off x="1492410" y="1946501"/>
            <a:ext cx="7287908" cy="1521356"/>
            <a:chOff x="1492410" y="1946501"/>
            <a:chExt cx="7287908" cy="1521356"/>
          </a:xfrm>
        </p:grpSpPr>
        <p:sp>
          <p:nvSpPr>
            <p:cNvPr id="40" name="Rectangle 39">
              <a:extLst>
                <a:ext uri="{FF2B5EF4-FFF2-40B4-BE49-F238E27FC236}">
                  <a16:creationId xmlns:a16="http://schemas.microsoft.com/office/drawing/2014/main" id="{AF07E13E-D619-4DDD-AEED-DAF6B9AD6D4B}"/>
                </a:ext>
              </a:extLst>
            </p:cNvPr>
            <p:cNvSpPr/>
            <p:nvPr/>
          </p:nvSpPr>
          <p:spPr>
            <a:xfrm>
              <a:off x="1492410" y="1946501"/>
              <a:ext cx="7287908" cy="1521356"/>
            </a:xfrm>
            <a:prstGeom prst="rect">
              <a:avLst/>
            </a:prstGeom>
            <a:solidFill>
              <a:srgbClr val="00B0F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100" kern="1200" dirty="0">
                <a:solidFill>
                  <a:schemeClr val="tx1"/>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9"/>
            <a:stretch>
              <a:fillRect/>
            </a:stretch>
          </p:blipFill>
          <p:spPr>
            <a:xfrm>
              <a:off x="2021031" y="1990616"/>
              <a:ext cx="4424099" cy="1346465"/>
            </a:xfrm>
            <a:prstGeom prst="rect">
              <a:avLst/>
            </a:prstGeom>
          </p:spPr>
        </p:pic>
      </p:grpSp>
    </p:spTree>
    <p:extLst>
      <p:ext uri="{BB962C8B-B14F-4D97-AF65-F5344CB8AC3E}">
        <p14:creationId xmlns:p14="http://schemas.microsoft.com/office/powerpoint/2010/main" val="34273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 fill="hold"/>
                                        <p:tgtEl>
                                          <p:spTgt spid="22"/>
                                        </p:tgtEl>
                                        <p:attrNameLst>
                                          <p:attrName>ppt_w</p:attrName>
                                        </p:attrNameLst>
                                      </p:cBhvr>
                                      <p:tavLst>
                                        <p:tav tm="0">
                                          <p:val>
                                            <p:fltVal val="0"/>
                                          </p:val>
                                        </p:tav>
                                        <p:tav tm="100000">
                                          <p:val>
                                            <p:strVal val="#ppt_w"/>
                                          </p:val>
                                        </p:tav>
                                      </p:tavLst>
                                    </p:anim>
                                    <p:anim calcmode="lin" valueType="num">
                                      <p:cBhvr>
                                        <p:cTn id="8" dur="200" fill="hold"/>
                                        <p:tgtEl>
                                          <p:spTgt spid="22"/>
                                        </p:tgtEl>
                                        <p:attrNameLst>
                                          <p:attrName>ppt_h</p:attrName>
                                        </p:attrNameLst>
                                      </p:cBhvr>
                                      <p:tavLst>
                                        <p:tav tm="0">
                                          <p:val>
                                            <p:fltVal val="0"/>
                                          </p:val>
                                        </p:tav>
                                        <p:tav tm="100000">
                                          <p:val>
                                            <p:strVal val="#ppt_h"/>
                                          </p:val>
                                        </p:tav>
                                      </p:tavLst>
                                    </p:anim>
                                    <p:anim calcmode="lin" valueType="num">
                                      <p:cBhvr>
                                        <p:cTn id="9" dur="200" fill="hold"/>
                                        <p:tgtEl>
                                          <p:spTgt spid="22"/>
                                        </p:tgtEl>
                                        <p:attrNameLst>
                                          <p:attrName>style.rotation</p:attrName>
                                        </p:attrNameLst>
                                      </p:cBhvr>
                                      <p:tavLst>
                                        <p:tav tm="0">
                                          <p:val>
                                            <p:fltVal val="360"/>
                                          </p:val>
                                        </p:tav>
                                        <p:tav tm="100000">
                                          <p:val>
                                            <p:fltVal val="0"/>
                                          </p:val>
                                        </p:tav>
                                      </p:tavLst>
                                    </p:anim>
                                    <p:animEffect transition="in" filter="fade">
                                      <p:cBhvr>
                                        <p:cTn id="10" dur="2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200"/>
                                        <p:tgtEl>
                                          <p:spTgt spid="5"/>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 fill="hold"/>
                                        <p:tgtEl>
                                          <p:spTgt spid="10"/>
                                        </p:tgtEl>
                                        <p:attrNameLst>
                                          <p:attrName>ppt_x</p:attrName>
                                        </p:attrNameLst>
                                      </p:cBhvr>
                                      <p:tavLst>
                                        <p:tav tm="0">
                                          <p:val>
                                            <p:strVal val="0-#ppt_w/2"/>
                                          </p:val>
                                        </p:tav>
                                        <p:tav tm="100000">
                                          <p:val>
                                            <p:strVal val="#ppt_x"/>
                                          </p:val>
                                        </p:tav>
                                      </p:tavLst>
                                    </p:anim>
                                    <p:anim calcmode="lin" valueType="num">
                                      <p:cBhvr additive="base">
                                        <p:cTn id="18" dur="200" fill="hold"/>
                                        <p:tgtEl>
                                          <p:spTgt spid="10"/>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300"/>
                                        <p:tgtEl>
                                          <p:spTgt spid="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1000"/>
                                        <p:tgtEl>
                                          <p:spTgt spid="42"/>
                                        </p:tgtEl>
                                      </p:cBhvr>
                                    </p:animEffect>
                                    <p:anim calcmode="lin" valueType="num">
                                      <p:cBhvr>
                                        <p:cTn id="65" dur="1000" fill="hold"/>
                                        <p:tgtEl>
                                          <p:spTgt spid="42"/>
                                        </p:tgtEl>
                                        <p:attrNameLst>
                                          <p:attrName>ppt_x</p:attrName>
                                        </p:attrNameLst>
                                      </p:cBhvr>
                                      <p:tavLst>
                                        <p:tav tm="0">
                                          <p:val>
                                            <p:strVal val="#ppt_x"/>
                                          </p:val>
                                        </p:tav>
                                        <p:tav tm="100000">
                                          <p:val>
                                            <p:strVal val="#ppt_x"/>
                                          </p:val>
                                        </p:tav>
                                      </p:tavLst>
                                    </p:anim>
                                    <p:anim calcmode="lin" valueType="num">
                                      <p:cBhvr>
                                        <p:cTn id="6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up)">
                                      <p:cBhvr>
                                        <p:cTn id="72" dur="200"/>
                                        <p:tgtEl>
                                          <p:spTgt spid="11"/>
                                        </p:tgtEl>
                                      </p:cBhvr>
                                    </p:animEffect>
                                  </p:childTnLst>
                                </p:cTn>
                              </p:par>
                            </p:childTnLst>
                          </p:cTn>
                        </p:par>
                        <p:par>
                          <p:cTn id="73" fill="hold">
                            <p:stCondLst>
                              <p:cond delay="200"/>
                            </p:stCondLst>
                            <p:childTnLst>
                              <p:par>
                                <p:cTn id="74" presetID="17" presetClass="entr" presetSubtype="8"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300" fill="hold"/>
                                        <p:tgtEl>
                                          <p:spTgt spid="16"/>
                                        </p:tgtEl>
                                        <p:attrNameLst>
                                          <p:attrName>ppt_x</p:attrName>
                                        </p:attrNameLst>
                                      </p:cBhvr>
                                      <p:tavLst>
                                        <p:tav tm="0">
                                          <p:val>
                                            <p:strVal val="#ppt_x-#ppt_w/2"/>
                                          </p:val>
                                        </p:tav>
                                        <p:tav tm="100000">
                                          <p:val>
                                            <p:strVal val="#ppt_x"/>
                                          </p:val>
                                        </p:tav>
                                      </p:tavLst>
                                    </p:anim>
                                    <p:anim calcmode="lin" valueType="num">
                                      <p:cBhvr>
                                        <p:cTn id="77" dur="300" fill="hold"/>
                                        <p:tgtEl>
                                          <p:spTgt spid="16"/>
                                        </p:tgtEl>
                                        <p:attrNameLst>
                                          <p:attrName>ppt_y</p:attrName>
                                        </p:attrNameLst>
                                      </p:cBhvr>
                                      <p:tavLst>
                                        <p:tav tm="0">
                                          <p:val>
                                            <p:strVal val="#ppt_y"/>
                                          </p:val>
                                        </p:tav>
                                        <p:tav tm="100000">
                                          <p:val>
                                            <p:strVal val="#ppt_y"/>
                                          </p:val>
                                        </p:tav>
                                      </p:tavLst>
                                    </p:anim>
                                    <p:anim calcmode="lin" valueType="num">
                                      <p:cBhvr>
                                        <p:cTn id="78" dur="300" fill="hold"/>
                                        <p:tgtEl>
                                          <p:spTgt spid="16"/>
                                        </p:tgtEl>
                                        <p:attrNameLst>
                                          <p:attrName>ppt_w</p:attrName>
                                        </p:attrNameLst>
                                      </p:cBhvr>
                                      <p:tavLst>
                                        <p:tav tm="0">
                                          <p:val>
                                            <p:fltVal val="0"/>
                                          </p:val>
                                        </p:tav>
                                        <p:tav tm="100000">
                                          <p:val>
                                            <p:strVal val="#ppt_w"/>
                                          </p:val>
                                        </p:tav>
                                      </p:tavLst>
                                    </p:anim>
                                    <p:anim calcmode="lin" valueType="num">
                                      <p:cBhvr>
                                        <p:cTn id="79" dur="3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7"/>
                  </p:tgtEl>
                </p:cond>
              </p:nextCondLst>
            </p:seq>
          </p:childTnLst>
        </p:cTn>
      </p:par>
    </p:tnLst>
    <p:bldLst>
      <p:bldP spid="4" grpId="0" animBg="1"/>
      <p:bldP spid="10"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70C901-E967-4000-B155-EB04621FEC0A}"/>
              </a:ext>
            </a:extLst>
          </p:cNvPr>
          <p:cNvGrpSpPr/>
          <p:nvPr/>
        </p:nvGrpSpPr>
        <p:grpSpPr>
          <a:xfrm>
            <a:off x="700063" y="580645"/>
            <a:ext cx="7743875" cy="3865767"/>
            <a:chOff x="810526" y="2702543"/>
            <a:chExt cx="10325167" cy="12216857"/>
          </a:xfrm>
        </p:grpSpPr>
        <p:sp>
          <p:nvSpPr>
            <p:cNvPr id="9" name="Rectangle 8">
              <a:extLst>
                <a:ext uri="{FF2B5EF4-FFF2-40B4-BE49-F238E27FC236}">
                  <a16:creationId xmlns:a16="http://schemas.microsoft.com/office/drawing/2014/main" id="{1611FBFA-7AD0-4488-9282-79EF541F37F2}"/>
                </a:ext>
              </a:extLst>
            </p:cNvPr>
            <p:cNvSpPr/>
            <p:nvPr/>
          </p:nvSpPr>
          <p:spPr>
            <a:xfrm>
              <a:off x="810526" y="3948342"/>
              <a:ext cx="10325167" cy="10848898"/>
            </a:xfrm>
            <a:prstGeom prst="rect">
              <a:avLst/>
            </a:prstGeom>
            <a:solidFill>
              <a:srgbClr val="FFCCFF"/>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A6280D1E-7922-4401-8ED8-BBD39CAD9D43}"/>
                </a:ext>
              </a:extLst>
            </p:cNvPr>
            <p:cNvGrpSpPr/>
            <p:nvPr/>
          </p:nvGrpSpPr>
          <p:grpSpPr>
            <a:xfrm>
              <a:off x="1000913" y="2702543"/>
              <a:ext cx="4997001" cy="12216857"/>
              <a:chOff x="1376499" y="1825963"/>
              <a:chExt cx="3113455" cy="11332351"/>
            </a:xfrm>
          </p:grpSpPr>
          <p:sp>
            <p:nvSpPr>
              <p:cNvPr id="11" name="Rectangle 10">
                <a:extLst>
                  <a:ext uri="{FF2B5EF4-FFF2-40B4-BE49-F238E27FC236}">
                    <a16:creationId xmlns:a16="http://schemas.microsoft.com/office/drawing/2014/main" id="{7BC702A5-AA70-4EF1-8070-3CA8F57E731A}"/>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p>
            </p:txBody>
          </p:sp>
          <p:sp>
            <p:nvSpPr>
              <p:cNvPr id="12" name="Rectangle 11">
                <a:extLst>
                  <a:ext uri="{FF2B5EF4-FFF2-40B4-BE49-F238E27FC236}">
                    <a16:creationId xmlns:a16="http://schemas.microsoft.com/office/drawing/2014/main" id="{3121519C-295D-43DB-B910-CE6B5313D20F}"/>
                  </a:ext>
                </a:extLst>
              </p:cNvPr>
              <p:cNvSpPr/>
              <p:nvPr/>
            </p:nvSpPr>
            <p:spPr>
              <a:xfrm>
                <a:off x="1376499" y="12931683"/>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6961F00-DDAB-4D24-B7F7-2565998B4568}"/>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dirty="0" err="1">
                    <a:solidFill>
                      <a:schemeClr val="tx1">
                        <a:lumMod val="65000"/>
                        <a:lumOff val="35000"/>
                      </a:schemeClr>
                    </a:solidFill>
                    <a:latin typeface="Times New Roman" panose="02020603050405020304" pitchFamily="18" charset="0"/>
                    <a:cs typeface="Times New Roman" panose="02020603050405020304" pitchFamily="18" charset="0"/>
                  </a:rPr>
                  <a:t>Nhiệm</a:t>
                </a:r>
                <a:r>
                  <a:rPr lang="en-US" sz="1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1800" b="1" dirty="0" err="1">
                    <a:solidFill>
                      <a:schemeClr val="tx1">
                        <a:lumMod val="65000"/>
                        <a:lumOff val="35000"/>
                      </a:schemeClr>
                    </a:solidFill>
                    <a:latin typeface="Times New Roman" panose="02020603050405020304" pitchFamily="18" charset="0"/>
                    <a:cs typeface="Times New Roman" panose="02020603050405020304" pitchFamily="18" charset="0"/>
                  </a:rPr>
                  <a:t>vụ</a:t>
                </a:r>
                <a:br>
                  <a:rPr lang="en-US" sz="1800" b="1"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1800" b="1" dirty="0" err="1">
                    <a:solidFill>
                      <a:schemeClr val="tx1">
                        <a:lumMod val="65000"/>
                        <a:lumOff val="35000"/>
                      </a:schemeClr>
                    </a:solidFill>
                    <a:latin typeface="Times New Roman" panose="02020603050405020304" pitchFamily="18" charset="0"/>
                    <a:cs typeface="Times New Roman" panose="02020603050405020304" pitchFamily="18" charset="0"/>
                  </a:rPr>
                  <a:t>màu</a:t>
                </a:r>
                <a:r>
                  <a:rPr lang="en-US" sz="1800" b="1" dirty="0">
                    <a:solidFill>
                      <a:schemeClr val="tx1">
                        <a:lumMod val="65000"/>
                        <a:lumOff val="35000"/>
                      </a:schemeClr>
                    </a:solidFill>
                    <a:latin typeface="Times New Roman" panose="02020603050405020304" pitchFamily="18" charset="0"/>
                    <a:cs typeface="Times New Roman" panose="02020603050405020304" pitchFamily="18" charset="0"/>
                  </a:rPr>
                  <a:t> caramel</a:t>
                </a:r>
                <a:endParaRPr lang="en-US" sz="1800" b="1" kern="1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grpSp>
      <p:pic>
        <p:nvPicPr>
          <p:cNvPr id="14" name="Picture 2">
            <a:extLst>
              <a:ext uri="{FF2B5EF4-FFF2-40B4-BE49-F238E27FC236}">
                <a16:creationId xmlns:a16="http://schemas.microsoft.com/office/drawing/2014/main" id="{EA492D4E-7448-426F-813B-5363BA765A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46" b="89768" l="5527" r="89846">
                        <a14:foregroundMark x1="9254" y1="47104" x2="9769" y2="47490"/>
                        <a14:foregroundMark x1="5527" y1="45367" x2="10668" y2="47104"/>
                        <a14:foregroundMark x1="59897" y1="45946" x2="67224" y2="45560"/>
                        <a14:foregroundMark x1="67224" y1="45560" x2="67609" y2="45174"/>
                        <a14:foregroundMark x1="57455" y1="35907" x2="57455" y2="35907"/>
                        <a14:foregroundMark x1="70180" y1="47876" x2="70180" y2="47876"/>
                        <a14:foregroundMark x1="78535" y1="38417" x2="78535" y2="38417"/>
                        <a14:foregroundMark x1="84062" y1="43629" x2="78021" y2="49035"/>
                        <a14:foregroundMark x1="78021" y1="49035" x2="76992" y2="51544"/>
                      </a14:backgroundRemoval>
                    </a14:imgEffect>
                  </a14:imgLayer>
                </a14:imgProps>
              </a:ext>
              <a:ext uri="{28A0092B-C50C-407E-A947-70E740481C1C}">
                <a14:useLocalDpi xmlns:a14="http://schemas.microsoft.com/office/drawing/2010/main" val="0"/>
              </a:ext>
            </a:extLst>
          </a:blip>
          <a:srcRect/>
          <a:stretch>
            <a:fillRect/>
          </a:stretch>
        </p:blipFill>
        <p:spPr bwMode="auto">
          <a:xfrm>
            <a:off x="1709243" y="2149244"/>
            <a:ext cx="5461275" cy="36361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4D7347E-4771-4502-9DB9-BE9F57B0956F}"/>
              </a:ext>
            </a:extLst>
          </p:cNvPr>
          <p:cNvSpPr txBox="1"/>
          <p:nvPr/>
        </p:nvSpPr>
        <p:spPr>
          <a:xfrm>
            <a:off x="991343" y="1445873"/>
            <a:ext cx="6897077" cy="507831"/>
          </a:xfrm>
          <a:prstGeom prst="rect">
            <a:avLst/>
          </a:prstGeom>
          <a:noFill/>
        </p:spPr>
        <p:txBody>
          <a:bodyPr wrap="square" rtlCol="0">
            <a:spAutoFit/>
          </a:bodyPr>
          <a:lstStyle/>
          <a:p>
            <a:pPr algn="ctr" defTabSz="685800">
              <a:buClrTx/>
              <a:defRPr/>
            </a:pPr>
            <a:r>
              <a:rPr lang="en-US" sz="2700" b="1" kern="1200" dirty="0">
                <a:latin typeface="Times New Roman" panose="02020603050405020304" pitchFamily="18" charset="0"/>
                <a:ea typeface="+mn-ea"/>
                <a:cs typeface="Times New Roman" panose="02020603050405020304" pitchFamily="18" charset="0"/>
              </a:rPr>
              <a:t>Dùng đường cát hòa tan vào nước và đun lên</a:t>
            </a:r>
          </a:p>
        </p:txBody>
      </p:sp>
      <p:sp>
        <p:nvSpPr>
          <p:cNvPr id="16" name="TextBox 15">
            <a:extLst>
              <a:ext uri="{FF2B5EF4-FFF2-40B4-BE49-F238E27FC236}">
                <a16:creationId xmlns:a16="http://schemas.microsoft.com/office/drawing/2014/main" id="{66EE7637-72A8-4049-B4E8-BE12888222C5}"/>
              </a:ext>
            </a:extLst>
          </p:cNvPr>
          <p:cNvSpPr txBox="1"/>
          <p:nvPr/>
        </p:nvSpPr>
        <p:spPr>
          <a:xfrm>
            <a:off x="2029282" y="2409018"/>
            <a:ext cx="4821199" cy="757130"/>
          </a:xfrm>
          <a:prstGeom prst="rect">
            <a:avLst/>
          </a:prstGeom>
          <a:noFill/>
        </p:spPr>
        <p:txBody>
          <a:bodyPr wrap="square" rtlCol="0">
            <a:spAutoFit/>
          </a:bodyPr>
          <a:lstStyle/>
          <a:p>
            <a:pPr algn="ctr" defTabSz="685800">
              <a:lnSpc>
                <a:spcPct val="120000"/>
              </a:lnSpc>
              <a:buClrTx/>
              <a:defRPr/>
            </a:pPr>
            <a:r>
              <a:rPr lang="en-US" sz="1800" b="1" kern="1200" dirty="0" err="1">
                <a:latin typeface="Times New Roman" panose="02020603050405020304" pitchFamily="18" charset="0"/>
                <a:cs typeface="Times New Roman" panose="02020603050405020304" pitchFamily="18" charset="0"/>
              </a:rPr>
              <a:t>Lưu</a:t>
            </a:r>
            <a:r>
              <a:rPr lang="en-US" sz="1800" b="1" kern="1200" dirty="0">
                <a:latin typeface="Times New Roman" panose="02020603050405020304" pitchFamily="18" charset="0"/>
                <a:cs typeface="Times New Roman" panose="02020603050405020304" pitchFamily="18" charset="0"/>
              </a:rPr>
              <a:t> ý: </a:t>
            </a:r>
            <a:r>
              <a:rPr lang="en-US" sz="1800" kern="1200" dirty="0" err="1">
                <a:latin typeface="Times New Roman" panose="02020603050405020304" pitchFamily="18" charset="0"/>
                <a:cs typeface="Times New Roman" panose="02020603050405020304" pitchFamily="18" charset="0"/>
              </a:rPr>
              <a:t>khi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đun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sôi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bắt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đầu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nhỏ</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thập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mẫu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tương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tự</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hình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dưới</a:t>
            </a:r>
            <a:endParaRPr lang="en-US" sz="1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2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ppt_x</p:attrName>
                                        </p:attrNameLst>
                                      </p:cBhvr>
                                      <p:tavLst>
                                        <p:tav tm="0">
                                          <p:val>
                                            <p:strVal val="#ppt_x-#ppt_w/2"/>
                                          </p:val>
                                        </p:tav>
                                        <p:tav tm="100000">
                                          <p:val>
                                            <p:strVal val="#ppt_x"/>
                                          </p:val>
                                        </p:tav>
                                      </p:tavLst>
                                    </p:anim>
                                    <p:anim calcmode="lin" valueType="num">
                                      <p:cBhvr>
                                        <p:cTn id="8" dur="300" fill="hold"/>
                                        <p:tgtEl>
                                          <p:spTgt spid="8"/>
                                        </p:tgtEl>
                                        <p:attrNameLst>
                                          <p:attrName>ppt_y</p:attrName>
                                        </p:attrNameLst>
                                      </p:cBhvr>
                                      <p:tavLst>
                                        <p:tav tm="0">
                                          <p:val>
                                            <p:strVal val="#ppt_y"/>
                                          </p:val>
                                        </p:tav>
                                        <p:tav tm="100000">
                                          <p:val>
                                            <p:strVal val="#ppt_y"/>
                                          </p:val>
                                        </p:tav>
                                      </p:tavLst>
                                    </p:anim>
                                    <p:anim calcmode="lin" valueType="num">
                                      <p:cBhvr>
                                        <p:cTn id="9" dur="300" fill="hold"/>
                                        <p:tgtEl>
                                          <p:spTgt spid="8"/>
                                        </p:tgtEl>
                                        <p:attrNameLst>
                                          <p:attrName>ppt_w</p:attrName>
                                        </p:attrNameLst>
                                      </p:cBhvr>
                                      <p:tavLst>
                                        <p:tav tm="0">
                                          <p:val>
                                            <p:fltVal val="0"/>
                                          </p:val>
                                        </p:tav>
                                        <p:tav tm="100000">
                                          <p:val>
                                            <p:strVal val="#ppt_w"/>
                                          </p:val>
                                        </p:tav>
                                      </p:tavLst>
                                    </p:anim>
                                    <p:anim calcmode="lin" valueType="num">
                                      <p:cBhvr>
                                        <p:cTn id="10" dur="3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fins__success-2.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p:cTn id="2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6">
                                            <p:txEl>
                                              <p:pRg st="0" end="0"/>
                                            </p:txEl>
                                          </p:spTgt>
                                        </p:tgtEl>
                                      </p:cBhvr>
                                    </p:animEffect>
                                  </p:childTnLst>
                                </p:cTn>
                              </p:par>
                              <p:par>
                                <p:cTn id="26" presetID="16" presetClass="entr" presetSubtype="37"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out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72"/>
        <p:cNvGrpSpPr/>
        <p:nvPr/>
      </p:nvGrpSpPr>
      <p:grpSpPr>
        <a:xfrm>
          <a:off x="0" y="0"/>
          <a:ext cx="0" cy="0"/>
          <a:chOff x="0" y="0"/>
          <a:chExt cx="0" cy="0"/>
        </a:xfrm>
      </p:grpSpPr>
      <p:sp>
        <p:nvSpPr>
          <p:cNvPr id="5173" name="Google Shape;5173;p32"/>
          <p:cNvSpPr txBox="1">
            <a:spLocks noGrp="1"/>
          </p:cNvSpPr>
          <p:nvPr>
            <p:ph type="title"/>
          </p:nvPr>
        </p:nvSpPr>
        <p:spPr>
          <a:xfrm>
            <a:off x="2348253" y="1234063"/>
            <a:ext cx="627300"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chemeClr val="tx1"/>
                </a:solidFill>
                <a:latin typeface="Times New Roman" panose="02020603050405020304" pitchFamily="18" charset="0"/>
                <a:cs typeface="Times New Roman" panose="02020603050405020304" pitchFamily="18" charset="0"/>
              </a:rPr>
              <a:t>I.</a:t>
            </a:r>
            <a:endParaRPr sz="3600" dirty="0">
              <a:solidFill>
                <a:schemeClr val="tx1"/>
              </a:solidFill>
              <a:latin typeface="Times New Roman" panose="02020603050405020304" pitchFamily="18" charset="0"/>
              <a:cs typeface="Times New Roman" panose="02020603050405020304" pitchFamily="18" charset="0"/>
            </a:endParaRPr>
          </a:p>
        </p:txBody>
      </p:sp>
      <p:sp>
        <p:nvSpPr>
          <p:cNvPr id="5175" name="Google Shape;5175;p32"/>
          <p:cNvSpPr txBox="1">
            <a:spLocks noGrp="1"/>
          </p:cNvSpPr>
          <p:nvPr>
            <p:ph type="title" idx="2"/>
          </p:nvPr>
        </p:nvSpPr>
        <p:spPr>
          <a:xfrm>
            <a:off x="6470560" y="1308743"/>
            <a:ext cx="738504"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chemeClr val="tx1"/>
                </a:solidFill>
                <a:latin typeface="Times New Roman" panose="02020603050405020304" pitchFamily="18" charset="0"/>
                <a:cs typeface="Times New Roman" panose="02020603050405020304" pitchFamily="18" charset="0"/>
              </a:rPr>
              <a:t>II.</a:t>
            </a:r>
            <a:endParaRPr sz="3600">
              <a:solidFill>
                <a:schemeClr val="tx1"/>
              </a:solidFill>
              <a:latin typeface="Times New Roman" panose="02020603050405020304" pitchFamily="18" charset="0"/>
              <a:cs typeface="Times New Roman" panose="02020603050405020304" pitchFamily="18" charset="0"/>
            </a:endParaRPr>
          </a:p>
        </p:txBody>
      </p:sp>
      <p:sp>
        <p:nvSpPr>
          <p:cNvPr id="5181" name="Google Shape;5181;p32"/>
          <p:cNvSpPr txBox="1">
            <a:spLocks noGrp="1"/>
          </p:cNvSpPr>
          <p:nvPr>
            <p:ph type="title" idx="8"/>
          </p:nvPr>
        </p:nvSpPr>
        <p:spPr>
          <a:xfrm>
            <a:off x="3916317" y="3219353"/>
            <a:ext cx="927347"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chemeClr val="tx1"/>
                </a:solidFill>
                <a:latin typeface="Times New Roman" panose="02020603050405020304" pitchFamily="18" charset="0"/>
                <a:cs typeface="Times New Roman" panose="02020603050405020304" pitchFamily="18" charset="0"/>
              </a:rPr>
              <a:t>III.</a:t>
            </a:r>
            <a:endParaRPr sz="3600" dirty="0">
              <a:solidFill>
                <a:schemeClr val="tx1"/>
              </a:solidFill>
              <a:latin typeface="Times New Roman" panose="02020603050405020304" pitchFamily="18" charset="0"/>
              <a:cs typeface="Times New Roman" panose="02020603050405020304" pitchFamily="18" charset="0"/>
            </a:endParaRPr>
          </a:p>
        </p:txBody>
      </p:sp>
      <p:sp>
        <p:nvSpPr>
          <p:cNvPr id="5185" name="Google Shape;5185;p32"/>
          <p:cNvSpPr txBox="1">
            <a:spLocks noGrp="1"/>
          </p:cNvSpPr>
          <p:nvPr>
            <p:ph type="title" idx="15"/>
          </p:nvPr>
        </p:nvSpPr>
        <p:spPr>
          <a:xfrm>
            <a:off x="745972" y="6956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rPr>
              <a:t>NỘI DUNG BÀI HỌC</a:t>
            </a:r>
            <a:endParaRPr dirty="0"/>
          </a:p>
        </p:txBody>
      </p:sp>
      <p:sp>
        <p:nvSpPr>
          <p:cNvPr id="5186" name="Google Shape;5186;p32"/>
          <p:cNvSpPr txBox="1">
            <a:spLocks noGrp="1"/>
          </p:cNvSpPr>
          <p:nvPr>
            <p:ph type="subTitle" idx="16"/>
          </p:nvPr>
        </p:nvSpPr>
        <p:spPr>
          <a:xfrm>
            <a:off x="973639" y="2227157"/>
            <a:ext cx="3138622" cy="450900"/>
          </a:xfrm>
          <a:prstGeom prst="rect">
            <a:avLst/>
          </a:prstGeom>
        </p:spPr>
        <p:txBody>
          <a:bodyPr spcFirstLastPara="1" wrap="square" lIns="91425" tIns="91425" rIns="91425" bIns="91425"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Khái niệm </a:t>
            </a:r>
            <a:r>
              <a:rPr kumimoji="0" lang="vi-VN" altLang="en-US" sz="36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carbohydrate</a:t>
            </a:r>
            <a:endParaRPr kumimoji="0" lang="vi-VN" altLang="en-US" sz="3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191" name="Google Shape;5191;p32"/>
          <p:cNvSpPr txBox="1">
            <a:spLocks noGrp="1"/>
          </p:cNvSpPr>
          <p:nvPr>
            <p:ph type="subTitle" idx="21"/>
          </p:nvPr>
        </p:nvSpPr>
        <p:spPr>
          <a:xfrm>
            <a:off x="3290828" y="3857562"/>
            <a:ext cx="2336400" cy="45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solidFill>
                  <a:schemeClr val="tx1"/>
                </a:solidFill>
                <a:latin typeface="Times New Roman" panose="02020603050405020304" pitchFamily="18" charset="0"/>
                <a:cs typeface="Times New Roman" panose="02020603050405020304" pitchFamily="18" charset="0"/>
              </a:rPr>
              <a:t>C</a:t>
            </a:r>
            <a:r>
              <a:rPr lang="en" sz="3600" dirty="0">
                <a:solidFill>
                  <a:schemeClr val="tx1"/>
                </a:solidFill>
                <a:latin typeface="Times New Roman" panose="02020603050405020304" pitchFamily="18" charset="0"/>
                <a:cs typeface="Times New Roman" panose="02020603050405020304" pitchFamily="18" charset="0"/>
              </a:rPr>
              <a:t>ủng cố</a:t>
            </a:r>
            <a:endParaRPr sz="3600" dirty="0">
              <a:solidFill>
                <a:schemeClr val="tx1"/>
              </a:solidFill>
              <a:latin typeface="Times New Roman" panose="02020603050405020304" pitchFamily="18" charset="0"/>
              <a:cs typeface="Times New Roman" panose="02020603050405020304" pitchFamily="18" charset="0"/>
            </a:endParaRPr>
          </a:p>
        </p:txBody>
      </p:sp>
      <p:grpSp>
        <p:nvGrpSpPr>
          <p:cNvPr id="5192" name="Google Shape;5192;p32"/>
          <p:cNvGrpSpPr/>
          <p:nvPr/>
        </p:nvGrpSpPr>
        <p:grpSpPr>
          <a:xfrm rot="10800000">
            <a:off x="8154260" y="915398"/>
            <a:ext cx="143835" cy="444704"/>
            <a:chOff x="1105829" y="3294189"/>
            <a:chExt cx="143835" cy="444704"/>
          </a:xfrm>
        </p:grpSpPr>
        <p:sp>
          <p:nvSpPr>
            <p:cNvPr id="5193" name="Google Shape;5193;p32"/>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2"/>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2"/>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2"/>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2"/>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2"/>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9" name="Google Shape;5199;p32"/>
          <p:cNvGrpSpPr/>
          <p:nvPr/>
        </p:nvGrpSpPr>
        <p:grpSpPr>
          <a:xfrm rot="-9728038">
            <a:off x="4313318" y="367838"/>
            <a:ext cx="517123" cy="232806"/>
            <a:chOff x="3919783" y="4587607"/>
            <a:chExt cx="517110" cy="232801"/>
          </a:xfrm>
        </p:grpSpPr>
        <p:sp>
          <p:nvSpPr>
            <p:cNvPr id="5200" name="Google Shape;5200;p32"/>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2"/>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2"/>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2"/>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2"/>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2"/>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6" name="Google Shape;5206;p32"/>
          <p:cNvGrpSpPr/>
          <p:nvPr/>
        </p:nvGrpSpPr>
        <p:grpSpPr>
          <a:xfrm rot="10800000">
            <a:off x="1490754" y="1292112"/>
            <a:ext cx="114750" cy="181841"/>
            <a:chOff x="5488895" y="3539638"/>
            <a:chExt cx="114750" cy="181841"/>
          </a:xfrm>
        </p:grpSpPr>
        <p:sp>
          <p:nvSpPr>
            <p:cNvPr id="5207" name="Google Shape;5207;p32"/>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sp>
          <p:nvSpPr>
            <p:cNvPr id="5208" name="Google Shape;5208;p32"/>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sp>
          <p:nvSpPr>
            <p:cNvPr id="5209" name="Google Shape;5209;p32"/>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grpSp>
      <p:sp>
        <p:nvSpPr>
          <p:cNvPr id="9" name="Rectangle 3">
            <a:extLst>
              <a:ext uri="{FF2B5EF4-FFF2-40B4-BE49-F238E27FC236}">
                <a16:creationId xmlns:a16="http://schemas.microsoft.com/office/drawing/2014/main" id="{B89E4D8B-467D-45DB-900A-D01557B3F59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7" name="TextBox 66">
            <a:extLst>
              <a:ext uri="{FF2B5EF4-FFF2-40B4-BE49-F238E27FC236}">
                <a16:creationId xmlns:a16="http://schemas.microsoft.com/office/drawing/2014/main" id="{4C95E7FE-36E7-402C-993E-A9775FCF3A20}"/>
              </a:ext>
            </a:extLst>
          </p:cNvPr>
          <p:cNvSpPr txBox="1"/>
          <p:nvPr/>
        </p:nvSpPr>
        <p:spPr>
          <a:xfrm>
            <a:off x="4459028" y="1904030"/>
            <a:ext cx="3355521" cy="1200329"/>
          </a:xfrm>
          <a:prstGeom prst="rect">
            <a:avLst/>
          </a:prstGeom>
          <a:noFill/>
        </p:spPr>
        <p:txBody>
          <a:bodyPr wrap="square">
            <a:spAutoFit/>
          </a:bodyPr>
          <a:lstStyle/>
          <a:p>
            <a:pPr indent="317500" algn="r">
              <a:spcAft>
                <a:spcPts val="600"/>
              </a:spcAft>
            </a:pPr>
            <a:r>
              <a:rPr lang="en-US" sz="36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a:t>
            </a:r>
            <a:r>
              <a:rPr lang="vi-VN" sz="36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lucose </a:t>
            </a:r>
            <a:r>
              <a:rPr lang="vi-VN" sz="3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 saccharose</a:t>
            </a:r>
            <a:endParaRPr lang="en-US" sz="3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01"/>
        <p:cNvGrpSpPr/>
        <p:nvPr/>
      </p:nvGrpSpPr>
      <p:grpSpPr>
        <a:xfrm>
          <a:off x="0" y="0"/>
          <a:ext cx="0" cy="0"/>
          <a:chOff x="0" y="0"/>
          <a:chExt cx="0" cy="0"/>
        </a:xfrm>
      </p:grpSpPr>
      <p:pic>
        <p:nvPicPr>
          <p:cNvPr id="8" name="Picture 7" descr="F:\1-原创素材\1_mm1102\PPT\PPT_014\materaials\pageimg_g21.png">
            <a:extLst>
              <a:ext uri="{FF2B5EF4-FFF2-40B4-BE49-F238E27FC236}">
                <a16:creationId xmlns:a16="http://schemas.microsoft.com/office/drawing/2014/main" id="{E28CE53F-D1BC-48F9-B37D-4C1E71314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6C79B5E-8244-4A71-827D-0A0ACA5178F8}"/>
              </a:ext>
            </a:extLst>
          </p:cNvPr>
          <p:cNvSpPr txBox="1"/>
          <p:nvPr/>
        </p:nvSpPr>
        <p:spPr>
          <a:xfrm>
            <a:off x="2389909" y="2657549"/>
            <a:ext cx="5409875" cy="1015663"/>
          </a:xfrm>
          <a:prstGeom prst="rect">
            <a:avLst/>
          </a:prstGeom>
          <a:noFill/>
        </p:spPr>
        <p:txBody>
          <a:bodyPr wrap="square" rtlCol="0">
            <a:spAutoFit/>
          </a:bodyPr>
          <a:lstStyle/>
          <a:p>
            <a:r>
              <a:rPr lang="en-US" sz="6000" b="1" i="1" dirty="0">
                <a:solidFill>
                  <a:srgbClr val="FFC000"/>
                </a:solidFill>
                <a:latin typeface="Times New Roman" panose="02020603050405020304" pitchFamily="18" charset="0"/>
                <a:cs typeface="Times New Roman" panose="02020603050405020304" pitchFamily="18" charset="0"/>
              </a:rPr>
              <a:t>Thanks you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08"/>
        <p:cNvGrpSpPr/>
        <p:nvPr/>
      </p:nvGrpSpPr>
      <p:grpSpPr>
        <a:xfrm>
          <a:off x="0" y="0"/>
          <a:ext cx="0" cy="0"/>
          <a:chOff x="0" y="0"/>
          <a:chExt cx="0" cy="0"/>
        </a:xfrm>
      </p:grpSpPr>
      <p:sp>
        <p:nvSpPr>
          <p:cNvPr id="5010" name="Google Shape;5010;p31"/>
          <p:cNvSpPr txBox="1">
            <a:spLocks noGrp="1"/>
          </p:cNvSpPr>
          <p:nvPr>
            <p:ph type="title"/>
          </p:nvPr>
        </p:nvSpPr>
        <p:spPr>
          <a:xfrm>
            <a:off x="942436" y="2403036"/>
            <a:ext cx="6920475" cy="841800"/>
          </a:xfrm>
          <a:prstGeom prst="rect">
            <a:avLst/>
          </a:prstGeom>
        </p:spPr>
        <p:txBody>
          <a:bodyPr spcFirstLastPara="1" wrap="square" lIns="91425" tIns="91425" rIns="91425" bIns="91425"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KHÁI NIỆM </a:t>
            </a:r>
            <a:r>
              <a:rPr kumimoji="0" lang="vi-VN" altLang="en-US" sz="60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CARBOHYDRATE</a:t>
            </a:r>
            <a:endParaRPr kumimoji="0" lang="vi-VN" altLang="en-US" sz="60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011" name="Google Shape;5011;p31"/>
          <p:cNvSpPr txBox="1">
            <a:spLocks noGrp="1"/>
          </p:cNvSpPr>
          <p:nvPr>
            <p:ph type="title" idx="2"/>
          </p:nvPr>
        </p:nvSpPr>
        <p:spPr>
          <a:xfrm>
            <a:off x="3014858" y="763549"/>
            <a:ext cx="3150900" cy="105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p:txBody>
      </p:sp>
      <p:grpSp>
        <p:nvGrpSpPr>
          <p:cNvPr id="5013" name="Google Shape;5013;p31"/>
          <p:cNvGrpSpPr/>
          <p:nvPr/>
        </p:nvGrpSpPr>
        <p:grpSpPr>
          <a:xfrm>
            <a:off x="3752693" y="3858178"/>
            <a:ext cx="1675230" cy="1285322"/>
            <a:chOff x="3745706" y="3697383"/>
            <a:chExt cx="1675230" cy="1285322"/>
          </a:xfrm>
        </p:grpSpPr>
        <p:sp>
          <p:nvSpPr>
            <p:cNvPr id="5014" name="Google Shape;5014;p31"/>
            <p:cNvSpPr/>
            <p:nvPr/>
          </p:nvSpPr>
          <p:spPr>
            <a:xfrm>
              <a:off x="4055365" y="4518327"/>
              <a:ext cx="1114500" cy="3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5" name="Google Shape;5015;p31"/>
            <p:cNvGrpSpPr/>
            <p:nvPr/>
          </p:nvGrpSpPr>
          <p:grpSpPr>
            <a:xfrm>
              <a:off x="4666281" y="3697383"/>
              <a:ext cx="754655" cy="1078412"/>
              <a:chOff x="5119850" y="2425275"/>
              <a:chExt cx="411525" cy="588075"/>
            </a:xfrm>
          </p:grpSpPr>
          <p:sp>
            <p:nvSpPr>
              <p:cNvPr id="5016" name="Google Shape;5016;p31"/>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1"/>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1"/>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1"/>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1"/>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1"/>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1"/>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1"/>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1"/>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1"/>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1"/>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1"/>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1"/>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1"/>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1"/>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1"/>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1"/>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1"/>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1"/>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1"/>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1"/>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1"/>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1"/>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1"/>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1"/>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1"/>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1"/>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1"/>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1"/>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1"/>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1"/>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1"/>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1"/>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1"/>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1"/>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1"/>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1"/>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1"/>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1"/>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1"/>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1"/>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1"/>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1"/>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1"/>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1"/>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1"/>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1"/>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1"/>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1"/>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1"/>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1"/>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1"/>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1"/>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1"/>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1"/>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1"/>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1"/>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1"/>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31"/>
            <p:cNvGrpSpPr/>
            <p:nvPr/>
          </p:nvGrpSpPr>
          <p:grpSpPr>
            <a:xfrm flipH="1">
              <a:off x="3745706" y="3697383"/>
              <a:ext cx="754655" cy="1078412"/>
              <a:chOff x="5119850" y="2425275"/>
              <a:chExt cx="411525" cy="588075"/>
            </a:xfrm>
          </p:grpSpPr>
          <p:sp>
            <p:nvSpPr>
              <p:cNvPr id="5075" name="Google Shape;5075;p31"/>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1"/>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1"/>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1"/>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1"/>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1"/>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1"/>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1"/>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1"/>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1"/>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1"/>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1"/>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1"/>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1"/>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1"/>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1"/>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1"/>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1"/>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1"/>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1"/>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1"/>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1"/>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1"/>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1"/>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1"/>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1"/>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1"/>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1"/>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1"/>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1"/>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1"/>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1"/>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1"/>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1"/>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1"/>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1"/>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1"/>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1"/>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1"/>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1"/>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1"/>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1"/>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1"/>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1"/>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1"/>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1"/>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1"/>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1"/>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1"/>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1"/>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1"/>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1"/>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1"/>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1"/>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1"/>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1"/>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1"/>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1"/>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3" name="Google Shape;5133;p31"/>
            <p:cNvGrpSpPr/>
            <p:nvPr/>
          </p:nvGrpSpPr>
          <p:grpSpPr>
            <a:xfrm rot="-833172">
              <a:off x="4019954" y="4112816"/>
              <a:ext cx="1103806" cy="748371"/>
              <a:chOff x="3766500" y="3936250"/>
              <a:chExt cx="601925" cy="408100"/>
            </a:xfrm>
          </p:grpSpPr>
          <p:sp>
            <p:nvSpPr>
              <p:cNvPr id="5134" name="Google Shape;5134;p31"/>
              <p:cNvSpPr/>
              <p:nvPr/>
            </p:nvSpPr>
            <p:spPr>
              <a:xfrm>
                <a:off x="3766500" y="3947175"/>
                <a:ext cx="601925" cy="397175"/>
              </a:xfrm>
              <a:custGeom>
                <a:avLst/>
                <a:gdLst/>
                <a:ahLst/>
                <a:cxnLst/>
                <a:rect l="l" t="t" r="r" b="b"/>
                <a:pathLst>
                  <a:path w="24077" h="15887" extrusionOk="0">
                    <a:moveTo>
                      <a:pt x="7219" y="1"/>
                    </a:moveTo>
                    <a:cubicBezTo>
                      <a:pt x="3510" y="1152"/>
                      <a:pt x="1488" y="4100"/>
                      <a:pt x="905" y="6081"/>
                    </a:cubicBezTo>
                    <a:cubicBezTo>
                      <a:pt x="0" y="9153"/>
                      <a:pt x="4325" y="13130"/>
                      <a:pt x="10564" y="14967"/>
                    </a:cubicBezTo>
                    <a:cubicBezTo>
                      <a:pt x="12680" y="15590"/>
                      <a:pt x="14745" y="15887"/>
                      <a:pt x="16585" y="15887"/>
                    </a:cubicBezTo>
                    <a:cubicBezTo>
                      <a:pt x="20168" y="15887"/>
                      <a:pt x="22899" y="14762"/>
                      <a:pt x="23496" y="12733"/>
                    </a:cubicBezTo>
                    <a:cubicBezTo>
                      <a:pt x="24076" y="10757"/>
                      <a:pt x="23908" y="7175"/>
                      <a:pt x="21426" y="4199"/>
                    </a:cubicBezTo>
                    <a:cubicBezTo>
                      <a:pt x="21040" y="4187"/>
                      <a:pt x="20655" y="4181"/>
                      <a:pt x="20269" y="4181"/>
                    </a:cubicBezTo>
                    <a:cubicBezTo>
                      <a:pt x="19200" y="4181"/>
                      <a:pt x="18131" y="4228"/>
                      <a:pt x="17064" y="4322"/>
                    </a:cubicBezTo>
                    <a:cubicBezTo>
                      <a:pt x="18426" y="6238"/>
                      <a:pt x="19394" y="8464"/>
                      <a:pt x="19804" y="10767"/>
                    </a:cubicBezTo>
                    <a:cubicBezTo>
                      <a:pt x="19867" y="11119"/>
                      <a:pt x="19587" y="11363"/>
                      <a:pt x="19300" y="11363"/>
                    </a:cubicBezTo>
                    <a:cubicBezTo>
                      <a:pt x="19146" y="11363"/>
                      <a:pt x="18991" y="11293"/>
                      <a:pt x="18885" y="11134"/>
                    </a:cubicBezTo>
                    <a:cubicBezTo>
                      <a:pt x="17354" y="8829"/>
                      <a:pt x="15566" y="6706"/>
                      <a:pt x="13555" y="4805"/>
                    </a:cubicBezTo>
                    <a:cubicBezTo>
                      <a:pt x="10835" y="5313"/>
                      <a:pt x="8181" y="6129"/>
                      <a:pt x="5645" y="7235"/>
                    </a:cubicBezTo>
                    <a:cubicBezTo>
                      <a:pt x="5573" y="7267"/>
                      <a:pt x="5502" y="7281"/>
                      <a:pt x="5435" y="7281"/>
                    </a:cubicBezTo>
                    <a:cubicBezTo>
                      <a:pt x="5031" y="7281"/>
                      <a:pt x="4751" y="6774"/>
                      <a:pt x="5072" y="6429"/>
                    </a:cubicBezTo>
                    <a:cubicBezTo>
                      <a:pt x="6665" y="4716"/>
                      <a:pt x="8685" y="3370"/>
                      <a:pt x="10868" y="2498"/>
                    </a:cubicBezTo>
                    <a:cubicBezTo>
                      <a:pt x="9703" y="1592"/>
                      <a:pt x="8485" y="758"/>
                      <a:pt x="7219" y="1"/>
                    </a:cubicBezTo>
                    <a:close/>
                  </a:path>
                </a:pathLst>
              </a:custGeom>
              <a:solidFill>
                <a:srgbClr val="944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1"/>
              <p:cNvSpPr/>
              <p:nvPr/>
            </p:nvSpPr>
            <p:spPr>
              <a:xfrm>
                <a:off x="3885275" y="3936250"/>
                <a:ext cx="416875" cy="295025"/>
              </a:xfrm>
              <a:custGeom>
                <a:avLst/>
                <a:gdLst/>
                <a:ahLst/>
                <a:cxnLst/>
                <a:rect l="l" t="t" r="r" b="b"/>
                <a:pathLst>
                  <a:path w="16675" h="11801" extrusionOk="0">
                    <a:moveTo>
                      <a:pt x="6924" y="1"/>
                    </a:moveTo>
                    <a:cubicBezTo>
                      <a:pt x="5801" y="452"/>
                      <a:pt x="4939" y="598"/>
                      <a:pt x="4136" y="598"/>
                    </a:cubicBezTo>
                    <a:cubicBezTo>
                      <a:pt x="3574" y="598"/>
                      <a:pt x="3041" y="526"/>
                      <a:pt x="2468" y="438"/>
                    </a:cubicBezTo>
                    <a:lnTo>
                      <a:pt x="2468" y="438"/>
                    </a:lnTo>
                    <a:cubicBezTo>
                      <a:pt x="3733" y="1195"/>
                      <a:pt x="4951" y="2029"/>
                      <a:pt x="6115" y="2935"/>
                    </a:cubicBezTo>
                    <a:cubicBezTo>
                      <a:pt x="3934" y="3807"/>
                      <a:pt x="1914" y="5153"/>
                      <a:pt x="320" y="6866"/>
                    </a:cubicBezTo>
                    <a:cubicBezTo>
                      <a:pt x="0" y="7211"/>
                      <a:pt x="280" y="7718"/>
                      <a:pt x="683" y="7718"/>
                    </a:cubicBezTo>
                    <a:cubicBezTo>
                      <a:pt x="751" y="7718"/>
                      <a:pt x="822" y="7704"/>
                      <a:pt x="894" y="7672"/>
                    </a:cubicBezTo>
                    <a:cubicBezTo>
                      <a:pt x="3430" y="6566"/>
                      <a:pt x="6083" y="5750"/>
                      <a:pt x="8803" y="5242"/>
                    </a:cubicBezTo>
                    <a:cubicBezTo>
                      <a:pt x="10814" y="7143"/>
                      <a:pt x="12603" y="9267"/>
                      <a:pt x="14134" y="11571"/>
                    </a:cubicBezTo>
                    <a:cubicBezTo>
                      <a:pt x="14240" y="11731"/>
                      <a:pt x="14396" y="11800"/>
                      <a:pt x="14549" y="11800"/>
                    </a:cubicBezTo>
                    <a:cubicBezTo>
                      <a:pt x="14836" y="11800"/>
                      <a:pt x="15116" y="11557"/>
                      <a:pt x="15053" y="11204"/>
                    </a:cubicBezTo>
                    <a:cubicBezTo>
                      <a:pt x="14642" y="8901"/>
                      <a:pt x="13674" y="6676"/>
                      <a:pt x="12313" y="4760"/>
                    </a:cubicBezTo>
                    <a:cubicBezTo>
                      <a:pt x="13380" y="4665"/>
                      <a:pt x="14449" y="4618"/>
                      <a:pt x="15520" y="4618"/>
                    </a:cubicBezTo>
                    <a:cubicBezTo>
                      <a:pt x="15905" y="4618"/>
                      <a:pt x="16290" y="4624"/>
                      <a:pt x="16675" y="4636"/>
                    </a:cubicBezTo>
                    <a:cubicBezTo>
                      <a:pt x="15261" y="3929"/>
                      <a:pt x="14245" y="3270"/>
                      <a:pt x="13198" y="1854"/>
                    </a:cubicBezTo>
                    <a:cubicBezTo>
                      <a:pt x="12776" y="1820"/>
                      <a:pt x="12353" y="1802"/>
                      <a:pt x="11931" y="1802"/>
                    </a:cubicBezTo>
                    <a:cubicBezTo>
                      <a:pt x="11209" y="1802"/>
                      <a:pt x="10488" y="1853"/>
                      <a:pt x="9772" y="1953"/>
                    </a:cubicBezTo>
                    <a:cubicBezTo>
                      <a:pt x="8898" y="1200"/>
                      <a:pt x="7942" y="545"/>
                      <a:pt x="69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1"/>
              <p:cNvSpPr/>
              <p:nvPr/>
            </p:nvSpPr>
            <p:spPr>
              <a:xfrm>
                <a:off x="4058350" y="3936275"/>
                <a:ext cx="156850" cy="48800"/>
              </a:xfrm>
              <a:custGeom>
                <a:avLst/>
                <a:gdLst/>
                <a:ahLst/>
                <a:cxnLst/>
                <a:rect l="l" t="t" r="r" b="b"/>
                <a:pathLst>
                  <a:path w="6274" h="1952" extrusionOk="0">
                    <a:moveTo>
                      <a:pt x="1" y="1"/>
                    </a:moveTo>
                    <a:cubicBezTo>
                      <a:pt x="1019" y="544"/>
                      <a:pt x="1974" y="1199"/>
                      <a:pt x="2849" y="1952"/>
                    </a:cubicBezTo>
                    <a:cubicBezTo>
                      <a:pt x="3566" y="1852"/>
                      <a:pt x="4288" y="1802"/>
                      <a:pt x="5011" y="1802"/>
                    </a:cubicBezTo>
                    <a:cubicBezTo>
                      <a:pt x="5432" y="1802"/>
                      <a:pt x="5853" y="1819"/>
                      <a:pt x="6273" y="1853"/>
                    </a:cubicBezTo>
                    <a:cubicBezTo>
                      <a:pt x="5389" y="1379"/>
                      <a:pt x="4382" y="963"/>
                      <a:pt x="3240" y="626"/>
                    </a:cubicBezTo>
                    <a:cubicBezTo>
                      <a:pt x="2084" y="286"/>
                      <a:pt x="1005" y="87"/>
                      <a:pt x="1" y="1"/>
                    </a:cubicBezTo>
                    <a:close/>
                  </a:path>
                </a:pathLst>
              </a:custGeom>
              <a:solidFill>
                <a:srgbClr val="944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1"/>
              <p:cNvSpPr/>
              <p:nvPr/>
            </p:nvSpPr>
            <p:spPr>
              <a:xfrm>
                <a:off x="3766500" y="4085675"/>
                <a:ext cx="593400" cy="258650"/>
              </a:xfrm>
              <a:custGeom>
                <a:avLst/>
                <a:gdLst/>
                <a:ahLst/>
                <a:cxnLst/>
                <a:rect l="l" t="t" r="r" b="b"/>
                <a:pathLst>
                  <a:path w="23736" h="10346" extrusionOk="0">
                    <a:moveTo>
                      <a:pt x="1091" y="0"/>
                    </a:moveTo>
                    <a:cubicBezTo>
                      <a:pt x="1018" y="187"/>
                      <a:pt x="954" y="367"/>
                      <a:pt x="904" y="540"/>
                    </a:cubicBezTo>
                    <a:cubicBezTo>
                      <a:pt x="0" y="3612"/>
                      <a:pt x="4324" y="7589"/>
                      <a:pt x="10563" y="9426"/>
                    </a:cubicBezTo>
                    <a:cubicBezTo>
                      <a:pt x="12679" y="10049"/>
                      <a:pt x="14744" y="10346"/>
                      <a:pt x="16584" y="10346"/>
                    </a:cubicBezTo>
                    <a:cubicBezTo>
                      <a:pt x="20167" y="10346"/>
                      <a:pt x="22898" y="9221"/>
                      <a:pt x="23495" y="7192"/>
                    </a:cubicBezTo>
                    <a:cubicBezTo>
                      <a:pt x="23606" y="6814"/>
                      <a:pt x="23690" y="6374"/>
                      <a:pt x="23735" y="5891"/>
                    </a:cubicBezTo>
                    <a:lnTo>
                      <a:pt x="23735" y="5891"/>
                    </a:lnTo>
                    <a:cubicBezTo>
                      <a:pt x="23271" y="6547"/>
                      <a:pt x="22597" y="7067"/>
                      <a:pt x="21861" y="7411"/>
                    </a:cubicBezTo>
                    <a:cubicBezTo>
                      <a:pt x="21270" y="7688"/>
                      <a:pt x="20639" y="7862"/>
                      <a:pt x="19994" y="7973"/>
                    </a:cubicBezTo>
                    <a:cubicBezTo>
                      <a:pt x="19994" y="7969"/>
                      <a:pt x="19994" y="7965"/>
                      <a:pt x="19993" y="7960"/>
                    </a:cubicBezTo>
                    <a:cubicBezTo>
                      <a:pt x="19966" y="7829"/>
                      <a:pt x="19824" y="7763"/>
                      <a:pt x="19701" y="7716"/>
                    </a:cubicBezTo>
                    <a:cubicBezTo>
                      <a:pt x="19534" y="7652"/>
                      <a:pt x="19356" y="7588"/>
                      <a:pt x="19180" y="7588"/>
                    </a:cubicBezTo>
                    <a:cubicBezTo>
                      <a:pt x="19132" y="7588"/>
                      <a:pt x="19084" y="7593"/>
                      <a:pt x="19036" y="7604"/>
                    </a:cubicBezTo>
                    <a:cubicBezTo>
                      <a:pt x="18845" y="7647"/>
                      <a:pt x="18335" y="7902"/>
                      <a:pt x="18368" y="8147"/>
                    </a:cubicBezTo>
                    <a:cubicBezTo>
                      <a:pt x="17935" y="8171"/>
                      <a:pt x="17502" y="8183"/>
                      <a:pt x="17069" y="8183"/>
                    </a:cubicBezTo>
                    <a:cubicBezTo>
                      <a:pt x="16456" y="8183"/>
                      <a:pt x="15843" y="8159"/>
                      <a:pt x="15231" y="8111"/>
                    </a:cubicBezTo>
                    <a:cubicBezTo>
                      <a:pt x="15374" y="8017"/>
                      <a:pt x="15490" y="7881"/>
                      <a:pt x="15526" y="7717"/>
                    </a:cubicBezTo>
                    <a:cubicBezTo>
                      <a:pt x="15586" y="7440"/>
                      <a:pt x="15408" y="7155"/>
                      <a:pt x="15167" y="7006"/>
                    </a:cubicBezTo>
                    <a:cubicBezTo>
                      <a:pt x="14926" y="6858"/>
                      <a:pt x="14637" y="6817"/>
                      <a:pt x="14354" y="6787"/>
                    </a:cubicBezTo>
                    <a:cubicBezTo>
                      <a:pt x="14141" y="6765"/>
                      <a:pt x="13925" y="6747"/>
                      <a:pt x="13709" y="6747"/>
                    </a:cubicBezTo>
                    <a:cubicBezTo>
                      <a:pt x="13389" y="6747"/>
                      <a:pt x="13072" y="6786"/>
                      <a:pt x="12777" y="6903"/>
                    </a:cubicBezTo>
                    <a:cubicBezTo>
                      <a:pt x="12476" y="7022"/>
                      <a:pt x="12204" y="7240"/>
                      <a:pt x="12038" y="7520"/>
                    </a:cubicBezTo>
                    <a:cubicBezTo>
                      <a:pt x="12023" y="7547"/>
                      <a:pt x="12002" y="7584"/>
                      <a:pt x="11980" y="7624"/>
                    </a:cubicBezTo>
                    <a:cubicBezTo>
                      <a:pt x="10475" y="7293"/>
                      <a:pt x="9006" y="6813"/>
                      <a:pt x="7593" y="6193"/>
                    </a:cubicBezTo>
                    <a:cubicBezTo>
                      <a:pt x="7596" y="6167"/>
                      <a:pt x="7600" y="6140"/>
                      <a:pt x="7601" y="6111"/>
                    </a:cubicBezTo>
                    <a:cubicBezTo>
                      <a:pt x="7616" y="5768"/>
                      <a:pt x="7417" y="5399"/>
                      <a:pt x="7139" y="5206"/>
                    </a:cubicBezTo>
                    <a:cubicBezTo>
                      <a:pt x="6900" y="5040"/>
                      <a:pt x="6607" y="4977"/>
                      <a:pt x="6323" y="4920"/>
                    </a:cubicBezTo>
                    <a:cubicBezTo>
                      <a:pt x="5802" y="4817"/>
                      <a:pt x="5279" y="4722"/>
                      <a:pt x="4756" y="4639"/>
                    </a:cubicBezTo>
                    <a:cubicBezTo>
                      <a:pt x="4099" y="4185"/>
                      <a:pt x="3487" y="3673"/>
                      <a:pt x="2942" y="3089"/>
                    </a:cubicBezTo>
                    <a:lnTo>
                      <a:pt x="2934" y="3080"/>
                    </a:lnTo>
                    <a:cubicBezTo>
                      <a:pt x="3043" y="2804"/>
                      <a:pt x="3151" y="2492"/>
                      <a:pt x="3036" y="2218"/>
                    </a:cubicBezTo>
                    <a:cubicBezTo>
                      <a:pt x="2932" y="1965"/>
                      <a:pt x="2659" y="1817"/>
                      <a:pt x="2389" y="1783"/>
                    </a:cubicBezTo>
                    <a:cubicBezTo>
                      <a:pt x="2333" y="1776"/>
                      <a:pt x="2231" y="1766"/>
                      <a:pt x="2125" y="1766"/>
                    </a:cubicBezTo>
                    <a:cubicBezTo>
                      <a:pt x="2058" y="1766"/>
                      <a:pt x="1990" y="1770"/>
                      <a:pt x="1931" y="1782"/>
                    </a:cubicBezTo>
                    <a:cubicBezTo>
                      <a:pt x="1578" y="1223"/>
                      <a:pt x="1290" y="625"/>
                      <a:pt x="109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1"/>
              <p:cNvSpPr/>
              <p:nvPr/>
            </p:nvSpPr>
            <p:spPr>
              <a:xfrm>
                <a:off x="4073450" y="4106100"/>
                <a:ext cx="33725" cy="15075"/>
              </a:xfrm>
              <a:custGeom>
                <a:avLst/>
                <a:gdLst/>
                <a:ahLst/>
                <a:cxnLst/>
                <a:rect l="l" t="t" r="r" b="b"/>
                <a:pathLst>
                  <a:path w="1349" h="603" extrusionOk="0">
                    <a:moveTo>
                      <a:pt x="585" y="1"/>
                    </a:moveTo>
                    <a:cubicBezTo>
                      <a:pt x="285" y="1"/>
                      <a:pt x="0" y="80"/>
                      <a:pt x="17" y="293"/>
                    </a:cubicBezTo>
                    <a:cubicBezTo>
                      <a:pt x="22" y="352"/>
                      <a:pt x="66" y="403"/>
                      <a:pt x="119" y="430"/>
                    </a:cubicBezTo>
                    <a:cubicBezTo>
                      <a:pt x="171" y="457"/>
                      <a:pt x="232" y="467"/>
                      <a:pt x="291" y="476"/>
                    </a:cubicBezTo>
                    <a:cubicBezTo>
                      <a:pt x="455" y="501"/>
                      <a:pt x="766" y="602"/>
                      <a:pt x="996" y="602"/>
                    </a:cubicBezTo>
                    <a:cubicBezTo>
                      <a:pt x="1072" y="602"/>
                      <a:pt x="1138" y="592"/>
                      <a:pt x="1188" y="564"/>
                    </a:cubicBezTo>
                    <a:cubicBezTo>
                      <a:pt x="1349" y="472"/>
                      <a:pt x="1331" y="253"/>
                      <a:pt x="1210" y="144"/>
                    </a:cubicBezTo>
                    <a:cubicBezTo>
                      <a:pt x="1117" y="60"/>
                      <a:pt x="846" y="1"/>
                      <a:pt x="58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1"/>
              <p:cNvSpPr/>
              <p:nvPr/>
            </p:nvSpPr>
            <p:spPr>
              <a:xfrm>
                <a:off x="4128250" y="4157125"/>
                <a:ext cx="17025" cy="16200"/>
              </a:xfrm>
              <a:custGeom>
                <a:avLst/>
                <a:gdLst/>
                <a:ahLst/>
                <a:cxnLst/>
                <a:rect l="l" t="t" r="r" b="b"/>
                <a:pathLst>
                  <a:path w="681" h="648" extrusionOk="0">
                    <a:moveTo>
                      <a:pt x="299" y="0"/>
                    </a:moveTo>
                    <a:cubicBezTo>
                      <a:pt x="93" y="0"/>
                      <a:pt x="1" y="382"/>
                      <a:pt x="343" y="594"/>
                    </a:cubicBezTo>
                    <a:cubicBezTo>
                      <a:pt x="391" y="624"/>
                      <a:pt x="450" y="648"/>
                      <a:pt x="506" y="648"/>
                    </a:cubicBezTo>
                    <a:cubicBezTo>
                      <a:pt x="537" y="648"/>
                      <a:pt x="566" y="641"/>
                      <a:pt x="593" y="625"/>
                    </a:cubicBezTo>
                    <a:cubicBezTo>
                      <a:pt x="656" y="585"/>
                      <a:pt x="681" y="502"/>
                      <a:pt x="671" y="426"/>
                    </a:cubicBezTo>
                    <a:cubicBezTo>
                      <a:pt x="660" y="352"/>
                      <a:pt x="622" y="286"/>
                      <a:pt x="582" y="221"/>
                    </a:cubicBezTo>
                    <a:cubicBezTo>
                      <a:pt x="483" y="62"/>
                      <a:pt x="382" y="0"/>
                      <a:pt x="29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1"/>
              <p:cNvSpPr/>
              <p:nvPr/>
            </p:nvSpPr>
            <p:spPr>
              <a:xfrm>
                <a:off x="4063425" y="4142775"/>
                <a:ext cx="20950" cy="11300"/>
              </a:xfrm>
              <a:custGeom>
                <a:avLst/>
                <a:gdLst/>
                <a:ahLst/>
                <a:cxnLst/>
                <a:rect l="l" t="t" r="r" b="b"/>
                <a:pathLst>
                  <a:path w="838" h="452" extrusionOk="0">
                    <a:moveTo>
                      <a:pt x="384" y="0"/>
                    </a:moveTo>
                    <a:cubicBezTo>
                      <a:pt x="272" y="0"/>
                      <a:pt x="168" y="44"/>
                      <a:pt x="115" y="150"/>
                    </a:cubicBezTo>
                    <a:cubicBezTo>
                      <a:pt x="1" y="381"/>
                      <a:pt x="269" y="451"/>
                      <a:pt x="493" y="451"/>
                    </a:cubicBezTo>
                    <a:cubicBezTo>
                      <a:pt x="575" y="451"/>
                      <a:pt x="650" y="442"/>
                      <a:pt x="699" y="427"/>
                    </a:cubicBezTo>
                    <a:cubicBezTo>
                      <a:pt x="739" y="415"/>
                      <a:pt x="780" y="398"/>
                      <a:pt x="804" y="365"/>
                    </a:cubicBezTo>
                    <a:cubicBezTo>
                      <a:pt x="838" y="319"/>
                      <a:pt x="830" y="252"/>
                      <a:pt x="799" y="205"/>
                    </a:cubicBezTo>
                    <a:cubicBezTo>
                      <a:pt x="723" y="88"/>
                      <a:pt x="545" y="0"/>
                      <a:pt x="38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1"/>
              <p:cNvSpPr/>
              <p:nvPr/>
            </p:nvSpPr>
            <p:spPr>
              <a:xfrm>
                <a:off x="3997125" y="4118800"/>
                <a:ext cx="27300" cy="11525"/>
              </a:xfrm>
              <a:custGeom>
                <a:avLst/>
                <a:gdLst/>
                <a:ahLst/>
                <a:cxnLst/>
                <a:rect l="l" t="t" r="r" b="b"/>
                <a:pathLst>
                  <a:path w="1092" h="461" extrusionOk="0">
                    <a:moveTo>
                      <a:pt x="397" y="0"/>
                    </a:moveTo>
                    <a:cubicBezTo>
                      <a:pt x="372" y="0"/>
                      <a:pt x="346" y="2"/>
                      <a:pt x="321" y="6"/>
                    </a:cubicBezTo>
                    <a:cubicBezTo>
                      <a:pt x="24" y="52"/>
                      <a:pt x="1" y="333"/>
                      <a:pt x="311" y="374"/>
                    </a:cubicBezTo>
                    <a:cubicBezTo>
                      <a:pt x="392" y="385"/>
                      <a:pt x="670" y="460"/>
                      <a:pt x="860" y="460"/>
                    </a:cubicBezTo>
                    <a:cubicBezTo>
                      <a:pt x="948" y="460"/>
                      <a:pt x="1017" y="444"/>
                      <a:pt x="1040" y="399"/>
                    </a:cubicBezTo>
                    <a:cubicBezTo>
                      <a:pt x="1092" y="297"/>
                      <a:pt x="895" y="178"/>
                      <a:pt x="829" y="139"/>
                    </a:cubicBezTo>
                    <a:cubicBezTo>
                      <a:pt x="705" y="64"/>
                      <a:pt x="548" y="0"/>
                      <a:pt x="39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1"/>
              <p:cNvSpPr/>
              <p:nvPr/>
            </p:nvSpPr>
            <p:spPr>
              <a:xfrm>
                <a:off x="4012400" y="4170400"/>
                <a:ext cx="21800" cy="26375"/>
              </a:xfrm>
              <a:custGeom>
                <a:avLst/>
                <a:gdLst/>
                <a:ahLst/>
                <a:cxnLst/>
                <a:rect l="l" t="t" r="r" b="b"/>
                <a:pathLst>
                  <a:path w="872" h="1055" extrusionOk="0">
                    <a:moveTo>
                      <a:pt x="406" y="1"/>
                    </a:moveTo>
                    <a:cubicBezTo>
                      <a:pt x="327" y="1"/>
                      <a:pt x="242" y="44"/>
                      <a:pt x="156" y="150"/>
                    </a:cubicBezTo>
                    <a:cubicBezTo>
                      <a:pt x="42" y="289"/>
                      <a:pt x="0" y="485"/>
                      <a:pt x="81" y="649"/>
                    </a:cubicBezTo>
                    <a:cubicBezTo>
                      <a:pt x="157" y="802"/>
                      <a:pt x="427" y="1055"/>
                      <a:pt x="638" y="1055"/>
                    </a:cubicBezTo>
                    <a:cubicBezTo>
                      <a:pt x="671" y="1055"/>
                      <a:pt x="702" y="1049"/>
                      <a:pt x="731" y="1035"/>
                    </a:cubicBezTo>
                    <a:cubicBezTo>
                      <a:pt x="835" y="987"/>
                      <a:pt x="868" y="857"/>
                      <a:pt x="870" y="743"/>
                    </a:cubicBezTo>
                    <a:cubicBezTo>
                      <a:pt x="872" y="479"/>
                      <a:pt x="669" y="1"/>
                      <a:pt x="40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1"/>
              <p:cNvSpPr/>
              <p:nvPr/>
            </p:nvSpPr>
            <p:spPr>
              <a:xfrm>
                <a:off x="3903875" y="4025425"/>
                <a:ext cx="22875" cy="20075"/>
              </a:xfrm>
              <a:custGeom>
                <a:avLst/>
                <a:gdLst/>
                <a:ahLst/>
                <a:cxnLst/>
                <a:rect l="l" t="t" r="r" b="b"/>
                <a:pathLst>
                  <a:path w="915" h="803" extrusionOk="0">
                    <a:moveTo>
                      <a:pt x="623" y="1"/>
                    </a:moveTo>
                    <a:cubicBezTo>
                      <a:pt x="350" y="1"/>
                      <a:pt x="22" y="292"/>
                      <a:pt x="10" y="544"/>
                    </a:cubicBezTo>
                    <a:cubicBezTo>
                      <a:pt x="1" y="737"/>
                      <a:pt x="95" y="803"/>
                      <a:pt x="222" y="803"/>
                    </a:cubicBezTo>
                    <a:cubicBezTo>
                      <a:pt x="390" y="803"/>
                      <a:pt x="615" y="686"/>
                      <a:pt x="729" y="595"/>
                    </a:cubicBezTo>
                    <a:cubicBezTo>
                      <a:pt x="817" y="523"/>
                      <a:pt x="888" y="423"/>
                      <a:pt x="901" y="310"/>
                    </a:cubicBezTo>
                    <a:cubicBezTo>
                      <a:pt x="914" y="196"/>
                      <a:pt x="858" y="73"/>
                      <a:pt x="754" y="27"/>
                    </a:cubicBezTo>
                    <a:cubicBezTo>
                      <a:pt x="713" y="9"/>
                      <a:pt x="668" y="1"/>
                      <a:pt x="62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1"/>
              <p:cNvSpPr/>
              <p:nvPr/>
            </p:nvSpPr>
            <p:spPr>
              <a:xfrm>
                <a:off x="3908675" y="3980625"/>
                <a:ext cx="14825" cy="7575"/>
              </a:xfrm>
              <a:custGeom>
                <a:avLst/>
                <a:gdLst/>
                <a:ahLst/>
                <a:cxnLst/>
                <a:rect l="l" t="t" r="r" b="b"/>
                <a:pathLst>
                  <a:path w="593" h="303" extrusionOk="0">
                    <a:moveTo>
                      <a:pt x="293" y="1"/>
                    </a:moveTo>
                    <a:cubicBezTo>
                      <a:pt x="228" y="1"/>
                      <a:pt x="169" y="17"/>
                      <a:pt x="137" y="52"/>
                    </a:cubicBezTo>
                    <a:cubicBezTo>
                      <a:pt x="0" y="200"/>
                      <a:pt x="278" y="302"/>
                      <a:pt x="404" y="302"/>
                    </a:cubicBezTo>
                    <a:cubicBezTo>
                      <a:pt x="410" y="302"/>
                      <a:pt x="416" y="302"/>
                      <a:pt x="421" y="301"/>
                    </a:cubicBezTo>
                    <a:cubicBezTo>
                      <a:pt x="464" y="299"/>
                      <a:pt x="506" y="284"/>
                      <a:pt x="540" y="257"/>
                    </a:cubicBezTo>
                    <a:cubicBezTo>
                      <a:pt x="573" y="229"/>
                      <a:pt x="593" y="183"/>
                      <a:pt x="581" y="142"/>
                    </a:cubicBezTo>
                    <a:cubicBezTo>
                      <a:pt x="555" y="56"/>
                      <a:pt x="414" y="1"/>
                      <a:pt x="29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1"/>
              <p:cNvSpPr/>
              <p:nvPr/>
            </p:nvSpPr>
            <p:spPr>
              <a:xfrm>
                <a:off x="3953200" y="3992700"/>
                <a:ext cx="16750" cy="9800"/>
              </a:xfrm>
              <a:custGeom>
                <a:avLst/>
                <a:gdLst/>
                <a:ahLst/>
                <a:cxnLst/>
                <a:rect l="l" t="t" r="r" b="b"/>
                <a:pathLst>
                  <a:path w="670" h="392" extrusionOk="0">
                    <a:moveTo>
                      <a:pt x="354" y="0"/>
                    </a:moveTo>
                    <a:cubicBezTo>
                      <a:pt x="336" y="0"/>
                      <a:pt x="319" y="2"/>
                      <a:pt x="303" y="6"/>
                    </a:cubicBezTo>
                    <a:cubicBezTo>
                      <a:pt x="108" y="55"/>
                      <a:pt x="1" y="266"/>
                      <a:pt x="231" y="345"/>
                    </a:cubicBezTo>
                    <a:cubicBezTo>
                      <a:pt x="299" y="369"/>
                      <a:pt x="367" y="392"/>
                      <a:pt x="438" y="392"/>
                    </a:cubicBezTo>
                    <a:cubicBezTo>
                      <a:pt x="447" y="392"/>
                      <a:pt x="457" y="391"/>
                      <a:pt x="467" y="390"/>
                    </a:cubicBezTo>
                    <a:cubicBezTo>
                      <a:pt x="546" y="382"/>
                      <a:pt x="627" y="330"/>
                      <a:pt x="643" y="251"/>
                    </a:cubicBezTo>
                    <a:cubicBezTo>
                      <a:pt x="669" y="108"/>
                      <a:pt x="489" y="0"/>
                      <a:pt x="35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1"/>
              <p:cNvSpPr/>
              <p:nvPr/>
            </p:nvSpPr>
            <p:spPr>
              <a:xfrm>
                <a:off x="3849700" y="4029225"/>
                <a:ext cx="22675" cy="13000"/>
              </a:xfrm>
              <a:custGeom>
                <a:avLst/>
                <a:gdLst/>
                <a:ahLst/>
                <a:cxnLst/>
                <a:rect l="l" t="t" r="r" b="b"/>
                <a:pathLst>
                  <a:path w="907" h="520" extrusionOk="0">
                    <a:moveTo>
                      <a:pt x="595" y="0"/>
                    </a:moveTo>
                    <a:cubicBezTo>
                      <a:pt x="589" y="0"/>
                      <a:pt x="584" y="0"/>
                      <a:pt x="578" y="0"/>
                    </a:cubicBezTo>
                    <a:cubicBezTo>
                      <a:pt x="414" y="7"/>
                      <a:pt x="0" y="256"/>
                      <a:pt x="110" y="462"/>
                    </a:cubicBezTo>
                    <a:cubicBezTo>
                      <a:pt x="130" y="501"/>
                      <a:pt x="176" y="520"/>
                      <a:pt x="221" y="520"/>
                    </a:cubicBezTo>
                    <a:cubicBezTo>
                      <a:pt x="228" y="520"/>
                      <a:pt x="234" y="520"/>
                      <a:pt x="241" y="519"/>
                    </a:cubicBezTo>
                    <a:cubicBezTo>
                      <a:pt x="291" y="511"/>
                      <a:pt x="335" y="484"/>
                      <a:pt x="377" y="455"/>
                    </a:cubicBezTo>
                    <a:cubicBezTo>
                      <a:pt x="467" y="392"/>
                      <a:pt x="907" y="0"/>
                      <a:pt x="595"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1"/>
              <p:cNvSpPr/>
              <p:nvPr/>
            </p:nvSpPr>
            <p:spPr>
              <a:xfrm>
                <a:off x="4270325" y="4090250"/>
                <a:ext cx="13600" cy="19825"/>
              </a:xfrm>
              <a:custGeom>
                <a:avLst/>
                <a:gdLst/>
                <a:ahLst/>
                <a:cxnLst/>
                <a:rect l="l" t="t" r="r" b="b"/>
                <a:pathLst>
                  <a:path w="544" h="793" extrusionOk="0">
                    <a:moveTo>
                      <a:pt x="322" y="0"/>
                    </a:moveTo>
                    <a:cubicBezTo>
                      <a:pt x="283" y="0"/>
                      <a:pt x="236" y="16"/>
                      <a:pt x="178" y="52"/>
                    </a:cubicBezTo>
                    <a:cubicBezTo>
                      <a:pt x="74" y="117"/>
                      <a:pt x="1" y="252"/>
                      <a:pt x="5" y="373"/>
                    </a:cubicBezTo>
                    <a:cubicBezTo>
                      <a:pt x="8" y="488"/>
                      <a:pt x="144" y="792"/>
                      <a:pt x="287" y="792"/>
                    </a:cubicBezTo>
                    <a:cubicBezTo>
                      <a:pt x="290" y="792"/>
                      <a:pt x="293" y="792"/>
                      <a:pt x="296" y="792"/>
                    </a:cubicBezTo>
                    <a:cubicBezTo>
                      <a:pt x="350" y="788"/>
                      <a:pt x="382" y="732"/>
                      <a:pt x="403" y="681"/>
                    </a:cubicBezTo>
                    <a:cubicBezTo>
                      <a:pt x="469" y="528"/>
                      <a:pt x="544" y="0"/>
                      <a:pt x="32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1"/>
              <p:cNvSpPr/>
              <p:nvPr/>
            </p:nvSpPr>
            <p:spPr>
              <a:xfrm>
                <a:off x="4285625" y="4123800"/>
                <a:ext cx="26025" cy="10300"/>
              </a:xfrm>
              <a:custGeom>
                <a:avLst/>
                <a:gdLst/>
                <a:ahLst/>
                <a:cxnLst/>
                <a:rect l="l" t="t" r="r" b="b"/>
                <a:pathLst>
                  <a:path w="1041" h="412" extrusionOk="0">
                    <a:moveTo>
                      <a:pt x="676" y="1"/>
                    </a:moveTo>
                    <a:cubicBezTo>
                      <a:pt x="671" y="1"/>
                      <a:pt x="666" y="1"/>
                      <a:pt x="661" y="1"/>
                    </a:cubicBezTo>
                    <a:cubicBezTo>
                      <a:pt x="537" y="9"/>
                      <a:pt x="1" y="226"/>
                      <a:pt x="276" y="348"/>
                    </a:cubicBezTo>
                    <a:cubicBezTo>
                      <a:pt x="372" y="390"/>
                      <a:pt x="475" y="411"/>
                      <a:pt x="577" y="411"/>
                    </a:cubicBezTo>
                    <a:cubicBezTo>
                      <a:pt x="640" y="411"/>
                      <a:pt x="702" y="404"/>
                      <a:pt x="764" y="388"/>
                    </a:cubicBezTo>
                    <a:cubicBezTo>
                      <a:pt x="1041" y="315"/>
                      <a:pt x="904" y="1"/>
                      <a:pt x="6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1"/>
              <p:cNvSpPr/>
              <p:nvPr/>
            </p:nvSpPr>
            <p:spPr>
              <a:xfrm>
                <a:off x="4311500" y="4100575"/>
                <a:ext cx="9700" cy="7700"/>
              </a:xfrm>
              <a:custGeom>
                <a:avLst/>
                <a:gdLst/>
                <a:ahLst/>
                <a:cxnLst/>
                <a:rect l="l" t="t" r="r" b="b"/>
                <a:pathLst>
                  <a:path w="388" h="308" extrusionOk="0">
                    <a:moveTo>
                      <a:pt x="176" y="1"/>
                    </a:moveTo>
                    <a:cubicBezTo>
                      <a:pt x="126" y="1"/>
                      <a:pt x="78" y="24"/>
                      <a:pt x="54" y="71"/>
                    </a:cubicBezTo>
                    <a:cubicBezTo>
                      <a:pt x="0" y="175"/>
                      <a:pt x="95" y="251"/>
                      <a:pt x="178" y="290"/>
                    </a:cubicBezTo>
                    <a:cubicBezTo>
                      <a:pt x="205" y="302"/>
                      <a:pt x="229" y="308"/>
                      <a:pt x="249" y="308"/>
                    </a:cubicBezTo>
                    <a:cubicBezTo>
                      <a:pt x="388" y="308"/>
                      <a:pt x="361" y="39"/>
                      <a:pt x="215" y="5"/>
                    </a:cubicBezTo>
                    <a:cubicBezTo>
                      <a:pt x="202" y="2"/>
                      <a:pt x="189" y="1"/>
                      <a:pt x="1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1"/>
              <p:cNvSpPr/>
              <p:nvPr/>
            </p:nvSpPr>
            <p:spPr>
              <a:xfrm>
                <a:off x="4246300" y="4076775"/>
                <a:ext cx="12350" cy="8775"/>
              </a:xfrm>
              <a:custGeom>
                <a:avLst/>
                <a:gdLst/>
                <a:ahLst/>
                <a:cxnLst/>
                <a:rect l="l" t="t" r="r" b="b"/>
                <a:pathLst>
                  <a:path w="494" h="351" extrusionOk="0">
                    <a:moveTo>
                      <a:pt x="168" y="1"/>
                    </a:moveTo>
                    <a:cubicBezTo>
                      <a:pt x="136" y="1"/>
                      <a:pt x="107" y="9"/>
                      <a:pt x="82" y="27"/>
                    </a:cubicBezTo>
                    <a:cubicBezTo>
                      <a:pt x="13" y="76"/>
                      <a:pt x="0" y="177"/>
                      <a:pt x="33" y="251"/>
                    </a:cubicBezTo>
                    <a:cubicBezTo>
                      <a:pt x="65" y="328"/>
                      <a:pt x="129" y="351"/>
                      <a:pt x="199" y="351"/>
                    </a:cubicBezTo>
                    <a:cubicBezTo>
                      <a:pt x="236" y="351"/>
                      <a:pt x="276" y="344"/>
                      <a:pt x="313" y="336"/>
                    </a:cubicBezTo>
                    <a:cubicBezTo>
                      <a:pt x="347" y="328"/>
                      <a:pt x="385" y="319"/>
                      <a:pt x="405" y="290"/>
                    </a:cubicBezTo>
                    <a:cubicBezTo>
                      <a:pt x="494" y="168"/>
                      <a:pt x="312" y="1"/>
                      <a:pt x="16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1"/>
              <p:cNvSpPr/>
              <p:nvPr/>
            </p:nvSpPr>
            <p:spPr>
              <a:xfrm>
                <a:off x="4266450" y="4132250"/>
                <a:ext cx="7700" cy="5850"/>
              </a:xfrm>
              <a:custGeom>
                <a:avLst/>
                <a:gdLst/>
                <a:ahLst/>
                <a:cxnLst/>
                <a:rect l="l" t="t" r="r" b="b"/>
                <a:pathLst>
                  <a:path w="308" h="234" extrusionOk="0">
                    <a:moveTo>
                      <a:pt x="173" y="0"/>
                    </a:moveTo>
                    <a:cubicBezTo>
                      <a:pt x="154" y="0"/>
                      <a:pt x="135" y="4"/>
                      <a:pt x="115" y="12"/>
                    </a:cubicBezTo>
                    <a:cubicBezTo>
                      <a:pt x="0" y="55"/>
                      <a:pt x="26" y="225"/>
                      <a:pt x="148" y="232"/>
                    </a:cubicBezTo>
                    <a:cubicBezTo>
                      <a:pt x="152" y="233"/>
                      <a:pt x="156" y="233"/>
                      <a:pt x="160" y="233"/>
                    </a:cubicBezTo>
                    <a:cubicBezTo>
                      <a:pt x="171" y="233"/>
                      <a:pt x="182" y="231"/>
                      <a:pt x="192" y="228"/>
                    </a:cubicBezTo>
                    <a:cubicBezTo>
                      <a:pt x="227" y="216"/>
                      <a:pt x="255" y="190"/>
                      <a:pt x="269" y="158"/>
                    </a:cubicBezTo>
                    <a:cubicBezTo>
                      <a:pt x="308" y="66"/>
                      <a:pt x="250" y="0"/>
                      <a:pt x="1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1"/>
              <p:cNvSpPr/>
              <p:nvPr/>
            </p:nvSpPr>
            <p:spPr>
              <a:xfrm>
                <a:off x="4304750" y="4168225"/>
                <a:ext cx="14400" cy="11600"/>
              </a:xfrm>
              <a:custGeom>
                <a:avLst/>
                <a:gdLst/>
                <a:ahLst/>
                <a:cxnLst/>
                <a:rect l="l" t="t" r="r" b="b"/>
                <a:pathLst>
                  <a:path w="576" h="464" extrusionOk="0">
                    <a:moveTo>
                      <a:pt x="438" y="0"/>
                    </a:moveTo>
                    <a:cubicBezTo>
                      <a:pt x="398" y="0"/>
                      <a:pt x="353" y="20"/>
                      <a:pt x="320" y="37"/>
                    </a:cubicBezTo>
                    <a:cubicBezTo>
                      <a:pt x="224" y="86"/>
                      <a:pt x="141" y="157"/>
                      <a:pt x="77" y="243"/>
                    </a:cubicBezTo>
                    <a:cubicBezTo>
                      <a:pt x="13" y="325"/>
                      <a:pt x="0" y="463"/>
                      <a:pt x="141" y="463"/>
                    </a:cubicBezTo>
                    <a:cubicBezTo>
                      <a:pt x="142" y="463"/>
                      <a:pt x="144" y="463"/>
                      <a:pt x="146" y="463"/>
                    </a:cubicBezTo>
                    <a:cubicBezTo>
                      <a:pt x="226" y="461"/>
                      <a:pt x="290" y="397"/>
                      <a:pt x="343" y="338"/>
                    </a:cubicBezTo>
                    <a:cubicBezTo>
                      <a:pt x="400" y="274"/>
                      <a:pt x="575" y="142"/>
                      <a:pt x="511" y="39"/>
                    </a:cubicBezTo>
                    <a:cubicBezTo>
                      <a:pt x="493" y="11"/>
                      <a:pt x="467" y="0"/>
                      <a:pt x="43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1"/>
              <p:cNvSpPr/>
              <p:nvPr/>
            </p:nvSpPr>
            <p:spPr>
              <a:xfrm>
                <a:off x="4133400" y="3955875"/>
                <a:ext cx="16700" cy="8025"/>
              </a:xfrm>
              <a:custGeom>
                <a:avLst/>
                <a:gdLst/>
                <a:ahLst/>
                <a:cxnLst/>
                <a:rect l="l" t="t" r="r" b="b"/>
                <a:pathLst>
                  <a:path w="668" h="321" extrusionOk="0">
                    <a:moveTo>
                      <a:pt x="226" y="1"/>
                    </a:moveTo>
                    <a:cubicBezTo>
                      <a:pt x="207" y="1"/>
                      <a:pt x="188" y="3"/>
                      <a:pt x="171" y="9"/>
                    </a:cubicBezTo>
                    <a:cubicBezTo>
                      <a:pt x="0" y="66"/>
                      <a:pt x="199" y="217"/>
                      <a:pt x="283" y="241"/>
                    </a:cubicBezTo>
                    <a:lnTo>
                      <a:pt x="526" y="310"/>
                    </a:lnTo>
                    <a:cubicBezTo>
                      <a:pt x="546" y="316"/>
                      <a:pt x="569" y="321"/>
                      <a:pt x="590" y="321"/>
                    </a:cubicBezTo>
                    <a:cubicBezTo>
                      <a:pt x="616" y="321"/>
                      <a:pt x="640" y="314"/>
                      <a:pt x="654" y="293"/>
                    </a:cubicBezTo>
                    <a:cubicBezTo>
                      <a:pt x="668" y="267"/>
                      <a:pt x="667" y="237"/>
                      <a:pt x="651" y="214"/>
                    </a:cubicBezTo>
                    <a:cubicBezTo>
                      <a:pt x="635" y="191"/>
                      <a:pt x="613" y="172"/>
                      <a:pt x="590" y="158"/>
                    </a:cubicBezTo>
                    <a:cubicBezTo>
                      <a:pt x="505" y="102"/>
                      <a:pt x="348" y="1"/>
                      <a:pt x="22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1"/>
              <p:cNvSpPr/>
              <p:nvPr/>
            </p:nvSpPr>
            <p:spPr>
              <a:xfrm>
                <a:off x="4166100" y="3962725"/>
                <a:ext cx="11950" cy="5875"/>
              </a:xfrm>
              <a:custGeom>
                <a:avLst/>
                <a:gdLst/>
                <a:ahLst/>
                <a:cxnLst/>
                <a:rect l="l" t="t" r="r" b="b"/>
                <a:pathLst>
                  <a:path w="478" h="235" extrusionOk="0">
                    <a:moveTo>
                      <a:pt x="231" y="1"/>
                    </a:moveTo>
                    <a:cubicBezTo>
                      <a:pt x="179" y="1"/>
                      <a:pt x="129" y="9"/>
                      <a:pt x="94" y="26"/>
                    </a:cubicBezTo>
                    <a:cubicBezTo>
                      <a:pt x="39" y="51"/>
                      <a:pt x="1" y="123"/>
                      <a:pt x="32" y="176"/>
                    </a:cubicBezTo>
                    <a:cubicBezTo>
                      <a:pt x="61" y="223"/>
                      <a:pt x="125" y="230"/>
                      <a:pt x="180" y="231"/>
                    </a:cubicBezTo>
                    <a:lnTo>
                      <a:pt x="296" y="234"/>
                    </a:lnTo>
                    <a:cubicBezTo>
                      <a:pt x="303" y="234"/>
                      <a:pt x="311" y="235"/>
                      <a:pt x="318" y="235"/>
                    </a:cubicBezTo>
                    <a:cubicBezTo>
                      <a:pt x="342" y="235"/>
                      <a:pt x="365" y="232"/>
                      <a:pt x="388" y="226"/>
                    </a:cubicBezTo>
                    <a:cubicBezTo>
                      <a:pt x="418" y="220"/>
                      <a:pt x="444" y="200"/>
                      <a:pt x="458" y="172"/>
                    </a:cubicBezTo>
                    <a:cubicBezTo>
                      <a:pt x="477" y="130"/>
                      <a:pt x="453" y="77"/>
                      <a:pt x="416" y="49"/>
                    </a:cubicBezTo>
                    <a:cubicBezTo>
                      <a:pt x="373" y="16"/>
                      <a:pt x="301" y="1"/>
                      <a:pt x="231"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1"/>
              <p:cNvSpPr/>
              <p:nvPr/>
            </p:nvSpPr>
            <p:spPr>
              <a:xfrm>
                <a:off x="4107875" y="3943050"/>
                <a:ext cx="11500" cy="7875"/>
              </a:xfrm>
              <a:custGeom>
                <a:avLst/>
                <a:gdLst/>
                <a:ahLst/>
                <a:cxnLst/>
                <a:rect l="l" t="t" r="r" b="b"/>
                <a:pathLst>
                  <a:path w="460" h="315" extrusionOk="0">
                    <a:moveTo>
                      <a:pt x="208" y="0"/>
                    </a:moveTo>
                    <a:cubicBezTo>
                      <a:pt x="185" y="0"/>
                      <a:pt x="163" y="6"/>
                      <a:pt x="143" y="20"/>
                    </a:cubicBezTo>
                    <a:cubicBezTo>
                      <a:pt x="1" y="115"/>
                      <a:pt x="185" y="301"/>
                      <a:pt x="301" y="314"/>
                    </a:cubicBezTo>
                    <a:cubicBezTo>
                      <a:pt x="306" y="314"/>
                      <a:pt x="311" y="314"/>
                      <a:pt x="316" y="314"/>
                    </a:cubicBezTo>
                    <a:cubicBezTo>
                      <a:pt x="364" y="314"/>
                      <a:pt x="414" y="292"/>
                      <a:pt x="428" y="247"/>
                    </a:cubicBezTo>
                    <a:cubicBezTo>
                      <a:pt x="460" y="145"/>
                      <a:pt x="321" y="0"/>
                      <a:pt x="20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1"/>
              <p:cNvSpPr/>
              <p:nvPr/>
            </p:nvSpPr>
            <p:spPr>
              <a:xfrm>
                <a:off x="4118025" y="3964525"/>
                <a:ext cx="11200" cy="9275"/>
              </a:xfrm>
              <a:custGeom>
                <a:avLst/>
                <a:gdLst/>
                <a:ahLst/>
                <a:cxnLst/>
                <a:rect l="l" t="t" r="r" b="b"/>
                <a:pathLst>
                  <a:path w="448" h="371" extrusionOk="0">
                    <a:moveTo>
                      <a:pt x="53" y="1"/>
                    </a:moveTo>
                    <a:cubicBezTo>
                      <a:pt x="21" y="1"/>
                      <a:pt x="0" y="19"/>
                      <a:pt x="1" y="65"/>
                    </a:cubicBezTo>
                    <a:cubicBezTo>
                      <a:pt x="3" y="157"/>
                      <a:pt x="271" y="371"/>
                      <a:pt x="386" y="371"/>
                    </a:cubicBezTo>
                    <a:cubicBezTo>
                      <a:pt x="399" y="371"/>
                      <a:pt x="409" y="368"/>
                      <a:pt x="418" y="363"/>
                    </a:cubicBezTo>
                    <a:cubicBezTo>
                      <a:pt x="438" y="346"/>
                      <a:pt x="448" y="320"/>
                      <a:pt x="443" y="294"/>
                    </a:cubicBezTo>
                    <a:cubicBezTo>
                      <a:pt x="436" y="269"/>
                      <a:pt x="424" y="247"/>
                      <a:pt x="407" y="227"/>
                    </a:cubicBezTo>
                    <a:cubicBezTo>
                      <a:pt x="377" y="186"/>
                      <a:pt x="155" y="1"/>
                      <a:pt x="5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1"/>
              <p:cNvSpPr/>
              <p:nvPr/>
            </p:nvSpPr>
            <p:spPr>
              <a:xfrm>
                <a:off x="4030225" y="3936275"/>
                <a:ext cx="206850" cy="74100"/>
              </a:xfrm>
              <a:custGeom>
                <a:avLst/>
                <a:gdLst/>
                <a:ahLst/>
                <a:cxnLst/>
                <a:rect l="l" t="t" r="r" b="b"/>
                <a:pathLst>
                  <a:path w="8274" h="2964" extrusionOk="0">
                    <a:moveTo>
                      <a:pt x="1126" y="1"/>
                    </a:moveTo>
                    <a:cubicBezTo>
                      <a:pt x="759" y="150"/>
                      <a:pt x="384" y="276"/>
                      <a:pt x="1" y="376"/>
                    </a:cubicBezTo>
                    <a:cubicBezTo>
                      <a:pt x="1326" y="1082"/>
                      <a:pt x="2556" y="1951"/>
                      <a:pt x="3663" y="2964"/>
                    </a:cubicBezTo>
                    <a:cubicBezTo>
                      <a:pt x="4630" y="2879"/>
                      <a:pt x="5620" y="2846"/>
                      <a:pt x="6609" y="2846"/>
                    </a:cubicBezTo>
                    <a:cubicBezTo>
                      <a:pt x="7165" y="2846"/>
                      <a:pt x="7721" y="2856"/>
                      <a:pt x="8273" y="2875"/>
                    </a:cubicBezTo>
                    <a:cubicBezTo>
                      <a:pt x="7957" y="2556"/>
                      <a:pt x="7664" y="2215"/>
                      <a:pt x="7398" y="1853"/>
                    </a:cubicBezTo>
                    <a:cubicBezTo>
                      <a:pt x="6978" y="1819"/>
                      <a:pt x="6557" y="1802"/>
                      <a:pt x="6136" y="1802"/>
                    </a:cubicBezTo>
                    <a:cubicBezTo>
                      <a:pt x="5413" y="1802"/>
                      <a:pt x="4691" y="1852"/>
                      <a:pt x="3974" y="1952"/>
                    </a:cubicBezTo>
                    <a:cubicBezTo>
                      <a:pt x="3099" y="1199"/>
                      <a:pt x="2144" y="544"/>
                      <a:pt x="1126"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1"/>
              <p:cNvSpPr/>
              <p:nvPr/>
            </p:nvSpPr>
            <p:spPr>
              <a:xfrm>
                <a:off x="3886000" y="4009600"/>
                <a:ext cx="165050" cy="119325"/>
              </a:xfrm>
              <a:custGeom>
                <a:avLst/>
                <a:gdLst/>
                <a:ahLst/>
                <a:cxnLst/>
                <a:rect l="l" t="t" r="r" b="b"/>
                <a:pathLst>
                  <a:path w="6602" h="4773" extrusionOk="0">
                    <a:moveTo>
                      <a:pt x="6086" y="1"/>
                    </a:moveTo>
                    <a:cubicBezTo>
                      <a:pt x="3904" y="873"/>
                      <a:pt x="1885" y="2219"/>
                      <a:pt x="291" y="3933"/>
                    </a:cubicBezTo>
                    <a:cubicBezTo>
                      <a:pt x="0" y="4245"/>
                      <a:pt x="204" y="4693"/>
                      <a:pt x="546" y="4772"/>
                    </a:cubicBezTo>
                    <a:cubicBezTo>
                      <a:pt x="547" y="4681"/>
                      <a:pt x="563" y="4591"/>
                      <a:pt x="593" y="4505"/>
                    </a:cubicBezTo>
                    <a:cubicBezTo>
                      <a:pt x="709" y="4173"/>
                      <a:pt x="980" y="3923"/>
                      <a:pt x="1249" y="3696"/>
                    </a:cubicBezTo>
                    <a:cubicBezTo>
                      <a:pt x="2818" y="2367"/>
                      <a:pt x="4669" y="1334"/>
                      <a:pt x="6602" y="630"/>
                    </a:cubicBezTo>
                    <a:cubicBezTo>
                      <a:pt x="6425" y="441"/>
                      <a:pt x="6264" y="190"/>
                      <a:pt x="6086"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1"/>
              <p:cNvSpPr/>
              <p:nvPr/>
            </p:nvSpPr>
            <p:spPr>
              <a:xfrm>
                <a:off x="4173750" y="4055250"/>
                <a:ext cx="89450" cy="176000"/>
              </a:xfrm>
              <a:custGeom>
                <a:avLst/>
                <a:gdLst/>
                <a:ahLst/>
                <a:cxnLst/>
                <a:rect l="l" t="t" r="r" b="b"/>
                <a:pathLst>
                  <a:path w="3578" h="7040" extrusionOk="0">
                    <a:moveTo>
                      <a:pt x="774" y="0"/>
                    </a:moveTo>
                    <a:cubicBezTo>
                      <a:pt x="523" y="63"/>
                      <a:pt x="252" y="186"/>
                      <a:pt x="0" y="248"/>
                    </a:cubicBezTo>
                    <a:cubicBezTo>
                      <a:pt x="1243" y="1887"/>
                      <a:pt x="2239" y="3760"/>
                      <a:pt x="2838" y="5727"/>
                    </a:cubicBezTo>
                    <a:cubicBezTo>
                      <a:pt x="2940" y="6063"/>
                      <a:pt x="3033" y="6420"/>
                      <a:pt x="2951" y="6763"/>
                    </a:cubicBezTo>
                    <a:cubicBezTo>
                      <a:pt x="2929" y="6851"/>
                      <a:pt x="2893" y="6934"/>
                      <a:pt x="2845" y="7012"/>
                    </a:cubicBezTo>
                    <a:cubicBezTo>
                      <a:pt x="2899" y="7031"/>
                      <a:pt x="2954" y="7040"/>
                      <a:pt x="3010" y="7040"/>
                    </a:cubicBezTo>
                    <a:cubicBezTo>
                      <a:pt x="3296" y="7040"/>
                      <a:pt x="3577" y="6796"/>
                      <a:pt x="3514" y="6444"/>
                    </a:cubicBezTo>
                    <a:cubicBezTo>
                      <a:pt x="3103" y="4141"/>
                      <a:pt x="2135" y="1916"/>
                      <a:pt x="774"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1"/>
              <p:cNvSpPr/>
              <p:nvPr/>
            </p:nvSpPr>
            <p:spPr>
              <a:xfrm>
                <a:off x="4036750" y="3964475"/>
                <a:ext cx="151450" cy="145800"/>
              </a:xfrm>
              <a:custGeom>
                <a:avLst/>
                <a:gdLst/>
                <a:ahLst/>
                <a:cxnLst/>
                <a:rect l="l" t="t" r="r" b="b"/>
                <a:pathLst>
                  <a:path w="6058" h="5832" extrusionOk="0">
                    <a:moveTo>
                      <a:pt x="1" y="1"/>
                    </a:moveTo>
                    <a:lnTo>
                      <a:pt x="1" y="1"/>
                    </a:lnTo>
                    <a:cubicBezTo>
                      <a:pt x="566" y="425"/>
                      <a:pt x="1122" y="855"/>
                      <a:pt x="1662" y="1305"/>
                    </a:cubicBezTo>
                    <a:cubicBezTo>
                      <a:pt x="1795" y="1420"/>
                      <a:pt x="1929" y="1533"/>
                      <a:pt x="2063" y="1646"/>
                    </a:cubicBezTo>
                    <a:lnTo>
                      <a:pt x="2458" y="1994"/>
                    </a:lnTo>
                    <a:cubicBezTo>
                      <a:pt x="2587" y="2113"/>
                      <a:pt x="2718" y="2230"/>
                      <a:pt x="2848" y="2348"/>
                    </a:cubicBezTo>
                    <a:lnTo>
                      <a:pt x="3229" y="2710"/>
                    </a:lnTo>
                    <a:lnTo>
                      <a:pt x="3604" y="3078"/>
                    </a:lnTo>
                    <a:lnTo>
                      <a:pt x="3973" y="3453"/>
                    </a:lnTo>
                    <a:lnTo>
                      <a:pt x="4335" y="3834"/>
                    </a:lnTo>
                    <a:cubicBezTo>
                      <a:pt x="4452" y="3964"/>
                      <a:pt x="4571" y="4093"/>
                      <a:pt x="4691" y="4222"/>
                    </a:cubicBezTo>
                    <a:cubicBezTo>
                      <a:pt x="5161" y="4744"/>
                      <a:pt x="5612" y="5283"/>
                      <a:pt x="6058" y="5831"/>
                    </a:cubicBezTo>
                    <a:cubicBezTo>
                      <a:pt x="5693" y="5226"/>
                      <a:pt x="5279" y="4651"/>
                      <a:pt x="4831" y="4103"/>
                    </a:cubicBezTo>
                    <a:cubicBezTo>
                      <a:pt x="4718" y="3966"/>
                      <a:pt x="4604" y="3830"/>
                      <a:pt x="4489" y="3696"/>
                    </a:cubicBezTo>
                    <a:lnTo>
                      <a:pt x="4135" y="3300"/>
                    </a:lnTo>
                    <a:lnTo>
                      <a:pt x="3768" y="2916"/>
                    </a:lnTo>
                    <a:lnTo>
                      <a:pt x="3391" y="2540"/>
                    </a:lnTo>
                    <a:lnTo>
                      <a:pt x="3002" y="2177"/>
                    </a:lnTo>
                    <a:lnTo>
                      <a:pt x="2604" y="1826"/>
                    </a:lnTo>
                    <a:lnTo>
                      <a:pt x="2194" y="1487"/>
                    </a:lnTo>
                    <a:cubicBezTo>
                      <a:pt x="2056" y="1378"/>
                      <a:pt x="1915" y="1268"/>
                      <a:pt x="1776" y="1161"/>
                    </a:cubicBezTo>
                    <a:cubicBezTo>
                      <a:pt x="1210" y="735"/>
                      <a:pt x="619" y="342"/>
                      <a:pt x="1"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1"/>
              <p:cNvSpPr/>
              <p:nvPr/>
            </p:nvSpPr>
            <p:spPr>
              <a:xfrm>
                <a:off x="4107175" y="4041225"/>
                <a:ext cx="93875" cy="112675"/>
              </a:xfrm>
              <a:custGeom>
                <a:avLst/>
                <a:gdLst/>
                <a:ahLst/>
                <a:cxnLst/>
                <a:rect l="l" t="t" r="r" b="b"/>
                <a:pathLst>
                  <a:path w="3755" h="4507" extrusionOk="0">
                    <a:moveTo>
                      <a:pt x="1" y="0"/>
                    </a:moveTo>
                    <a:lnTo>
                      <a:pt x="1" y="0"/>
                    </a:lnTo>
                    <a:cubicBezTo>
                      <a:pt x="342" y="354"/>
                      <a:pt x="681" y="707"/>
                      <a:pt x="1012" y="1069"/>
                    </a:cubicBezTo>
                    <a:cubicBezTo>
                      <a:pt x="1093" y="1160"/>
                      <a:pt x="1175" y="1251"/>
                      <a:pt x="1258" y="1342"/>
                    </a:cubicBezTo>
                    <a:lnTo>
                      <a:pt x="1500" y="1616"/>
                    </a:lnTo>
                    <a:lnTo>
                      <a:pt x="1739" y="1893"/>
                    </a:lnTo>
                    <a:lnTo>
                      <a:pt x="1976" y="2173"/>
                    </a:lnTo>
                    <a:lnTo>
                      <a:pt x="2208" y="2456"/>
                    </a:lnTo>
                    <a:lnTo>
                      <a:pt x="2437" y="2741"/>
                    </a:lnTo>
                    <a:lnTo>
                      <a:pt x="2663" y="3030"/>
                    </a:lnTo>
                    <a:cubicBezTo>
                      <a:pt x="2737" y="3127"/>
                      <a:pt x="2812" y="3224"/>
                      <a:pt x="2887" y="3321"/>
                    </a:cubicBezTo>
                    <a:cubicBezTo>
                      <a:pt x="3182" y="3710"/>
                      <a:pt x="3468" y="4107"/>
                      <a:pt x="3755" y="4506"/>
                    </a:cubicBezTo>
                    <a:cubicBezTo>
                      <a:pt x="3528" y="4070"/>
                      <a:pt x="3276" y="3647"/>
                      <a:pt x="2999" y="3240"/>
                    </a:cubicBezTo>
                    <a:cubicBezTo>
                      <a:pt x="2930" y="3138"/>
                      <a:pt x="2860" y="3037"/>
                      <a:pt x="2788" y="2936"/>
                    </a:cubicBezTo>
                    <a:lnTo>
                      <a:pt x="2570" y="2639"/>
                    </a:lnTo>
                    <a:lnTo>
                      <a:pt x="2344" y="2347"/>
                    </a:lnTo>
                    <a:lnTo>
                      <a:pt x="2111" y="2060"/>
                    </a:lnTo>
                    <a:lnTo>
                      <a:pt x="1870" y="1778"/>
                    </a:lnTo>
                    <a:lnTo>
                      <a:pt x="1624" y="1504"/>
                    </a:lnTo>
                    <a:lnTo>
                      <a:pt x="1370" y="1235"/>
                    </a:lnTo>
                    <a:cubicBezTo>
                      <a:pt x="1284" y="1147"/>
                      <a:pt x="1197" y="1059"/>
                      <a:pt x="1111" y="973"/>
                    </a:cubicBezTo>
                    <a:cubicBezTo>
                      <a:pt x="761" y="627"/>
                      <a:pt x="390" y="302"/>
                      <a:pt x="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1"/>
              <p:cNvSpPr/>
              <p:nvPr/>
            </p:nvSpPr>
            <p:spPr>
              <a:xfrm>
                <a:off x="4012000" y="3964350"/>
                <a:ext cx="64300" cy="47725"/>
              </a:xfrm>
              <a:custGeom>
                <a:avLst/>
                <a:gdLst/>
                <a:ahLst/>
                <a:cxnLst/>
                <a:rect l="l" t="t" r="r" b="b"/>
                <a:pathLst>
                  <a:path w="2572" h="1909" extrusionOk="0">
                    <a:moveTo>
                      <a:pt x="0" y="0"/>
                    </a:moveTo>
                    <a:cubicBezTo>
                      <a:pt x="192" y="188"/>
                      <a:pt x="395" y="363"/>
                      <a:pt x="602" y="533"/>
                    </a:cubicBezTo>
                    <a:cubicBezTo>
                      <a:pt x="704" y="619"/>
                      <a:pt x="810" y="699"/>
                      <a:pt x="914" y="783"/>
                    </a:cubicBezTo>
                    <a:lnTo>
                      <a:pt x="1233" y="1025"/>
                    </a:lnTo>
                    <a:cubicBezTo>
                      <a:pt x="1448" y="1185"/>
                      <a:pt x="1666" y="1339"/>
                      <a:pt x="1888" y="1487"/>
                    </a:cubicBezTo>
                    <a:cubicBezTo>
                      <a:pt x="2110" y="1636"/>
                      <a:pt x="2335" y="1779"/>
                      <a:pt x="2572" y="1909"/>
                    </a:cubicBezTo>
                    <a:cubicBezTo>
                      <a:pt x="2379" y="1720"/>
                      <a:pt x="2177" y="1546"/>
                      <a:pt x="1971" y="1376"/>
                    </a:cubicBezTo>
                    <a:cubicBezTo>
                      <a:pt x="1764" y="1206"/>
                      <a:pt x="1554" y="1041"/>
                      <a:pt x="1339" y="884"/>
                    </a:cubicBezTo>
                    <a:lnTo>
                      <a:pt x="1014" y="649"/>
                    </a:lnTo>
                    <a:cubicBezTo>
                      <a:pt x="905" y="572"/>
                      <a:pt x="796" y="495"/>
                      <a:pt x="685" y="422"/>
                    </a:cubicBezTo>
                    <a:cubicBezTo>
                      <a:pt x="463" y="273"/>
                      <a:pt x="236" y="129"/>
                      <a:pt x="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1"/>
              <p:cNvSpPr/>
              <p:nvPr/>
            </p:nvSpPr>
            <p:spPr>
              <a:xfrm>
                <a:off x="3964725" y="4036375"/>
                <a:ext cx="264925" cy="51225"/>
              </a:xfrm>
              <a:custGeom>
                <a:avLst/>
                <a:gdLst/>
                <a:ahLst/>
                <a:cxnLst/>
                <a:rect l="l" t="t" r="r" b="b"/>
                <a:pathLst>
                  <a:path w="10597" h="2049" extrusionOk="0">
                    <a:moveTo>
                      <a:pt x="10597" y="1"/>
                    </a:moveTo>
                    <a:cubicBezTo>
                      <a:pt x="9692" y="11"/>
                      <a:pt x="8791" y="63"/>
                      <a:pt x="7891" y="159"/>
                    </a:cubicBezTo>
                    <a:lnTo>
                      <a:pt x="7217" y="237"/>
                    </a:lnTo>
                    <a:lnTo>
                      <a:pt x="6546" y="330"/>
                    </a:lnTo>
                    <a:lnTo>
                      <a:pt x="5876" y="439"/>
                    </a:lnTo>
                    <a:lnTo>
                      <a:pt x="5208" y="559"/>
                    </a:lnTo>
                    <a:lnTo>
                      <a:pt x="4544" y="696"/>
                    </a:lnTo>
                    <a:lnTo>
                      <a:pt x="3882" y="846"/>
                    </a:lnTo>
                    <a:lnTo>
                      <a:pt x="3224" y="1010"/>
                    </a:lnTo>
                    <a:lnTo>
                      <a:pt x="2569" y="1188"/>
                    </a:lnTo>
                    <a:cubicBezTo>
                      <a:pt x="1698" y="1434"/>
                      <a:pt x="842" y="1721"/>
                      <a:pt x="0" y="2049"/>
                    </a:cubicBezTo>
                    <a:cubicBezTo>
                      <a:pt x="864" y="1786"/>
                      <a:pt x="1732" y="1543"/>
                      <a:pt x="2606" y="1321"/>
                    </a:cubicBezTo>
                    <a:lnTo>
                      <a:pt x="3262" y="1160"/>
                    </a:lnTo>
                    <a:lnTo>
                      <a:pt x="3919" y="1008"/>
                    </a:lnTo>
                    <a:lnTo>
                      <a:pt x="4579" y="865"/>
                    </a:lnTo>
                    <a:lnTo>
                      <a:pt x="5242" y="733"/>
                    </a:lnTo>
                    <a:lnTo>
                      <a:pt x="5906" y="609"/>
                    </a:lnTo>
                    <a:lnTo>
                      <a:pt x="6571" y="496"/>
                    </a:lnTo>
                    <a:lnTo>
                      <a:pt x="7239" y="392"/>
                    </a:lnTo>
                    <a:lnTo>
                      <a:pt x="7907" y="296"/>
                    </a:lnTo>
                    <a:cubicBezTo>
                      <a:pt x="8800" y="177"/>
                      <a:pt x="9698" y="79"/>
                      <a:pt x="1059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1"/>
              <p:cNvSpPr/>
              <p:nvPr/>
            </p:nvSpPr>
            <p:spPr>
              <a:xfrm>
                <a:off x="4081550" y="4024600"/>
                <a:ext cx="103325" cy="12475"/>
              </a:xfrm>
              <a:custGeom>
                <a:avLst/>
                <a:gdLst/>
                <a:ahLst/>
                <a:cxnLst/>
                <a:rect l="l" t="t" r="r" b="b"/>
                <a:pathLst>
                  <a:path w="4133" h="499" extrusionOk="0">
                    <a:moveTo>
                      <a:pt x="2979" y="1"/>
                    </a:moveTo>
                    <a:cubicBezTo>
                      <a:pt x="2841" y="1"/>
                      <a:pt x="2703" y="5"/>
                      <a:pt x="2565" y="9"/>
                    </a:cubicBezTo>
                    <a:lnTo>
                      <a:pt x="2304" y="24"/>
                    </a:lnTo>
                    <a:lnTo>
                      <a:pt x="2042" y="46"/>
                    </a:lnTo>
                    <a:lnTo>
                      <a:pt x="1781" y="77"/>
                    </a:lnTo>
                    <a:cubicBezTo>
                      <a:pt x="1696" y="89"/>
                      <a:pt x="1609" y="100"/>
                      <a:pt x="1522" y="113"/>
                    </a:cubicBezTo>
                    <a:lnTo>
                      <a:pt x="1264" y="157"/>
                    </a:lnTo>
                    <a:cubicBezTo>
                      <a:pt x="1178" y="174"/>
                      <a:pt x="1092" y="192"/>
                      <a:pt x="1007" y="209"/>
                    </a:cubicBezTo>
                    <a:cubicBezTo>
                      <a:pt x="665" y="281"/>
                      <a:pt x="329" y="379"/>
                      <a:pt x="1" y="499"/>
                    </a:cubicBezTo>
                    <a:cubicBezTo>
                      <a:pt x="345" y="447"/>
                      <a:pt x="689" y="393"/>
                      <a:pt x="1031" y="345"/>
                    </a:cubicBezTo>
                    <a:cubicBezTo>
                      <a:pt x="1117" y="335"/>
                      <a:pt x="1203" y="323"/>
                      <a:pt x="1288" y="311"/>
                    </a:cubicBezTo>
                    <a:lnTo>
                      <a:pt x="1545" y="279"/>
                    </a:lnTo>
                    <a:cubicBezTo>
                      <a:pt x="1631" y="270"/>
                      <a:pt x="1717" y="258"/>
                      <a:pt x="1802" y="249"/>
                    </a:cubicBezTo>
                    <a:lnTo>
                      <a:pt x="2059" y="222"/>
                    </a:lnTo>
                    <a:lnTo>
                      <a:pt x="2317" y="197"/>
                    </a:lnTo>
                    <a:lnTo>
                      <a:pt x="2576" y="176"/>
                    </a:lnTo>
                    <a:lnTo>
                      <a:pt x="2834" y="156"/>
                    </a:lnTo>
                    <a:cubicBezTo>
                      <a:pt x="2920" y="152"/>
                      <a:pt x="3006" y="147"/>
                      <a:pt x="3093" y="140"/>
                    </a:cubicBezTo>
                    <a:cubicBezTo>
                      <a:pt x="3437" y="119"/>
                      <a:pt x="3784" y="106"/>
                      <a:pt x="4133" y="88"/>
                    </a:cubicBezTo>
                    <a:cubicBezTo>
                      <a:pt x="3787" y="34"/>
                      <a:pt x="3438" y="5"/>
                      <a:pt x="3090" y="2"/>
                    </a:cubicBezTo>
                    <a:cubicBezTo>
                      <a:pt x="3053" y="1"/>
                      <a:pt x="3016" y="1"/>
                      <a:pt x="297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5" name="Google Shape;5165;p31"/>
          <p:cNvGrpSpPr/>
          <p:nvPr/>
        </p:nvGrpSpPr>
        <p:grpSpPr>
          <a:xfrm>
            <a:off x="5285057" y="1047444"/>
            <a:ext cx="116706" cy="172981"/>
            <a:chOff x="5285057" y="912719"/>
            <a:chExt cx="116706" cy="172981"/>
          </a:xfrm>
        </p:grpSpPr>
        <p:sp>
          <p:nvSpPr>
            <p:cNvPr id="5166" name="Google Shape;5166;p31"/>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1"/>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1"/>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1675466" y="670870"/>
            <a:ext cx="423202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HOẠT ĐỘNG NHÓM</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498867" y="1385767"/>
            <a:ext cx="6825894" cy="3204635"/>
          </a:xfrm>
          <a:prstGeom prst="rect">
            <a:avLst/>
          </a:prstGeom>
          <a:ln w="57150">
            <a:solidFill>
              <a:srgbClr val="FFFF00"/>
            </a:solidFill>
          </a:ln>
        </p:spPr>
        <p:txBody>
          <a:bodyPr spcFirstLastPara="1" wrap="square" lIns="91425" tIns="91425" rIns="91425" bIns="91425" anchor="t" anchorCtr="0">
            <a:noAutofit/>
          </a:bodyPr>
          <a:lstStyle/>
          <a:p>
            <a:pPr marL="0" lvl="0" indent="0" algn="just">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Quan sát công thức phân tử của một số carbohydrate trong Hình 29.1 và thực hiện các yêu cầu sau:</a:t>
            </a:r>
          </a:p>
          <a:p>
            <a:pPr marL="0" lvl="0" indent="0" algn="just">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1. Carbohydrate được tạo thành từ những nguyên tố nào?</a:t>
            </a:r>
          </a:p>
          <a:p>
            <a:pPr marL="0" lvl="0" indent="0" algn="just">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2. Viết lại công thức phân tử của mỗi chất dưới dạng C</a:t>
            </a:r>
            <a:r>
              <a:rPr lang="vi-VN" sz="2800" baseline="-25000">
                <a:solidFill>
                  <a:schemeClr val="bg1">
                    <a:lumMod val="10000"/>
                  </a:schemeClr>
                </a:solidFill>
                <a:latin typeface="Times New Roman" panose="02020603050405020304" pitchFamily="18" charset="0"/>
                <a:cs typeface="Times New Roman" panose="02020603050405020304" pitchFamily="18" charset="0"/>
              </a:rPr>
              <a:t>n</a:t>
            </a:r>
            <a:r>
              <a:rPr lang="vi-VN" sz="2800">
                <a:solidFill>
                  <a:schemeClr val="bg1">
                    <a:lumMod val="10000"/>
                  </a:schemeClr>
                </a:solidFill>
                <a:latin typeface="Times New Roman" panose="02020603050405020304" pitchFamily="18" charset="0"/>
                <a:cs typeface="Times New Roman" panose="02020603050405020304" pitchFamily="18" charset="0"/>
              </a:rPr>
              <a:t>(H</a:t>
            </a:r>
            <a:r>
              <a:rPr lang="vi-VN" sz="2800" baseline="-25000">
                <a:solidFill>
                  <a:schemeClr val="bg1">
                    <a:lumMod val="10000"/>
                  </a:schemeClr>
                </a:solidFill>
                <a:latin typeface="Times New Roman" panose="02020603050405020304" pitchFamily="18" charset="0"/>
                <a:cs typeface="Times New Roman" panose="02020603050405020304" pitchFamily="18" charset="0"/>
              </a:rPr>
              <a:t>2</a:t>
            </a:r>
            <a:r>
              <a:rPr lang="vi-VN" sz="2800">
                <a:solidFill>
                  <a:schemeClr val="bg1">
                    <a:lumMod val="10000"/>
                  </a:schemeClr>
                </a:solidFill>
                <a:latin typeface="Times New Roman" panose="02020603050405020304" pitchFamily="18" charset="0"/>
                <a:cs typeface="Times New Roman" panose="02020603050405020304" pitchFamily="18" charset="0"/>
              </a:rPr>
              <a:t>O)</a:t>
            </a:r>
            <a:r>
              <a:rPr lang="vi-VN" sz="2800" baseline="-25000">
                <a:solidFill>
                  <a:schemeClr val="bg1">
                    <a:lumMod val="10000"/>
                  </a:schemeClr>
                </a:solidFill>
                <a:latin typeface="Times New Roman" panose="02020603050405020304" pitchFamily="18" charset="0"/>
                <a:cs typeface="Times New Roman" panose="02020603050405020304" pitchFamily="18" charset="0"/>
              </a:rPr>
              <a:t>m</a:t>
            </a:r>
            <a:r>
              <a:rPr lang="vi-VN" sz="2800">
                <a:solidFill>
                  <a:schemeClr val="bg1">
                    <a:lumMod val="10000"/>
                  </a:schemeClr>
                </a:solidFill>
                <a:latin typeface="Times New Roman" panose="02020603050405020304" pitchFamily="18" charset="0"/>
                <a:cs typeface="Times New Roman" panose="02020603050405020304" pitchFamily="18" charset="0"/>
              </a:rPr>
              <a:t>.</a:t>
            </a:r>
            <a:endParaRPr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9" name="Google Shape;5799;p36"/>
          <p:cNvGrpSpPr/>
          <p:nvPr/>
        </p:nvGrpSpPr>
        <p:grpSpPr>
          <a:xfrm>
            <a:off x="7316328" y="2178909"/>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a:extLst>
              <a:ext uri="{FF2B5EF4-FFF2-40B4-BE49-F238E27FC236}">
                <a16:creationId xmlns:a16="http://schemas.microsoft.com/office/drawing/2014/main" id="{C2BBF2A0-D25F-7E94-87D8-7B69B869054D}"/>
              </a:ext>
            </a:extLst>
          </p:cNvPr>
          <p:cNvGrpSpPr/>
          <p:nvPr/>
        </p:nvGrpSpPr>
        <p:grpSpPr>
          <a:xfrm>
            <a:off x="660400" y="-170054"/>
            <a:ext cx="7823200" cy="584775"/>
            <a:chOff x="2184400" y="286560"/>
            <a:chExt cx="7823200" cy="503454"/>
          </a:xfrm>
        </p:grpSpPr>
        <p:sp>
          <p:nvSpPr>
            <p:cNvPr id="3" name="Rectangle: Rounded Corners 2">
              <a:extLst>
                <a:ext uri="{FF2B5EF4-FFF2-40B4-BE49-F238E27FC236}">
                  <a16:creationId xmlns:a16="http://schemas.microsoft.com/office/drawing/2014/main" id="{997048E0-4DBC-6891-6B7A-B3A398FEED2E}"/>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a:extLst>
                <a:ext uri="{FF2B5EF4-FFF2-40B4-BE49-F238E27FC236}">
                  <a16:creationId xmlns:a16="http://schemas.microsoft.com/office/drawing/2014/main" id="{C816633C-20E6-E2A8-6A62-92D7CBB494C4}"/>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 KHÁI NIỆM CARBOHYDRAT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7"/>
                                        </p:tgtEl>
                                        <p:attrNameLst>
                                          <p:attrName>style.visibility</p:attrName>
                                        </p:attrNameLst>
                                      </p:cBhvr>
                                      <p:to>
                                        <p:strVal val="visible"/>
                                      </p:to>
                                    </p:set>
                                    <p:animEffect transition="in" filter="barn(inVertical)">
                                      <p:cBhvr>
                                        <p:cTn id="7" dur="500"/>
                                        <p:tgtEl>
                                          <p:spTgt spid="57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58">
                                            <p:bg/>
                                          </p:spTgt>
                                        </p:tgtEl>
                                        <p:attrNameLst>
                                          <p:attrName>style.visibility</p:attrName>
                                        </p:attrNameLst>
                                      </p:cBhvr>
                                      <p:to>
                                        <p:strVal val="visible"/>
                                      </p:to>
                                    </p:set>
                                    <p:animEffect transition="in" filter="barn(inVertical)">
                                      <p:cBhvr>
                                        <p:cTn id="10" dur="500"/>
                                        <p:tgtEl>
                                          <p:spTgt spid="5758">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758">
                                            <p:txEl>
                                              <p:pRg st="0" end="0"/>
                                            </p:txEl>
                                          </p:spTgt>
                                        </p:tgtEl>
                                        <p:attrNameLst>
                                          <p:attrName>style.visibility</p:attrName>
                                        </p:attrNameLst>
                                      </p:cBhvr>
                                      <p:to>
                                        <p:strVal val="visible"/>
                                      </p:to>
                                    </p:set>
                                    <p:animEffect transition="in" filter="barn(inVertical)">
                                      <p:cBhvr>
                                        <p:cTn id="15" dur="500"/>
                                        <p:tgtEl>
                                          <p:spTgt spid="575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758">
                                            <p:txEl>
                                              <p:pRg st="1" end="1"/>
                                            </p:txEl>
                                          </p:spTgt>
                                        </p:tgtEl>
                                        <p:attrNameLst>
                                          <p:attrName>style.visibility</p:attrName>
                                        </p:attrNameLst>
                                      </p:cBhvr>
                                      <p:to>
                                        <p:strVal val="visible"/>
                                      </p:to>
                                    </p:set>
                                    <p:animEffect transition="in" filter="barn(inVertical)">
                                      <p:cBhvr>
                                        <p:cTn id="20" dur="500"/>
                                        <p:tgtEl>
                                          <p:spTgt spid="575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758">
                                            <p:txEl>
                                              <p:pRg st="2" end="2"/>
                                            </p:txEl>
                                          </p:spTgt>
                                        </p:tgtEl>
                                        <p:attrNameLst>
                                          <p:attrName>style.visibility</p:attrName>
                                        </p:attrNameLst>
                                      </p:cBhvr>
                                      <p:to>
                                        <p:strVal val="visible"/>
                                      </p:to>
                                    </p:set>
                                    <p:animEffect transition="in" filter="barn(inVertical)">
                                      <p:cBhvr>
                                        <p:cTn id="25" dur="500"/>
                                        <p:tgtEl>
                                          <p:spTgt spid="5758">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759"/>
                                        </p:tgtEl>
                                        <p:attrNameLst>
                                          <p:attrName>style.visibility</p:attrName>
                                        </p:attrNameLst>
                                      </p:cBhvr>
                                      <p:to>
                                        <p:strVal val="visible"/>
                                      </p:to>
                                    </p:set>
                                    <p:animEffect transition="in" filter="barn(inVertical)">
                                      <p:cBhvr>
                                        <p:cTn id="28" dur="500"/>
                                        <p:tgtEl>
                                          <p:spTgt spid="5759"/>
                                        </p:tgtEl>
                                      </p:cBhvr>
                                    </p:animEffect>
                                  </p:childTnLst>
                                </p:cTn>
                              </p:par>
                              <p:par>
                                <p:cTn id="29" presetID="16" presetClass="entr" presetSubtype="21" fill="hold" nodeType="withEffect">
                                  <p:stCondLst>
                                    <p:cond delay="0"/>
                                  </p:stCondLst>
                                  <p:childTnLst>
                                    <p:set>
                                      <p:cBhvr>
                                        <p:cTn id="30" dur="1" fill="hold">
                                          <p:stCondLst>
                                            <p:cond delay="0"/>
                                          </p:stCondLst>
                                        </p:cTn>
                                        <p:tgtEl>
                                          <p:spTgt spid="5770"/>
                                        </p:tgtEl>
                                        <p:attrNameLst>
                                          <p:attrName>style.visibility</p:attrName>
                                        </p:attrNameLst>
                                      </p:cBhvr>
                                      <p:to>
                                        <p:strVal val="visible"/>
                                      </p:to>
                                    </p:set>
                                    <p:animEffect transition="in" filter="barn(inVertical)">
                                      <p:cBhvr>
                                        <p:cTn id="31" dur="500"/>
                                        <p:tgtEl>
                                          <p:spTgt spid="5770"/>
                                        </p:tgtEl>
                                      </p:cBhvr>
                                    </p:animEffect>
                                  </p:childTnLst>
                                </p:cTn>
                              </p:par>
                              <p:par>
                                <p:cTn id="32" presetID="16" presetClass="entr" presetSubtype="21" fill="hold" nodeType="withEffect">
                                  <p:stCondLst>
                                    <p:cond delay="0"/>
                                  </p:stCondLst>
                                  <p:childTnLst>
                                    <p:set>
                                      <p:cBhvr>
                                        <p:cTn id="33" dur="1" fill="hold">
                                          <p:stCondLst>
                                            <p:cond delay="0"/>
                                          </p:stCondLst>
                                        </p:cTn>
                                        <p:tgtEl>
                                          <p:spTgt spid="5777"/>
                                        </p:tgtEl>
                                        <p:attrNameLst>
                                          <p:attrName>style.visibility</p:attrName>
                                        </p:attrNameLst>
                                      </p:cBhvr>
                                      <p:to>
                                        <p:strVal val="visible"/>
                                      </p:to>
                                    </p:set>
                                    <p:animEffect transition="in" filter="barn(inVertical)">
                                      <p:cBhvr>
                                        <p:cTn id="34" dur="500"/>
                                        <p:tgtEl>
                                          <p:spTgt spid="5777"/>
                                        </p:tgtEl>
                                      </p:cBhvr>
                                    </p:animEffect>
                                  </p:childTnLst>
                                </p:cTn>
                              </p:par>
                              <p:par>
                                <p:cTn id="35" presetID="16" presetClass="entr" presetSubtype="21" fill="hold" nodeType="withEffect">
                                  <p:stCondLst>
                                    <p:cond delay="0"/>
                                  </p:stCondLst>
                                  <p:childTnLst>
                                    <p:set>
                                      <p:cBhvr>
                                        <p:cTn id="36" dur="1" fill="hold">
                                          <p:stCondLst>
                                            <p:cond delay="0"/>
                                          </p:stCondLst>
                                        </p:cTn>
                                        <p:tgtEl>
                                          <p:spTgt spid="5781"/>
                                        </p:tgtEl>
                                        <p:attrNameLst>
                                          <p:attrName>style.visibility</p:attrName>
                                        </p:attrNameLst>
                                      </p:cBhvr>
                                      <p:to>
                                        <p:strVal val="visible"/>
                                      </p:to>
                                    </p:set>
                                    <p:animEffect transition="in" filter="barn(inVertical)">
                                      <p:cBhvr>
                                        <p:cTn id="37" dur="500"/>
                                        <p:tgtEl>
                                          <p:spTgt spid="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30FCC42-C151-1F94-8E01-72B0D6A636EA}"/>
              </a:ext>
            </a:extLst>
          </p:cNvPr>
          <p:cNvSpPr/>
          <p:nvPr/>
        </p:nvSpPr>
        <p:spPr>
          <a:xfrm>
            <a:off x="1364401" y="482684"/>
            <a:ext cx="2926549" cy="1811665"/>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Dưỡng chất trong quả nho và những công dụng của quả nho">
            <a:extLst>
              <a:ext uri="{FF2B5EF4-FFF2-40B4-BE49-F238E27FC236}">
                <a16:creationId xmlns:a16="http://schemas.microsoft.com/office/drawing/2014/main" id="{63489BAA-BAAB-C6FA-D958-359646CD5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6" t="2873" r="6043" b="3373"/>
          <a:stretch/>
        </p:blipFill>
        <p:spPr bwMode="auto">
          <a:xfrm>
            <a:off x="1686295" y="571499"/>
            <a:ext cx="2363191" cy="17128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7517" y="2252805"/>
            <a:ext cx="3006976"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a) Glucose C</a:t>
            </a:r>
            <a:r>
              <a:rPr lang="vi-VN" sz="1800" baseline="-25000">
                <a:latin typeface="Times New Roman" panose="02020603050405020304" pitchFamily="18" charset="0"/>
                <a:cs typeface="Times New Roman" panose="02020603050405020304" pitchFamily="18" charset="0"/>
              </a:rPr>
              <a:t>6</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12</a:t>
            </a:r>
            <a:r>
              <a:rPr lang="vi-VN" sz="1800">
                <a:latin typeface="Times New Roman" panose="02020603050405020304" pitchFamily="18" charset="0"/>
                <a:cs typeface="Times New Roman" panose="02020603050405020304" pitchFamily="18" charset="0"/>
              </a:rPr>
              <a:t>O</a:t>
            </a:r>
            <a:r>
              <a:rPr lang="vi-VN" sz="1800" baseline="-25000">
                <a:latin typeface="Times New Roman" panose="02020603050405020304" pitchFamily="18" charset="0"/>
                <a:cs typeface="Times New Roman" panose="02020603050405020304" pitchFamily="18" charset="0"/>
              </a:rPr>
              <a:t>6 </a:t>
            </a:r>
            <a:r>
              <a:rPr lang="vi-VN" sz="1800">
                <a:latin typeface="Times New Roman" panose="02020603050405020304" pitchFamily="18" charset="0"/>
                <a:cs typeface="Times New Roman" panose="02020603050405020304" pitchFamily="18" charset="0"/>
              </a:rPr>
              <a:t>(có nhiều trong quả nho chín)</a:t>
            </a:r>
            <a:endParaRPr lang="en-US" sz="18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5612A22-6FA1-B617-8680-0E587A809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17" y="499582"/>
            <a:ext cx="2917498" cy="1796974"/>
          </a:xfrm>
          <a:prstGeom prst="rect">
            <a:avLst/>
          </a:prstGeom>
        </p:spPr>
      </p:pic>
      <p:grpSp>
        <p:nvGrpSpPr>
          <p:cNvPr id="6" name="Group 5">
            <a:extLst>
              <a:ext uri="{FF2B5EF4-FFF2-40B4-BE49-F238E27FC236}">
                <a16:creationId xmlns:a16="http://schemas.microsoft.com/office/drawing/2014/main" id="{68CF9E1E-8678-61EF-D2BD-12EFF0DFA4A3}"/>
              </a:ext>
            </a:extLst>
          </p:cNvPr>
          <p:cNvGrpSpPr/>
          <p:nvPr/>
        </p:nvGrpSpPr>
        <p:grpSpPr>
          <a:xfrm>
            <a:off x="660400" y="-170054"/>
            <a:ext cx="7823200" cy="584775"/>
            <a:chOff x="2184400" y="286560"/>
            <a:chExt cx="7823200" cy="503454"/>
          </a:xfrm>
        </p:grpSpPr>
        <p:sp>
          <p:nvSpPr>
            <p:cNvPr id="7" name="Rectangle: Rounded Corners 6">
              <a:extLst>
                <a:ext uri="{FF2B5EF4-FFF2-40B4-BE49-F238E27FC236}">
                  <a16:creationId xmlns:a16="http://schemas.microsoft.com/office/drawing/2014/main" id="{899AE443-B06B-A9BB-E015-C1F6E43FFABB}"/>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Name">
              <a:extLst>
                <a:ext uri="{FF2B5EF4-FFF2-40B4-BE49-F238E27FC236}">
                  <a16:creationId xmlns:a16="http://schemas.microsoft.com/office/drawing/2014/main" id="{8C463914-2FCC-010F-D800-207262F52CF0}"/>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 KHÁI NIỆM CARBOHYDRAT</a:t>
              </a:r>
            </a:p>
          </p:txBody>
        </p:sp>
      </p:grpSp>
      <p:pic>
        <p:nvPicPr>
          <p:cNvPr id="12" name="Picture 11">
            <a:extLst>
              <a:ext uri="{FF2B5EF4-FFF2-40B4-BE49-F238E27FC236}">
                <a16:creationId xmlns:a16="http://schemas.microsoft.com/office/drawing/2014/main" id="{50CD18D1-5D61-4AF7-C0CD-3819AB28055E}"/>
              </a:ext>
            </a:extLst>
          </p:cNvPr>
          <p:cNvPicPr>
            <a:picLocks noChangeAspect="1"/>
          </p:cNvPicPr>
          <p:nvPr/>
        </p:nvPicPr>
        <p:blipFill rotWithShape="1">
          <a:blip r:embed="rId4"/>
          <a:srcRect l="5528" t="11628" r="27888"/>
          <a:stretch/>
        </p:blipFill>
        <p:spPr>
          <a:xfrm>
            <a:off x="5619801" y="2763515"/>
            <a:ext cx="1690008" cy="1641417"/>
          </a:xfrm>
          <a:prstGeom prst="rect">
            <a:avLst/>
          </a:prstGeom>
        </p:spPr>
      </p:pic>
      <p:pic>
        <p:nvPicPr>
          <p:cNvPr id="14" name="Picture 13">
            <a:extLst>
              <a:ext uri="{FF2B5EF4-FFF2-40B4-BE49-F238E27FC236}">
                <a16:creationId xmlns:a16="http://schemas.microsoft.com/office/drawing/2014/main" id="{D212BF59-13C2-3FF8-B11C-56E6A98A3CF1}"/>
              </a:ext>
            </a:extLst>
          </p:cNvPr>
          <p:cNvPicPr>
            <a:picLocks noChangeAspect="1"/>
          </p:cNvPicPr>
          <p:nvPr/>
        </p:nvPicPr>
        <p:blipFill>
          <a:blip r:embed="rId5"/>
          <a:stretch>
            <a:fillRect/>
          </a:stretch>
        </p:blipFill>
        <p:spPr>
          <a:xfrm>
            <a:off x="1834191" y="2762244"/>
            <a:ext cx="1896828" cy="1628110"/>
          </a:xfrm>
          <a:prstGeom prst="rect">
            <a:avLst/>
          </a:prstGeom>
        </p:spPr>
      </p:pic>
      <p:sp>
        <p:nvSpPr>
          <p:cNvPr id="15" name="Rectangle 14">
            <a:extLst>
              <a:ext uri="{FF2B5EF4-FFF2-40B4-BE49-F238E27FC236}">
                <a16:creationId xmlns:a16="http://schemas.microsoft.com/office/drawing/2014/main" id="{B32847C2-B7D0-A37D-8288-C1212D28BAF7}"/>
              </a:ext>
            </a:extLst>
          </p:cNvPr>
          <p:cNvSpPr/>
          <p:nvPr/>
        </p:nvSpPr>
        <p:spPr>
          <a:xfrm>
            <a:off x="4772624" y="2294351"/>
            <a:ext cx="3006976"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b) Saccharose C</a:t>
            </a:r>
            <a:r>
              <a:rPr lang="vi-VN" sz="1800" baseline="-25000">
                <a:latin typeface="Times New Roman" panose="02020603050405020304" pitchFamily="18" charset="0"/>
                <a:cs typeface="Times New Roman" panose="02020603050405020304" pitchFamily="18" charset="0"/>
              </a:rPr>
              <a:t>12</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22</a:t>
            </a:r>
            <a:r>
              <a:rPr lang="vi-VN" sz="1800">
                <a:latin typeface="Times New Roman" panose="02020603050405020304" pitchFamily="18" charset="0"/>
                <a:cs typeface="Times New Roman" panose="02020603050405020304" pitchFamily="18" charset="0"/>
              </a:rPr>
              <a:t>O</a:t>
            </a:r>
            <a:r>
              <a:rPr lang="en-US" sz="1800" baseline="-25000">
                <a:latin typeface="Times New Roman" panose="02020603050405020304" pitchFamily="18" charset="0"/>
                <a:cs typeface="Times New Roman" panose="02020603050405020304" pitchFamily="18" charset="0"/>
              </a:rPr>
              <a:t>11</a:t>
            </a:r>
            <a:r>
              <a:rPr lang="vi-VN" sz="1800" baseline="-250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(có nhiều trong cây mía)</a:t>
            </a:r>
            <a:endParaRPr lang="en-US" sz="18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06E294D-DF3E-5C39-4CB6-EFE9D8501E6B}"/>
              </a:ext>
            </a:extLst>
          </p:cNvPr>
          <p:cNvSpPr/>
          <p:nvPr/>
        </p:nvSpPr>
        <p:spPr>
          <a:xfrm>
            <a:off x="1043019" y="4356882"/>
            <a:ext cx="3798148"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c) Tinh bột (C</a:t>
            </a:r>
            <a:r>
              <a:rPr lang="vi-VN" sz="1800" baseline="-25000">
                <a:latin typeface="Times New Roman" panose="02020603050405020304" pitchFamily="18" charset="0"/>
                <a:cs typeface="Times New Roman" panose="02020603050405020304" pitchFamily="18" charset="0"/>
              </a:rPr>
              <a:t>6</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10</a:t>
            </a:r>
            <a:r>
              <a:rPr lang="vi-VN" sz="1800">
                <a:latin typeface="Times New Roman" panose="02020603050405020304" pitchFamily="18" charset="0"/>
                <a:cs typeface="Times New Roman" panose="02020603050405020304" pitchFamily="18" charset="0"/>
              </a:rPr>
              <a:t>O</a:t>
            </a:r>
            <a:r>
              <a:rPr lang="vi-VN" sz="1800" baseline="-25000">
                <a:latin typeface="Times New Roman" panose="02020603050405020304" pitchFamily="18" charset="0"/>
                <a:cs typeface="Times New Roman" panose="02020603050405020304" pitchFamily="18" charset="0"/>
              </a:rPr>
              <a:t>5</a:t>
            </a:r>
            <a:r>
              <a:rPr lang="vi-VN" sz="1800">
                <a:latin typeface="Times New Roman" panose="02020603050405020304" pitchFamily="18" charset="0"/>
                <a:cs typeface="Times New Roman" panose="02020603050405020304" pitchFamily="18" charset="0"/>
              </a:rPr>
              <a:t>)</a:t>
            </a:r>
            <a:r>
              <a:rPr lang="vi-VN" sz="1800" baseline="-25000">
                <a:latin typeface="Times New Roman" panose="02020603050405020304" pitchFamily="18" charset="0"/>
                <a:cs typeface="Times New Roman" panose="02020603050405020304" pitchFamily="18" charset="0"/>
              </a:rPr>
              <a:t>n</a:t>
            </a:r>
            <a:endParaRPr lang="en-US" sz="1800">
              <a:latin typeface="Times New Roman" panose="02020603050405020304" pitchFamily="18" charset="0"/>
              <a:cs typeface="Times New Roman" panose="02020603050405020304" pitchFamily="18" charset="0"/>
            </a:endParaRPr>
          </a:p>
          <a:p>
            <a:pPr algn="ctr"/>
            <a:r>
              <a:rPr lang="vi-VN" sz="1800">
                <a:latin typeface="Times New Roman" panose="02020603050405020304" pitchFamily="18" charset="0"/>
                <a:cs typeface="Times New Roman" panose="02020603050405020304" pitchFamily="18" charset="0"/>
              </a:rPr>
              <a:t>(có nhiều trong gạo, ngô, khoai, sắn,...)</a:t>
            </a:r>
            <a:endParaRPr lang="en-US" sz="180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50E9739-D7E2-279E-CE7C-BF23C7D8F179}"/>
              </a:ext>
            </a:extLst>
          </p:cNvPr>
          <p:cNvSpPr/>
          <p:nvPr/>
        </p:nvSpPr>
        <p:spPr>
          <a:xfrm>
            <a:off x="4835217" y="4356883"/>
            <a:ext cx="3006976"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d) Cellulose (C</a:t>
            </a:r>
            <a:r>
              <a:rPr lang="vi-VN" sz="1800" baseline="-25000">
                <a:latin typeface="Times New Roman" panose="02020603050405020304" pitchFamily="18" charset="0"/>
                <a:cs typeface="Times New Roman" panose="02020603050405020304" pitchFamily="18" charset="0"/>
              </a:rPr>
              <a:t>6</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10</a:t>
            </a:r>
            <a:r>
              <a:rPr lang="vi-VN" sz="1800">
                <a:latin typeface="Times New Roman" panose="02020603050405020304" pitchFamily="18" charset="0"/>
                <a:cs typeface="Times New Roman" panose="02020603050405020304" pitchFamily="18" charset="0"/>
              </a:rPr>
              <a:t>O</a:t>
            </a:r>
            <a:r>
              <a:rPr lang="vi-VN" sz="1800" baseline="-25000">
                <a:latin typeface="Times New Roman" panose="02020603050405020304" pitchFamily="18" charset="0"/>
                <a:cs typeface="Times New Roman" panose="02020603050405020304" pitchFamily="18" charset="0"/>
              </a:rPr>
              <a:t>5</a:t>
            </a:r>
            <a:r>
              <a:rPr lang="vi-VN" sz="1800">
                <a:latin typeface="Times New Roman" panose="02020603050405020304" pitchFamily="18" charset="0"/>
                <a:cs typeface="Times New Roman" panose="02020603050405020304" pitchFamily="18" charset="0"/>
              </a:rPr>
              <a:t>)</a:t>
            </a:r>
            <a:r>
              <a:rPr lang="vi-VN" sz="1800" baseline="-25000">
                <a:latin typeface="Times New Roman" panose="02020603050405020304" pitchFamily="18" charset="0"/>
                <a:cs typeface="Times New Roman" panose="02020603050405020304" pitchFamily="18" charset="0"/>
              </a:rPr>
              <a:t>m</a:t>
            </a:r>
            <a:br>
              <a:rPr lang="vi-VN" sz="1800" baseline="-25000">
                <a:latin typeface="Times New Roman" panose="02020603050405020304" pitchFamily="18" charset="0"/>
                <a:cs typeface="Times New Roman" panose="02020603050405020304" pitchFamily="18" charset="0"/>
              </a:rPr>
            </a:br>
            <a:r>
              <a:rPr lang="vi-VN" sz="1800">
                <a:latin typeface="Times New Roman" panose="02020603050405020304" pitchFamily="18" charset="0"/>
                <a:cs typeface="Times New Roman" panose="02020603050405020304" pitchFamily="18" charset="0"/>
              </a:rPr>
              <a:t>(có nhiều trong bông)</a:t>
            </a:r>
            <a:endParaRPr lang="en-US" sz="180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2622DE3-2114-6E91-65CF-F3B6C05EE05A}"/>
              </a:ext>
            </a:extLst>
          </p:cNvPr>
          <p:cNvSpPr/>
          <p:nvPr/>
        </p:nvSpPr>
        <p:spPr>
          <a:xfrm>
            <a:off x="1364401" y="2865664"/>
            <a:ext cx="2926550" cy="1524690"/>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8C47B23-BB39-D7D7-C068-277504EAFE6E}"/>
              </a:ext>
            </a:extLst>
          </p:cNvPr>
          <p:cNvSpPr/>
          <p:nvPr/>
        </p:nvSpPr>
        <p:spPr>
          <a:xfrm>
            <a:off x="4826166" y="499582"/>
            <a:ext cx="2926549" cy="1795243"/>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841A59C-913C-CA4E-41FB-0D225B8CB5C1}"/>
              </a:ext>
            </a:extLst>
          </p:cNvPr>
          <p:cNvSpPr/>
          <p:nvPr/>
        </p:nvSpPr>
        <p:spPr>
          <a:xfrm>
            <a:off x="4835217" y="2880242"/>
            <a:ext cx="2926550" cy="1524690"/>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50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15" grpId="0"/>
      <p:bldP spid="16" grpId="0"/>
      <p:bldP spid="17" grpId="0"/>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2"/>
        <p:cNvGrpSpPr/>
        <p:nvPr/>
      </p:nvGrpSpPr>
      <p:grpSpPr>
        <a:xfrm>
          <a:off x="0" y="0"/>
          <a:ext cx="0" cy="0"/>
          <a:chOff x="0" y="0"/>
          <a:chExt cx="0" cy="0"/>
        </a:xfrm>
      </p:grpSpPr>
      <p:sp>
        <p:nvSpPr>
          <p:cNvPr id="7363" name="Google Shape;7363;p57"/>
          <p:cNvSpPr/>
          <p:nvPr/>
        </p:nvSpPr>
        <p:spPr>
          <a:xfrm>
            <a:off x="646981" y="864087"/>
            <a:ext cx="8091774" cy="3198758"/>
          </a:xfrm>
          <a:prstGeom prst="roundRect">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251622" y="1309304"/>
            <a:ext cx="6882492" cy="2308324"/>
          </a:xfrm>
          <a:prstGeom prst="rect">
            <a:avLst/>
          </a:prstGeom>
        </p:spPr>
        <p:txBody>
          <a:bodyPr wrap="square">
            <a:spAutoFit/>
          </a:bodyPr>
          <a:lstStyle/>
          <a:p>
            <a:pPr indent="177800" algn="just"/>
            <a:r>
              <a:rPr 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Carbohydrate là loại hợp chất hữu cơ chứa các nguyên tố carbon, hydrogen, oxygen, thường có công thức chung là C</a:t>
            </a:r>
            <a:r>
              <a:rPr lang="vi-VN" sz="2400" b="1" baseline="-250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O)</a:t>
            </a:r>
            <a:r>
              <a:rPr lang="vi-VN" sz="2400" b="1" baseline="-250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indent="177800" algn="just"/>
            <a:r>
              <a:rPr lang="en-US" sz="2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Glucose, saccharose, tinh bột và cellulose là những carbohydrate phổ biến trong tự nhiên và có nhiều ứng dụng trong cuộc sống hằng ngày.</a:t>
            </a:r>
            <a:endPar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AD544AED-CA88-A075-D072-451BA0A54BDC}"/>
              </a:ext>
            </a:extLst>
          </p:cNvPr>
          <p:cNvGrpSpPr/>
          <p:nvPr/>
        </p:nvGrpSpPr>
        <p:grpSpPr>
          <a:xfrm>
            <a:off x="660400" y="-170054"/>
            <a:ext cx="7823200" cy="584775"/>
            <a:chOff x="2184400" y="286560"/>
            <a:chExt cx="7823200" cy="503454"/>
          </a:xfrm>
        </p:grpSpPr>
        <p:sp>
          <p:nvSpPr>
            <p:cNvPr id="5" name="Rectangle: Rounded Corners 4">
              <a:extLst>
                <a:ext uri="{FF2B5EF4-FFF2-40B4-BE49-F238E27FC236}">
                  <a16:creationId xmlns:a16="http://schemas.microsoft.com/office/drawing/2014/main" id="{16CA3127-58F8-EB7B-2D8B-2BDB6DC00B5B}"/>
                </a:ext>
              </a:extLst>
            </p:cNvPr>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Name">
              <a:extLst>
                <a:ext uri="{FF2B5EF4-FFF2-40B4-BE49-F238E27FC236}">
                  <a16:creationId xmlns:a16="http://schemas.microsoft.com/office/drawing/2014/main" id="{717A9FCF-5C62-23F8-ADA7-AAB4E26E4EB7}"/>
                </a:ext>
              </a:extLst>
            </p:cNvPr>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 KHÁI NIỆM CARBOHYDRAT</a:t>
              </a:r>
            </a:p>
          </p:txBody>
        </p:sp>
      </p:grpSp>
    </p:spTree>
  </p:cSld>
  <p:clrMapOvr>
    <a:masterClrMapping/>
  </p:clrMapOvr>
</p:sld>
</file>

<file path=ppt/theme/theme1.xml><?xml version="1.0" encoding="utf-8"?>
<a:theme xmlns:a="http://schemas.openxmlformats.org/drawingml/2006/main" name="Bread and Pastry Chef CV by Slidesgo">
  <a:themeElements>
    <a:clrScheme name="Simple Light">
      <a:dk1>
        <a:srgbClr val="69413A"/>
      </a:dk1>
      <a:lt1>
        <a:srgbClr val="FFE7C6"/>
      </a:lt1>
      <a:dk2>
        <a:srgbClr val="944E44"/>
      </a:dk2>
      <a:lt2>
        <a:srgbClr val="CE653D"/>
      </a:lt2>
      <a:accent1>
        <a:srgbClr val="CE9268"/>
      </a:accent1>
      <a:accent2>
        <a:srgbClr val="F78839"/>
      </a:accent2>
      <a:accent3>
        <a:srgbClr val="EEC69C"/>
      </a:accent3>
      <a:accent4>
        <a:srgbClr val="F5A956"/>
      </a:accent4>
      <a:accent5>
        <a:srgbClr val="FFB752"/>
      </a:accent5>
      <a:accent6>
        <a:srgbClr val="FCD284"/>
      </a:accent6>
      <a:hlink>
        <a:srgbClr val="694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2573</Words>
  <Application>Microsoft Office PowerPoint</Application>
  <PresentationFormat>On-screen Show (16:9)</PresentationFormat>
  <Paragraphs>351</Paragraphs>
  <Slides>50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DM Serif Display</vt:lpstr>
      <vt:lpstr>Times New Roman</vt:lpstr>
      <vt:lpstr>Cambria Math</vt:lpstr>
      <vt:lpstr>EB Garamond</vt:lpstr>
      <vt:lpstr>Wingdings</vt:lpstr>
      <vt:lpstr>Calibri</vt:lpstr>
      <vt:lpstr>Arial</vt:lpstr>
      <vt:lpstr>Bebas Neue</vt:lpstr>
      <vt:lpstr>Bread and Pastry Chef CV by Slidesgo</vt:lpstr>
      <vt:lpstr>PowerPoint Presentation</vt:lpstr>
      <vt:lpstr>Bài 29: CARBOHYDARTE. GLUCOSE VÀ SACCHAROSE</vt:lpstr>
      <vt:lpstr>MỤC TIÊU BÀI HỌC</vt:lpstr>
      <vt:lpstr>PowerPoint Presentation</vt:lpstr>
      <vt:lpstr>I.</vt:lpstr>
      <vt:lpstr>KHÁI NIỆM CARBOHYDRATE</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VÀ BÀI TẬP</vt:lpstr>
      <vt:lpstr>CÂU HỎI VÀ BÀI TẬP</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EM CÓ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dc:creator>
  <cp:lastModifiedBy>Administrator</cp:lastModifiedBy>
  <cp:revision>37</cp:revision>
  <dcterms:modified xsi:type="dcterms:W3CDTF">2025-02-27T03:33:12Z</dcterms:modified>
</cp:coreProperties>
</file>