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5" r:id="rId2"/>
    <p:sldId id="256" r:id="rId3"/>
    <p:sldId id="277" r:id="rId4"/>
    <p:sldId id="316" r:id="rId5"/>
    <p:sldId id="321" r:id="rId6"/>
    <p:sldId id="332" r:id="rId7"/>
    <p:sldId id="258" r:id="rId8"/>
    <p:sldId id="337" r:id="rId9"/>
    <p:sldId id="260" r:id="rId10"/>
    <p:sldId id="333" r:id="rId11"/>
    <p:sldId id="331" r:id="rId12"/>
    <p:sldId id="334" r:id="rId13"/>
    <p:sldId id="335" r:id="rId14"/>
    <p:sldId id="263" r:id="rId15"/>
    <p:sldId id="329" r:id="rId16"/>
    <p:sldId id="336" r:id="rId17"/>
    <p:sldId id="330" r:id="rId18"/>
  </p:sldIdLst>
  <p:sldSz cx="18288000" cy="10287000"/>
  <p:notesSz cx="6858000" cy="9144000"/>
  <p:embeddedFontLst>
    <p:embeddedFont>
      <p:font typeface="#9Slide04 Rokkitt ExtraBold" panose="020B0604020202020204" charset="0"/>
      <p:bold r:id="rId20"/>
    </p:embeddedFont>
    <p:embeddedFont>
      <p:font typeface="#9Slide05 Agile Script Calligra" panose="020B0604020202020204" charset="0"/>
      <p:regular r:id="rId21"/>
    </p:embeddedFont>
    <p:embeddedFont>
      <p:font typeface="#9Slide05 Braxton Regular" panose="020B0604020202020204" charset="0"/>
      <p:regular r:id="rId22"/>
    </p:embeddedFont>
    <p:embeddedFont>
      <p:font typeface="#9Slide07 SVNBango" panose="020000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A138-DA5A-4251-B286-B0B2CA5ABFB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2E6D-F0AF-480B-949B-CD29221ED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</a:t>
            </a:r>
          </a:p>
          <a:p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62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4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2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1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2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6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3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4DE9B245-135D-6ED3-3345-DC84D4C1BB9A}"/>
              </a:ext>
            </a:extLst>
          </p:cNvPr>
          <p:cNvGrpSpPr/>
          <p:nvPr/>
        </p:nvGrpSpPr>
        <p:grpSpPr>
          <a:xfrm>
            <a:off x="-5562600" y="-1809720"/>
            <a:ext cx="13906494" cy="13906439"/>
            <a:chOff x="0" y="0"/>
            <a:chExt cx="6350000" cy="634997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9ECB7541-EFAB-94F8-6957-EBA3841D2B94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E05A3E0B-AE20-E214-7273-0B2588969D49}"/>
              </a:ext>
            </a:extLst>
          </p:cNvPr>
          <p:cNvGrpSpPr/>
          <p:nvPr/>
        </p:nvGrpSpPr>
        <p:grpSpPr>
          <a:xfrm>
            <a:off x="-3419683" y="333188"/>
            <a:ext cx="9620661" cy="9620623"/>
            <a:chOff x="0" y="0"/>
            <a:chExt cx="6350000" cy="6349975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7F5017DF-B545-C395-C698-AB164F269C8C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9086" r="-3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A658D68F-85A0-DF79-B039-DEFBA70B7B10}"/>
              </a:ext>
            </a:extLst>
          </p:cNvPr>
          <p:cNvGrpSpPr/>
          <p:nvPr/>
        </p:nvGrpSpPr>
        <p:grpSpPr>
          <a:xfrm>
            <a:off x="8915400" y="2705100"/>
            <a:ext cx="8115300" cy="5638800"/>
            <a:chOff x="0" y="0"/>
            <a:chExt cx="2137363" cy="51938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AFB8E76-4A3B-E614-85C3-5CCC2ACE9F1A}"/>
                </a:ext>
              </a:extLst>
            </p:cNvPr>
            <p:cNvSpPr/>
            <p:nvPr/>
          </p:nvSpPr>
          <p:spPr>
            <a:xfrm>
              <a:off x="0" y="0"/>
              <a:ext cx="2137363" cy="519384"/>
            </a:xfrm>
            <a:custGeom>
              <a:avLst/>
              <a:gdLst/>
              <a:ahLst/>
              <a:cxnLst/>
              <a:rect l="l" t="t" r="r" b="b"/>
              <a:pathLst>
                <a:path w="2137363" h="519384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5E5AB85-0B7B-76BD-A1E5-17C3658CC8A4}"/>
                </a:ext>
              </a:extLst>
            </p:cNvPr>
            <p:cNvSpPr txBox="1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8FD996-7724-F45E-B5C1-A82272ACC9D7}"/>
              </a:ext>
            </a:extLst>
          </p:cNvPr>
          <p:cNvSpPr txBox="1"/>
          <p:nvPr/>
        </p:nvSpPr>
        <p:spPr>
          <a:xfrm>
            <a:off x="9448800" y="4420225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21062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DB38D0-C3EE-F381-8005-D58C1199C32D}"/>
              </a:ext>
            </a:extLst>
          </p:cNvPr>
          <p:cNvGrpSpPr/>
          <p:nvPr/>
        </p:nvGrpSpPr>
        <p:grpSpPr>
          <a:xfrm>
            <a:off x="495299" y="877462"/>
            <a:ext cx="17297400" cy="8532076"/>
            <a:chOff x="0" y="0"/>
            <a:chExt cx="4274726" cy="215678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0973C0-3B7E-886E-B34F-4BBA1061AD4D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F5DA0-EA72-4A7D-68D5-5809CCB674E3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090D469-6C40-5951-62A3-7BC8559B7126}"/>
              </a:ext>
            </a:extLst>
          </p:cNvPr>
          <p:cNvSpPr txBox="1"/>
          <p:nvPr/>
        </p:nvSpPr>
        <p:spPr>
          <a:xfrm>
            <a:off x="846636" y="1219349"/>
            <a:ext cx="1659472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550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248101" y="1943100"/>
            <a:ext cx="5011199" cy="2818764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15">
            <a:extLst>
              <a:ext uri="{FF2B5EF4-FFF2-40B4-BE49-F238E27FC236}">
                <a16:creationId xmlns:a16="http://schemas.microsoft.com/office/drawing/2014/main" id="{2CF49140-DB6D-0B33-2DD2-7E504583BAE3}"/>
              </a:ext>
            </a:extLst>
          </p:cNvPr>
          <p:cNvGrpSpPr/>
          <p:nvPr/>
        </p:nvGrpSpPr>
        <p:grpSpPr>
          <a:xfrm>
            <a:off x="12475115" y="1062181"/>
            <a:ext cx="479896" cy="479896"/>
            <a:chOff x="0" y="0"/>
            <a:chExt cx="812800" cy="812800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D26B4F6-825E-A1E3-46CF-7378E0CEA5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7">
              <a:extLst>
                <a:ext uri="{FF2B5EF4-FFF2-40B4-BE49-F238E27FC236}">
                  <a16:creationId xmlns:a16="http://schemas.microsoft.com/office/drawing/2014/main" id="{F2D9139E-CDA3-807A-31A9-7B303EE18D0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9" name="TextBox 35">
            <a:extLst>
              <a:ext uri="{FF2B5EF4-FFF2-40B4-BE49-F238E27FC236}">
                <a16:creationId xmlns:a16="http://schemas.microsoft.com/office/drawing/2014/main" id="{15B44C94-1C63-1221-3B1B-352106AEB4D5}"/>
              </a:ext>
            </a:extLst>
          </p:cNvPr>
          <p:cNvSpPr txBox="1"/>
          <p:nvPr/>
        </p:nvSpPr>
        <p:spPr>
          <a:xfrm>
            <a:off x="13214241" y="864968"/>
            <a:ext cx="4038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A56D0A-22B0-413C-8148-BFA3462706F4}"/>
              </a:ext>
            </a:extLst>
          </p:cNvPr>
          <p:cNvSpPr txBox="1"/>
          <p:nvPr/>
        </p:nvSpPr>
        <p:spPr>
          <a:xfrm>
            <a:off x="12248101" y="4864743"/>
            <a:ext cx="53116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89F34F-54F5-5ACF-7335-FBA881DB9ACA}"/>
              </a:ext>
            </a:extLst>
          </p:cNvPr>
          <p:cNvSpPr txBox="1"/>
          <p:nvPr/>
        </p:nvSpPr>
        <p:spPr>
          <a:xfrm>
            <a:off x="12015245" y="7278053"/>
            <a:ext cx="5476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3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8E76A61-8D98-AD8C-EAAD-697A9F3C9B7B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60C91C85-DAA9-8749-777C-3C9197DDB1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97734171-AAE3-ED11-9FF7-4D9555D3544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35">
            <a:extLst>
              <a:ext uri="{FF2B5EF4-FFF2-40B4-BE49-F238E27FC236}">
                <a16:creationId xmlns:a16="http://schemas.microsoft.com/office/drawing/2014/main" id="{C0D95FEF-C1A9-0067-93F6-8FB0F235D365}"/>
              </a:ext>
            </a:extLst>
          </p:cNvPr>
          <p:cNvSpPr txBox="1"/>
          <p:nvPr/>
        </p:nvSpPr>
        <p:spPr>
          <a:xfrm>
            <a:off x="1783848" y="1060114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Sự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phương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đạt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078FA-9AB9-1D5E-5081-401B4D911D08}"/>
              </a:ext>
            </a:extLst>
          </p:cNvPr>
          <p:cNvSpPr txBox="1"/>
          <p:nvPr/>
        </p:nvSpPr>
        <p:spPr>
          <a:xfrm>
            <a:off x="1456210" y="2019300"/>
            <a:ext cx="16594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111B45BA-B64D-6B56-C1D8-B565E69602E4}"/>
              </a:ext>
            </a:extLst>
          </p:cNvPr>
          <p:cNvGrpSpPr/>
          <p:nvPr/>
        </p:nvGrpSpPr>
        <p:grpSpPr>
          <a:xfrm>
            <a:off x="958959" y="3270451"/>
            <a:ext cx="479896" cy="479896"/>
            <a:chOff x="0" y="0"/>
            <a:chExt cx="812800" cy="812800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9EB0E8F6-4CF1-8151-F98C-AAAC6DCD48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EE4386A0-5148-0ADA-AFF2-BDFC8D3C830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35">
            <a:extLst>
              <a:ext uri="{FF2B5EF4-FFF2-40B4-BE49-F238E27FC236}">
                <a16:creationId xmlns:a16="http://schemas.microsoft.com/office/drawing/2014/main" id="{EDCCA009-C00F-AAF9-2466-BAE4B0B7F18A}"/>
              </a:ext>
            </a:extLst>
          </p:cNvPr>
          <p:cNvSpPr txBox="1"/>
          <p:nvPr/>
        </p:nvSpPr>
        <p:spPr>
          <a:xfrm>
            <a:off x="1707648" y="3303648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hình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BA189-F071-0DD7-A108-57829F26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65" y="4296031"/>
            <a:ext cx="10493872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8F8957-D55F-2B3D-45D8-61E5BA59DCE0}"/>
              </a:ext>
            </a:extLst>
          </p:cNvPr>
          <p:cNvSpPr txBox="1"/>
          <p:nvPr/>
        </p:nvSpPr>
        <p:spPr>
          <a:xfrm>
            <a:off x="13639800" y="2247900"/>
            <a:ext cx="44111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46D34EA-472A-057E-F908-AE6DBEE846BA}"/>
              </a:ext>
            </a:extLst>
          </p:cNvPr>
          <p:cNvSpPr/>
          <p:nvPr/>
        </p:nvSpPr>
        <p:spPr>
          <a:xfrm>
            <a:off x="12092962" y="1026917"/>
            <a:ext cx="1419600" cy="83505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5562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7E6FE69E-53FB-BE02-5234-5A1C425C0C85}"/>
              </a:ext>
            </a:extLst>
          </p:cNvPr>
          <p:cNvSpPr txBox="1"/>
          <p:nvPr/>
        </p:nvSpPr>
        <p:spPr>
          <a:xfrm>
            <a:off x="685800" y="4076700"/>
            <a:ext cx="1524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A94D884-B9AD-C96D-7BF0-1E07F14645D9}"/>
              </a:ext>
            </a:extLst>
          </p:cNvPr>
          <p:cNvSpPr txBox="1"/>
          <p:nvPr/>
        </p:nvSpPr>
        <p:spPr>
          <a:xfrm>
            <a:off x="914400" y="527863"/>
            <a:ext cx="751310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2.</a:t>
            </a:r>
          </a:p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Ý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nghĩa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1828799" y="2857500"/>
            <a:ext cx="9525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Long? Em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66A2A-2FDD-01E5-93B1-3AF338F921F0}"/>
              </a:ext>
            </a:extLst>
          </p:cNvPr>
          <p:cNvSpPr txBox="1"/>
          <p:nvPr/>
        </p:nvSpPr>
        <p:spPr>
          <a:xfrm>
            <a:off x="-1706065" y="946444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0696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52100CD0-2838-B233-EEA1-992E3401440C}"/>
              </a:ext>
            </a:extLst>
          </p:cNvPr>
          <p:cNvGrpSpPr/>
          <p:nvPr/>
        </p:nvGrpSpPr>
        <p:grpSpPr>
          <a:xfrm>
            <a:off x="0" y="3771900"/>
            <a:ext cx="18288000" cy="6705600"/>
            <a:chOff x="0" y="0"/>
            <a:chExt cx="4816593" cy="1354667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4380F59-4E4C-12B9-9FA3-2427F55289AB}"/>
                </a:ext>
              </a:extLst>
            </p:cNvPr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F621ACF-0F17-2081-A5C2-9CD5D33294F3}"/>
                </a:ext>
              </a:extLst>
            </p:cNvPr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DEEE59A4-7C07-5B0E-44C8-82627057A48F}"/>
              </a:ext>
            </a:extLst>
          </p:cNvPr>
          <p:cNvGrpSpPr/>
          <p:nvPr/>
        </p:nvGrpSpPr>
        <p:grpSpPr>
          <a:xfrm>
            <a:off x="2209800" y="5068"/>
            <a:ext cx="4886938" cy="4886938"/>
            <a:chOff x="0" y="0"/>
            <a:chExt cx="812800" cy="812800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08ED539A-72C7-5868-A83A-D73BD04A2C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0A4DC2D2-E41C-50CE-FD03-B813A4B891B3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9E27B25C-3F6E-DFF3-7FC6-7DB32669BB9D}"/>
              </a:ext>
            </a:extLst>
          </p:cNvPr>
          <p:cNvGrpSpPr/>
          <p:nvPr/>
        </p:nvGrpSpPr>
        <p:grpSpPr>
          <a:xfrm>
            <a:off x="10873753" y="5068"/>
            <a:ext cx="4886938" cy="4886938"/>
            <a:chOff x="0" y="0"/>
            <a:chExt cx="812800" cy="812800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E9653FB-0377-45D5-E19E-FE1B0633B9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C6D9FF9-412C-264B-7372-CAA73622ED5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9E82272F-94A6-2E02-2B6A-5D28CC4130D1}"/>
              </a:ext>
            </a:extLst>
          </p:cNvPr>
          <p:cNvGrpSpPr>
            <a:grpSpLocks noChangeAspect="1"/>
          </p:cNvGrpSpPr>
          <p:nvPr/>
        </p:nvGrpSpPr>
        <p:grpSpPr>
          <a:xfrm>
            <a:off x="2687781" y="483057"/>
            <a:ext cx="3930977" cy="3930961"/>
            <a:chOff x="0" y="0"/>
            <a:chExt cx="6350025" cy="6350000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AFEA3195-E6C8-3570-F757-FD3AAC447357}"/>
                </a:ext>
              </a:extLst>
            </p:cNvPr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26">
            <a:extLst>
              <a:ext uri="{FF2B5EF4-FFF2-40B4-BE49-F238E27FC236}">
                <a16:creationId xmlns:a16="http://schemas.microsoft.com/office/drawing/2014/main" id="{EC6DCBE4-BE92-ABAE-71AF-BD38E569DEF9}"/>
              </a:ext>
            </a:extLst>
          </p:cNvPr>
          <p:cNvSpPr/>
          <p:nvPr/>
        </p:nvSpPr>
        <p:spPr>
          <a:xfrm>
            <a:off x="11277600" y="461614"/>
            <a:ext cx="3930978" cy="3930961"/>
          </a:xfrm>
          <a:custGeom>
            <a:avLst/>
            <a:gdLst/>
            <a:ahLst/>
            <a:cxnLst/>
            <a:rect l="l" t="t" r="r" b="b"/>
            <a:pathLst>
              <a:path w="11992131" h="8229600">
                <a:moveTo>
                  <a:pt x="0" y="0"/>
                </a:moveTo>
                <a:lnTo>
                  <a:pt x="11992131" y="0"/>
                </a:lnTo>
                <a:lnTo>
                  <a:pt x="11992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B2FD6-1685-460B-C16D-E3DABC734F3F}"/>
              </a:ext>
            </a:extLst>
          </p:cNvPr>
          <p:cNvSpPr txBox="1"/>
          <p:nvPr/>
        </p:nvSpPr>
        <p:spPr>
          <a:xfrm>
            <a:off x="2787779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504089-7FDC-7DA4-FF8E-6DB5BCD63DB2}"/>
              </a:ext>
            </a:extLst>
          </p:cNvPr>
          <p:cNvSpPr txBox="1"/>
          <p:nvPr/>
        </p:nvSpPr>
        <p:spPr>
          <a:xfrm>
            <a:off x="11573444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4EEA7-78F9-F718-7531-8906B507CC35}"/>
              </a:ext>
            </a:extLst>
          </p:cNvPr>
          <p:cNvSpPr txBox="1"/>
          <p:nvPr/>
        </p:nvSpPr>
        <p:spPr>
          <a:xfrm>
            <a:off x="768928" y="6391769"/>
            <a:ext cx="792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1761D-18E5-1A34-6CD4-D8855F52D959}"/>
              </a:ext>
            </a:extLst>
          </p:cNvPr>
          <p:cNvSpPr txBox="1"/>
          <p:nvPr/>
        </p:nvSpPr>
        <p:spPr>
          <a:xfrm>
            <a:off x="9538853" y="6290296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762000" y="4744852"/>
            <a:ext cx="8484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9FE80-CC07-A44F-FADB-EE41D5B57D4F}"/>
              </a:ext>
            </a:extLst>
          </p:cNvPr>
          <p:cNvSpPr txBox="1"/>
          <p:nvPr/>
        </p:nvSpPr>
        <p:spPr>
          <a:xfrm>
            <a:off x="-3124200" y="24765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hào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hương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1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02B82355-7867-1FCB-907D-3A43A8B2000C}"/>
              </a:ext>
            </a:extLst>
          </p:cNvPr>
          <p:cNvSpPr/>
          <p:nvPr/>
        </p:nvSpPr>
        <p:spPr>
          <a:xfrm flipV="1">
            <a:off x="152400" y="-1399269"/>
            <a:ext cx="18288000" cy="3931920"/>
          </a:xfrm>
          <a:custGeom>
            <a:avLst/>
            <a:gdLst/>
            <a:ahLst/>
            <a:cxnLst/>
            <a:rect l="l" t="t" r="r" b="b"/>
            <a:pathLst>
              <a:path w="18288000" h="3931920">
                <a:moveTo>
                  <a:pt x="0" y="3931920"/>
                </a:moveTo>
                <a:lnTo>
                  <a:pt x="18288000" y="3931920"/>
                </a:lnTo>
                <a:lnTo>
                  <a:pt x="18288000" y="0"/>
                </a:lnTo>
                <a:lnTo>
                  <a:pt x="0" y="0"/>
                </a:lnTo>
                <a:lnTo>
                  <a:pt x="0" y="393192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C6913151-5A53-256F-B598-9CC238CB3A9D}"/>
              </a:ext>
            </a:extLst>
          </p:cNvPr>
          <p:cNvGrpSpPr/>
          <p:nvPr/>
        </p:nvGrpSpPr>
        <p:grpSpPr>
          <a:xfrm>
            <a:off x="931718" y="2469996"/>
            <a:ext cx="16459200" cy="5322958"/>
            <a:chOff x="0" y="0"/>
            <a:chExt cx="4274726" cy="2156781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A809FD2-D6C1-87E9-A245-37AAC3D16BBE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45F42A4A-DE52-918E-8C53-8109DF1ECB21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7082" y="4670824"/>
            <a:ext cx="16459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Vịnh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Hạ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Long: </a:t>
            </a: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một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kì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quan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nhiên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độc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đáo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và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tuyệt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mĩ</a:t>
            </a:r>
            <a:endParaRPr lang="en-US" sz="8000" b="1" dirty="0">
              <a:solidFill>
                <a:srgbClr val="FF0000"/>
              </a:solidFill>
              <a:latin typeface="#9Slide05 Agile Script Calligra" panose="03070402050302030203" pitchFamily="66" charset="0"/>
              <a:ea typeface="Playlist Script"/>
              <a:cs typeface="Playlist Script"/>
              <a:sym typeface="Playlist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84221" y="2648326"/>
            <a:ext cx="1067195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Bài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3: </a:t>
            </a:r>
          </a:p>
          <a:p>
            <a:pPr algn="ctr"/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Văn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bản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thông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tin</a:t>
            </a:r>
          </a:p>
        </p:txBody>
      </p:sp>
      <p:grpSp>
        <p:nvGrpSpPr>
          <p:cNvPr id="39" name="Group 29">
            <a:extLst>
              <a:ext uri="{FF2B5EF4-FFF2-40B4-BE49-F238E27FC236}">
                <a16:creationId xmlns:a16="http://schemas.microsoft.com/office/drawing/2014/main" id="{3D30B35A-26CA-4AFD-E461-117015E296B7}"/>
              </a:ext>
            </a:extLst>
          </p:cNvPr>
          <p:cNvGrpSpPr>
            <a:grpSpLocks noChangeAspect="1"/>
          </p:cNvGrpSpPr>
          <p:nvPr/>
        </p:nvGrpSpPr>
        <p:grpSpPr>
          <a:xfrm rot="674126">
            <a:off x="16091718" y="2420520"/>
            <a:ext cx="1758175" cy="2042489"/>
            <a:chOff x="0" y="0"/>
            <a:chExt cx="5466080" cy="6350000"/>
          </a:xfrm>
        </p:grpSpPr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8E772B8-D7A7-C54C-F55E-F70CBEBAD8EC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37C809E5-75DE-B99D-92FC-FA457D2B1723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EE7F5573-6DCA-A37F-1541-6442135205E9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31FF98C-EBF5-AB73-06B9-3A684A355D76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C7EB39C4-0D90-92E1-591C-ED8AAE61878F}"/>
              </a:ext>
            </a:extLst>
          </p:cNvPr>
          <p:cNvGrpSpPr>
            <a:grpSpLocks noChangeAspect="1"/>
          </p:cNvGrpSpPr>
          <p:nvPr/>
        </p:nvGrpSpPr>
        <p:grpSpPr>
          <a:xfrm rot="20650220">
            <a:off x="14252211" y="1827070"/>
            <a:ext cx="2166571" cy="2537641"/>
            <a:chOff x="0" y="0"/>
            <a:chExt cx="4597400" cy="5384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BB6E5F2-65D4-A7C3-624F-1CC5A50828F9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367753F-E591-9948-DCEF-DC9302AE53E3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5"/>
              <a:stretch>
                <a:fillRect l="-54775" r="-54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F1683E8-D314-4A59-DBA6-52C99F618827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4D291A8-2362-3D7D-074E-43788CAE2726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631828C-BEB4-0514-655F-A9DFD4B0CD20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F0DCF10-EECE-9ED6-1B4A-715B22137F5E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2036F9-4C3A-7AEA-E9ED-4D641F9FB76E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899A49B2-E0F1-1EC5-BA6A-0253CF75BAFD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6CBDD5C-7F9D-1C5B-B38D-272858C2EEC5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424916D-93B2-6CA6-FDD7-ADB572514716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35C48D7-DCAF-927D-F7C3-1FA8E3281F6B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C7B8E775-2339-95EB-E577-E8C31B9F87F7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4A0BCC2-ADE9-1F26-653F-B0E8D679F13C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6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2F16BE-B2B3-5335-29C1-99655C24E1A8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35BE0DF7-13C6-5DD2-D390-61A448EEBD9A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8C9D5A8-CFB0-42EC-2F2D-0269D38D3AB9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EB6FBA-0174-5F10-2952-A8A3AA26957C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3EFDD3C9-5CD1-8108-FDB5-6D501753EF7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FD3006D-AF44-7CFA-E00A-BD2B59740EC1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F8B6F927-D9F0-2950-237D-7CC447D0260E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487BD27D-E9FD-E6A6-48DD-F2A46F1682F7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EA6E7459-748D-796E-A53D-0A9577149625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906868AB-1C95-07B1-E7F6-4FE6A4FEC7BF}"/>
              </a:ext>
            </a:extLst>
          </p:cNvPr>
          <p:cNvSpPr txBox="1"/>
          <p:nvPr/>
        </p:nvSpPr>
        <p:spPr>
          <a:xfrm>
            <a:off x="8658706" y="6928212"/>
            <a:ext cx="630728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-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Sảnh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-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54204" y="3162300"/>
            <a:ext cx="7315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Đọc to, rõ ràng, chú ý các từ ngữ đặc biệt được chú thích và tên viết tắt các tổ chức quốc tế trong văn bản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683F61-DE6B-5E1B-397B-18D79790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476500"/>
            <a:ext cx="5424096" cy="781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C881B2-BB91-9C5D-3FDA-397229D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007" y="2476500"/>
            <a:ext cx="5406120" cy="7810500"/>
          </a:xfrm>
          <a:prstGeom prst="rect">
            <a:avLst/>
          </a:prstGeom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id="{B504CF64-0B28-1C81-80E9-33E1D73DBD63}"/>
              </a:ext>
            </a:extLst>
          </p:cNvPr>
          <p:cNvSpPr/>
          <p:nvPr/>
        </p:nvSpPr>
        <p:spPr>
          <a:xfrm flipV="1">
            <a:off x="10510245" y="-1439718"/>
            <a:ext cx="10213187" cy="6536440"/>
          </a:xfrm>
          <a:custGeom>
            <a:avLst/>
            <a:gdLst/>
            <a:ahLst/>
            <a:cxnLst/>
            <a:rect l="l" t="t" r="r" b="b"/>
            <a:pathLst>
              <a:path w="10213187" h="6536440">
                <a:moveTo>
                  <a:pt x="0" y="6536439"/>
                </a:moveTo>
                <a:lnTo>
                  <a:pt x="10213187" y="6536439"/>
                </a:lnTo>
                <a:lnTo>
                  <a:pt x="10213187" y="0"/>
                </a:lnTo>
                <a:lnTo>
                  <a:pt x="0" y="0"/>
                </a:lnTo>
                <a:lnTo>
                  <a:pt x="0" y="65364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:a16="http://schemas.microsoft.com/office/drawing/2014/main" id="{B465BA15-CB13-9ABB-EF17-35080AC235E6}"/>
              </a:ext>
            </a:extLst>
          </p:cNvPr>
          <p:cNvGrpSpPr>
            <a:grpSpLocks noChangeAspect="1"/>
          </p:cNvGrpSpPr>
          <p:nvPr/>
        </p:nvGrpSpPr>
        <p:grpSpPr>
          <a:xfrm rot="20120328">
            <a:off x="15776833" y="6505952"/>
            <a:ext cx="1810751" cy="2103567"/>
            <a:chOff x="0" y="0"/>
            <a:chExt cx="5466080" cy="6350000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0480DCA-C7BE-FC8E-3C1B-8355E5690D0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CEC23C3-9C29-C17A-CFB8-4842360E574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1999" r="-219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F2A72CD-BE52-F40B-6AC6-2BEE78F8CD5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55886C5-A653-69D2-0217-090F1FCE24A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A39235F0-4504-3B4C-B0DD-053442BF0489}"/>
              </a:ext>
            </a:extLst>
          </p:cNvPr>
          <p:cNvSpPr txBox="1"/>
          <p:nvPr/>
        </p:nvSpPr>
        <p:spPr>
          <a:xfrm>
            <a:off x="914400" y="800100"/>
            <a:ext cx="65532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FF8BC506-07A4-6012-567C-03988B63345B}"/>
              </a:ext>
            </a:extLst>
          </p:cNvPr>
          <p:cNvSpPr/>
          <p:nvPr/>
        </p:nvSpPr>
        <p:spPr>
          <a:xfrm>
            <a:off x="4470238" y="2683316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468935-0EBC-DA97-7A72-6DE83ADD937B}"/>
              </a:ext>
            </a:extLst>
          </p:cNvPr>
          <p:cNvSpPr/>
          <p:nvPr/>
        </p:nvSpPr>
        <p:spPr>
          <a:xfrm>
            <a:off x="8432638" y="2530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68935-E85C-AF0A-0D22-B6C42703E441}"/>
              </a:ext>
            </a:extLst>
          </p:cNvPr>
          <p:cNvSpPr/>
          <p:nvPr/>
        </p:nvSpPr>
        <p:spPr>
          <a:xfrm>
            <a:off x="4089238" y="3673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56519-C7C8-B485-1A09-3DC8829BFB5C}"/>
              </a:ext>
            </a:extLst>
          </p:cNvPr>
          <p:cNvSpPr/>
          <p:nvPr/>
        </p:nvSpPr>
        <p:spPr>
          <a:xfrm>
            <a:off x="9118438" y="588657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28874-0D4F-A532-45A5-3C8F4419AFC1}"/>
              </a:ext>
            </a:extLst>
          </p:cNvPr>
          <p:cNvSpPr/>
          <p:nvPr/>
        </p:nvSpPr>
        <p:spPr>
          <a:xfrm>
            <a:off x="507838" y="5004726"/>
            <a:ext cx="4461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7FCDF-C4EE-14B3-7F31-8A76A2C6763A}"/>
              </a:ext>
            </a:extLst>
          </p:cNvPr>
          <p:cNvSpPr/>
          <p:nvPr/>
        </p:nvSpPr>
        <p:spPr>
          <a:xfrm>
            <a:off x="9956638" y="6978370"/>
            <a:ext cx="5604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921CA-2E4B-9F6A-9F34-E03BC50CC7FC}"/>
              </a:ext>
            </a:extLst>
          </p:cNvPr>
          <p:cNvSpPr/>
          <p:nvPr/>
        </p:nvSpPr>
        <p:spPr>
          <a:xfrm>
            <a:off x="11906665" y="1711349"/>
            <a:ext cx="44611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2004, dsvh.gov.vn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F66E3-D5CD-131A-E703-1A43DE73DB31}"/>
              </a:ext>
            </a:extLst>
          </p:cNvPr>
          <p:cNvGrpSpPr/>
          <p:nvPr/>
        </p:nvGrpSpPr>
        <p:grpSpPr>
          <a:xfrm>
            <a:off x="-304800" y="7287395"/>
            <a:ext cx="743961" cy="3086100"/>
            <a:chOff x="0" y="0"/>
            <a:chExt cx="195940" cy="8128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2EA0B39-C5D7-8498-7CFD-A7C338062CBC}"/>
                </a:ext>
              </a:extLst>
            </p:cNvPr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E4C6168-4AD9-804A-130A-81CFCB88C74C}"/>
                </a:ext>
              </a:extLst>
            </p:cNvPr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4DD89561-0C3B-1FF8-2495-358C0F3F0F77}"/>
              </a:ext>
            </a:extLst>
          </p:cNvPr>
          <p:cNvGrpSpPr>
            <a:grpSpLocks noChangeAspect="1"/>
          </p:cNvGrpSpPr>
          <p:nvPr/>
        </p:nvGrpSpPr>
        <p:grpSpPr>
          <a:xfrm rot="20294469">
            <a:off x="13927635" y="6470978"/>
            <a:ext cx="1724226" cy="2003050"/>
            <a:chOff x="0" y="0"/>
            <a:chExt cx="546608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57FCB4C-234D-8C49-76EA-0D0A7EAEE1C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5D40777-B02F-325A-B81F-D97ABA6E2A9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8303620-8873-4B3D-DCC9-6B741B2575B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4DA4AED-6F79-400C-10AB-18179255DBC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5E81587D-116B-8851-20BC-A6FCBAE9BEC1}"/>
              </a:ext>
            </a:extLst>
          </p:cNvPr>
          <p:cNvGrpSpPr>
            <a:grpSpLocks noChangeAspect="1"/>
          </p:cNvGrpSpPr>
          <p:nvPr/>
        </p:nvGrpSpPr>
        <p:grpSpPr>
          <a:xfrm rot="21042018">
            <a:off x="14995249" y="7377670"/>
            <a:ext cx="1724226" cy="2003050"/>
            <a:chOff x="0" y="0"/>
            <a:chExt cx="5466080" cy="6350000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1B1A016-7364-2608-57B4-37A26FEF1305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8C74F22-CD92-AFD1-0440-2166B7958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28173" b="-28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41DA365-8C22-844F-9C8D-9B13EC133E1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87AECD2B-AB5C-9645-C925-9A9670B1739B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3275B2E9-0340-EEDF-9D7D-064BA3F5E467}"/>
              </a:ext>
            </a:extLst>
          </p:cNvPr>
          <p:cNvGrpSpPr>
            <a:grpSpLocks noChangeAspect="1"/>
          </p:cNvGrpSpPr>
          <p:nvPr/>
        </p:nvGrpSpPr>
        <p:grpSpPr>
          <a:xfrm rot="19448175">
            <a:off x="13593676" y="8020076"/>
            <a:ext cx="1513012" cy="1757681"/>
            <a:chOff x="0" y="0"/>
            <a:chExt cx="5466080" cy="6350000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E7393FEA-0028-0A76-3EAC-530D0DB59D1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D0D8140-A91D-B5DC-12DF-DE632271981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21910" r="-219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CD06971-2B60-860E-E056-CD963C95000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F75F6212-7B5C-F717-51ED-B1475CC6DB5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0A98A-9BE2-E2C3-4F37-66AD3AAF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86"/>
            <a:ext cx="18288000" cy="100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0" name="TextBox 10">
            <a:extLst>
              <a:ext uri="{FF2B5EF4-FFF2-40B4-BE49-F238E27FC236}">
                <a16:creationId xmlns:a16="http://schemas.microsoft.com/office/drawing/2014/main" id="{AFBE97CE-FD4E-F956-3264-197A39541D8E}"/>
              </a:ext>
            </a:extLst>
          </p:cNvPr>
          <p:cNvSpPr txBox="1"/>
          <p:nvPr/>
        </p:nvSpPr>
        <p:spPr>
          <a:xfrm>
            <a:off x="609601" y="2019300"/>
            <a:ext cx="751310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1.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Đặc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điểm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thông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tin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thuyết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minh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về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một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danh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lam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thắng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cảnh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thể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hiện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trong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C55653-7077-EDF2-5EA3-3C28CC5CFBDD}"/>
              </a:ext>
            </a:extLst>
          </p:cNvPr>
          <p:cNvSpPr txBox="1"/>
          <p:nvPr/>
        </p:nvSpPr>
        <p:spPr>
          <a:xfrm>
            <a:off x="4114800" y="8763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2A27D-7D99-CBA7-9FA4-9F686ADCCC6D}"/>
              </a:ext>
            </a:extLst>
          </p:cNvPr>
          <p:cNvSpPr txBox="1"/>
          <p:nvPr/>
        </p:nvSpPr>
        <p:spPr>
          <a:xfrm>
            <a:off x="1981200" y="5606253"/>
            <a:ext cx="6858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86A79-7397-CA97-6722-1023F7CF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3162300"/>
            <a:ext cx="4874829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1054</Words>
  <Application>Microsoft Office PowerPoint</Application>
  <PresentationFormat>Custom</PresentationFormat>
  <Paragraphs>94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Times New Roman</vt:lpstr>
      <vt:lpstr>Arial</vt:lpstr>
      <vt:lpstr>#9Slide05 Braxton Regular</vt:lpstr>
      <vt:lpstr>Calibri</vt:lpstr>
      <vt:lpstr>#9Slide05 Agile Script Calligra</vt:lpstr>
      <vt:lpstr>#9Slide07 SVNBango</vt:lpstr>
      <vt:lpstr>#9Slide04 Rokkitt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Minimalist Travel Agency Presentation</dc:title>
  <dc:creator>HP</dc:creator>
  <cp:lastModifiedBy>Kiem Ba</cp:lastModifiedBy>
  <cp:revision>45</cp:revision>
  <dcterms:created xsi:type="dcterms:W3CDTF">2006-08-16T00:00:00Z</dcterms:created>
  <dcterms:modified xsi:type="dcterms:W3CDTF">2025-03-16T13:32:12Z</dcterms:modified>
  <dc:identifier>DAGMaInAv9c</dc:identifier>
</cp:coreProperties>
</file>