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9" r:id="rId3"/>
    <p:sldId id="316" r:id="rId4"/>
    <p:sldId id="347" r:id="rId5"/>
    <p:sldId id="349" r:id="rId6"/>
    <p:sldId id="348" r:id="rId7"/>
    <p:sldId id="283" r:id="rId8"/>
    <p:sldId id="350" r:id="rId9"/>
    <p:sldId id="327" r:id="rId10"/>
    <p:sldId id="325" r:id="rId11"/>
    <p:sldId id="313" r:id="rId12"/>
    <p:sldId id="314" r:id="rId13"/>
    <p:sldId id="330" r:id="rId14"/>
    <p:sldId id="35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 varScale="1">
        <p:scale>
          <a:sx n="59" d="100"/>
          <a:sy n="59" d="100"/>
        </p:scale>
        <p:origin x="84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7.png"/><Relationship Id="rId5" Type="http://schemas.microsoft.com/office/2007/relationships/media" Target="../media/media2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81177" y="244674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518"/>
              </p:ext>
            </p:extLst>
          </p:nvPr>
        </p:nvGraphicFramePr>
        <p:xfrm>
          <a:off x="1140391" y="1570203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5209192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2560030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767" y="3415426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4312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4740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52648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752485" y="273805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516630" y="490517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6715" y="2635805"/>
            <a:ext cx="5398477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5841023" y="2635804"/>
            <a:ext cx="6028592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She goes for a bike ride, cooks, and does DIY projects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Her brother does.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She loves doing DIY projects with her mum the most.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Her mum teaches her to make her own dresses and doll clothes.</a:t>
            </a:r>
          </a:p>
          <a:p>
            <a:r>
              <a:rPr lang="en-US" sz="2800" b="1" dirty="0"/>
              <a:t>5. </a:t>
            </a:r>
            <a:r>
              <a:rPr lang="en-US" sz="2800" dirty="0"/>
              <a:t>She won the first prize in a costume contest at her school.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  <a:r>
              <a:rPr lang="vi-VN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3640</TotalTime>
  <Words>509</Words>
  <Application>Microsoft Office PowerPoint</Application>
  <PresentationFormat>Widescreen</PresentationFormat>
  <Paragraphs>106</Paragraphs>
  <Slides>14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trant</cp:lastModifiedBy>
  <cp:revision>213</cp:revision>
  <dcterms:created xsi:type="dcterms:W3CDTF">2020-12-09T02:04:09Z</dcterms:created>
  <dcterms:modified xsi:type="dcterms:W3CDTF">2025-03-15T09:12:07Z</dcterms:modified>
</cp:coreProperties>
</file>