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394" r:id="rId2"/>
    <p:sldId id="435" r:id="rId3"/>
    <p:sldId id="392" r:id="rId4"/>
    <p:sldId id="403" r:id="rId5"/>
    <p:sldId id="436" r:id="rId6"/>
    <p:sldId id="404" r:id="rId7"/>
    <p:sldId id="405" r:id="rId8"/>
    <p:sldId id="406" r:id="rId9"/>
    <p:sldId id="407" r:id="rId10"/>
    <p:sldId id="393" r:id="rId11"/>
    <p:sldId id="308" r:id="rId12"/>
    <p:sldId id="409" r:id="rId13"/>
    <p:sldId id="410" r:id="rId14"/>
    <p:sldId id="411" r:id="rId15"/>
    <p:sldId id="412" r:id="rId16"/>
    <p:sldId id="413" r:id="rId17"/>
    <p:sldId id="415" r:id="rId18"/>
    <p:sldId id="416" r:id="rId19"/>
    <p:sldId id="417" r:id="rId20"/>
    <p:sldId id="418" r:id="rId21"/>
    <p:sldId id="419" r:id="rId22"/>
    <p:sldId id="420" r:id="rId23"/>
    <p:sldId id="421" r:id="rId24"/>
    <p:sldId id="422" r:id="rId25"/>
    <p:sldId id="425" r:id="rId26"/>
    <p:sldId id="427" r:id="rId27"/>
    <p:sldId id="401" r:id="rId28"/>
    <p:sldId id="395" r:id="rId29"/>
    <p:sldId id="437" r:id="rId30"/>
    <p:sldId id="402" r:id="rId31"/>
    <p:sldId id="297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758"/>
    <a:srgbClr val="E94C7E"/>
    <a:srgbClr val="7030A0"/>
    <a:srgbClr val="33CC33"/>
    <a:srgbClr val="9C1D4C"/>
    <a:srgbClr val="06695A"/>
    <a:srgbClr val="CBB4DC"/>
    <a:srgbClr val="A672AB"/>
    <a:srgbClr val="F34554"/>
    <a:srgbClr val="C08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/>
    <p:restoredTop sz="94636"/>
  </p:normalViewPr>
  <p:slideViewPr>
    <p:cSldViewPr snapToGrid="0">
      <p:cViewPr varScale="1">
        <p:scale>
          <a:sx n="93" d="100"/>
          <a:sy n="93" d="100"/>
        </p:scale>
        <p:origin x="2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869E85C7-591C-4232-86B2-BD87AB0D23E4}" type="datetimeFigureOut">
              <a:rPr lang="zh-CN" altLang="en-US" smtClean="0"/>
              <a:pPr/>
              <a:t>2025/4/15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36FE2915-641E-4B2D-B3CA-5A343AE794E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3351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963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73960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207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4478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911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65633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498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271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604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84073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659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19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53881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33104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9548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56285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96405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6996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3628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4417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28399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7803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88144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224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50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0084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377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538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788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5794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2915-641E-4B2D-B3CA-5A343AE794EB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4005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4AC423-A1EE-40E8-8401-EC9E15C6DC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C148F-9DF8-4BE3-B69E-2CC1D1789BC9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111B50-8ED5-4ED9-AB3D-DF0C0943D5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0C601-8339-478A-BE73-131022D846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04A974-458A-469C-A42B-6D359E431F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0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3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24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24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0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32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2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30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42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4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93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94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1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0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7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40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40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8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7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38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47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5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17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57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23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5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0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80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32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62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93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41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89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87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3C18F2-5E30-4C78-B3D5-0968E90BA7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F9D9E-2F79-4FEF-A55E-109B702E2A32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61AE68-9E93-479E-AA91-844BBA1E48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9F229C-CE2A-49D2-84E9-73B3229025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5AB217-CCDA-4363-97FF-E91318049A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02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8DC16EA-4998-4F50-B1EE-8C1BC5246F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02199-B26B-40A6-AF51-0BDC98168495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E0EF4EF-B68A-4D96-B28E-EDBF796EFF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13AD918F-364C-47CE-85F6-167C3F6093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971769-5804-44E4-BD1D-CC48924F11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42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9999327B-F2DA-4E06-8B1F-5084671CD4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FA81C-1A2C-40D9-813F-CFA91A72AB6C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2C00898D-B725-4136-9EE9-A60CD48D48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3A4A1362-22A1-4072-9AE0-BF9165CD04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351DFF-E69A-47FC-AD51-63F0C7ED21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34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990C9A84-E374-4CCC-A1BC-8772F3522D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17966-64D6-4339-BC99-89158853D4C0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D64CC889-A822-4FB3-A864-00E8273EDC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0D60603-3957-42D1-9E1D-FB6A73BD8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5BCE09-314D-45CE-B27B-D97733BFF7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6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F7B95A6-2391-43A0-A95D-78922DA234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53006-4D1E-4A0E-A5D3-259F3AF223AF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7D8A0BD8-9E8F-48A6-833F-46E2FD0E33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847F6BCA-7479-41EF-85E2-24A852B22E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C1FDAC-D611-4CD7-99AB-D4C5624E73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5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C917B1B3-1646-4259-9ADA-B756DA8EB9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214D6-506B-4A79-A072-A73B0F8AD7BD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27ED2C17-CA1E-46B1-9213-A251F3F2ED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0A028F10-E43F-45F5-9AE1-D7C264AC50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68875E-2F6C-46D1-8498-489305D07B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32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CACB378C-AB4F-4585-8676-3762177774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F9D0B-D00A-4877-B710-4C5E13E50592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1BBCF0-DFF8-4B06-9029-D594706735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214C05E-81EF-4405-B18F-07263AE166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FDBDCE-1AC7-476A-AC35-03C468F6B8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0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A8418F-6F4D-438B-8A58-188A506A9C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D1DF9-D8A7-4566-87A1-2CE9DD2FF7CC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445230-2721-4C61-AC53-86F1B0789A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58B3C0-4360-4326-BAA4-067BF22A2D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00505C-495D-4D34-BC9A-3CCEC5C66D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0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2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CD38C4-BC70-48ED-8E90-8287DA670D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5BD4D-A73B-4765-8D18-FA41350F8DA3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41D51D-EE0E-4FAC-90A1-5F594E737A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875F70-2994-466D-8973-89011EE2FC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66B1AB-123F-4520-BA10-24E81E3474D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9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04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80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4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53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16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83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40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50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50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5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0" y="6235644"/>
            <a:ext cx="12193587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68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" name="任意多边形 9"/>
          <p:cNvSpPr/>
          <p:nvPr userDrawn="1"/>
        </p:nvSpPr>
        <p:spPr>
          <a:xfrm flipH="1">
            <a:off x="0" y="6165305"/>
            <a:ext cx="12193587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0BB5C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325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5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7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47B268-246E-40AB-8DBB-CE0FD9813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E58DE-6C58-40AE-B5BB-6967F16EFCBE}" type="datetimeFigureOut">
              <a:rPr lang="zh-CN" altLang="en-US"/>
              <a:pPr>
                <a:defRPr/>
              </a:pPr>
              <a:t>2025/4/15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3581-C952-4420-A63B-4A8C0C298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B79A9-8E11-4697-872E-AEAD728BE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3BC99E-BA17-40B6-845C-8CD9BBADE9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1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8D293A5D-88FD-45D2-AE1A-E9FE34C470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6F887BC-D4EB-4404-84B2-ACF7F17798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028" name="日期占位符 3">
            <a:extLst>
              <a:ext uri="{FF2B5EF4-FFF2-40B4-BE49-F238E27FC236}">
                <a16:creationId xmlns:a16="http://schemas.microsoft.com/office/drawing/2014/main" id="{E0AA8D31-A741-4CD8-B4CC-51FBEAB3A35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b="0" i="0">
                <a:solidFill>
                  <a:srgbClr val="898989"/>
                </a:solidFill>
                <a:latin typeface="inpin heiti" charset="-122"/>
                <a:ea typeface="inpin heiti" charset="-122"/>
              </a:defRPr>
            </a:lvl1pPr>
          </a:lstStyle>
          <a:p>
            <a:pPr>
              <a:defRPr/>
            </a:pPr>
            <a:fld id="{25816B18-083F-49B2-8B94-348C57F96912}" type="datetimeFigureOut">
              <a:rPr lang="zh-CN" altLang="en-US" smtClean="0"/>
              <a:pPr>
                <a:defRPr/>
              </a:pPr>
              <a:t>2025/4/15</a:t>
            </a:fld>
            <a:endParaRPr lang="zh-CN" altLang="en-US" dirty="0"/>
          </a:p>
        </p:txBody>
      </p:sp>
      <p:sp>
        <p:nvSpPr>
          <p:cNvPr id="1029" name="页脚占位符 4">
            <a:extLst>
              <a:ext uri="{FF2B5EF4-FFF2-40B4-BE49-F238E27FC236}">
                <a16:creationId xmlns:a16="http://schemas.microsoft.com/office/drawing/2014/main" id="{BBE8C581-A5AF-4CE8-8520-71D06AAA1A6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b="0" i="0">
                <a:solidFill>
                  <a:srgbClr val="898989"/>
                </a:solidFill>
                <a:latin typeface="inpin heiti" charset="-122"/>
                <a:ea typeface="inpin heiti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1030" name="灯片编号占位符 5">
            <a:extLst>
              <a:ext uri="{FF2B5EF4-FFF2-40B4-BE49-F238E27FC236}">
                <a16:creationId xmlns:a16="http://schemas.microsoft.com/office/drawing/2014/main" id="{E253F429-8120-499E-9220-16089AAE645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b="0" i="0">
                <a:solidFill>
                  <a:srgbClr val="898989"/>
                </a:solidFill>
                <a:latin typeface="inpin heiti" charset="-122"/>
                <a:ea typeface="inpin heiti" charset="-122"/>
              </a:defRPr>
            </a:lvl1pPr>
          </a:lstStyle>
          <a:p>
            <a:fld id="{E5442EAF-EEF6-4917-9193-2A250FBD695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331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32" r:id="rId3"/>
    <p:sldLayoutId id="2147483731" r:id="rId4"/>
    <p:sldLayoutId id="2147483729" r:id="rId5"/>
    <p:sldLayoutId id="2147483728" r:id="rId6"/>
    <p:sldLayoutId id="2147483727" r:id="rId7"/>
    <p:sldLayoutId id="2147483726" r:id="rId8"/>
    <p:sldLayoutId id="2147483725" r:id="rId9"/>
    <p:sldLayoutId id="2147483724" r:id="rId10"/>
    <p:sldLayoutId id="2147483722" r:id="rId11"/>
    <p:sldLayoutId id="2147483721" r:id="rId12"/>
    <p:sldLayoutId id="2147483720" r:id="rId13"/>
    <p:sldLayoutId id="2147483719" r:id="rId14"/>
    <p:sldLayoutId id="2147483718" r:id="rId15"/>
    <p:sldLayoutId id="2147483717" r:id="rId16"/>
    <p:sldLayoutId id="2147483715" r:id="rId17"/>
    <p:sldLayoutId id="2147483714" r:id="rId18"/>
    <p:sldLayoutId id="2147483713" r:id="rId19"/>
    <p:sldLayoutId id="2147483712" r:id="rId20"/>
    <p:sldLayoutId id="2147483711" r:id="rId21"/>
    <p:sldLayoutId id="2147483710" r:id="rId22"/>
    <p:sldLayoutId id="2147483709" r:id="rId23"/>
    <p:sldLayoutId id="2147483707" r:id="rId24"/>
    <p:sldLayoutId id="2147483706" r:id="rId25"/>
    <p:sldLayoutId id="2147483705" r:id="rId26"/>
    <p:sldLayoutId id="2147483704" r:id="rId27"/>
    <p:sldLayoutId id="2147483703" r:id="rId28"/>
    <p:sldLayoutId id="2147483702" r:id="rId29"/>
    <p:sldLayoutId id="2147483700" r:id="rId30"/>
    <p:sldLayoutId id="2147483698" r:id="rId31"/>
    <p:sldLayoutId id="2147483697" r:id="rId32"/>
    <p:sldLayoutId id="2147483696" r:id="rId33"/>
    <p:sldLayoutId id="2147483695" r:id="rId34"/>
    <p:sldLayoutId id="2147483694" r:id="rId35"/>
    <p:sldLayoutId id="2147483693" r:id="rId36"/>
    <p:sldLayoutId id="2147483692" r:id="rId37"/>
    <p:sldLayoutId id="2147483691" r:id="rId38"/>
    <p:sldLayoutId id="2147483689" r:id="rId39"/>
    <p:sldLayoutId id="2147483688" r:id="rId40"/>
    <p:sldLayoutId id="2147483687" r:id="rId41"/>
    <p:sldLayoutId id="2147483663" r:id="rId42"/>
    <p:sldLayoutId id="2147483664" r:id="rId43"/>
    <p:sldLayoutId id="2147483665" r:id="rId44"/>
    <p:sldLayoutId id="2147483666" r:id="rId45"/>
    <p:sldLayoutId id="2147483667" r:id="rId46"/>
    <p:sldLayoutId id="2147483668" r:id="rId47"/>
    <p:sldLayoutId id="2147483669" r:id="rId48"/>
    <p:sldLayoutId id="2147483670" r:id="rId49"/>
    <p:sldLayoutId id="2147483671" r:id="rId50"/>
    <p:sldLayoutId id="2147483686" r:id="rId51"/>
    <p:sldLayoutId id="2147483730" r:id="rId52"/>
    <p:sldLayoutId id="2147483723" r:id="rId53"/>
    <p:sldLayoutId id="2147483716" r:id="rId54"/>
    <p:sldLayoutId id="2147483708" r:id="rId55"/>
    <p:sldLayoutId id="2147483701" r:id="rId56"/>
    <p:sldLayoutId id="2147483699" r:id="rId57"/>
    <p:sldLayoutId id="2147483690" r:id="rId58"/>
    <p:sldLayoutId id="2147483733" r:id="rId59"/>
    <p:sldLayoutId id="2147483735" r:id="rId60"/>
  </p:sldLayoutIdLst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3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4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5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6.xml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7.xml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18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1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0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1.xml"/><Relationship Id="rId6" Type="http://schemas.openxmlformats.org/officeDocument/2006/relationships/image" Target="../media/image25.jpeg"/><Relationship Id="rId5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3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26.xml"/><Relationship Id="rId6" Type="http://schemas.openxmlformats.org/officeDocument/2006/relationships/image" Target="../media/image37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2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12" Type="http://schemas.openxmlformats.org/officeDocument/2006/relationships/image" Target="../media/image22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3" Type="http://schemas.openxmlformats.org/officeDocument/2006/relationships/notesSlide" Target="../notesSlides/notesSlide28.xml"/><Relationship Id="rId12" Type="http://schemas.openxmlformats.org/officeDocument/2006/relationships/image" Target="../media/image22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5.png"/><Relationship Id="rId1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12" Type="http://schemas.openxmlformats.org/officeDocument/2006/relationships/image" Target="../media/image22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12" Type="http://schemas.openxmlformats.org/officeDocument/2006/relationships/image" Target="../media/image22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31.xml"/><Relationship Id="rId6" Type="http://schemas.openxmlformats.org/officeDocument/2006/relationships/image" Target="../media/image25.jpeg"/><Relationship Id="rId5" Type="http://schemas.openxmlformats.org/officeDocument/2006/relationships/image" Target="../media/image49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3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7.gif"/><Relationship Id="rId5" Type="http://schemas.openxmlformats.org/officeDocument/2006/relationships/image" Target="../media/image6.jp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audio" Target="../media/audio2.wav"/><Relationship Id="rId4" Type="http://schemas.openxmlformats.org/officeDocument/2006/relationships/audio" Target="../media/audio3.wav"/><Relationship Id="rId9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audio" Target="../media/audio2.wav"/><Relationship Id="rId4" Type="http://schemas.openxmlformats.org/officeDocument/2006/relationships/audio" Target="../media/audio3.wav"/><Relationship Id="rId9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audio" Target="../media/audio2.wav"/><Relationship Id="rId4" Type="http://schemas.openxmlformats.org/officeDocument/2006/relationships/audio" Target="../media/audio3.wav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378937" y="384654"/>
            <a:ext cx="11343505" cy="6090287"/>
          </a:xfrm>
          <a:prstGeom prst="rect">
            <a:avLst/>
          </a:prstGeom>
          <a:solidFill>
            <a:schemeClr val="bg1">
              <a:alpha val="51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2311" y="588321"/>
            <a:ext cx="4819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TRƯỜNG THCS LÝ SƠN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80736" y="1466213"/>
            <a:ext cx="7908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THIẾT KẾ BÀI GIẢNG E-LEARING</a:t>
            </a:r>
            <a:endParaRPr lang="en-US" sz="40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41556" y="5146123"/>
            <a:ext cx="73481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</a:rPr>
              <a:t>G</a:t>
            </a:r>
            <a:r>
              <a:rPr lang="en-US" sz="3200" dirty="0" err="1" smtClean="0">
                <a:solidFill>
                  <a:srgbClr val="FF0000"/>
                </a:solidFill>
                <a:latin typeface="#9Slide07 IcielBaliho Script" pitchFamily="2" charset="0"/>
              </a:rPr>
              <a:t>iáo</a:t>
            </a:r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#9Slide07 IcielBaliho Script" pitchFamily="2" charset="0"/>
              </a:rPr>
              <a:t>viên</a:t>
            </a:r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#9Slide07 IcielBaliho Script" pitchFamily="2" charset="0"/>
              </a:rPr>
              <a:t>thực</a:t>
            </a:r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#9Slide07 IcielBaliho Script" pitchFamily="2" charset="0"/>
              </a:rPr>
              <a:t>hiện</a:t>
            </a:r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: </a:t>
            </a:r>
            <a:r>
              <a:rPr lang="en-US" sz="3200" dirty="0" err="1" smtClean="0">
                <a:solidFill>
                  <a:srgbClr val="FF0000"/>
                </a:solidFill>
                <a:latin typeface="#9Slide07 IcielBaliho Script" pitchFamily="2" charset="0"/>
              </a:rPr>
              <a:t>Trần</a:t>
            </a:r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#9Slide07 IcielBaliho Script" pitchFamily="2" charset="0"/>
              </a:rPr>
              <a:t>Thị</a:t>
            </a:r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#9Slide07 IcielBaliho Script" pitchFamily="2" charset="0"/>
              </a:rPr>
              <a:t>Thanh</a:t>
            </a:r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 Loan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#9Slide07 IcielBaliho Script" pitchFamily="2" charset="0"/>
              </a:rPr>
              <a:t>Gmail: loanvp0608@gmail.com</a:t>
            </a:r>
            <a:endParaRPr lang="en-US" sz="3200" dirty="0">
              <a:solidFill>
                <a:srgbClr val="FF0000"/>
              </a:solidFill>
              <a:latin typeface="#9Slide07 IcielBaliho Scrip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3189" y="2453669"/>
            <a:ext cx="2776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rgbClr val="7030A0"/>
                </a:solidFill>
                <a:latin typeface="#9Slide07 SVNDessert Menu Scrip" panose="00000500000000000000" pitchFamily="2" charset="0"/>
                <a:cs typeface="#9Slide03 Arima Madurai" panose="00000500000000000000" pitchFamily="2" charset="0"/>
              </a:rPr>
              <a:t>Bài</a:t>
            </a:r>
            <a:r>
              <a:rPr lang="en-US" sz="3200" b="1" u="sng" dirty="0" smtClean="0">
                <a:solidFill>
                  <a:srgbClr val="7030A0"/>
                </a:solidFill>
                <a:latin typeface="#9Slide07 SVNDessert Menu Scrip" panose="00000500000000000000" pitchFamily="2" charset="0"/>
                <a:cs typeface="#9Slide03 Arima Madurai" panose="00000500000000000000" pitchFamily="2" charset="0"/>
              </a:rPr>
              <a:t> </a:t>
            </a:r>
            <a:r>
              <a:rPr lang="en-US" sz="3200" b="1" u="sng" dirty="0" err="1" smtClean="0">
                <a:solidFill>
                  <a:srgbClr val="7030A0"/>
                </a:solidFill>
                <a:latin typeface="#9Slide07 SVNDessert Menu Scrip" panose="00000500000000000000" pitchFamily="2" charset="0"/>
                <a:cs typeface="#9Slide03 Arima Madurai" panose="00000500000000000000" pitchFamily="2" charset="0"/>
              </a:rPr>
              <a:t>giảng</a:t>
            </a:r>
            <a:r>
              <a:rPr lang="en-US" sz="3200" b="1" u="sng" dirty="0" smtClean="0">
                <a:solidFill>
                  <a:srgbClr val="7030A0"/>
                </a:solidFill>
                <a:latin typeface="#9Slide07 SVNDessert Menu Scrip" panose="00000500000000000000" pitchFamily="2" charset="0"/>
                <a:cs typeface="#9Slide03 Arima Madurai" panose="00000500000000000000" pitchFamily="2" charset="0"/>
              </a:rPr>
              <a:t>:</a:t>
            </a:r>
            <a:endParaRPr lang="en-US" sz="3200" b="1" u="sng" dirty="0">
              <a:solidFill>
                <a:srgbClr val="7030A0"/>
              </a:solidFill>
              <a:latin typeface="#9Slide07 SVNDessert Menu Scrip" panose="00000500000000000000" pitchFamily="2" charset="0"/>
              <a:cs typeface="#9Slide03 Arima Madurai" panose="00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0302" y="3321349"/>
            <a:ext cx="10709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Nhà</a:t>
            </a:r>
            <a:r>
              <a:rPr lang="en-US" sz="5400" dirty="0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 </a:t>
            </a:r>
            <a:r>
              <a:rPr lang="en-US" sz="5400" dirty="0" err="1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nước</a:t>
            </a:r>
            <a:r>
              <a:rPr lang="en-US" sz="5400" dirty="0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 </a:t>
            </a:r>
            <a:r>
              <a:rPr lang="en-US" sz="5400" dirty="0" err="1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Văn</a:t>
            </a:r>
            <a:r>
              <a:rPr lang="en-US" sz="5400" dirty="0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 Lang –</a:t>
            </a:r>
            <a:r>
              <a:rPr lang="en-US" sz="5400" dirty="0" err="1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Âu</a:t>
            </a:r>
            <a:r>
              <a:rPr lang="en-US" sz="5400" dirty="0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 </a:t>
            </a:r>
            <a:r>
              <a:rPr lang="en-US" sz="5400" dirty="0" err="1" smtClean="0">
                <a:solidFill>
                  <a:srgbClr val="E94C7E"/>
                </a:solidFill>
                <a:latin typeface="#9Slide05 Dear Saturday" panose="02000505000000020004" pitchFamily="2" charset="0"/>
              </a:rPr>
              <a:t>Lạc</a:t>
            </a:r>
            <a:endParaRPr lang="en-US" sz="5400" dirty="0">
              <a:solidFill>
                <a:srgbClr val="E94C7E"/>
              </a:solidFill>
              <a:latin typeface="#9Slide05 Dear Saturday" panose="02000505000000020004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53" y="4802368"/>
            <a:ext cx="1770830" cy="17708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2235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600363" y="1120270"/>
            <a:ext cx="10722264" cy="3166824"/>
          </a:xfrm>
          <a:prstGeom prst="roundRect">
            <a:avLst/>
          </a:prstGeom>
          <a:solidFill>
            <a:srgbClr val="06695A"/>
          </a:solidFill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TIẾT 28 - BÀI </a:t>
            </a:r>
            <a:r>
              <a:rPr lang="en-US" sz="6000" b="1" dirty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14. </a:t>
            </a:r>
            <a:endParaRPr lang="en-US" sz="6000" b="1" dirty="0" smtClean="0">
              <a:solidFill>
                <a:schemeClr val="bg1"/>
              </a:solidFill>
              <a:latin typeface="#9Slide05 Lobster" panose="02000506000000020003" pitchFamily="2" charset="0"/>
              <a:ea typeface="Cambria" panose="02040503050406030204" pitchFamily="18" charset="0"/>
            </a:endParaRPr>
          </a:p>
          <a:p>
            <a:pPr algn="ctr"/>
            <a:r>
              <a:rPr lang="en-US" sz="6000" b="1" dirty="0" smtClean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NHÀ </a:t>
            </a:r>
            <a:r>
              <a:rPr lang="en-US" sz="6000" b="1" dirty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NƯỚC </a:t>
            </a:r>
            <a:endParaRPr lang="en-US" sz="6000" b="1" dirty="0" smtClean="0">
              <a:solidFill>
                <a:schemeClr val="bg1"/>
              </a:solidFill>
              <a:latin typeface="#9Slide05 Lobster" panose="02000506000000020003" pitchFamily="2" charset="0"/>
              <a:ea typeface="Cambria" panose="02040503050406030204" pitchFamily="18" charset="0"/>
            </a:endParaRPr>
          </a:p>
          <a:p>
            <a:pPr algn="ctr"/>
            <a:r>
              <a:rPr lang="en-US" sz="6000" b="1" dirty="0" smtClean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VĂN </a:t>
            </a:r>
            <a:r>
              <a:rPr lang="en-US" sz="6000" b="1" dirty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LANG, ÂU </a:t>
            </a:r>
            <a:r>
              <a:rPr lang="en-US" sz="6000" b="1" dirty="0" smtClean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LẠC (T2)</a:t>
            </a:r>
            <a:endParaRPr lang="en-US" sz="6000" dirty="0">
              <a:solidFill>
                <a:schemeClr val="bg1"/>
              </a:solidFill>
              <a:latin typeface="#9Slide05 Lobster" panose="02000506000000020003" pitchFamily="2" charset="0"/>
              <a:ea typeface="Cambria" panose="0204050305040603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A56EEC-1EC9-4243-8298-25A6E59AC1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176"/>
          <a:stretch/>
        </p:blipFill>
        <p:spPr>
          <a:xfrm>
            <a:off x="2101713" y="4360985"/>
            <a:ext cx="2113378" cy="2069780"/>
          </a:xfrm>
          <a:prstGeom prst="ellipse">
            <a:avLst/>
          </a:prstGeom>
          <a:ln w="28575" cap="rnd">
            <a:solidFill>
              <a:srgbClr val="7030A0"/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6602EA-E79F-4B0D-BEE0-44F840CCD0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513" b="6178"/>
          <a:stretch/>
        </p:blipFill>
        <p:spPr>
          <a:xfrm>
            <a:off x="7893035" y="4371014"/>
            <a:ext cx="2205901" cy="2069780"/>
          </a:xfrm>
          <a:prstGeom prst="ellipse">
            <a:avLst/>
          </a:prstGeom>
          <a:ln w="28575" cap="rnd">
            <a:solidFill>
              <a:srgbClr val="7030A0"/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FC7608-E618-4312-872F-7E94D384E1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3939" y="4371014"/>
            <a:ext cx="2180248" cy="2069780"/>
          </a:xfrm>
          <a:prstGeom prst="ellipse">
            <a:avLst/>
          </a:prstGeom>
          <a:ln w="28575" cap="rnd">
            <a:solidFill>
              <a:srgbClr val="7030A0"/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7502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952500" y="423634"/>
            <a:ext cx="10287000" cy="783193"/>
          </a:xfrm>
          <a:prstGeom prst="roundRect">
            <a:avLst/>
          </a:prstGeom>
          <a:solidFill>
            <a:srgbClr val="06695A"/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BÀI 14. </a:t>
            </a:r>
            <a:r>
              <a:rPr lang="en-US" sz="4000" b="1" dirty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NHÀ NƯỚC VĂN LANG, ÂU </a:t>
            </a:r>
            <a:r>
              <a:rPr lang="en-US" sz="4000" b="1" dirty="0" smtClean="0">
                <a:solidFill>
                  <a:schemeClr val="bg1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LẠC (T2)</a:t>
            </a:r>
            <a:endParaRPr lang="en-US" sz="4000" dirty="0">
              <a:solidFill>
                <a:schemeClr val="bg1"/>
              </a:solidFill>
              <a:latin typeface="#9Slide05 Lobster" panose="02000506000000020003" pitchFamily="2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7963" y="1488180"/>
            <a:ext cx="11292201" cy="2400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3200" b="1" u="sng" dirty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Mục tiêu bài học</a:t>
            </a:r>
          </a:p>
          <a:p>
            <a:pPr marL="342900" indent="-342900" fontAlgn="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02060"/>
                </a:solidFill>
                <a:latin typeface="#9Slide05 Lobster" panose="02000506000000020003" pitchFamily="2" charset="0"/>
              </a:rPr>
              <a:t>Nêu được </a:t>
            </a:r>
            <a:r>
              <a:rPr lang="it-IT" sz="2400" dirty="0" smtClean="0">
                <a:solidFill>
                  <a:srgbClr val="002060"/>
                </a:solidFill>
                <a:latin typeface="#9Slide05 Lobster" panose="02000506000000020003" pitchFamily="2" charset="0"/>
              </a:rPr>
              <a:t>sự ra đời của nhà nước Âu Lạc</a:t>
            </a:r>
            <a:endParaRPr lang="en-US" sz="2400" dirty="0">
              <a:solidFill>
                <a:srgbClr val="002060"/>
              </a:solidFill>
              <a:latin typeface="#9Slide05 Lobster" panose="02000506000000020003" pitchFamily="2" charset="0"/>
            </a:endParaRPr>
          </a:p>
          <a:p>
            <a:pPr marL="342900" indent="-342900" fontAlgn="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02060"/>
                </a:solidFill>
                <a:latin typeface="#9Slide05 Lobster" panose="02000506000000020003" pitchFamily="2" charset="0"/>
              </a:rPr>
              <a:t>Trình bày được tổ chức nhà </a:t>
            </a:r>
            <a:r>
              <a:rPr lang="it-IT" sz="2400" dirty="0" smtClean="0">
                <a:solidFill>
                  <a:srgbClr val="002060"/>
                </a:solidFill>
                <a:latin typeface="#9Slide05 Lobster" panose="02000506000000020003" pitchFamily="2" charset="0"/>
              </a:rPr>
              <a:t>nước </a:t>
            </a:r>
            <a:r>
              <a:rPr lang="it-IT" sz="2400" dirty="0">
                <a:solidFill>
                  <a:srgbClr val="002060"/>
                </a:solidFill>
                <a:latin typeface="#9Slide05 Lobster" panose="02000506000000020003" pitchFamily="2" charset="0"/>
              </a:rPr>
              <a:t>Âu Lạc</a:t>
            </a:r>
          </a:p>
          <a:p>
            <a:pPr marL="342900" indent="-342900" fontAlgn="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002060"/>
                </a:solidFill>
                <a:latin typeface="#9Slide05 Lobster" panose="02000506000000020003" pitchFamily="2" charset="0"/>
              </a:rPr>
              <a:t>Nêu được sự giống và khác nhau của nhà nước Văn </a:t>
            </a:r>
            <a:r>
              <a:rPr lang="it-IT" sz="2400" dirty="0">
                <a:solidFill>
                  <a:srgbClr val="002060"/>
                </a:solidFill>
                <a:latin typeface="#9Slide05 Lobster" panose="02000506000000020003" pitchFamily="2" charset="0"/>
              </a:rPr>
              <a:t>Lang – Âu Lạc</a:t>
            </a:r>
            <a:endParaRPr lang="en-US" sz="2400" dirty="0">
              <a:solidFill>
                <a:srgbClr val="002060"/>
              </a:solidFill>
              <a:latin typeface="#9Slide05 Lobster" panose="02000506000000020003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A56EEC-1EC9-4243-8298-25A6E59AC1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176"/>
          <a:stretch/>
        </p:blipFill>
        <p:spPr>
          <a:xfrm>
            <a:off x="2101713" y="4360985"/>
            <a:ext cx="2113378" cy="2069780"/>
          </a:xfrm>
          <a:prstGeom prst="ellipse">
            <a:avLst/>
          </a:prstGeom>
          <a:ln w="28575" cap="rnd">
            <a:solidFill>
              <a:srgbClr val="7030A0"/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6602EA-E79F-4B0D-BEE0-44F840CCD0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513" b="6178"/>
          <a:stretch/>
        </p:blipFill>
        <p:spPr>
          <a:xfrm>
            <a:off x="7893035" y="4371014"/>
            <a:ext cx="2205901" cy="2069780"/>
          </a:xfrm>
          <a:prstGeom prst="ellipse">
            <a:avLst/>
          </a:prstGeom>
          <a:ln w="28575" cap="rnd">
            <a:solidFill>
              <a:srgbClr val="7030A0"/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FC7608-E618-4312-872F-7E94D384E1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3939" y="4371014"/>
            <a:ext cx="2180248" cy="2069780"/>
          </a:xfrm>
          <a:prstGeom prst="ellipse">
            <a:avLst/>
          </a:prstGeom>
          <a:ln w="28575" cap="rnd">
            <a:solidFill>
              <a:srgbClr val="7030A0"/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067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78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2" y="3048"/>
            <a:ext cx="12192000" cy="685495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7590ECF-9C3E-934D-84A2-00E94A228EB1}"/>
              </a:ext>
            </a:extLst>
          </p:cNvPr>
          <p:cNvSpPr/>
          <p:nvPr/>
        </p:nvSpPr>
        <p:spPr>
          <a:xfrm>
            <a:off x="728523" y="966750"/>
            <a:ext cx="10693101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#9Slide05 Lobster" panose="02000506000000020003" pitchFamily="2" charset="0"/>
                <a:ea typeface="方正正大黑简体" panose="02000000000000000000" pitchFamily="2" charset="-122"/>
                <a:cs typeface="Times New Roman" panose="02020603050405020304" pitchFamily="18" charset="0"/>
                <a:sym typeface="Arial"/>
              </a:rPr>
              <a:t> </a:t>
            </a:r>
            <a:r>
              <a:rPr lang="en-US" altLang="zh-CN" sz="3600" b="1" dirty="0" smtClean="0">
                <a:latin typeface="#9Slide05 Lobster" panose="02000506000000020003" pitchFamily="2" charset="0"/>
                <a:ea typeface="方正正大黑简体" panose="02000000000000000000" pitchFamily="2" charset="-122"/>
                <a:cs typeface="Times New Roman" panose="02020603050405020304" pitchFamily="18" charset="0"/>
                <a:sym typeface="Arial"/>
              </a:rPr>
              <a:t>BÀI 14</a:t>
            </a:r>
            <a:r>
              <a:rPr kumimoji="0" lang="en-US" altLang="zh-CN" sz="3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#9Slide05 Lobster" panose="02000506000000020003" pitchFamily="2" charset="0"/>
                <a:ea typeface="方正正大黑简体" panose="02000000000000000000" pitchFamily="2" charset="-122"/>
                <a:cs typeface="Times New Roman" panose="02020603050405020304" pitchFamily="18" charset="0"/>
                <a:sym typeface="Arial"/>
              </a:rPr>
              <a:t>: </a:t>
            </a:r>
            <a:r>
              <a:rPr lang="vi-VN" altLang="zh-CN" sz="3600" b="1" dirty="0" smtClean="0">
                <a:latin typeface="#9Slide05 Lobster" panose="02000506000000020003" pitchFamily="2" charset="0"/>
                <a:ea typeface="方正正大黑简体" panose="02000000000000000000" pitchFamily="2" charset="-122"/>
                <a:cs typeface="Times New Roman" panose="02020603050405020304" pitchFamily="18" charset="0"/>
                <a:sym typeface="Arial"/>
              </a:rPr>
              <a:t>NHÀ </a:t>
            </a:r>
            <a:r>
              <a:rPr lang="vi-VN" altLang="zh-CN" sz="3600" b="1" dirty="0">
                <a:latin typeface="#9Slide05 Lobster" panose="02000506000000020003" pitchFamily="2" charset="0"/>
                <a:ea typeface="方正正大黑简体" panose="02000000000000000000" pitchFamily="2" charset="-122"/>
                <a:cs typeface="Times New Roman" panose="02020603050405020304" pitchFamily="18" charset="0"/>
                <a:sym typeface="Arial"/>
              </a:rPr>
              <a:t>NƯỚC VĂN LANG – ÂU LẠC (tiết 2)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#9Slide05 Lobster" panose="02000506000000020003" pitchFamily="2" charset="0"/>
              <a:ea typeface="方正正大黑简体" panose="02000000000000000000" pitchFamily="2" charset="-122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Google Shape;320;p29">
            <a:extLst>
              <a:ext uri="{FF2B5EF4-FFF2-40B4-BE49-F238E27FC236}">
                <a16:creationId xmlns:a16="http://schemas.microsoft.com/office/drawing/2014/main" id="{2DCB9020-F084-F845-B072-30E8472AE613}"/>
              </a:ext>
            </a:extLst>
          </p:cNvPr>
          <p:cNvSpPr txBox="1">
            <a:spLocks/>
          </p:cNvSpPr>
          <p:nvPr/>
        </p:nvSpPr>
        <p:spPr>
          <a:xfrm>
            <a:off x="820887" y="3237298"/>
            <a:ext cx="2562705" cy="581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2800"/>
              <a:buFont typeface="PT Serif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5 Lobster" panose="02000506000000020003" pitchFamily="2" charset="0"/>
                <a:ea typeface="Brush Script MT" panose="03060802040406070304" pitchFamily="66" charset="-122"/>
                <a:cs typeface="Times New Roman" panose="02020603050405020304" pitchFamily="18" charset="0"/>
                <a:sym typeface="PT Serif"/>
              </a:rPr>
              <a:t>a. </a:t>
            </a:r>
            <a:r>
              <a:rPr lang="en-US" sz="3600" kern="0" dirty="0" err="1">
                <a:solidFill>
                  <a:srgbClr val="0070C0"/>
                </a:solidFill>
                <a:latin typeface="#9Slide05 Lobster" panose="02000506000000020003" pitchFamily="2" charset="0"/>
                <a:ea typeface="Brush Script MT" panose="03060802040406070304" pitchFamily="66" charset="-122"/>
                <a:cs typeface="Times New Roman" panose="02020603050405020304" pitchFamily="18" charset="0"/>
              </a:rPr>
              <a:t>Sự</a:t>
            </a:r>
            <a:r>
              <a:rPr lang="en-US" sz="3600" kern="0" dirty="0">
                <a:solidFill>
                  <a:srgbClr val="0070C0"/>
                </a:solidFill>
                <a:latin typeface="#9Slide05 Lobster" panose="02000506000000020003" pitchFamily="2" charset="0"/>
                <a:ea typeface="Brush Script MT" panose="03060802040406070304" pitchFamily="66" charset="-122"/>
                <a:cs typeface="Times New Roman" panose="02020603050405020304" pitchFamily="18" charset="0"/>
              </a:rPr>
              <a:t> ra </a:t>
            </a:r>
            <a:r>
              <a:rPr lang="en-US" sz="3600" kern="0" dirty="0" err="1">
                <a:solidFill>
                  <a:srgbClr val="0070C0"/>
                </a:solidFill>
                <a:latin typeface="#9Slide05 Lobster" panose="02000506000000020003" pitchFamily="2" charset="0"/>
                <a:ea typeface="Brush Script MT" panose="03060802040406070304" pitchFamily="66" charset="-122"/>
                <a:cs typeface="Times New Roman" panose="02020603050405020304" pitchFamily="18" charset="0"/>
              </a:rPr>
              <a:t>đời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#9Slide05 Lobster" panose="02000506000000020003" pitchFamily="2" charset="0"/>
              <a:ea typeface="Brush Script MT" panose="03060802040406070304" pitchFamily="66" charset="-122"/>
              <a:cs typeface="Times New Roman" panose="02020603050405020304" pitchFamily="18" charset="0"/>
              <a:sym typeface="PT Serif"/>
            </a:endParaRPr>
          </a:p>
        </p:txBody>
      </p:sp>
      <p:sp>
        <p:nvSpPr>
          <p:cNvPr id="7" name="Google Shape;320;p29">
            <a:extLst>
              <a:ext uri="{FF2B5EF4-FFF2-40B4-BE49-F238E27FC236}">
                <a16:creationId xmlns:a16="http://schemas.microsoft.com/office/drawing/2014/main" id="{2DCB9020-F084-F845-B072-30E8472AE613}"/>
              </a:ext>
            </a:extLst>
          </p:cNvPr>
          <p:cNvSpPr txBox="1">
            <a:spLocks/>
          </p:cNvSpPr>
          <p:nvPr/>
        </p:nvSpPr>
        <p:spPr>
          <a:xfrm>
            <a:off x="603832" y="2094208"/>
            <a:ext cx="5384362" cy="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 i="0" u="none" strike="noStrike" cap="none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pPr lvl="0" algn="ctr">
              <a:buClrTx/>
              <a:buSzTx/>
              <a:defRPr/>
            </a:pPr>
            <a:r>
              <a:rPr lang="en-US" sz="3600" dirty="0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2. </a:t>
            </a:r>
            <a:r>
              <a:rPr lang="en-US" sz="3600" dirty="0" err="1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ra </a:t>
            </a:r>
            <a:r>
              <a:rPr lang="en-US" sz="3600" dirty="0" err="1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đời</a:t>
            </a:r>
            <a:r>
              <a:rPr lang="en-US" sz="3600" dirty="0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Âu</a:t>
            </a:r>
            <a:r>
              <a:rPr lang="en-US" sz="3600" dirty="0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Lạc</a:t>
            </a:r>
            <a:endParaRPr lang="en-US" sz="3600" dirty="0">
              <a:solidFill>
                <a:srgbClr val="0070C0"/>
              </a:solidFill>
              <a:latin typeface="#9Slide05 Lobster" panose="02000506000000020003" pitchFamily="2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312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12192000" cy="6854952"/>
          </a:xfrm>
          <a:prstGeom prst="rect">
            <a:avLst/>
          </a:prstGeom>
        </p:spPr>
      </p:pic>
      <p:graphicFrame>
        <p:nvGraphicFramePr>
          <p:cNvPr id="13" name="Table 3">
            <a:extLst>
              <a:ext uri="{FF2B5EF4-FFF2-40B4-BE49-F238E27FC236}">
                <a16:creationId xmlns:a16="http://schemas.microsoft.com/office/drawing/2014/main" id="{8D6FBBF6-D5B4-4741-9FAF-262478AE3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762604"/>
              </p:ext>
            </p:extLst>
          </p:nvPr>
        </p:nvGraphicFramePr>
        <p:xfrm>
          <a:off x="1163783" y="1431942"/>
          <a:ext cx="9882909" cy="472252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591618">
                  <a:extLst>
                    <a:ext uri="{9D8B030D-6E8A-4147-A177-3AD203B41FA5}">
                      <a16:colId xmlns:a16="http://schemas.microsoft.com/office/drawing/2014/main" val="4099497651"/>
                    </a:ext>
                  </a:extLst>
                </a:gridCol>
                <a:gridCol w="5291291">
                  <a:extLst>
                    <a:ext uri="{9D8B030D-6E8A-4147-A177-3AD203B41FA5}">
                      <a16:colId xmlns:a16="http://schemas.microsoft.com/office/drawing/2014/main" val="3180271730"/>
                    </a:ext>
                  </a:extLst>
                </a:gridCol>
              </a:tblGrid>
              <a:tr h="87861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VN" sz="4000" dirty="0">
                          <a:solidFill>
                            <a:srgbClr val="0070C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Nội dung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VN" sz="4000" dirty="0">
                          <a:solidFill>
                            <a:srgbClr val="0070C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Nước Âu Lạc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125004"/>
                  </a:ext>
                </a:extLst>
              </a:tr>
              <a:tr h="87861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VN" sz="4000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Thời gian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344227"/>
                  </a:ext>
                </a:extLst>
              </a:tr>
              <a:tr h="1098261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4000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VN" sz="4000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guyên nhân ra đời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860702"/>
                  </a:ext>
                </a:extLst>
              </a:tr>
              <a:tr h="98843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4000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VN" sz="4000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gười đứng đầu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315332"/>
                  </a:ext>
                </a:extLst>
              </a:tr>
              <a:tr h="87861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4000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VN" sz="4000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inh đô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52602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22BFD15D-22A4-2F4D-8716-FF0A2C1691B6}"/>
              </a:ext>
            </a:extLst>
          </p:cNvPr>
          <p:cNvSpPr txBox="1"/>
          <p:nvPr/>
        </p:nvSpPr>
        <p:spPr>
          <a:xfrm>
            <a:off x="424872" y="320524"/>
            <a:ext cx="11212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200" b="1" kern="0" dirty="0" err="1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Nhiệm</a:t>
            </a:r>
            <a:r>
              <a:rPr lang="en-US" sz="3200" b="1" kern="0" dirty="0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vụ</a:t>
            </a:r>
            <a:r>
              <a:rPr lang="en-US" sz="3200" b="1" kern="0" dirty="0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en-VN" sz="3200" b="1" kern="0" dirty="0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Dựa </a:t>
            </a:r>
            <a:r>
              <a:rPr lang="en-VN" sz="3200" b="1" kern="0" dirty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vào tư liệu trong sách giáo khoa, bản đồ và đoạn clip hãy </a:t>
            </a:r>
            <a:r>
              <a:rPr lang="en-US" sz="3200" b="1" kern="0" dirty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VN" sz="3200" b="1" kern="0" dirty="0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hoàn </a:t>
            </a:r>
            <a:r>
              <a:rPr lang="en-VN" sz="3200" b="1" kern="0" dirty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thành bảng </a:t>
            </a:r>
            <a:r>
              <a:rPr lang="en-VN" sz="3200" b="1" kern="0" dirty="0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sau</a:t>
            </a:r>
            <a:r>
              <a:rPr lang="en-US" sz="3200" b="1" kern="0" dirty="0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:</a:t>
            </a:r>
            <a:endParaRPr lang="en-VN" sz="3200" b="1" kern="0" dirty="0">
              <a:solidFill>
                <a:srgbClr val="000000"/>
              </a:solidFill>
              <a:latin typeface="#9Slide05 Lobster" panose="02000506000000020003" pitchFamily="2" charset="0"/>
              <a:cs typeface="Times New Roman" panose="02020603050405020304" pitchFamily="18" charset="0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452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340" advClick="0" advTm="22000">
        <p:random/>
      </p:transition>
    </mc:Choice>
    <mc:Fallback>
      <p:transition spd="slow" advClick="0" advTm="2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ước âu lạc.mp4" descr="nước âu lạc.mp4">
            <a:hlinkClick r:id="" action="ppaction://media"/>
            <a:extLst>
              <a:ext uri="{FF2B5EF4-FFF2-40B4-BE49-F238E27FC236}">
                <a16:creationId xmlns:a16="http://schemas.microsoft.com/office/drawing/2014/main" id="{34C720FE-6D60-0C40-824D-848ECB170D5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289" y="-14288"/>
            <a:ext cx="12175565" cy="68722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1814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12192000" cy="6854952"/>
          </a:xfrm>
          <a:prstGeom prst="rect">
            <a:avLst/>
          </a:prstGeom>
        </p:spPr>
      </p:pic>
      <p:graphicFrame>
        <p:nvGraphicFramePr>
          <p:cNvPr id="13" name="Table 3">
            <a:extLst>
              <a:ext uri="{FF2B5EF4-FFF2-40B4-BE49-F238E27FC236}">
                <a16:creationId xmlns:a16="http://schemas.microsoft.com/office/drawing/2014/main" id="{8D6FBBF6-D5B4-4741-9FAF-262478AE3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886087"/>
              </p:ext>
            </p:extLst>
          </p:nvPr>
        </p:nvGraphicFramePr>
        <p:xfrm>
          <a:off x="1057563" y="1634835"/>
          <a:ext cx="9938327" cy="444269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617365">
                  <a:extLst>
                    <a:ext uri="{9D8B030D-6E8A-4147-A177-3AD203B41FA5}">
                      <a16:colId xmlns:a16="http://schemas.microsoft.com/office/drawing/2014/main" val="4099497651"/>
                    </a:ext>
                  </a:extLst>
                </a:gridCol>
                <a:gridCol w="5320962">
                  <a:extLst>
                    <a:ext uri="{9D8B030D-6E8A-4147-A177-3AD203B41FA5}">
                      <a16:colId xmlns:a16="http://schemas.microsoft.com/office/drawing/2014/main" val="3180271730"/>
                    </a:ext>
                  </a:extLst>
                </a:gridCol>
              </a:tblGrid>
              <a:tr h="82654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VN" sz="4000" b="1" dirty="0">
                          <a:solidFill>
                            <a:srgbClr val="0070C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Nội dung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VN" sz="4000" b="1" dirty="0">
                          <a:solidFill>
                            <a:srgbClr val="0070C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Nước Âu Lạc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125004"/>
                  </a:ext>
                </a:extLst>
              </a:tr>
              <a:tr h="82654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VN" sz="4000" b="1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Thời gian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344227"/>
                  </a:ext>
                </a:extLst>
              </a:tr>
              <a:tr h="103318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vi-VN" sz="4000" b="1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Bối cảnh </a:t>
                      </a:r>
                      <a:r>
                        <a:rPr lang="en-VN" sz="4000" b="1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ra đời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860702"/>
                  </a:ext>
                </a:extLst>
              </a:tr>
              <a:tr h="92986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VN" sz="4000" b="1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gười đứng đầu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315332"/>
                  </a:ext>
                </a:extLst>
              </a:tr>
              <a:tr h="82654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4000" b="1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VN" sz="4000" b="1" dirty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inh đô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40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52602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22BFD15D-22A4-2F4D-8716-FF0A2C1691B6}"/>
              </a:ext>
            </a:extLst>
          </p:cNvPr>
          <p:cNvSpPr txBox="1"/>
          <p:nvPr/>
        </p:nvSpPr>
        <p:spPr>
          <a:xfrm>
            <a:off x="554182" y="387926"/>
            <a:ext cx="109450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VN" sz="3200" b="1" kern="0" dirty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Dựa vào tư liệu trong sách giáo khoa, bản đồ và đoạn clip hãy </a:t>
            </a:r>
            <a:endParaRPr lang="en-US" sz="3200" b="1" kern="0" dirty="0" smtClean="0">
              <a:solidFill>
                <a:srgbClr val="000000"/>
              </a:solidFill>
              <a:latin typeface="#9Slide05 Lobster" panose="02000506000000020003" pitchFamily="2" charset="0"/>
              <a:cs typeface="Times New Roman" panose="02020603050405020304" pitchFamily="18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VN" sz="3200" b="1" kern="0" dirty="0" smtClean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hoàn </a:t>
            </a:r>
            <a:r>
              <a:rPr lang="en-VN" sz="3200" b="1" kern="0" dirty="0">
                <a:solidFill>
                  <a:srgbClr val="000000"/>
                </a:solidFill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thành bảng sau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912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12192000" cy="6854952"/>
          </a:xfrm>
          <a:prstGeom prst="rect">
            <a:avLst/>
          </a:prstGeom>
        </p:spPr>
      </p:pic>
      <p:graphicFrame>
        <p:nvGraphicFramePr>
          <p:cNvPr id="13" name="Table 3">
            <a:extLst>
              <a:ext uri="{FF2B5EF4-FFF2-40B4-BE49-F238E27FC236}">
                <a16:creationId xmlns:a16="http://schemas.microsoft.com/office/drawing/2014/main" id="{8D6FBBF6-D5B4-4741-9FAF-262478AE3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664093"/>
              </p:ext>
            </p:extLst>
          </p:nvPr>
        </p:nvGraphicFramePr>
        <p:xfrm>
          <a:off x="572654" y="1428201"/>
          <a:ext cx="10612582" cy="498183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234284">
                  <a:extLst>
                    <a:ext uri="{9D8B030D-6E8A-4147-A177-3AD203B41FA5}">
                      <a16:colId xmlns:a16="http://schemas.microsoft.com/office/drawing/2014/main" val="4099497651"/>
                    </a:ext>
                  </a:extLst>
                </a:gridCol>
                <a:gridCol w="6378298">
                  <a:extLst>
                    <a:ext uri="{9D8B030D-6E8A-4147-A177-3AD203B41FA5}">
                      <a16:colId xmlns:a16="http://schemas.microsoft.com/office/drawing/2014/main" val="3180271730"/>
                    </a:ext>
                  </a:extLst>
                </a:gridCol>
              </a:tblGrid>
              <a:tr h="92685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VN" sz="3600" b="1" dirty="0" smtClean="0">
                          <a:solidFill>
                            <a:srgbClr val="0070C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Nội dung</a:t>
                      </a:r>
                      <a:endParaRPr lang="en-VN" sz="3600" b="1" dirty="0">
                        <a:solidFill>
                          <a:srgbClr val="0070C0"/>
                        </a:solidFill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VN" sz="3600" b="1" dirty="0">
                          <a:solidFill>
                            <a:srgbClr val="0070C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Nước Âu Lạc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125004"/>
                  </a:ext>
                </a:extLst>
              </a:tr>
              <a:tr h="92685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VN" sz="3600" b="1" smtClean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Thời gian</a:t>
                      </a:r>
                      <a:endParaRPr lang="en-VN" sz="3600" b="1" dirty="0">
                        <a:solidFill>
                          <a:srgbClr val="C00000"/>
                        </a:solidFill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36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344227"/>
                  </a:ext>
                </a:extLst>
              </a:tr>
              <a:tr h="115856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vi-VN" sz="3600" b="1" smtClean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Bối cảnh </a:t>
                      </a:r>
                      <a:r>
                        <a:rPr lang="en-VN" sz="3600" b="1" smtClean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ra đời</a:t>
                      </a:r>
                      <a:endParaRPr lang="en-VN" sz="3600" b="1" dirty="0">
                        <a:solidFill>
                          <a:srgbClr val="C00000"/>
                        </a:solidFill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36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860702"/>
                  </a:ext>
                </a:extLst>
              </a:tr>
              <a:tr h="104271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3600" b="1" smtClean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VN" sz="3600" b="1" smtClean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gười đứng đầu</a:t>
                      </a:r>
                      <a:endParaRPr lang="en-VN" sz="3600" b="1" dirty="0">
                        <a:solidFill>
                          <a:srgbClr val="C00000"/>
                        </a:solidFill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36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315332"/>
                  </a:ext>
                </a:extLst>
              </a:tr>
              <a:tr h="92685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3600" b="1" smtClean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VN" sz="3600" b="1" smtClean="0">
                          <a:solidFill>
                            <a:srgbClr val="C00000"/>
                          </a:solidFill>
                          <a:latin typeface="#9Slide05 Lobster" panose="02000506000000020003" pitchFamily="2" charset="0"/>
                          <a:cs typeface="Times New Roman" panose="02020603050405020304" pitchFamily="18" charset="0"/>
                        </a:rPr>
                        <a:t>inh đô</a:t>
                      </a:r>
                      <a:endParaRPr lang="en-VN" sz="3600" b="1" dirty="0">
                        <a:solidFill>
                          <a:srgbClr val="C00000"/>
                        </a:solidFill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VN" sz="3600" b="1" dirty="0">
                        <a:latin typeface="#9Slide05 Lobster" panose="02000506000000020003" pitchFamily="2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52602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22BFD15D-22A4-2F4D-8716-FF0A2C1691B6}"/>
              </a:ext>
            </a:extLst>
          </p:cNvPr>
          <p:cNvSpPr txBox="1"/>
          <p:nvPr/>
        </p:nvSpPr>
        <p:spPr>
          <a:xfrm>
            <a:off x="316451" y="326710"/>
            <a:ext cx="10742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Kết</a:t>
            </a:r>
            <a:r>
              <a:rPr kumimoji="0" lang="en-US" sz="4800" b="1" i="0" u="none" strike="noStrike" kern="0" cap="none" spc="0" normalizeH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800" b="1" i="0" u="none" strike="noStrike" kern="0" cap="none" spc="0" normalizeH="0" noProof="0" dirty="0" err="1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quả</a:t>
            </a:r>
            <a:r>
              <a:rPr kumimoji="0" lang="en-US" sz="4800" b="1" i="0" u="none" strike="noStrike" kern="0" cap="none" spc="0" normalizeH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  <a:sym typeface="Arial"/>
              </a:rPr>
              <a:t>:</a:t>
            </a:r>
            <a:endParaRPr kumimoji="0" lang="en-VN" sz="4800" b="1" i="0" u="none" strike="noStrike" kern="0" cap="none" spc="0" normalizeH="0" baseline="0" noProof="0" dirty="0">
              <a:ln>
                <a:noFill/>
              </a:ln>
              <a:solidFill>
                <a:srgbClr val="33CC33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E64544-FEEE-A847-ACCA-BED25D539B21}"/>
              </a:ext>
            </a:extLst>
          </p:cNvPr>
          <p:cNvSpPr txBox="1"/>
          <p:nvPr/>
        </p:nvSpPr>
        <p:spPr>
          <a:xfrm>
            <a:off x="6096000" y="2460585"/>
            <a:ext cx="3788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latin typeface="#9Slide05 Lobster" panose="02000506000000020003" pitchFamily="2" charset="0"/>
                <a:cs typeface="Times New Roman" panose="02020603050405020304" pitchFamily="18" charset="0"/>
              </a:rPr>
              <a:t>Khoảng 208 TCN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A91480-EE93-7B43-8D4F-C05BB8736230}"/>
              </a:ext>
            </a:extLst>
          </p:cNvPr>
          <p:cNvSpPr txBox="1"/>
          <p:nvPr/>
        </p:nvSpPr>
        <p:spPr>
          <a:xfrm>
            <a:off x="4986965" y="3400950"/>
            <a:ext cx="6007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C</a:t>
            </a:r>
            <a:r>
              <a:rPr lang="en-VN" sz="32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uộc kháng chiến chống Tần thắng lợi</a:t>
            </a:r>
            <a:endParaRPr lang="en-VN" sz="3200" b="1" dirty="0"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748ED-77C5-8C44-AADA-9C474ACA3D73}"/>
              </a:ext>
            </a:extLst>
          </p:cNvPr>
          <p:cNvSpPr txBox="1"/>
          <p:nvPr/>
        </p:nvSpPr>
        <p:spPr>
          <a:xfrm>
            <a:off x="5158762" y="4760143"/>
            <a:ext cx="6477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#9Slide05 Lobster" panose="02000506000000020003" pitchFamily="2" charset="0"/>
                <a:cs typeface="Times New Roman" panose="02020603050405020304" pitchFamily="18" charset="0"/>
              </a:rPr>
              <a:t>Thục Phán (An Dương Vương)</a:t>
            </a:r>
            <a:endParaRPr lang="en-VN" sz="3200" b="1" dirty="0"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704BEB-6EB8-5A48-AF6D-BF84F68A427D}"/>
              </a:ext>
            </a:extLst>
          </p:cNvPr>
          <p:cNvSpPr txBox="1"/>
          <p:nvPr/>
        </p:nvSpPr>
        <p:spPr>
          <a:xfrm>
            <a:off x="5349934" y="5673861"/>
            <a:ext cx="5835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#9Slide05 Lobster" panose="02000506000000020003" pitchFamily="2" charset="0"/>
                <a:cs typeface="Times New Roman" panose="02020603050405020304" pitchFamily="18" charset="0"/>
              </a:rPr>
              <a:t>Cổ Loa (Đông Anh, Hà Nội)</a:t>
            </a:r>
            <a:endParaRPr lang="en-VN" sz="3200" b="1" dirty="0"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7578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5610537-23B5-2949-90BB-658B8C4AC7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43" t="2349" r="2384" b="2349"/>
          <a:stretch/>
        </p:blipFill>
        <p:spPr>
          <a:xfrm>
            <a:off x="14896" y="-63618"/>
            <a:ext cx="1206626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CD5431-8BAD-B04F-B47F-6E6249D229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1572" y="22558"/>
            <a:ext cx="799326" cy="1197641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2BB9C1-7EDA-F049-9FFD-C74D373039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6896" y="621379"/>
            <a:ext cx="799326" cy="1197641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9A6C55-BD34-764B-8FFE-1E7D3278D0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6899" y="22558"/>
            <a:ext cx="799326" cy="1197641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7" name="AutoShape 33">
            <a:extLst>
              <a:ext uri="{FF2B5EF4-FFF2-40B4-BE49-F238E27FC236}">
                <a16:creationId xmlns:a16="http://schemas.microsoft.com/office/drawing/2014/main" id="{5636FD99-96F2-E944-8AB8-177318445B07}"/>
              </a:ext>
            </a:extLst>
          </p:cNvPr>
          <p:cNvSpPr>
            <a:spLocks noChangeArrowheads="1"/>
          </p:cNvSpPr>
          <p:nvPr/>
        </p:nvSpPr>
        <p:spPr bwMode="auto">
          <a:xfrm rot="8578811">
            <a:off x="5654674" y="1152831"/>
            <a:ext cx="1035520" cy="307087"/>
          </a:xfrm>
          <a:prstGeom prst="notchedRightArrow">
            <a:avLst>
              <a:gd name="adj1" fmla="val 50000"/>
              <a:gd name="adj2" fmla="val 73829"/>
            </a:avLst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#9Slide05 Lobster" panose="02000506000000020003" pitchFamily="2" charset="0"/>
            </a:endParaRPr>
          </a:p>
        </p:txBody>
      </p:sp>
      <p:sp>
        <p:nvSpPr>
          <p:cNvPr id="12" name="AutoShape 33">
            <a:extLst>
              <a:ext uri="{FF2B5EF4-FFF2-40B4-BE49-F238E27FC236}">
                <a16:creationId xmlns:a16="http://schemas.microsoft.com/office/drawing/2014/main" id="{A10D8A33-1EA6-5C46-82A8-398CAEE01D4A}"/>
              </a:ext>
            </a:extLst>
          </p:cNvPr>
          <p:cNvSpPr>
            <a:spLocks noChangeArrowheads="1"/>
          </p:cNvSpPr>
          <p:nvPr/>
        </p:nvSpPr>
        <p:spPr bwMode="auto">
          <a:xfrm rot="8547002">
            <a:off x="4880772" y="1768410"/>
            <a:ext cx="747776" cy="379047"/>
          </a:xfrm>
          <a:prstGeom prst="notchedRightArrow">
            <a:avLst>
              <a:gd name="adj1" fmla="val 50000"/>
              <a:gd name="adj2" fmla="val 73829"/>
            </a:avLst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#9Slide05 Lobster" panose="02000506000000020003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678D34-7083-4D49-80CF-B2C64D1642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0000"/>
          <a:stretch/>
        </p:blipFill>
        <p:spPr>
          <a:xfrm flipH="1">
            <a:off x="3650066" y="1220199"/>
            <a:ext cx="623522" cy="1115499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7438AC0C-DA70-A44E-83F1-447C28E8A4A8}"/>
              </a:ext>
            </a:extLst>
          </p:cNvPr>
          <p:cNvGrpSpPr/>
          <p:nvPr/>
        </p:nvGrpSpPr>
        <p:grpSpPr>
          <a:xfrm>
            <a:off x="326216" y="5540238"/>
            <a:ext cx="3796930" cy="1329070"/>
            <a:chOff x="0" y="5528930"/>
            <a:chExt cx="3796930" cy="132907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B967749-4181-7541-9607-9F7F0CEB3EE1}"/>
                </a:ext>
              </a:extLst>
            </p:cNvPr>
            <p:cNvSpPr/>
            <p:nvPr/>
          </p:nvSpPr>
          <p:spPr>
            <a:xfrm>
              <a:off x="0" y="5528930"/>
              <a:ext cx="3760767" cy="1329070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>
                <a:latin typeface="#9Slide05 Lobster" panose="02000506000000020003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11CB33-6BC5-B54A-902A-9BBFD169DD30}"/>
                </a:ext>
              </a:extLst>
            </p:cNvPr>
            <p:cNvSpPr txBox="1"/>
            <p:nvPr/>
          </p:nvSpPr>
          <p:spPr>
            <a:xfrm>
              <a:off x="978195" y="5637801"/>
              <a:ext cx="2818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#9Slide05 Lobster" panose="02000506000000020003" pitchFamily="2" charset="0"/>
                  <a:cs typeface="Times New Roman" panose="02020603050405020304" pitchFamily="18" charset="0"/>
                </a:rPr>
                <a:t>M</a:t>
              </a:r>
              <a:r>
                <a:rPr lang="en-VN" dirty="0">
                  <a:latin typeface="#9Slide05 Lobster" panose="02000506000000020003" pitchFamily="2" charset="0"/>
                  <a:cs typeface="Times New Roman" panose="02020603050405020304" pitchFamily="18" charset="0"/>
                </a:rPr>
                <a:t>ũi tấn công của quân Tần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0FD4606-C12B-4349-8DB5-778737AC5EF3}"/>
                </a:ext>
              </a:extLst>
            </p:cNvPr>
            <p:cNvSpPr txBox="1"/>
            <p:nvPr/>
          </p:nvSpPr>
          <p:spPr>
            <a:xfrm>
              <a:off x="978195" y="6008799"/>
              <a:ext cx="2818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#9Slide05 Lobster" panose="02000506000000020003" pitchFamily="2" charset="0"/>
                  <a:cs typeface="Times New Roman" panose="02020603050405020304" pitchFamily="18" charset="0"/>
                </a:rPr>
                <a:t>M</a:t>
              </a:r>
              <a:r>
                <a:rPr lang="en-VN" dirty="0">
                  <a:latin typeface="#9Slide05 Lobster" panose="02000506000000020003" pitchFamily="2" charset="0"/>
                  <a:cs typeface="Times New Roman" panose="02020603050405020304" pitchFamily="18" charset="0"/>
                </a:rPr>
                <a:t>ũi tấn công của quân Ta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F53FDBA-0E5B-1047-8C5F-7DDF032AA5B1}"/>
                </a:ext>
              </a:extLst>
            </p:cNvPr>
            <p:cNvSpPr txBox="1"/>
            <p:nvPr/>
          </p:nvSpPr>
          <p:spPr>
            <a:xfrm>
              <a:off x="960113" y="6425050"/>
              <a:ext cx="2818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#9Slide05 Lobster" panose="02000506000000020003" pitchFamily="2" charset="0"/>
                  <a:cs typeface="Times New Roman" panose="02020603050405020304" pitchFamily="18" charset="0"/>
                </a:rPr>
                <a:t>M</a:t>
              </a:r>
              <a:r>
                <a:rPr lang="en-VN" dirty="0">
                  <a:latin typeface="#9Slide05 Lobster" panose="02000506000000020003" pitchFamily="2" charset="0"/>
                  <a:cs typeface="Times New Roman" panose="02020603050405020304" pitchFamily="18" charset="0"/>
                </a:rPr>
                <a:t>ũi rút chạy của quân Tần</a:t>
              </a:r>
            </a:p>
          </p:txBody>
        </p:sp>
        <p:sp>
          <p:nvSpPr>
            <p:cNvPr id="19" name="AutoShape 33">
              <a:extLst>
                <a:ext uri="{FF2B5EF4-FFF2-40B4-BE49-F238E27FC236}">
                  <a16:creationId xmlns:a16="http://schemas.microsoft.com/office/drawing/2014/main" id="{B3F2341F-21A5-D54D-9413-DAED9738A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5" y="5703663"/>
              <a:ext cx="711865" cy="237607"/>
            </a:xfrm>
            <a:prstGeom prst="notchedRightArrow">
              <a:avLst>
                <a:gd name="adj1" fmla="val 50000"/>
                <a:gd name="adj2" fmla="val 73829"/>
              </a:avLst>
            </a:prstGeom>
            <a:solidFill>
              <a:schemeClr val="tx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#9Slide05 Lobster" panose="02000506000000020003" pitchFamily="2" charset="0"/>
              </a:endParaRPr>
            </a:p>
          </p:txBody>
        </p:sp>
        <p:sp>
          <p:nvSpPr>
            <p:cNvPr id="20" name="AutoShape 33">
              <a:extLst>
                <a:ext uri="{FF2B5EF4-FFF2-40B4-BE49-F238E27FC236}">
                  <a16:creationId xmlns:a16="http://schemas.microsoft.com/office/drawing/2014/main" id="{1638B3DC-52C5-9040-8C9B-061575FC3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" y="6074661"/>
              <a:ext cx="711865" cy="237607"/>
            </a:xfrm>
            <a:prstGeom prst="notchedRightArrow">
              <a:avLst>
                <a:gd name="adj1" fmla="val 50000"/>
                <a:gd name="adj2" fmla="val 73829"/>
              </a:avLst>
            </a:prstGeom>
            <a:solidFill>
              <a:srgbClr val="C00000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#9Slide05 Lobster" panose="02000506000000020003" pitchFamily="2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F471571F-CDF6-AF49-828B-D25A7100EC51}"/>
                </a:ext>
              </a:extLst>
            </p:cNvPr>
            <p:cNvCxnSpPr>
              <a:cxnSpLocks/>
            </p:cNvCxnSpPr>
            <p:nvPr/>
          </p:nvCxnSpPr>
          <p:spPr>
            <a:xfrm>
              <a:off x="55950" y="6526092"/>
              <a:ext cx="792263" cy="1"/>
            </a:xfrm>
            <a:prstGeom prst="straightConnector1">
              <a:avLst/>
            </a:prstGeom>
            <a:ln w="762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AutoShape 33">
            <a:extLst>
              <a:ext uri="{FF2B5EF4-FFF2-40B4-BE49-F238E27FC236}">
                <a16:creationId xmlns:a16="http://schemas.microsoft.com/office/drawing/2014/main" id="{CC254D29-84B3-F348-A917-7BC120B94359}"/>
              </a:ext>
            </a:extLst>
          </p:cNvPr>
          <p:cNvSpPr>
            <a:spLocks noChangeArrowheads="1"/>
          </p:cNvSpPr>
          <p:nvPr/>
        </p:nvSpPr>
        <p:spPr bwMode="auto">
          <a:xfrm rot="15090676">
            <a:off x="4389464" y="2769678"/>
            <a:ext cx="798089" cy="356767"/>
          </a:xfrm>
          <a:prstGeom prst="notchedRightArrow">
            <a:avLst>
              <a:gd name="adj1" fmla="val 50000"/>
              <a:gd name="adj2" fmla="val 73829"/>
            </a:avLst>
          </a:prstGeom>
          <a:solidFill>
            <a:srgbClr val="C00000"/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#9Slide05 Lobster" panose="02000506000000020003" pitchFamily="2" charset="0"/>
            </a:endParaRPr>
          </a:p>
        </p:txBody>
      </p:sp>
      <p:sp>
        <p:nvSpPr>
          <p:cNvPr id="28" name="AutoShape 33">
            <a:extLst>
              <a:ext uri="{FF2B5EF4-FFF2-40B4-BE49-F238E27FC236}">
                <a16:creationId xmlns:a16="http://schemas.microsoft.com/office/drawing/2014/main" id="{C540B883-4429-B943-90F5-F59E8F414498}"/>
              </a:ext>
            </a:extLst>
          </p:cNvPr>
          <p:cNvSpPr>
            <a:spLocks noChangeArrowheads="1"/>
          </p:cNvSpPr>
          <p:nvPr/>
        </p:nvSpPr>
        <p:spPr bwMode="auto">
          <a:xfrm rot="18772206">
            <a:off x="3724102" y="2662553"/>
            <a:ext cx="798089" cy="300014"/>
          </a:xfrm>
          <a:prstGeom prst="notchedRightArrow">
            <a:avLst>
              <a:gd name="adj1" fmla="val 50000"/>
              <a:gd name="adj2" fmla="val 73829"/>
            </a:avLst>
          </a:prstGeom>
          <a:solidFill>
            <a:srgbClr val="C00000"/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#9Slide05 Lobster" panose="02000506000000020003" pitchFamily="2" charset="0"/>
            </a:endParaRPr>
          </a:p>
        </p:txBody>
      </p:sp>
      <p:sp>
        <p:nvSpPr>
          <p:cNvPr id="29" name="AutoShape 33">
            <a:extLst>
              <a:ext uri="{FF2B5EF4-FFF2-40B4-BE49-F238E27FC236}">
                <a16:creationId xmlns:a16="http://schemas.microsoft.com/office/drawing/2014/main" id="{6E074D3E-6ACB-F742-B4C0-73409C9331C3}"/>
              </a:ext>
            </a:extLst>
          </p:cNvPr>
          <p:cNvSpPr>
            <a:spLocks noChangeArrowheads="1"/>
          </p:cNvSpPr>
          <p:nvPr/>
        </p:nvSpPr>
        <p:spPr bwMode="auto">
          <a:xfrm rot="747851">
            <a:off x="3527869" y="1960515"/>
            <a:ext cx="798089" cy="300014"/>
          </a:xfrm>
          <a:prstGeom prst="notchedRightArrow">
            <a:avLst>
              <a:gd name="adj1" fmla="val 50000"/>
              <a:gd name="adj2" fmla="val 73829"/>
            </a:avLst>
          </a:prstGeom>
          <a:solidFill>
            <a:srgbClr val="C00000"/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#9Slide05 Lobster" panose="02000506000000020003" pitchFamily="2" charset="0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A0B2436-A1B3-F244-BCFD-027B3ABFA56E}"/>
              </a:ext>
            </a:extLst>
          </p:cNvPr>
          <p:cNvCxnSpPr>
            <a:cxnSpLocks/>
          </p:cNvCxnSpPr>
          <p:nvPr/>
        </p:nvCxnSpPr>
        <p:spPr>
          <a:xfrm flipV="1">
            <a:off x="4449450" y="591258"/>
            <a:ext cx="997637" cy="1676933"/>
          </a:xfrm>
          <a:prstGeom prst="straightConnector1">
            <a:avLst/>
          </a:prstGeom>
          <a:ln w="762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4">
            <a:extLst>
              <a:ext uri="{FF2B5EF4-FFF2-40B4-BE49-F238E27FC236}">
                <a16:creationId xmlns:a16="http://schemas.microsoft.com/office/drawing/2014/main" id="{4A4DBB93-787F-BD4C-9FC2-2087896FF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629" y="1462633"/>
            <a:ext cx="609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2403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repeatCount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3"/>
          <p:cNvGrpSpPr/>
          <p:nvPr/>
        </p:nvGrpSpPr>
        <p:grpSpPr>
          <a:xfrm>
            <a:off x="45891" y="5156609"/>
            <a:ext cx="1899488" cy="1837767"/>
            <a:chOff x="287590" y="3559511"/>
            <a:chExt cx="1424616" cy="1378325"/>
          </a:xfrm>
        </p:grpSpPr>
        <p:sp>
          <p:nvSpPr>
            <p:cNvPr id="750" name="Google Shape;750;p13"/>
            <p:cNvSpPr/>
            <p:nvPr/>
          </p:nvSpPr>
          <p:spPr>
            <a:xfrm>
              <a:off x="475374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56057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42246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88071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99425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287590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329812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290796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946645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322370" y="4459650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1602181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1609571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587633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342606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43172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39177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96405" y="4153815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655573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48338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9" name="Google Shape;769;p13"/>
          <p:cNvGrpSpPr/>
          <p:nvPr/>
        </p:nvGrpSpPr>
        <p:grpSpPr>
          <a:xfrm>
            <a:off x="10264281" y="5031777"/>
            <a:ext cx="1899488" cy="1837767"/>
            <a:chOff x="7455887" y="3559511"/>
            <a:chExt cx="1424616" cy="1378325"/>
          </a:xfrm>
        </p:grpSpPr>
        <p:sp>
          <p:nvSpPr>
            <p:cNvPr id="770" name="Google Shape;770;p13"/>
            <p:cNvSpPr/>
            <p:nvPr/>
          </p:nvSpPr>
          <p:spPr>
            <a:xfrm flipH="1">
              <a:off x="8512058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3"/>
            <p:cNvSpPr/>
            <p:nvPr/>
          </p:nvSpPr>
          <p:spPr>
            <a:xfrm flipH="1">
              <a:off x="8718673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 flipH="1">
              <a:off x="864704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 flipH="1">
              <a:off x="8585509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3"/>
            <p:cNvSpPr/>
            <p:nvPr/>
          </p:nvSpPr>
          <p:spPr>
            <a:xfrm flipH="1">
              <a:off x="8626157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 flipH="1">
              <a:off x="8600818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 flipH="1">
              <a:off x="8675019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 flipH="1">
              <a:off x="8659621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 flipH="1">
              <a:off x="7604128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3"/>
            <p:cNvSpPr/>
            <p:nvPr/>
          </p:nvSpPr>
          <p:spPr>
            <a:xfrm flipH="1">
              <a:off x="8487332" y="4459650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3"/>
            <p:cNvSpPr/>
            <p:nvPr/>
          </p:nvSpPr>
          <p:spPr>
            <a:xfrm flipH="1">
              <a:off x="7455887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 flipH="1">
              <a:off x="7465483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 flipH="1">
              <a:off x="7558490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 flipH="1">
              <a:off x="8551863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 flipH="1">
              <a:off x="8266016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 flipH="1">
              <a:off x="8086966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 flipH="1">
              <a:off x="8145647" y="4153815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 flipH="1">
              <a:off x="8319639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3"/>
            <p:cNvSpPr/>
            <p:nvPr/>
          </p:nvSpPr>
          <p:spPr>
            <a:xfrm flipH="1">
              <a:off x="8304552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9" name="Google Shape;789;p13"/>
          <p:cNvGrpSpPr/>
          <p:nvPr/>
        </p:nvGrpSpPr>
        <p:grpSpPr>
          <a:xfrm>
            <a:off x="20471" y="-49294"/>
            <a:ext cx="1899488" cy="1837767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10287380" y="-49294"/>
            <a:ext cx="1899488" cy="1837767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80557DC-F667-4840-BF80-B171706B0DE5}"/>
              </a:ext>
            </a:extLst>
          </p:cNvPr>
          <p:cNvSpPr/>
          <p:nvPr/>
        </p:nvSpPr>
        <p:spPr>
          <a:xfrm>
            <a:off x="65196" y="162117"/>
            <a:ext cx="11754701" cy="6642299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VN" sz="37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#9Slide05 Lobster" panose="02000506000000020003" pitchFamily="2" charset="0"/>
              <a:sym typeface="Arial"/>
            </a:endParaRPr>
          </a:p>
        </p:txBody>
      </p:sp>
      <p:sp>
        <p:nvSpPr>
          <p:cNvPr id="178" name="Text Box 9">
            <a:extLst>
              <a:ext uri="{FF2B5EF4-FFF2-40B4-BE49-F238E27FC236}">
                <a16:creationId xmlns:a16="http://schemas.microsoft.com/office/drawing/2014/main" id="{BE08D00D-E964-A647-9EEF-E9FDF9A93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3618" y="3292640"/>
            <a:ext cx="1905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altLang="en-US" sz="2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5 Lobster" panose="02000506000000020003" pitchFamily="2" charset="0"/>
            </a:endParaRPr>
          </a:p>
        </p:txBody>
      </p:sp>
      <p:sp>
        <p:nvSpPr>
          <p:cNvPr id="179" name="Text Box 11">
            <a:extLst>
              <a:ext uri="{FF2B5EF4-FFF2-40B4-BE49-F238E27FC236}">
                <a16:creationId xmlns:a16="http://schemas.microsoft.com/office/drawing/2014/main" id="{94CECE19-A27A-AD4C-B999-28C98D3D4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8145" y="424831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2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5 Lobster" panose="02000506000000020003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38A23C-5762-7C42-999A-80243CD6DB5A}"/>
              </a:ext>
            </a:extLst>
          </p:cNvPr>
          <p:cNvSpPr/>
          <p:nvPr/>
        </p:nvSpPr>
        <p:spPr>
          <a:xfrm>
            <a:off x="-28297" y="4886814"/>
            <a:ext cx="4153023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Thục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Phán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ngôi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xưng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An </a:t>
            </a: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Dương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b="1" dirty="0">
                <a:solidFill>
                  <a:srgbClr val="002060"/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F9ED1A-DD10-114E-90AA-7DDC5FBFF3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88" t="2251" r="21200" b="26558"/>
          <a:stretch/>
        </p:blipFill>
        <p:spPr>
          <a:xfrm>
            <a:off x="3868420" y="1144005"/>
            <a:ext cx="3797698" cy="3617045"/>
          </a:xfrm>
          <a:prstGeom prst="ellipse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61CB73A-2F38-3543-9117-D2ADAA2822FA}"/>
              </a:ext>
            </a:extLst>
          </p:cNvPr>
          <p:cNvSpPr/>
          <p:nvPr/>
        </p:nvSpPr>
        <p:spPr>
          <a:xfrm>
            <a:off x="4457675" y="5129220"/>
            <a:ext cx="341952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Âu</a:t>
            </a:r>
            <a:r>
              <a:rPr lang="en-US" sz="3200" b="1" dirty="0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Lạc</a:t>
            </a:r>
            <a:endParaRPr lang="en-US" sz="3200" b="1" dirty="0">
              <a:solidFill>
                <a:srgbClr val="FF000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Tây</a:t>
            </a:r>
            <a:r>
              <a:rPr lang="en-US" sz="3200" b="1" dirty="0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Âu</a:t>
            </a:r>
            <a:r>
              <a:rPr lang="en-US" sz="3200" b="1" dirty="0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+ </a:t>
            </a:r>
            <a:r>
              <a:rPr lang="en-US" sz="3200" b="1" dirty="0" err="1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Lạc</a:t>
            </a:r>
            <a:r>
              <a:rPr lang="en-US" sz="3200" b="1" dirty="0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Việt</a:t>
            </a:r>
            <a:r>
              <a:rPr lang="en-US" sz="3200" b="1" dirty="0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) </a:t>
            </a:r>
            <a:endParaRPr lang="en-VN" sz="2000" dirty="0">
              <a:solidFill>
                <a:srgbClr val="0070C0"/>
              </a:solidFill>
              <a:latin typeface="#9Slide05 Lobster" panose="02000506000000020003" pitchFamily="2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62965427-1891-2E4D-8D7A-8A1B7DDB9201}"/>
              </a:ext>
            </a:extLst>
          </p:cNvPr>
          <p:cNvSpPr/>
          <p:nvPr/>
        </p:nvSpPr>
        <p:spPr>
          <a:xfrm>
            <a:off x="8467481" y="5089882"/>
            <a:ext cx="25539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Kinh</a:t>
            </a:r>
            <a:r>
              <a:rPr lang="en-US" sz="3200" b="1" dirty="0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đô</a:t>
            </a:r>
            <a:r>
              <a:rPr lang="en-US" sz="3200" b="1" dirty="0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Cổ</a:t>
            </a:r>
            <a:r>
              <a:rPr lang="en-US" sz="3200" b="1" dirty="0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Loa</a:t>
            </a:r>
            <a:endParaRPr lang="en-VN" sz="2000" dirty="0">
              <a:latin typeface="#9Slide05 Lobster" panose="02000506000000020003" pitchFamily="2" charset="0"/>
            </a:endParaRPr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927E17C7-4F75-1149-84EB-583780D0953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936" r="30363"/>
          <a:stretch/>
        </p:blipFill>
        <p:spPr>
          <a:xfrm>
            <a:off x="442713" y="631252"/>
            <a:ext cx="2897689" cy="4006926"/>
          </a:xfrm>
          <a:prstGeom prst="rect">
            <a:avLst/>
          </a:pr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76F23066-E2F5-5D40-BFCE-DFB551E150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>
              <a:latin typeface="#9Slide05 Lobster" panose="02000506000000020003" pitchFamily="2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8AD8DAE3-C711-F347-A5B8-D1C28CDAEA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7" r="17141" b="13821"/>
          <a:stretch/>
        </p:blipFill>
        <p:spPr bwMode="auto">
          <a:xfrm>
            <a:off x="8104611" y="1299545"/>
            <a:ext cx="3681501" cy="308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2890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78AEC5C-3A40-484B-AD46-4524F4035608}"/>
              </a:ext>
            </a:extLst>
          </p:cNvPr>
          <p:cNvGrpSpPr/>
          <p:nvPr/>
        </p:nvGrpSpPr>
        <p:grpSpPr>
          <a:xfrm>
            <a:off x="1" y="44450"/>
            <a:ext cx="12263436" cy="6769100"/>
            <a:chOff x="1" y="44450"/>
            <a:chExt cx="12263436" cy="67691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E021525-6128-FC4C-BF94-1B0DDC43795C}"/>
                </a:ext>
              </a:extLst>
            </p:cNvPr>
            <p:cNvGrpSpPr/>
            <p:nvPr/>
          </p:nvGrpSpPr>
          <p:grpSpPr>
            <a:xfrm>
              <a:off x="1" y="44450"/>
              <a:ext cx="12263436" cy="6769100"/>
              <a:chOff x="1" y="44450"/>
              <a:chExt cx="12263436" cy="6769100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8D183C5C-F02A-8044-BE64-801770909D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" y="44450"/>
                <a:ext cx="12263436" cy="6769100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71FDCD0-312E-F240-8DB1-38E3D913707D}"/>
                  </a:ext>
                </a:extLst>
              </p:cNvPr>
              <p:cNvSpPr/>
              <p:nvPr/>
            </p:nvSpPr>
            <p:spPr>
              <a:xfrm>
                <a:off x="285750" y="228600"/>
                <a:ext cx="2771775" cy="600075"/>
              </a:xfrm>
              <a:prstGeom prst="rect">
                <a:avLst/>
              </a:prstGeom>
              <a:solidFill>
                <a:srgbClr val="FAF8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VN" sz="4000" b="1" dirty="0">
                    <a:solidFill>
                      <a:schemeClr val="tx1"/>
                    </a:solidFill>
                    <a:latin typeface="#9Slide05 Lobster" panose="02000506000000020003" pitchFamily="2" charset="0"/>
                    <a:cs typeface="Times New Roman" panose="02020603050405020304" pitchFamily="18" charset="0"/>
                  </a:rPr>
                  <a:t>TÂY ÂU</a:t>
                </a: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0C3759D-7B64-5F4F-9128-DEC983D353A7}"/>
                </a:ext>
              </a:extLst>
            </p:cNvPr>
            <p:cNvSpPr/>
            <p:nvPr/>
          </p:nvSpPr>
          <p:spPr>
            <a:xfrm>
              <a:off x="9958388" y="5043488"/>
              <a:ext cx="942975" cy="214312"/>
            </a:xfrm>
            <a:prstGeom prst="rect">
              <a:avLst/>
            </a:prstGeom>
            <a:solidFill>
              <a:srgbClr val="FAF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400" b="1" dirty="0">
                  <a:solidFill>
                    <a:schemeClr val="tx1"/>
                  </a:solidFill>
                  <a:latin typeface="#9Slide05 Lobster" panose="02000506000000020003" pitchFamily="2" charset="0"/>
                  <a:cs typeface="Times New Roman" panose="02020603050405020304" pitchFamily="18" charset="0"/>
                </a:rPr>
                <a:t>TÂY ÂU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72B4ED-9C94-BB4C-81B9-38DD83CB090A}"/>
              </a:ext>
            </a:extLst>
          </p:cNvPr>
          <p:cNvGrpSpPr/>
          <p:nvPr/>
        </p:nvGrpSpPr>
        <p:grpSpPr>
          <a:xfrm>
            <a:off x="2409674" y="1451382"/>
            <a:ext cx="3098800" cy="4576171"/>
            <a:chOff x="2409674" y="1451382"/>
            <a:chExt cx="3098800" cy="4576171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6AC1226-42B7-C148-97BB-A07CFD4AA786}"/>
                </a:ext>
              </a:extLst>
            </p:cNvPr>
            <p:cNvSpPr/>
            <p:nvPr/>
          </p:nvSpPr>
          <p:spPr>
            <a:xfrm>
              <a:off x="2409674" y="1451382"/>
              <a:ext cx="3098800" cy="4576171"/>
            </a:xfrm>
            <a:custGeom>
              <a:avLst/>
              <a:gdLst>
                <a:gd name="connsiteX0" fmla="*/ 1253067 w 3098800"/>
                <a:gd name="connsiteY0" fmla="*/ 71904 h 4576171"/>
                <a:gd name="connsiteX1" fmla="*/ 1066800 w 3098800"/>
                <a:gd name="connsiteY1" fmla="*/ 38037 h 4576171"/>
                <a:gd name="connsiteX2" fmla="*/ 948267 w 3098800"/>
                <a:gd name="connsiteY2" fmla="*/ 21104 h 4576171"/>
                <a:gd name="connsiteX3" fmla="*/ 778933 w 3098800"/>
                <a:gd name="connsiteY3" fmla="*/ 12637 h 4576171"/>
                <a:gd name="connsiteX4" fmla="*/ 567267 w 3098800"/>
                <a:gd name="connsiteY4" fmla="*/ 12637 h 4576171"/>
                <a:gd name="connsiteX5" fmla="*/ 423333 w 3098800"/>
                <a:gd name="connsiteY5" fmla="*/ 21104 h 4576171"/>
                <a:gd name="connsiteX6" fmla="*/ 372533 w 3098800"/>
                <a:gd name="connsiteY6" fmla="*/ 46504 h 4576171"/>
                <a:gd name="connsiteX7" fmla="*/ 355600 w 3098800"/>
                <a:gd name="connsiteY7" fmla="*/ 97304 h 4576171"/>
                <a:gd name="connsiteX8" fmla="*/ 347133 w 3098800"/>
                <a:gd name="connsiteY8" fmla="*/ 148104 h 4576171"/>
                <a:gd name="connsiteX9" fmla="*/ 321733 w 3098800"/>
                <a:gd name="connsiteY9" fmla="*/ 156571 h 4576171"/>
                <a:gd name="connsiteX10" fmla="*/ 296333 w 3098800"/>
                <a:gd name="connsiteY10" fmla="*/ 173504 h 4576171"/>
                <a:gd name="connsiteX11" fmla="*/ 245533 w 3098800"/>
                <a:gd name="connsiteY11" fmla="*/ 190437 h 4576171"/>
                <a:gd name="connsiteX12" fmla="*/ 169333 w 3098800"/>
                <a:gd name="connsiteY12" fmla="*/ 215837 h 4576171"/>
                <a:gd name="connsiteX13" fmla="*/ 118533 w 3098800"/>
                <a:gd name="connsiteY13" fmla="*/ 232771 h 4576171"/>
                <a:gd name="connsiteX14" fmla="*/ 93133 w 3098800"/>
                <a:gd name="connsiteY14" fmla="*/ 241237 h 4576171"/>
                <a:gd name="connsiteX15" fmla="*/ 76200 w 3098800"/>
                <a:gd name="connsiteY15" fmla="*/ 258171 h 4576171"/>
                <a:gd name="connsiteX16" fmla="*/ 59267 w 3098800"/>
                <a:gd name="connsiteY16" fmla="*/ 283571 h 4576171"/>
                <a:gd name="connsiteX17" fmla="*/ 33867 w 3098800"/>
                <a:gd name="connsiteY17" fmla="*/ 300504 h 4576171"/>
                <a:gd name="connsiteX18" fmla="*/ 0 w 3098800"/>
                <a:gd name="connsiteY18" fmla="*/ 334371 h 4576171"/>
                <a:gd name="connsiteX19" fmla="*/ 8467 w 3098800"/>
                <a:gd name="connsiteY19" fmla="*/ 402104 h 4576171"/>
                <a:gd name="connsiteX20" fmla="*/ 25400 w 3098800"/>
                <a:gd name="connsiteY20" fmla="*/ 452904 h 4576171"/>
                <a:gd name="connsiteX21" fmla="*/ 33867 w 3098800"/>
                <a:gd name="connsiteY21" fmla="*/ 478304 h 4576171"/>
                <a:gd name="connsiteX22" fmla="*/ 50800 w 3098800"/>
                <a:gd name="connsiteY22" fmla="*/ 546037 h 4576171"/>
                <a:gd name="connsiteX23" fmla="*/ 76200 w 3098800"/>
                <a:gd name="connsiteY23" fmla="*/ 656104 h 4576171"/>
                <a:gd name="connsiteX24" fmla="*/ 101600 w 3098800"/>
                <a:gd name="connsiteY24" fmla="*/ 706904 h 4576171"/>
                <a:gd name="connsiteX25" fmla="*/ 177800 w 3098800"/>
                <a:gd name="connsiteY25" fmla="*/ 774637 h 4576171"/>
                <a:gd name="connsiteX26" fmla="*/ 211667 w 3098800"/>
                <a:gd name="connsiteY26" fmla="*/ 808504 h 4576171"/>
                <a:gd name="connsiteX27" fmla="*/ 254000 w 3098800"/>
                <a:gd name="connsiteY27" fmla="*/ 859304 h 4576171"/>
                <a:gd name="connsiteX28" fmla="*/ 262467 w 3098800"/>
                <a:gd name="connsiteY28" fmla="*/ 884704 h 4576171"/>
                <a:gd name="connsiteX29" fmla="*/ 287867 w 3098800"/>
                <a:gd name="connsiteY29" fmla="*/ 935504 h 4576171"/>
                <a:gd name="connsiteX30" fmla="*/ 296333 w 3098800"/>
                <a:gd name="connsiteY30" fmla="*/ 977837 h 4576171"/>
                <a:gd name="connsiteX31" fmla="*/ 304800 w 3098800"/>
                <a:gd name="connsiteY31" fmla="*/ 1003237 h 4576171"/>
                <a:gd name="connsiteX32" fmla="*/ 330200 w 3098800"/>
                <a:gd name="connsiteY32" fmla="*/ 1011704 h 4576171"/>
                <a:gd name="connsiteX33" fmla="*/ 321733 w 3098800"/>
                <a:gd name="connsiteY33" fmla="*/ 1037104 h 4576171"/>
                <a:gd name="connsiteX34" fmla="*/ 287867 w 3098800"/>
                <a:gd name="connsiteY34" fmla="*/ 1087904 h 4576171"/>
                <a:gd name="connsiteX35" fmla="*/ 262467 w 3098800"/>
                <a:gd name="connsiteY35" fmla="*/ 1138704 h 4576171"/>
                <a:gd name="connsiteX36" fmla="*/ 237067 w 3098800"/>
                <a:gd name="connsiteY36" fmla="*/ 1147171 h 4576171"/>
                <a:gd name="connsiteX37" fmla="*/ 220133 w 3098800"/>
                <a:gd name="connsiteY37" fmla="*/ 1164104 h 4576171"/>
                <a:gd name="connsiteX38" fmla="*/ 186267 w 3098800"/>
                <a:gd name="connsiteY38" fmla="*/ 1214904 h 4576171"/>
                <a:gd name="connsiteX39" fmla="*/ 160867 w 3098800"/>
                <a:gd name="connsiteY39" fmla="*/ 1299571 h 4576171"/>
                <a:gd name="connsiteX40" fmla="*/ 135467 w 3098800"/>
                <a:gd name="connsiteY40" fmla="*/ 1308037 h 4576171"/>
                <a:gd name="connsiteX41" fmla="*/ 118533 w 3098800"/>
                <a:gd name="connsiteY41" fmla="*/ 1324971 h 4576171"/>
                <a:gd name="connsiteX42" fmla="*/ 93133 w 3098800"/>
                <a:gd name="connsiteY42" fmla="*/ 1341904 h 4576171"/>
                <a:gd name="connsiteX43" fmla="*/ 76200 w 3098800"/>
                <a:gd name="connsiteY43" fmla="*/ 1392704 h 4576171"/>
                <a:gd name="connsiteX44" fmla="*/ 67733 w 3098800"/>
                <a:gd name="connsiteY44" fmla="*/ 1418104 h 4576171"/>
                <a:gd name="connsiteX45" fmla="*/ 42333 w 3098800"/>
                <a:gd name="connsiteY45" fmla="*/ 1468904 h 4576171"/>
                <a:gd name="connsiteX46" fmla="*/ 50800 w 3098800"/>
                <a:gd name="connsiteY46" fmla="*/ 1587437 h 4576171"/>
                <a:gd name="connsiteX47" fmla="*/ 59267 w 3098800"/>
                <a:gd name="connsiteY47" fmla="*/ 1621304 h 4576171"/>
                <a:gd name="connsiteX48" fmla="*/ 67733 w 3098800"/>
                <a:gd name="connsiteY48" fmla="*/ 1680571 h 4576171"/>
                <a:gd name="connsiteX49" fmla="*/ 84667 w 3098800"/>
                <a:gd name="connsiteY49" fmla="*/ 1731371 h 4576171"/>
                <a:gd name="connsiteX50" fmla="*/ 93133 w 3098800"/>
                <a:gd name="connsiteY50" fmla="*/ 1756771 h 4576171"/>
                <a:gd name="connsiteX51" fmla="*/ 110067 w 3098800"/>
                <a:gd name="connsiteY51" fmla="*/ 1782171 h 4576171"/>
                <a:gd name="connsiteX52" fmla="*/ 143933 w 3098800"/>
                <a:gd name="connsiteY52" fmla="*/ 1816037 h 4576171"/>
                <a:gd name="connsiteX53" fmla="*/ 160867 w 3098800"/>
                <a:gd name="connsiteY53" fmla="*/ 1841437 h 4576171"/>
                <a:gd name="connsiteX54" fmla="*/ 186267 w 3098800"/>
                <a:gd name="connsiteY54" fmla="*/ 1883771 h 4576171"/>
                <a:gd name="connsiteX55" fmla="*/ 194733 w 3098800"/>
                <a:gd name="connsiteY55" fmla="*/ 1909171 h 4576171"/>
                <a:gd name="connsiteX56" fmla="*/ 237067 w 3098800"/>
                <a:gd name="connsiteY56" fmla="*/ 1934571 h 4576171"/>
                <a:gd name="connsiteX57" fmla="*/ 254000 w 3098800"/>
                <a:gd name="connsiteY57" fmla="*/ 2078504 h 4576171"/>
                <a:gd name="connsiteX58" fmla="*/ 262467 w 3098800"/>
                <a:gd name="connsiteY58" fmla="*/ 2103904 h 4576171"/>
                <a:gd name="connsiteX59" fmla="*/ 270933 w 3098800"/>
                <a:gd name="connsiteY59" fmla="*/ 2137771 h 4576171"/>
                <a:gd name="connsiteX60" fmla="*/ 287867 w 3098800"/>
                <a:gd name="connsiteY60" fmla="*/ 2188571 h 4576171"/>
                <a:gd name="connsiteX61" fmla="*/ 296333 w 3098800"/>
                <a:gd name="connsiteY61" fmla="*/ 2213971 h 4576171"/>
                <a:gd name="connsiteX62" fmla="*/ 304800 w 3098800"/>
                <a:gd name="connsiteY62" fmla="*/ 2239371 h 4576171"/>
                <a:gd name="connsiteX63" fmla="*/ 313267 w 3098800"/>
                <a:gd name="connsiteY63" fmla="*/ 2273237 h 4576171"/>
                <a:gd name="connsiteX64" fmla="*/ 330200 w 3098800"/>
                <a:gd name="connsiteY64" fmla="*/ 2324037 h 4576171"/>
                <a:gd name="connsiteX65" fmla="*/ 355600 w 3098800"/>
                <a:gd name="connsiteY65" fmla="*/ 2408704 h 4576171"/>
                <a:gd name="connsiteX66" fmla="*/ 364067 w 3098800"/>
                <a:gd name="connsiteY66" fmla="*/ 2434104 h 4576171"/>
                <a:gd name="connsiteX67" fmla="*/ 372533 w 3098800"/>
                <a:gd name="connsiteY67" fmla="*/ 2459504 h 4576171"/>
                <a:gd name="connsiteX68" fmla="*/ 389467 w 3098800"/>
                <a:gd name="connsiteY68" fmla="*/ 2561104 h 4576171"/>
                <a:gd name="connsiteX69" fmla="*/ 397933 w 3098800"/>
                <a:gd name="connsiteY69" fmla="*/ 2586504 h 4576171"/>
                <a:gd name="connsiteX70" fmla="*/ 414867 w 3098800"/>
                <a:gd name="connsiteY70" fmla="*/ 2603437 h 4576171"/>
                <a:gd name="connsiteX71" fmla="*/ 465667 w 3098800"/>
                <a:gd name="connsiteY71" fmla="*/ 2662704 h 4576171"/>
                <a:gd name="connsiteX72" fmla="*/ 491067 w 3098800"/>
                <a:gd name="connsiteY72" fmla="*/ 2679637 h 4576171"/>
                <a:gd name="connsiteX73" fmla="*/ 524933 w 3098800"/>
                <a:gd name="connsiteY73" fmla="*/ 2721971 h 4576171"/>
                <a:gd name="connsiteX74" fmla="*/ 533400 w 3098800"/>
                <a:gd name="connsiteY74" fmla="*/ 2747371 h 4576171"/>
                <a:gd name="connsiteX75" fmla="*/ 516467 w 3098800"/>
                <a:gd name="connsiteY75" fmla="*/ 2840504 h 4576171"/>
                <a:gd name="connsiteX76" fmla="*/ 499533 w 3098800"/>
                <a:gd name="connsiteY76" fmla="*/ 2891304 h 4576171"/>
                <a:gd name="connsiteX77" fmla="*/ 491067 w 3098800"/>
                <a:gd name="connsiteY77" fmla="*/ 2925171 h 4576171"/>
                <a:gd name="connsiteX78" fmla="*/ 482600 w 3098800"/>
                <a:gd name="connsiteY78" fmla="*/ 2950571 h 4576171"/>
                <a:gd name="connsiteX79" fmla="*/ 474133 w 3098800"/>
                <a:gd name="connsiteY79" fmla="*/ 2984437 h 4576171"/>
                <a:gd name="connsiteX80" fmla="*/ 457200 w 3098800"/>
                <a:gd name="connsiteY80" fmla="*/ 3035237 h 4576171"/>
                <a:gd name="connsiteX81" fmla="*/ 440267 w 3098800"/>
                <a:gd name="connsiteY81" fmla="*/ 3136837 h 4576171"/>
                <a:gd name="connsiteX82" fmla="*/ 431800 w 3098800"/>
                <a:gd name="connsiteY82" fmla="*/ 3170704 h 4576171"/>
                <a:gd name="connsiteX83" fmla="*/ 364067 w 3098800"/>
                <a:gd name="connsiteY83" fmla="*/ 3255371 h 4576171"/>
                <a:gd name="connsiteX84" fmla="*/ 347133 w 3098800"/>
                <a:gd name="connsiteY84" fmla="*/ 3306171 h 4576171"/>
                <a:gd name="connsiteX85" fmla="*/ 321733 w 3098800"/>
                <a:gd name="connsiteY85" fmla="*/ 3399304 h 4576171"/>
                <a:gd name="connsiteX86" fmla="*/ 304800 w 3098800"/>
                <a:gd name="connsiteY86" fmla="*/ 3475504 h 4576171"/>
                <a:gd name="connsiteX87" fmla="*/ 287867 w 3098800"/>
                <a:gd name="connsiteY87" fmla="*/ 3500904 h 4576171"/>
                <a:gd name="connsiteX88" fmla="*/ 279400 w 3098800"/>
                <a:gd name="connsiteY88" fmla="*/ 3627904 h 4576171"/>
                <a:gd name="connsiteX89" fmla="*/ 287867 w 3098800"/>
                <a:gd name="connsiteY89" fmla="*/ 3653304 h 4576171"/>
                <a:gd name="connsiteX90" fmla="*/ 304800 w 3098800"/>
                <a:gd name="connsiteY90" fmla="*/ 3678704 h 4576171"/>
                <a:gd name="connsiteX91" fmla="*/ 313267 w 3098800"/>
                <a:gd name="connsiteY91" fmla="*/ 3704104 h 4576171"/>
                <a:gd name="connsiteX92" fmla="*/ 330200 w 3098800"/>
                <a:gd name="connsiteY92" fmla="*/ 3729504 h 4576171"/>
                <a:gd name="connsiteX93" fmla="*/ 338667 w 3098800"/>
                <a:gd name="connsiteY93" fmla="*/ 3754904 h 4576171"/>
                <a:gd name="connsiteX94" fmla="*/ 364067 w 3098800"/>
                <a:gd name="connsiteY94" fmla="*/ 3771837 h 4576171"/>
                <a:gd name="connsiteX95" fmla="*/ 381000 w 3098800"/>
                <a:gd name="connsiteY95" fmla="*/ 3805704 h 4576171"/>
                <a:gd name="connsiteX96" fmla="*/ 406400 w 3098800"/>
                <a:gd name="connsiteY96" fmla="*/ 3822637 h 4576171"/>
                <a:gd name="connsiteX97" fmla="*/ 423333 w 3098800"/>
                <a:gd name="connsiteY97" fmla="*/ 3839571 h 4576171"/>
                <a:gd name="connsiteX98" fmla="*/ 508000 w 3098800"/>
                <a:gd name="connsiteY98" fmla="*/ 3856504 h 4576171"/>
                <a:gd name="connsiteX99" fmla="*/ 601133 w 3098800"/>
                <a:gd name="connsiteY99" fmla="*/ 3881904 h 4576171"/>
                <a:gd name="connsiteX100" fmla="*/ 660400 w 3098800"/>
                <a:gd name="connsiteY100" fmla="*/ 3932704 h 4576171"/>
                <a:gd name="connsiteX101" fmla="*/ 711200 w 3098800"/>
                <a:gd name="connsiteY101" fmla="*/ 4008904 h 4576171"/>
                <a:gd name="connsiteX102" fmla="*/ 728133 w 3098800"/>
                <a:gd name="connsiteY102" fmla="*/ 4034304 h 4576171"/>
                <a:gd name="connsiteX103" fmla="*/ 770467 w 3098800"/>
                <a:gd name="connsiteY103" fmla="*/ 4076637 h 4576171"/>
                <a:gd name="connsiteX104" fmla="*/ 778933 w 3098800"/>
                <a:gd name="connsiteY104" fmla="*/ 4102037 h 4576171"/>
                <a:gd name="connsiteX105" fmla="*/ 829733 w 3098800"/>
                <a:gd name="connsiteY105" fmla="*/ 4144371 h 4576171"/>
                <a:gd name="connsiteX106" fmla="*/ 855133 w 3098800"/>
                <a:gd name="connsiteY106" fmla="*/ 4195171 h 4576171"/>
                <a:gd name="connsiteX107" fmla="*/ 905933 w 3098800"/>
                <a:gd name="connsiteY107" fmla="*/ 4262904 h 4576171"/>
                <a:gd name="connsiteX108" fmla="*/ 931333 w 3098800"/>
                <a:gd name="connsiteY108" fmla="*/ 4313704 h 4576171"/>
                <a:gd name="connsiteX109" fmla="*/ 956733 w 3098800"/>
                <a:gd name="connsiteY109" fmla="*/ 4322171 h 4576171"/>
                <a:gd name="connsiteX110" fmla="*/ 999067 w 3098800"/>
                <a:gd name="connsiteY110" fmla="*/ 4356037 h 4576171"/>
                <a:gd name="connsiteX111" fmla="*/ 1016000 w 3098800"/>
                <a:gd name="connsiteY111" fmla="*/ 4372971 h 4576171"/>
                <a:gd name="connsiteX112" fmla="*/ 1066800 w 3098800"/>
                <a:gd name="connsiteY112" fmla="*/ 4389904 h 4576171"/>
                <a:gd name="connsiteX113" fmla="*/ 1117600 w 3098800"/>
                <a:gd name="connsiteY113" fmla="*/ 4406837 h 4576171"/>
                <a:gd name="connsiteX114" fmla="*/ 1168400 w 3098800"/>
                <a:gd name="connsiteY114" fmla="*/ 4423771 h 4576171"/>
                <a:gd name="connsiteX115" fmla="*/ 1193800 w 3098800"/>
                <a:gd name="connsiteY115" fmla="*/ 4432237 h 4576171"/>
                <a:gd name="connsiteX116" fmla="*/ 1219200 w 3098800"/>
                <a:gd name="connsiteY116" fmla="*/ 4457637 h 4576171"/>
                <a:gd name="connsiteX117" fmla="*/ 1253067 w 3098800"/>
                <a:gd name="connsiteY117" fmla="*/ 4466104 h 4576171"/>
                <a:gd name="connsiteX118" fmla="*/ 1278467 w 3098800"/>
                <a:gd name="connsiteY118" fmla="*/ 4483037 h 4576171"/>
                <a:gd name="connsiteX119" fmla="*/ 1303867 w 3098800"/>
                <a:gd name="connsiteY119" fmla="*/ 4491504 h 4576171"/>
                <a:gd name="connsiteX120" fmla="*/ 1329267 w 3098800"/>
                <a:gd name="connsiteY120" fmla="*/ 4508437 h 4576171"/>
                <a:gd name="connsiteX121" fmla="*/ 1371600 w 3098800"/>
                <a:gd name="connsiteY121" fmla="*/ 4525371 h 4576171"/>
                <a:gd name="connsiteX122" fmla="*/ 1397000 w 3098800"/>
                <a:gd name="connsiteY122" fmla="*/ 4542304 h 4576171"/>
                <a:gd name="connsiteX123" fmla="*/ 1566333 w 3098800"/>
                <a:gd name="connsiteY123" fmla="*/ 4559237 h 4576171"/>
                <a:gd name="connsiteX124" fmla="*/ 1659467 w 3098800"/>
                <a:gd name="connsiteY124" fmla="*/ 4576171 h 4576171"/>
                <a:gd name="connsiteX125" fmla="*/ 1744133 w 3098800"/>
                <a:gd name="connsiteY125" fmla="*/ 4567704 h 4576171"/>
                <a:gd name="connsiteX126" fmla="*/ 1752600 w 3098800"/>
                <a:gd name="connsiteY126" fmla="*/ 4525371 h 4576171"/>
                <a:gd name="connsiteX127" fmla="*/ 1769533 w 3098800"/>
                <a:gd name="connsiteY127" fmla="*/ 4474571 h 4576171"/>
                <a:gd name="connsiteX128" fmla="*/ 1727200 w 3098800"/>
                <a:gd name="connsiteY128" fmla="*/ 4381437 h 4576171"/>
                <a:gd name="connsiteX129" fmla="*/ 1701800 w 3098800"/>
                <a:gd name="connsiteY129" fmla="*/ 4372971 h 4576171"/>
                <a:gd name="connsiteX130" fmla="*/ 1684867 w 3098800"/>
                <a:gd name="connsiteY130" fmla="*/ 4356037 h 4576171"/>
                <a:gd name="connsiteX131" fmla="*/ 1676400 w 3098800"/>
                <a:gd name="connsiteY131" fmla="*/ 4330637 h 4576171"/>
                <a:gd name="connsiteX132" fmla="*/ 1651000 w 3098800"/>
                <a:gd name="connsiteY132" fmla="*/ 4313704 h 4576171"/>
                <a:gd name="connsiteX133" fmla="*/ 1566333 w 3098800"/>
                <a:gd name="connsiteY133" fmla="*/ 4245971 h 4576171"/>
                <a:gd name="connsiteX134" fmla="*/ 1515533 w 3098800"/>
                <a:gd name="connsiteY134" fmla="*/ 4212104 h 4576171"/>
                <a:gd name="connsiteX135" fmla="*/ 1490133 w 3098800"/>
                <a:gd name="connsiteY135" fmla="*/ 4195171 h 4576171"/>
                <a:gd name="connsiteX136" fmla="*/ 1473200 w 3098800"/>
                <a:gd name="connsiteY136" fmla="*/ 4169771 h 4576171"/>
                <a:gd name="connsiteX137" fmla="*/ 1456267 w 3098800"/>
                <a:gd name="connsiteY137" fmla="*/ 4152837 h 4576171"/>
                <a:gd name="connsiteX138" fmla="*/ 1422400 w 3098800"/>
                <a:gd name="connsiteY138" fmla="*/ 4093571 h 4576171"/>
                <a:gd name="connsiteX139" fmla="*/ 1388533 w 3098800"/>
                <a:gd name="connsiteY139" fmla="*/ 4059704 h 4576171"/>
                <a:gd name="connsiteX140" fmla="*/ 1363133 w 3098800"/>
                <a:gd name="connsiteY140" fmla="*/ 4034304 h 4576171"/>
                <a:gd name="connsiteX141" fmla="*/ 1337733 w 3098800"/>
                <a:gd name="connsiteY141" fmla="*/ 4017371 h 4576171"/>
                <a:gd name="connsiteX142" fmla="*/ 1278467 w 3098800"/>
                <a:gd name="connsiteY142" fmla="*/ 3949637 h 4576171"/>
                <a:gd name="connsiteX143" fmla="*/ 1261533 w 3098800"/>
                <a:gd name="connsiteY143" fmla="*/ 3932704 h 4576171"/>
                <a:gd name="connsiteX144" fmla="*/ 1227667 w 3098800"/>
                <a:gd name="connsiteY144" fmla="*/ 3881904 h 4576171"/>
                <a:gd name="connsiteX145" fmla="*/ 1193800 w 3098800"/>
                <a:gd name="connsiteY145" fmla="*/ 3831104 h 4576171"/>
                <a:gd name="connsiteX146" fmla="*/ 1176867 w 3098800"/>
                <a:gd name="connsiteY146" fmla="*/ 3797237 h 4576171"/>
                <a:gd name="connsiteX147" fmla="*/ 1168400 w 3098800"/>
                <a:gd name="connsiteY147" fmla="*/ 3771837 h 4576171"/>
                <a:gd name="connsiteX148" fmla="*/ 1151467 w 3098800"/>
                <a:gd name="connsiteY148" fmla="*/ 3746437 h 4576171"/>
                <a:gd name="connsiteX149" fmla="*/ 1109133 w 3098800"/>
                <a:gd name="connsiteY149" fmla="*/ 3687171 h 4576171"/>
                <a:gd name="connsiteX150" fmla="*/ 1075267 w 3098800"/>
                <a:gd name="connsiteY150" fmla="*/ 3619437 h 4576171"/>
                <a:gd name="connsiteX151" fmla="*/ 1066800 w 3098800"/>
                <a:gd name="connsiteY151" fmla="*/ 3594037 h 4576171"/>
                <a:gd name="connsiteX152" fmla="*/ 1075267 w 3098800"/>
                <a:gd name="connsiteY152" fmla="*/ 3568637 h 4576171"/>
                <a:gd name="connsiteX153" fmla="*/ 1100667 w 3098800"/>
                <a:gd name="connsiteY153" fmla="*/ 3551704 h 4576171"/>
                <a:gd name="connsiteX154" fmla="*/ 1117600 w 3098800"/>
                <a:gd name="connsiteY154" fmla="*/ 3526304 h 4576171"/>
                <a:gd name="connsiteX155" fmla="*/ 1143000 w 3098800"/>
                <a:gd name="connsiteY155" fmla="*/ 3390837 h 4576171"/>
                <a:gd name="connsiteX156" fmla="*/ 1168400 w 3098800"/>
                <a:gd name="connsiteY156" fmla="*/ 3314637 h 4576171"/>
                <a:gd name="connsiteX157" fmla="*/ 1176867 w 3098800"/>
                <a:gd name="connsiteY157" fmla="*/ 3289237 h 4576171"/>
                <a:gd name="connsiteX158" fmla="*/ 1185333 w 3098800"/>
                <a:gd name="connsiteY158" fmla="*/ 3196104 h 4576171"/>
                <a:gd name="connsiteX159" fmla="*/ 1210733 w 3098800"/>
                <a:gd name="connsiteY159" fmla="*/ 3145304 h 4576171"/>
                <a:gd name="connsiteX160" fmla="*/ 1227667 w 3098800"/>
                <a:gd name="connsiteY160" fmla="*/ 3094504 h 4576171"/>
                <a:gd name="connsiteX161" fmla="*/ 1244600 w 3098800"/>
                <a:gd name="connsiteY161" fmla="*/ 3043704 h 4576171"/>
                <a:gd name="connsiteX162" fmla="*/ 1261533 w 3098800"/>
                <a:gd name="connsiteY162" fmla="*/ 3018304 h 4576171"/>
                <a:gd name="connsiteX163" fmla="*/ 1278467 w 3098800"/>
                <a:gd name="connsiteY163" fmla="*/ 3001371 h 4576171"/>
                <a:gd name="connsiteX164" fmla="*/ 1295400 w 3098800"/>
                <a:gd name="connsiteY164" fmla="*/ 2975971 h 4576171"/>
                <a:gd name="connsiteX165" fmla="*/ 1320800 w 3098800"/>
                <a:gd name="connsiteY165" fmla="*/ 2967504 h 4576171"/>
                <a:gd name="connsiteX166" fmla="*/ 1346200 w 3098800"/>
                <a:gd name="connsiteY166" fmla="*/ 2950571 h 4576171"/>
                <a:gd name="connsiteX167" fmla="*/ 1371600 w 3098800"/>
                <a:gd name="connsiteY167" fmla="*/ 2942104 h 4576171"/>
                <a:gd name="connsiteX168" fmla="*/ 1397000 w 3098800"/>
                <a:gd name="connsiteY168" fmla="*/ 2925171 h 4576171"/>
                <a:gd name="connsiteX169" fmla="*/ 1456267 w 3098800"/>
                <a:gd name="connsiteY169" fmla="*/ 2916704 h 4576171"/>
                <a:gd name="connsiteX170" fmla="*/ 1481667 w 3098800"/>
                <a:gd name="connsiteY170" fmla="*/ 2840504 h 4576171"/>
                <a:gd name="connsiteX171" fmla="*/ 1490133 w 3098800"/>
                <a:gd name="connsiteY171" fmla="*/ 2815104 h 4576171"/>
                <a:gd name="connsiteX172" fmla="*/ 1583267 w 3098800"/>
                <a:gd name="connsiteY172" fmla="*/ 2789704 h 4576171"/>
                <a:gd name="connsiteX173" fmla="*/ 1625600 w 3098800"/>
                <a:gd name="connsiteY173" fmla="*/ 2755837 h 4576171"/>
                <a:gd name="connsiteX174" fmla="*/ 1634067 w 3098800"/>
                <a:gd name="connsiteY174" fmla="*/ 2730437 h 4576171"/>
                <a:gd name="connsiteX175" fmla="*/ 1701800 w 3098800"/>
                <a:gd name="connsiteY175" fmla="*/ 2705037 h 4576171"/>
                <a:gd name="connsiteX176" fmla="*/ 1811867 w 3098800"/>
                <a:gd name="connsiteY176" fmla="*/ 2688104 h 4576171"/>
                <a:gd name="connsiteX177" fmla="*/ 1845733 w 3098800"/>
                <a:gd name="connsiteY177" fmla="*/ 2645771 h 4576171"/>
                <a:gd name="connsiteX178" fmla="*/ 1862667 w 3098800"/>
                <a:gd name="connsiteY178" fmla="*/ 2578037 h 4576171"/>
                <a:gd name="connsiteX179" fmla="*/ 1871133 w 3098800"/>
                <a:gd name="connsiteY179" fmla="*/ 2484904 h 4576171"/>
                <a:gd name="connsiteX180" fmla="*/ 1879600 w 3098800"/>
                <a:gd name="connsiteY180" fmla="*/ 2451037 h 4576171"/>
                <a:gd name="connsiteX181" fmla="*/ 1888067 w 3098800"/>
                <a:gd name="connsiteY181" fmla="*/ 2408704 h 4576171"/>
                <a:gd name="connsiteX182" fmla="*/ 1905000 w 3098800"/>
                <a:gd name="connsiteY182" fmla="*/ 2357904 h 4576171"/>
                <a:gd name="connsiteX183" fmla="*/ 1955800 w 3098800"/>
                <a:gd name="connsiteY183" fmla="*/ 2340971 h 4576171"/>
                <a:gd name="connsiteX184" fmla="*/ 1989667 w 3098800"/>
                <a:gd name="connsiteY184" fmla="*/ 2307104 h 4576171"/>
                <a:gd name="connsiteX185" fmla="*/ 2015067 w 3098800"/>
                <a:gd name="connsiteY185" fmla="*/ 2230904 h 4576171"/>
                <a:gd name="connsiteX186" fmla="*/ 2032000 w 3098800"/>
                <a:gd name="connsiteY186" fmla="*/ 2180104 h 4576171"/>
                <a:gd name="connsiteX187" fmla="*/ 2082800 w 3098800"/>
                <a:gd name="connsiteY187" fmla="*/ 2154704 h 4576171"/>
                <a:gd name="connsiteX188" fmla="*/ 2108200 w 3098800"/>
                <a:gd name="connsiteY188" fmla="*/ 2146237 h 4576171"/>
                <a:gd name="connsiteX189" fmla="*/ 2133600 w 3098800"/>
                <a:gd name="connsiteY189" fmla="*/ 2120837 h 4576171"/>
                <a:gd name="connsiteX190" fmla="*/ 2336800 w 3098800"/>
                <a:gd name="connsiteY190" fmla="*/ 2112371 h 4576171"/>
                <a:gd name="connsiteX191" fmla="*/ 2370667 w 3098800"/>
                <a:gd name="connsiteY191" fmla="*/ 2120837 h 4576171"/>
                <a:gd name="connsiteX192" fmla="*/ 2396067 w 3098800"/>
                <a:gd name="connsiteY192" fmla="*/ 2129304 h 4576171"/>
                <a:gd name="connsiteX193" fmla="*/ 2438400 w 3098800"/>
                <a:gd name="connsiteY193" fmla="*/ 2120837 h 4576171"/>
                <a:gd name="connsiteX194" fmla="*/ 2489200 w 3098800"/>
                <a:gd name="connsiteY194" fmla="*/ 2078504 h 4576171"/>
                <a:gd name="connsiteX195" fmla="*/ 2497667 w 3098800"/>
                <a:gd name="connsiteY195" fmla="*/ 2053104 h 4576171"/>
                <a:gd name="connsiteX196" fmla="*/ 2506133 w 3098800"/>
                <a:gd name="connsiteY196" fmla="*/ 1993837 h 4576171"/>
                <a:gd name="connsiteX197" fmla="*/ 2540000 w 3098800"/>
                <a:gd name="connsiteY197" fmla="*/ 2002304 h 4576171"/>
                <a:gd name="connsiteX198" fmla="*/ 2590800 w 3098800"/>
                <a:gd name="connsiteY198" fmla="*/ 2027704 h 4576171"/>
                <a:gd name="connsiteX199" fmla="*/ 2650067 w 3098800"/>
                <a:gd name="connsiteY199" fmla="*/ 1976904 h 4576171"/>
                <a:gd name="connsiteX200" fmla="*/ 2675467 w 3098800"/>
                <a:gd name="connsiteY200" fmla="*/ 1968437 h 4576171"/>
                <a:gd name="connsiteX201" fmla="*/ 2675467 w 3098800"/>
                <a:gd name="connsiteY201" fmla="*/ 1917637 h 4576171"/>
                <a:gd name="connsiteX202" fmla="*/ 2633133 w 3098800"/>
                <a:gd name="connsiteY202" fmla="*/ 1909171 h 4576171"/>
                <a:gd name="connsiteX203" fmla="*/ 2658533 w 3098800"/>
                <a:gd name="connsiteY203" fmla="*/ 1824504 h 4576171"/>
                <a:gd name="connsiteX204" fmla="*/ 2683933 w 3098800"/>
                <a:gd name="connsiteY204" fmla="*/ 1816037 h 4576171"/>
                <a:gd name="connsiteX205" fmla="*/ 2751667 w 3098800"/>
                <a:gd name="connsiteY205" fmla="*/ 1799104 h 4576171"/>
                <a:gd name="connsiteX206" fmla="*/ 2777067 w 3098800"/>
                <a:gd name="connsiteY206" fmla="*/ 1782171 h 4576171"/>
                <a:gd name="connsiteX207" fmla="*/ 2810933 w 3098800"/>
                <a:gd name="connsiteY207" fmla="*/ 1773704 h 4576171"/>
                <a:gd name="connsiteX208" fmla="*/ 2836333 w 3098800"/>
                <a:gd name="connsiteY208" fmla="*/ 1765237 h 4576171"/>
                <a:gd name="connsiteX209" fmla="*/ 2853267 w 3098800"/>
                <a:gd name="connsiteY209" fmla="*/ 1748304 h 4576171"/>
                <a:gd name="connsiteX210" fmla="*/ 2878667 w 3098800"/>
                <a:gd name="connsiteY210" fmla="*/ 1731371 h 4576171"/>
                <a:gd name="connsiteX211" fmla="*/ 2921000 w 3098800"/>
                <a:gd name="connsiteY211" fmla="*/ 1655171 h 4576171"/>
                <a:gd name="connsiteX212" fmla="*/ 2946400 w 3098800"/>
                <a:gd name="connsiteY212" fmla="*/ 1638237 h 4576171"/>
                <a:gd name="connsiteX213" fmla="*/ 3022600 w 3098800"/>
                <a:gd name="connsiteY213" fmla="*/ 1604371 h 4576171"/>
                <a:gd name="connsiteX214" fmla="*/ 3031067 w 3098800"/>
                <a:gd name="connsiteY214" fmla="*/ 1578971 h 4576171"/>
                <a:gd name="connsiteX215" fmla="*/ 3031067 w 3098800"/>
                <a:gd name="connsiteY215" fmla="*/ 1494304 h 4576171"/>
                <a:gd name="connsiteX216" fmla="*/ 3056467 w 3098800"/>
                <a:gd name="connsiteY216" fmla="*/ 1477371 h 4576171"/>
                <a:gd name="connsiteX217" fmla="*/ 3073400 w 3098800"/>
                <a:gd name="connsiteY217" fmla="*/ 1451971 h 4576171"/>
                <a:gd name="connsiteX218" fmla="*/ 3098800 w 3098800"/>
                <a:gd name="connsiteY218" fmla="*/ 1367304 h 4576171"/>
                <a:gd name="connsiteX219" fmla="*/ 3090333 w 3098800"/>
                <a:gd name="connsiteY219" fmla="*/ 1147171 h 4576171"/>
                <a:gd name="connsiteX220" fmla="*/ 3073400 w 3098800"/>
                <a:gd name="connsiteY220" fmla="*/ 1079437 h 4576171"/>
                <a:gd name="connsiteX221" fmla="*/ 3064933 w 3098800"/>
                <a:gd name="connsiteY221" fmla="*/ 1037104 h 4576171"/>
                <a:gd name="connsiteX222" fmla="*/ 3056467 w 3098800"/>
                <a:gd name="connsiteY222" fmla="*/ 918571 h 4576171"/>
                <a:gd name="connsiteX223" fmla="*/ 3064933 w 3098800"/>
                <a:gd name="connsiteY223" fmla="*/ 774637 h 4576171"/>
                <a:gd name="connsiteX224" fmla="*/ 3081867 w 3098800"/>
                <a:gd name="connsiteY224" fmla="*/ 698437 h 4576171"/>
                <a:gd name="connsiteX225" fmla="*/ 3090333 w 3098800"/>
                <a:gd name="connsiteY225" fmla="*/ 630704 h 4576171"/>
                <a:gd name="connsiteX226" fmla="*/ 3081867 w 3098800"/>
                <a:gd name="connsiteY226" fmla="*/ 588371 h 4576171"/>
                <a:gd name="connsiteX227" fmla="*/ 2971800 w 3098800"/>
                <a:gd name="connsiteY227" fmla="*/ 579904 h 4576171"/>
                <a:gd name="connsiteX228" fmla="*/ 2895600 w 3098800"/>
                <a:gd name="connsiteY228" fmla="*/ 554504 h 4576171"/>
                <a:gd name="connsiteX229" fmla="*/ 2844800 w 3098800"/>
                <a:gd name="connsiteY229" fmla="*/ 537571 h 4576171"/>
                <a:gd name="connsiteX230" fmla="*/ 2794000 w 3098800"/>
                <a:gd name="connsiteY230" fmla="*/ 529104 h 4576171"/>
                <a:gd name="connsiteX231" fmla="*/ 2743200 w 3098800"/>
                <a:gd name="connsiteY231" fmla="*/ 512171 h 4576171"/>
                <a:gd name="connsiteX232" fmla="*/ 2692400 w 3098800"/>
                <a:gd name="connsiteY232" fmla="*/ 495237 h 4576171"/>
                <a:gd name="connsiteX233" fmla="*/ 2667000 w 3098800"/>
                <a:gd name="connsiteY233" fmla="*/ 486771 h 4576171"/>
                <a:gd name="connsiteX234" fmla="*/ 2446867 w 3098800"/>
                <a:gd name="connsiteY234" fmla="*/ 478304 h 4576171"/>
                <a:gd name="connsiteX235" fmla="*/ 2362200 w 3098800"/>
                <a:gd name="connsiteY235" fmla="*/ 461371 h 4576171"/>
                <a:gd name="connsiteX236" fmla="*/ 2294467 w 3098800"/>
                <a:gd name="connsiteY236" fmla="*/ 444437 h 4576171"/>
                <a:gd name="connsiteX237" fmla="*/ 2260600 w 3098800"/>
                <a:gd name="connsiteY237" fmla="*/ 435971 h 4576171"/>
                <a:gd name="connsiteX238" fmla="*/ 2218267 w 3098800"/>
                <a:gd name="connsiteY238" fmla="*/ 427504 h 4576171"/>
                <a:gd name="connsiteX239" fmla="*/ 2133600 w 3098800"/>
                <a:gd name="connsiteY239" fmla="*/ 402104 h 4576171"/>
                <a:gd name="connsiteX240" fmla="*/ 1947333 w 3098800"/>
                <a:gd name="connsiteY240" fmla="*/ 393637 h 4576171"/>
                <a:gd name="connsiteX241" fmla="*/ 1905000 w 3098800"/>
                <a:gd name="connsiteY241" fmla="*/ 368237 h 4576171"/>
                <a:gd name="connsiteX242" fmla="*/ 1871133 w 3098800"/>
                <a:gd name="connsiteY242" fmla="*/ 351304 h 4576171"/>
                <a:gd name="connsiteX243" fmla="*/ 1828800 w 3098800"/>
                <a:gd name="connsiteY243" fmla="*/ 317437 h 4576171"/>
                <a:gd name="connsiteX244" fmla="*/ 1794933 w 3098800"/>
                <a:gd name="connsiteY244" fmla="*/ 292037 h 4576171"/>
                <a:gd name="connsiteX245" fmla="*/ 1769533 w 3098800"/>
                <a:gd name="connsiteY245" fmla="*/ 266637 h 4576171"/>
                <a:gd name="connsiteX246" fmla="*/ 1735667 w 3098800"/>
                <a:gd name="connsiteY246" fmla="*/ 241237 h 4576171"/>
                <a:gd name="connsiteX247" fmla="*/ 1718733 w 3098800"/>
                <a:gd name="connsiteY247" fmla="*/ 224304 h 4576171"/>
                <a:gd name="connsiteX248" fmla="*/ 1549400 w 3098800"/>
                <a:gd name="connsiteY248" fmla="*/ 215837 h 4576171"/>
                <a:gd name="connsiteX249" fmla="*/ 1481667 w 3098800"/>
                <a:gd name="connsiteY249" fmla="*/ 198904 h 4576171"/>
                <a:gd name="connsiteX250" fmla="*/ 1439333 w 3098800"/>
                <a:gd name="connsiteY250" fmla="*/ 190437 h 4576171"/>
                <a:gd name="connsiteX251" fmla="*/ 1388533 w 3098800"/>
                <a:gd name="connsiteY251" fmla="*/ 173504 h 4576171"/>
                <a:gd name="connsiteX252" fmla="*/ 1363133 w 3098800"/>
                <a:gd name="connsiteY252" fmla="*/ 165037 h 4576171"/>
                <a:gd name="connsiteX253" fmla="*/ 1312333 w 3098800"/>
                <a:gd name="connsiteY253" fmla="*/ 131171 h 4576171"/>
                <a:gd name="connsiteX254" fmla="*/ 1295400 w 3098800"/>
                <a:gd name="connsiteY254" fmla="*/ 114237 h 4576171"/>
                <a:gd name="connsiteX255" fmla="*/ 1244600 w 3098800"/>
                <a:gd name="connsiteY255" fmla="*/ 97304 h 4576171"/>
                <a:gd name="connsiteX256" fmla="*/ 1210733 w 3098800"/>
                <a:gd name="connsiteY256" fmla="*/ 88837 h 4576171"/>
                <a:gd name="connsiteX257" fmla="*/ 1236133 w 3098800"/>
                <a:gd name="connsiteY257" fmla="*/ 97304 h 4576171"/>
                <a:gd name="connsiteX258" fmla="*/ 1253067 w 3098800"/>
                <a:gd name="connsiteY258" fmla="*/ 71904 h 45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098800" h="4576171">
                  <a:moveTo>
                    <a:pt x="1253067" y="71904"/>
                  </a:moveTo>
                  <a:cubicBezTo>
                    <a:pt x="1224845" y="62026"/>
                    <a:pt x="1120182" y="46044"/>
                    <a:pt x="1066800" y="38037"/>
                  </a:cubicBezTo>
                  <a:cubicBezTo>
                    <a:pt x="1027329" y="32116"/>
                    <a:pt x="988129" y="23097"/>
                    <a:pt x="948267" y="21104"/>
                  </a:cubicBezTo>
                  <a:lnTo>
                    <a:pt x="778933" y="12637"/>
                  </a:lnTo>
                  <a:cubicBezTo>
                    <a:pt x="688120" y="-10065"/>
                    <a:pt x="753551" y="2833"/>
                    <a:pt x="567267" y="12637"/>
                  </a:cubicBezTo>
                  <a:lnTo>
                    <a:pt x="423333" y="21104"/>
                  </a:lnTo>
                  <a:cubicBezTo>
                    <a:pt x="409494" y="25717"/>
                    <a:pt x="381171" y="32684"/>
                    <a:pt x="372533" y="46504"/>
                  </a:cubicBezTo>
                  <a:cubicBezTo>
                    <a:pt x="363073" y="61640"/>
                    <a:pt x="358535" y="79698"/>
                    <a:pt x="355600" y="97304"/>
                  </a:cubicBezTo>
                  <a:cubicBezTo>
                    <a:pt x="352778" y="114237"/>
                    <a:pt x="355650" y="133199"/>
                    <a:pt x="347133" y="148104"/>
                  </a:cubicBezTo>
                  <a:cubicBezTo>
                    <a:pt x="342705" y="155853"/>
                    <a:pt x="329715" y="152580"/>
                    <a:pt x="321733" y="156571"/>
                  </a:cubicBezTo>
                  <a:cubicBezTo>
                    <a:pt x="312632" y="161122"/>
                    <a:pt x="305632" y="169371"/>
                    <a:pt x="296333" y="173504"/>
                  </a:cubicBezTo>
                  <a:cubicBezTo>
                    <a:pt x="280022" y="180753"/>
                    <a:pt x="262466" y="184793"/>
                    <a:pt x="245533" y="190437"/>
                  </a:cubicBezTo>
                  <a:lnTo>
                    <a:pt x="169333" y="215837"/>
                  </a:lnTo>
                  <a:lnTo>
                    <a:pt x="118533" y="232771"/>
                  </a:lnTo>
                  <a:lnTo>
                    <a:pt x="93133" y="241237"/>
                  </a:lnTo>
                  <a:cubicBezTo>
                    <a:pt x="87489" y="246882"/>
                    <a:pt x="81187" y="251938"/>
                    <a:pt x="76200" y="258171"/>
                  </a:cubicBezTo>
                  <a:cubicBezTo>
                    <a:pt x="69843" y="266117"/>
                    <a:pt x="66462" y="276376"/>
                    <a:pt x="59267" y="283571"/>
                  </a:cubicBezTo>
                  <a:cubicBezTo>
                    <a:pt x="52072" y="290766"/>
                    <a:pt x="41593" y="293882"/>
                    <a:pt x="33867" y="300504"/>
                  </a:cubicBezTo>
                  <a:cubicBezTo>
                    <a:pt x="21745" y="310894"/>
                    <a:pt x="0" y="334371"/>
                    <a:pt x="0" y="334371"/>
                  </a:cubicBezTo>
                  <a:cubicBezTo>
                    <a:pt x="2822" y="356949"/>
                    <a:pt x="3699" y="379856"/>
                    <a:pt x="8467" y="402104"/>
                  </a:cubicBezTo>
                  <a:cubicBezTo>
                    <a:pt x="12207" y="419557"/>
                    <a:pt x="19756" y="435971"/>
                    <a:pt x="25400" y="452904"/>
                  </a:cubicBezTo>
                  <a:cubicBezTo>
                    <a:pt x="28222" y="461371"/>
                    <a:pt x="32117" y="469553"/>
                    <a:pt x="33867" y="478304"/>
                  </a:cubicBezTo>
                  <a:cubicBezTo>
                    <a:pt x="44083" y="529388"/>
                    <a:pt x="37782" y="506985"/>
                    <a:pt x="50800" y="546037"/>
                  </a:cubicBezTo>
                  <a:cubicBezTo>
                    <a:pt x="61791" y="622971"/>
                    <a:pt x="52957" y="586374"/>
                    <a:pt x="76200" y="656104"/>
                  </a:cubicBezTo>
                  <a:cubicBezTo>
                    <a:pt x="84045" y="679640"/>
                    <a:pt x="84094" y="687210"/>
                    <a:pt x="101600" y="706904"/>
                  </a:cubicBezTo>
                  <a:cubicBezTo>
                    <a:pt x="208385" y="827038"/>
                    <a:pt x="111743" y="718017"/>
                    <a:pt x="177800" y="774637"/>
                  </a:cubicBezTo>
                  <a:cubicBezTo>
                    <a:pt x="189922" y="785027"/>
                    <a:pt x="200378" y="797215"/>
                    <a:pt x="211667" y="808504"/>
                  </a:cubicBezTo>
                  <a:cubicBezTo>
                    <a:pt x="230393" y="827230"/>
                    <a:pt x="242212" y="835728"/>
                    <a:pt x="254000" y="859304"/>
                  </a:cubicBezTo>
                  <a:cubicBezTo>
                    <a:pt x="257991" y="867286"/>
                    <a:pt x="258476" y="876722"/>
                    <a:pt x="262467" y="884704"/>
                  </a:cubicBezTo>
                  <a:cubicBezTo>
                    <a:pt x="283158" y="926087"/>
                    <a:pt x="277228" y="892945"/>
                    <a:pt x="287867" y="935504"/>
                  </a:cubicBezTo>
                  <a:cubicBezTo>
                    <a:pt x="291357" y="949465"/>
                    <a:pt x="292843" y="963876"/>
                    <a:pt x="296333" y="977837"/>
                  </a:cubicBezTo>
                  <a:cubicBezTo>
                    <a:pt x="298498" y="986495"/>
                    <a:pt x="298489" y="996926"/>
                    <a:pt x="304800" y="1003237"/>
                  </a:cubicBezTo>
                  <a:cubicBezTo>
                    <a:pt x="311111" y="1009548"/>
                    <a:pt x="321733" y="1008882"/>
                    <a:pt x="330200" y="1011704"/>
                  </a:cubicBezTo>
                  <a:cubicBezTo>
                    <a:pt x="327378" y="1020171"/>
                    <a:pt x="326067" y="1029302"/>
                    <a:pt x="321733" y="1037104"/>
                  </a:cubicBezTo>
                  <a:cubicBezTo>
                    <a:pt x="311850" y="1054894"/>
                    <a:pt x="294303" y="1068597"/>
                    <a:pt x="287867" y="1087904"/>
                  </a:cubicBezTo>
                  <a:cubicBezTo>
                    <a:pt x="282290" y="1104636"/>
                    <a:pt x="277387" y="1126768"/>
                    <a:pt x="262467" y="1138704"/>
                  </a:cubicBezTo>
                  <a:cubicBezTo>
                    <a:pt x="255498" y="1144279"/>
                    <a:pt x="245534" y="1144349"/>
                    <a:pt x="237067" y="1147171"/>
                  </a:cubicBezTo>
                  <a:cubicBezTo>
                    <a:pt x="231422" y="1152815"/>
                    <a:pt x="224923" y="1157718"/>
                    <a:pt x="220133" y="1164104"/>
                  </a:cubicBezTo>
                  <a:cubicBezTo>
                    <a:pt x="207922" y="1180385"/>
                    <a:pt x="186267" y="1214904"/>
                    <a:pt x="186267" y="1214904"/>
                  </a:cubicBezTo>
                  <a:cubicBezTo>
                    <a:pt x="181899" y="1249850"/>
                    <a:pt x="192103" y="1280829"/>
                    <a:pt x="160867" y="1299571"/>
                  </a:cubicBezTo>
                  <a:cubicBezTo>
                    <a:pt x="153214" y="1304163"/>
                    <a:pt x="143934" y="1305215"/>
                    <a:pt x="135467" y="1308037"/>
                  </a:cubicBezTo>
                  <a:cubicBezTo>
                    <a:pt x="129822" y="1313682"/>
                    <a:pt x="124767" y="1319984"/>
                    <a:pt x="118533" y="1324971"/>
                  </a:cubicBezTo>
                  <a:cubicBezTo>
                    <a:pt x="110587" y="1331328"/>
                    <a:pt x="98526" y="1333275"/>
                    <a:pt x="93133" y="1341904"/>
                  </a:cubicBezTo>
                  <a:cubicBezTo>
                    <a:pt x="83673" y="1357040"/>
                    <a:pt x="81844" y="1375771"/>
                    <a:pt x="76200" y="1392704"/>
                  </a:cubicBezTo>
                  <a:cubicBezTo>
                    <a:pt x="73378" y="1401171"/>
                    <a:pt x="72683" y="1410678"/>
                    <a:pt x="67733" y="1418104"/>
                  </a:cubicBezTo>
                  <a:cubicBezTo>
                    <a:pt x="45850" y="1450930"/>
                    <a:pt x="54018" y="1433851"/>
                    <a:pt x="42333" y="1468904"/>
                  </a:cubicBezTo>
                  <a:cubicBezTo>
                    <a:pt x="45155" y="1508415"/>
                    <a:pt x="46425" y="1548068"/>
                    <a:pt x="50800" y="1587437"/>
                  </a:cubicBezTo>
                  <a:cubicBezTo>
                    <a:pt x="52085" y="1599002"/>
                    <a:pt x="57185" y="1609855"/>
                    <a:pt x="59267" y="1621304"/>
                  </a:cubicBezTo>
                  <a:cubicBezTo>
                    <a:pt x="62837" y="1640938"/>
                    <a:pt x="63246" y="1661126"/>
                    <a:pt x="67733" y="1680571"/>
                  </a:cubicBezTo>
                  <a:cubicBezTo>
                    <a:pt x="71747" y="1697963"/>
                    <a:pt x="79023" y="1714438"/>
                    <a:pt x="84667" y="1731371"/>
                  </a:cubicBezTo>
                  <a:cubicBezTo>
                    <a:pt x="87489" y="1739838"/>
                    <a:pt x="88182" y="1749345"/>
                    <a:pt x="93133" y="1756771"/>
                  </a:cubicBezTo>
                  <a:lnTo>
                    <a:pt x="110067" y="1782171"/>
                  </a:lnTo>
                  <a:cubicBezTo>
                    <a:pt x="128538" y="1837588"/>
                    <a:pt x="102883" y="1783198"/>
                    <a:pt x="143933" y="1816037"/>
                  </a:cubicBezTo>
                  <a:cubicBezTo>
                    <a:pt x="151879" y="1822394"/>
                    <a:pt x="155222" y="1832970"/>
                    <a:pt x="160867" y="1841437"/>
                  </a:cubicBezTo>
                  <a:cubicBezTo>
                    <a:pt x="184849" y="1913389"/>
                    <a:pt x="151401" y="1825661"/>
                    <a:pt x="186267" y="1883771"/>
                  </a:cubicBezTo>
                  <a:cubicBezTo>
                    <a:pt x="190859" y="1891424"/>
                    <a:pt x="190141" y="1901518"/>
                    <a:pt x="194733" y="1909171"/>
                  </a:cubicBezTo>
                  <a:cubicBezTo>
                    <a:pt x="206354" y="1928540"/>
                    <a:pt x="217090" y="1927912"/>
                    <a:pt x="237067" y="1934571"/>
                  </a:cubicBezTo>
                  <a:cubicBezTo>
                    <a:pt x="260109" y="2003704"/>
                    <a:pt x="235794" y="1923757"/>
                    <a:pt x="254000" y="2078504"/>
                  </a:cubicBezTo>
                  <a:cubicBezTo>
                    <a:pt x="255043" y="2087368"/>
                    <a:pt x="260015" y="2095323"/>
                    <a:pt x="262467" y="2103904"/>
                  </a:cubicBezTo>
                  <a:cubicBezTo>
                    <a:pt x="265664" y="2115093"/>
                    <a:pt x="267589" y="2126625"/>
                    <a:pt x="270933" y="2137771"/>
                  </a:cubicBezTo>
                  <a:cubicBezTo>
                    <a:pt x="276062" y="2154868"/>
                    <a:pt x="282223" y="2171638"/>
                    <a:pt x="287867" y="2188571"/>
                  </a:cubicBezTo>
                  <a:lnTo>
                    <a:pt x="296333" y="2213971"/>
                  </a:lnTo>
                  <a:cubicBezTo>
                    <a:pt x="299155" y="2222438"/>
                    <a:pt x="302635" y="2230713"/>
                    <a:pt x="304800" y="2239371"/>
                  </a:cubicBezTo>
                  <a:cubicBezTo>
                    <a:pt x="307622" y="2250660"/>
                    <a:pt x="309923" y="2262092"/>
                    <a:pt x="313267" y="2273237"/>
                  </a:cubicBezTo>
                  <a:cubicBezTo>
                    <a:pt x="318396" y="2290333"/>
                    <a:pt x="325871" y="2306721"/>
                    <a:pt x="330200" y="2324037"/>
                  </a:cubicBezTo>
                  <a:cubicBezTo>
                    <a:pt x="342995" y="2375217"/>
                    <a:pt x="334989" y="2346870"/>
                    <a:pt x="355600" y="2408704"/>
                  </a:cubicBezTo>
                  <a:lnTo>
                    <a:pt x="364067" y="2434104"/>
                  </a:lnTo>
                  <a:lnTo>
                    <a:pt x="372533" y="2459504"/>
                  </a:lnTo>
                  <a:cubicBezTo>
                    <a:pt x="377313" y="2492964"/>
                    <a:pt x="381212" y="2528084"/>
                    <a:pt x="389467" y="2561104"/>
                  </a:cubicBezTo>
                  <a:cubicBezTo>
                    <a:pt x="391631" y="2569762"/>
                    <a:pt x="393341" y="2578851"/>
                    <a:pt x="397933" y="2586504"/>
                  </a:cubicBezTo>
                  <a:cubicBezTo>
                    <a:pt x="402040" y="2593349"/>
                    <a:pt x="409880" y="2597204"/>
                    <a:pt x="414867" y="2603437"/>
                  </a:cubicBezTo>
                  <a:cubicBezTo>
                    <a:pt x="436754" y="2630796"/>
                    <a:pt x="430726" y="2639410"/>
                    <a:pt x="465667" y="2662704"/>
                  </a:cubicBezTo>
                  <a:cubicBezTo>
                    <a:pt x="474134" y="2668348"/>
                    <a:pt x="483121" y="2673280"/>
                    <a:pt x="491067" y="2679637"/>
                  </a:cubicBezTo>
                  <a:cubicBezTo>
                    <a:pt x="504191" y="2690136"/>
                    <a:pt x="517599" y="2707304"/>
                    <a:pt x="524933" y="2721971"/>
                  </a:cubicBezTo>
                  <a:cubicBezTo>
                    <a:pt x="528924" y="2729953"/>
                    <a:pt x="530578" y="2738904"/>
                    <a:pt x="533400" y="2747371"/>
                  </a:cubicBezTo>
                  <a:cubicBezTo>
                    <a:pt x="530636" y="2763954"/>
                    <a:pt x="521536" y="2821919"/>
                    <a:pt x="516467" y="2840504"/>
                  </a:cubicBezTo>
                  <a:cubicBezTo>
                    <a:pt x="511771" y="2857724"/>
                    <a:pt x="503862" y="2873987"/>
                    <a:pt x="499533" y="2891304"/>
                  </a:cubicBezTo>
                  <a:cubicBezTo>
                    <a:pt x="496711" y="2902593"/>
                    <a:pt x="494264" y="2913982"/>
                    <a:pt x="491067" y="2925171"/>
                  </a:cubicBezTo>
                  <a:cubicBezTo>
                    <a:pt x="488615" y="2933752"/>
                    <a:pt x="485052" y="2941990"/>
                    <a:pt x="482600" y="2950571"/>
                  </a:cubicBezTo>
                  <a:cubicBezTo>
                    <a:pt x="479403" y="2961759"/>
                    <a:pt x="477477" y="2973292"/>
                    <a:pt x="474133" y="2984437"/>
                  </a:cubicBezTo>
                  <a:cubicBezTo>
                    <a:pt x="469004" y="3001533"/>
                    <a:pt x="460134" y="3017631"/>
                    <a:pt x="457200" y="3035237"/>
                  </a:cubicBezTo>
                  <a:cubicBezTo>
                    <a:pt x="451556" y="3069104"/>
                    <a:pt x="448594" y="3103528"/>
                    <a:pt x="440267" y="3136837"/>
                  </a:cubicBezTo>
                  <a:cubicBezTo>
                    <a:pt x="437445" y="3148126"/>
                    <a:pt x="436384" y="3160008"/>
                    <a:pt x="431800" y="3170704"/>
                  </a:cubicBezTo>
                  <a:cubicBezTo>
                    <a:pt x="417006" y="3205223"/>
                    <a:pt x="379382" y="3220912"/>
                    <a:pt x="364067" y="3255371"/>
                  </a:cubicBezTo>
                  <a:cubicBezTo>
                    <a:pt x="356818" y="3271682"/>
                    <a:pt x="352777" y="3289238"/>
                    <a:pt x="347133" y="3306171"/>
                  </a:cubicBezTo>
                  <a:cubicBezTo>
                    <a:pt x="336193" y="3338992"/>
                    <a:pt x="328094" y="3361136"/>
                    <a:pt x="321733" y="3399304"/>
                  </a:cubicBezTo>
                  <a:cubicBezTo>
                    <a:pt x="318481" y="3418820"/>
                    <a:pt x="315223" y="3454659"/>
                    <a:pt x="304800" y="3475504"/>
                  </a:cubicBezTo>
                  <a:cubicBezTo>
                    <a:pt x="300249" y="3484605"/>
                    <a:pt x="293511" y="3492437"/>
                    <a:pt x="287867" y="3500904"/>
                  </a:cubicBezTo>
                  <a:cubicBezTo>
                    <a:pt x="269140" y="3575809"/>
                    <a:pt x="265029" y="3556050"/>
                    <a:pt x="279400" y="3627904"/>
                  </a:cubicBezTo>
                  <a:cubicBezTo>
                    <a:pt x="281150" y="3636655"/>
                    <a:pt x="283876" y="3645322"/>
                    <a:pt x="287867" y="3653304"/>
                  </a:cubicBezTo>
                  <a:cubicBezTo>
                    <a:pt x="292418" y="3662405"/>
                    <a:pt x="300249" y="3669603"/>
                    <a:pt x="304800" y="3678704"/>
                  </a:cubicBezTo>
                  <a:cubicBezTo>
                    <a:pt x="308791" y="3686686"/>
                    <a:pt x="309276" y="3696122"/>
                    <a:pt x="313267" y="3704104"/>
                  </a:cubicBezTo>
                  <a:cubicBezTo>
                    <a:pt x="317818" y="3713205"/>
                    <a:pt x="325649" y="3720403"/>
                    <a:pt x="330200" y="3729504"/>
                  </a:cubicBezTo>
                  <a:cubicBezTo>
                    <a:pt x="334191" y="3737486"/>
                    <a:pt x="333092" y="3747935"/>
                    <a:pt x="338667" y="3754904"/>
                  </a:cubicBezTo>
                  <a:cubicBezTo>
                    <a:pt x="345024" y="3762850"/>
                    <a:pt x="355600" y="3766193"/>
                    <a:pt x="364067" y="3771837"/>
                  </a:cubicBezTo>
                  <a:cubicBezTo>
                    <a:pt x="369711" y="3783126"/>
                    <a:pt x="372920" y="3796008"/>
                    <a:pt x="381000" y="3805704"/>
                  </a:cubicBezTo>
                  <a:cubicBezTo>
                    <a:pt x="387514" y="3813521"/>
                    <a:pt x="398454" y="3816280"/>
                    <a:pt x="406400" y="3822637"/>
                  </a:cubicBezTo>
                  <a:cubicBezTo>
                    <a:pt x="412633" y="3827624"/>
                    <a:pt x="416488" y="3835464"/>
                    <a:pt x="423333" y="3839571"/>
                  </a:cubicBezTo>
                  <a:cubicBezTo>
                    <a:pt x="442458" y="3851046"/>
                    <a:pt x="496265" y="3854157"/>
                    <a:pt x="508000" y="3856504"/>
                  </a:cubicBezTo>
                  <a:cubicBezTo>
                    <a:pt x="555749" y="3866054"/>
                    <a:pt x="564639" y="3869739"/>
                    <a:pt x="601133" y="3881904"/>
                  </a:cubicBezTo>
                  <a:cubicBezTo>
                    <a:pt x="642195" y="3922966"/>
                    <a:pt x="621716" y="3906915"/>
                    <a:pt x="660400" y="3932704"/>
                  </a:cubicBezTo>
                  <a:lnTo>
                    <a:pt x="711200" y="4008904"/>
                  </a:lnTo>
                  <a:cubicBezTo>
                    <a:pt x="716844" y="4017371"/>
                    <a:pt x="720938" y="4027109"/>
                    <a:pt x="728133" y="4034304"/>
                  </a:cubicBezTo>
                  <a:lnTo>
                    <a:pt x="770467" y="4076637"/>
                  </a:lnTo>
                  <a:cubicBezTo>
                    <a:pt x="773289" y="4085104"/>
                    <a:pt x="774341" y="4094384"/>
                    <a:pt x="778933" y="4102037"/>
                  </a:cubicBezTo>
                  <a:cubicBezTo>
                    <a:pt x="786272" y="4114269"/>
                    <a:pt x="824079" y="4140131"/>
                    <a:pt x="829733" y="4144371"/>
                  </a:cubicBezTo>
                  <a:cubicBezTo>
                    <a:pt x="838675" y="4171197"/>
                    <a:pt x="836377" y="4171726"/>
                    <a:pt x="855133" y="4195171"/>
                  </a:cubicBezTo>
                  <a:cubicBezTo>
                    <a:pt x="878060" y="4223829"/>
                    <a:pt x="889050" y="4212257"/>
                    <a:pt x="905933" y="4262904"/>
                  </a:cubicBezTo>
                  <a:cubicBezTo>
                    <a:pt x="911510" y="4279636"/>
                    <a:pt x="916413" y="4301768"/>
                    <a:pt x="931333" y="4313704"/>
                  </a:cubicBezTo>
                  <a:cubicBezTo>
                    <a:pt x="938302" y="4319279"/>
                    <a:pt x="948266" y="4319349"/>
                    <a:pt x="956733" y="4322171"/>
                  </a:cubicBezTo>
                  <a:cubicBezTo>
                    <a:pt x="997629" y="4363065"/>
                    <a:pt x="945652" y="4313304"/>
                    <a:pt x="999067" y="4356037"/>
                  </a:cubicBezTo>
                  <a:cubicBezTo>
                    <a:pt x="1005300" y="4361024"/>
                    <a:pt x="1008860" y="4369401"/>
                    <a:pt x="1016000" y="4372971"/>
                  </a:cubicBezTo>
                  <a:cubicBezTo>
                    <a:pt x="1031965" y="4380954"/>
                    <a:pt x="1049867" y="4384260"/>
                    <a:pt x="1066800" y="4389904"/>
                  </a:cubicBezTo>
                  <a:lnTo>
                    <a:pt x="1117600" y="4406837"/>
                  </a:lnTo>
                  <a:lnTo>
                    <a:pt x="1168400" y="4423771"/>
                  </a:lnTo>
                  <a:lnTo>
                    <a:pt x="1193800" y="4432237"/>
                  </a:lnTo>
                  <a:cubicBezTo>
                    <a:pt x="1202267" y="4440704"/>
                    <a:pt x="1208804" y="4451696"/>
                    <a:pt x="1219200" y="4457637"/>
                  </a:cubicBezTo>
                  <a:cubicBezTo>
                    <a:pt x="1229303" y="4463410"/>
                    <a:pt x="1242371" y="4461520"/>
                    <a:pt x="1253067" y="4466104"/>
                  </a:cubicBezTo>
                  <a:cubicBezTo>
                    <a:pt x="1262420" y="4470112"/>
                    <a:pt x="1269366" y="4478486"/>
                    <a:pt x="1278467" y="4483037"/>
                  </a:cubicBezTo>
                  <a:cubicBezTo>
                    <a:pt x="1286449" y="4487028"/>
                    <a:pt x="1295885" y="4487513"/>
                    <a:pt x="1303867" y="4491504"/>
                  </a:cubicBezTo>
                  <a:cubicBezTo>
                    <a:pt x="1312968" y="4496055"/>
                    <a:pt x="1320166" y="4503886"/>
                    <a:pt x="1329267" y="4508437"/>
                  </a:cubicBezTo>
                  <a:cubicBezTo>
                    <a:pt x="1342861" y="4515234"/>
                    <a:pt x="1358006" y="4518574"/>
                    <a:pt x="1371600" y="4525371"/>
                  </a:cubicBezTo>
                  <a:cubicBezTo>
                    <a:pt x="1380701" y="4529922"/>
                    <a:pt x="1386975" y="4540561"/>
                    <a:pt x="1397000" y="4542304"/>
                  </a:cubicBezTo>
                  <a:cubicBezTo>
                    <a:pt x="1452887" y="4552023"/>
                    <a:pt x="1566333" y="4559237"/>
                    <a:pt x="1566333" y="4559237"/>
                  </a:cubicBezTo>
                  <a:cubicBezTo>
                    <a:pt x="1602054" y="4571144"/>
                    <a:pt x="1611598" y="4576171"/>
                    <a:pt x="1659467" y="4576171"/>
                  </a:cubicBezTo>
                  <a:cubicBezTo>
                    <a:pt x="1687830" y="4576171"/>
                    <a:pt x="1715911" y="4570526"/>
                    <a:pt x="1744133" y="4567704"/>
                  </a:cubicBezTo>
                  <a:cubicBezTo>
                    <a:pt x="1746955" y="4553593"/>
                    <a:pt x="1748814" y="4539254"/>
                    <a:pt x="1752600" y="4525371"/>
                  </a:cubicBezTo>
                  <a:cubicBezTo>
                    <a:pt x="1757296" y="4508151"/>
                    <a:pt x="1769533" y="4474571"/>
                    <a:pt x="1769533" y="4474571"/>
                  </a:cubicBezTo>
                  <a:cubicBezTo>
                    <a:pt x="1764474" y="4449271"/>
                    <a:pt x="1758588" y="4391899"/>
                    <a:pt x="1727200" y="4381437"/>
                  </a:cubicBezTo>
                  <a:lnTo>
                    <a:pt x="1701800" y="4372971"/>
                  </a:lnTo>
                  <a:cubicBezTo>
                    <a:pt x="1696156" y="4367326"/>
                    <a:pt x="1688974" y="4362882"/>
                    <a:pt x="1684867" y="4356037"/>
                  </a:cubicBezTo>
                  <a:cubicBezTo>
                    <a:pt x="1680275" y="4348384"/>
                    <a:pt x="1681975" y="4337606"/>
                    <a:pt x="1676400" y="4330637"/>
                  </a:cubicBezTo>
                  <a:cubicBezTo>
                    <a:pt x="1670043" y="4322691"/>
                    <a:pt x="1658726" y="4320326"/>
                    <a:pt x="1651000" y="4313704"/>
                  </a:cubicBezTo>
                  <a:cubicBezTo>
                    <a:pt x="1566544" y="4241313"/>
                    <a:pt x="1676561" y="4319456"/>
                    <a:pt x="1566333" y="4245971"/>
                  </a:cubicBezTo>
                  <a:lnTo>
                    <a:pt x="1515533" y="4212104"/>
                  </a:lnTo>
                  <a:lnTo>
                    <a:pt x="1490133" y="4195171"/>
                  </a:lnTo>
                  <a:cubicBezTo>
                    <a:pt x="1484489" y="4186704"/>
                    <a:pt x="1479557" y="4177717"/>
                    <a:pt x="1473200" y="4169771"/>
                  </a:cubicBezTo>
                  <a:cubicBezTo>
                    <a:pt x="1468213" y="4163538"/>
                    <a:pt x="1460374" y="4159682"/>
                    <a:pt x="1456267" y="4152837"/>
                  </a:cubicBezTo>
                  <a:cubicBezTo>
                    <a:pt x="1417504" y="4088232"/>
                    <a:pt x="1494000" y="4175399"/>
                    <a:pt x="1422400" y="4093571"/>
                  </a:cubicBezTo>
                  <a:cubicBezTo>
                    <a:pt x="1411887" y="4081556"/>
                    <a:pt x="1399822" y="4070993"/>
                    <a:pt x="1388533" y="4059704"/>
                  </a:cubicBezTo>
                  <a:cubicBezTo>
                    <a:pt x="1380066" y="4051237"/>
                    <a:pt x="1373096" y="4040946"/>
                    <a:pt x="1363133" y="4034304"/>
                  </a:cubicBezTo>
                  <a:cubicBezTo>
                    <a:pt x="1354666" y="4028660"/>
                    <a:pt x="1345391" y="4024072"/>
                    <a:pt x="1337733" y="4017371"/>
                  </a:cubicBezTo>
                  <a:cubicBezTo>
                    <a:pt x="1268095" y="3956437"/>
                    <a:pt x="1316724" y="3997457"/>
                    <a:pt x="1278467" y="3949637"/>
                  </a:cubicBezTo>
                  <a:cubicBezTo>
                    <a:pt x="1273480" y="3943404"/>
                    <a:pt x="1266323" y="3939090"/>
                    <a:pt x="1261533" y="3932704"/>
                  </a:cubicBezTo>
                  <a:cubicBezTo>
                    <a:pt x="1249322" y="3916423"/>
                    <a:pt x="1238956" y="3898837"/>
                    <a:pt x="1227667" y="3881904"/>
                  </a:cubicBezTo>
                  <a:cubicBezTo>
                    <a:pt x="1227662" y="3881897"/>
                    <a:pt x="1193804" y="3831112"/>
                    <a:pt x="1193800" y="3831104"/>
                  </a:cubicBezTo>
                  <a:cubicBezTo>
                    <a:pt x="1188156" y="3819815"/>
                    <a:pt x="1181839" y="3808838"/>
                    <a:pt x="1176867" y="3797237"/>
                  </a:cubicBezTo>
                  <a:cubicBezTo>
                    <a:pt x="1173351" y="3789034"/>
                    <a:pt x="1172391" y="3779819"/>
                    <a:pt x="1168400" y="3771837"/>
                  </a:cubicBezTo>
                  <a:cubicBezTo>
                    <a:pt x="1163849" y="3762736"/>
                    <a:pt x="1155600" y="3755736"/>
                    <a:pt x="1151467" y="3746437"/>
                  </a:cubicBezTo>
                  <a:cubicBezTo>
                    <a:pt x="1123981" y="3684594"/>
                    <a:pt x="1155331" y="3702569"/>
                    <a:pt x="1109133" y="3687171"/>
                  </a:cubicBezTo>
                  <a:cubicBezTo>
                    <a:pt x="1079579" y="3657615"/>
                    <a:pt x="1094725" y="3677810"/>
                    <a:pt x="1075267" y="3619437"/>
                  </a:cubicBezTo>
                  <a:lnTo>
                    <a:pt x="1066800" y="3594037"/>
                  </a:lnTo>
                  <a:cubicBezTo>
                    <a:pt x="1069622" y="3585570"/>
                    <a:pt x="1069692" y="3575606"/>
                    <a:pt x="1075267" y="3568637"/>
                  </a:cubicBezTo>
                  <a:cubicBezTo>
                    <a:pt x="1081624" y="3560691"/>
                    <a:pt x="1093472" y="3558899"/>
                    <a:pt x="1100667" y="3551704"/>
                  </a:cubicBezTo>
                  <a:cubicBezTo>
                    <a:pt x="1107862" y="3544509"/>
                    <a:pt x="1111956" y="3534771"/>
                    <a:pt x="1117600" y="3526304"/>
                  </a:cubicBezTo>
                  <a:cubicBezTo>
                    <a:pt x="1122726" y="3495551"/>
                    <a:pt x="1136235" y="3411132"/>
                    <a:pt x="1143000" y="3390837"/>
                  </a:cubicBezTo>
                  <a:lnTo>
                    <a:pt x="1168400" y="3314637"/>
                  </a:lnTo>
                  <a:lnTo>
                    <a:pt x="1176867" y="3289237"/>
                  </a:lnTo>
                  <a:cubicBezTo>
                    <a:pt x="1179689" y="3258193"/>
                    <a:pt x="1180925" y="3226963"/>
                    <a:pt x="1185333" y="3196104"/>
                  </a:cubicBezTo>
                  <a:cubicBezTo>
                    <a:pt x="1190208" y="3161979"/>
                    <a:pt x="1196614" y="3177071"/>
                    <a:pt x="1210733" y="3145304"/>
                  </a:cubicBezTo>
                  <a:cubicBezTo>
                    <a:pt x="1217982" y="3128993"/>
                    <a:pt x="1222023" y="3111437"/>
                    <a:pt x="1227667" y="3094504"/>
                  </a:cubicBezTo>
                  <a:cubicBezTo>
                    <a:pt x="1227669" y="3094499"/>
                    <a:pt x="1244597" y="3043708"/>
                    <a:pt x="1244600" y="3043704"/>
                  </a:cubicBezTo>
                  <a:cubicBezTo>
                    <a:pt x="1250244" y="3035237"/>
                    <a:pt x="1255176" y="3026250"/>
                    <a:pt x="1261533" y="3018304"/>
                  </a:cubicBezTo>
                  <a:cubicBezTo>
                    <a:pt x="1266520" y="3012071"/>
                    <a:pt x="1273480" y="3007604"/>
                    <a:pt x="1278467" y="3001371"/>
                  </a:cubicBezTo>
                  <a:cubicBezTo>
                    <a:pt x="1284824" y="2993425"/>
                    <a:pt x="1287454" y="2982328"/>
                    <a:pt x="1295400" y="2975971"/>
                  </a:cubicBezTo>
                  <a:cubicBezTo>
                    <a:pt x="1302369" y="2970396"/>
                    <a:pt x="1312818" y="2971495"/>
                    <a:pt x="1320800" y="2967504"/>
                  </a:cubicBezTo>
                  <a:cubicBezTo>
                    <a:pt x="1329901" y="2962953"/>
                    <a:pt x="1337099" y="2955122"/>
                    <a:pt x="1346200" y="2950571"/>
                  </a:cubicBezTo>
                  <a:cubicBezTo>
                    <a:pt x="1354182" y="2946580"/>
                    <a:pt x="1363618" y="2946095"/>
                    <a:pt x="1371600" y="2942104"/>
                  </a:cubicBezTo>
                  <a:cubicBezTo>
                    <a:pt x="1380701" y="2937553"/>
                    <a:pt x="1387254" y="2928095"/>
                    <a:pt x="1397000" y="2925171"/>
                  </a:cubicBezTo>
                  <a:cubicBezTo>
                    <a:pt x="1416115" y="2919437"/>
                    <a:pt x="1436511" y="2919526"/>
                    <a:pt x="1456267" y="2916704"/>
                  </a:cubicBezTo>
                  <a:lnTo>
                    <a:pt x="1481667" y="2840504"/>
                  </a:lnTo>
                  <a:cubicBezTo>
                    <a:pt x="1484489" y="2832037"/>
                    <a:pt x="1481382" y="2816854"/>
                    <a:pt x="1490133" y="2815104"/>
                  </a:cubicBezTo>
                  <a:cubicBezTo>
                    <a:pt x="1512852" y="2810560"/>
                    <a:pt x="1564853" y="2801980"/>
                    <a:pt x="1583267" y="2789704"/>
                  </a:cubicBezTo>
                  <a:cubicBezTo>
                    <a:pt x="1615309" y="2768343"/>
                    <a:pt x="1601472" y="2779966"/>
                    <a:pt x="1625600" y="2755837"/>
                  </a:cubicBezTo>
                  <a:cubicBezTo>
                    <a:pt x="1628422" y="2747370"/>
                    <a:pt x="1628492" y="2737406"/>
                    <a:pt x="1634067" y="2730437"/>
                  </a:cubicBezTo>
                  <a:cubicBezTo>
                    <a:pt x="1649994" y="2710529"/>
                    <a:pt x="1679819" y="2708419"/>
                    <a:pt x="1701800" y="2705037"/>
                  </a:cubicBezTo>
                  <a:cubicBezTo>
                    <a:pt x="1835076" y="2684533"/>
                    <a:pt x="1714799" y="2707518"/>
                    <a:pt x="1811867" y="2688104"/>
                  </a:cubicBezTo>
                  <a:cubicBezTo>
                    <a:pt x="1841733" y="2668193"/>
                    <a:pt x="1836645" y="2679094"/>
                    <a:pt x="1845733" y="2645771"/>
                  </a:cubicBezTo>
                  <a:cubicBezTo>
                    <a:pt x="1851856" y="2623318"/>
                    <a:pt x="1862667" y="2578037"/>
                    <a:pt x="1862667" y="2578037"/>
                  </a:cubicBezTo>
                  <a:cubicBezTo>
                    <a:pt x="1865489" y="2546993"/>
                    <a:pt x="1867013" y="2515803"/>
                    <a:pt x="1871133" y="2484904"/>
                  </a:cubicBezTo>
                  <a:cubicBezTo>
                    <a:pt x="1872671" y="2473370"/>
                    <a:pt x="1877076" y="2462396"/>
                    <a:pt x="1879600" y="2451037"/>
                  </a:cubicBezTo>
                  <a:cubicBezTo>
                    <a:pt x="1882722" y="2436989"/>
                    <a:pt x="1884281" y="2422587"/>
                    <a:pt x="1888067" y="2408704"/>
                  </a:cubicBezTo>
                  <a:cubicBezTo>
                    <a:pt x="1892763" y="2391484"/>
                    <a:pt x="1888067" y="2363548"/>
                    <a:pt x="1905000" y="2357904"/>
                  </a:cubicBezTo>
                  <a:lnTo>
                    <a:pt x="1955800" y="2340971"/>
                  </a:lnTo>
                  <a:cubicBezTo>
                    <a:pt x="1967089" y="2329682"/>
                    <a:pt x="1984618" y="2322250"/>
                    <a:pt x="1989667" y="2307104"/>
                  </a:cubicBezTo>
                  <a:lnTo>
                    <a:pt x="2015067" y="2230904"/>
                  </a:lnTo>
                  <a:cubicBezTo>
                    <a:pt x="2015067" y="2230903"/>
                    <a:pt x="2031998" y="2180105"/>
                    <a:pt x="2032000" y="2180104"/>
                  </a:cubicBezTo>
                  <a:cubicBezTo>
                    <a:pt x="2095844" y="2158822"/>
                    <a:pt x="2017148" y="2187530"/>
                    <a:pt x="2082800" y="2154704"/>
                  </a:cubicBezTo>
                  <a:cubicBezTo>
                    <a:pt x="2090782" y="2150713"/>
                    <a:pt x="2099733" y="2149059"/>
                    <a:pt x="2108200" y="2146237"/>
                  </a:cubicBezTo>
                  <a:cubicBezTo>
                    <a:pt x="2116667" y="2137770"/>
                    <a:pt x="2124402" y="2128502"/>
                    <a:pt x="2133600" y="2120837"/>
                  </a:cubicBezTo>
                  <a:cubicBezTo>
                    <a:pt x="2194223" y="2070318"/>
                    <a:pt x="2231322" y="2107348"/>
                    <a:pt x="2336800" y="2112371"/>
                  </a:cubicBezTo>
                  <a:cubicBezTo>
                    <a:pt x="2348089" y="2115193"/>
                    <a:pt x="2359478" y="2117640"/>
                    <a:pt x="2370667" y="2120837"/>
                  </a:cubicBezTo>
                  <a:cubicBezTo>
                    <a:pt x="2379248" y="2123289"/>
                    <a:pt x="2387142" y="2129304"/>
                    <a:pt x="2396067" y="2129304"/>
                  </a:cubicBezTo>
                  <a:cubicBezTo>
                    <a:pt x="2410457" y="2129304"/>
                    <a:pt x="2424289" y="2123659"/>
                    <a:pt x="2438400" y="2120837"/>
                  </a:cubicBezTo>
                  <a:cubicBezTo>
                    <a:pt x="2459013" y="2058998"/>
                    <a:pt x="2438017" y="2065708"/>
                    <a:pt x="2489200" y="2078504"/>
                  </a:cubicBezTo>
                  <a:cubicBezTo>
                    <a:pt x="2492022" y="2070037"/>
                    <a:pt x="2495917" y="2061855"/>
                    <a:pt x="2497667" y="2053104"/>
                  </a:cubicBezTo>
                  <a:cubicBezTo>
                    <a:pt x="2501581" y="2033535"/>
                    <a:pt x="2493357" y="2009168"/>
                    <a:pt x="2506133" y="1993837"/>
                  </a:cubicBezTo>
                  <a:cubicBezTo>
                    <a:pt x="2513582" y="1984898"/>
                    <a:pt x="2528711" y="1999482"/>
                    <a:pt x="2540000" y="2002304"/>
                  </a:cubicBezTo>
                  <a:cubicBezTo>
                    <a:pt x="2548845" y="2008201"/>
                    <a:pt x="2576779" y="2030041"/>
                    <a:pt x="2590800" y="2027704"/>
                  </a:cubicBezTo>
                  <a:cubicBezTo>
                    <a:pt x="2618119" y="2023151"/>
                    <a:pt x="2626836" y="1984648"/>
                    <a:pt x="2650067" y="1976904"/>
                  </a:cubicBezTo>
                  <a:lnTo>
                    <a:pt x="2675467" y="1968437"/>
                  </a:lnTo>
                  <a:cubicBezTo>
                    <a:pt x="2679571" y="1956123"/>
                    <a:pt x="2693939" y="1929951"/>
                    <a:pt x="2675467" y="1917637"/>
                  </a:cubicBezTo>
                  <a:cubicBezTo>
                    <a:pt x="2663493" y="1909655"/>
                    <a:pt x="2647244" y="1911993"/>
                    <a:pt x="2633133" y="1909171"/>
                  </a:cubicBezTo>
                  <a:cubicBezTo>
                    <a:pt x="2636156" y="1897081"/>
                    <a:pt x="2652912" y="1826378"/>
                    <a:pt x="2658533" y="1824504"/>
                  </a:cubicBezTo>
                  <a:cubicBezTo>
                    <a:pt x="2667000" y="1821682"/>
                    <a:pt x="2675275" y="1818201"/>
                    <a:pt x="2683933" y="1816037"/>
                  </a:cubicBezTo>
                  <a:cubicBezTo>
                    <a:pt x="2703262" y="1811205"/>
                    <a:pt x="2732309" y="1808783"/>
                    <a:pt x="2751667" y="1799104"/>
                  </a:cubicBezTo>
                  <a:cubicBezTo>
                    <a:pt x="2760768" y="1794553"/>
                    <a:pt x="2767714" y="1786179"/>
                    <a:pt x="2777067" y="1782171"/>
                  </a:cubicBezTo>
                  <a:cubicBezTo>
                    <a:pt x="2787762" y="1777587"/>
                    <a:pt x="2799745" y="1776901"/>
                    <a:pt x="2810933" y="1773704"/>
                  </a:cubicBezTo>
                  <a:cubicBezTo>
                    <a:pt x="2819514" y="1771252"/>
                    <a:pt x="2827866" y="1768059"/>
                    <a:pt x="2836333" y="1765237"/>
                  </a:cubicBezTo>
                  <a:cubicBezTo>
                    <a:pt x="2841978" y="1759593"/>
                    <a:pt x="2847034" y="1753291"/>
                    <a:pt x="2853267" y="1748304"/>
                  </a:cubicBezTo>
                  <a:cubicBezTo>
                    <a:pt x="2861213" y="1741947"/>
                    <a:pt x="2872310" y="1739317"/>
                    <a:pt x="2878667" y="1731371"/>
                  </a:cubicBezTo>
                  <a:cubicBezTo>
                    <a:pt x="2913961" y="1687252"/>
                    <a:pt x="2835678" y="1712054"/>
                    <a:pt x="2921000" y="1655171"/>
                  </a:cubicBezTo>
                  <a:cubicBezTo>
                    <a:pt x="2929467" y="1649526"/>
                    <a:pt x="2937101" y="1642370"/>
                    <a:pt x="2946400" y="1638237"/>
                  </a:cubicBezTo>
                  <a:cubicBezTo>
                    <a:pt x="3037086" y="1597932"/>
                    <a:pt x="2965114" y="1642695"/>
                    <a:pt x="3022600" y="1604371"/>
                  </a:cubicBezTo>
                  <a:cubicBezTo>
                    <a:pt x="3025422" y="1595904"/>
                    <a:pt x="3031067" y="1587896"/>
                    <a:pt x="3031067" y="1578971"/>
                  </a:cubicBezTo>
                  <a:cubicBezTo>
                    <a:pt x="3031067" y="1522055"/>
                    <a:pt x="2988293" y="1590544"/>
                    <a:pt x="3031067" y="1494304"/>
                  </a:cubicBezTo>
                  <a:cubicBezTo>
                    <a:pt x="3035200" y="1485005"/>
                    <a:pt x="3048000" y="1483015"/>
                    <a:pt x="3056467" y="1477371"/>
                  </a:cubicBezTo>
                  <a:cubicBezTo>
                    <a:pt x="3062111" y="1468904"/>
                    <a:pt x="3069267" y="1461270"/>
                    <a:pt x="3073400" y="1451971"/>
                  </a:cubicBezTo>
                  <a:cubicBezTo>
                    <a:pt x="3085178" y="1425471"/>
                    <a:pt x="3091764" y="1395449"/>
                    <a:pt x="3098800" y="1367304"/>
                  </a:cubicBezTo>
                  <a:cubicBezTo>
                    <a:pt x="3095978" y="1293926"/>
                    <a:pt x="3095061" y="1220451"/>
                    <a:pt x="3090333" y="1147171"/>
                  </a:cubicBezTo>
                  <a:cubicBezTo>
                    <a:pt x="3087619" y="1105103"/>
                    <a:pt x="3081765" y="1112897"/>
                    <a:pt x="3073400" y="1079437"/>
                  </a:cubicBezTo>
                  <a:cubicBezTo>
                    <a:pt x="3069910" y="1065476"/>
                    <a:pt x="3067755" y="1051215"/>
                    <a:pt x="3064933" y="1037104"/>
                  </a:cubicBezTo>
                  <a:cubicBezTo>
                    <a:pt x="3062111" y="997593"/>
                    <a:pt x="3056467" y="958183"/>
                    <a:pt x="3056467" y="918571"/>
                  </a:cubicBezTo>
                  <a:cubicBezTo>
                    <a:pt x="3056467" y="870510"/>
                    <a:pt x="3060582" y="822501"/>
                    <a:pt x="3064933" y="774637"/>
                  </a:cubicBezTo>
                  <a:cubicBezTo>
                    <a:pt x="3066468" y="757748"/>
                    <a:pt x="3077360" y="716464"/>
                    <a:pt x="3081867" y="698437"/>
                  </a:cubicBezTo>
                  <a:cubicBezTo>
                    <a:pt x="3084689" y="675859"/>
                    <a:pt x="3090333" y="653457"/>
                    <a:pt x="3090333" y="630704"/>
                  </a:cubicBezTo>
                  <a:cubicBezTo>
                    <a:pt x="3090333" y="616314"/>
                    <a:pt x="3095094" y="594040"/>
                    <a:pt x="3081867" y="588371"/>
                  </a:cubicBezTo>
                  <a:cubicBezTo>
                    <a:pt x="3048045" y="573876"/>
                    <a:pt x="3008489" y="582726"/>
                    <a:pt x="2971800" y="579904"/>
                  </a:cubicBezTo>
                  <a:lnTo>
                    <a:pt x="2895600" y="554504"/>
                  </a:lnTo>
                  <a:cubicBezTo>
                    <a:pt x="2895593" y="554502"/>
                    <a:pt x="2844808" y="537572"/>
                    <a:pt x="2844800" y="537571"/>
                  </a:cubicBezTo>
                  <a:cubicBezTo>
                    <a:pt x="2827867" y="534749"/>
                    <a:pt x="2810654" y="533268"/>
                    <a:pt x="2794000" y="529104"/>
                  </a:cubicBezTo>
                  <a:cubicBezTo>
                    <a:pt x="2776684" y="524775"/>
                    <a:pt x="2760133" y="517815"/>
                    <a:pt x="2743200" y="512171"/>
                  </a:cubicBezTo>
                  <a:lnTo>
                    <a:pt x="2692400" y="495237"/>
                  </a:lnTo>
                  <a:cubicBezTo>
                    <a:pt x="2683933" y="492415"/>
                    <a:pt x="2675918" y="487114"/>
                    <a:pt x="2667000" y="486771"/>
                  </a:cubicBezTo>
                  <a:lnTo>
                    <a:pt x="2446867" y="478304"/>
                  </a:lnTo>
                  <a:cubicBezTo>
                    <a:pt x="2389481" y="459175"/>
                    <a:pt x="2459492" y="480829"/>
                    <a:pt x="2362200" y="461371"/>
                  </a:cubicBezTo>
                  <a:cubicBezTo>
                    <a:pt x="2339379" y="456807"/>
                    <a:pt x="2317045" y="450081"/>
                    <a:pt x="2294467" y="444437"/>
                  </a:cubicBezTo>
                  <a:cubicBezTo>
                    <a:pt x="2283178" y="441615"/>
                    <a:pt x="2272010" y="438253"/>
                    <a:pt x="2260600" y="435971"/>
                  </a:cubicBezTo>
                  <a:cubicBezTo>
                    <a:pt x="2246489" y="433149"/>
                    <a:pt x="2232150" y="431290"/>
                    <a:pt x="2218267" y="427504"/>
                  </a:cubicBezTo>
                  <a:cubicBezTo>
                    <a:pt x="2206689" y="424346"/>
                    <a:pt x="2152016" y="403521"/>
                    <a:pt x="2133600" y="402104"/>
                  </a:cubicBezTo>
                  <a:cubicBezTo>
                    <a:pt x="2071630" y="397337"/>
                    <a:pt x="2009422" y="396459"/>
                    <a:pt x="1947333" y="393637"/>
                  </a:cubicBezTo>
                  <a:cubicBezTo>
                    <a:pt x="1888372" y="373985"/>
                    <a:pt x="1951488" y="399229"/>
                    <a:pt x="1905000" y="368237"/>
                  </a:cubicBezTo>
                  <a:cubicBezTo>
                    <a:pt x="1894498" y="361236"/>
                    <a:pt x="1882092" y="357566"/>
                    <a:pt x="1871133" y="351304"/>
                  </a:cubicBezTo>
                  <a:cubicBezTo>
                    <a:pt x="1831166" y="328466"/>
                    <a:pt x="1859145" y="342725"/>
                    <a:pt x="1828800" y="317437"/>
                  </a:cubicBezTo>
                  <a:cubicBezTo>
                    <a:pt x="1817960" y="308403"/>
                    <a:pt x="1805647" y="301220"/>
                    <a:pt x="1794933" y="292037"/>
                  </a:cubicBezTo>
                  <a:cubicBezTo>
                    <a:pt x="1785842" y="284245"/>
                    <a:pt x="1778624" y="274429"/>
                    <a:pt x="1769533" y="266637"/>
                  </a:cubicBezTo>
                  <a:cubicBezTo>
                    <a:pt x="1758819" y="257454"/>
                    <a:pt x="1746507" y="250271"/>
                    <a:pt x="1735667" y="241237"/>
                  </a:cubicBezTo>
                  <a:cubicBezTo>
                    <a:pt x="1729535" y="236127"/>
                    <a:pt x="1726642" y="225383"/>
                    <a:pt x="1718733" y="224304"/>
                  </a:cubicBezTo>
                  <a:cubicBezTo>
                    <a:pt x="1662736" y="216668"/>
                    <a:pt x="1605844" y="218659"/>
                    <a:pt x="1549400" y="215837"/>
                  </a:cubicBezTo>
                  <a:cubicBezTo>
                    <a:pt x="1526822" y="210193"/>
                    <a:pt x="1504488" y="203468"/>
                    <a:pt x="1481667" y="198904"/>
                  </a:cubicBezTo>
                  <a:cubicBezTo>
                    <a:pt x="1467556" y="196082"/>
                    <a:pt x="1453217" y="194223"/>
                    <a:pt x="1439333" y="190437"/>
                  </a:cubicBezTo>
                  <a:cubicBezTo>
                    <a:pt x="1422113" y="185741"/>
                    <a:pt x="1405466" y="179148"/>
                    <a:pt x="1388533" y="173504"/>
                  </a:cubicBezTo>
                  <a:cubicBezTo>
                    <a:pt x="1380066" y="170682"/>
                    <a:pt x="1370559" y="169987"/>
                    <a:pt x="1363133" y="165037"/>
                  </a:cubicBezTo>
                  <a:cubicBezTo>
                    <a:pt x="1346200" y="153748"/>
                    <a:pt x="1326723" y="145562"/>
                    <a:pt x="1312333" y="131171"/>
                  </a:cubicBezTo>
                  <a:cubicBezTo>
                    <a:pt x="1306689" y="125526"/>
                    <a:pt x="1302540" y="117807"/>
                    <a:pt x="1295400" y="114237"/>
                  </a:cubicBezTo>
                  <a:cubicBezTo>
                    <a:pt x="1279435" y="106254"/>
                    <a:pt x="1261916" y="101633"/>
                    <a:pt x="1244600" y="97304"/>
                  </a:cubicBezTo>
                  <a:cubicBezTo>
                    <a:pt x="1233311" y="94482"/>
                    <a:pt x="1222369" y="88837"/>
                    <a:pt x="1210733" y="88837"/>
                  </a:cubicBezTo>
                  <a:cubicBezTo>
                    <a:pt x="1201808" y="88837"/>
                    <a:pt x="1228151" y="93313"/>
                    <a:pt x="1236133" y="97304"/>
                  </a:cubicBezTo>
                  <a:cubicBezTo>
                    <a:pt x="1239703" y="99089"/>
                    <a:pt x="1281289" y="81782"/>
                    <a:pt x="1253067" y="71904"/>
                  </a:cubicBezTo>
                  <a:close/>
                </a:path>
              </a:pathLst>
            </a:custGeom>
            <a:solidFill>
              <a:srgbClr val="6EE33F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>
                <a:latin typeface="#9Slide05 Lobster" panose="02000506000000020003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65B916C-7310-B441-A2C4-96BBC3E69ADB}"/>
                </a:ext>
              </a:extLst>
            </p:cNvPr>
            <p:cNvSpPr txBox="1"/>
            <p:nvPr/>
          </p:nvSpPr>
          <p:spPr>
            <a:xfrm>
              <a:off x="2857501" y="2530929"/>
              <a:ext cx="17471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200" b="1" dirty="0">
                  <a:solidFill>
                    <a:srgbClr val="0070C0"/>
                  </a:solidFill>
                  <a:latin typeface="#9Slide05 Lobster" panose="02000506000000020003" pitchFamily="2" charset="0"/>
                  <a:cs typeface="Times New Roman" panose="02020603050405020304" pitchFamily="18" charset="0"/>
                </a:rPr>
                <a:t>ÂU LẠC</a:t>
              </a:r>
            </a:p>
          </p:txBody>
        </p:sp>
      </p:grpSp>
      <p:sp>
        <p:nvSpPr>
          <p:cNvPr id="14" name="Freeform 13">
            <a:extLst>
              <a:ext uri="{FF2B5EF4-FFF2-40B4-BE49-F238E27FC236}">
                <a16:creationId xmlns:a16="http://schemas.microsoft.com/office/drawing/2014/main" id="{0EB89A08-19FF-044F-A101-D226334EF919}"/>
              </a:ext>
            </a:extLst>
          </p:cNvPr>
          <p:cNvSpPr/>
          <p:nvPr/>
        </p:nvSpPr>
        <p:spPr>
          <a:xfrm>
            <a:off x="2409674" y="1386068"/>
            <a:ext cx="3098800" cy="4576171"/>
          </a:xfrm>
          <a:custGeom>
            <a:avLst/>
            <a:gdLst>
              <a:gd name="connsiteX0" fmla="*/ 1253067 w 3098800"/>
              <a:gd name="connsiteY0" fmla="*/ 71904 h 4576171"/>
              <a:gd name="connsiteX1" fmla="*/ 1066800 w 3098800"/>
              <a:gd name="connsiteY1" fmla="*/ 38037 h 4576171"/>
              <a:gd name="connsiteX2" fmla="*/ 948267 w 3098800"/>
              <a:gd name="connsiteY2" fmla="*/ 21104 h 4576171"/>
              <a:gd name="connsiteX3" fmla="*/ 778933 w 3098800"/>
              <a:gd name="connsiteY3" fmla="*/ 12637 h 4576171"/>
              <a:gd name="connsiteX4" fmla="*/ 567267 w 3098800"/>
              <a:gd name="connsiteY4" fmla="*/ 12637 h 4576171"/>
              <a:gd name="connsiteX5" fmla="*/ 423333 w 3098800"/>
              <a:gd name="connsiteY5" fmla="*/ 21104 h 4576171"/>
              <a:gd name="connsiteX6" fmla="*/ 372533 w 3098800"/>
              <a:gd name="connsiteY6" fmla="*/ 46504 h 4576171"/>
              <a:gd name="connsiteX7" fmla="*/ 355600 w 3098800"/>
              <a:gd name="connsiteY7" fmla="*/ 97304 h 4576171"/>
              <a:gd name="connsiteX8" fmla="*/ 347133 w 3098800"/>
              <a:gd name="connsiteY8" fmla="*/ 148104 h 4576171"/>
              <a:gd name="connsiteX9" fmla="*/ 321733 w 3098800"/>
              <a:gd name="connsiteY9" fmla="*/ 156571 h 4576171"/>
              <a:gd name="connsiteX10" fmla="*/ 296333 w 3098800"/>
              <a:gd name="connsiteY10" fmla="*/ 173504 h 4576171"/>
              <a:gd name="connsiteX11" fmla="*/ 245533 w 3098800"/>
              <a:gd name="connsiteY11" fmla="*/ 190437 h 4576171"/>
              <a:gd name="connsiteX12" fmla="*/ 169333 w 3098800"/>
              <a:gd name="connsiteY12" fmla="*/ 215837 h 4576171"/>
              <a:gd name="connsiteX13" fmla="*/ 118533 w 3098800"/>
              <a:gd name="connsiteY13" fmla="*/ 232771 h 4576171"/>
              <a:gd name="connsiteX14" fmla="*/ 93133 w 3098800"/>
              <a:gd name="connsiteY14" fmla="*/ 241237 h 4576171"/>
              <a:gd name="connsiteX15" fmla="*/ 76200 w 3098800"/>
              <a:gd name="connsiteY15" fmla="*/ 258171 h 4576171"/>
              <a:gd name="connsiteX16" fmla="*/ 59267 w 3098800"/>
              <a:gd name="connsiteY16" fmla="*/ 283571 h 4576171"/>
              <a:gd name="connsiteX17" fmla="*/ 33867 w 3098800"/>
              <a:gd name="connsiteY17" fmla="*/ 300504 h 4576171"/>
              <a:gd name="connsiteX18" fmla="*/ 0 w 3098800"/>
              <a:gd name="connsiteY18" fmla="*/ 334371 h 4576171"/>
              <a:gd name="connsiteX19" fmla="*/ 8467 w 3098800"/>
              <a:gd name="connsiteY19" fmla="*/ 402104 h 4576171"/>
              <a:gd name="connsiteX20" fmla="*/ 25400 w 3098800"/>
              <a:gd name="connsiteY20" fmla="*/ 452904 h 4576171"/>
              <a:gd name="connsiteX21" fmla="*/ 33867 w 3098800"/>
              <a:gd name="connsiteY21" fmla="*/ 478304 h 4576171"/>
              <a:gd name="connsiteX22" fmla="*/ 50800 w 3098800"/>
              <a:gd name="connsiteY22" fmla="*/ 546037 h 4576171"/>
              <a:gd name="connsiteX23" fmla="*/ 76200 w 3098800"/>
              <a:gd name="connsiteY23" fmla="*/ 656104 h 4576171"/>
              <a:gd name="connsiteX24" fmla="*/ 101600 w 3098800"/>
              <a:gd name="connsiteY24" fmla="*/ 706904 h 4576171"/>
              <a:gd name="connsiteX25" fmla="*/ 177800 w 3098800"/>
              <a:gd name="connsiteY25" fmla="*/ 774637 h 4576171"/>
              <a:gd name="connsiteX26" fmla="*/ 211667 w 3098800"/>
              <a:gd name="connsiteY26" fmla="*/ 808504 h 4576171"/>
              <a:gd name="connsiteX27" fmla="*/ 254000 w 3098800"/>
              <a:gd name="connsiteY27" fmla="*/ 859304 h 4576171"/>
              <a:gd name="connsiteX28" fmla="*/ 262467 w 3098800"/>
              <a:gd name="connsiteY28" fmla="*/ 884704 h 4576171"/>
              <a:gd name="connsiteX29" fmla="*/ 287867 w 3098800"/>
              <a:gd name="connsiteY29" fmla="*/ 935504 h 4576171"/>
              <a:gd name="connsiteX30" fmla="*/ 296333 w 3098800"/>
              <a:gd name="connsiteY30" fmla="*/ 977837 h 4576171"/>
              <a:gd name="connsiteX31" fmla="*/ 304800 w 3098800"/>
              <a:gd name="connsiteY31" fmla="*/ 1003237 h 4576171"/>
              <a:gd name="connsiteX32" fmla="*/ 330200 w 3098800"/>
              <a:gd name="connsiteY32" fmla="*/ 1011704 h 4576171"/>
              <a:gd name="connsiteX33" fmla="*/ 321733 w 3098800"/>
              <a:gd name="connsiteY33" fmla="*/ 1037104 h 4576171"/>
              <a:gd name="connsiteX34" fmla="*/ 287867 w 3098800"/>
              <a:gd name="connsiteY34" fmla="*/ 1087904 h 4576171"/>
              <a:gd name="connsiteX35" fmla="*/ 262467 w 3098800"/>
              <a:gd name="connsiteY35" fmla="*/ 1138704 h 4576171"/>
              <a:gd name="connsiteX36" fmla="*/ 237067 w 3098800"/>
              <a:gd name="connsiteY36" fmla="*/ 1147171 h 4576171"/>
              <a:gd name="connsiteX37" fmla="*/ 220133 w 3098800"/>
              <a:gd name="connsiteY37" fmla="*/ 1164104 h 4576171"/>
              <a:gd name="connsiteX38" fmla="*/ 186267 w 3098800"/>
              <a:gd name="connsiteY38" fmla="*/ 1214904 h 4576171"/>
              <a:gd name="connsiteX39" fmla="*/ 160867 w 3098800"/>
              <a:gd name="connsiteY39" fmla="*/ 1299571 h 4576171"/>
              <a:gd name="connsiteX40" fmla="*/ 135467 w 3098800"/>
              <a:gd name="connsiteY40" fmla="*/ 1308037 h 4576171"/>
              <a:gd name="connsiteX41" fmla="*/ 118533 w 3098800"/>
              <a:gd name="connsiteY41" fmla="*/ 1324971 h 4576171"/>
              <a:gd name="connsiteX42" fmla="*/ 93133 w 3098800"/>
              <a:gd name="connsiteY42" fmla="*/ 1341904 h 4576171"/>
              <a:gd name="connsiteX43" fmla="*/ 76200 w 3098800"/>
              <a:gd name="connsiteY43" fmla="*/ 1392704 h 4576171"/>
              <a:gd name="connsiteX44" fmla="*/ 67733 w 3098800"/>
              <a:gd name="connsiteY44" fmla="*/ 1418104 h 4576171"/>
              <a:gd name="connsiteX45" fmla="*/ 42333 w 3098800"/>
              <a:gd name="connsiteY45" fmla="*/ 1468904 h 4576171"/>
              <a:gd name="connsiteX46" fmla="*/ 50800 w 3098800"/>
              <a:gd name="connsiteY46" fmla="*/ 1587437 h 4576171"/>
              <a:gd name="connsiteX47" fmla="*/ 59267 w 3098800"/>
              <a:gd name="connsiteY47" fmla="*/ 1621304 h 4576171"/>
              <a:gd name="connsiteX48" fmla="*/ 67733 w 3098800"/>
              <a:gd name="connsiteY48" fmla="*/ 1680571 h 4576171"/>
              <a:gd name="connsiteX49" fmla="*/ 84667 w 3098800"/>
              <a:gd name="connsiteY49" fmla="*/ 1731371 h 4576171"/>
              <a:gd name="connsiteX50" fmla="*/ 93133 w 3098800"/>
              <a:gd name="connsiteY50" fmla="*/ 1756771 h 4576171"/>
              <a:gd name="connsiteX51" fmla="*/ 110067 w 3098800"/>
              <a:gd name="connsiteY51" fmla="*/ 1782171 h 4576171"/>
              <a:gd name="connsiteX52" fmla="*/ 143933 w 3098800"/>
              <a:gd name="connsiteY52" fmla="*/ 1816037 h 4576171"/>
              <a:gd name="connsiteX53" fmla="*/ 160867 w 3098800"/>
              <a:gd name="connsiteY53" fmla="*/ 1841437 h 4576171"/>
              <a:gd name="connsiteX54" fmla="*/ 186267 w 3098800"/>
              <a:gd name="connsiteY54" fmla="*/ 1883771 h 4576171"/>
              <a:gd name="connsiteX55" fmla="*/ 194733 w 3098800"/>
              <a:gd name="connsiteY55" fmla="*/ 1909171 h 4576171"/>
              <a:gd name="connsiteX56" fmla="*/ 237067 w 3098800"/>
              <a:gd name="connsiteY56" fmla="*/ 1934571 h 4576171"/>
              <a:gd name="connsiteX57" fmla="*/ 254000 w 3098800"/>
              <a:gd name="connsiteY57" fmla="*/ 2078504 h 4576171"/>
              <a:gd name="connsiteX58" fmla="*/ 262467 w 3098800"/>
              <a:gd name="connsiteY58" fmla="*/ 2103904 h 4576171"/>
              <a:gd name="connsiteX59" fmla="*/ 270933 w 3098800"/>
              <a:gd name="connsiteY59" fmla="*/ 2137771 h 4576171"/>
              <a:gd name="connsiteX60" fmla="*/ 287867 w 3098800"/>
              <a:gd name="connsiteY60" fmla="*/ 2188571 h 4576171"/>
              <a:gd name="connsiteX61" fmla="*/ 296333 w 3098800"/>
              <a:gd name="connsiteY61" fmla="*/ 2213971 h 4576171"/>
              <a:gd name="connsiteX62" fmla="*/ 304800 w 3098800"/>
              <a:gd name="connsiteY62" fmla="*/ 2239371 h 4576171"/>
              <a:gd name="connsiteX63" fmla="*/ 313267 w 3098800"/>
              <a:gd name="connsiteY63" fmla="*/ 2273237 h 4576171"/>
              <a:gd name="connsiteX64" fmla="*/ 330200 w 3098800"/>
              <a:gd name="connsiteY64" fmla="*/ 2324037 h 4576171"/>
              <a:gd name="connsiteX65" fmla="*/ 355600 w 3098800"/>
              <a:gd name="connsiteY65" fmla="*/ 2408704 h 4576171"/>
              <a:gd name="connsiteX66" fmla="*/ 364067 w 3098800"/>
              <a:gd name="connsiteY66" fmla="*/ 2434104 h 4576171"/>
              <a:gd name="connsiteX67" fmla="*/ 372533 w 3098800"/>
              <a:gd name="connsiteY67" fmla="*/ 2459504 h 4576171"/>
              <a:gd name="connsiteX68" fmla="*/ 389467 w 3098800"/>
              <a:gd name="connsiteY68" fmla="*/ 2561104 h 4576171"/>
              <a:gd name="connsiteX69" fmla="*/ 397933 w 3098800"/>
              <a:gd name="connsiteY69" fmla="*/ 2586504 h 4576171"/>
              <a:gd name="connsiteX70" fmla="*/ 414867 w 3098800"/>
              <a:gd name="connsiteY70" fmla="*/ 2603437 h 4576171"/>
              <a:gd name="connsiteX71" fmla="*/ 465667 w 3098800"/>
              <a:gd name="connsiteY71" fmla="*/ 2662704 h 4576171"/>
              <a:gd name="connsiteX72" fmla="*/ 491067 w 3098800"/>
              <a:gd name="connsiteY72" fmla="*/ 2679637 h 4576171"/>
              <a:gd name="connsiteX73" fmla="*/ 524933 w 3098800"/>
              <a:gd name="connsiteY73" fmla="*/ 2721971 h 4576171"/>
              <a:gd name="connsiteX74" fmla="*/ 533400 w 3098800"/>
              <a:gd name="connsiteY74" fmla="*/ 2747371 h 4576171"/>
              <a:gd name="connsiteX75" fmla="*/ 516467 w 3098800"/>
              <a:gd name="connsiteY75" fmla="*/ 2840504 h 4576171"/>
              <a:gd name="connsiteX76" fmla="*/ 499533 w 3098800"/>
              <a:gd name="connsiteY76" fmla="*/ 2891304 h 4576171"/>
              <a:gd name="connsiteX77" fmla="*/ 491067 w 3098800"/>
              <a:gd name="connsiteY77" fmla="*/ 2925171 h 4576171"/>
              <a:gd name="connsiteX78" fmla="*/ 482600 w 3098800"/>
              <a:gd name="connsiteY78" fmla="*/ 2950571 h 4576171"/>
              <a:gd name="connsiteX79" fmla="*/ 474133 w 3098800"/>
              <a:gd name="connsiteY79" fmla="*/ 2984437 h 4576171"/>
              <a:gd name="connsiteX80" fmla="*/ 457200 w 3098800"/>
              <a:gd name="connsiteY80" fmla="*/ 3035237 h 4576171"/>
              <a:gd name="connsiteX81" fmla="*/ 440267 w 3098800"/>
              <a:gd name="connsiteY81" fmla="*/ 3136837 h 4576171"/>
              <a:gd name="connsiteX82" fmla="*/ 431800 w 3098800"/>
              <a:gd name="connsiteY82" fmla="*/ 3170704 h 4576171"/>
              <a:gd name="connsiteX83" fmla="*/ 364067 w 3098800"/>
              <a:gd name="connsiteY83" fmla="*/ 3255371 h 4576171"/>
              <a:gd name="connsiteX84" fmla="*/ 347133 w 3098800"/>
              <a:gd name="connsiteY84" fmla="*/ 3306171 h 4576171"/>
              <a:gd name="connsiteX85" fmla="*/ 321733 w 3098800"/>
              <a:gd name="connsiteY85" fmla="*/ 3399304 h 4576171"/>
              <a:gd name="connsiteX86" fmla="*/ 304800 w 3098800"/>
              <a:gd name="connsiteY86" fmla="*/ 3475504 h 4576171"/>
              <a:gd name="connsiteX87" fmla="*/ 287867 w 3098800"/>
              <a:gd name="connsiteY87" fmla="*/ 3500904 h 4576171"/>
              <a:gd name="connsiteX88" fmla="*/ 279400 w 3098800"/>
              <a:gd name="connsiteY88" fmla="*/ 3627904 h 4576171"/>
              <a:gd name="connsiteX89" fmla="*/ 287867 w 3098800"/>
              <a:gd name="connsiteY89" fmla="*/ 3653304 h 4576171"/>
              <a:gd name="connsiteX90" fmla="*/ 304800 w 3098800"/>
              <a:gd name="connsiteY90" fmla="*/ 3678704 h 4576171"/>
              <a:gd name="connsiteX91" fmla="*/ 313267 w 3098800"/>
              <a:gd name="connsiteY91" fmla="*/ 3704104 h 4576171"/>
              <a:gd name="connsiteX92" fmla="*/ 330200 w 3098800"/>
              <a:gd name="connsiteY92" fmla="*/ 3729504 h 4576171"/>
              <a:gd name="connsiteX93" fmla="*/ 338667 w 3098800"/>
              <a:gd name="connsiteY93" fmla="*/ 3754904 h 4576171"/>
              <a:gd name="connsiteX94" fmla="*/ 364067 w 3098800"/>
              <a:gd name="connsiteY94" fmla="*/ 3771837 h 4576171"/>
              <a:gd name="connsiteX95" fmla="*/ 381000 w 3098800"/>
              <a:gd name="connsiteY95" fmla="*/ 3805704 h 4576171"/>
              <a:gd name="connsiteX96" fmla="*/ 406400 w 3098800"/>
              <a:gd name="connsiteY96" fmla="*/ 3822637 h 4576171"/>
              <a:gd name="connsiteX97" fmla="*/ 423333 w 3098800"/>
              <a:gd name="connsiteY97" fmla="*/ 3839571 h 4576171"/>
              <a:gd name="connsiteX98" fmla="*/ 508000 w 3098800"/>
              <a:gd name="connsiteY98" fmla="*/ 3856504 h 4576171"/>
              <a:gd name="connsiteX99" fmla="*/ 601133 w 3098800"/>
              <a:gd name="connsiteY99" fmla="*/ 3881904 h 4576171"/>
              <a:gd name="connsiteX100" fmla="*/ 660400 w 3098800"/>
              <a:gd name="connsiteY100" fmla="*/ 3932704 h 4576171"/>
              <a:gd name="connsiteX101" fmla="*/ 711200 w 3098800"/>
              <a:gd name="connsiteY101" fmla="*/ 4008904 h 4576171"/>
              <a:gd name="connsiteX102" fmla="*/ 728133 w 3098800"/>
              <a:gd name="connsiteY102" fmla="*/ 4034304 h 4576171"/>
              <a:gd name="connsiteX103" fmla="*/ 770467 w 3098800"/>
              <a:gd name="connsiteY103" fmla="*/ 4076637 h 4576171"/>
              <a:gd name="connsiteX104" fmla="*/ 778933 w 3098800"/>
              <a:gd name="connsiteY104" fmla="*/ 4102037 h 4576171"/>
              <a:gd name="connsiteX105" fmla="*/ 829733 w 3098800"/>
              <a:gd name="connsiteY105" fmla="*/ 4144371 h 4576171"/>
              <a:gd name="connsiteX106" fmla="*/ 855133 w 3098800"/>
              <a:gd name="connsiteY106" fmla="*/ 4195171 h 4576171"/>
              <a:gd name="connsiteX107" fmla="*/ 905933 w 3098800"/>
              <a:gd name="connsiteY107" fmla="*/ 4262904 h 4576171"/>
              <a:gd name="connsiteX108" fmla="*/ 931333 w 3098800"/>
              <a:gd name="connsiteY108" fmla="*/ 4313704 h 4576171"/>
              <a:gd name="connsiteX109" fmla="*/ 956733 w 3098800"/>
              <a:gd name="connsiteY109" fmla="*/ 4322171 h 4576171"/>
              <a:gd name="connsiteX110" fmla="*/ 999067 w 3098800"/>
              <a:gd name="connsiteY110" fmla="*/ 4356037 h 4576171"/>
              <a:gd name="connsiteX111" fmla="*/ 1016000 w 3098800"/>
              <a:gd name="connsiteY111" fmla="*/ 4372971 h 4576171"/>
              <a:gd name="connsiteX112" fmla="*/ 1066800 w 3098800"/>
              <a:gd name="connsiteY112" fmla="*/ 4389904 h 4576171"/>
              <a:gd name="connsiteX113" fmla="*/ 1117600 w 3098800"/>
              <a:gd name="connsiteY113" fmla="*/ 4406837 h 4576171"/>
              <a:gd name="connsiteX114" fmla="*/ 1168400 w 3098800"/>
              <a:gd name="connsiteY114" fmla="*/ 4423771 h 4576171"/>
              <a:gd name="connsiteX115" fmla="*/ 1193800 w 3098800"/>
              <a:gd name="connsiteY115" fmla="*/ 4432237 h 4576171"/>
              <a:gd name="connsiteX116" fmla="*/ 1219200 w 3098800"/>
              <a:gd name="connsiteY116" fmla="*/ 4457637 h 4576171"/>
              <a:gd name="connsiteX117" fmla="*/ 1253067 w 3098800"/>
              <a:gd name="connsiteY117" fmla="*/ 4466104 h 4576171"/>
              <a:gd name="connsiteX118" fmla="*/ 1278467 w 3098800"/>
              <a:gd name="connsiteY118" fmla="*/ 4483037 h 4576171"/>
              <a:gd name="connsiteX119" fmla="*/ 1303867 w 3098800"/>
              <a:gd name="connsiteY119" fmla="*/ 4491504 h 4576171"/>
              <a:gd name="connsiteX120" fmla="*/ 1329267 w 3098800"/>
              <a:gd name="connsiteY120" fmla="*/ 4508437 h 4576171"/>
              <a:gd name="connsiteX121" fmla="*/ 1371600 w 3098800"/>
              <a:gd name="connsiteY121" fmla="*/ 4525371 h 4576171"/>
              <a:gd name="connsiteX122" fmla="*/ 1397000 w 3098800"/>
              <a:gd name="connsiteY122" fmla="*/ 4542304 h 4576171"/>
              <a:gd name="connsiteX123" fmla="*/ 1566333 w 3098800"/>
              <a:gd name="connsiteY123" fmla="*/ 4559237 h 4576171"/>
              <a:gd name="connsiteX124" fmla="*/ 1659467 w 3098800"/>
              <a:gd name="connsiteY124" fmla="*/ 4576171 h 4576171"/>
              <a:gd name="connsiteX125" fmla="*/ 1744133 w 3098800"/>
              <a:gd name="connsiteY125" fmla="*/ 4567704 h 4576171"/>
              <a:gd name="connsiteX126" fmla="*/ 1752600 w 3098800"/>
              <a:gd name="connsiteY126" fmla="*/ 4525371 h 4576171"/>
              <a:gd name="connsiteX127" fmla="*/ 1769533 w 3098800"/>
              <a:gd name="connsiteY127" fmla="*/ 4474571 h 4576171"/>
              <a:gd name="connsiteX128" fmla="*/ 1727200 w 3098800"/>
              <a:gd name="connsiteY128" fmla="*/ 4381437 h 4576171"/>
              <a:gd name="connsiteX129" fmla="*/ 1701800 w 3098800"/>
              <a:gd name="connsiteY129" fmla="*/ 4372971 h 4576171"/>
              <a:gd name="connsiteX130" fmla="*/ 1684867 w 3098800"/>
              <a:gd name="connsiteY130" fmla="*/ 4356037 h 4576171"/>
              <a:gd name="connsiteX131" fmla="*/ 1676400 w 3098800"/>
              <a:gd name="connsiteY131" fmla="*/ 4330637 h 4576171"/>
              <a:gd name="connsiteX132" fmla="*/ 1651000 w 3098800"/>
              <a:gd name="connsiteY132" fmla="*/ 4313704 h 4576171"/>
              <a:gd name="connsiteX133" fmla="*/ 1566333 w 3098800"/>
              <a:gd name="connsiteY133" fmla="*/ 4245971 h 4576171"/>
              <a:gd name="connsiteX134" fmla="*/ 1515533 w 3098800"/>
              <a:gd name="connsiteY134" fmla="*/ 4212104 h 4576171"/>
              <a:gd name="connsiteX135" fmla="*/ 1490133 w 3098800"/>
              <a:gd name="connsiteY135" fmla="*/ 4195171 h 4576171"/>
              <a:gd name="connsiteX136" fmla="*/ 1473200 w 3098800"/>
              <a:gd name="connsiteY136" fmla="*/ 4169771 h 4576171"/>
              <a:gd name="connsiteX137" fmla="*/ 1456267 w 3098800"/>
              <a:gd name="connsiteY137" fmla="*/ 4152837 h 4576171"/>
              <a:gd name="connsiteX138" fmla="*/ 1422400 w 3098800"/>
              <a:gd name="connsiteY138" fmla="*/ 4093571 h 4576171"/>
              <a:gd name="connsiteX139" fmla="*/ 1388533 w 3098800"/>
              <a:gd name="connsiteY139" fmla="*/ 4059704 h 4576171"/>
              <a:gd name="connsiteX140" fmla="*/ 1363133 w 3098800"/>
              <a:gd name="connsiteY140" fmla="*/ 4034304 h 4576171"/>
              <a:gd name="connsiteX141" fmla="*/ 1337733 w 3098800"/>
              <a:gd name="connsiteY141" fmla="*/ 4017371 h 4576171"/>
              <a:gd name="connsiteX142" fmla="*/ 1278467 w 3098800"/>
              <a:gd name="connsiteY142" fmla="*/ 3949637 h 4576171"/>
              <a:gd name="connsiteX143" fmla="*/ 1261533 w 3098800"/>
              <a:gd name="connsiteY143" fmla="*/ 3932704 h 4576171"/>
              <a:gd name="connsiteX144" fmla="*/ 1227667 w 3098800"/>
              <a:gd name="connsiteY144" fmla="*/ 3881904 h 4576171"/>
              <a:gd name="connsiteX145" fmla="*/ 1193800 w 3098800"/>
              <a:gd name="connsiteY145" fmla="*/ 3831104 h 4576171"/>
              <a:gd name="connsiteX146" fmla="*/ 1176867 w 3098800"/>
              <a:gd name="connsiteY146" fmla="*/ 3797237 h 4576171"/>
              <a:gd name="connsiteX147" fmla="*/ 1168400 w 3098800"/>
              <a:gd name="connsiteY147" fmla="*/ 3771837 h 4576171"/>
              <a:gd name="connsiteX148" fmla="*/ 1151467 w 3098800"/>
              <a:gd name="connsiteY148" fmla="*/ 3746437 h 4576171"/>
              <a:gd name="connsiteX149" fmla="*/ 1109133 w 3098800"/>
              <a:gd name="connsiteY149" fmla="*/ 3687171 h 4576171"/>
              <a:gd name="connsiteX150" fmla="*/ 1075267 w 3098800"/>
              <a:gd name="connsiteY150" fmla="*/ 3619437 h 4576171"/>
              <a:gd name="connsiteX151" fmla="*/ 1066800 w 3098800"/>
              <a:gd name="connsiteY151" fmla="*/ 3594037 h 4576171"/>
              <a:gd name="connsiteX152" fmla="*/ 1075267 w 3098800"/>
              <a:gd name="connsiteY152" fmla="*/ 3568637 h 4576171"/>
              <a:gd name="connsiteX153" fmla="*/ 1100667 w 3098800"/>
              <a:gd name="connsiteY153" fmla="*/ 3551704 h 4576171"/>
              <a:gd name="connsiteX154" fmla="*/ 1117600 w 3098800"/>
              <a:gd name="connsiteY154" fmla="*/ 3526304 h 4576171"/>
              <a:gd name="connsiteX155" fmla="*/ 1143000 w 3098800"/>
              <a:gd name="connsiteY155" fmla="*/ 3390837 h 4576171"/>
              <a:gd name="connsiteX156" fmla="*/ 1168400 w 3098800"/>
              <a:gd name="connsiteY156" fmla="*/ 3314637 h 4576171"/>
              <a:gd name="connsiteX157" fmla="*/ 1176867 w 3098800"/>
              <a:gd name="connsiteY157" fmla="*/ 3289237 h 4576171"/>
              <a:gd name="connsiteX158" fmla="*/ 1185333 w 3098800"/>
              <a:gd name="connsiteY158" fmla="*/ 3196104 h 4576171"/>
              <a:gd name="connsiteX159" fmla="*/ 1210733 w 3098800"/>
              <a:gd name="connsiteY159" fmla="*/ 3145304 h 4576171"/>
              <a:gd name="connsiteX160" fmla="*/ 1227667 w 3098800"/>
              <a:gd name="connsiteY160" fmla="*/ 3094504 h 4576171"/>
              <a:gd name="connsiteX161" fmla="*/ 1244600 w 3098800"/>
              <a:gd name="connsiteY161" fmla="*/ 3043704 h 4576171"/>
              <a:gd name="connsiteX162" fmla="*/ 1261533 w 3098800"/>
              <a:gd name="connsiteY162" fmla="*/ 3018304 h 4576171"/>
              <a:gd name="connsiteX163" fmla="*/ 1278467 w 3098800"/>
              <a:gd name="connsiteY163" fmla="*/ 3001371 h 4576171"/>
              <a:gd name="connsiteX164" fmla="*/ 1295400 w 3098800"/>
              <a:gd name="connsiteY164" fmla="*/ 2975971 h 4576171"/>
              <a:gd name="connsiteX165" fmla="*/ 1320800 w 3098800"/>
              <a:gd name="connsiteY165" fmla="*/ 2967504 h 4576171"/>
              <a:gd name="connsiteX166" fmla="*/ 1346200 w 3098800"/>
              <a:gd name="connsiteY166" fmla="*/ 2950571 h 4576171"/>
              <a:gd name="connsiteX167" fmla="*/ 1371600 w 3098800"/>
              <a:gd name="connsiteY167" fmla="*/ 2942104 h 4576171"/>
              <a:gd name="connsiteX168" fmla="*/ 1397000 w 3098800"/>
              <a:gd name="connsiteY168" fmla="*/ 2925171 h 4576171"/>
              <a:gd name="connsiteX169" fmla="*/ 1456267 w 3098800"/>
              <a:gd name="connsiteY169" fmla="*/ 2916704 h 4576171"/>
              <a:gd name="connsiteX170" fmla="*/ 1481667 w 3098800"/>
              <a:gd name="connsiteY170" fmla="*/ 2840504 h 4576171"/>
              <a:gd name="connsiteX171" fmla="*/ 1490133 w 3098800"/>
              <a:gd name="connsiteY171" fmla="*/ 2815104 h 4576171"/>
              <a:gd name="connsiteX172" fmla="*/ 1583267 w 3098800"/>
              <a:gd name="connsiteY172" fmla="*/ 2789704 h 4576171"/>
              <a:gd name="connsiteX173" fmla="*/ 1625600 w 3098800"/>
              <a:gd name="connsiteY173" fmla="*/ 2755837 h 4576171"/>
              <a:gd name="connsiteX174" fmla="*/ 1634067 w 3098800"/>
              <a:gd name="connsiteY174" fmla="*/ 2730437 h 4576171"/>
              <a:gd name="connsiteX175" fmla="*/ 1701800 w 3098800"/>
              <a:gd name="connsiteY175" fmla="*/ 2705037 h 4576171"/>
              <a:gd name="connsiteX176" fmla="*/ 1811867 w 3098800"/>
              <a:gd name="connsiteY176" fmla="*/ 2688104 h 4576171"/>
              <a:gd name="connsiteX177" fmla="*/ 1845733 w 3098800"/>
              <a:gd name="connsiteY177" fmla="*/ 2645771 h 4576171"/>
              <a:gd name="connsiteX178" fmla="*/ 1862667 w 3098800"/>
              <a:gd name="connsiteY178" fmla="*/ 2578037 h 4576171"/>
              <a:gd name="connsiteX179" fmla="*/ 1871133 w 3098800"/>
              <a:gd name="connsiteY179" fmla="*/ 2484904 h 4576171"/>
              <a:gd name="connsiteX180" fmla="*/ 1879600 w 3098800"/>
              <a:gd name="connsiteY180" fmla="*/ 2451037 h 4576171"/>
              <a:gd name="connsiteX181" fmla="*/ 1888067 w 3098800"/>
              <a:gd name="connsiteY181" fmla="*/ 2408704 h 4576171"/>
              <a:gd name="connsiteX182" fmla="*/ 1905000 w 3098800"/>
              <a:gd name="connsiteY182" fmla="*/ 2357904 h 4576171"/>
              <a:gd name="connsiteX183" fmla="*/ 1955800 w 3098800"/>
              <a:gd name="connsiteY183" fmla="*/ 2340971 h 4576171"/>
              <a:gd name="connsiteX184" fmla="*/ 1989667 w 3098800"/>
              <a:gd name="connsiteY184" fmla="*/ 2307104 h 4576171"/>
              <a:gd name="connsiteX185" fmla="*/ 2015067 w 3098800"/>
              <a:gd name="connsiteY185" fmla="*/ 2230904 h 4576171"/>
              <a:gd name="connsiteX186" fmla="*/ 2032000 w 3098800"/>
              <a:gd name="connsiteY186" fmla="*/ 2180104 h 4576171"/>
              <a:gd name="connsiteX187" fmla="*/ 2082800 w 3098800"/>
              <a:gd name="connsiteY187" fmla="*/ 2154704 h 4576171"/>
              <a:gd name="connsiteX188" fmla="*/ 2108200 w 3098800"/>
              <a:gd name="connsiteY188" fmla="*/ 2146237 h 4576171"/>
              <a:gd name="connsiteX189" fmla="*/ 2133600 w 3098800"/>
              <a:gd name="connsiteY189" fmla="*/ 2120837 h 4576171"/>
              <a:gd name="connsiteX190" fmla="*/ 2336800 w 3098800"/>
              <a:gd name="connsiteY190" fmla="*/ 2112371 h 4576171"/>
              <a:gd name="connsiteX191" fmla="*/ 2370667 w 3098800"/>
              <a:gd name="connsiteY191" fmla="*/ 2120837 h 4576171"/>
              <a:gd name="connsiteX192" fmla="*/ 2396067 w 3098800"/>
              <a:gd name="connsiteY192" fmla="*/ 2129304 h 4576171"/>
              <a:gd name="connsiteX193" fmla="*/ 2438400 w 3098800"/>
              <a:gd name="connsiteY193" fmla="*/ 2120837 h 4576171"/>
              <a:gd name="connsiteX194" fmla="*/ 2489200 w 3098800"/>
              <a:gd name="connsiteY194" fmla="*/ 2078504 h 4576171"/>
              <a:gd name="connsiteX195" fmla="*/ 2497667 w 3098800"/>
              <a:gd name="connsiteY195" fmla="*/ 2053104 h 4576171"/>
              <a:gd name="connsiteX196" fmla="*/ 2506133 w 3098800"/>
              <a:gd name="connsiteY196" fmla="*/ 1993837 h 4576171"/>
              <a:gd name="connsiteX197" fmla="*/ 2540000 w 3098800"/>
              <a:gd name="connsiteY197" fmla="*/ 2002304 h 4576171"/>
              <a:gd name="connsiteX198" fmla="*/ 2590800 w 3098800"/>
              <a:gd name="connsiteY198" fmla="*/ 2027704 h 4576171"/>
              <a:gd name="connsiteX199" fmla="*/ 2650067 w 3098800"/>
              <a:gd name="connsiteY199" fmla="*/ 1976904 h 4576171"/>
              <a:gd name="connsiteX200" fmla="*/ 2675467 w 3098800"/>
              <a:gd name="connsiteY200" fmla="*/ 1968437 h 4576171"/>
              <a:gd name="connsiteX201" fmla="*/ 2675467 w 3098800"/>
              <a:gd name="connsiteY201" fmla="*/ 1917637 h 4576171"/>
              <a:gd name="connsiteX202" fmla="*/ 2633133 w 3098800"/>
              <a:gd name="connsiteY202" fmla="*/ 1909171 h 4576171"/>
              <a:gd name="connsiteX203" fmla="*/ 2658533 w 3098800"/>
              <a:gd name="connsiteY203" fmla="*/ 1824504 h 4576171"/>
              <a:gd name="connsiteX204" fmla="*/ 2683933 w 3098800"/>
              <a:gd name="connsiteY204" fmla="*/ 1816037 h 4576171"/>
              <a:gd name="connsiteX205" fmla="*/ 2751667 w 3098800"/>
              <a:gd name="connsiteY205" fmla="*/ 1799104 h 4576171"/>
              <a:gd name="connsiteX206" fmla="*/ 2777067 w 3098800"/>
              <a:gd name="connsiteY206" fmla="*/ 1782171 h 4576171"/>
              <a:gd name="connsiteX207" fmla="*/ 2810933 w 3098800"/>
              <a:gd name="connsiteY207" fmla="*/ 1773704 h 4576171"/>
              <a:gd name="connsiteX208" fmla="*/ 2836333 w 3098800"/>
              <a:gd name="connsiteY208" fmla="*/ 1765237 h 4576171"/>
              <a:gd name="connsiteX209" fmla="*/ 2853267 w 3098800"/>
              <a:gd name="connsiteY209" fmla="*/ 1748304 h 4576171"/>
              <a:gd name="connsiteX210" fmla="*/ 2878667 w 3098800"/>
              <a:gd name="connsiteY210" fmla="*/ 1731371 h 4576171"/>
              <a:gd name="connsiteX211" fmla="*/ 2921000 w 3098800"/>
              <a:gd name="connsiteY211" fmla="*/ 1655171 h 4576171"/>
              <a:gd name="connsiteX212" fmla="*/ 2946400 w 3098800"/>
              <a:gd name="connsiteY212" fmla="*/ 1638237 h 4576171"/>
              <a:gd name="connsiteX213" fmla="*/ 3022600 w 3098800"/>
              <a:gd name="connsiteY213" fmla="*/ 1604371 h 4576171"/>
              <a:gd name="connsiteX214" fmla="*/ 3031067 w 3098800"/>
              <a:gd name="connsiteY214" fmla="*/ 1578971 h 4576171"/>
              <a:gd name="connsiteX215" fmla="*/ 3031067 w 3098800"/>
              <a:gd name="connsiteY215" fmla="*/ 1494304 h 4576171"/>
              <a:gd name="connsiteX216" fmla="*/ 3056467 w 3098800"/>
              <a:gd name="connsiteY216" fmla="*/ 1477371 h 4576171"/>
              <a:gd name="connsiteX217" fmla="*/ 3073400 w 3098800"/>
              <a:gd name="connsiteY217" fmla="*/ 1451971 h 4576171"/>
              <a:gd name="connsiteX218" fmla="*/ 3098800 w 3098800"/>
              <a:gd name="connsiteY218" fmla="*/ 1367304 h 4576171"/>
              <a:gd name="connsiteX219" fmla="*/ 3090333 w 3098800"/>
              <a:gd name="connsiteY219" fmla="*/ 1147171 h 4576171"/>
              <a:gd name="connsiteX220" fmla="*/ 3073400 w 3098800"/>
              <a:gd name="connsiteY220" fmla="*/ 1079437 h 4576171"/>
              <a:gd name="connsiteX221" fmla="*/ 3064933 w 3098800"/>
              <a:gd name="connsiteY221" fmla="*/ 1037104 h 4576171"/>
              <a:gd name="connsiteX222" fmla="*/ 3056467 w 3098800"/>
              <a:gd name="connsiteY222" fmla="*/ 918571 h 4576171"/>
              <a:gd name="connsiteX223" fmla="*/ 3064933 w 3098800"/>
              <a:gd name="connsiteY223" fmla="*/ 774637 h 4576171"/>
              <a:gd name="connsiteX224" fmla="*/ 3081867 w 3098800"/>
              <a:gd name="connsiteY224" fmla="*/ 698437 h 4576171"/>
              <a:gd name="connsiteX225" fmla="*/ 3090333 w 3098800"/>
              <a:gd name="connsiteY225" fmla="*/ 630704 h 4576171"/>
              <a:gd name="connsiteX226" fmla="*/ 3081867 w 3098800"/>
              <a:gd name="connsiteY226" fmla="*/ 588371 h 4576171"/>
              <a:gd name="connsiteX227" fmla="*/ 2971800 w 3098800"/>
              <a:gd name="connsiteY227" fmla="*/ 579904 h 4576171"/>
              <a:gd name="connsiteX228" fmla="*/ 2895600 w 3098800"/>
              <a:gd name="connsiteY228" fmla="*/ 554504 h 4576171"/>
              <a:gd name="connsiteX229" fmla="*/ 2844800 w 3098800"/>
              <a:gd name="connsiteY229" fmla="*/ 537571 h 4576171"/>
              <a:gd name="connsiteX230" fmla="*/ 2794000 w 3098800"/>
              <a:gd name="connsiteY230" fmla="*/ 529104 h 4576171"/>
              <a:gd name="connsiteX231" fmla="*/ 2743200 w 3098800"/>
              <a:gd name="connsiteY231" fmla="*/ 512171 h 4576171"/>
              <a:gd name="connsiteX232" fmla="*/ 2692400 w 3098800"/>
              <a:gd name="connsiteY232" fmla="*/ 495237 h 4576171"/>
              <a:gd name="connsiteX233" fmla="*/ 2667000 w 3098800"/>
              <a:gd name="connsiteY233" fmla="*/ 486771 h 4576171"/>
              <a:gd name="connsiteX234" fmla="*/ 2446867 w 3098800"/>
              <a:gd name="connsiteY234" fmla="*/ 478304 h 4576171"/>
              <a:gd name="connsiteX235" fmla="*/ 2362200 w 3098800"/>
              <a:gd name="connsiteY235" fmla="*/ 461371 h 4576171"/>
              <a:gd name="connsiteX236" fmla="*/ 2294467 w 3098800"/>
              <a:gd name="connsiteY236" fmla="*/ 444437 h 4576171"/>
              <a:gd name="connsiteX237" fmla="*/ 2260600 w 3098800"/>
              <a:gd name="connsiteY237" fmla="*/ 435971 h 4576171"/>
              <a:gd name="connsiteX238" fmla="*/ 2218267 w 3098800"/>
              <a:gd name="connsiteY238" fmla="*/ 427504 h 4576171"/>
              <a:gd name="connsiteX239" fmla="*/ 2133600 w 3098800"/>
              <a:gd name="connsiteY239" fmla="*/ 402104 h 4576171"/>
              <a:gd name="connsiteX240" fmla="*/ 1947333 w 3098800"/>
              <a:gd name="connsiteY240" fmla="*/ 393637 h 4576171"/>
              <a:gd name="connsiteX241" fmla="*/ 1905000 w 3098800"/>
              <a:gd name="connsiteY241" fmla="*/ 368237 h 4576171"/>
              <a:gd name="connsiteX242" fmla="*/ 1871133 w 3098800"/>
              <a:gd name="connsiteY242" fmla="*/ 351304 h 4576171"/>
              <a:gd name="connsiteX243" fmla="*/ 1828800 w 3098800"/>
              <a:gd name="connsiteY243" fmla="*/ 317437 h 4576171"/>
              <a:gd name="connsiteX244" fmla="*/ 1794933 w 3098800"/>
              <a:gd name="connsiteY244" fmla="*/ 292037 h 4576171"/>
              <a:gd name="connsiteX245" fmla="*/ 1769533 w 3098800"/>
              <a:gd name="connsiteY245" fmla="*/ 266637 h 4576171"/>
              <a:gd name="connsiteX246" fmla="*/ 1735667 w 3098800"/>
              <a:gd name="connsiteY246" fmla="*/ 241237 h 4576171"/>
              <a:gd name="connsiteX247" fmla="*/ 1718733 w 3098800"/>
              <a:gd name="connsiteY247" fmla="*/ 224304 h 4576171"/>
              <a:gd name="connsiteX248" fmla="*/ 1549400 w 3098800"/>
              <a:gd name="connsiteY248" fmla="*/ 215837 h 4576171"/>
              <a:gd name="connsiteX249" fmla="*/ 1481667 w 3098800"/>
              <a:gd name="connsiteY249" fmla="*/ 198904 h 4576171"/>
              <a:gd name="connsiteX250" fmla="*/ 1439333 w 3098800"/>
              <a:gd name="connsiteY250" fmla="*/ 190437 h 4576171"/>
              <a:gd name="connsiteX251" fmla="*/ 1388533 w 3098800"/>
              <a:gd name="connsiteY251" fmla="*/ 173504 h 4576171"/>
              <a:gd name="connsiteX252" fmla="*/ 1363133 w 3098800"/>
              <a:gd name="connsiteY252" fmla="*/ 165037 h 4576171"/>
              <a:gd name="connsiteX253" fmla="*/ 1312333 w 3098800"/>
              <a:gd name="connsiteY253" fmla="*/ 131171 h 4576171"/>
              <a:gd name="connsiteX254" fmla="*/ 1295400 w 3098800"/>
              <a:gd name="connsiteY254" fmla="*/ 114237 h 4576171"/>
              <a:gd name="connsiteX255" fmla="*/ 1244600 w 3098800"/>
              <a:gd name="connsiteY255" fmla="*/ 97304 h 4576171"/>
              <a:gd name="connsiteX256" fmla="*/ 1210733 w 3098800"/>
              <a:gd name="connsiteY256" fmla="*/ 88837 h 4576171"/>
              <a:gd name="connsiteX257" fmla="*/ 1236133 w 3098800"/>
              <a:gd name="connsiteY257" fmla="*/ 97304 h 4576171"/>
              <a:gd name="connsiteX258" fmla="*/ 1253067 w 3098800"/>
              <a:gd name="connsiteY258" fmla="*/ 71904 h 457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3098800" h="4576171">
                <a:moveTo>
                  <a:pt x="1253067" y="71904"/>
                </a:moveTo>
                <a:cubicBezTo>
                  <a:pt x="1224845" y="62026"/>
                  <a:pt x="1120182" y="46044"/>
                  <a:pt x="1066800" y="38037"/>
                </a:cubicBezTo>
                <a:cubicBezTo>
                  <a:pt x="1027329" y="32116"/>
                  <a:pt x="988129" y="23097"/>
                  <a:pt x="948267" y="21104"/>
                </a:cubicBezTo>
                <a:lnTo>
                  <a:pt x="778933" y="12637"/>
                </a:lnTo>
                <a:cubicBezTo>
                  <a:pt x="688120" y="-10065"/>
                  <a:pt x="753551" y="2833"/>
                  <a:pt x="567267" y="12637"/>
                </a:cubicBezTo>
                <a:lnTo>
                  <a:pt x="423333" y="21104"/>
                </a:lnTo>
                <a:cubicBezTo>
                  <a:pt x="409494" y="25717"/>
                  <a:pt x="381171" y="32684"/>
                  <a:pt x="372533" y="46504"/>
                </a:cubicBezTo>
                <a:cubicBezTo>
                  <a:pt x="363073" y="61640"/>
                  <a:pt x="358535" y="79698"/>
                  <a:pt x="355600" y="97304"/>
                </a:cubicBezTo>
                <a:cubicBezTo>
                  <a:pt x="352778" y="114237"/>
                  <a:pt x="355650" y="133199"/>
                  <a:pt x="347133" y="148104"/>
                </a:cubicBezTo>
                <a:cubicBezTo>
                  <a:pt x="342705" y="155853"/>
                  <a:pt x="329715" y="152580"/>
                  <a:pt x="321733" y="156571"/>
                </a:cubicBezTo>
                <a:cubicBezTo>
                  <a:pt x="312632" y="161122"/>
                  <a:pt x="305632" y="169371"/>
                  <a:pt x="296333" y="173504"/>
                </a:cubicBezTo>
                <a:cubicBezTo>
                  <a:pt x="280022" y="180753"/>
                  <a:pt x="262466" y="184793"/>
                  <a:pt x="245533" y="190437"/>
                </a:cubicBezTo>
                <a:lnTo>
                  <a:pt x="169333" y="215837"/>
                </a:lnTo>
                <a:lnTo>
                  <a:pt x="118533" y="232771"/>
                </a:lnTo>
                <a:lnTo>
                  <a:pt x="93133" y="241237"/>
                </a:lnTo>
                <a:cubicBezTo>
                  <a:pt x="87489" y="246882"/>
                  <a:pt x="81187" y="251938"/>
                  <a:pt x="76200" y="258171"/>
                </a:cubicBezTo>
                <a:cubicBezTo>
                  <a:pt x="69843" y="266117"/>
                  <a:pt x="66462" y="276376"/>
                  <a:pt x="59267" y="283571"/>
                </a:cubicBezTo>
                <a:cubicBezTo>
                  <a:pt x="52072" y="290766"/>
                  <a:pt x="41593" y="293882"/>
                  <a:pt x="33867" y="300504"/>
                </a:cubicBezTo>
                <a:cubicBezTo>
                  <a:pt x="21745" y="310894"/>
                  <a:pt x="0" y="334371"/>
                  <a:pt x="0" y="334371"/>
                </a:cubicBezTo>
                <a:cubicBezTo>
                  <a:pt x="2822" y="356949"/>
                  <a:pt x="3699" y="379856"/>
                  <a:pt x="8467" y="402104"/>
                </a:cubicBezTo>
                <a:cubicBezTo>
                  <a:pt x="12207" y="419557"/>
                  <a:pt x="19756" y="435971"/>
                  <a:pt x="25400" y="452904"/>
                </a:cubicBezTo>
                <a:cubicBezTo>
                  <a:pt x="28222" y="461371"/>
                  <a:pt x="32117" y="469553"/>
                  <a:pt x="33867" y="478304"/>
                </a:cubicBezTo>
                <a:cubicBezTo>
                  <a:pt x="44083" y="529388"/>
                  <a:pt x="37782" y="506985"/>
                  <a:pt x="50800" y="546037"/>
                </a:cubicBezTo>
                <a:cubicBezTo>
                  <a:pt x="61791" y="622971"/>
                  <a:pt x="52957" y="586374"/>
                  <a:pt x="76200" y="656104"/>
                </a:cubicBezTo>
                <a:cubicBezTo>
                  <a:pt x="84045" y="679640"/>
                  <a:pt x="84094" y="687210"/>
                  <a:pt x="101600" y="706904"/>
                </a:cubicBezTo>
                <a:cubicBezTo>
                  <a:pt x="208385" y="827038"/>
                  <a:pt x="111743" y="718017"/>
                  <a:pt x="177800" y="774637"/>
                </a:cubicBezTo>
                <a:cubicBezTo>
                  <a:pt x="189922" y="785027"/>
                  <a:pt x="200378" y="797215"/>
                  <a:pt x="211667" y="808504"/>
                </a:cubicBezTo>
                <a:cubicBezTo>
                  <a:pt x="230393" y="827230"/>
                  <a:pt x="242212" y="835728"/>
                  <a:pt x="254000" y="859304"/>
                </a:cubicBezTo>
                <a:cubicBezTo>
                  <a:pt x="257991" y="867286"/>
                  <a:pt x="258476" y="876722"/>
                  <a:pt x="262467" y="884704"/>
                </a:cubicBezTo>
                <a:cubicBezTo>
                  <a:pt x="283158" y="926087"/>
                  <a:pt x="277228" y="892945"/>
                  <a:pt x="287867" y="935504"/>
                </a:cubicBezTo>
                <a:cubicBezTo>
                  <a:pt x="291357" y="949465"/>
                  <a:pt x="292843" y="963876"/>
                  <a:pt x="296333" y="977837"/>
                </a:cubicBezTo>
                <a:cubicBezTo>
                  <a:pt x="298498" y="986495"/>
                  <a:pt x="298489" y="996926"/>
                  <a:pt x="304800" y="1003237"/>
                </a:cubicBezTo>
                <a:cubicBezTo>
                  <a:pt x="311111" y="1009548"/>
                  <a:pt x="321733" y="1008882"/>
                  <a:pt x="330200" y="1011704"/>
                </a:cubicBezTo>
                <a:cubicBezTo>
                  <a:pt x="327378" y="1020171"/>
                  <a:pt x="326067" y="1029302"/>
                  <a:pt x="321733" y="1037104"/>
                </a:cubicBezTo>
                <a:cubicBezTo>
                  <a:pt x="311850" y="1054894"/>
                  <a:pt x="294303" y="1068597"/>
                  <a:pt x="287867" y="1087904"/>
                </a:cubicBezTo>
                <a:cubicBezTo>
                  <a:pt x="282290" y="1104636"/>
                  <a:pt x="277387" y="1126768"/>
                  <a:pt x="262467" y="1138704"/>
                </a:cubicBezTo>
                <a:cubicBezTo>
                  <a:pt x="255498" y="1144279"/>
                  <a:pt x="245534" y="1144349"/>
                  <a:pt x="237067" y="1147171"/>
                </a:cubicBezTo>
                <a:cubicBezTo>
                  <a:pt x="231422" y="1152815"/>
                  <a:pt x="224923" y="1157718"/>
                  <a:pt x="220133" y="1164104"/>
                </a:cubicBezTo>
                <a:cubicBezTo>
                  <a:pt x="207922" y="1180385"/>
                  <a:pt x="186267" y="1214904"/>
                  <a:pt x="186267" y="1214904"/>
                </a:cubicBezTo>
                <a:cubicBezTo>
                  <a:pt x="181899" y="1249850"/>
                  <a:pt x="192103" y="1280829"/>
                  <a:pt x="160867" y="1299571"/>
                </a:cubicBezTo>
                <a:cubicBezTo>
                  <a:pt x="153214" y="1304163"/>
                  <a:pt x="143934" y="1305215"/>
                  <a:pt x="135467" y="1308037"/>
                </a:cubicBezTo>
                <a:cubicBezTo>
                  <a:pt x="129822" y="1313682"/>
                  <a:pt x="124767" y="1319984"/>
                  <a:pt x="118533" y="1324971"/>
                </a:cubicBezTo>
                <a:cubicBezTo>
                  <a:pt x="110587" y="1331328"/>
                  <a:pt x="98526" y="1333275"/>
                  <a:pt x="93133" y="1341904"/>
                </a:cubicBezTo>
                <a:cubicBezTo>
                  <a:pt x="83673" y="1357040"/>
                  <a:pt x="81844" y="1375771"/>
                  <a:pt x="76200" y="1392704"/>
                </a:cubicBezTo>
                <a:cubicBezTo>
                  <a:pt x="73378" y="1401171"/>
                  <a:pt x="72683" y="1410678"/>
                  <a:pt x="67733" y="1418104"/>
                </a:cubicBezTo>
                <a:cubicBezTo>
                  <a:pt x="45850" y="1450930"/>
                  <a:pt x="54018" y="1433851"/>
                  <a:pt x="42333" y="1468904"/>
                </a:cubicBezTo>
                <a:cubicBezTo>
                  <a:pt x="45155" y="1508415"/>
                  <a:pt x="46425" y="1548068"/>
                  <a:pt x="50800" y="1587437"/>
                </a:cubicBezTo>
                <a:cubicBezTo>
                  <a:pt x="52085" y="1599002"/>
                  <a:pt x="57185" y="1609855"/>
                  <a:pt x="59267" y="1621304"/>
                </a:cubicBezTo>
                <a:cubicBezTo>
                  <a:pt x="62837" y="1640938"/>
                  <a:pt x="63246" y="1661126"/>
                  <a:pt x="67733" y="1680571"/>
                </a:cubicBezTo>
                <a:cubicBezTo>
                  <a:pt x="71747" y="1697963"/>
                  <a:pt x="79023" y="1714438"/>
                  <a:pt x="84667" y="1731371"/>
                </a:cubicBezTo>
                <a:cubicBezTo>
                  <a:pt x="87489" y="1739838"/>
                  <a:pt x="88182" y="1749345"/>
                  <a:pt x="93133" y="1756771"/>
                </a:cubicBezTo>
                <a:lnTo>
                  <a:pt x="110067" y="1782171"/>
                </a:lnTo>
                <a:cubicBezTo>
                  <a:pt x="128538" y="1837588"/>
                  <a:pt x="102883" y="1783198"/>
                  <a:pt x="143933" y="1816037"/>
                </a:cubicBezTo>
                <a:cubicBezTo>
                  <a:pt x="151879" y="1822394"/>
                  <a:pt x="155222" y="1832970"/>
                  <a:pt x="160867" y="1841437"/>
                </a:cubicBezTo>
                <a:cubicBezTo>
                  <a:pt x="184849" y="1913389"/>
                  <a:pt x="151401" y="1825661"/>
                  <a:pt x="186267" y="1883771"/>
                </a:cubicBezTo>
                <a:cubicBezTo>
                  <a:pt x="190859" y="1891424"/>
                  <a:pt x="190141" y="1901518"/>
                  <a:pt x="194733" y="1909171"/>
                </a:cubicBezTo>
                <a:cubicBezTo>
                  <a:pt x="206354" y="1928540"/>
                  <a:pt x="217090" y="1927912"/>
                  <a:pt x="237067" y="1934571"/>
                </a:cubicBezTo>
                <a:cubicBezTo>
                  <a:pt x="260109" y="2003704"/>
                  <a:pt x="235794" y="1923757"/>
                  <a:pt x="254000" y="2078504"/>
                </a:cubicBezTo>
                <a:cubicBezTo>
                  <a:pt x="255043" y="2087368"/>
                  <a:pt x="260015" y="2095323"/>
                  <a:pt x="262467" y="2103904"/>
                </a:cubicBezTo>
                <a:cubicBezTo>
                  <a:pt x="265664" y="2115093"/>
                  <a:pt x="267589" y="2126625"/>
                  <a:pt x="270933" y="2137771"/>
                </a:cubicBezTo>
                <a:cubicBezTo>
                  <a:pt x="276062" y="2154868"/>
                  <a:pt x="282223" y="2171638"/>
                  <a:pt x="287867" y="2188571"/>
                </a:cubicBezTo>
                <a:lnTo>
                  <a:pt x="296333" y="2213971"/>
                </a:lnTo>
                <a:cubicBezTo>
                  <a:pt x="299155" y="2222438"/>
                  <a:pt x="302635" y="2230713"/>
                  <a:pt x="304800" y="2239371"/>
                </a:cubicBezTo>
                <a:cubicBezTo>
                  <a:pt x="307622" y="2250660"/>
                  <a:pt x="309923" y="2262092"/>
                  <a:pt x="313267" y="2273237"/>
                </a:cubicBezTo>
                <a:cubicBezTo>
                  <a:pt x="318396" y="2290333"/>
                  <a:pt x="325871" y="2306721"/>
                  <a:pt x="330200" y="2324037"/>
                </a:cubicBezTo>
                <a:cubicBezTo>
                  <a:pt x="342995" y="2375217"/>
                  <a:pt x="334989" y="2346870"/>
                  <a:pt x="355600" y="2408704"/>
                </a:cubicBezTo>
                <a:lnTo>
                  <a:pt x="364067" y="2434104"/>
                </a:lnTo>
                <a:lnTo>
                  <a:pt x="372533" y="2459504"/>
                </a:lnTo>
                <a:cubicBezTo>
                  <a:pt x="377313" y="2492964"/>
                  <a:pt x="381212" y="2528084"/>
                  <a:pt x="389467" y="2561104"/>
                </a:cubicBezTo>
                <a:cubicBezTo>
                  <a:pt x="391631" y="2569762"/>
                  <a:pt x="393341" y="2578851"/>
                  <a:pt x="397933" y="2586504"/>
                </a:cubicBezTo>
                <a:cubicBezTo>
                  <a:pt x="402040" y="2593349"/>
                  <a:pt x="409880" y="2597204"/>
                  <a:pt x="414867" y="2603437"/>
                </a:cubicBezTo>
                <a:cubicBezTo>
                  <a:pt x="436754" y="2630796"/>
                  <a:pt x="430726" y="2639410"/>
                  <a:pt x="465667" y="2662704"/>
                </a:cubicBezTo>
                <a:cubicBezTo>
                  <a:pt x="474134" y="2668348"/>
                  <a:pt x="483121" y="2673280"/>
                  <a:pt x="491067" y="2679637"/>
                </a:cubicBezTo>
                <a:cubicBezTo>
                  <a:pt x="504191" y="2690136"/>
                  <a:pt x="517599" y="2707304"/>
                  <a:pt x="524933" y="2721971"/>
                </a:cubicBezTo>
                <a:cubicBezTo>
                  <a:pt x="528924" y="2729953"/>
                  <a:pt x="530578" y="2738904"/>
                  <a:pt x="533400" y="2747371"/>
                </a:cubicBezTo>
                <a:cubicBezTo>
                  <a:pt x="530636" y="2763954"/>
                  <a:pt x="521536" y="2821919"/>
                  <a:pt x="516467" y="2840504"/>
                </a:cubicBezTo>
                <a:cubicBezTo>
                  <a:pt x="511771" y="2857724"/>
                  <a:pt x="503862" y="2873987"/>
                  <a:pt x="499533" y="2891304"/>
                </a:cubicBezTo>
                <a:cubicBezTo>
                  <a:pt x="496711" y="2902593"/>
                  <a:pt x="494264" y="2913982"/>
                  <a:pt x="491067" y="2925171"/>
                </a:cubicBezTo>
                <a:cubicBezTo>
                  <a:pt x="488615" y="2933752"/>
                  <a:pt x="485052" y="2941990"/>
                  <a:pt x="482600" y="2950571"/>
                </a:cubicBezTo>
                <a:cubicBezTo>
                  <a:pt x="479403" y="2961759"/>
                  <a:pt x="477477" y="2973292"/>
                  <a:pt x="474133" y="2984437"/>
                </a:cubicBezTo>
                <a:cubicBezTo>
                  <a:pt x="469004" y="3001533"/>
                  <a:pt x="460134" y="3017631"/>
                  <a:pt x="457200" y="3035237"/>
                </a:cubicBezTo>
                <a:cubicBezTo>
                  <a:pt x="451556" y="3069104"/>
                  <a:pt x="448594" y="3103528"/>
                  <a:pt x="440267" y="3136837"/>
                </a:cubicBezTo>
                <a:cubicBezTo>
                  <a:pt x="437445" y="3148126"/>
                  <a:pt x="436384" y="3160008"/>
                  <a:pt x="431800" y="3170704"/>
                </a:cubicBezTo>
                <a:cubicBezTo>
                  <a:pt x="417006" y="3205223"/>
                  <a:pt x="379382" y="3220912"/>
                  <a:pt x="364067" y="3255371"/>
                </a:cubicBezTo>
                <a:cubicBezTo>
                  <a:pt x="356818" y="3271682"/>
                  <a:pt x="352777" y="3289238"/>
                  <a:pt x="347133" y="3306171"/>
                </a:cubicBezTo>
                <a:cubicBezTo>
                  <a:pt x="336193" y="3338992"/>
                  <a:pt x="328094" y="3361136"/>
                  <a:pt x="321733" y="3399304"/>
                </a:cubicBezTo>
                <a:cubicBezTo>
                  <a:pt x="318481" y="3418820"/>
                  <a:pt x="315223" y="3454659"/>
                  <a:pt x="304800" y="3475504"/>
                </a:cubicBezTo>
                <a:cubicBezTo>
                  <a:pt x="300249" y="3484605"/>
                  <a:pt x="293511" y="3492437"/>
                  <a:pt x="287867" y="3500904"/>
                </a:cubicBezTo>
                <a:cubicBezTo>
                  <a:pt x="269140" y="3575809"/>
                  <a:pt x="265029" y="3556050"/>
                  <a:pt x="279400" y="3627904"/>
                </a:cubicBezTo>
                <a:cubicBezTo>
                  <a:pt x="281150" y="3636655"/>
                  <a:pt x="283876" y="3645322"/>
                  <a:pt x="287867" y="3653304"/>
                </a:cubicBezTo>
                <a:cubicBezTo>
                  <a:pt x="292418" y="3662405"/>
                  <a:pt x="300249" y="3669603"/>
                  <a:pt x="304800" y="3678704"/>
                </a:cubicBezTo>
                <a:cubicBezTo>
                  <a:pt x="308791" y="3686686"/>
                  <a:pt x="309276" y="3696122"/>
                  <a:pt x="313267" y="3704104"/>
                </a:cubicBezTo>
                <a:cubicBezTo>
                  <a:pt x="317818" y="3713205"/>
                  <a:pt x="325649" y="3720403"/>
                  <a:pt x="330200" y="3729504"/>
                </a:cubicBezTo>
                <a:cubicBezTo>
                  <a:pt x="334191" y="3737486"/>
                  <a:pt x="333092" y="3747935"/>
                  <a:pt x="338667" y="3754904"/>
                </a:cubicBezTo>
                <a:cubicBezTo>
                  <a:pt x="345024" y="3762850"/>
                  <a:pt x="355600" y="3766193"/>
                  <a:pt x="364067" y="3771837"/>
                </a:cubicBezTo>
                <a:cubicBezTo>
                  <a:pt x="369711" y="3783126"/>
                  <a:pt x="372920" y="3796008"/>
                  <a:pt x="381000" y="3805704"/>
                </a:cubicBezTo>
                <a:cubicBezTo>
                  <a:pt x="387514" y="3813521"/>
                  <a:pt x="398454" y="3816280"/>
                  <a:pt x="406400" y="3822637"/>
                </a:cubicBezTo>
                <a:cubicBezTo>
                  <a:pt x="412633" y="3827624"/>
                  <a:pt x="416488" y="3835464"/>
                  <a:pt x="423333" y="3839571"/>
                </a:cubicBezTo>
                <a:cubicBezTo>
                  <a:pt x="442458" y="3851046"/>
                  <a:pt x="496265" y="3854157"/>
                  <a:pt x="508000" y="3856504"/>
                </a:cubicBezTo>
                <a:cubicBezTo>
                  <a:pt x="555749" y="3866054"/>
                  <a:pt x="564639" y="3869739"/>
                  <a:pt x="601133" y="3881904"/>
                </a:cubicBezTo>
                <a:cubicBezTo>
                  <a:pt x="642195" y="3922966"/>
                  <a:pt x="621716" y="3906915"/>
                  <a:pt x="660400" y="3932704"/>
                </a:cubicBezTo>
                <a:lnTo>
                  <a:pt x="711200" y="4008904"/>
                </a:lnTo>
                <a:cubicBezTo>
                  <a:pt x="716844" y="4017371"/>
                  <a:pt x="720938" y="4027109"/>
                  <a:pt x="728133" y="4034304"/>
                </a:cubicBezTo>
                <a:lnTo>
                  <a:pt x="770467" y="4076637"/>
                </a:lnTo>
                <a:cubicBezTo>
                  <a:pt x="773289" y="4085104"/>
                  <a:pt x="774341" y="4094384"/>
                  <a:pt x="778933" y="4102037"/>
                </a:cubicBezTo>
                <a:cubicBezTo>
                  <a:pt x="786272" y="4114269"/>
                  <a:pt x="824079" y="4140131"/>
                  <a:pt x="829733" y="4144371"/>
                </a:cubicBezTo>
                <a:cubicBezTo>
                  <a:pt x="838675" y="4171197"/>
                  <a:pt x="836377" y="4171726"/>
                  <a:pt x="855133" y="4195171"/>
                </a:cubicBezTo>
                <a:cubicBezTo>
                  <a:pt x="878060" y="4223829"/>
                  <a:pt x="889050" y="4212257"/>
                  <a:pt x="905933" y="4262904"/>
                </a:cubicBezTo>
                <a:cubicBezTo>
                  <a:pt x="911510" y="4279636"/>
                  <a:pt x="916413" y="4301768"/>
                  <a:pt x="931333" y="4313704"/>
                </a:cubicBezTo>
                <a:cubicBezTo>
                  <a:pt x="938302" y="4319279"/>
                  <a:pt x="948266" y="4319349"/>
                  <a:pt x="956733" y="4322171"/>
                </a:cubicBezTo>
                <a:cubicBezTo>
                  <a:pt x="997629" y="4363065"/>
                  <a:pt x="945652" y="4313304"/>
                  <a:pt x="999067" y="4356037"/>
                </a:cubicBezTo>
                <a:cubicBezTo>
                  <a:pt x="1005300" y="4361024"/>
                  <a:pt x="1008860" y="4369401"/>
                  <a:pt x="1016000" y="4372971"/>
                </a:cubicBezTo>
                <a:cubicBezTo>
                  <a:pt x="1031965" y="4380954"/>
                  <a:pt x="1049867" y="4384260"/>
                  <a:pt x="1066800" y="4389904"/>
                </a:cubicBezTo>
                <a:lnTo>
                  <a:pt x="1117600" y="4406837"/>
                </a:lnTo>
                <a:lnTo>
                  <a:pt x="1168400" y="4423771"/>
                </a:lnTo>
                <a:lnTo>
                  <a:pt x="1193800" y="4432237"/>
                </a:lnTo>
                <a:cubicBezTo>
                  <a:pt x="1202267" y="4440704"/>
                  <a:pt x="1208804" y="4451696"/>
                  <a:pt x="1219200" y="4457637"/>
                </a:cubicBezTo>
                <a:cubicBezTo>
                  <a:pt x="1229303" y="4463410"/>
                  <a:pt x="1242371" y="4461520"/>
                  <a:pt x="1253067" y="4466104"/>
                </a:cubicBezTo>
                <a:cubicBezTo>
                  <a:pt x="1262420" y="4470112"/>
                  <a:pt x="1269366" y="4478486"/>
                  <a:pt x="1278467" y="4483037"/>
                </a:cubicBezTo>
                <a:cubicBezTo>
                  <a:pt x="1286449" y="4487028"/>
                  <a:pt x="1295885" y="4487513"/>
                  <a:pt x="1303867" y="4491504"/>
                </a:cubicBezTo>
                <a:cubicBezTo>
                  <a:pt x="1312968" y="4496055"/>
                  <a:pt x="1320166" y="4503886"/>
                  <a:pt x="1329267" y="4508437"/>
                </a:cubicBezTo>
                <a:cubicBezTo>
                  <a:pt x="1342861" y="4515234"/>
                  <a:pt x="1358006" y="4518574"/>
                  <a:pt x="1371600" y="4525371"/>
                </a:cubicBezTo>
                <a:cubicBezTo>
                  <a:pt x="1380701" y="4529922"/>
                  <a:pt x="1386975" y="4540561"/>
                  <a:pt x="1397000" y="4542304"/>
                </a:cubicBezTo>
                <a:cubicBezTo>
                  <a:pt x="1452887" y="4552023"/>
                  <a:pt x="1566333" y="4559237"/>
                  <a:pt x="1566333" y="4559237"/>
                </a:cubicBezTo>
                <a:cubicBezTo>
                  <a:pt x="1602054" y="4571144"/>
                  <a:pt x="1611598" y="4576171"/>
                  <a:pt x="1659467" y="4576171"/>
                </a:cubicBezTo>
                <a:cubicBezTo>
                  <a:pt x="1687830" y="4576171"/>
                  <a:pt x="1715911" y="4570526"/>
                  <a:pt x="1744133" y="4567704"/>
                </a:cubicBezTo>
                <a:cubicBezTo>
                  <a:pt x="1746955" y="4553593"/>
                  <a:pt x="1748814" y="4539254"/>
                  <a:pt x="1752600" y="4525371"/>
                </a:cubicBezTo>
                <a:cubicBezTo>
                  <a:pt x="1757296" y="4508151"/>
                  <a:pt x="1769533" y="4474571"/>
                  <a:pt x="1769533" y="4474571"/>
                </a:cubicBezTo>
                <a:cubicBezTo>
                  <a:pt x="1764474" y="4449271"/>
                  <a:pt x="1758588" y="4391899"/>
                  <a:pt x="1727200" y="4381437"/>
                </a:cubicBezTo>
                <a:lnTo>
                  <a:pt x="1701800" y="4372971"/>
                </a:lnTo>
                <a:cubicBezTo>
                  <a:pt x="1696156" y="4367326"/>
                  <a:pt x="1688974" y="4362882"/>
                  <a:pt x="1684867" y="4356037"/>
                </a:cubicBezTo>
                <a:cubicBezTo>
                  <a:pt x="1680275" y="4348384"/>
                  <a:pt x="1681975" y="4337606"/>
                  <a:pt x="1676400" y="4330637"/>
                </a:cubicBezTo>
                <a:cubicBezTo>
                  <a:pt x="1670043" y="4322691"/>
                  <a:pt x="1658726" y="4320326"/>
                  <a:pt x="1651000" y="4313704"/>
                </a:cubicBezTo>
                <a:cubicBezTo>
                  <a:pt x="1566544" y="4241313"/>
                  <a:pt x="1676561" y="4319456"/>
                  <a:pt x="1566333" y="4245971"/>
                </a:cubicBezTo>
                <a:lnTo>
                  <a:pt x="1515533" y="4212104"/>
                </a:lnTo>
                <a:lnTo>
                  <a:pt x="1490133" y="4195171"/>
                </a:lnTo>
                <a:cubicBezTo>
                  <a:pt x="1484489" y="4186704"/>
                  <a:pt x="1479557" y="4177717"/>
                  <a:pt x="1473200" y="4169771"/>
                </a:cubicBezTo>
                <a:cubicBezTo>
                  <a:pt x="1468213" y="4163538"/>
                  <a:pt x="1460374" y="4159682"/>
                  <a:pt x="1456267" y="4152837"/>
                </a:cubicBezTo>
                <a:cubicBezTo>
                  <a:pt x="1417504" y="4088232"/>
                  <a:pt x="1494000" y="4175399"/>
                  <a:pt x="1422400" y="4093571"/>
                </a:cubicBezTo>
                <a:cubicBezTo>
                  <a:pt x="1411887" y="4081556"/>
                  <a:pt x="1399822" y="4070993"/>
                  <a:pt x="1388533" y="4059704"/>
                </a:cubicBezTo>
                <a:cubicBezTo>
                  <a:pt x="1380066" y="4051237"/>
                  <a:pt x="1373096" y="4040946"/>
                  <a:pt x="1363133" y="4034304"/>
                </a:cubicBezTo>
                <a:cubicBezTo>
                  <a:pt x="1354666" y="4028660"/>
                  <a:pt x="1345391" y="4024072"/>
                  <a:pt x="1337733" y="4017371"/>
                </a:cubicBezTo>
                <a:cubicBezTo>
                  <a:pt x="1268095" y="3956437"/>
                  <a:pt x="1316724" y="3997457"/>
                  <a:pt x="1278467" y="3949637"/>
                </a:cubicBezTo>
                <a:cubicBezTo>
                  <a:pt x="1273480" y="3943404"/>
                  <a:pt x="1266323" y="3939090"/>
                  <a:pt x="1261533" y="3932704"/>
                </a:cubicBezTo>
                <a:cubicBezTo>
                  <a:pt x="1249322" y="3916423"/>
                  <a:pt x="1238956" y="3898837"/>
                  <a:pt x="1227667" y="3881904"/>
                </a:cubicBezTo>
                <a:cubicBezTo>
                  <a:pt x="1227662" y="3881897"/>
                  <a:pt x="1193804" y="3831112"/>
                  <a:pt x="1193800" y="3831104"/>
                </a:cubicBezTo>
                <a:cubicBezTo>
                  <a:pt x="1188156" y="3819815"/>
                  <a:pt x="1181839" y="3808838"/>
                  <a:pt x="1176867" y="3797237"/>
                </a:cubicBezTo>
                <a:cubicBezTo>
                  <a:pt x="1173351" y="3789034"/>
                  <a:pt x="1172391" y="3779819"/>
                  <a:pt x="1168400" y="3771837"/>
                </a:cubicBezTo>
                <a:cubicBezTo>
                  <a:pt x="1163849" y="3762736"/>
                  <a:pt x="1155600" y="3755736"/>
                  <a:pt x="1151467" y="3746437"/>
                </a:cubicBezTo>
                <a:cubicBezTo>
                  <a:pt x="1123981" y="3684594"/>
                  <a:pt x="1155331" y="3702569"/>
                  <a:pt x="1109133" y="3687171"/>
                </a:cubicBezTo>
                <a:cubicBezTo>
                  <a:pt x="1079579" y="3657615"/>
                  <a:pt x="1094725" y="3677810"/>
                  <a:pt x="1075267" y="3619437"/>
                </a:cubicBezTo>
                <a:lnTo>
                  <a:pt x="1066800" y="3594037"/>
                </a:lnTo>
                <a:cubicBezTo>
                  <a:pt x="1069622" y="3585570"/>
                  <a:pt x="1069692" y="3575606"/>
                  <a:pt x="1075267" y="3568637"/>
                </a:cubicBezTo>
                <a:cubicBezTo>
                  <a:pt x="1081624" y="3560691"/>
                  <a:pt x="1093472" y="3558899"/>
                  <a:pt x="1100667" y="3551704"/>
                </a:cubicBezTo>
                <a:cubicBezTo>
                  <a:pt x="1107862" y="3544509"/>
                  <a:pt x="1111956" y="3534771"/>
                  <a:pt x="1117600" y="3526304"/>
                </a:cubicBezTo>
                <a:cubicBezTo>
                  <a:pt x="1122726" y="3495551"/>
                  <a:pt x="1136235" y="3411132"/>
                  <a:pt x="1143000" y="3390837"/>
                </a:cubicBezTo>
                <a:lnTo>
                  <a:pt x="1168400" y="3314637"/>
                </a:lnTo>
                <a:lnTo>
                  <a:pt x="1176867" y="3289237"/>
                </a:lnTo>
                <a:cubicBezTo>
                  <a:pt x="1179689" y="3258193"/>
                  <a:pt x="1180925" y="3226963"/>
                  <a:pt x="1185333" y="3196104"/>
                </a:cubicBezTo>
                <a:cubicBezTo>
                  <a:pt x="1190208" y="3161979"/>
                  <a:pt x="1196614" y="3177071"/>
                  <a:pt x="1210733" y="3145304"/>
                </a:cubicBezTo>
                <a:cubicBezTo>
                  <a:pt x="1217982" y="3128993"/>
                  <a:pt x="1222023" y="3111437"/>
                  <a:pt x="1227667" y="3094504"/>
                </a:cubicBezTo>
                <a:cubicBezTo>
                  <a:pt x="1227669" y="3094499"/>
                  <a:pt x="1244597" y="3043708"/>
                  <a:pt x="1244600" y="3043704"/>
                </a:cubicBezTo>
                <a:cubicBezTo>
                  <a:pt x="1250244" y="3035237"/>
                  <a:pt x="1255176" y="3026250"/>
                  <a:pt x="1261533" y="3018304"/>
                </a:cubicBezTo>
                <a:cubicBezTo>
                  <a:pt x="1266520" y="3012071"/>
                  <a:pt x="1273480" y="3007604"/>
                  <a:pt x="1278467" y="3001371"/>
                </a:cubicBezTo>
                <a:cubicBezTo>
                  <a:pt x="1284824" y="2993425"/>
                  <a:pt x="1287454" y="2982328"/>
                  <a:pt x="1295400" y="2975971"/>
                </a:cubicBezTo>
                <a:cubicBezTo>
                  <a:pt x="1302369" y="2970396"/>
                  <a:pt x="1312818" y="2971495"/>
                  <a:pt x="1320800" y="2967504"/>
                </a:cubicBezTo>
                <a:cubicBezTo>
                  <a:pt x="1329901" y="2962953"/>
                  <a:pt x="1337099" y="2955122"/>
                  <a:pt x="1346200" y="2950571"/>
                </a:cubicBezTo>
                <a:cubicBezTo>
                  <a:pt x="1354182" y="2946580"/>
                  <a:pt x="1363618" y="2946095"/>
                  <a:pt x="1371600" y="2942104"/>
                </a:cubicBezTo>
                <a:cubicBezTo>
                  <a:pt x="1380701" y="2937553"/>
                  <a:pt x="1387254" y="2928095"/>
                  <a:pt x="1397000" y="2925171"/>
                </a:cubicBezTo>
                <a:cubicBezTo>
                  <a:pt x="1416115" y="2919437"/>
                  <a:pt x="1436511" y="2919526"/>
                  <a:pt x="1456267" y="2916704"/>
                </a:cubicBezTo>
                <a:lnTo>
                  <a:pt x="1481667" y="2840504"/>
                </a:lnTo>
                <a:cubicBezTo>
                  <a:pt x="1484489" y="2832037"/>
                  <a:pt x="1481382" y="2816854"/>
                  <a:pt x="1490133" y="2815104"/>
                </a:cubicBezTo>
                <a:cubicBezTo>
                  <a:pt x="1512852" y="2810560"/>
                  <a:pt x="1564853" y="2801980"/>
                  <a:pt x="1583267" y="2789704"/>
                </a:cubicBezTo>
                <a:cubicBezTo>
                  <a:pt x="1615309" y="2768343"/>
                  <a:pt x="1601472" y="2779966"/>
                  <a:pt x="1625600" y="2755837"/>
                </a:cubicBezTo>
                <a:cubicBezTo>
                  <a:pt x="1628422" y="2747370"/>
                  <a:pt x="1628492" y="2737406"/>
                  <a:pt x="1634067" y="2730437"/>
                </a:cubicBezTo>
                <a:cubicBezTo>
                  <a:pt x="1649994" y="2710529"/>
                  <a:pt x="1679819" y="2708419"/>
                  <a:pt x="1701800" y="2705037"/>
                </a:cubicBezTo>
                <a:cubicBezTo>
                  <a:pt x="1835076" y="2684533"/>
                  <a:pt x="1714799" y="2707518"/>
                  <a:pt x="1811867" y="2688104"/>
                </a:cubicBezTo>
                <a:cubicBezTo>
                  <a:pt x="1841733" y="2668193"/>
                  <a:pt x="1836645" y="2679094"/>
                  <a:pt x="1845733" y="2645771"/>
                </a:cubicBezTo>
                <a:cubicBezTo>
                  <a:pt x="1851856" y="2623318"/>
                  <a:pt x="1862667" y="2578037"/>
                  <a:pt x="1862667" y="2578037"/>
                </a:cubicBezTo>
                <a:cubicBezTo>
                  <a:pt x="1865489" y="2546993"/>
                  <a:pt x="1867013" y="2515803"/>
                  <a:pt x="1871133" y="2484904"/>
                </a:cubicBezTo>
                <a:cubicBezTo>
                  <a:pt x="1872671" y="2473370"/>
                  <a:pt x="1877076" y="2462396"/>
                  <a:pt x="1879600" y="2451037"/>
                </a:cubicBezTo>
                <a:cubicBezTo>
                  <a:pt x="1882722" y="2436989"/>
                  <a:pt x="1884281" y="2422587"/>
                  <a:pt x="1888067" y="2408704"/>
                </a:cubicBezTo>
                <a:cubicBezTo>
                  <a:pt x="1892763" y="2391484"/>
                  <a:pt x="1888067" y="2363548"/>
                  <a:pt x="1905000" y="2357904"/>
                </a:cubicBezTo>
                <a:lnTo>
                  <a:pt x="1955800" y="2340971"/>
                </a:lnTo>
                <a:cubicBezTo>
                  <a:pt x="1967089" y="2329682"/>
                  <a:pt x="1984618" y="2322250"/>
                  <a:pt x="1989667" y="2307104"/>
                </a:cubicBezTo>
                <a:lnTo>
                  <a:pt x="2015067" y="2230904"/>
                </a:lnTo>
                <a:cubicBezTo>
                  <a:pt x="2015067" y="2230903"/>
                  <a:pt x="2031998" y="2180105"/>
                  <a:pt x="2032000" y="2180104"/>
                </a:cubicBezTo>
                <a:cubicBezTo>
                  <a:pt x="2095844" y="2158822"/>
                  <a:pt x="2017148" y="2187530"/>
                  <a:pt x="2082800" y="2154704"/>
                </a:cubicBezTo>
                <a:cubicBezTo>
                  <a:pt x="2090782" y="2150713"/>
                  <a:pt x="2099733" y="2149059"/>
                  <a:pt x="2108200" y="2146237"/>
                </a:cubicBezTo>
                <a:cubicBezTo>
                  <a:pt x="2116667" y="2137770"/>
                  <a:pt x="2124402" y="2128502"/>
                  <a:pt x="2133600" y="2120837"/>
                </a:cubicBezTo>
                <a:cubicBezTo>
                  <a:pt x="2194223" y="2070318"/>
                  <a:pt x="2231322" y="2107348"/>
                  <a:pt x="2336800" y="2112371"/>
                </a:cubicBezTo>
                <a:cubicBezTo>
                  <a:pt x="2348089" y="2115193"/>
                  <a:pt x="2359478" y="2117640"/>
                  <a:pt x="2370667" y="2120837"/>
                </a:cubicBezTo>
                <a:cubicBezTo>
                  <a:pt x="2379248" y="2123289"/>
                  <a:pt x="2387142" y="2129304"/>
                  <a:pt x="2396067" y="2129304"/>
                </a:cubicBezTo>
                <a:cubicBezTo>
                  <a:pt x="2410457" y="2129304"/>
                  <a:pt x="2424289" y="2123659"/>
                  <a:pt x="2438400" y="2120837"/>
                </a:cubicBezTo>
                <a:cubicBezTo>
                  <a:pt x="2459013" y="2058998"/>
                  <a:pt x="2438017" y="2065708"/>
                  <a:pt x="2489200" y="2078504"/>
                </a:cubicBezTo>
                <a:cubicBezTo>
                  <a:pt x="2492022" y="2070037"/>
                  <a:pt x="2495917" y="2061855"/>
                  <a:pt x="2497667" y="2053104"/>
                </a:cubicBezTo>
                <a:cubicBezTo>
                  <a:pt x="2501581" y="2033535"/>
                  <a:pt x="2493357" y="2009168"/>
                  <a:pt x="2506133" y="1993837"/>
                </a:cubicBezTo>
                <a:cubicBezTo>
                  <a:pt x="2513582" y="1984898"/>
                  <a:pt x="2528711" y="1999482"/>
                  <a:pt x="2540000" y="2002304"/>
                </a:cubicBezTo>
                <a:cubicBezTo>
                  <a:pt x="2548845" y="2008201"/>
                  <a:pt x="2576779" y="2030041"/>
                  <a:pt x="2590800" y="2027704"/>
                </a:cubicBezTo>
                <a:cubicBezTo>
                  <a:pt x="2618119" y="2023151"/>
                  <a:pt x="2626836" y="1984648"/>
                  <a:pt x="2650067" y="1976904"/>
                </a:cubicBezTo>
                <a:lnTo>
                  <a:pt x="2675467" y="1968437"/>
                </a:lnTo>
                <a:cubicBezTo>
                  <a:pt x="2679571" y="1956123"/>
                  <a:pt x="2693939" y="1929951"/>
                  <a:pt x="2675467" y="1917637"/>
                </a:cubicBezTo>
                <a:cubicBezTo>
                  <a:pt x="2663493" y="1909655"/>
                  <a:pt x="2647244" y="1911993"/>
                  <a:pt x="2633133" y="1909171"/>
                </a:cubicBezTo>
                <a:cubicBezTo>
                  <a:pt x="2636156" y="1897081"/>
                  <a:pt x="2652912" y="1826378"/>
                  <a:pt x="2658533" y="1824504"/>
                </a:cubicBezTo>
                <a:cubicBezTo>
                  <a:pt x="2667000" y="1821682"/>
                  <a:pt x="2675275" y="1818201"/>
                  <a:pt x="2683933" y="1816037"/>
                </a:cubicBezTo>
                <a:cubicBezTo>
                  <a:pt x="2703262" y="1811205"/>
                  <a:pt x="2732309" y="1808783"/>
                  <a:pt x="2751667" y="1799104"/>
                </a:cubicBezTo>
                <a:cubicBezTo>
                  <a:pt x="2760768" y="1794553"/>
                  <a:pt x="2767714" y="1786179"/>
                  <a:pt x="2777067" y="1782171"/>
                </a:cubicBezTo>
                <a:cubicBezTo>
                  <a:pt x="2787762" y="1777587"/>
                  <a:pt x="2799745" y="1776901"/>
                  <a:pt x="2810933" y="1773704"/>
                </a:cubicBezTo>
                <a:cubicBezTo>
                  <a:pt x="2819514" y="1771252"/>
                  <a:pt x="2827866" y="1768059"/>
                  <a:pt x="2836333" y="1765237"/>
                </a:cubicBezTo>
                <a:cubicBezTo>
                  <a:pt x="2841978" y="1759593"/>
                  <a:pt x="2847034" y="1753291"/>
                  <a:pt x="2853267" y="1748304"/>
                </a:cubicBezTo>
                <a:cubicBezTo>
                  <a:pt x="2861213" y="1741947"/>
                  <a:pt x="2872310" y="1739317"/>
                  <a:pt x="2878667" y="1731371"/>
                </a:cubicBezTo>
                <a:cubicBezTo>
                  <a:pt x="2913961" y="1687252"/>
                  <a:pt x="2835678" y="1712054"/>
                  <a:pt x="2921000" y="1655171"/>
                </a:cubicBezTo>
                <a:cubicBezTo>
                  <a:pt x="2929467" y="1649526"/>
                  <a:pt x="2937101" y="1642370"/>
                  <a:pt x="2946400" y="1638237"/>
                </a:cubicBezTo>
                <a:cubicBezTo>
                  <a:pt x="3037086" y="1597932"/>
                  <a:pt x="2965114" y="1642695"/>
                  <a:pt x="3022600" y="1604371"/>
                </a:cubicBezTo>
                <a:cubicBezTo>
                  <a:pt x="3025422" y="1595904"/>
                  <a:pt x="3031067" y="1587896"/>
                  <a:pt x="3031067" y="1578971"/>
                </a:cubicBezTo>
                <a:cubicBezTo>
                  <a:pt x="3031067" y="1522055"/>
                  <a:pt x="2988293" y="1590544"/>
                  <a:pt x="3031067" y="1494304"/>
                </a:cubicBezTo>
                <a:cubicBezTo>
                  <a:pt x="3035200" y="1485005"/>
                  <a:pt x="3048000" y="1483015"/>
                  <a:pt x="3056467" y="1477371"/>
                </a:cubicBezTo>
                <a:cubicBezTo>
                  <a:pt x="3062111" y="1468904"/>
                  <a:pt x="3069267" y="1461270"/>
                  <a:pt x="3073400" y="1451971"/>
                </a:cubicBezTo>
                <a:cubicBezTo>
                  <a:pt x="3085178" y="1425471"/>
                  <a:pt x="3091764" y="1395449"/>
                  <a:pt x="3098800" y="1367304"/>
                </a:cubicBezTo>
                <a:cubicBezTo>
                  <a:pt x="3095978" y="1293926"/>
                  <a:pt x="3095061" y="1220451"/>
                  <a:pt x="3090333" y="1147171"/>
                </a:cubicBezTo>
                <a:cubicBezTo>
                  <a:pt x="3087619" y="1105103"/>
                  <a:pt x="3081765" y="1112897"/>
                  <a:pt x="3073400" y="1079437"/>
                </a:cubicBezTo>
                <a:cubicBezTo>
                  <a:pt x="3069910" y="1065476"/>
                  <a:pt x="3067755" y="1051215"/>
                  <a:pt x="3064933" y="1037104"/>
                </a:cubicBezTo>
                <a:cubicBezTo>
                  <a:pt x="3062111" y="997593"/>
                  <a:pt x="3056467" y="958183"/>
                  <a:pt x="3056467" y="918571"/>
                </a:cubicBezTo>
                <a:cubicBezTo>
                  <a:pt x="3056467" y="870510"/>
                  <a:pt x="3060582" y="822501"/>
                  <a:pt x="3064933" y="774637"/>
                </a:cubicBezTo>
                <a:cubicBezTo>
                  <a:pt x="3066468" y="757748"/>
                  <a:pt x="3077360" y="716464"/>
                  <a:pt x="3081867" y="698437"/>
                </a:cubicBezTo>
                <a:cubicBezTo>
                  <a:pt x="3084689" y="675859"/>
                  <a:pt x="3090333" y="653457"/>
                  <a:pt x="3090333" y="630704"/>
                </a:cubicBezTo>
                <a:cubicBezTo>
                  <a:pt x="3090333" y="616314"/>
                  <a:pt x="3095094" y="594040"/>
                  <a:pt x="3081867" y="588371"/>
                </a:cubicBezTo>
                <a:cubicBezTo>
                  <a:pt x="3048045" y="573876"/>
                  <a:pt x="3008489" y="582726"/>
                  <a:pt x="2971800" y="579904"/>
                </a:cubicBezTo>
                <a:lnTo>
                  <a:pt x="2895600" y="554504"/>
                </a:lnTo>
                <a:cubicBezTo>
                  <a:pt x="2895593" y="554502"/>
                  <a:pt x="2844808" y="537572"/>
                  <a:pt x="2844800" y="537571"/>
                </a:cubicBezTo>
                <a:cubicBezTo>
                  <a:pt x="2827867" y="534749"/>
                  <a:pt x="2810654" y="533268"/>
                  <a:pt x="2794000" y="529104"/>
                </a:cubicBezTo>
                <a:cubicBezTo>
                  <a:pt x="2776684" y="524775"/>
                  <a:pt x="2760133" y="517815"/>
                  <a:pt x="2743200" y="512171"/>
                </a:cubicBezTo>
                <a:lnTo>
                  <a:pt x="2692400" y="495237"/>
                </a:lnTo>
                <a:cubicBezTo>
                  <a:pt x="2683933" y="492415"/>
                  <a:pt x="2675918" y="487114"/>
                  <a:pt x="2667000" y="486771"/>
                </a:cubicBezTo>
                <a:lnTo>
                  <a:pt x="2446867" y="478304"/>
                </a:lnTo>
                <a:cubicBezTo>
                  <a:pt x="2389481" y="459175"/>
                  <a:pt x="2459492" y="480829"/>
                  <a:pt x="2362200" y="461371"/>
                </a:cubicBezTo>
                <a:cubicBezTo>
                  <a:pt x="2339379" y="456807"/>
                  <a:pt x="2317045" y="450081"/>
                  <a:pt x="2294467" y="444437"/>
                </a:cubicBezTo>
                <a:cubicBezTo>
                  <a:pt x="2283178" y="441615"/>
                  <a:pt x="2272010" y="438253"/>
                  <a:pt x="2260600" y="435971"/>
                </a:cubicBezTo>
                <a:cubicBezTo>
                  <a:pt x="2246489" y="433149"/>
                  <a:pt x="2232150" y="431290"/>
                  <a:pt x="2218267" y="427504"/>
                </a:cubicBezTo>
                <a:cubicBezTo>
                  <a:pt x="2206689" y="424346"/>
                  <a:pt x="2152016" y="403521"/>
                  <a:pt x="2133600" y="402104"/>
                </a:cubicBezTo>
                <a:cubicBezTo>
                  <a:pt x="2071630" y="397337"/>
                  <a:pt x="2009422" y="396459"/>
                  <a:pt x="1947333" y="393637"/>
                </a:cubicBezTo>
                <a:cubicBezTo>
                  <a:pt x="1888372" y="373985"/>
                  <a:pt x="1951488" y="399229"/>
                  <a:pt x="1905000" y="368237"/>
                </a:cubicBezTo>
                <a:cubicBezTo>
                  <a:pt x="1894498" y="361236"/>
                  <a:pt x="1882092" y="357566"/>
                  <a:pt x="1871133" y="351304"/>
                </a:cubicBezTo>
                <a:cubicBezTo>
                  <a:pt x="1831166" y="328466"/>
                  <a:pt x="1859145" y="342725"/>
                  <a:pt x="1828800" y="317437"/>
                </a:cubicBezTo>
                <a:cubicBezTo>
                  <a:pt x="1817960" y="308403"/>
                  <a:pt x="1805647" y="301220"/>
                  <a:pt x="1794933" y="292037"/>
                </a:cubicBezTo>
                <a:cubicBezTo>
                  <a:pt x="1785842" y="284245"/>
                  <a:pt x="1778624" y="274429"/>
                  <a:pt x="1769533" y="266637"/>
                </a:cubicBezTo>
                <a:cubicBezTo>
                  <a:pt x="1758819" y="257454"/>
                  <a:pt x="1746507" y="250271"/>
                  <a:pt x="1735667" y="241237"/>
                </a:cubicBezTo>
                <a:cubicBezTo>
                  <a:pt x="1729535" y="236127"/>
                  <a:pt x="1726642" y="225383"/>
                  <a:pt x="1718733" y="224304"/>
                </a:cubicBezTo>
                <a:cubicBezTo>
                  <a:pt x="1662736" y="216668"/>
                  <a:pt x="1605844" y="218659"/>
                  <a:pt x="1549400" y="215837"/>
                </a:cubicBezTo>
                <a:cubicBezTo>
                  <a:pt x="1526822" y="210193"/>
                  <a:pt x="1504488" y="203468"/>
                  <a:pt x="1481667" y="198904"/>
                </a:cubicBezTo>
                <a:cubicBezTo>
                  <a:pt x="1467556" y="196082"/>
                  <a:pt x="1453217" y="194223"/>
                  <a:pt x="1439333" y="190437"/>
                </a:cubicBezTo>
                <a:cubicBezTo>
                  <a:pt x="1422113" y="185741"/>
                  <a:pt x="1405466" y="179148"/>
                  <a:pt x="1388533" y="173504"/>
                </a:cubicBezTo>
                <a:cubicBezTo>
                  <a:pt x="1380066" y="170682"/>
                  <a:pt x="1370559" y="169987"/>
                  <a:pt x="1363133" y="165037"/>
                </a:cubicBezTo>
                <a:cubicBezTo>
                  <a:pt x="1346200" y="153748"/>
                  <a:pt x="1326723" y="145562"/>
                  <a:pt x="1312333" y="131171"/>
                </a:cubicBezTo>
                <a:cubicBezTo>
                  <a:pt x="1306689" y="125526"/>
                  <a:pt x="1302540" y="117807"/>
                  <a:pt x="1295400" y="114237"/>
                </a:cubicBezTo>
                <a:cubicBezTo>
                  <a:pt x="1279435" y="106254"/>
                  <a:pt x="1261916" y="101633"/>
                  <a:pt x="1244600" y="97304"/>
                </a:cubicBezTo>
                <a:cubicBezTo>
                  <a:pt x="1233311" y="94482"/>
                  <a:pt x="1222369" y="88837"/>
                  <a:pt x="1210733" y="88837"/>
                </a:cubicBezTo>
                <a:cubicBezTo>
                  <a:pt x="1201808" y="88837"/>
                  <a:pt x="1228151" y="93313"/>
                  <a:pt x="1236133" y="97304"/>
                </a:cubicBezTo>
                <a:cubicBezTo>
                  <a:pt x="1239703" y="99089"/>
                  <a:pt x="1281289" y="81782"/>
                  <a:pt x="1253067" y="71904"/>
                </a:cubicBezTo>
                <a:close/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dirty="0">
              <a:latin typeface="#9Slide05 Lobster" panose="02000506000000020003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7335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3">
            <a:extLst>
              <a:ext uri="{FF2B5EF4-FFF2-40B4-BE49-F238E27FC236}">
                <a16:creationId xmlns:a16="http://schemas.microsoft.com/office/drawing/2014/main" id="{0AE67E8E-3C25-4539-A246-BFBDB3DC61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313" y="4116752"/>
            <a:ext cx="5062852" cy="28453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382B2E-3596-474F-85BE-508D2EE5A5C5}"/>
              </a:ext>
            </a:extLst>
          </p:cNvPr>
          <p:cNvSpPr txBox="1"/>
          <p:nvPr/>
        </p:nvSpPr>
        <p:spPr>
          <a:xfrm>
            <a:off x="961159" y="1263691"/>
            <a:ext cx="92773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Lịch</a:t>
            </a:r>
            <a:r>
              <a:rPr lang="en-US" sz="13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 </a:t>
            </a:r>
            <a:r>
              <a:rPr lang="en-US" sz="138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sử</a:t>
            </a:r>
            <a:r>
              <a:rPr lang="en-US" sz="13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 6</a:t>
            </a:r>
            <a:endParaRPr lang="en-US" sz="1380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  <a:latin typeface="#9Slide05 Lobster" panose="02000506000000020003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944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4E261F-5D2F-BE42-AF42-AB07746FB2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43" t="1629" r="1511" b="2473"/>
          <a:stretch/>
        </p:blipFill>
        <p:spPr>
          <a:xfrm>
            <a:off x="0" y="0"/>
            <a:ext cx="7000875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C0210A-E927-374A-A9CA-41002C1E0F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0000"/>
          <a:stretch/>
        </p:blipFill>
        <p:spPr>
          <a:xfrm>
            <a:off x="3545499" y="1611370"/>
            <a:ext cx="623522" cy="11154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987BCD6-05E1-CD44-8F8E-E729EA8CB037}"/>
              </a:ext>
            </a:extLst>
          </p:cNvPr>
          <p:cNvCxnSpPr>
            <a:cxnSpLocks/>
          </p:cNvCxnSpPr>
          <p:nvPr/>
        </p:nvCxnSpPr>
        <p:spPr>
          <a:xfrm>
            <a:off x="3108380" y="2324848"/>
            <a:ext cx="437119" cy="402021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A26A7A2D-EE4E-DB4D-8977-4178D10646C6}"/>
              </a:ext>
            </a:extLst>
          </p:cNvPr>
          <p:cNvSpPr/>
          <p:nvPr/>
        </p:nvSpPr>
        <p:spPr>
          <a:xfrm>
            <a:off x="3884696" y="2459201"/>
            <a:ext cx="1435768" cy="753979"/>
          </a:xfrm>
          <a:prstGeom prst="wedgeRoundRectCallout">
            <a:avLst>
              <a:gd name="adj1" fmla="val -71551"/>
              <a:gd name="adj2" fmla="val -1409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800" dirty="0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Cổ Loa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027DE9F7-F34A-714C-9875-DA954EF34174}"/>
              </a:ext>
            </a:extLst>
          </p:cNvPr>
          <p:cNvSpPr/>
          <p:nvPr/>
        </p:nvSpPr>
        <p:spPr>
          <a:xfrm>
            <a:off x="889585" y="1182532"/>
            <a:ext cx="2127470" cy="533973"/>
          </a:xfrm>
          <a:prstGeom prst="wedgeRoundRectCallout">
            <a:avLst>
              <a:gd name="adj1" fmla="val 52807"/>
              <a:gd name="adj2" fmla="val 1536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800" dirty="0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Phong Châu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5F45112-E5B9-8A4E-A8AB-71814E39E1DA}"/>
              </a:ext>
            </a:extLst>
          </p:cNvPr>
          <p:cNvGrpSpPr/>
          <p:nvPr/>
        </p:nvGrpSpPr>
        <p:grpSpPr>
          <a:xfrm>
            <a:off x="6002406" y="0"/>
            <a:ext cx="6205537" cy="6858000"/>
            <a:chOff x="5986463" y="0"/>
            <a:chExt cx="6205537" cy="6858000"/>
          </a:xfrm>
        </p:grpSpPr>
        <p:pic>
          <p:nvPicPr>
            <p:cNvPr id="1026" name="Picture 2" descr="Khám phá thành Cổ Loa: Tòa thành cổ lớn nhất, độc đáo nhất Việt Nam | Di  sản Tràng An">
              <a:extLst>
                <a:ext uri="{FF2B5EF4-FFF2-40B4-BE49-F238E27FC236}">
                  <a16:creationId xmlns:a16="http://schemas.microsoft.com/office/drawing/2014/main" id="{A29367E4-B872-D44A-8A02-723C7D59788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79"/>
            <a:stretch/>
          </p:blipFill>
          <p:spPr bwMode="auto">
            <a:xfrm>
              <a:off x="5986463" y="0"/>
              <a:ext cx="6205537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DCF90BD-B693-2542-8BBB-7FDB75C35DC1}"/>
                </a:ext>
              </a:extLst>
            </p:cNvPr>
            <p:cNvSpPr txBox="1"/>
            <p:nvPr/>
          </p:nvSpPr>
          <p:spPr>
            <a:xfrm>
              <a:off x="5986463" y="0"/>
              <a:ext cx="6205536" cy="584775"/>
            </a:xfrm>
            <a:prstGeom prst="rect">
              <a:avLst/>
            </a:prstGeom>
            <a:solidFill>
              <a:srgbClr val="919A2D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rgbClr val="FFFF00"/>
                  </a:solidFill>
                  <a:latin typeface="#9Slide05 Lobster" panose="02000506000000020003" pitchFamily="2" charset="0"/>
                  <a:cs typeface="Times New Roman" panose="02020603050405020304" pitchFamily="18" charset="0"/>
                </a:rPr>
                <a:t>M</a:t>
              </a:r>
              <a:r>
                <a:rPr lang="en-VN" sz="3200" dirty="0">
                  <a:solidFill>
                    <a:srgbClr val="FFFF00"/>
                  </a:solidFill>
                  <a:latin typeface="#9Slide05 Lobster" panose="02000506000000020003" pitchFamily="2" charset="0"/>
                  <a:cs typeface="Times New Roman" panose="02020603050405020304" pitchFamily="18" charset="0"/>
                </a:rPr>
                <a:t>ô phỏng thành Cổ Loa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1573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3"/>
          <p:cNvGrpSpPr/>
          <p:nvPr/>
        </p:nvGrpSpPr>
        <p:grpSpPr>
          <a:xfrm>
            <a:off x="99235" y="5065553"/>
            <a:ext cx="1899488" cy="1837767"/>
            <a:chOff x="287590" y="3559511"/>
            <a:chExt cx="1424616" cy="1378325"/>
          </a:xfrm>
        </p:grpSpPr>
        <p:sp>
          <p:nvSpPr>
            <p:cNvPr id="750" name="Google Shape;750;p13"/>
            <p:cNvSpPr/>
            <p:nvPr/>
          </p:nvSpPr>
          <p:spPr>
            <a:xfrm>
              <a:off x="475374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56057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42246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88071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99425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287590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329812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290796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946645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322370" y="4459650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1602181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1609571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587633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342606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43172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39177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96405" y="4153815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655573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48338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9" name="Google Shape;769;p13"/>
          <p:cNvGrpSpPr/>
          <p:nvPr/>
        </p:nvGrpSpPr>
        <p:grpSpPr>
          <a:xfrm>
            <a:off x="10264281" y="5031777"/>
            <a:ext cx="1899488" cy="1837767"/>
            <a:chOff x="7455887" y="3559511"/>
            <a:chExt cx="1424616" cy="1378325"/>
          </a:xfrm>
        </p:grpSpPr>
        <p:sp>
          <p:nvSpPr>
            <p:cNvPr id="770" name="Google Shape;770;p13"/>
            <p:cNvSpPr/>
            <p:nvPr/>
          </p:nvSpPr>
          <p:spPr>
            <a:xfrm flipH="1">
              <a:off x="8512058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3"/>
            <p:cNvSpPr/>
            <p:nvPr/>
          </p:nvSpPr>
          <p:spPr>
            <a:xfrm flipH="1">
              <a:off x="8718673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 flipH="1">
              <a:off x="864704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 flipH="1">
              <a:off x="8585509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3"/>
            <p:cNvSpPr/>
            <p:nvPr/>
          </p:nvSpPr>
          <p:spPr>
            <a:xfrm flipH="1">
              <a:off x="8626157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 flipH="1">
              <a:off x="8600818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 flipH="1">
              <a:off x="8675019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 flipH="1">
              <a:off x="8659621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 flipH="1">
              <a:off x="7604128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3"/>
            <p:cNvSpPr/>
            <p:nvPr/>
          </p:nvSpPr>
          <p:spPr>
            <a:xfrm flipH="1">
              <a:off x="8487332" y="4459650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3"/>
            <p:cNvSpPr/>
            <p:nvPr/>
          </p:nvSpPr>
          <p:spPr>
            <a:xfrm flipH="1">
              <a:off x="7455887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 flipH="1">
              <a:off x="7465483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 flipH="1">
              <a:off x="7558490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 flipH="1">
              <a:off x="8551863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 flipH="1">
              <a:off x="8266016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 flipH="1">
              <a:off x="8086966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 flipH="1">
              <a:off x="8145647" y="4153815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 flipH="1">
              <a:off x="8319639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3"/>
            <p:cNvSpPr/>
            <p:nvPr/>
          </p:nvSpPr>
          <p:spPr>
            <a:xfrm flipH="1">
              <a:off x="8304552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9" name="Google Shape;789;p13"/>
          <p:cNvGrpSpPr/>
          <p:nvPr/>
        </p:nvGrpSpPr>
        <p:grpSpPr>
          <a:xfrm>
            <a:off x="20471" y="-49294"/>
            <a:ext cx="1899488" cy="1837767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10287380" y="-49294"/>
            <a:ext cx="1899488" cy="1837767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600" kern="0">
                <a:solidFill>
                  <a:srgbClr val="2E2E2E"/>
                </a:solidFill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80557DC-F667-4840-BF80-B171706B0DE5}"/>
              </a:ext>
            </a:extLst>
          </p:cNvPr>
          <p:cNvSpPr/>
          <p:nvPr/>
        </p:nvSpPr>
        <p:spPr>
          <a:xfrm>
            <a:off x="65196" y="162117"/>
            <a:ext cx="11754701" cy="6642299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VN" sz="3600" kern="0">
              <a:solidFill>
                <a:srgbClr val="FFFFFF"/>
              </a:solidFill>
              <a:latin typeface="#9Slide05 Lobster" panose="02000506000000020003" pitchFamily="2" charset="0"/>
              <a:sym typeface="Arial"/>
            </a:endParaRPr>
          </a:p>
        </p:txBody>
      </p:sp>
      <p:sp>
        <p:nvSpPr>
          <p:cNvPr id="178" name="Text Box 9">
            <a:extLst>
              <a:ext uri="{FF2B5EF4-FFF2-40B4-BE49-F238E27FC236}">
                <a16:creationId xmlns:a16="http://schemas.microsoft.com/office/drawing/2014/main" id="{BE08D00D-E964-A647-9EEF-E9FDF9A93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3618" y="3292640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lang="en-AU" altLang="en-US" sz="3600">
              <a:solidFill>
                <a:srgbClr val="0000FF"/>
              </a:solidFill>
              <a:latin typeface="#9Slide05 Lobster" panose="02000506000000020003" pitchFamily="2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01ADAC82-7771-A24F-ABB7-D2229D0BDF15}"/>
              </a:ext>
            </a:extLst>
          </p:cNvPr>
          <p:cNvSpPr txBox="1"/>
          <p:nvPr/>
        </p:nvSpPr>
        <p:spPr>
          <a:xfrm>
            <a:off x="847055" y="2157827"/>
            <a:ext cx="3704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a. </a:t>
            </a:r>
            <a:r>
              <a:rPr lang="en-US" sz="3600" b="1" dirty="0" err="1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Sự</a:t>
            </a:r>
            <a:r>
              <a:rPr lang="en-US" sz="3600" b="1" dirty="0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ra</a:t>
            </a:r>
            <a:r>
              <a:rPr lang="en-US" sz="3600" b="1" dirty="0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endParaRPr lang="en-US" sz="3600" b="1" dirty="0">
              <a:solidFill>
                <a:prstClr val="black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BFA189B-AD53-7E43-855D-F992E1C4BFE9}"/>
              </a:ext>
            </a:extLst>
          </p:cNvPr>
          <p:cNvSpPr txBox="1"/>
          <p:nvPr/>
        </p:nvSpPr>
        <p:spPr>
          <a:xfrm>
            <a:off x="847055" y="3347257"/>
            <a:ext cx="6167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b. </a:t>
            </a:r>
            <a:r>
              <a:rPr lang="en-US" sz="3600" b="1" dirty="0" err="1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Tổ</a:t>
            </a:r>
            <a:r>
              <a:rPr lang="en-US" sz="3600" b="1" dirty="0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chức</a:t>
            </a:r>
            <a:r>
              <a:rPr lang="en-US" sz="3600" b="1" dirty="0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nhà</a:t>
            </a:r>
            <a:r>
              <a:rPr lang="en-US" sz="3600" b="1" dirty="0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nước</a:t>
            </a:r>
            <a:endParaRPr lang="en-US" sz="3600" b="1" dirty="0">
              <a:solidFill>
                <a:prstClr val="black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114C51D-6AC0-2949-B226-AFDB813ABD61}"/>
              </a:ext>
            </a:extLst>
          </p:cNvPr>
          <p:cNvSpPr/>
          <p:nvPr/>
        </p:nvSpPr>
        <p:spPr>
          <a:xfrm>
            <a:off x="2265302" y="782374"/>
            <a:ext cx="5179100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>
                <a:solidFill>
                  <a:prstClr val="white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.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Sự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ra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đời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nước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Âu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Lạc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5 Lobster" panose="02000506000000020003" pitchFamily="2" charset="0"/>
              <a:ea typeface="Cambria" panose="0204050305040603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3307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/>
      <p:bldP spid="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92C0B3-38FC-064F-86C6-E152B38195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71" b="5185"/>
          <a:stretch/>
        </p:blipFill>
        <p:spPr>
          <a:xfrm>
            <a:off x="0" y="-1"/>
            <a:ext cx="6203950" cy="61120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A168AE-9689-8C44-B914-EE77429EB7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316" b="5965"/>
          <a:stretch/>
        </p:blipFill>
        <p:spPr>
          <a:xfrm>
            <a:off x="6189692" y="0"/>
            <a:ext cx="5988050" cy="61120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CC140E-D1C7-2543-9A40-39FB71C0DD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9037" y="-2"/>
            <a:ext cx="1235544" cy="1143267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44B512D-58E9-2043-8CED-5EBCA08B1127}"/>
              </a:ext>
            </a:extLst>
          </p:cNvPr>
          <p:cNvSpPr/>
          <p:nvPr/>
        </p:nvSpPr>
        <p:spPr>
          <a:xfrm>
            <a:off x="6203950" y="1143265"/>
            <a:ext cx="45719" cy="5714735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#9Slide05 Lobster" panose="02000506000000020003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493BDD-F21F-B145-8935-C4B22BD23DEF}"/>
              </a:ext>
            </a:extLst>
          </p:cNvPr>
          <p:cNvSpPr txBox="1"/>
          <p:nvPr/>
        </p:nvSpPr>
        <p:spPr>
          <a:xfrm>
            <a:off x="439320" y="6103393"/>
            <a:ext cx="591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solidFill>
                  <a:srgbClr val="0070C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TỔ CHỨC NHÀ NƯỚC VĂN LANG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AD0CF9-3064-7849-9E2C-A063C7784118}"/>
              </a:ext>
            </a:extLst>
          </p:cNvPr>
          <p:cNvSpPr txBox="1"/>
          <p:nvPr/>
        </p:nvSpPr>
        <p:spPr>
          <a:xfrm>
            <a:off x="6238206" y="6100589"/>
            <a:ext cx="591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800" b="1" dirty="0">
                <a:solidFill>
                  <a:srgbClr val="FF000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TỔ CHỨC NHÀ NƯỚC ÂU LẠC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77CC3C8-CCE4-4645-80DB-DAAFFC04259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9898" t="11895" r="23526" b="8748"/>
          <a:stretch/>
        </p:blipFill>
        <p:spPr>
          <a:xfrm>
            <a:off x="10503637" y="118187"/>
            <a:ext cx="1179610" cy="13448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9CE4509-DA14-8D45-BE70-67AACF5DB87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034" t="1727" r="36090" b="7679"/>
          <a:stretch/>
        </p:blipFill>
        <p:spPr>
          <a:xfrm>
            <a:off x="8918879" y="3467066"/>
            <a:ext cx="558192" cy="14106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1F8572A-9AEC-DD4C-B6B0-C02D1C395D2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760" t="3255" r="67127" b="9121"/>
          <a:stretch/>
        </p:blipFill>
        <p:spPr>
          <a:xfrm>
            <a:off x="11698067" y="3526792"/>
            <a:ext cx="456289" cy="14673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FB2B806-113D-1B42-81CD-BB9EB9FCED5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2781" r="8564" b="10891"/>
          <a:stretch/>
        </p:blipFill>
        <p:spPr>
          <a:xfrm>
            <a:off x="6311900" y="3467066"/>
            <a:ext cx="558192" cy="14106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67C9F4-8E26-8646-994E-202F3164E6ED}"/>
              </a:ext>
            </a:extLst>
          </p:cNvPr>
          <p:cNvSpPr/>
          <p:nvPr/>
        </p:nvSpPr>
        <p:spPr>
          <a:xfrm>
            <a:off x="8038118" y="118187"/>
            <a:ext cx="2380363" cy="1344827"/>
          </a:xfrm>
          <a:prstGeom prst="rect">
            <a:avLst/>
          </a:prstGeom>
          <a:solidFill>
            <a:srgbClr val="FBF6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#9Slide05 Lobster" panose="02000506000000020003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06B85F-8031-E74C-85D1-25839508AA5B}"/>
              </a:ext>
            </a:extLst>
          </p:cNvPr>
          <p:cNvSpPr/>
          <p:nvPr/>
        </p:nvSpPr>
        <p:spPr>
          <a:xfrm>
            <a:off x="9790474" y="2517769"/>
            <a:ext cx="1563962" cy="1173830"/>
          </a:xfrm>
          <a:prstGeom prst="rect">
            <a:avLst/>
          </a:prstGeom>
          <a:solidFill>
            <a:srgbClr val="F0E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#9Slide05 Lobster" panose="02000506000000020003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362B86-5ED4-E846-86E7-0FD9737B6972}"/>
              </a:ext>
            </a:extLst>
          </p:cNvPr>
          <p:cNvSpPr/>
          <p:nvPr/>
        </p:nvSpPr>
        <p:spPr>
          <a:xfrm>
            <a:off x="10610705" y="4938211"/>
            <a:ext cx="1468462" cy="1069299"/>
          </a:xfrm>
          <a:prstGeom prst="rect">
            <a:avLst/>
          </a:prstGeom>
          <a:solidFill>
            <a:srgbClr val="50B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#9Slide05 Lobster" panose="02000506000000020003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1FDBF9E-7B41-A04D-A6B5-C6E427339B0F}"/>
              </a:ext>
            </a:extLst>
          </p:cNvPr>
          <p:cNvSpPr/>
          <p:nvPr/>
        </p:nvSpPr>
        <p:spPr>
          <a:xfrm>
            <a:off x="8486603" y="4938210"/>
            <a:ext cx="1468462" cy="1069299"/>
          </a:xfrm>
          <a:prstGeom prst="rect">
            <a:avLst/>
          </a:prstGeom>
          <a:solidFill>
            <a:srgbClr val="50B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#9Slide05 Lobster" panose="02000506000000020003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19ABC6A-E18A-5143-8BF2-268E339EEC40}"/>
              </a:ext>
            </a:extLst>
          </p:cNvPr>
          <p:cNvSpPr/>
          <p:nvPr/>
        </p:nvSpPr>
        <p:spPr>
          <a:xfrm>
            <a:off x="6362501" y="4938209"/>
            <a:ext cx="1468462" cy="1069299"/>
          </a:xfrm>
          <a:prstGeom prst="rect">
            <a:avLst/>
          </a:prstGeom>
          <a:solidFill>
            <a:srgbClr val="50B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#9Slide05 Lobster" panose="02000506000000020003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D938729-597E-CF4C-9950-67AE8BA5E9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262298" y="1581202"/>
            <a:ext cx="1014858" cy="20177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986584-8D06-9F41-8417-C559B51A0FA2}"/>
              </a:ext>
            </a:extLst>
          </p:cNvPr>
          <p:cNvSpPr txBox="1"/>
          <p:nvPr/>
        </p:nvSpPr>
        <p:spPr>
          <a:xfrm>
            <a:off x="2222676" y="791062"/>
            <a:ext cx="1744340" cy="461665"/>
          </a:xfrm>
          <a:prstGeom prst="rect">
            <a:avLst/>
          </a:prstGeom>
          <a:solidFill>
            <a:srgbClr val="FBF6B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latin typeface="#9Slide05 Lobster" panose="02000506000000020003" pitchFamily="2" charset="0"/>
                <a:cs typeface="Times New Roman" panose="02020603050405020304" pitchFamily="18" charset="0"/>
              </a:rPr>
              <a:t>(Lạc hầu)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BB07E2-D250-214D-B1E0-8C131B6E70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3839" y="2505456"/>
            <a:ext cx="1821089" cy="13131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A88F723-653A-F74B-9265-657082D4788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9462" y="2480887"/>
            <a:ext cx="1821089" cy="13847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44480F-B20A-ED47-B964-7324BEEAA02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6181" y="1766419"/>
            <a:ext cx="946714" cy="18823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EABCBB-3BA8-274E-88AB-C8A636308BD9}"/>
              </a:ext>
            </a:extLst>
          </p:cNvPr>
          <p:cNvSpPr/>
          <p:nvPr/>
        </p:nvSpPr>
        <p:spPr>
          <a:xfrm>
            <a:off x="7110131" y="2535598"/>
            <a:ext cx="1738180" cy="1173830"/>
          </a:xfrm>
          <a:prstGeom prst="rect">
            <a:avLst/>
          </a:prstGeom>
          <a:solidFill>
            <a:srgbClr val="F0E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#9Slide05 Lobster" panose="02000506000000020003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398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 animBg="1"/>
      <p:bldP spid="19" grpId="0" animBg="1"/>
      <p:bldP spid="20" grpId="0" animBg="1"/>
      <p:bldP spid="21" grpId="0" animBg="1"/>
      <p:bldP spid="2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3"/>
          <p:cNvGrpSpPr/>
          <p:nvPr/>
        </p:nvGrpSpPr>
        <p:grpSpPr>
          <a:xfrm>
            <a:off x="99235" y="5065553"/>
            <a:ext cx="1899488" cy="1837767"/>
            <a:chOff x="287590" y="3559511"/>
            <a:chExt cx="1424616" cy="1378325"/>
          </a:xfrm>
        </p:grpSpPr>
        <p:sp>
          <p:nvSpPr>
            <p:cNvPr id="750" name="Google Shape;750;p13"/>
            <p:cNvSpPr/>
            <p:nvPr/>
          </p:nvSpPr>
          <p:spPr>
            <a:xfrm>
              <a:off x="475374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56057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42246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88071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99425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287590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329812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290796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946645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322370" y="4459650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1602181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1609571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587633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342606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43172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39177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96405" y="4153815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655573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48338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9" name="Google Shape;769;p13"/>
          <p:cNvGrpSpPr/>
          <p:nvPr/>
        </p:nvGrpSpPr>
        <p:grpSpPr>
          <a:xfrm>
            <a:off x="10264281" y="5031777"/>
            <a:ext cx="1899488" cy="1837767"/>
            <a:chOff x="7455887" y="3559511"/>
            <a:chExt cx="1424616" cy="1378325"/>
          </a:xfrm>
        </p:grpSpPr>
        <p:sp>
          <p:nvSpPr>
            <p:cNvPr id="770" name="Google Shape;770;p13"/>
            <p:cNvSpPr/>
            <p:nvPr/>
          </p:nvSpPr>
          <p:spPr>
            <a:xfrm flipH="1">
              <a:off x="8512058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3"/>
            <p:cNvSpPr/>
            <p:nvPr/>
          </p:nvSpPr>
          <p:spPr>
            <a:xfrm flipH="1">
              <a:off x="8718673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 flipH="1">
              <a:off x="864704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 flipH="1">
              <a:off x="8585509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3"/>
            <p:cNvSpPr/>
            <p:nvPr/>
          </p:nvSpPr>
          <p:spPr>
            <a:xfrm flipH="1">
              <a:off x="8626157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 flipH="1">
              <a:off x="8600818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 flipH="1">
              <a:off x="8675019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 flipH="1">
              <a:off x="8659621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 flipH="1">
              <a:off x="7604128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3"/>
            <p:cNvSpPr/>
            <p:nvPr/>
          </p:nvSpPr>
          <p:spPr>
            <a:xfrm flipH="1">
              <a:off x="8487332" y="4459650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3"/>
            <p:cNvSpPr/>
            <p:nvPr/>
          </p:nvSpPr>
          <p:spPr>
            <a:xfrm flipH="1">
              <a:off x="7455887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 flipH="1">
              <a:off x="7465483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 flipH="1">
              <a:off x="7558490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 flipH="1">
              <a:off x="8551863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 flipH="1">
              <a:off x="8266016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 flipH="1">
              <a:off x="8086966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 flipH="1">
              <a:off x="8145647" y="4153815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 flipH="1">
              <a:off x="8319639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3"/>
            <p:cNvSpPr/>
            <p:nvPr/>
          </p:nvSpPr>
          <p:spPr>
            <a:xfrm flipH="1">
              <a:off x="8304552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9" name="Google Shape;789;p13"/>
          <p:cNvGrpSpPr/>
          <p:nvPr/>
        </p:nvGrpSpPr>
        <p:grpSpPr>
          <a:xfrm>
            <a:off x="20471" y="-49294"/>
            <a:ext cx="1899488" cy="1837767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10287380" y="-49294"/>
            <a:ext cx="1899488" cy="1837767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6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#9Slide05 Lobster" panose="02000506000000020003" pitchFamily="2" charset="0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80557DC-F667-4840-BF80-B171706B0DE5}"/>
              </a:ext>
            </a:extLst>
          </p:cNvPr>
          <p:cNvSpPr/>
          <p:nvPr/>
        </p:nvSpPr>
        <p:spPr>
          <a:xfrm>
            <a:off x="65196" y="162117"/>
            <a:ext cx="11754701" cy="6642299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VN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#9Slide05 Lobster" panose="02000506000000020003" pitchFamily="2" charset="0"/>
              <a:sym typeface="Arial"/>
            </a:endParaRPr>
          </a:p>
        </p:txBody>
      </p:sp>
      <p:sp>
        <p:nvSpPr>
          <p:cNvPr id="178" name="Text Box 9">
            <a:extLst>
              <a:ext uri="{FF2B5EF4-FFF2-40B4-BE49-F238E27FC236}">
                <a16:creationId xmlns:a16="http://schemas.microsoft.com/office/drawing/2014/main" id="{BE08D00D-E964-A647-9EEF-E9FDF9A93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3618" y="3292640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altLang="en-US" sz="36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5 Lobster" panose="02000506000000020003" pitchFamily="2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01ADAC82-7771-A24F-ABB7-D2229D0BDF15}"/>
              </a:ext>
            </a:extLst>
          </p:cNvPr>
          <p:cNvSpPr txBox="1"/>
          <p:nvPr/>
        </p:nvSpPr>
        <p:spPr>
          <a:xfrm>
            <a:off x="912117" y="1532369"/>
            <a:ext cx="3704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Sự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ra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BFA189B-AD53-7E43-855D-F992E1C4BFE9}"/>
              </a:ext>
            </a:extLst>
          </p:cNvPr>
          <p:cNvSpPr txBox="1"/>
          <p:nvPr/>
        </p:nvSpPr>
        <p:spPr>
          <a:xfrm>
            <a:off x="839788" y="2544563"/>
            <a:ext cx="6167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b.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Tổ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chức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nhà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nước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54108A3-CA70-BC43-AC3D-CE5500B62923}"/>
              </a:ext>
            </a:extLst>
          </p:cNvPr>
          <p:cNvSpPr txBox="1"/>
          <p:nvPr/>
        </p:nvSpPr>
        <p:spPr>
          <a:xfrm>
            <a:off x="707756" y="3479552"/>
            <a:ext cx="106003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Tổ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chức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Âu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Lạc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thay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đổi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so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Lang,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quyền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lực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vua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mở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rộng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hơn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8052A264-03D8-404C-944B-10B1B4D4F343}"/>
              </a:ext>
            </a:extLst>
          </p:cNvPr>
          <p:cNvSpPr/>
          <p:nvPr/>
        </p:nvSpPr>
        <p:spPr>
          <a:xfrm>
            <a:off x="2750581" y="698474"/>
            <a:ext cx="5179100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>
                <a:solidFill>
                  <a:prstClr val="white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.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Sự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ra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đời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nước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  <a:cs typeface="Times New Roman" panose="02020603050405020304" pitchFamily="18" charset="0"/>
              </a:rPr>
              <a:t>Âu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ea typeface="Cambria" panose="02040503050406030204" pitchFamily="18" charset="0"/>
              </a:rPr>
              <a:t>Lạc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5 Lobster" panose="02000506000000020003" pitchFamily="2" charset="0"/>
              <a:ea typeface="Cambria" panose="0204050305040603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5345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2DB480B-21F3-4881-A2A8-CEFCBDFCF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6167438" cy="3383375"/>
          </a:xfrm>
          <a:prstGeom prst="roundRect">
            <a:avLst>
              <a:gd name="adj" fmla="val 314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284187-EE9D-40B1-B63D-E66B3EE4C8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31" y="3410714"/>
            <a:ext cx="2780329" cy="2843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ounded Rectangle 1"/>
          <p:cNvSpPr/>
          <p:nvPr/>
        </p:nvSpPr>
        <p:spPr>
          <a:xfrm>
            <a:off x="-26879" y="2845989"/>
            <a:ext cx="6230829" cy="53738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Hình 13.3: Nỏ Liên Châu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Thành Cổ Loa - Báo ảnh Việt Nam">
            <a:extLst>
              <a:ext uri="{FF2B5EF4-FFF2-40B4-BE49-F238E27FC236}">
                <a16:creationId xmlns:a16="http://schemas.microsoft.com/office/drawing/2014/main" id="{9CC1416E-2E0D-2E4C-97FF-96C2611C7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60" y="3392488"/>
            <a:ext cx="3323590" cy="293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0" y="6252300"/>
            <a:ext cx="6230830" cy="6218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Hình 13.6: Mũi tên đồng Cổ Loa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85A882D-52CB-F846-9BF7-0979AF911F9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77" t="1482"/>
          <a:stretch/>
        </p:blipFill>
        <p:spPr>
          <a:xfrm>
            <a:off x="6194317" y="0"/>
            <a:ext cx="5997683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642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ành cổ loa.mp4" descr="thành cổ loa.mp4">
            <a:hlinkClick r:id="" action="ppaction://media"/>
            <a:extLst>
              <a:ext uri="{FF2B5EF4-FFF2-40B4-BE49-F238E27FC236}">
                <a16:creationId xmlns:a16="http://schemas.microsoft.com/office/drawing/2014/main" id="{7BB1475D-3480-2D49-9185-B7751F223BF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1724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32000"/>
    </mc:Choice>
    <mc:Fallback>
      <p:transition spd="slow" advTm="1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Cover">
            <a:extLst>
              <a:ext uri="{FF2B5EF4-FFF2-40B4-BE49-F238E27FC236}">
                <a16:creationId xmlns:a16="http://schemas.microsoft.com/office/drawing/2014/main" id="{255CED0B-7BBE-D64B-A985-E21B7656F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95" y="46439"/>
            <a:ext cx="4459813" cy="268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Cover">
            <a:extLst>
              <a:ext uri="{FF2B5EF4-FFF2-40B4-BE49-F238E27FC236}">
                <a16:creationId xmlns:a16="http://schemas.microsoft.com/office/drawing/2014/main" id="{26BC318B-9FCA-3940-874D-D7A3DB6FE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901" y="2644579"/>
            <a:ext cx="2843495" cy="182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over">
            <a:extLst>
              <a:ext uri="{FF2B5EF4-FFF2-40B4-BE49-F238E27FC236}">
                <a16:creationId xmlns:a16="http://schemas.microsoft.com/office/drawing/2014/main" id="{48CD5B0C-1DBE-A44F-B783-C79C3A47A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411" y="-66736"/>
            <a:ext cx="4844931" cy="297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over">
            <a:extLst>
              <a:ext uri="{FF2B5EF4-FFF2-40B4-BE49-F238E27FC236}">
                <a16:creationId xmlns:a16="http://schemas.microsoft.com/office/drawing/2014/main" id="{CD03A392-471E-F649-81A8-D14E57BE3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158" y="1779495"/>
            <a:ext cx="4557168" cy="174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over">
            <a:extLst>
              <a:ext uri="{FF2B5EF4-FFF2-40B4-BE49-F238E27FC236}">
                <a16:creationId xmlns:a16="http://schemas.microsoft.com/office/drawing/2014/main" id="{149A79AA-B0D0-5048-BE8F-5D164688C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558" y="3775076"/>
            <a:ext cx="4293558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over">
            <a:extLst>
              <a:ext uri="{FF2B5EF4-FFF2-40B4-BE49-F238E27FC236}">
                <a16:creationId xmlns:a16="http://schemas.microsoft.com/office/drawing/2014/main" id="{A4A1EF43-3692-4144-B440-6159A644E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947" y="3934074"/>
            <a:ext cx="4557054" cy="297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over">
            <a:extLst>
              <a:ext uri="{FF2B5EF4-FFF2-40B4-BE49-F238E27FC236}">
                <a16:creationId xmlns:a16="http://schemas.microsoft.com/office/drawing/2014/main" id="{275345D3-73B1-0341-B703-51D51BAB4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412" y="2728913"/>
            <a:ext cx="1952576" cy="174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over">
            <a:extLst>
              <a:ext uri="{FF2B5EF4-FFF2-40B4-BE49-F238E27FC236}">
                <a16:creationId xmlns:a16="http://schemas.microsoft.com/office/drawing/2014/main" id="{C6EEBE50-2027-EF47-BD55-83C2C352B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198" y="1682497"/>
            <a:ext cx="1715651" cy="354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F0531A93-276B-CE4E-BB76-0C5E6DCD9B00}"/>
              </a:ext>
            </a:extLst>
          </p:cNvPr>
          <p:cNvSpPr/>
          <p:nvPr/>
        </p:nvSpPr>
        <p:spPr>
          <a:xfrm>
            <a:off x="5458408" y="2864498"/>
            <a:ext cx="173135" cy="34315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B687448-9F3E-884E-A0A7-0779D15604ED}"/>
              </a:ext>
            </a:extLst>
          </p:cNvPr>
          <p:cNvGrpSpPr/>
          <p:nvPr/>
        </p:nvGrpSpPr>
        <p:grpSpPr>
          <a:xfrm>
            <a:off x="-78220" y="4098383"/>
            <a:ext cx="3619868" cy="2644577"/>
            <a:chOff x="-78220" y="4213423"/>
            <a:chExt cx="3619868" cy="264457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F8888E1-261A-8B47-BF9A-9D7C1D307B7B}"/>
                </a:ext>
              </a:extLst>
            </p:cNvPr>
            <p:cNvGrpSpPr/>
            <p:nvPr/>
          </p:nvGrpSpPr>
          <p:grpSpPr>
            <a:xfrm>
              <a:off x="-78220" y="4213423"/>
              <a:ext cx="3619868" cy="2644577"/>
              <a:chOff x="-78220" y="4213423"/>
              <a:chExt cx="3619868" cy="2644577"/>
            </a:xfrm>
          </p:grpSpPr>
          <p:pic>
            <p:nvPicPr>
              <p:cNvPr id="2" name="Picture 12" descr="Cover">
                <a:extLst>
                  <a:ext uri="{FF2B5EF4-FFF2-40B4-BE49-F238E27FC236}">
                    <a16:creationId xmlns:a16="http://schemas.microsoft.com/office/drawing/2014/main" id="{2F762DB4-F93A-4F48-804F-84E3EE7A30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8220" y="4213423"/>
                <a:ext cx="3619868" cy="26445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E6394EC-064C-DF46-AD7E-FE066A0B9840}"/>
                  </a:ext>
                </a:extLst>
              </p:cNvPr>
              <p:cNvSpPr/>
              <p:nvPr/>
            </p:nvSpPr>
            <p:spPr>
              <a:xfrm>
                <a:off x="18127" y="4546531"/>
                <a:ext cx="2999232" cy="2073529"/>
              </a:xfrm>
              <a:prstGeom prst="rect">
                <a:avLst/>
              </a:prstGeom>
              <a:solidFill>
                <a:srgbClr val="EF6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E52E7E-0ABB-E648-A237-E2D4B7FBBD35}"/>
                </a:ext>
              </a:extLst>
            </p:cNvPr>
            <p:cNvSpPr txBox="1"/>
            <p:nvPr/>
          </p:nvSpPr>
          <p:spPr>
            <a:xfrm>
              <a:off x="18127" y="4646149"/>
              <a:ext cx="3095694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Quân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đội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mạnh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,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vũ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khí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tốt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,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có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thành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Cổ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Loa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kiên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có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vững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chắc</a:t>
              </a:r>
              <a:r>
                <a:rPr lang="en-US" sz="28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.</a:t>
              </a:r>
              <a:endParaRPr lang="en-US" sz="2800" u="sng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endParaRPr>
            </a:p>
            <a:p>
              <a:endParaRPr lang="en-V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574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2073" y="1892379"/>
            <a:ext cx="37499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#9Slide05 Lobster" panose="02000506000000020003" pitchFamily="2" charset="0"/>
              </a:rPr>
              <a:t>LUYỆN TẬP</a:t>
            </a:r>
            <a:endParaRPr lang="en-US" sz="8800" b="1" dirty="0">
              <a:solidFill>
                <a:srgbClr val="FF0000"/>
              </a:solidFill>
              <a:latin typeface="#9Slide05 Lobster" panose="02000506000000020003" pitchFamily="2" charset="0"/>
            </a:endParaRP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445166" y="166634"/>
            <a:ext cx="5957454" cy="6012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2263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2073" y="1892379"/>
            <a:ext cx="37499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err="1" smtClean="0">
                <a:solidFill>
                  <a:srgbClr val="FF0000"/>
                </a:solidFill>
                <a:latin typeface="#9Slide05 Lobster" panose="02000506000000020003" pitchFamily="2" charset="0"/>
              </a:rPr>
              <a:t>Luyện</a:t>
            </a:r>
            <a:r>
              <a:rPr lang="en-US" sz="8800" b="1" dirty="0" smtClean="0">
                <a:solidFill>
                  <a:srgbClr val="FF0000"/>
                </a:solidFill>
                <a:latin typeface="#9Slide05 Lobster" panose="02000506000000020003" pitchFamily="2" charset="0"/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  <a:latin typeface="#9Slide05 Lobster" panose="02000506000000020003" pitchFamily="2" charset="0"/>
              </a:rPr>
              <a:t>tập</a:t>
            </a:r>
            <a:endParaRPr lang="en-US" sz="8800" b="1" dirty="0">
              <a:solidFill>
                <a:srgbClr val="FF0000"/>
              </a:solidFill>
              <a:latin typeface="#9Slide05 Lobster" panose="02000506000000020003" pitchFamily="2" charset="0"/>
            </a:endParaRP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086429" y="558333"/>
            <a:ext cx="5641934" cy="5693694"/>
          </a:xfrm>
          <a:prstGeom prst="rect">
            <a:avLst/>
          </a:prstGeom>
        </p:spPr>
      </p:pic>
      <p:sp>
        <p:nvSpPr>
          <p:cNvPr id="3" name="ISPRING_QUIZ_SHAPE0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5527" y="1773382"/>
            <a:ext cx="9531928" cy="5084618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836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2073" y="1892379"/>
            <a:ext cx="37499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err="1" smtClean="0">
                <a:solidFill>
                  <a:srgbClr val="FF0000"/>
                </a:solidFill>
                <a:latin typeface="#9Slide05 Lobster" panose="02000506000000020003" pitchFamily="2" charset="0"/>
              </a:rPr>
              <a:t>Vận</a:t>
            </a:r>
            <a:r>
              <a:rPr lang="en-US" sz="8800" b="1" dirty="0" smtClean="0">
                <a:solidFill>
                  <a:srgbClr val="FF0000"/>
                </a:solidFill>
                <a:latin typeface="#9Slide05 Lobster" panose="02000506000000020003" pitchFamily="2" charset="0"/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  <a:latin typeface="#9Slide05 Lobster" panose="02000506000000020003" pitchFamily="2" charset="0"/>
              </a:rPr>
              <a:t>dụng</a:t>
            </a:r>
            <a:endParaRPr lang="en-US" sz="8800" b="1" dirty="0">
              <a:solidFill>
                <a:srgbClr val="FF0000"/>
              </a:solidFill>
              <a:latin typeface="#9Slide05 Lobster" panose="02000506000000020003" pitchFamily="2" charset="0"/>
            </a:endParaRP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2955638" y="566270"/>
            <a:ext cx="5957454" cy="6012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910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2073" y="1892379"/>
            <a:ext cx="37499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err="1" smtClean="0">
                <a:solidFill>
                  <a:srgbClr val="FF0000"/>
                </a:solidFill>
                <a:latin typeface="#9Slide05 Lobster" panose="02000506000000020003" pitchFamily="2" charset="0"/>
              </a:rPr>
              <a:t>Khởi</a:t>
            </a:r>
            <a:r>
              <a:rPr lang="en-US" sz="8800" b="1" dirty="0" smtClean="0">
                <a:solidFill>
                  <a:srgbClr val="FF0000"/>
                </a:solidFill>
                <a:latin typeface="#9Slide05 Lobster" panose="02000506000000020003" pitchFamily="2" charset="0"/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  <a:latin typeface="#9Slide05 Lobster" panose="02000506000000020003" pitchFamily="2" charset="0"/>
              </a:rPr>
              <a:t>động</a:t>
            </a:r>
            <a:endParaRPr lang="en-US" sz="8800" b="1" dirty="0">
              <a:solidFill>
                <a:srgbClr val="FF0000"/>
              </a:solidFill>
              <a:latin typeface="#9Slide05 Lobster" panose="02000506000000020003" pitchFamily="2" charset="0"/>
            </a:endParaRP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342931" y="951346"/>
            <a:ext cx="5224282" cy="52722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914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3">
            <a:extLst>
              <a:ext uri="{FF2B5EF4-FFF2-40B4-BE49-F238E27FC236}">
                <a16:creationId xmlns:a16="http://schemas.microsoft.com/office/drawing/2014/main" id="{0AE67E8E-3C25-4539-A246-BFBDB3DC61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3853" y="3851564"/>
            <a:ext cx="5062852" cy="30182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8C65E6-0577-4149-A867-624EF15FA1A5}"/>
              </a:ext>
            </a:extLst>
          </p:cNvPr>
          <p:cNvSpPr/>
          <p:nvPr/>
        </p:nvSpPr>
        <p:spPr>
          <a:xfrm>
            <a:off x="1030012" y="429070"/>
            <a:ext cx="101319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 err="1" smtClean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Nhiệm</a:t>
            </a:r>
            <a:r>
              <a:rPr lang="en-US" sz="3600" b="1" dirty="0" smtClean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vụ</a:t>
            </a:r>
            <a:r>
              <a:rPr lang="en-US" sz="3600" b="1" dirty="0" smtClean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:</a:t>
            </a:r>
          </a:p>
          <a:p>
            <a:pPr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3600" b="1" dirty="0" smtClean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- </a:t>
            </a:r>
            <a:r>
              <a:rPr lang="vi-VN" sz="3600" b="1" dirty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Đóng vai là hướng dẫn viên du lịch </a:t>
            </a:r>
            <a:r>
              <a:rPr lang="vi-VN" sz="3600" b="1" dirty="0" smtClean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Thành </a:t>
            </a:r>
            <a:r>
              <a:rPr lang="vi-VN" sz="3600" b="1" dirty="0">
                <a:solidFill>
                  <a:srgbClr val="C00000"/>
                </a:solidFill>
                <a:latin typeface="#9Slide05 Lobster" panose="02000506000000020003" pitchFamily="2" charset="0"/>
                <a:ea typeface="Cambria" panose="02040503050406030204" pitchFamily="18" charset="0"/>
              </a:rPr>
              <a:t>Cổ Loa</a:t>
            </a:r>
          </a:p>
        </p:txBody>
      </p:sp>
      <p:pic>
        <p:nvPicPr>
          <p:cNvPr id="5" name="Picture 4" descr="Phú Thọ: Đền Hùng vắng bóng du khách giữa mùa lễ hội vì dịch Covid-19 |  Việt Nam Mới">
            <a:extLst>
              <a:ext uri="{FF2B5EF4-FFF2-40B4-BE49-F238E27FC236}">
                <a16:creationId xmlns:a16="http://schemas.microsoft.com/office/drawing/2014/main" id="{18C51606-9DCF-5E42-AF09-48DAB8745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35" y="2615804"/>
            <a:ext cx="3672355" cy="26663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Khám phá thành Cổ Loa: Tòa thành cổ lớn nhất, độc đáo nhất Việt Nam | Di  sản Tràng An">
            <a:extLst>
              <a:ext uri="{FF2B5EF4-FFF2-40B4-BE49-F238E27FC236}">
                <a16:creationId xmlns:a16="http://schemas.microsoft.com/office/drawing/2014/main" id="{79ACDAEB-E056-F943-AE16-B6EC5AB59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050" y="2772761"/>
            <a:ext cx="4029380" cy="286893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0961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3">
            <a:extLst>
              <a:ext uri="{FF2B5EF4-FFF2-40B4-BE49-F238E27FC236}">
                <a16:creationId xmlns:a16="http://schemas.microsoft.com/office/drawing/2014/main" id="{0AE67E8E-3C25-4539-A246-BFBDB3DC61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313" y="4116752"/>
            <a:ext cx="5062852" cy="28453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382B2E-3596-474F-85BE-508D2EE5A5C5}"/>
              </a:ext>
            </a:extLst>
          </p:cNvPr>
          <p:cNvSpPr txBox="1"/>
          <p:nvPr/>
        </p:nvSpPr>
        <p:spPr>
          <a:xfrm>
            <a:off x="2466686" y="1162091"/>
            <a:ext cx="92773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Chào</a:t>
            </a:r>
            <a:r>
              <a:rPr lang="en-US" sz="9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 </a:t>
            </a:r>
            <a:r>
              <a:rPr lang="en-US" sz="96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tạm</a:t>
            </a:r>
            <a:r>
              <a:rPr lang="en-US" sz="9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 </a:t>
            </a:r>
            <a:r>
              <a:rPr lang="en-US" sz="96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biệt</a:t>
            </a:r>
            <a:r>
              <a:rPr lang="en-US" sz="9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 </a:t>
            </a:r>
            <a:endParaRPr lang="en-US" sz="9600" dirty="0" smtClean="0">
              <a:ln w="0"/>
              <a:solidFill>
                <a:schemeClr val="accent2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  <a:latin typeface="#9Slide05 Lobster" panose="02000506000000020003" pitchFamily="2" charset="0"/>
            </a:endParaRPr>
          </a:p>
          <a:p>
            <a:pPr algn="ctr"/>
            <a:r>
              <a:rPr lang="en-US" sz="96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các</a:t>
            </a:r>
            <a:r>
              <a:rPr lang="en-US" sz="9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 </a:t>
            </a:r>
            <a:r>
              <a:rPr lang="en-US" sz="96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em</a:t>
            </a:r>
            <a:r>
              <a:rPr lang="en-US" sz="9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#9Slide05 Lobster" panose="02000506000000020003" pitchFamily="2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36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8A28A4-4681-4BA9-86E8-2C3B0F385B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833" y="883918"/>
            <a:ext cx="2857500" cy="2857500"/>
          </a:xfrm>
          <a:prstGeom prst="rect">
            <a:avLst/>
          </a:prstGeom>
        </p:spPr>
      </p:pic>
      <p:sp>
        <p:nvSpPr>
          <p:cNvPr id="8" name="Hexagon 7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354091" y="1432795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#9Slide05 Lobster" panose="02000506000000020003" pitchFamily="2" charset="0"/>
              </a:rPr>
              <a:t>Tìm</a:t>
            </a:r>
            <a:r>
              <a:rPr lang="en-US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#9Slide05 Lobster" panose="02000506000000020003" pitchFamily="2" charset="0"/>
              </a:rPr>
              <a:t> </a:t>
            </a:r>
            <a:endParaRPr lang="en-US" sz="6600" dirty="0">
              <a:solidFill>
                <a:srgbClr val="FF0000"/>
              </a:solidFill>
              <a:latin typeface="#9Slide05 Lobster" panose="02000506000000020003" pitchFamily="2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ECB32C92-7DDE-4979-AB3A-808B65CBF3F1}"/>
              </a:ext>
            </a:extLst>
          </p:cNvPr>
          <p:cNvSpPr/>
          <p:nvPr/>
        </p:nvSpPr>
        <p:spPr>
          <a:xfrm>
            <a:off x="2510168" y="251695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#9Slide05 Lobster" panose="02000506000000020003" pitchFamily="2" charset="0"/>
              </a:rPr>
              <a:t>đáp</a:t>
            </a:r>
            <a:endParaRPr lang="en-US" sz="6600" dirty="0">
              <a:solidFill>
                <a:srgbClr val="FF0000"/>
              </a:solidFill>
              <a:latin typeface="#9Slide05 Lobster" panose="02000506000000020003" pitchFamily="2" charset="0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CABDF488-8BEB-4D77-A429-CFB91F278DD1}"/>
              </a:ext>
            </a:extLst>
          </p:cNvPr>
          <p:cNvSpPr/>
          <p:nvPr/>
        </p:nvSpPr>
        <p:spPr>
          <a:xfrm>
            <a:off x="6822322" y="2560318"/>
            <a:ext cx="286624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#9Slide05 Lobster" panose="02000506000000020003" pitchFamily="2" charset="0"/>
              </a:rPr>
              <a:t>đúng</a:t>
            </a:r>
            <a:endParaRPr 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#9Slide05 Lobster" panose="02000506000000020003" pitchFamily="2" charset="0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199C24C2-6B91-4322-BDB4-819FF0CB9BE4}"/>
              </a:ext>
            </a:extLst>
          </p:cNvPr>
          <p:cNvSpPr/>
          <p:nvPr/>
        </p:nvSpPr>
        <p:spPr>
          <a:xfrm>
            <a:off x="4628004" y="13792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#9Slide05 Lobster" panose="02000506000000020003" pitchFamily="2" charset="0"/>
              </a:rPr>
              <a:t>án</a:t>
            </a:r>
            <a:endParaRPr lang="en-US" sz="6600" dirty="0">
              <a:solidFill>
                <a:srgbClr val="FF0000"/>
              </a:solidFill>
              <a:latin typeface="#9Slide05 Lobster" panose="02000506000000020003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147" y="3137248"/>
            <a:ext cx="2650039" cy="26618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0398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8A28A4-4681-4BA9-86E8-2C3B0F385B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729" y="883919"/>
            <a:ext cx="2857500" cy="2857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4844"/>
            <a:ext cx="2650039" cy="266181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 bwMode="auto">
          <a:xfrm>
            <a:off x="2650039" y="525162"/>
            <a:ext cx="7109255" cy="5807676"/>
          </a:xfrm>
          <a:prstGeom prst="roundRect">
            <a:avLst/>
          </a:prstGeom>
          <a:solidFill>
            <a:schemeClr val="bg1">
              <a:alpha val="77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4800" b="1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#9Slide07 IcielBaliho Script" pitchFamily="2" charset="0"/>
                <a:ea typeface="宋体" panose="02010600030101010101" pitchFamily="2" charset="-122"/>
              </a:rPr>
              <a:t>Luật</a:t>
            </a:r>
            <a:r>
              <a:rPr kumimoji="0" lang="en-US" sz="48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kumimoji="0" lang="en-US" sz="4800" b="1" i="0" u="sng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#9Slide07 IcielBaliho Script" pitchFamily="2" charset="0"/>
                <a:ea typeface="宋体" panose="02010600030101010101" pitchFamily="2" charset="-122"/>
              </a:rPr>
              <a:t>chơi</a:t>
            </a:r>
            <a:r>
              <a:rPr kumimoji="0" lang="en-US" sz="48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#9Slide07 IcielBaliho Script" pitchFamily="2" charset="0"/>
                <a:ea typeface="宋体" panose="02010600030101010101" pitchFamily="2" charset="-122"/>
              </a:rPr>
              <a:t>: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4800" baseline="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- </a:t>
            </a:r>
            <a:r>
              <a:rPr lang="en-US" sz="4800" baseline="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Hãy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chọn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đáp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án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đúng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nhất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trong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4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đáp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án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sau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đây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.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-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Để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kiểm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tra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đáp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án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đúng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/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sai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,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hãy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kích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vào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biểu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tượng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bông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hoa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phía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trên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đáp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án</a:t>
            </a:r>
            <a:r>
              <a:rPr lang="en-US" sz="4800" dirty="0" smtClean="0">
                <a:solidFill>
                  <a:srgbClr val="00B050"/>
                </a:solidFill>
                <a:latin typeface="#9Slide07 IcielBaliho Script" pitchFamily="2" charset="0"/>
                <a:ea typeface="宋体" panose="02010600030101010101" pitchFamily="2" charset="-122"/>
              </a:rPr>
              <a:t>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#9Slide07 IcielBaliho Script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8659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Khác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với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truyền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thuyết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khoa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Lịch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sử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đã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chứng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minh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nhà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nước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đầu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tiên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Lịch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sử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Việt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Nam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ra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cách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ngày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nay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khoảng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lâu</a:t>
            </a:r>
            <a:r>
              <a:rPr lang="en-US" sz="2800" b="1" dirty="0" smtClean="0">
                <a:latin typeface="#9Slide05 Lobster" panose="02000506000000020003" pitchFamily="2" charset="0"/>
                <a:cs typeface="Times New Roman" panose="02020603050405020304" pitchFamily="18" charset="0"/>
              </a:rPr>
              <a:t>?</a:t>
            </a:r>
            <a:endParaRPr lang="en-US" sz="2800" b="1" dirty="0"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A. 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2700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năm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endParaRPr lang="en-US" sz="32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2272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B. 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4000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năm</a:t>
            </a:r>
            <a:endParaRPr lang="en-US" sz="32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5953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C. 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3500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năm</a:t>
            </a:r>
            <a:endParaRPr lang="en-US" sz="28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D. 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2000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năm</a:t>
            </a:r>
            <a:endParaRPr lang="en-US" sz="28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6528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7" y="2229257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2.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Kinh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đô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nhà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nước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ăn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Lang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8" y="5033555"/>
            <a:ext cx="2774179" cy="153233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lvl="0" indent="-514350" algn="ctr">
              <a:buAutoNum type="alphaUcPeriod"/>
            </a:pP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Phong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Châu</a:t>
            </a:r>
            <a:endParaRPr lang="en-US" sz="2400" dirty="0" smtClean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Vĩnh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Phúc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)</a:t>
            </a:r>
            <a:endParaRPr lang="en-US" sz="24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249" y="2196823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6037575" y="5033555"/>
            <a:ext cx="2774179" cy="153233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Phong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Châu</a:t>
            </a:r>
            <a:endParaRPr lang="en-US" sz="2400" dirty="0" smtClean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Phú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Thọ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)</a:t>
            </a:r>
            <a:endParaRPr lang="en-US" sz="24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13" y="2164388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3216262" y="5033556"/>
            <a:ext cx="2774179" cy="1532336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B.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Cẩm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Khê</a:t>
            </a:r>
            <a:endParaRPr lang="en-US" sz="2400" dirty="0" smtClean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(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Hà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Nội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676" y="2163077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033555"/>
            <a:ext cx="2774179" cy="1532337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D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.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Cổ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Loa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aseline="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(</a:t>
            </a:r>
            <a:r>
              <a:rPr lang="en-US" sz="2400" baseline="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Hà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Nội</a:t>
            </a:r>
            <a:r>
              <a:rPr lang="en-US" sz="24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58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0" y="206896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3.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Nhà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nước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Văn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Lang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được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thành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lập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khu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vực</a:t>
            </a:r>
            <a:r>
              <a:rPr lang="en-US" sz="36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nào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8" y="5003297"/>
            <a:ext cx="2774179" cy="1562596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2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A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Bắc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Nam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Trung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endParaRPr lang="en-US" sz="32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610" y="2102847"/>
            <a:ext cx="2934336" cy="2889567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227243" y="5003297"/>
            <a:ext cx="2774179" cy="1562596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2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B.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Bắc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Bắc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Trung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endParaRPr lang="en-US" sz="32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90" y="2058078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59538" y="5003297"/>
            <a:ext cx="2774179" cy="156259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C.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Bắc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Nam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26" y="2068961"/>
            <a:ext cx="2934336" cy="2889567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003297"/>
            <a:ext cx="2925698" cy="1562596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D.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Bắc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Trung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Nam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1822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4.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Tương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Truyền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nhà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nước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Văn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Lang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trải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qua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bao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nhiêu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vua</a:t>
            </a:r>
            <a:r>
              <a:rPr lang="en-US" sz="3200" b="1" dirty="0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Hùng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A. </a:t>
            </a:r>
            <a:r>
              <a:rPr lang="en-US" sz="32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11 </a:t>
            </a:r>
            <a:r>
              <a:rPr lang="en-US" sz="32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2272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B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.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 12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5953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C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. 16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endParaRPr lang="en-US" sz="28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D. </a:t>
            </a:r>
            <a:r>
              <a:rPr lang="en-US" sz="2800" dirty="0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18 </a:t>
            </a:r>
            <a:r>
              <a:rPr lang="en-US" sz="2800" dirty="0" err="1" smtClean="0">
                <a:solidFill>
                  <a:srgbClr val="002060"/>
                </a:solidFill>
                <a:latin typeface="#9Slide05 Lobster" panose="02000506000000020003" pitchFamily="2" charset="0"/>
                <a:cs typeface="Times New Roman" panose="02020603050405020304" pitchFamily="18" charset="0"/>
              </a:rPr>
              <a:t>đời</a:t>
            </a:r>
            <a:endParaRPr lang="en-US" sz="2800" dirty="0">
              <a:solidFill>
                <a:srgbClr val="002060"/>
              </a:solidFill>
              <a:latin typeface="#9Slide05 Lobster" panose="02000506000000020003" pitchFamily="2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319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214829742"/>
  <p:tag name="ISPRING_UUID" val="{4D5244A7-D460-4655-8F6A-64B479296A76}"/>
  <p:tag name="ISPRING_PROJECT_VERSION" val="9.3"/>
  <p:tag name="ISPRING_PROJECT_FOLDER_UPDATED" val="1"/>
  <p:tag name="ISPRING_SCREEN_RECS_UPDATED" val="C:\Users\VHC\Desktop\Bài 14 - KNTT-T2_e.learing\"/>
  <p:tag name="ISPRING_RESOURCE_FOLDER" val="C:\Users\VHC\Desktop\Bài 14 - KNTT-T2_e.learing\"/>
  <p:tag name="ISPRING_PRESENTATION_PATH" val="C:\Users\VHC\Desktop\Bài 14 - KNTT-T2_e.learing.pptx"/>
  <p:tag name="ISPRING_DEFAULT_PRESENTE_ID" val="{DFEC22D4-7EFB-44A4-89DE-55A0AA11BF63}"/>
  <p:tag name="ISPRING_WEBLINKS_TARGET" val="_blank"/>
  <p:tag name="ISPRING_WEBLINKS_TARGETMJT" val="_self"/>
  <p:tag name="ISPRING_FIRST_PUBLISH" val="1"/>
  <p:tag name="FLASHSPRING_ZOOM_TAG" val="46"/>
  <p:tag name="ISPRING_PRESENTER_PHOTO_0" val="png|iVBORw0KGgoAAAANSUhEUgAAAPAAAAFACAYAAACC6PFTAAAAAXNSR0IArs4c6QAAAARnQU1BAACx&#10;jwv8YQUAAAAJcEhZcwAAEnQAABJ0Ad5mH3gAAP+lSURBVHhejP33k2xZehwIvr9jzdZmf1izneFy&#10;uGNGggQ5aMjWXdWl1dMqX2qtMyNDa621jozUWj4tS7ZGa4UmCIJEgxgoohvdUO3rfiKjqoidMds0&#10;O3YjI66+n3/uftQ9d3y8jtu3t3F8vIFqNYVn7zxAJhbCZquGzfUWvE4nTg+2UC2Esb/VwP52Ew/u&#10;7SFpm0Bivh/vvn8XK/UsNpYLuH1nG3e4r5VaGoWUH8VMCE9Ot5AM2LC5VsHp7S2U8hHubxWHLCcn&#10;3K97BrGpm0j5JrBaCOGdR0c42V9FO+ZAdHEQTx4f487dA+zzu6OjVZ7nOlqtPDY2qtji+YR883BZ&#10;hpAILiDsmYJ9shc+2xQOjtax3i5ie72KteUiSjk/9rbLCLmnsVqNoJ72Ij42gp/4inj/cxdxFHVj&#10;e7OI9nIO7UYOzWoc1agNCecE0r5Z2GYH4V4YR5bXlY57kE8HUCvFkYq5uf88DnbWsdLMweccwNL4&#10;TTRKaYTmezF780VkPTPYaWWxs1LGFu9TJuLC/kYNW7UsHCOXsRGbQ3ZpBDvrNRSjHhTCLqyVklgv&#10;p1CKOtDMuBF1z+Fgo45GIYpV3t/DzTrKqQC/X0QpGYDfNo0yzykdtiPHcyonfAjbZtDkMhtyIhle&#10;4O9LyPO3nXaD51LnuVSx225hrZ5CPR/EcjkJj2UGW3r2zSLWm1nuz4FKJsDnW8FKo4rNlQY2V5vY&#10;3lhGo1rE1voy0hE/QnYLdrfWsLLWxO56Gzleg55/LuZHvVYy5xDxLiAZD6CUSaKUTaKcS6FdLSDs&#10;tnL/dextMi52D3C4s4V6OY69rQ3sbGxie62FleUa2q0q6qUsXLMTjKMUiiy5VAzZZASpZBjxRAiZ&#10;bBxNXldZy1oR+0c7ODwru3uMiY1VbG5uYm1tDe12G8vLy2g2W6jwWgrFNMrcfzET5/NNoJjNoFzI&#10;YKVVMde8w+s62tvC6dGuWR7ubhAPmzzPLZ77mjn/7bVlrPNaVpoVHr9kzqHBa6xX8iw5LDfKWGvX&#10;scP97bMc8P7d2dvE/cMdU+7ub+E293u0uYLDjbb5XWWf9+DjZU/3meUMwFu4e3cPJQbkvYenaFWK&#10;SIUY8AzKgNeD/c02Ntp55BggBzvLuE3gbTVS8DP4To95Iwjgw+0WTk43cZeAbdd4c7NBXlADlaTf&#10;BNTedgN37+1gtV1gIGRxn0ngiCCreWaRJQB3WxFkCMYVBrVAt1+MILE0imLBj0YzitPTNRbetMM1&#10;bPNY5XKCD2WdALITwIPYaCQRJNj2NquIu7ifZp43nTeL4NL+sik3KqUAUlErcnEbahkv0v19+Na4&#10;F4+vjCIwcQsJBnmzkUGrxgeXD6CRcCKwMGgA7GPCyhPku1sMfCajHQJwjwmkmA0hFrIR8EUD6kre&#10;jqWJHtQKKcz2vIKUbRAJ+zjWyjHs8Ty2mExWKmm0mCxdM0No8nxafiYJHqfJ7xT42/UcGqkQj2tD&#10;iMctRS2wTvejXUkiE3aaZT0fhWtxHC0+sw0mDpU6k2OD3+/x/HZ5nGzAjnLQgVqaQErYEfePIeZd&#10;xHarToAyKFm2mnU0ea9ruQC8S1NMbnmsMfDWajnsrpbM/vNxJqlWGa06C4OxyWBs1Uso5pKoFDOI&#10;Bz0I2njvuF2VAStwhmyzvBdR7jeOBoM24V1CMenF2kqNAd4wQb7NAC2lY0gFXFjluTQqDPQy4yzp&#10;ht/Vj0hgjvtPE6hp832b66TjIZSjQayvNrivOjaUTAiaNf6/zH23+d0qiWdmtB9hvwvL/L5eL6LG&#10;Uq7mGOMFElWNoG2aIgCvrKxidZX7WG9ig2BRwthcaZMAGPf8fpNAWWfSWyfwVpncVplM9LlTWixt&#10;xkSbMbHC0sYuwbe/s4ZDAvOI5fhgGyeHKgT/wQ6O9/mZIL1NfAmsx9skJ26jcrzFJHYG3P+/ACym&#10;OiaAHz865g0qEBRr2N1p8ubZsbO3Cr/TQabcwx4/r/GBbq0VeHFFPLy9guTcDeyUowbAdwje4xOe&#10;FFl4l8Et4L795IQPzY8ImUsBr99PjjdRyEVwzONu8ruiaxaJ6R5moQrW6wnuv4gMWSe52AvX8CsI&#10;+KbItGWkMh74Q9M4YsLZ3WXGZGAVciGst9KwztxCkewSdI8yyfjICC4k/FZmvrRZT2Apct1okN9R&#10;SaT8FhTJLAt9V/Gt9S08iqXhY/DmycoVgiAX9xKAMYLICe/0NaSCM2QNH+wzI+ZaN1ZKfGhkqLMi&#10;Ri7lYgRgjCCZxHT/ebKiBwNvfhaO0SvIUx2sFEMEb4ZASyHgnMRY30XkQ2TalB0roTHU/HMohhzw&#10;8V6lBbpcGAWyls51jQDLBm1oMWnlmEQOeN/yPOYy/z+SKmJiECPrXq/wWnd4fhtMQgXuP0vAtksR&#10;5CNLTA7zqKT92CabrjFJrDeY3JbLyEadmBm+gahn0SSXSjqCajZszqHEfQr01XwclYKAlGOCKzKQ&#10;q1RlGQZzFRkCOGBbpGIjCNYaSAadBKwFNd7LWiGJAkHnt0zzM8FMFqqR5RpiJm7vtTLZEuBirDWC&#10;ul7OcJ0Y44BAaTWRT0WZtAjEZpn3roowmb5C5lUCEairTCBV7q/MZZnnVmWCEVB9XjtVGtmQ5LNK&#10;EAvY7VUCcLWFVYJNgF1ZIbPzf5U2lcVyu5MAVgjMtli03cQWQblrStsw7B5Vxi6XB9vrJAYCa2ud&#10;TCw2JlhVyMxH+5s4IDAPtteMMttX4ed9AnV3i/vi8oDlkPs6FGB5jl2QfhywHwfuLj/vqPCzipKM&#10;yrldAvbuwyOs7zZg883AQRkaCi3A5ZrG/acnCLmc2GP2WNte4QXm8egeWTMfwt0jZsDYLPK2cT6A&#10;HO7e3yXQSf0E8inlbpGBJsZtFplhKeX2GHRHJ5tk6S1sbNaQSnhx784O6mEbfIPnyfAZZtsgAc6T&#10;XmUWtg3DN8bv1ymDd9oE7xIGRl9Ck/K5RgkpcKZjHsMcEc80nJZefkdQZyLMmmWEnXO8WU0mnhUG&#10;XNokkBVuW0kF4ZsfR9IxD9tEP3b3mQwSLqR5PuuUuGtk4FzURVZxIu2dQnD2Ki3FPGVdDQE75b7f&#10;RtlY5bEYRNzvcp1AyQSZ7W2UdR6C/DrmBy/y+OMYvvg8loYvo0CWbRYCSIYsCDh47OA8GZKye7WG&#10;WmgGm8kJ2HteRWhulPI4Q3lV5gNuIM5r2OAx1koJlAnYJpNR1GMxQBO4BGSBVUy5QcURJWjWeD5r&#10;VDhi3ZhzgfuYRj3rRc4/jwTvUynhNjJczyXNhOG3T/Oc5vjZaVh8pUI5nY2Y/WwzObW4ns86xaTo&#10;xXKtQHDljdoQgLJkz2UuMx47PIuzDHomZILUOTdMUFuN9F5pFJBy21COBLg/MhaBv0LQizGTfifv&#10;dQDL/O7jMrNBFSA2bpHRW9UMmkw6De6nTKlc9JGtyZRiwhUCWqzcZgLQPsx+CPRiKYM8mXuZYGxS&#10;/uo7MbCWTa0nJmXwrxOUWwTS9o7KGnZ2183/ne/WsLHVNklpm9JZRXZBS8lpw8Y8/uYKQc4EIBUg&#10;iS2A73M/WgrwBrgE8B73uUcMdcsu970r4PIcukzbBev/WRF4dXwde0NqgAlH5dyjp48RT9pwoedz&#10;sLiHEI0t0Uu4KQudzEBVBnaYDEhpcLDBm5XDgwd7OCHoawTbemYBCQb48eGKkeC3bzMD0Uvfu7uL&#10;LBlugwEgJtsgazXp1472V3jj6AMpQ8VaFTJxnczmvvU62lkfCmk3gzSE3ZUsquE5hCauG/Y8OqBM&#10;X0ljcOxV7B/yGFINLEeU01V6N7HLco2eiixRp7zc3a6QCckAPPY+5bakqeTuLllqj8XPgLzx8mfg&#10;nRvA9l6LEm4axQjZh0HSZnCtktXFVBn/LFoZC7cng9EStOgR5+mxC5R4a01KbR4rTXuwSl+7uVKg&#10;CnDRPkThoRwOE6gT116GZeAC3DO9mBu6iHRgHqWUix6UIF3OImqdQJ0Ko+EbxtQbn0E9ZMcp1c+2&#10;GJT3OkFgCcwlKoocfyskffSok2TLmwQg2awQoa8NEsz0gEwgMfrhFr8X0ItMSMWAjexPeV8MIOGb&#10;pg2gQok5yYheJuZ5hJggitynfG6VoJXcrUtJEODy1wK3GD/uX6Isjhr/JqAJtFsMnhw9Z5ufcwE3&#10;mXGR93YFUZ+Dfngeca+V1xpGg2CKOPgs6HebZMh6qeMDxawRlxWbBL387QqBJVYXEwuYAmi7XsEq&#10;gdfKJyjbczyfBSaXBGoEuooAb86H+5M/FphXGeClcpbgXMYemVBg3GT8qmwQMAKtflNZIyDWKLdV&#10;VilHtRQLq6wY1qYKUNIhG28QqJsEqikE1Ja8LoGkpQE299uRz2JpMi3vhST1Lj93WJufTeF6Klpf&#10;gBd4eS4C6R7P3RSeiyn8vMvjGdY9A7A5DxYDYp7XuUTGj96BV1Bbz+DJ2yc07WGePD0Qs1Us6DUg&#10;lgw4ur1n2OboNvU7WXaZMqVO4DScfVimn9zeWcH6OmXQGn0egzDsnDVMsdwkG+TD8E0OGCDpt00C&#10;+GiHPpbybHM5hwhZajPvw2Y7RQYI48HxCsoxKoHxSwz2Ej54+z6zKzO7b4hMf0oAb9ALr5vz2N+u&#10;0RMt0VfwgdFzR4Jkp3KAQErCNT/G66CsIouILRsEXKORpvfL49ZrnyUDX0OLXtFrHUKdDPWVaAHv&#10;pOjN+ABTDP5KwoqCf4TefMEE8A7BH/UzaRHYa40Uk0cYuRTPe7WCZcq+BAG6s1kyLGsZu4bBC89h&#10;iiBOUzLvNxNYL4XRIhO3ymF4bdwvvy/Zh5GevYbw1E1KZcnWEOoEUJqADcyPmnsWXJygtB4jCzqw&#10;NDVgfO5GK2cqs9aYHLdpaeIE71ohgTUqkxU+pxTZNcNnUI35KLVDWJi8DMv0TV7rBGI+K4HsMSyb&#10;ZXLoVIzl6K0LlOAZI8Mj3F+eQFciKTDZ5pJhNAlWyVUBp002LvG7FX4XWpozIC6lo0xcBDtZdYXy&#10;tlmktCXgSpTQApeYe5k+WoDzE9SNfNJ46sYZs4t1tdQ6XRBvMUjbBL5kuI4nRtskaAQYBfTHwSN2&#10;XGPQqyJLbCrQCpgqksZdcAqYAqhK9/du6X7fLWtMVAJLl2kF3m5RZdTHz6FzHgTpmRc23+k3A3KC&#10;nqWbBAzwTVFi4H54fttMZFIp2/y8SeWwwXu7Shy2WyxcSvUoeWrZuVcFnLt88/eQr5EdyZp1MlCR&#10;GTxH9ilTgnksU2SxBDcmw+wso8CAXSNIV8kK5WIOm5Q6FUc/0ovDONjfwD4Z9uBgFffu7xkAxAjg&#10;h4+O6CNqZFQH9opR3KffvkMZfY9LMXKd/iwzP4CSZ54Xq0yXxeluEc3oLNxDr6NZi6FEcPQOvYFg&#10;ch73HuzilMy7t0cZs8mbsVJBYGmc8ptBSOYqk5WC3nmCIGL8W5XB2aakNHKXy82VqqnssY9cwRL9&#10;qYBXTNrR8C7h6VtD+MlsEDkPvacq3ggMzyiPu9BHZoowaNPcX5B+lwEdd2Fhog+rlNw7axWCYoGg&#10;EYunyUBTmB28hJuvfgr2wQvI0EO2mACKEQuD2wrLeC/Crjk0YjbklnoRn7kK/1w/E1gRbQJwm0lL&#10;KqHB899fr5nPUfcCfGTEdJjKSDKXIO5UWgVRJNCibl5zhf/zPtQTfmR9S0g55yk/fWTeQTjmmGhL&#10;9JYEvloJ1nkvBPIgWVgVVfV8jMmDiY5yvZoNGWYWwJfLKcYCGT5Kf01AGbYTuBhERQJqncEVZJxE&#10;7XMIe+izox7T6lCnlSnF/XAvTmOZ/rR1FnDr3DbP7YpkYHnALQJum4EtNup4TQa/PoulJDMJwj2C&#10;KOpxYI0sq/W7FUoCkCqUtFQRyEr06ctUUWJeMapA+HHwfgRietx/BtbuuuY3HnOVRfvVsTb426bA&#10;dlZUeSYJ2wFmB8RbBLWSyMcBrO+N7OW56byNsmh0ZH+biUoKZrnGxCYlwfuj+9RiElPRb1pPysRU&#10;nPF4HfB3jqP9n4vH+7G4cBU2gmCdwbKx3YSHAbNJXxtxzBoZtcbAuktQVshgd+90GLjCQFucvIJ1&#10;slSFANykJHzw+Ain/O3h40MGWRIVBsHdR4c4OKa34AO4Z7VimTLtjsBLGX7KfW1vlpFZHEJyvp83&#10;PolqWZVQM1gOzyA0eQlL1h4s2K5j0nIB52/+NoYm34DDN07Zz+BsSZalKQ9tpnmn1S6YpCClYCqi&#10;smFkuTzaUy0hMxqVxS5vpoLcNnIJUdsYovSqLbL/CqVt6vIF7Fqc2K5ksLGhDFhAzt6PPM8lQ0ZM&#10;BR0oq7bWQ3BxHz7rjPGRccNolKEZN298gow5SXk+hIELX4CV9iDlseJgrY1ccI7++AJijgV6YDJS&#10;wkabcJ7lIs9jkvukPOQ5V+ip3WTcZSUNJtSYzwL77AjvN+9RmSzL6xP7quyuZpG1EYR2K44aeaxw&#10;/WUlLgI6w/vSKAUwP34eXj7fBv2pwLrMc1RTljy9wCrGVVJYraQpewOm1UAeWT5bsjofp4JyLjFJ&#10;0tqQgQ0LE5RixW0mxDDjZbrvivHjhYTP3JtNqQCyeMA6h2PJSd53Mackc0wVTAzkNQNEMtxyh+VM&#10;0WeWTQMYgpJAbhGU1XQcGwxcVXQZ+XgG2m7RfgSIPNlX23TB2wVsi6BW+ecA7gL2nxcBWGze9ZoC&#10;7Ra999a6PvMc+f+qKrrIlKrIkwWQypAF0Hko0anWXowpEHYURWe9btIxiUFJQIqCQN9Z7ySwPZ7/&#10;HpXGDuW3iklsvIf6znhxgfisnMuHJvnAFgnMLTwiAB+RMZOmTbRFzxXC0M3LvIAi3qG8rvAhHx7K&#10;U9TpQVuwW67jftJLcE4xSMdxuF3Hg3s79MRr3IcL7tkhbO62sM7vj2cZxFcGEJkdZ6AkDNsst/KU&#10;DvQzMTs8/W9Sgk7DZulDJjCJzSx92vQNDPZ9FtMLF+APDyNVmIY/Nk4w38DF65/GBD1xOePiwyVb&#10;LOeRY+BvU+bu0PdmyJAeywjclnHsrldNWW+RAXgDNwh07+wtjF59ift/i3J/CpXADKW4C4VcktmQ&#10;wcnArjAY695pBpCPbGXlvkbJkFGkyKSr9QSvg+Aiu04P3SCjZcjS9MnVBGXkJFyzfRjj/hdvvYVy&#10;2IUIwTJJMFfTXgOUZYK1Gl6Eb/Q1BMdeRzFsMeen+gIdN0KPul4jUAmuRTL9WN9lY0nEupVMiKwY&#10;ICBjJqHkVJE42IPMwC1sFJMIzlKWT/djvRxDJuHAwshF+JbGjFQWYFUR5pgbpXx20+tTURC02pf+&#10;j/utBG3EtAkL1Eait8uU0AEyPBMGg0s+r15KUx5HcELl5V8cRdg2YZrJxL678u0xL5PYKPfDZMhA&#10;VeDuEYCS1xWCTMG3xmBfVzATCGtaEtTydQrsdYJITUWbXGboq1cJArFYdz0tBQT5ZzGuKtDylOtt&#10;NVGtk30JCtUsd4GryqyPA7gLYgNWHqcLZn2vdZuS/AIhi5aqBZeM7YJUFVhi0uWGgKvz/zggqSjI&#10;jlIPkvyqsVaN9D6XnQotemJ547PfVNnVaYLqAFXbCtQfem4W3Rddr5KAOQ+ekxLFudlbb6JA9lnb&#10;KGN7u4EHlNLNWpayNWdu2NTwoGleefZ4nxenWrxcp/2VsrNZ8eKEAE6NXUFs9iZl3BQfVA5lyrsq&#10;2SHlWeADKFLq1rCXIvgTIVQJBNVKH281KKN38OBkFac7FRQWhrBaDOHeHZ58xYPDahKhmVvwOhiY&#10;pRDuPz5AuR7B9n4Tj54do7xMnxaapR+dYbBPYnu1iJrYiiBc26ijoCYhXlfQMW0qfrJMSlUySoN+&#10;qs1zXBy7zMCYQzJiwzLZMzLby0AOMrMqKOgv6ZMr9IlVyuFa1mMqgtIErtc6QploQ5DHjPpmEHbP&#10;msAPOuZM09U6E5JnaZCyfgRDF5/D7M03YR2+AdvYdeRDqoQJmEomSeUCt4/NXkBk8jXK7GnDwGLc&#10;uHPBtDmrNlnsODFwzQC2RJUhTyrmlQwWuNJRO9e1MAEtIWHn/SDrJemZ00xeJUp6N6XzVO/rCNrJ&#10;8ASpmodiXiYL7lteW2BTbbZqsRMEn9qQtX/VQItRVQ5om8r05vEImbNdNUyRpFRORGmLGKSBxTFU&#10;k05eF/0uz1P7jjjmeR20RQKImIqBLS+bpxLbIEjEWi2C20hEBr6RiQSFASj/V1ENcCEZQTXiM0CX&#10;hO+uJymqdQRcAVO1zIlUGBub61hprxKMqpCq8/sSrWGnHbhKr61SZmxXaP/0ud7Q753SqaU+A7qK&#10;wCLQcD8bAhKBafyu5KuYkCDbYbLYWVeHEwLSsGQHmGYp9jwDpBjWgJL7MIXYEtilJjoVdyxdcLKY&#10;ugKeu0kW5ro7126SHM+nUxo45xrrwR6Dv0JWTCuzUzqpWSRAD1Wn/wkymCJ+C29Gnv4ySl8Z4Hfz&#10;qBTC2NtlFiuHkHUPIzR+gR5vgRl4GjH/ogFnlVLumJL8kBK6QTapZfxIEzQbLbIVg/He4Truk/kf&#10;n65j6eZb8IzdwsM7G1in7LvTSsMzchku+s9g2A4/GXLJRjCTcaqUtusbRXp1L5nBj4hvkecTYaYi&#10;U8ivJbxI019WcmoaKsAxPWSaSdTM4qZfi9NPzve+SW85jCyD9iSbQss7y6CbYlLieZbjpvJomQxU&#10;8sygqJpmBmIx4YLXMtjp9eUeh4vSv0xGWyWo6rx/iaCFPnAezpkB7ncBfW9+DgOvfx5RgrtdjCDJ&#10;fdWyQQIzhzSZOzB+HQX3ECIzbxl5reNtENgeSuUyfewyASe/vDTRz3sXMuyWJrAD9K2VBGUuGT/O&#10;fbYrYbLqLMoxp2kSqwUpd0MEaTGIyd7zcFAJrVPSCliSzlp2pbMArKQgK6CEof8ln/XdNpXKpuo/&#10;mkUmDCZm3tt6OcsgbqOSTyAb81PZNOCfGUQt4WFyCqOeZjyoAk3Nakxsm7QK8szqyaXEpBrlTQbi&#10;OgOzke/0xFqXDDVB3AlQsZnYZoPrJXxOyvFixytyHUnTjjwl4LhtRWAkENP01EVVirUaqNXqqNcr&#10;BrQVriOgdgGsZRekH2ffbm30h0Vg21wztdrGDyuxmHPrJhjK62X5UQG5zThTh44OWxpQct1uzbgB&#10;5Nl5dxhcte1nSYjXaoCscuaVjaTeUKKQ1+00T6moMsxUiJ0VrXvOPdaLArPpOjPv+oYOSIbdaREY&#10;PmaOGgI2MgMz6/7JBv2khyCQF4rhwf19PHpyYiptDnfriFL6bmSWsNMO0xvxpq9VEaKH3mZAnBKk&#10;6iCxT3Zr1ZPY2szTK7mRppTb5nq7LK6Bi5h+67PIM5NvUZ4elSP0hjfI6tOYnerBxnqaNzyG4ZGr&#10;KJClVltR3kD10iFjhZn9Ke9WKcl1Q8L0jNHQHLJpJ+o1MjkDvkQQyjvW6M1VAWQfvY55Koeddg6b&#10;asedvIy8f47BpO5v6rCQMEmn4JtFKuBAiUFRirko72fhIrvOj19EnszdZmCrdrvOpFQjS1czAVh5&#10;T+2TtzDX9ybGLrzI+0FfH7IhSbZuMdFEydTB+UFEycoFzyi8E7QCcRu2qHASBHaO9+2I90oVQyHr&#10;NJNdwNRJ1JhA13is9tIkbq/SeqSc9Mk+tOnhtX2ajL5W5f4tQ9gieMOOMcrvW+Z6de0hF5MEpbHA&#10;mYk4DduqV5eaibo9urSePmspoK8rWRIsm5SLZYKkTItRVYcJ9cLKJHjOJTiGrqFJ9RJckpWymB5g&#10;UgKbRoIXGfwNqocQ8t4Frq9OJOrpVeR5JZks+FwJwiaBVq8UuOxU4LQY9OmAm4mAiorr1tSJhOuY&#10;rokEosArEDe5ntSiulJK3q+vrRB861hlgK/Qq3Zrlrtg7crmLoC7pSur9b3YeJkKpFhiwmICU9tx&#10;k9fR4nENEHncVlW90ii3a0omtIOS0nVVUn0EyE355jPG7dZQfySVO952W4UsbUBJ8Gt9syR45blV&#10;eaaE0JXoRnXwHFSjr3txLskAWeeNXuEJr9HDqA1X7avygCVKzqhrATUGgLoJBimJS8Uonr5zx3Rr&#10;VGVUU8wq1sr6EB29xKBeRJXBU6ZUjElexpmFKaHzzPzq/WNqivMhgrhC1gzxQc/iwRE9FeXwwpXP&#10;GIA8pkw+qZCxpntRTTDY/eqtk6MsDpqiPrbFrJ9ZLMOSh4+BGacUXmurtjnD845wHTeBMsvt6CkL&#10;SdhnhrG9rDbMDDNxBvaxG/As9HN/HjTIZFH7KII2ejaykmFfrqeOH3kGd9gyTRlYwRb/bxX9CLnH&#10;MDH4KsKuGazwmqRMqsUw8vSbzRJVCpln7OrLlM1XYe2/SHA5UUy6UIzbyaK8Htcidgi01PR1rKQs&#10;8Iy+Tva0G2+c9lmxTRaukoGbGfpdMm6B965FP1srhxHqvY57l67iXiNPJTGLLZ5riqCXNG9znXV6&#10;9ARl/kGT1zx+DXNUMUWqpmzUS/DGjTRW2/Eak5S8tpKb5LkqzgRYsbIYuNOcxP8ZtO1ayTCmKq0a&#10;JSaScp7sKy8bNjXmvqkBWAliNWVt8byUdMKU8w0+hyZl8gq38S5Om1rpeiGFKsHYLGUZM3FeV5br&#10;8L4yGBWQWpqeWQRoXO3EBMIOA1pBK4YytbpnoOj+r15YTQJoY33N9K5aJjtKPguMYtuPy+MOK3fk&#10;c7foO5WPpHQFGfUDSDkQp7KoMUmr22aXLQ3IDPN2gGdY0gBTfaE7bClf25HPAmlHbguYYk2VjoTu&#10;1kyTkZkgOx1XVFvPhMbzUlJTrzX1OFPzWss0w3X6V3fuVQnncrzpaoZ49PCQsoPBzQd4QACr6Uft&#10;nqqJdFDCLVEmqfPFijot8PtVBsLqMndCYMlbnW5XER+9SgkYxeEBb/oa/Rk9WJK+6T6TQpUsIp+1&#10;S0ndZMJYXS1gdbOATGwJWTJfkxJZMjy8NISEYwKntRiyM32oxBdQyPlNO2Wd5/L0zo7psF+nX1Qf&#10;581VBhBlq0BezHso/30EMBmnkTTtskH68l0yvts6brr27fK8awxUx/hNw1pFPqgkGVbNSUmuXy/F&#10;yARJM1BBva2aKQ/SjmFeh7phxqlApslYEyzjcC+OMDuSUbhP2YI897e/VTO1v1mCu0k1kVoapge+&#10;zIC3IuKZok+2YG+9hk3ahPjkRVTC9OgjbxKE85gdICOH1WnDiRhtyp2tFuK2GTQkS+MO01c7PNSP&#10;e6Nz2EzxfMnU68Ukwjb5cBe2mBxbTEZ1yuckr3u253XMDV0g+4UJCHWd7ABUz1THyPnpafnMuxVj&#10;m1Iw/F+9r9oEr+RtJ6DUxJFHk4yZS0RM7Wqc9yyqxMFtXZT8zuHrlPxRUykWIhMXVH9AEljmc8vQ&#10;91aisg6UkAIoZag6gpTobys52gYTyB12UTBvEgA1/lZnwtikj5QsVcDKN3fkq9brSFoBW/2jlymd&#10;640WgVgmQKkQDDiZrAgGdez4OGgFVgG6C2oVsfCH7cBcFrJJqscVJockYnHe240O2Mx5ig3FsmeS&#10;t1Mr3qmtVjEVbLwOnZ8YW2rBFN7HmtQLi5YqnXZvel0C2Eh07r9bU20q9Fg6++tcq7yxAXCXgcUQ&#10;szdeJ6gS2DlcRY0PuExASkLLa6nSY3GkBwe7zB4EjHpRqRfUwT4N+x6zIWV3ievsbpURnrmBJJls&#10;e7vCi89itR6H3zaJnWWyLmV6m/veozzfYNY+3OPJUV7v7TJbcr2EbQjJmauoUfZGXFPYI6Pn5geQ&#10;8k3zJpJ1GQxVSmedlyThNuXfGj2amhbWGVjF0BJyBEkx5TU13Oog0iIYF2cuU2JPUBk4zeicdj1P&#10;aSSf2Yt8dInHThlJqxrggGsCftc4H0yZD0QZv0ymYsCmFxh4DNT5IUpHH6UyJXVqhjL6TXjtY9jb&#10;KGNnJUuJSclHWe1fGIZn/AZBPIWscxJpJqgs2becZiBocAWPtcnE4Bk6j0JgCo7+V7DBhBW2T8JF&#10;Nku4LWakkgY1eOZGTYWVb2nC2I4dntcRH16CoG0QiGJn/8KEabZbrWdRZBJK2+mr+RzGb7yKSpIK&#10;qEUPyaSpmvJU0I4AgR9xL5AZE6ZZSpVjajpS7bOasdR+Lr9bUScMsmSJclmjgNRWmSOwVBFYoEIo&#10;ksHLaR+sPW8gYxnH4WajM9iCya/JGBLbt3mv414HPXCNakm1p2pWqTCZV+GxzFIBqTtmp0ZVwa7O&#10;Ii3uP+22cVuyj/4n06jpygQuwWfkLO/BCrcpMgEIEPKqTcrXTlfJ/7Gm+eP/q4iZu+Xj65j/z77L&#10;Z9MkJxIY2a+YY0Ljubd47l2lYIrabHke+k7n2O2kImkvsAmQxtd3kw7vgfks8AvoAqyKvjcg7TQz&#10;aZsPm6RYjHfmPVPpVHjxHM/u2bm1yBJi0zfNgz4h8x6QIeUl1VPHa5lE3LeEsb4r3EnG9GFePmNg&#10;yeLtHa5LBqxW+YDJ4gfMyrbLL9NDV7G/W6U3riBJxlFvoDofdiUXIuB0MmQD+ldVhPgpGfePlxkM&#10;VliufQHxuVtoUG4eU0Ln5vpQjPJBtui3KBGrlILq9qeOExq+2GpmscfM+w3evE0CK0C2a+gY9HLr&#10;DGYN36vm3EjRu0ZdS3BO9Bn/tLe/A/f4Lfr7YWb3IvxuekMCO0+ALc7wWimx19uUZKsVbNajaEdm&#10;zECAdX6u5gk0gqSWd8A6cw0DN16Cg1I8p0qzjJdSM4V8YAFzN1+He+waMo5JAsPD82VAaEADWXJX&#10;/XqZ2CIzvdgoeGHrewlrzRiWKHmd9Ky7qjiinF6jylA9QpUg8ywwsVDBqMKsQZ8dIGDqTD7O2SG0&#10;shHK7xS9Y5IedIL3aAouywCmet+kunIZSSyZrCYij0kEXuN9pUhUEy1GbvFYTSoMNR2ZNuEa2ZgB&#10;q55ApjcQA0fJUqODKjkClOsXCPS1agz+85/HRtRBNtHABS9ZXvUMEVMp5l/g9edpCbg/9XOul6jy&#10;KKFr+RTB7mUyyBoAfigTGcCZsA+teJjBzWAluMR0YjAFv6SoGFkyVmyopqNNecgtel/1kSZ7CpBi&#10;16507hb9L/YVC4uRu8zcZWn1oValWJXnUeD5Nbi+Ks4M+xE0BlwsUgKGIc9Y10h5yWpzXsvmPomZ&#10;P+5btb6Ktu/46M4Ajk4lV6d0fPZHSUKJwPh8JgnD4PxO90iJo5tAzh200lhNkjUmmfldNjJRkdK5&#10;htsaFkgvVuSDnxy4yosg5VNebUhak0VVNreZRVZq+FI8jp+5ovh7CwO89xrlkoUgrlO6VilhLQwe&#10;BhYzfpmS8oQsr04Vazzu6T6Bm6e0WiNbMshTU9dgu/EygpM30VBNLwPa75jiDY4jYJ002V1jbjco&#10;3dXH+fCgjW/matjruYWKexIp+zjP143jww0mEAbcOv0OmWBrTWxfM2Nmp25dov9KwzF5C665XiTI&#10;zCUye5qMkpbMpZTXuNyd9boBTiZsQ8k+YZq4dlcoN7luIRNm9suSbW0Y7XvDADfE40cJXPXnDtOD&#10;ztx8BXO3XkFo/hYyIYdJWPbFG/zdgcN2Bkkmqpx7Au2MA0u3XkQ76yZ4KUPpoQ2bsqhWV8BVIlWv&#10;NrFljWCMMRkV/S4cOd1YtTs6IKQyaRDI5YzH9Cwbu/YyXKZpzEfg2kwzV4C+VMlNY5IllVUkqev5&#10;sKltXmcSW2dgrDJgJJ/VTVK1w6anEAOrk/lLTHQxJgmb6S/dpN/PXXwJu1EXlcMCwR01kl3t3OoI&#10;pE42qpeoVc4YlPvVvtQRpMFkIG8taW1qoQ0jlSn/6aUJOLGTQCK/KBAZycqink3yoOW8RjUxyW5u&#10;MA6XCRACncDQqKQ8vbYAWSYw5ZFLZPASz0FAVek2JX1cTouB2wSbJLW2MdJeTCkQiiXPlgKgPuu8&#10;BNKVZkfSG4YVUM11cCkmPWNPw6ICKe+BASbvse6DUR7831SMfez+qGi9Lvtqae5fd3v9zs/nEqEF&#10;rGe9yNDPrWSDlLcFGm+y6+4ygy2ALAMjaJ/B3Hgv2pK8lM17/O3ocB37J+t4Winjxxf78M4nX8C9&#10;F99Ee5Ay2jmGgz1VgdeYMRKoMyM3KIMDZKpmkfKXUmutRfbclCmPIRqx4EAy+uZrpj12uRxByTmF&#10;vHWUko+BwkzvnhrE/fv72D9Q43jTVKI9OVrDf0u38KXpRWQX+7HXTKJEgOysVfFoo41TMnSWnjBH&#10;iah+0lIYMdc8Bl79AsYvv4SEd4aSXjWVurE5uDUCijJaFWNB+rugb9EAJu+YR5tBvlJjgiqEKKsS&#10;vKn0U0Ufpkcpg5mYNgnuWNhiOk6ofXns8hcw3/8y8t4JqhvKzmoYk2MvYX76IvflRGL+Jgr+aaqN&#10;JdgHXkWA9mOh701m1bhhRDNaiPLYOTNsejQV4x76UAJbteoTY/iDOQ9w3YdfOmt8BrQsDYKPiUmV&#10;aBkqhOG3Pg/7zC2konZTRyEGFuvKBwu4qzXVEHf8r/pft8tSCCrqSunndSdppchILNWiKgLFnAQi&#10;wVEhW7oWh6mOvGiGvAhefBlb3iU0COJlMq0YN6PRXDxvDcZo8zm0m6qp/SiQNQywxvPVYIV1Bq28&#10;sWqrI9yPb7qfcVjlM+kEqYphLLKXthVzLderyKeSWFvVAP0t5DP07lUxZANNHsdUSDW5/dnxWgRl&#10;g6VbYSWQCrTd/7sg1vd1LjVZgPynjinpbM77jDU1kKIDLElmJTVK8PpHctcAkCDrgPejos4g5neW&#10;7nVpnwKtmFUe2Yz00m9nS1mK7jbavxKHOrh0/fY5jaI5pC/LO8YpUd08Qc1IofG9W8x+BaRCdtMP&#10;100GvHN3h2aeWUjdHxshVDYLiFlncC8ZQy3kRJ7y9pgBFmAgbq3mcahOGscrlGYhSvMKH7iVfjiD&#10;ZbLv9loGzx7u8hj0U1lKTLJSin7Seet1btNGJTCLom0Q1sHLZpYKncddHv9EM3KQNQ732zg4WsXT&#10;zXXcifK8yWBHx6uoNuL4aiiCn/dF8aPZMLZ4A5y2Md6MONbXS0xALfiZrBZuvUlZPWmsQIMevcGA&#10;9jDxWJhAUmErYmoXpbrY4G95MslKQSyVIEvbGWgZRINLDBo3FcYEbNxmi56/XAxwuwUsjV3F4Juf&#10;haX/TeyVfWiTIQv0vIWkhQALoZm0wXLjefgWmRQzdlh6XjB9s7P+JRPwqkzaoXyPMtkoeQXp3eWD&#10;NWghT+ZrzU7iF31e/Kf/dw9+9ooTP46qskPMpZpeB9n3JSyNXKMHJag1mIQJQRVK3Z5YnRIzzJuJ&#10;2M/+D/N/+tFynCqACYSAbpjaYTIxA0dsoooWsfIWmSfL84i7Z5CnxQr0XyED0yYV1a6bRWRpGomA&#10;hicSOPy/XiLLk/WUCFRqLLlklAmC/pVJQ5JaEwPUCRrXzCjyqi8h+BTMAtCafCpBZPpHMzGrhrdF&#10;ANcI2N3dLSrBNUpesnm7w9RKFAKuKWIrljrB0K3E6kroj1dsdb8TmNUsVea5rCrhfAxA8qhiWe3P&#10;sCvB1yaApRxMIYMbj6rjE8QdxdEBqfYjMGofhlH5nano4v6kMiS/O228Z7Xr/N+0/Z7Vun+oBsTy&#10;OpaeB491bnejQQCXUPHP028t8ESUZbIGJGuUWmEGr2thDLb5ETMlzgnl6cm9DUxF+xDe8KJK5rzz&#10;4AAHZEax8pNnR0jP07u6p3Cf6915sIdC2G0qUBo5L062KT9WNDLIx5MjoLbUITzHgAkxeMKYeeOz&#10;9K6UyQU37LdewI3nf5u/pUz7rSYLUE8xNW9VyIKqLd/lMcO+SZ5v2PTjXt2iIghm8d9fWMSf9thw&#10;SjlnW7qGvoFXkM0HsESZXaUc9hF0nsUBMqaH1zZKxp0zgHTbRtEmyGQlqhVlQoJ1boRJxElWDHB9&#10;Ox8EWY5LrV8rBHDz0vPGP9erEQYefSv3ce3538RS/wVKzDlsMnloaOMKff1Ou4gtbuOk750bUTdL&#10;qpurn4dt+AoKMa9pV1UTjyriEi71yOoMmoj4LIh4FmCf6MHdVBz/dSGCn35hEH9wzYKjOFkx5UXC&#10;OY6ocwJD579Az24j2DLG76rNV+A1/aClHngv2/JSxYiplFtXnQST9gafu343o5wIIE2hYwKSxQQh&#10;g1LSWu2ySaqTgHUQc70XEBm7hbbTwm2Z0GmZQlN9qOYTKJGxy/mkacYTICoEmZpFagRrkd5VAS1f&#10;J6ZVrycNL8x5bObYDf5mKm50fAGH5eCsa+I+Aby2ys8HRyw7ZiaOFYJcg+47vbQ65UNZKvCeAVbS&#10;uXz2ucu+3SIQi7k1tU4hlzDX3U0AYsjOeGVuRxWi/Xb3ryJAGelMgHWamro9tpZNm696Zek7k4D4&#10;udNdsuPlu6A1FVuS6aZIsncqtrTfLmANk5tz4nFZzh3vreBkt41G3IkImanBB/neBw+wwmyvGuNk&#10;1AHr9C36sHF88OVHuPvgEMVyDMUaPeFRA22y9+17e/TE9CoE5MO3T3FICRu89Rbu7NXw4NGuYas2&#10;ZbGCZY0y9+2n+2SUIOIE3ulBE3dvryJMNtzfKGDx5uuokkU2uP/49GXM33wVnrlBBlWcx40iTSY7&#10;2WsiQWl4fLhMuZRChIG7Wo2bftBrmxUcFnPYH59EZXKQyecGXPbL8HsG4XWO4tULn8Ki5yaCS4MY&#10;IfD8tgnK+zgDlHJuOQs3paHm1mpTRldLGhHCjExvWwzMUeYRhMsJZkQ+cNqCooZRMmFYJm5gkf5V&#10;Y4GXuU6S0nzwzc9hlpYgbhngucWoIOZ5DTH6zBxW004Ep66gJtDz+7Hzn0GQCidPFtOYY8ldee2A&#10;ZQJzA9fI1BOmckgDBRKeeTwtFVC8cAX+576AhwTzGpND0jGNrHsW7omrsAxdwk6rgFXuS5MTaPBC&#10;1+92AbzKxCT5XKeyEGDVwUOyfZls2SKTNjVclHJYzCj5XCZLlnKaKok+nCBUf2p1bAnODyE4fBV7&#10;/D8yyXvnXMQmQSCQ1vgcNIOHactkkQSvi4EJ5lycSoS/qbTJUqVUBGH7PCpxH1UKz1EJRMFLQHQ6&#10;QbRwm8n6wb1jHB/t497dIzx6fBv3+P+GRiztbWCT67UZ7Eaqc1vJ5k4/ZsplnpN6bAnI6hDSoNLM&#10;0q9nVNNObyzQCsA1liy/U8VaR7JXDfOpJ556ZIkNuxVWZtSU2nnVDnz22bQHC7hdAKtSiwz7z4up&#10;ADPNRF3f3E2WvOazJPQRaDtKoAtaJaRus9S5u8cbZpK6fQIhbRthFuAFMFjUzvvk6QlNfYZeqgfu&#10;yV40KLFilLIrBOjJ6SoylISHBNGzZ3dwfLJGj5zF4dEyUmKyoYuoE4h3H2zxRmpkktPI6LXlNPZ3&#10;qqiUfMy+fmTlWbdKptlpb6OI1PwAknP9WCn7kZy9Bv/ENWblGePr7j7cRjhmZQYr0aP4DXOnyISF&#10;qHyylzebmVG+jgFtnevjeThRLmkSukVEqDDC3gX63QyGRj9PeXsBlltvMFgjps1b0+RsrJSxNE4v&#10;OnWDcpsPzGTTOuopu2mayfGYG9kgvl6q4O7yCuWj2wy7q2U8WJi8Qb++aAAco4/uAjg8208ARZAJ&#10;T1Om+lFnZm+n7bAOvE5gDqHJbTTkMM/rCDpGTSXWWo0elaw4P3gdPnrgo5UK9imtU2RSTTTQDPiw&#10;5fHBeeEN1Owz2CTYi8F5RBevo+/lX0fcPoFdKikxeIX+X8DsyOig6bBRTnWWajKqZmiFWPRZ66j2&#10;eYXKI5OkMuE11wn07uRsalJRkcdMBV3I0ecWqQycPa8iO3ELBfc87VCM6oiKQADm0shmgldNT6Yf&#10;OgOvmIyYscPLZEP1j15hIKb8VDQBO68vwP+pAuiZ1RVRI5Z2yGCHuyt4xDh97507eO+92/ja157g&#10;K195xM+P8ODhHarDQ0rpzhBC9V8Wo8oDqxmqxmOKcSWNlwlq9Wv2MKbc3kWuT9Y+q7lWG7Cm4ZHH&#10;FfMb+XrGjGL4hiQyvfn6GTsaOavCz1rn/7d02oi7cttYEANSFiYW2YIOMLty+8wL857o88f/77K/&#10;UQC8DtOOXMrhnLzuXcrSO/vLiMwOmo7tQdu0kajr61X63m1m23lMX33dDJC//WCfEiQJq3UAC/PX&#10;EQnPIZd14fbtNd6sMCbG36KMpXSLLMA/ehX37m/i+LSNNB/0yfaymVytRikr9tzdLVMSr/FEo2aa&#10;GfVUWolYYbv8AvbrIWQWehCdIdNY+s2skE0et0Up3qxF+PCDptJofZNgJoCC9ik+mDIzesL4x1jE&#10;wSSUZwbPIxS0I5cJEMgu0zlF7bWmJ5YGS8wNYWNNo2IKfDAlytRZzI9fRSUXYzAz8/GGNcmYMV6r&#10;Jqy7Ta98d2QWP7Yn8d0YA4OBXKEiCTomMD/8KqWjE3HXFG68+Duw9L2FOEGq/uJqo15vkL01A2Rw&#10;Ab7J62aanSz9eZDnkSQTW+ZuwrXUj1I2YGqFF4dvoJbsdKM0wwrdCyjwWsIuC9k+jb2wFytLi2jQ&#10;ojTdo0hMvIFhsrlmnsyGPciGPExmcZQJzLIAShmt+6Ousd02X83gIXndldh1spI6bER803DabiLs&#10;XzCVTZUit6GVyafDSJElq5kIAbyIMJO+e/AKjnme1TSfWSbaAa4YV+x9VszcVYZ9qTBSIR5LjC+g&#10;ErxedQO1mumOyqaGn+qBQFMTzPZ6EycHG3jy6BBf/9pDfPd77+NHP/kafvwfv4If/sF7+Oa338EH&#10;VIwPH5GZj7exv79hQGgGT3D7NsFllgRojlI+p9kw81EsUWktLFK5EbQG5AI8AaWumdlsvMPcBFyL&#10;YFMRg9dYtFTReuY3nqeKEoMZ/GBYs8OcAqfpcKHKKZaPQNgBoO6LlI1RN7QXZqZNnl8ho/Z3nicV&#10;jyn8vrue7qGa3ARew8A7O016yx3cu72Nus+GhG/JgOSInnaLnrJGaWmZ7Ef/q1/A3eNN1Ckfs6Ug&#10;bt/d4IUneMMaSKVcsNsnEYvPwu/X4P4ypUQeSxefp5dME/TbBLQFG/SOce8YNvmdeiytr2QoR3LM&#10;rlVTI+ymL/WRyZYI4M2CB63AJAJjr1AG99ATlsxkb4fbbUqbOHKRWV5EGMd31imLGEwRSur9FcxN&#10;DfAmhJEIk60YlBvrFQSoGopMGl7XKLMxGZAS0T+l6WdH4ZwZNN0JG7zmGgO7mPYg4Z9DhHJUXRNb&#10;DFpN65qYv4UNSuEt3o9i3xB+OOHHM0cIjvkJSrgG8gxm38JblKncnkng2gu/hRCVhDpyqHtjg756&#10;rR7vdHVcGELCOoqNVgoZ6xjX66PqsSHD+1gre8h+TgNA5xSTFoNNtcia1VF9o9POeTPIocak0I75&#10;cIcy9SDvwsb0Raz2vwLP6DVKV/UYs3E7dSuNmsn/igSx6g7MMk9Ak3U195U6xWj/XQBLXmvyvDqV&#10;iWbmzJGJa6UYA0fAjCNLpeN1zRH4ScTd45iXivFP4LsHC4yfvk5t9RlLdHscmUClRK0Q1LU81QIT&#10;gNqKN1s5FCnxk0xMVSqCEtWFJrVbP5sJUpPA3T7awGMSzNcI3v/8x9/An//1H+HPf/6n+Iuf/Rf8&#10;xd/8Z/z0z76P7//gHbz/wX3cvbePnd3O1LYCrQBlaqMFPgJUtcyaiCIessLO+z8/P4LldqUjrT9W&#10;4kkqE7KfSoXXYnwzi/HQHy/8rtt+XDCFsWGAljJgzKUZpyl1Q2bJxPi/iibMiPN/3occbRiLgNkF&#10;pPHUBL5kcycRMClIThs1IsnNwqWshfzwOQ2s17zQTx4fYDPjQ5l+9QE/t5sZPHtygvee3WYgJ/Hq&#10;pz9hGEqD899+eow8M/gqpfTGRh2nJztIq+9zaI6yMwbLUh+2d5vIaJwoJfDuZhlpysoaZXMloU77&#10;mk+4YppkxMR3CcImZeYygVhLOLBE6embuIy05RYcA69haewKdnc0jWsV8cAS5ZZmSQwxy5OdNnJI&#10;k9XTcTcTxzrSDLBizo8EGVhjkjW8MRnzENQBgpq+TZ5P0+gMX4adjFcuhhF0zZtJ7TRXc4Nys0RG&#10;j/imyBQO7JKdd+qUxUwiGqj+AX3x3zlzwFQOf+hmpiTLLa8xMDJ+xOSz6bmjlhH0vvopRBcGkXJP&#10;0bs60GayaReC9PcE6mIfkmSuTSbAgnUIrvHrSASsTB70wLwPmsJ3fugGGf2G8a4qYaoiTVKXoA2Q&#10;zC5RReSilLCazdLRi4PFazjuf9PMs5XjtYjdGoWE8ZOyFOq0oeGUZsmiGSzFmJppRF5YNdFaCsAa&#10;HxyjpM2oAw6DssqiZiUlhrp8sio4qUSkNGxDr+D346/iz+Y+gdtjL2DFbyFQizwWEyIDWd5X09Cq&#10;rDA4KwzkKll6gxJ/lfuNOzTAImE6+bQpnbdW6QcZoJKeu+srpk3/Ga3cD3/wdfzs5/8NwN+z/CP+&#10;ieUff/Ur/MM//i3++q//EN8hEz+4u4cDzf1M2dthQjUPEsBnYKwSxIV8AjHGuFRE0O+kjSNI1TbM&#10;8xQQS0w0aXXxZOIRGPNUDFkWLfMEZZ6AU+eRHAH4PxSydoHrGMWhJMb9iW1NLbSpeOo0Awl4pr1Y&#10;YKRKMH2il1W7XP+wdrnbHPWhtGaR59U+u2pGveOUBM5pJsmHlCf7B02spegZfTPYO26RsULceRmn&#10;ZLUTlp7Xn4dtoo/BTemqidIaWTO5nCZY3yZT33u4i4h3mg+ghF0C6eT0ANutPGKT17DGTB6glKzR&#10;A2o0zSYBdPf2JnbW1KzTwAnl9zZ9bSHvxTGX7pGrmLn0eZTdlDk3XsHCwCVeGCVXzgvHRA893iy2&#10;1+rIMBmstaJkCj+zaT/i/D8eox8u0JeWInxIbiqBmmHibEJdOZn5yD7rW024Bt+CffYqmZfByMS0&#10;NHqLAUb/XM8zGVjJiGRU+xj9RwItMrB/+i36bRv+S6oFXLLjvz/fh78YnkBqaRK5inqVkfUDE3BP&#10;XsbgG5/DzZd/D16qCU24FyM7qw6gQosQoh3ILlKaktF3m2TguRtwjl1HKuA0tcWqUNKIr8mb55mo&#10;rEYqlyn/gwvjCGmAQFn9luW91X+bQAzN8t5yX3YmzZuvm4qgqkDJYpqHCNIqZa+8btfnqutkt625&#10;K58FXnU9XZPCoK/XOahiS/JZrKXpYZUQzHfaNh/EwvB1tN3P4+/WruLLbzyH8hu/g+LEeT6rLAFe&#10;guaYVvdL9Z3W4AX53WzEz+PwM7+L2SyoU3qXeH3apwC8qsorBrCKelzt7izj7XdO8Sc//UP8068E&#10;3l+xnC3OPv7DP/w5vvvNp7hn5khb4fNsfFTpY7wl/TvBJKbN8T6oYlZeXcwnyVqkZM0wsSTJlOlU&#10;hCqDHl2/qRDU3R5aArWAZGrGWQxLkhkFyG67rOlkwvPWuXeafQhMlo8DU8A2lkJA15L3w9QVnH02&#10;SeBjRetp2fW/Zv2zci7Dh+nUdKkhG46YVWsBSt1NZi8ypHpdnazV8C6lzGLvFYzSB2swwilB/4Be&#10;+J4qvwhudad8yP9XCIYyJdshfcgp/YimzIktDsLafx472xUGl+RzHglK4V01H6nzfT3JjJklu6cp&#10;LVxkFQf8lNL2Hmbz0DTcw+fJUJfNsEJVOB3vtxG0TuGAUrpNSV7MOvkwCGzrMBxLg1iYucoL8/Hm&#10;ZggKu+kNVsgy23rneCMpbchGmsEjPHMNAVs/XI4xPsgQUqElzE/cNIMvUvThpbRmp1hEgnIrTnlf&#10;YMmG53Evn8Ufz9uAYQf+cJYePK5gCBFMaTL5KJKU/SNXnsPFz/97ZOwEOOV03Dtuxh5rSOFqzoP4&#10;1CWkXONYTroQHr4I5/g1Mx5XFUuSkq65EbgmBwhgm2nOS9HWLA5fY/CrU0aQAHMSoGKsCEK2PsyN&#10;vkEAD+HRdK/ZhyYMEDg782ZpCtnO//K9WqqW+0MAc111VpFVWGFwtLnMxjSEL4ctVfgwQDu9pUos&#10;RZa8aXKqUa2FnTNID/xb/HjkC3hiG4Z/+PNwTxHU1TT3rZIxpcFA07xYDbJUlr59kyBI+KmQdH08&#10;PzOHVl7Jo8AkqgEVRQJZ/dEbONhdxztP7+Knf/QjQlUAPvszAP4V/v7v/hY/+ck38e4793BIr6xR&#10;YwKKgGbku9iVxy7yfATEKK1JSm+L4G8CgJbLVTKdfDCvUT2w9P36Wsv0zOoW9ZE2PlkSl+em9XUc&#10;A0p+FsNqWS/zuMXO0EiBzYBOYNN+z4rm1xZLy8ua33kOWnY/mw4dPI7ZP5NEt8eWmLzLxipa/5yG&#10;2zXJiuvNvJEz7v6r2Kxlcf/xETbpj3d5U8N9txhkA5i4dRFPnmlWyDUCt23Aq6J5mtfNMMEoLyJj&#10;plrdZALY3m2jErVjlp72cL9pZuxQR4FiKmiGLB5sK1MVcLRTxTF9cKsWRdi9iIx/GrYbX0DLN465&#10;689h5Pzv8eH78fjhMY4p99XnNh/342hf094uUXJlCH43ttcL8Ln6mYymDXP6Fybp5+nV6L99nmk0&#10;l+M4zuWwNzQCz8h5et9B3lw/JbcHaSaPkH2Ucv0ag5mS2adXlviQClrMfM6aPSNuvwZ/4DLWYnZ8&#10;w+HCspqcRq4ZoGm0VKOg7pgaw9uPW6/+DpPXsBlkEbbdwtLEVdO+uVMNw0evWo4toUZmDvYxQZGp&#10;E0Gr6UwxP9KD9RLlKSVzTV0VeW/nB64haBnlM6LkphxvFPi9EhEVi2v2IpbGX0N57CLe5f40N7Ym&#10;pvuwuYjbS4KrHd70EefzVnOSEqkG+bdZVOchcG401A/ZzXur6X0JaAbLqhiHQdUiQyzTp7WZqMTW&#10;lZQH+fAirBdfwAdLdiT6XkRk8TJW1AGEjN1goKqrZJPBqrLC/4uRAOr0hKWo38w1rTm4k1RzGjzR&#10;JtC0/2UG+yoDWJ0o1OlfE6U/vneKr37pHfzxX/wU//Vnf4P/9vOf40/+6q/wh3/yU3zvB9/CB+8/&#10;oP89wvrmSqcfMoHfZUb1pVYPrAbvvQAYiwVMJVGnw4cqqlgIENVUS2LnKI/VVVT/C/CaX1pNTOaz&#10;umfys5lAnuAUiCRztQ8By7B9RSDWCKSOl+3+bj4LlAaIFX4ume27gDRgFpBZBOIuI8tLd5vvCpLp&#10;XHa9sz6fOzzQLJEHuHP/ACeH9K3OSZQ982S6TWYAnRAlEx9a3LuI6ZvM9NuUCXq9iBiUZXdXtclt&#10;0x5bJhOeHK2aGt0Gpdi9+/v0JG04erndiqaBiZupXTQsUe3HR4erZm6tO7c3oLc5rNZTfKBWRJaG&#10;4el9GUUCwT95CbbhN5Cmf5Uf3WiXKbeXyTxTlIJORPxTZMlZyiAXLz4CP2W3kz5wf3cVcd+8qaGO&#10;BOeRSbqxvJrDvWgcJ5cG4By4Cg/lbKXYkVTFAj39cs4Melfbadg7z0QR4/9MAvSv5egUArOfIfNY&#10;scprWZx4DXM3P4upS59DyE0fp4dBP52NztOH9mOp71V4qBzsYyzjFylfvagycW3knQjy/wqvpx5a&#10;xMLF5xHRu50Ci2YmDzfZN0t/Zh0nm5IxM2TfqZ4LPK6m1NFAgQSBlzZjk6P2QYQXLsI2+hbm3/gU&#10;nhHU6pHV9c0Cr8CqIjDrO0lrVVaZTh1aUhJrJhCxZj2vGmkxt+S35sVKc71ObbGK5oxWU6IGurSK&#10;UaTIwNYbl9EKeeEZu4pCRBPOU8VRhdUZYGJhzbphCn1vNuBALRmEd2GCdihKW6F6AyWumFlXQNcx&#10;zVhkMrEmwDvcWTOvJ3n27CG+9Ptfwgff/w7e/8EP8ZXvfR/vff0bePbuU6rBY6rCPTMwXm2vpguk&#10;PDCBIsY0lU+Uz+lEmGzvNp61QDCaziWGDdNkaXp/qo9UwodSlt+TSSs8B1VqaXstVWnVIMjFvgKe&#10;GFesaEYpCbCVjlwXCwvAAqYBI5OSkcM6jsB45l9VqZVlQtNSYOxWbMnfCrACb2e7joTuFkl/LY2E&#10;rjAgVOG0s0O/S//wtVod7zod+EqlSYZcRbOVMa9eqVFmTl5/CacE6N17u7hDeayi7o2aRvYe/XAj&#10;5iXTruDhwwN6aAbTeo3g3KN/vIGscxhbG2XMjF7AzOR5TE0x8Bx9iEToM5shMwuIGcbGzJ5yTiAw&#10;8AaCo+cRm79J/9eDgH8Csws3sLGaZqKpo0w/mtLQuegCrNOXkef/ktLVYgB+F5lPzJrxElBWeMn8&#10;rVqSJYNtqot22AfvBFUFpXqFvi8V9aCsyh6qkFTUjcWxPgTcM0jGbWaQQpoJoF3wIDz7CmW1KpHo&#10;PaksgosjCC31Eeyz9CkdZot4xjDfq8nsXkR8sQezvdzGOUZ/OwPfwnW04pNoBCXJ6WfDC7jxmV+n&#10;FxyFa3oYDa8X7aCTrDoI5/QQk1Db9AKLkq3U2USA1Jsb1puak9mHcmCc9+dNzN16FcGB83hbko0P&#10;VuzbLR+ClZ/V3qsKKklnI5/pfeVp1f9Zs3Lo3UUCujywxvUKrKa5iXJbY7GbvFd6pYvm/pI0d08M&#10;wDvM5zPcw3uhWvol00SkCr1KJsLPMR5PY4TjBGvQjHUOWiaxTPCuFuIIW6dpZyJUBUo6RSamsmk+&#10;22Ii3SJj7rZJFPSU6ojx+PFdgvgB3n3/XTx+9jYePXuGB0+e4ejkEFs7JA2ytWlvFaAILtPUQvCU&#10;yJymhpj3JhUNIB/0dPwt75O6imrgvOllxfuqWVczjL/lapmkVYZe0WJqmlmK5Y4XViVXt0nHNPsI&#10;bAIdP6vJ5+Pfffy3bjE1zjyvfw5EA04uTRMTlUh3BlDDyPzc+b2zbvfYKufq1RC2N/J48HAFXz08&#10;wS+sBfzltBvfTqUoo0/QJug21K95p47+N58zjCwAS0JrYMMOGVnDDL9/uI+jsWncJcN9hTe01Uwj&#10;HFwkAzdRjVnhvvkKZUQCMcrjWo6yeuwCfTZvbNGC6elX+ZDiyGcDCHnoq+g3NeG57doXEJm9Bvfk&#10;VQL+LQyMvoDFpetk6hj2yI7OyZt88DEy7Qyc9NppgrVG+et09ODS9U8zOZCZ06qhtjAbxlEXy9Dn&#10;RxNupBxTVAOjcGuicwak5o2us2ge6WTYiSWC28+kk6dPzSU89IV2FByjKIbtvMFkE7KQmmpC1iFE&#10;fGPM6AlTIRYLzGCCie7i534dwZkrKARGGbgMWvr3dnYJ0elLiMz0YDXtwRYTjrvndUxeewnZxVm8&#10;P2vHw75xVMlQYZ5fPRdHYHGC7Bs04NWYXo1UahYp7SPzaKasiM5fweDrv4M2E8u7hSQB3AGtaR7q&#10;lrNKKr1loVu5pe8EVnW19DJBiFVV0SUZ33lbg9OspwovJVbN6lEieCP2WZRiPnrXENyj16iWJshY&#10;fiS9t9DOL6JJ0HcSBBMHWW2lQjVAJstF3Gai+gr3s98qIeqcNyOs1vlbmwHbYoAuM0CXSxpQwWtk&#10;IG8RuLkgkwqZ7s7tA9y9c4gHd05wsr9D9baH3YNdbG2vkyjoV7lOp8uhfGPHj3blq2m35XGSIQcK&#10;8WDHa/KYAkaVx6xRvsuv5qgS0omAAYm6gRbyvD8qBGE+Rwl7BkZTy8zzNduzfDRrRseXip27fvZD&#10;icz/u5JZx1LSaMov8zy6CUEM3ZXIWnZZ+UNmVgI4K/psJPSzx7uUBDFU6iF8b20N/9jLG/bCRaQY&#10;RMenm9jcLJOJltBuZTH41oumCUIjgjQIQIP7zetKKKPfbjbwts2Dn3hjeLg4j601nmCdgU6Zu7dT&#10;IxhfRjtuRz5mY2AwQCZHsOz24Ph4jcwXpkSJwu4i8/pmkaRfXQnPw3frBcTmrlMikon5f7URJivV&#10;8Y1YBs989Kxzt5CiFC0SZOkIsz99bIbAsNv7cWPoBQL+FSzOXIVtvgfDg5cwPTOEjAahM3BjlPJ+&#10;gi8Zspnheqvq/02QlFUbS6mZiS7Bu3SL11GgFysjEV5Caq4fOe8C9PaJVXrJPINeUj7C/exHw7if&#10;iiPpGMP45S/i+gu/ZyasC1ouk+nPo5ZOohyaR3DkAvzj17GcdGAn50N08KIZx7zttOLJW1fx4OIw&#10;chPD9Ih9sNE358j0mghBgDPAIDjTkSk049MouEZpMa5i7MLzeJB34TtlenWCO5vtjPFVzytT40xQ&#10;qnJLYBUozee41wzq17S7mYh8dWf/Ymhtk+fv+s68oIz7UhNS0kX1QRuwwmS1UYnDPXIJCYde/OZm&#10;kpnkd2R0dcMkU6tGW0s1QZYSflgn+lHmPtcIzmLYA/8Sr4HX0tT6BESTklbANSOi+FnBLlBn3TZK&#10;6Sr2KaNVoXVMy3e4sw5Zvy0qRvMCM1U4EajdWt5u6YKoSpBk+KwS/kVkE5qYnwA4Y0sVTYYnAMUj&#10;fiNntc2HFU8CZxd8Z8X8z6LmKdN+a/wrCz9/6GG1PYuYs3ucLnMaMKpkO6CUIijnOxVbWhownx1b&#10;S7Wh67M5LxWTNDqfz2mY31360Ho9iPdyRfxTbxQbL12Egx5MlUx3DlpIJq1o0rNO3dTUMJTJR2um&#10;hloD+7e3BGT1ZCpijTf+Hk/giAFUp2+sloJIRDq9pTL0khG9CYEsW4+78MDvRb1/1Hi2vS0NFUuZ&#10;DhkrzQSBM0K28iDAAI6SrXyzzO6tEMKUyadbm/i+g8Hxxnk4hy9jWRVfrinEnKOmg8gKJb+bn0Nk&#10;qPn5qxjqfw63bj6PdJLSiBI5GmBAUNrHyHCuuT4U0j7DuJrzq9vkVGfQtZnUAgRwi8Gu9rlqgxKM&#10;ni9Deb9cp28kgAv0pVn65QfzDvzDZAJ/O+zHs8lO3+bJGy9y/XFYR16Ff+G82U+D9yIy/pZpJoss&#10;jaGimm0CMDxxHemFGdyfXMTTMbL99BhiriE4Zq6hXuB2aselJ9WzKsYs9ONzKHrGeW8u0U+/ipXk&#10;K/iTL4/g5+8t4BsLl3DonEaaLJkXa6Y/ajISC6u2O0zgJoN2A9YOs3f8sQCr/8Xg3eGHbVoL9QLT&#10;2N88JXCb5yJ53dQE98OXjLxPBZfwztE47m8PokiwVjM8VpYMzEDMhcm8TJBFAkh9sptUAEmNEeZ+&#10;jDenNDXNSmTBlYqKulbmzUimFJP0CmNKk+CZN/KtqK1UgxTKWFUPKwJb3V0V3Ap6A1h+NhVA3SUB&#10;oLbgJM8jSaVV4rkp+AUcAxJTOgyaoMTW913gCCACrgGk1jvzot19G28q4LF09tMpWscAj+fUBZ7Z&#10;Rp8/vjTH7RzDJATD4p2lAajW4++6LpMgtC5ZvpswtJ9zeqeuJkffWE7ikFLxTyfC+L4tgpLmdOJD&#10;u3+4ga+U0/gGfUxgfIRStcPM6sGleaS3tqvYO6ijyqAulOOmcmrrcA2bZF29gqSQdTOrOU03QvfN&#10;19BmIMcow1bd8wgMXmFg+rC3ksH+ZpHAolTfpvQh8FXTWgktwXLzdfqrYbz9ZIegnOIDy+MZs+uj&#10;aUpx+wxOT5Ypteg9F26ZaXQ0DrlihvVZMU8Je6vndzA2/gbVAAOTwWlGBbUKCNsnzCR2Wk+T2HVe&#10;EdrprdSk1NaUtBnPCKxkSDW1aCaSGn1dyNJL6RNmMijA5ZrFTjWJv7Hn8atbcWA0BUynsX79MpYm&#10;r9DjjcMzdRM5D+9xxGkmqw8MvQJrr2qe+9Cm5G8zSRSZiCyD17C6NI9C7y3Yet8yU+LoBWmaHFDM&#10;aWZ1ZAJLENilANnXO43oyJt4f+s8fvXz38Rf/sf/CX+1/Tp+ee138QvLy3g7P8lr1swaOZNk1FQT&#10;81FFhDS1Twec8sUCrdqf9b9pCz4Duo4pptY0saUI7YJzzkwwoGRQkQQngAMjV8zrW0KOSewWbmA9&#10;/yq3ZQyUi9ioZZENLMEx2U/f6TRzb2loo5i9lgljlffY+HMysJjWLGkBNNlCS5VOiTCi9iXsELCq&#10;ENM68soK8Faj03yjotpmScluoCuoDfjOAGAAxc9hddfktZeyMa5zBij9JpBxmeHxBGDtw0wAcMaY&#10;Ws8womSzirY5K9p/B1Qd2ayRVWL+7rl1JbyKPpt1BEZen7Yzhf8bAMuLs5gkZH7jOuYa6Id5HMPU&#10;H6sAU1Gl3Llt3tRC1EnJaMfeWgoHfFj3miUUvbOmn+69rTb+sNDCH/QMMdD6YZkbxentbdOBQwys&#10;UUh7+y1UKZ/W2jnTI2p/r42DgzZPNIEcAzCtieNCFkTHrqIUtJpKowQBlCObHO5UCDwNn0vj7kkb&#10;j+9t4MtvH7Ps42v3lpGwDZg3Fb77dB+xyBis9uvIkgneSWbxhL58mcqhQinqJoBzsSUyqse092q4&#10;3wIZ7CYDOhoeNyOI4mEHb2bONJkFyL7qY61RTQKswB0N2pCKMZjV9ETfXk5rfqubcNAPtxnsms85&#10;sjQK78yAqb2NkcXW6MV/4krgV0NJ/GqUIB7O4dujS5iiD9ZUu371t57pp3p5i4x5DdYbn6PsnMQh&#10;veED9aaaugp3/wWk5m9ie5KAHeuHd+oaYrZJtHLqftnxvmv08KnAFH3oPIpcBsaoQC58An/67SH8&#10;00//Nf747U/jx/HP4GfWX8evLL+JP0pfQCIwhrTfaRjX9PSit+0ysaR0t4KqTMksIKt0QBwnqF3G&#10;Py/T02pQhMBr3snEbTSxQIXJ3n6L5+22IEtr0OYzaGScWCWTinVds0OIu6bNnNqa03qlxCTrWkTC&#10;x/tNyVqnShMLL5eUOHhO9Pt62Zm6WrZyVD9qRuP5bDQICjJVI6/adwY0112pZ6m8NMNo6cOA73pN&#10;fe6CWEXdOTMRJnSvBbk4fb2GOZ7JZ7OOmJsgiYW8HfnMbVUMKOsfAdIAkcczTUUsAmS3u2O3fVY1&#10;0Oo8sqxaaa1zVnReOs8PBycQwFqaBEMPrvP4EKBd76vulqbbZcw0a2WT9OfxsOlkomWnhHBOL9w+&#10;3F9FgRIzHVrA/rYa62NYzftQIAusULZ9aXsTj3x+zF58E3NTgwSwvHHdFElpDXqok4H3DhqmIirO&#10;TLe+WiI7N8wb9Y9PNnnDE/BM3oCr7xIfUJxZneu0kmYo4aHagffqONqt4ivvneDP/+S7+Id/+nP8&#10;7U9/gK9vFfCTr53gP/3R18jOUeTyM3i20sIxvaJn+CosixeRiI3Ba+/jQxpHLmnD1koOftcY5gmE&#10;pbnzmJ9+y3TQUNdKzaOlBOAcuQwvwZlJELBNZVEGEkEZCiwgk6RXpwJoMCnlw9NmPmfLxIDpFZUm&#10;63vH+xD3WAgKOz2+G7/vSwATOZYsfmYpIX3xIkaufBZ51zBc41cRXBhAmCoiOM77d+l3sExZ/Khc&#10;x1ciESxefoGM/AZWfYv4WobJxbHI+3SNCW4aOwzeOAOvQCkctA0h4Rkmc/kRs/Zj/vLz3Ndn8Gxv&#10;gAz87/GTB/83/PSUbDz1H/C3/b+H99o+ykUGLGW+JHinYkkD9j+qoTZNTfLXBK3krIDZ/V4+WLJZ&#10;k+YVJZ3Jlt35s+Rds5SjlpsXELTOIhOw4PH+OB5u9sI7NwwbYyTtt2GFYIzxPul9UQKugwmqntFA&#10;Ck0tSyYvqnJM3T7lv3n/CSaN/c54+AyCbgKIUlmFwa6Eqbdc6tWn6sRSJVtXizkEvZoTnAA5k5gG&#10;vKotFiAEUkrylJ8KxKv3WlHCS4KeVTZ1GVLAEwN/yJiU3PrOAO9Mrpp+3Kp8OmPJLuN2xjOzaL+l&#10;jvQ17K7Sldm8rg8rn8igpveXivmc6ID2jFVzacZ4SnVHVEYpgpXnpXMTWNOxEDIErko6GiQRBnGu&#10;QJm0fbTead9d5YXEXJQ+VqwXQvRozIIJB/R2g5PtFSTHhhGeHcPpwwPzMm+V27e3oDfmt1eK5t3B&#10;bU2UvsEgJuvqLYYa6G/W42/bm1X0f+E36CPHUAqTLeN2HjNnOnI8ubeJ957s4a//8icAfoG/+8e/&#10;wy//2x/h26tp/Pw/fYnf/SUZ3YNUYh53KQ2zb13AeM8FSqMpnOw2GXAuRD2TqKQYtASf26GmmyUU&#10;0xYsTF6AfXGI7NrxwUn/AsJLN7Aw9hbyKUo6+jxJ6CoDU68q8dCDl8go6p9dCi+gSZmfCTpgG6UX&#10;J0PnnVMGGPbZASRC9NR8QF+PFPD+uBX5yTGc/+x/wAzBlXdSPtKrrhXiWGPgO26+hJ4Xf4NB3o/4&#10;0jD2mBz8PS8jzP/r9jlsW+dQWqRs738L9aSbLBWAc2EYUV6jZ6EX65UgEs4R+CYvY/zSc2ZMc8I2&#10;jD942I+//c6n8LM/6cHvf8lCK+I0flP+uaU5tghOFbGrZqXUZ8lXU1NMltUc1A0ybIPS1vSN1psd&#10;Ez4zta3mtDIzVKpLpmmGosfltdQSbjgHLsExfgP2sQHknJ/Ffu73UAwuklXV84pMF2cSoWSW//Vr&#10;gnrtmyDSzBuphAs3R15C/+h5w85i5TaDPR8PIGSd4flJXpLhCCZ54mUCvMxzUkeRcirMc4hRNdKS&#10;uJkoKKMN2Fg6FU1iQwJK31GSZ0Iu2g8eu1wiQ3eYz1QasWg8cibiJygY7zy+qVgyAEuYyiMlga5s&#10;FUNKQptiACr27FQ4dUDKInY/Y3htJzbtLrvMKoCKWQ27cr8GrGJWAjXF80hSykvOJ2OqQ/JTOVLB&#10;ngHWAFkg5rpi43M5zTvMzPz42W08fHxENlyGZi+MMEhjc71oMEO2KDHbvPGnQ4PY7rtpZsY4Zjkh&#10;s6otWEBVf2i1/65Rqu4fNsz0Njk+MLUTC+SnXPfh09uIO0bg7v0iVjNuM463Xg5RPmdw52gZdw5b&#10;+PGPvoxf/PIX+Kv/+qf46z/+HtbJqg9b9JzLUdhtg6g1E4gF5lAkcHIZB7IRBj1BW8l66JGSmBu4&#10;YDqUBLwz5lUoqcAsQvSNdssQvQxlImVYhdI4SgDLh641CrzZEcPAqn2WzIq4p8wk7UoudTJ0NrSI&#10;za0qs7gF/pGrSC0OUsbxgSppeAlw+uAaQWodvgTr0Fu4+oVPGFl8jwCsEGQ79M7bTBADX/wNTN16&#10;07Dx9I0XkJq5isToJaRoVVaZSLZ4nz1jmmxgmPeEAUB2D7luMaH0YrVE9swzMY1fhmvkDdjGLzCp&#10;TCLhn8cd2oiv7Y3hew9eQMjzFgNTgxXc5r40yHQCruSy2nDlbfW/eUEak7eaddoEQ4vnWFMFVDpo&#10;ap7FoIGFcTIeA1rtuASx+lXLF2ui/xrvrb3vLXjn6eFj3E4Mlpk3lVdlsmyFyUCeW6BzTg6iTPne&#10;0AwgZiof1bSGcaHv83iz5wtoSj4TNE3+5p6b4L5CZFyyHeWoefWKekoRtDXua63K58d1TQcTJpoM&#10;Ab9MGSv2VOnKVbGmejvlYj7EfVQxSkIEnQCj2TYM6xFAJZa4z0GVEzV9ootpFi7NxH28JtUQGzBy&#10;fS3lhz8svA4D1jMmNQA9Y1IVgbILNAFPIBQoUywfB6lAa4DJdVUE6O4+usDXcQybm6TRSRhKHufU&#10;yyhlpdclU77z9h08eXxs3lIo2WsmH7eN4uRglb/dw3bQi0j/RYJxDU8JRnXgePLk2AD47r09PORn&#10;sfHGRhnP3j5Fk3JVfaYf8/vHWj49xR6lsvP6i1jPuhFc7OND1UuyndjfyuFkr4w7lNRPmEz0HuF7&#10;h3XE527Q712Am4Fcq7lRrngQik4hl1hikNgpz/RGgggWRq6YNuRMzG6GCepdvUmygd6RVKKs1jt6&#10;9dbzjXaRWTxsKr0qkwM45E0oq3aUEk2vUwnr7RMEU57gTEStqPLcUh4qEQZfncyl9/6krENkFr1i&#10;JkQALZjulhp/7F7qh2P0TfS+/Els0O+9x8DMjt3C/vQU/msojS+FArQmQQQsw2Z0lvPmy3DfeAUN&#10;nvMKg1EA0nuR6vSnGliRoqVxLlw1LLrOc/PP98M9eR2z9Ndpqo2EZ8LMbV0N+HBU7Md3H7/F/Y/z&#10;4YYpyVRZpPcpWT+skDIlGzT+t+OBCQrVUhOMdf6mNynUBWyehwZOSP4KiBr721DPqXgH4Er4heAS&#10;nARwSe3klHqH7QX84OkIt5/nPSOTMjDjtCN6tYte1NYsCNTy2KoI8yPgn8OrF38bI/Ty8rbr9IV6&#10;e0OBQa3Pet2K5t9SxZVe7VKkr64lqerqeT4f+XUqCCbkWJBenYwr72v871mAlwtiwTRjYsm0N5d4&#10;bIFAYOhKVzFwhrI0SZZTBVW3aUcsKs+Z4DVoHQNQ/UbQSPoaf0pwiUG1ngAqsHY+k13PvjNAPPOy&#10;6r5pgMgkICAatlZC4NLUlp9Jbi2VHJRkuuA1bC2WJrgNQ3+YBCih98h6cZ9m9rfjIUGo9//qFaJ3&#10;n9zBg6OmGaqW8AxC7yIqpSmvfWN49ohgfHiM9z94YCYD0BSzH3zlMZ5qYDXBv8v/33vvnpHPes+u&#10;RjuJrY+O13H7ZJUP/k3EF+gjbXppVxC7W0VmQwvljhcb6zmsaWaO5BLl6zSCk5cwfuFTBI8T9x9t&#10;8iGFsU42rhR82KDXXanFsL+WI7O9wQt1o9VKdQYOkKWDZNIopbp1pgfR6SGsEkAbTXUWCCJm6UX2&#10;2qvY6Ltu3hrRJPtqClqfY4YMHsRKM0VQMgEQRLkAgzJHL1nTRGd5FL2TsPS9CtfCIIoE0KoGVRAM&#10;rvkBMtJVTFx8EdWJIRxRugUGLyBx6xKejs/hsd+DbMIOTffaIkO2PbNwXX+ZamLBDI/0Tg3BNtKD&#10;TbJMjQD020cNc2ZilKERG0Lzg3APXYJLo5fIvBHNOU0b8oP3B/GTu/8f/PlXLuFvpn4XP6L/ridp&#10;NygxNQ2Pmos6LCzwsPCzQKhXo6SYgAo8fiVNZuZ3qnVOe5m4CFR1fMgT/PKeAnZVkpj70/YapGHr&#10;eY0M7jHg2KjM47u330A9NojlXAkx7mNx+rp5EfpqnVK1qLbsDP0zg5b7zsWDcFDJFJkgV3nvk347&#10;4pTDqwShBkBIhpvZOghmvaGwEvHwmVqZaKmSGLhKLJoyNx0LGFlspKxhxQ4oBOJMis/TPs9k4jKV&#10;V8WMAEo2pVwXwwqMAkO3g0YH2J2SJFAEck241+048dE6HUYU0Lp+V75bxzQ105L/xgJ0KthMTTJ/&#10;624vUJoEQFB2ZbNh67PSZeIMZb9ZniWDruTuJgINazz33pcf4G2y5SiZdW78OtrrFSyTUY8ON7DZ&#10;pEx0D6GdWOCDdyFs68V834vQ/FTr7TzefXpEA5/C9kbNdO7Y2mmaGulWK4319bJhY2XntVbBTN+q&#10;PtS3CeRVSjAvAzvnH2d2tuK9t4/oY2J8OGQSyu8n/D8bJqstDiAydRUDr/82psfeNG9D1EyZpm2U&#10;rKtxwPKpeqmYfZr+tEF5rXG8pQhi7kU4Jjr9nTVcTT2d4uPDpi+1Jka3U+rGRi9g1TfN60nyHHNk&#10;XBvCZ1PJ6r1LGikVJVDijnEzM6aZH5kPpcT1QjM3YB29Cgv9aoueWxMAFtNO+OauYejNT8EzfBl5&#10;+xT8ExdRdU5gb3Gcx1et+Atwz/aRURaw4p9C6OIL2Oy9jm3HIhY0hxaVwjIZyk3loV5RuajPvHrG&#10;zyQUoY939p1Hwj3NpDuNlG8O+/Up/Oqvv4g/ePt/xl+tfAK/HPgUEPwNPLb3wct9moonAZCgE+uq&#10;5rdFNk0HeK2OObItkwNtQ51JSyBNeZk4da15BkuY7Bp2mnbgpjxyKsglPTV9aMQ6hSmeu+ajXlYv&#10;tLwfB7uj2Fn30naFYJ3SLCMWSl4qG+63RgnbJKtoRFIqQMYnK60RdBq4UaYED9H/t8zvVEMERku9&#10;shj8DaqYfIQKgiDM8JzVUUS13EVKZ8njFNlTANMbGgzIuBQANfwxTPb1UkloKGk+yXuZ7NToGgBw&#10;HbGlwPPhEL2yKp3EiGJanouY3QCxA0bzziJ564o6cIgxO229Bpjcn6mIEltyv3kmDyOdCcKu3+2C&#10;sPtZYBSgzVLnpORwVjry/KMmI7MNSxfgXSY+98H797FOANqYzROeKRyuFvGV9x/g9GiL0nAOWdcY&#10;qpRLt29vkqkWMXHlcwiaaVpj2Nukx6BHfnC6bX6/fXcbT54eor2Swe5eE8+endIj71FiZ5gkjozs&#10;fkzQb7aT8NADBicuIOkex53TNRwe1HnTnSgWvGhqilnKL73BL0Kg9LzymwTSEPZ38ogRUAEC6mBb&#10;PcRsvDgP1ni8MNk2GbMaOfhBYxkPY0mEZm+iFNEbEutoF3LIBsjQ8rwMAFUCTd94jn5tkTI8Sp+f&#10;gMdNSZr1MyOHeUNVqUGPRN9ZIAPnAksEAlmIN1XSNEsF0cj5TCcSjWCa7b3EhDSN+d4XMd/zApqx&#10;RcOYodnrKNGiZKYHkHVMYG7wItyUwqtFL1q+USRefQ7Hn/w82j036K8vIGLrwzSTgkbpqFY4FaQH&#10;5zMIqF2Z+3NNXEfAOoK4fZDqYAablKx/892L+PLJv8Z3av8b/v7W/xOY+C18c+QLKDB5inGruRBZ&#10;LWaYUy+Z08TpScrjFYJ0meDUWydb/Bxz8DqDDqzRX+o3jdVVBddqMYHlbARtNSsRUGsMXvXdHnnz&#10;i1QAZGSy9gaZ8OH4IEpUPl4mTb2RsVEsGFDmuc8iQdjI8H5SFWT8S+bFbfU0kwslbGhe82PzXHm+&#10;AnCDwdsdipjWmyGZUBoalMKEU6E/zqhJjMGb4POMh3wfk6ldIBDIPKeAbQqJsJ3gjBJsqoBSExGT&#10;AhlbzTjqeaVmHAG0K70F4BzBnmHR+5G6crkLog+X5ngdiSvAGUY+SyLmfy4/BDf//+dF+xGIP2Rd&#10;AlK1zJLFMZ5XNORFPOo3INV5qjJLnrlb9L0B8AH9rWqJ337vLu6ersM+cgN5Sqejo1UsUxrWCIqC&#10;axrvPTvCajtl3rint/FvtBgM9KFPH+3hHXrWB5TJdx4e4P7Dffrcpmliun26i9JKClO+N1Fbd+HO&#10;8Q6CAQVzD/Ljl+HpfQ0lssv6MgG/U2HW8XI7svVBkye/CNfkZQb5BG58/teQDs/gvfdPcJuS38Ht&#10;19c0Y2QcIQJoj9voRWoB3wx2wn6cvHYTe+p0QvYLLF7DKllarw3xTA8iG6Wn9c5T5j4Hy9hl4xWb&#10;Kd44/yJl37QBs5lcvUSJqaBXswWDJ+kdJoM4oQnXavSxOesgyvS+aTJDXsxtn8B0z6sYufBpTF9/&#10;DuHZG/BSAfjI8unRa1jWkEYLwTl4Ht6FAawQ/KuRGVRvvoL9nstIjt5EcJQgXRqgh58yc3JpNJJ/&#10;aRwJSukIt/GQ8VV7n3Lyd8r7YmwJdR77vZWr+I+Pn8ePv/o6/ubBdXy35zlscB3zdkGCsUwwZYJ2&#10;JH1Lnd5UBKdAqiJGlL9NMzFqkjoBtKGeVpSomo9Lc1Xp5Wp13qNamt+lyMQEZWKJNuIGJXSc7Mhz&#10;veOYxe9ffQmO4YuIUHk0UgkeN2kqt9TkVE1oKCGlIaVyiapCFVXVeBj+hWkmPkpcrqfOG1UGdpWg&#10;MG3FYhyfjdfqYqLQ62gXodfr6GV8ZbJ8WrXLAr2ptBIzaihfp4knQ1ZPEPySzgJvl90KZ0AXOASM&#10;AhVFjten/eQJqCL/V2tFgbZA4DRelUDsSnPtp0x/Lcmu/RmA8lxN8lDll5iX++mypEpC7dBhnylx&#10;lS4YmfRUmSXQdtt4BWYBU9t12Vrfaf9KGB+1CXf2fe7RoyM8fHiIY/rTd+hbqwxaz+QAVukBk0k7&#10;VshINT7cfbLtO1+6i6m+Cxi+/Ckk/CO82TbsbJWxTc+7Rbm8udfGzq4GOBCAlLfVCi+i5IAt8kU4&#10;Yy9ja5OZzjeMp1NLeLRZhf3qi4jN9Zt24LefHWCtncYagfnsnWPcf7wH2/hNrFNqjrz4H+i97EwQ&#10;u9jfrjCj07NV46a2WTXEGcrwGBNBnF5uk0yxsTiHkmuS5/oy2eAaQdxDn2kli5J5KOv03tzE4jBK&#10;BPzbDO616UmuM0YAT+GE8vBLEXUy4MMxbZ8MgBwlWHSUx50hU9EzJZ2ohqaRtozyN80v5aYEZ8Al&#10;XRi5+FnMkNmTS73wT10mG7+C65/6d6b5xz592cwjZZ/qwSpZseTsh5uWxD98CXGyspX+Vi8hLxFA&#10;a+WkYUPf7AAqBG2A9yk0eQPL9PlpJq1tJi+9N6qadZG9hvH1k1v4/pNreHR7iUCd4v0KUZp6DdMm&#10;3Rb6XMpkSuBVXs8ymVQAbefjWOF15kKziDoG+X+C18CExfVUtE4x4jYvpqsm6DsZMCpVBZBlDHZ6&#10;4KhrDm7bLO5NjOA7/W8g7hpE3mdn4o/w+AQbvat55Yr8M/eT8Ts6zMsg9yzMMKEwkREMDQZoiwBR&#10;k9EqAaiKrJbAzG1WVaknD655zijZdc81uEJNYllKaYGrkGFJC1SqAErC67QgTqleJGDlfQ1bcn9p&#10;s26cVst51gdZXjhISR2h1RJIBAyXqbUWGHNngFQFkmmPPStdBuyCtMukpnB9I5F5bC1N4T3rzI9F&#10;9uY+9VsXoPpeyUKlu/6H+5IE57bd/03l2Jk3TsbJwJK65QqlVDOHve02Je8OGcpisrDesxt3k63e&#10;fM7MAfzOVx4hysw+T+asVjR/rwe76znsbFYojw/oXe8QfPfw5DE97UoOT57skjXv4tm7h2i2NKpn&#10;Ck9X0pS3Mdy7vwN/7+twD1zoNIWcLNPfMrgaYayQkQ/2lpmdx7BKUC5d+gwynkls79WxuUYPTOBu&#10;bZaZzSz0SpRKzkkUYjZagBl6oiVksx6EAzMY7X2ZwJ5BmkzpmxtHnVlcbw7UlDRl5yie8dp+fHkI&#10;X7o1ibYmdk+68Y18E/cuUqbODGK9pi56SSyrCSfnQMByCwE77QP9d5PMnSLoNFWOpLVhbH4ev/Ic&#10;PfBnzFsmAnPcz8QV9D7/W3DO3IR/sR9b6us9P4B20oH01CVc/+T/ZgY32OiZFwjgHCXfejWD7UoK&#10;vilK0rAVGVqG0GwvPJTqrskeM6BihdJelY9RJjgPmb0VGcH72z1Iu6/DPU3W9jC4yUACkF5+piIm&#10;bTJABUwxaluWgErHPvUqr+uKmYK2KtktkCR8BnR6568mE9RL4FWbnKMELhM00el+A+A8FU2e690f&#10;H8D3Jvt43HkCPsBjxOmX40YyK5FIhmt/VYJ6kzI2QtAnyahtJhCNFa5zfY0bVuWV+kYvM5mU6XHL&#10;ZF+Bt5X0m7dA5DT1LMGrietTVAe5mDqESPqqFpmJgPuWLw65l1DUyCKyZVeyCiB5Hq/A7dJezVSa&#10;IEAkXemlychqZ42G3GRMLwFCm3QGPAGuW7llpDLPs0TW7ZSPJPKH/5sk0WHLLkgNKJUEBMAzkH4I&#10;1LPvVbrJoZsolBzEzvpOrN1hap1XB9znHj3eNTW3u5Smd8l6B3d38P6XnjBIZnH7oIZvfP/LiMwO&#10;I2+fxZc/eIzo0hhsQxfx9W8+QsQ3Dr3w+t7pKtqtOA4ONqBpPTVjR7tdIogr/L+Ffe5br/G0jt6g&#10;d21iwzA2Wdo2irnzX4B98BKzbogSiH6qyCxLljsmk9fTLmxSJrolSedv4ej2mgFulOemuaSTcauZ&#10;qG5nVb2rLJjufRM5+uIgfVgqoiaYGwh5ZunX+YB5sdM33kBgdohSzU5pPobfX5zFs89ewO3z11Gl&#10;xM1EJlG1USrPDWHdMofDoRE0w6q8ypoOItngBAN9uMO4/C6/NEiJN2N6SuldSVnK2psv/xZ6Xv4k&#10;Ri+/TFanHVmibH79cwzWaQawgxJdPtSK6Bz9ORl55sLn6bEXsEAAhyiT11WBxiDLMlijlgk00176&#10;3+uIzfQhTysTmh9BVr3AHFOITVxDc6IXq4tXcFy8iD948BK+XOjBbmiO3pfqgYFjpC/Pr0oAdEDZ&#10;AZSRsEwisaUhns88k1cvr2OaidBNZndwHY9ZTy9mU3uuvLSaoMpkQyUB7zDtwdAFbNTTTBQ2nM4y&#10;gcyP04pIomeYMBKm5IJkQYJQCSRD8DUYkHHLPD38Ev1xmuenc6Qf5rryvKq8Uu1zlecdsc+gwXPe&#10;oGJopwMo0Dvn1MOLdsjL5BmjJy4m4wxuzbpJEBFAqqzSGx5STDrpoI3gJDAFBn6vZYpgzVnGUQ7R&#10;FhkgqMmNDGgAnjSAEUhNjfJZDbIAa5IEizp3dL1tF7wfAvRj4OyCsbvsMvXHy4cg5bPQ/9pP1293&#10;k8KHx9U5nUl4fa9kpPXPad7mo6M2LvZ9Fm8Nfwqjlh588LV3sH9Qob8cxJ37W1gnQ2en1Xd4lEG6&#10;RFn4BhmyjOVWiH6NEi/nwrH+byToZevY2q5hbV1TmCTM5929Fur0jlkGRq2Zxi5BvbHfNFPg2K68&#10;AMu1V+gv3Viphyjdo9xPEhsr9DL0nnl6wmD/K/COXMTRcRvrZHYx9tZakXKfbFGmNKGULBIUHsrM&#10;FR4zoj7DWTsDZhYx+rGypsv1KHtbEbaMYKn/VQTnbqBFL33IxOSQ1I6MwuW5CquVyWS5gK1yEYGL&#10;5ykF/aarpRkC6ZtEPedH1LeIcoqSkOANzvWglg2YbWLOCbz+yX9jXpNiH7mMvGcUiRmy5sAbZBIL&#10;C1mBiSZsHUXFM4H44GtIWoeYBIMYpX9M2Mfp92xUG/Owjt8yFUlR6zgcTJieyZuIWGlbqCI05lYd&#10;TI4nBvCTvl78/N4I/vNXfx3/5d5v4x9n/z3+e8/vYpeJLEkJqUofNf+I/QwDqtcVvayYLUWbIf8v&#10;D7y5soj1OhNbhmzN/8XWJcpn9UtWbywN5FANdJWJQUnAr3c5UWWk/RZTc73L79aomCT75XVr9Kh1&#10;VQbR8+q4qsEuMhkkHAu0EwRvNsUEk2KComwX6zMYPz6PlpSI5H+NgV2L+1GhAihSUcSdi4wLvUt5&#10;ms97hCClRGdRU5MkcECvZ2GyzlBeFglMI08loxnwRqJSEVSdc1jh+aijkaapKRMQqsQS2ATkDztM&#10;UAnos9mHJPgZaATQLtD0v7YTG4oZ9VnfdUuX+VUEPOOnjXQ/89NcmjZosfbZet3jdMEv9pVvln8O&#10;B9wIUv4HvFSELOf2Dxo4JYNayUgvX/03mJj/Irb2SrjW+wJG+l6Bj17x8e1VlJZG+FA9ONqvw0HP&#10;VmIgr29UDOvkonOU03yATV5E2mkqofb2G2jQF+6Qaff215BO6S3nmiGBbLVKuc7j3j5eplcchuXS&#10;C0i5x9Cu+k076d5ulUwcxAGl9FpoHuGh1w1TnZysmCShN+lvtlWVn8DmRhklStcogylBlqsXwwi4&#10;h+hJ+TAoq5cnJ/BwcBr7DARNyJdyT8I38jqC8zdhH34DQbLX2CjZMjoFj2eID8fKhx1Do16gl6KN&#10;UJfDagr5mJ0eeJ7e0oMG5aDezq8pXSOz1xGn/F4mE0WoKK6/9LuI8F4t9L4K1+hb8A2+jp4Xfh2z&#10;tB2arC9qGUaSNmSZLBkjgPP03V4Ceubm68iqeYj70CR3cecspWLQvC/YO3GDFqCffnOcMpPeNuRC&#10;yTaG7bFBPLvSh5/eu4E/+vKv4Q8bz+MXoc/h71dv4DtLL2GfknCFwdAFpMom5XmFEjjjJet6p03N&#10;sEYntRpk6AzVDwO8QpmWp5TsAC9s5HiGzFojIItkzGrSi9D4VTOfddw9x33Q7zIxqA9zndZLjK+l&#10;gJ4l64ox9f5oz0SfmdtaHlj+uMLkWOFSn1WBVSYwagp0AkE9AeW9y1EmEv6eDTiZiPxk5QVK+BC9&#10;sweumSHTx7pCcGk7TZcTC1E1MPDV5KJRRQJkp+mIQCJw4m4LNuilV3mOGSqKLJ+1pLEAo9pfAV2g&#10;+xCIvD8CrD53WVEAE+AERAG92xZs+j5/7H/DnAIrlwagZ50zuuA0TMxnpCJ5HGEiUu2zlgKpKQSp&#10;Kd3//1k5d3CyhoPjVZze2UW9wQsv2RDJ2FGnJC7lAnBP6Q169Jya6sYxgQMCxj58jawbMhVXlTwf&#10;Qs7DLOLkiUxic11twHlssKwTqDtbFXraLE/ai/3tOg4I6GTchb2tGgG8hk0y8hLZxz96BWsVZpvw&#10;Io4Pm1hdyZjxvScFL3IzVzH5xqdxeqT3zKghfwkrZOlGLY7bku8EeylBn8bipyT02PrI+AwKSvBE&#10;703sXh7B5tw8agb09I72PqSslLZXPg/b9FuI+6fNPMdzo1ehid2zlJsVBp0m6FPvLPUXV6f7apo+&#10;LEg5mSGbFSkj9RoYez8ilkHTZTG0OIje1z6NmVtvkEmZeHjeExc+B8foJbhnehAig67xXskOFGyD&#10;SAy9AQ+9sW36FhYHLhjbYp+4jqBliB44aSqrvGNX4J/itrZxUwPepsTOLYxjk16++fpr2H7tEk58&#10;X8QP7ryIbx1dxM+8n8Q/fv5/wcMX/g1yvfTxDBjNPaVXlLbIOlkypva1nPWbGm2BTb+XuNTABcls&#10;MajaZmtiZ34u8XPUuWCYW72yqvTC7sHLiFnGCEY1NXmRp4zWBO3qTaaKL4FfNdgqqhDz85yDi+om&#10;KWBTijN4iwxaNQfp9as1gsbMo0XvW6AHjbp4PB6rpt+UOPidUSQ8j2LUhzYl+cyti6a9v1VKErwO&#10;WqslxiOBTEAIOAY08qJMOplUAumIz7zxsc1za1MNmllQ+WwLvK54mNdApu72yPq4bDaF33dqojul&#10;SDCWWDqA7jQ3qcJLyeJDcLIY7xoJ0Or5EVNPRiaZSIBA/RhYVUJMkCr6TcAUu/qZOLuly7j67HPb&#10;4KXSUDkndjHtuMeaH/oY2wTZMYFy+3id2SiCPUriuAax06fJL93eacA11seA9mB9S6MxYlhbJmjb&#10;6gwRpQ/x0Atr8uokwUIGIAs3CMwCA+aA3vdUs1FymeFD18D6U0psHxnGQRl9tKrZCBO4R8Z//Hgf&#10;+/S7t0sEk+UWxl79Xdzmee3T+97eqZrEsbGWw31aAFUeSeLq3bzzg2+QLQkeyudqyg3r1E3KtDhq&#10;zOQpZt7lJtmTrOmZuIypi59B0DHAG06pSJsQ988iGljigwkjRgmn0Un6HKH0Vs1nicGqzvrZ4AJK&#10;TBp6RUvON0yAXWFg+xAhgEcuPEeZOE62sGDyymewcOs1Bjy9GMGZo3z2UVK7R97EZmIRoVt6R/Ek&#10;PEwENkpSbeejtytT/tYIkrhFNc+Xsdj3FvROpBoZKTHWi6NpgrfnTdQ++RnUbqq56k08br+J//T2&#10;a/jp3ZfwV6O9uH1lGOt9w/SPSfrLMFYoF/NeVeYNYIPPQy8sV618I+WnnI2SCTvyWpVe8r5i6QIZ&#10;qUCmU0VUhMwpqazXnZboLaNTg8gRZJploxzvjBdWM1RXpqskCC558MAS1c3cKDQXlpJDg4EuyVzl&#10;c6lwWS+ol5ZK2rRHp8jkpu+zpDWLvLTOa1m90uiBk7RDbTK8c5SJMOKEc2HUvLy8kgkYD6xa2q4/&#10;NRVLqrgqFOn1fcjyuWo/a7y+Is9HMjrBfcSoauR35X8Fem2rnk7G0xKQqmgSGJNqmzXtswH6aT8l&#10;bsg0D3XbZzXwoNtkZABKwAqYhjG9BKYASQD6BECnypIpHgeXKvxeAO0ybAfUBD1B3j1ONzno87mY&#10;a5o3ZBZPbm/h6cND7JKl2mQTTeOidwap99TB4QqD7josl1/G/noZGd88mW4MJ/d2eXOCBH2ZrFuk&#10;9G1Ar1pRLfCjZ4fY362ZQQGPn5Dd6VefPDjAsyfHePvpKY6ZMFKUuBvNOPbIpuPP/waaDPrtlTTu&#10;UII/eXJAuU7GjfFhuUcw/fLvmDcZaP7ot+9tQC8mP9mj124mYdeLzCi1Y/4pxHzTaDdUkeA0wxXt&#10;0zfphXyo1RIIu2eRiS4wGK8h6bpOL/wKWYNB7rTgJJNBnAEd5bWp/Tep99/6F1FggOcZLJorq0Qg&#10;lBMuss08JVIEddVOFwOUkteQJRDd4zdw5flPIEimbZFp5y9+AXPXX2RATiDmGKYfH4d14ApBP43l&#10;IKV8D3+jLPYvDMI+StlsmzQMqXHA8aVxeOijLddeNOCvU85n58dQYIleeQ2tKxfw6OINtF12XrsF&#10;mdgVvLf5Fn5su4LvvTyJd5YYqHz4TQZei+efJvNEF8dRCtHnqpNK3El2nCM4nQSpkwChLGeCEEDy&#10;ISdBrGYfFa/5XqDWzBoCcJOgDU/e4nVYTQ2yQBt1UEpTotckoXmfNPBAL/j2zQ0iyOvLkaFVKy1A&#10;ypeXYiEUmFQrBIiYt5aj2iHoSvT4OQZrNUVwq3KLcrvBIhXQSIuNVblFNUVQucZ7zEyeOYJJgy60&#10;fpJMaiqeugyczZFhyaqZFGJMDJHQEqr06fs8t1rMjeWCD6tVtdt+NKhA/YwFRFNCBONZEYjkQTsM&#10;KtA7CCpPhyUJug4wz9jxY+DsglJF64YFSu0ryCTNJKnE0AXlhxVb3f9VA32WGJQQuh64y8TnWhkP&#10;lkYvm3cLPTzaoLRtoMhgPT3ozD6p9w197fffxmozh+nXvoj7R6tkHg10H8Y7X3lm5qh6+vYBtrbV&#10;53kXu3t1nN5eM9Pj7B+0uFQFSYb+t0JAruLpkxMzwOHZuw8ohxN8QFYctzL0wZ+Dc/BVZk+Cmiz8&#10;5PEhnjw8xqneG0yQzb7825Svizihbz7dqSBBP/oOgbzVSpn5sPqvvwDP0i1mShtVQRRxyuwGj+3X&#10;wAEyn9qkM5pInckg7LhAL/QaloY/hxUC/68scTzsmUNYySzmoPLQ2/gTCDkImJTXMHGNXrhU0Cge&#10;Hz3oAhUAJSDZQmNjk/ZbcA69Zt76f+PF30WQQNUbGRbe+Bx845cRcQ3DNvgKrCNXsULWaTLBVT0j&#10;BPBLSPMYluFLlOFjqFF6qpZ1tZSGlwCxkr2DlM9bvA4112QkH2eHEb30Co5v9eL96SWE1GTkGOX9&#10;WMC99iy+P3eL8vkKThOaOdKDSthlarPVFivwqSNE2TTtqFadfpTWKBeyGSksIEr+ij01cEDyulsE&#10;zgpB7CebZukjw7QEquRS7bGYOU42bmod9btmYkuT7V3jvabpJ0OwlNV5g+wo8JYFYHleet0Pp58l&#10;Q6q/dMQ5yeNoJktKVfrPOovks3ywOnvIs6tmOxcJ0XZcQsI1Y0YnFfib3voQp0zNqjKJ/3cYUaBg&#10;UqFaWs1Y8P6dHH60H8efbIXwF1/fwz/84BB//p0TbmdDwN8BhzxnlykFRMOOBowdYPrckrUWrsOk&#10;yHMJ+niPCS6B8SPghYwS6NZId9uGu/JaoNU2HwelJHIX6AK9h8cUUIO+jgfuym0VHUvbnvv61x/w&#10;hvvJYoNkLyvl6TIek4n3j9bx1Q8eYrNRwNtfemZe55gmaLOOScRsI3BN9+NLX3uGdbL0l7/yCA2y&#10;qACsmuINylyNiFFXx5Pjpqk1PqQXPqL/vX1vB0/euYsH9w9wyP9P1wuIW0cJ3gsYf/2z5jWZ2wT2&#10;nZMV3KU/P6rHsEqWsp3/HJJcTxUtae8YIu5xrpfGtjpQMAmlKH89lgHTJryxVuLNoizmtgKvdeYW&#10;Qr4FZjKyJ+V21nkBa8WbZJYb2I4s4g/7rEi++BKceslYgpmV3jAmmUx/FCag5IElpTUcMRshwMli&#10;OQJAFWZ6hUsuNGdeFxqcvIr5npcptR0I0264e96Ad+gyFnq+SCb+ImUsE0OW15NjNp+9ggV6cAd9&#10;8CLXaWWYeRkUpbgGjCzA2vsWgvTDejdxgAwWoW91Uv7Wx/rxaLAfO9d6sOYOwm2ZInOPYStnw1d3&#10;L+Irwd9Fse8F7Pom0a4EyIBDKJBx1Le5SFbUmF9NkVMn0PIEbon3RJJSLKtpXwXUDvtqHSoPgrkr&#10;i+VvM9zGPnodrqErlM4+U2sdt8+YbTUGuEbFErZOwTk1ZBJFTUCiSmgwcamTiDpwCMgCsdqc1dRl&#10;lklKZwawZHeJnrHAkqPkrTDQcwzebEDj1Pn8Qh4CWu9JtmGh95KZXytNaZnk90HXEiJ+Z8dzErwK&#10;cJ+bCYnP6NlmEH/0tAj84RF+9aNt/PI7m/jb7+3iH76/iT/96jpjfwF+StwuUCRXBTKxoRKCkdIq&#10;PPcC72FSFodyPMvklqVNyPB7AVPHNexKlg1xXwKgl6z8cQYWUE2iYBF4dZ5Gnp8VkwB43M7/UgRU&#10;FvT1Oiet3/XCAvi5u++QCTcaZKpJZnE7jvfandkX8lF851vv4XhrFU8+eBdf/foz3FvPwaVXZi4M&#10;EMAD+PJXn2KDPvarX3lCVt3F6loe771/27wfuFKMY2MlRWBNUqrY8ZN2Hd+IJ/GolsNj+msN4Vtb&#10;LuJAzUx6owKDf+Hip7i8hOVaAPs7ZTPR/B3+dhyxwn3lRUxf/CIKBM7jO5tmQMMePfDTkzYC9J6S&#10;tWK9hG+RMrtMeWPljeWDj9sprWexUSOLlhN4JxLHPesktusTePdeHMfhGXznyggeMTD9vlnemGnT&#10;OSIeIaNoPik+GL0oTc1g2l4zLGpWRSmWZaoDvadYc1n7x6/ATQWRoQpopMg+o5fQ8/n/HTNXX0HK&#10;2gPLwJuoM6AbBEc77UbK1ofFm1/EwvXPmbmzSmQJDWRfKcfgGL9G8N5AmP7dO3aNfv0Gsi4x3zQK&#10;tAErlMK18UEsk40CFrI9g2+naMMPH/ThzyKfw5PLX0Tr/GtITN8gUNxQv2OxqIArHypAqqOOKq3U&#10;VCOgCbBdoEouS1Zr2WVgfa9aYM2FVSBzB8dvkT0jaPI3MWybCSHO++qdGoB/hpLZdMtMIuVTDbbT&#10;MKg8dZ4SV0DMsBQIRL2lQaUgFprn9VGeqgY8R3mpvuuquyj5maDJQinuJ+lV8xL3SbJZ6L2MgGOB&#10;ysmKEMHrtc2RNa0fAiPCffjcPCaTyjsrNvziW+v45be38Itvb7Jw+a1N/PK7m/izb+6ZAR959dii&#10;olARWLtMKfkq2dypaJJUnqNUnmXR8RbJ2BYeq8PCXeCbcgZE03tK7Mti5DFBKaB3fbL2+/EKKrd9&#10;EU7rPJy2BTiWFmG3MJ7sZOOzBNBNAtru3J0HJ/jOt7+KZ49PzNsRIi4LjjbrKKc9lDSdyqfNzWXc&#10;fXQHp5pdkpLPSrbUbAyH+21k4h7cp7fd3a0iTTlcKgeNnD7Vi6b2KKHLYdhHLuHZ0CDeeesG7vTc&#10;wonXhW0y9zsPd+i7D0wvrnJMk7k/D8uVz2C5RN98fw0PT9fw9lEL6ckeWN/6DGYps++erJpJBKr5&#10;IDabCRwQ4AkNhwwtIk+wuslSrVaWN8xO78ogoAdP0hvXajGc0BP9H0MutM9fQzM1Rinch9x0D756&#10;qw+ns0MMhEky+BQapSi98AL3x+DKqjmBckX9ecVUlNRlFk0jU0n56K/ICGT1pH0U8zdfwdDLn0Bq&#10;sQfukYu4+ql/Zzre5+i7bZM3KDEjWCUTNiJzyFvpwfteY8DfQIUJqhpzmUkK1IQ0c+0FRMcvwDt+&#10;nh6NkjQb5H7UfjpBRuODsw2TregDMwF4eb0ZetkkE+V7OzfwZ4HP4FtXP4utMc0e4iPDUbbSs6qm&#10;uEwZrlpmAXI5H6eE5TFjNpOM8pLD8phkw4YqllQTTena4LrqTGEGNrC0skwE7ik4Bi7S11roqwd5&#10;refhm+hFeG6CHptM6XcwARCIBGuMwFKvJ83NpVFIWgrAAmiBv6u2W147bJs1gynSBGqc7JpksMYp&#10;V0v0mRnGZNxhNQxtCiWreplNX38DyQA9vABB1pNsVTOQKqC6TTzlvMYmO/D1/Qj+/ns7+DnB+7Nv&#10;b+C///4Ky7IB8J8TyFFKfS+lscAvYEQpxbvsKLmqwQSSv3HekzivTV0u1fsuR/ZNxwXYzgADrSsG&#10;1j4EtK4UdhGUWnoFUIfFFP0mua7jqKgJLMZkFmUJ895EVGtu+lFTCRLsQd63APcbVOH6Pt6rc48e&#10;7pupcPSW/p3VsqkOTwXpS3dLvMkLBLCTJxlEq1FHkjIuM3+LEtCP+Vtv4v6dLWQZRPVGFvv7y+Zt&#10;/ds7VXzlq/fNG+U++NIjPLq7YaZojY5cQ/rSS2hfewOb82PQRAL3Duo42Vsh07bQrNKzBsdhufBJ&#10;ZmaCK6939JAF1NRBULkufx6LVz+HB3dXsUkloFkjNam7ZrvUwH11hlAvJzvZqtnWdJweuK1jXM9H&#10;UF9DVHI+mcQ3b1Hu9byO5dQitiankBsbRtM5g9TSmHlHcZTZVbNVaOpUvYFAMlqVWlInMXo9DUZX&#10;s5mCVzNR1GkVqlneeMcEBuh5L3z215CYv4GJtz6N8Tc/y9+Y2Qk6x+x1+j87ZSfZPDiBuus6meoG&#10;gvS+mmBvgcpmafgyFm+9jOjMZbgH3kArSmnvnaNEdyJKf56lvWgwWajHVp2AlBcM2ycJLAXxEu6t&#10;9uCnic/hexdewUM/wZhPQ8P4JHOrCUpiArYcIyOrA78qYWyDqMfmzQgi+Vt50hKDsExAqH22SCYs&#10;BnjOms2RErkopg7bULQzife8Ro/+BqxDFymRJ1DmudQilH8EQZSeMU0gxMiGvsUZxAhEfacSY9CK&#10;RQXULEEsAAuMcdc8l9y3Ks54bDU1abCD3mzZlGJIdirA1KQkCa4kZB++jgzBpClxVKsrsIXpY0MM&#10;dAFIgR7mcUpUZn/9rX383Xe28Ddk4Z+RfX/+3XVK6FX83fd38Tff3za14OmPSWVVHgmMYkkVDe4X&#10;MF12C1myI52jQfnixQ8lcpcddWyBscvIYluxuWF0fT5jaDUtmVprHkfNSpLdbt4zm30BlqVZLKrw&#10;/i1Z5rBomcH84jQslllYl+bM7yrnHj07pSe9gw8+eIwnT+6a1zNqorMCH5q6ye2raaeewzuU2o/u&#10;7iBrGca25pwauAD7jVexxnWP6ZdP7+zg7t195MjY66uZs9kqua96BvsE3PpqCnlKWefgG9jfzKBe&#10;14yDSTMflqa09YfGGOgzsFz7DGr8/PQBPfAx91GPYDs8j8jg65h67bew3opjh0rgiCyvZpxN/h52&#10;jfAh2tAsp+Gm363X1LsmCL9rlN7VB99SDy0BPVw+gYrfjt2yG09oEf7oyjzuj89SJdArU5pHKZ/V&#10;l1fv01X7b4Y+J02PqIoqjavN8n8llXzEQilMMITVBqk3/fnJLHOYvfYyxq+9iI2UA6Mv/w6v9SJW&#10;yebFlAue+V5KT8o9yyCy1j6s+EYxc/15zNx8AxM33iRAZ8m2EcSWhpGYuY4Gve29BRe+OmNF2bmA&#10;kGMabf6e81komRexxnNKOOeR4vfrTCIJWz+OK5fwR6VefP/mFDaDlJ5JJhsC03ShpA3IUamUuFQv&#10;rH1KwgPK65xzFPbB82gxKO5Z6FU9ZEeCIMtgygpkZMO0U103eSz3ArJk/gxZV1MLRZfGmRxHTU+t&#10;OJk2RRCFuZ8Ug1lSOGpdMEwqT1sM+Xhc+l5KSNUmawZKvXJUXSY14iirJqhkyLCyKfS0ObLMMpVA&#10;RqAnaMTmcQa4GDpFCe0l68co0QM8vxDPVQypXlNm0EAmDs3IkeM+NZb4Fz84xN+Rgf+WIP7ld+mB&#10;v7eNX7D8/fc38PMf7Zt2frutw5KGHZl03AasH4FT7Ky+0p3RS7JWXtMNMim/KqvFzwmC1ACSwA0R&#10;lIYteT993N7N63DxGpw8XztB6jgrNusclgRIgnSRIBVYu2WJ91NlkcDV/wbYBPX8/BTmF6Zw7um7&#10;d6Hy8MkdPH76AHePNrFW08vM5I082GzkzIu09C4eTTe6TG8ZmLgOB1nMcus1Pigb3uX2dzVljqbi&#10;OVjGSiOGd56d4Omz21hulvDus32cHlTMQP9MjnIzOmeaeBKUjoe7ZfrUJTgc1zC39CJ9zaeY2Z+j&#10;NLXigCrgdC2FXfrU7PRVDD/3bwlah2kP1tvufbYxM7RRbzFYzjhMJ48lrqeKpXopxSyouZGTZM4R&#10;yjQbAayO6fTXlMUPFhex/S8/i6eT85S4LrIufViSctszZ9bTa0hVaRX0LPC3IAMuavoDp6J25Chh&#10;jxlQOwyefEzSmsmBvt9CRpIy2SZrjL7ySUxc+iISZCvfVA9sIxcwfesFTN14HquRWWSmr8Ex9Do8&#10;4zeg8bIb5ZTpKrjYex4xyu93+aD/ypHFn0+HkZ6fZICrpjiCyNIUvbSbbO6Hd2YIBd88kvTHwdlb&#10;qLhfw7fcN/GNW3NoqikoQu/JRFygDC2SLdKU4Hn/EkFowZejETzjfqqeCbjo35NXLuBbN4axtUSQ&#10;CLBklQwDN8VATqupikxToCJJ04NH6M2j4z0IzY196J2bDOAM70mJQdtK0BuLwejhDBjJqpLT8sLq&#10;0ZUhMFUKZJ+kx0qGnmPi5L7JnPLGqqjK8/cSQVCklC0FNKBfnr3DzmXTEcSHyLwSN1nRMk2PStbl&#10;NmI/VR7JIwa4dPB+qXvnL364j7//4Z4BsZj4l1z+8vv87vtr+MUfHBq7GKPf7tYSd4f2iYUFXDFq&#10;Sj3UCN44VUiIzz5EK+ilmnDx3F1MKnbeIycTgINyWcXO67fRyyoxWLlcIlA/ZFaCcYHnPb84hTkC&#10;cY7PuFu03uISfz8D88IZmBe5vr6bpVVRmZ4ZVU+sXRzfIcDuHeHuw9t4+uQ29ndauHO4xpu7yCCO&#10;4IS+Uz73m9/9Mo6Xs/CNXMbUheeYQUOYG76CdjGCd96/h0ePDvHowY7p4XJCOb2/18Dqap5MXGOW&#10;YrCXQzh+sMuLH4NXrFjS6ziXsEYGvkM53W7EzQiemYufxPTgi7C7buL+DuV5fBGl2WuYfOHfmzmI&#10;d+h7CwlNVM5gzjNTU1rW45S0RSuu9X4aKTKeJgdPROgTeYzFscv09D6kNaROo18oxUq8Uc8GZ/DE&#10;H4Imt9cMF3oRWsq7gDIldFEzWKjpKOxkMC+YOao0o4VmRzxmQJ4uzuM2AyxLFm4qYdAXW28xqVGZ&#10;tMm0w899Av2vfgojl57H0Fufx9jVz2O+/0XE7QPYTlJKjrwJ9/AbcI5eISsRSEyMMxdewOz1V5Hq&#10;u4o/nXfj3RfogS9dNKpBEjhH4Kk9t6HxqmGrkZC+oWtk7VFK+HEC+GU89X4RJ2TSDJk65VGxUppa&#10;kdE7p1wzpsKrGqYsds6iTNuQt42iESfDDfXjg6vDuBvqDHyoEyQNSmkVgbGVDFJu87iaOIEKwXrj&#10;NYQXJ0yFXobBmxVDLlEGEziSx0kGcsquwQcEJYsBJUFcJCAk0xsJ7k8zaxBcWV5fXc1LZOkCgSJp&#10;LSmu4xZUcWXXcMdFhMmMYTKWigb3B2eH4FichIffS4JGuK0kq8b6plVzy+MFqV5WSDx/84Nj/N0P&#10;yMD0vH/73Y1O+d4GgbyCv/uPx1guR+EnII385T7EoC6BkccVa3olj3kuDvs8Jew0AUkpS6BZqTKs&#10;VotZLpAZDVNyubDQKXNz05ibJehmpzAzM0nQjRvgdZYCoZZjpszOCbxTuHHjIgYG+sx+Z7n9jNl2&#10;ivvQfqa57hSmpycxOTmOc+9/7X28/9X38e5X3oM+n97Zw8npBpmxRYmbo4x0YLWVwMFWDfdOtnFv&#10;vWQeupvy0LE4ZOTsQu/r2NmiFN5s4PRoxbwepVzwk33jBKdGUfixRiAvt3MEdBL5KFkvNIOQcwgn&#10;BHeWsjQaWjTv+V2rh7F48TNwj7zGm3ULy+klHKbJnvPXMfH8ryNM9hPj1emRNdvk9lrGMFCNPjCT&#10;W8S1kc8ixKSw0igTwIsoclvbxE3EGMR67Ydm2KxS9jeKPgSn+uEcH0GlEkKAMty5MMT9KynEKKsJ&#10;dFqIZYImODkAzVqp3liaCXGP4K4wuWUZRKnADHIJJgYGvfXmaxh85ffgI4gvfOJfIbEwSAa0oMWE&#10;Elrsg3vqKhlwEisRBl//K2TsF+GdvYkUAe+j9J++8AVYCeDswgLWGDj67JweoBJy01bYkbRNkgnn&#10;kKEXD80MYmdoBD+ed+CrThcaBNNhYxrv1G9iPySQaCCD2nLVbEPg8P5W+Sw1F5fGF6ddZHXVbDsn&#10;KaOnkGdi2GCANbnvfNCKPJkl66bs9jj42Yminz6VQMpZhxCfvIjFqy+bRKLhgdVwAEn62xr9nZhS&#10;UjjFgM9w2zKBIBDLr4uNVZvcASjlNeV/kjYg6V4ygE871cuKhUlA266oM0eIViVESU7pqqalsvZP&#10;8Iv5w3PD5o0LSQJdNb7GV6p2l0ydCslaLRHoC6YO4a++d4p/+tGBkc1/+/1N/N0Pt/APP97CP/5w&#10;Df/0n+8QwDEsLc59WOlks80biaoiVnS4LObzFIE2Mzv+YRGYZmfmCNZZrtdhUwF5YXGW6xPQ3OfC&#10;wlmZn6P0JaDnJwjsDiCnp7mPaQKaZXJqhIAdx7/4F/8Kly9d5++zGB8fx8TEhFmOjY2ZMj42jtFR&#10;fmY5d/v2Dj3sJk4JzpP7h2iv17C1Wcfd29sEZ52sZIODwbXZSGFvtWjehlDig7f3nzd9e9/+4B6l&#10;HzPUBNfZpWc9aOLevQ3oZd16W2A6SbmRWEQquYBAeIIMOoL8ZA92KgT3SgpJesej7So9hBNpylC9&#10;T8nd/yZm3/gUg2YKJ60oWp4x1BZuYuTz/5rZfdLMQtlIOw0LrzYpkclAmlJ2cyuK8ennkC8Eobe7&#10;pyjV81lmTno2n20CSU0RRKbeWM2ixnOy0VePUfa26KtT/D7kGEGQ62qS+2I+bNp+5SP1VgN1w9QE&#10;6Xmypd5ikYhRQnlmEXaOI0bvXApaMELZvEDGjUzcwNXP/Lp5H1QxsECGo8yavmleA1oPzGMrPI3w&#10;9c+gsXAd6dlegnqK58L7ye2CvI+rwSjCYwOUy8PclqDL+s3bFFOOScrWQbL2dbjHhvAtRxQ/Gp7D&#10;d8YsuD9pxVpuFo8+iJEVNTpLFYAuMhzZlmyd9y/SBy+R0Wbhn+03jFyJkTm9TKSao4sKIEP1UaIX&#10;rZMlawRbg8tGlIAhM+p77SvD85g8/wk4enktBExWvpDBGiX7Sm5rpFGCIFCTkDyxacNlSfKzfq8K&#10;gARZnADJELgVHkf70TFqBGiFgC8R4EoajTMGLqrmmoBOu7kfJ++902H25Rztg4+Jzk8G9pHtfXab&#10;6XThEWPa+Pv8rPk+wuT0F9/Zx6/+IyX0D3fx9wTyL3+wRQZeIxMv41d/eIqtcgCz02OwUvbOkhUF&#10;TgNIglfs6KdEV+VSx4dKCqsIoPMEJ7/nUmVuboYgZJlVmSUwCXqWialJjE9OYmyC4GMZGR/DMAE4&#10;MjaKUZLICEE5NjWGa9eu4F/8L/+K28xxHa7H70fGJ7iOPne2GRodxdBIp5zbXi/j3aenpu13vV3E&#10;OkGrnlKa+/kel4cEV5A+Lsgg3dup4MHpCrKWEUyd/4Jp8nj47NTMUBmY6aNsm8HJ3TUccJ11smnY&#10;MUHQTmPM24+j0yo2t/N8AIMIDlxE2D2H26dtU3PsJWjWV7JoaR7m5QxZww3b1efNjJQ1TaWzlsQe&#10;GXv8i/8OCzdfgoeJ40hvDaQPbhPA0cVhelsCYydOeXMZFssVaPbKWHAS6awNEeeYmaw94h1GxDeE&#10;Rpn+0dqPmHsUQZYK2TwRXYCT8t01eQ0Z+tpcJmD6a2dTGk/qYZBQcqZUM01fyGBOExSaVD5D9sww&#10;CeXc0/CozzLBcEq2W7xI/8t7Vg4ummlvNH5V71na43XfoSdPXP4sbk/14et+PzbJIu7Ry4jN9yFF&#10;X/e2xYvlnjEGKsFlHTYJSi8BD1HxBGd6kbKOEnTD2PN70KCKSNy4ioYrgFX3BL4d6sEaAVxSf2o1&#10;DcXIgjyfuiqzoqpooty2jpH9JlAloPM+JiHuVxVjYvckfVzGw+sTIxIcCQZ0hn44S7AleA/8cwOI&#10;Dl7C5uwEtii35XvjlI91Sm0VSe4qgShG1v8V+lz9nybgCgRlnQlBFV1x+sIEi7ZPcN2Enb6b/yfp&#10;FZP0iHEuK9wuzu9VGRa3WViW+Jme2eaAn4CwDN6Cm4nAvTBtwOqYo+ck0zl53vMEiXVqlqxKP7ow&#10;ij/+oEUJvYq//hbLNzfxV7+/jL/8et0A+Off2UYzOkvgDtN7EogEqZX7FZjFqGLeIC2AADvD6+7K&#10;3qlp4oAMOjk5YViyy5T/Q9F3/H10YhLDLEME49DYBIa57BQBcxQDIwT5zDQ++enfxSc+8Rs87sLZ&#10;uuOmDKoQvCoDZ0uVc6vLLTMrpabMWW1m6FuXofme1dZ6794uwbmP7Y0KrHzImvD83vEKmoEpWK8+&#10;hwUG5G2uc6gpY+9swklW3qL83F/VS5ZjlCVhyuIk/XUbd+9u0EcfYrkaRYXeeZtSWwnh6dNDI9eD&#10;DMrDjaIZMlimRJ44/2n00/PuFt04zjrwXiOE6Vd+A6Ov/DZldxOHezU0cx7U6Ldj9gl6VD/W19LM&#10;vkN8aG8QkAzGCJkhMkMGXYCfSSfqnUSF+y5kXQThHOXyAJIhjR1mwNIHxuilF4cJJLJSgnJTPbf0&#10;xoZMkr4qQCVBuadXihbJynp1p9hYzTutHL0bmdU9dBEnZOvvRLjN7CDZV7NT2FChhM755xG29CIz&#10;fRE7nh5kL72A32fQfZUBnBvp6QyrpIdOENTFyxcw8bnfonc/DyvlasJD2WofRc41a+bSapIJVynp&#10;lrlNZPYGAcZEQrbdpd/9ed91HEo2UhGUVZFF8CapLAqaZnepn5K9l8lA82xN01MTQN5ZhJYGKZtt&#10;ppIpTo9XJRu26IFzZLJSwG0G4bcSAUQtk2Yc9ZHbgtwb5xG4cQVFgrJAyVumTDafyZQJMlWMXjBH&#10;4KfJjnF6RbF0lv8nCMLI4gL/p4QmSyb1O8GiRJEQUAmgOAGeoMcs0xuH6AvDZPPQ/AyXszw+z3dh&#10;Hq4RKpGJYTgpVx1zE3BwHSdlrP63E3BW/u/msRzct886gz/+0hqZdofsu42//yGXP97BL368jf/0&#10;NIHvHDixWXRifHQIk9MTLCME5ZgB5sjoIOxMCE4moLGxEYJxFGOTwxifIjj5+1i3EJwfL6MErpZi&#10;TzHpcBeIZ8DrAHOCwB1B//Agl9zv1BT+5f/6v+L8W5e47+mz9QXuYbPeIIvYd0QMzH1om3MtMt4z&#10;Mu37exs4yqbwkDL6lOC9fbpl3qqg/tCPHx+baW4WBi8wk07jwZokntotr0DT0r737j08fPuYzEb5&#10;e+ll/HG0itNAEDX6zJVWGs/eOcF9JgXNv3Xv9gY0TWpNfaQJ4Nt3tgzT37u9Di9ZZpX++f6ddbgG&#10;38T067+NdlzTr07ikL451PcSBp//DRzt1XF83EQ+RJBSpiYZhIdbZWys5RHyUZ5SkpZzAfjI9gHv&#10;GFIROyK2MVNJlaMvzKQoBQnghK2PoOxHs6IGeAuyadWU8oFTEeTTPmQJ3ICHgRaj/yJo/bZpU5Gl&#10;l4TpLQealynhnYcmqSsQKJMXn0OOny2Xn0fSMoyyV7N6TjGgKcFmyFxTF+C89LtoWvrgvfESWgtc&#10;9r0OW9+blNJ9xpZECPLR3hdw6+bn4bdSDfgGMD3wHCwTb5rmMM2CskKgbg0OwNv/OgJzN82L6BIE&#10;967Xip/138SpZm+kR5SEVtNRPUZAOYeQsfaiosEaTDBqPajQW8vHaoK6doxJKehBgIxS4zJL8CYI&#10;PEnbvI+Slt40scRrWZpAuO81+K8p2UwgQ+Cl7WRvLk0heIOUnxHKz6SAKLYlqATKJBk2QDmZWKIq&#10;muc5LVJyL5HhyfoRsmiIvtCAlaBN22l/XEyy9Iv6LULwhgneCMHrm56Ed2wYdgLYxX07eSzn4jSB&#10;Owk32ds6O4ZFnsMC2XJ+np8nB/HdByWCdh1/8502fvmjTfzxszTea0/j9zcX8Q8/bOPZcQnDg0OY&#10;UOXQ1LCpIJqYmKLXJCEwmagSSZ5zdIIAmhoimxKUAuj/RekybJdB/69KP0HZRwAPjo7gas8t/L/+&#10;53/JRELwjowbgPYPD6OXz/oWz02ln2VwgIAfHuH3wzhXS9nw9v4mvn5zFnc+fRlfX27ja994hPe/&#10;/BDvv/8E7773CB989R08eHhiZp6QlCs56WMtA1jqeR3NWhKNJqVvI417D3dNcJdeOo9HlHc7W0WU&#10;M148e7hNJt/hPsToO0jM9dHHhqEXi2si+du393D7/i6TxQbCauekPC06hjF//pPI0PuuhAgcBnbb&#10;wRN/7t9hpRIgUzdQy9Dfzl4lOIeoEopm6GI+pbZaF5ZraQKQXiwwAbd1EB6CJeCn78uFTH/eRshO&#10;FujHbN+LKOVdZOI5+nSbmWdqcYQsbEYi8Xr9BD1ltKaV0Quxc6ocItA1vM8MMWRyWBq+BN/EVUxf&#10;+CzqnlEk569hjB7epTmu5ofhG75OaUjgucaQUZ/vFz4Nx61X6Imfx+jl5xCb6kGACcs/pReWz2Nk&#10;8iUy6BDWc24zlDPjJVsywQQ9E2SWPkSYDBqLTEyLA6iHmHjc86bH0jEB+/OBHhw7F1ChDVG/8nJw&#10;FtXANO/TNbL2BDY1AolsXKSUlyQ+dfvxwOKgGnDi2OGBd26cQCNYKBNTAh/ZLE7mzVN9pPUuYP6v&#10;18YkKUur6sQ/Q4DNTiJG8MUJPi29ZK2IAeNH3yUsc5T9UwgRCKFpfTdPyyAmHcblz3yK6/J3AjRI&#10;7+ijVyz5aFXEngRSYGYSfiaWILd30S+6WbxkwsXhPixNjcIyPQobQWubHcXCRD+m+f0cGVKedpHX&#10;Mdnfg68+qAJ/cgd/+c1lfO9eGF/fteHP3svhn360xe+P8fZRDkODvWS+MUxMDmGUCUIVRaNjQ6Zi&#10;aXhkiFJXoCR7jpMBxapnIP0/K12Afsi4xreSRQnIwSEVAvFs2U+Ais0/89nPUT7/JhbmFzHGfYyy&#10;jPA8xiY6zK8yRYUww/s9y/s6S1Vy7u0nB8xELfzhoAP3/+3r+OaIHV997wnefv8R3nn3KZ6++wRf&#10;+8q7+M7RAbO0Gye3V3Ainzo/YNo6szEnntBDqy34/Q8e4nC/AVvvy6j6p/H1bz81gxj0Tp+H9yiz&#10;b68SrGuoEtQagLBMANeqYRweNbGzW8UOmfWQ0jrg7IOl/3nDwJ6eF7GTsqJJ8FYo3xzXv4AC/cqD&#10;B2u4rXmil+j/kktUC1uU62nzNgZJfU3Orr7QfhfBO3cVAVqAdMAOvSd3i2B8qvZESmVL/0toUp7n&#10;KLezaUq6KFmCDOwi8CKeDoj11gWPdZq+lxJTzTBZj0kSeutBMrCImGfGdIu0XnsOy1QL/qE3YR94&#10;i+DhupSpQcsEilE7iuqmaR/E7Gv/OyZpBzShgH+uF2XK8DleV4X7SritCDiGUEuSVTUdUEg+lv6V&#10;4KyTVdWe6xq5QjYdJoAoM8m8ZSaWhteCu94l/M2tq9gkayU0V1dgnJJ2DMGpK4jaenFqn8SmmNBK&#10;1WJZwOaCHT+dZDK7+CqevnYN357xIkR2Wei7jASBqvdB2/uvEaQDyBK8iXlNETQEdy9/nydLUu4K&#10;wHEB+GPFM9yPGEGXIehiLFF+jrCE58iuZO3YDBl5lj6XgJ2/2YN/93//f8A3NcMENg0vWc8zPsXz&#10;XiJ4xwyY/QRiZGGGwB2GY2SA647CPTWCxaFe2PjbgmpvR3vJxKOYG9NL6/g/GVIAXlDQDw/gndtl&#10;/OhxBt/ad+FP3k7hl3+wCfznA/zqj/aB/+M2vny7gP7eq5S6Am8/ZeowhslyHtqC8YlBAnCYoJ0k&#10;GAXKDjA/8qJiy46klVfteFwBfByjk2RuXtc4WXmKEnmG1z43q9roeQJ1AYsLi1haUucOJ/7tr/0a&#10;BgcHEQ6HEQiQPCJRxONhZDReu5pDs1VGe6WOjU3N/rqGo+MdnPvG15/ix9/7Gr7bXsdXxpfwaMmF&#10;D77xAd5774GZYfLd9+/iaysbuNs/gxS1f3Uliwenq6hZR3Dr+d9EqxTD46e3zStHt3fqKBT9ODko&#10;Y+H6y2QBL54+OzBytUnvtr9dxt37m9g5XoYGI2y1M0wAi1hrBfGI7Hvvzg5aK5oJYREbIQblYB9m&#10;XvtNrAQmsUdwpScuITt1jZ5qCA/urqNRCmC654tYresFaWnTbbJITxwl02rgQZO/e2b+v3T9ZXgd&#10;2Z7lCYuZZUmWZUYxy5ZkyWK2mJmOGI+YmZksy7Is2bJsS2ZmtjOd6WTOvAxV9xb17ZqZ6p7unn56&#10;zdrh9K37Vr/zIZ7DEXHO2b//WmvH3hE5uDjUgtvFlfimvA2PWemXG8rY6JlnaZe7q9Nx6kQvczAr&#10;/lQnxmh7+ySACT6XmVFayTGqr+ihJcxiNtJJqtuJ6X6ph3qGbmFETNan8vaXxeB4WwF6i+MxRKUU&#10;h7bmempxdoAFor8Ng8yf4mTuc9WxKIlyQ1dFCsFsoaKlob0kBWfGO6k8VDoCPClOmCcmyfe1M0u2&#10;4QRz50kWlKm2KnRV5/C5OqpoPQbLcjGYn4nFkmJ8TOv535iBzzcROCrvfF8tt5HOz5Rhrk+OhywW&#10;FxoIA1VwpKERL5p68Z8zSnAsOx6Ps/LxXeMIBghIDx3DKP/rETb+gapiwizArKBqVtARVdO651CJ&#10;G/hcA8apCGOEdKyump+pIvQV6Oc6pvjad02dOEe17ZeX0/JWcpsNGGYjHq1njuXtOF/rLC6B1979&#10;6GfD76fi9FPhhrlOkb8FrAOEeJgqKhS4vVScXqia75Gjj9vqrC5FRy2LDK1yW0052uSlaJGXoInb&#10;ayKILbTCU83tWKxvwK1TA/iXT8/jf/72Gv7Hnx7i//zwNP7y0Rr+7otL+ONnF3D59DgKi/JQUVWC&#10;8ooilJcXo5Ttb2i47x3AdAqVVbTH/B6i17iW+1Mvjs+K47RUw5bWNrS1d6OjSwzo6EBPXzd6+3sw&#10;MMxYMjqE8YkRzIkTBYjrH62cxNmzpwmjOH/6Om7cvIobN67TstfSWd6SnO/HH7/Bp59+hs8++5TL&#10;W3z+xaf45NO3dMQU19ePGDvv49qta1B4+vAaYbiG27fO4cbGIobbq6UrFIqLkd29u4G7D2/i1fnL&#10;eD0+iw9f38bp5VHcvLpMNe5ESYw/Jqhi96nKopNqjUDevrtGO3wRTwl0W0EGbl5axe2LZ6UxvU+Y&#10;W+/fOI1H985L57w6zxx8c2OeilmJcyvT0nzhcxtLeCnmFrMB3Knnj5Lohc68SFb7InTnRuAkwZhr&#10;q5QG4o/ytrkgAefWxnH+3Ix0jaQ7BHejpw1npoawMN/H7Vaz2DRiJiQSLxKzcD4zDYtU4VmhdrSn&#10;vSwIS3OdVN82KTeLoZNzE+0YZW6d43frZ+OfoNKt0HqLkVgC3NnRdxfLFh1aYgjnxDBzXF8FTvUW&#10;YlFcfoZKPMSIIWz7BTa+nyq6cbyWYNcX4vxYAybKotCcE4yuqjQCXo0ecQoeYYWpxH3yXDbSfCyw&#10;wBxjlp0R+94h8mUjHzejv45ZWZ4Pce6sEf4Wo2X5OEN7d6qwDM/Y2P+1WEzyr4G4LGqHmC/L7D/T&#10;RcAI4Es29vO0mxNUpglm0UUqw4siOW4UF+Ac7eOpGlptNtaukkyMEAihwEJRR6lwQ/Ii3i/HcWbg&#10;nsIMfr6G76nlwv1gFh2jKgqIR2j3BMSjfDxTlI9JgtZHpRzh9oYbmqie4jvWEGgBPH9/5rnDew+g&#10;h3aynwrXR8s4TvUXeVoA3Cfg5zp6qvh7cp96mRV7KqpZeAmuvAytfL6Lv3Ent1fL797Ex+3Mv+Jx&#10;E99/isr/Q0UD7g4O4CyL9NwovxNjxG3up9jvSv4mNdxOFT8njvGKY7Tvj/92dreim21J9Ej3sZAO&#10;DXVhhI5ofILOa3YM8+IEf1TGs2dPYePiGVy7fp6qeAUPHt7G4yd38fzFw3cR9O0rvP3kNQH8AF9Q&#10;HMXtq9dPpNcfkK/r1zdw7twq2sWso95e9Pf3o621FXIWM5lMhtSUFMTFxiIiPJwW2xse7h444huE&#10;HXtsoPD1p09xj/CKkVM/fP+GgE5hoLMGz5/dwOdfvcAHb57jFSvCB2+f4MO393H76hKtaR/OznTR&#10;KidAxqxX35hMyZdT2peoxBdwnip9//kNZuYhVEQEYJX55/XpE3g0MYA1Zs9X12iZjw/gBDPq8ycb&#10;uLYxi7OnR7DKXHzv9ro03fDaSCdtM9WvIht1yT440cM/kNa8JSUYKwRGTJwfby3CfL+cnxvB2fVF&#10;XCC8S0Uy3M8txM0B5loCPDRQI80aaSrNQkdeIoYbqQ5UuWVa4RMsVk3lGZidExM2uiCu0jBNxe2n&#10;PR0nTHPMwYN0Gh2NMgnUY2PdmKKaD3bSPjL7jlIRJ8S1hrsqaElluDjNzFebjiZhjfmZdnEa3boe&#10;XMnORyujgDgl76UJqlZJDJpyYjBYn4nuCkLcUo5pfpf24lg25Fwc7+rAfBetOW3qTGsjsy5Bbhf5&#10;sAQDtMPjVPnBGi5UnLnWBhynCswwK86yoT+m6oioMdrCuFGVhdmOGlrTckywwb6prsUi1WuE4IzT&#10;yop8OUOwzoq8ytw3RLiH2egHKosIV5m0CCs9LilspbRMN1ZitrEM823Mp1TNEVrVYTa097cCegHx&#10;mDh2Wl9G2EpYFGqovCwOwiLzMwLeflrPQe5LN22qh6UVmgqL0F9bj7bSchaqdrqGxnd2mUWpq5T2&#10;mNmxhxa1k1a2g+raxfV2Ee5W/gbDLTW0zWWoZ9Zt5uP+9jq0Mgt3Es7lHBleJBTgYmcP6vmb1YvT&#10;7/S0405HNwvxGCYmZjA3s4iFheNYOjWPM6tLWN9Yw5XLa7h4YVka3//02T28evWAEfEx4yRB/Pgl&#10;PiOQX372oQTnq4+eUxWfsS0/wu3bN3Bh4zxOnmS8mxqlTW5Ga1MLylmocrOykZiQiODgEHh4eCIg&#10;IAD2Ts7YuW8/jM0tYLZtB7bs2A3TrbtgbGYBPWMTGJhu5mIGvU1m0OeibWgKVR1DaBluhoqOCRQ+&#10;eHGdinsKq8ui9/caXjETj482Y0rkN1pScTXBp89vSoeVHj68Lk3/u3ThBB5fXmSDi4Ms0ReLS8N4&#10;+fIGq8ptvP7wDnPsGo7xs5eoiFcXRtAVE4K7vZ142NuH+/Tvz66cxY2FAYwz116+MINrl4/j+hot&#10;LxvtOrPrxfVjuHCcSscscox/VGOaL86M1WCODVPm70iYa9FRlIbxrmJM9FTg9uVl6SJnN8/OYKyl&#10;DC3JkTgp5mnSSose6cnxdrTWF6CnpUQ6nt1RL8PTmXF8wT91nAo2OkJYqIDjowRyuJnAFtIVNKCD&#10;ajfW24wRKl87G+PkYBtGemj/WEymR6l+XLfo9BolVKNVydiYZgMtjkF5rBdaCuPQWpyLMSpUZ1UO&#10;GguTpOsCX+T3GJLFICvEG00FkbSQsbScOajLjEYjoZ5trcEM7elsCzMiLZpQQHHbx8YsznQ5UMM8&#10;S+BHCOUYIRRwjdYJKKtwvr8XV4f5nZoyWdxypPjQVyGTLPOMvAofEJg5LgNUzlHCK1RzmrZ7nJ8d&#10;ofKN8bafebG7uFCCd4zff4YAjxKiUUlpq5lpKzFVx4zLbfeVU5kJ5BAz4JAAkkt/RRlGhALzMz0E&#10;qrWggKpaS1vcIG13gBAOVVby+zAK8PODtPIhnh6ozs1lrm1AF59f6ONvSrUXdrmXIPbQvXTWlKK3&#10;iarf0SRNauineo6yuE0OdVLZy6QpfjPTEzi5MIURuoSJsU5cPnUS3/SN4aupWdy9fRlXr5zB9Vvr&#10;+PDxNXy+sYpvvviY1vRDfPnVh/jiize0qgTy41d49uIxHpKFW1dXcP3qRVpdca3r4+ijOtYxv9Y0&#10;NiM9JxdRCUkIORqJwz6+cD7kBSt7N2zevReG27dC13wb9LfuIWRG0NA1hqqWAdS0DaHIWwUCqMzn&#10;NDeZQ83AlPeNoMT3aRpvhq6pBbT4vOGWHbB1dYf+5m3SY3VDM77XBCr6m6CsbwwNgqzCW4W1teN4&#10;88F9fP35c/Qx891cP4HLzKrigmOrC2PMmVO4fe0cnhPcN29u4eKVWbT3ltB2tuF4RwFyIh2lCQOP&#10;+Pr9Bxdw6+YqZmlvz56egjhp/BP+YMN5zGF5SdhgJhRn2bh/bwPPH2/gwvIws3Af7t47jXvMlp/J&#10;qvBmYBxPuI7LFyax3MRqX5iO6gQvKkUWThPW1MNWWJ/tZ6NktS1LwGkq51UWlDMnBzA1wMo/zEbA&#10;jNjRQMjGWzA6QJWZ6MCCsMxDtKlTPegmwGfbm/Hrll6cKMpETycrfR/BmWij+5CzelMN2tnAGosx&#10;Qus0OtiP3tY6tNWKAtCC/t4EdHdEYW5KzGTqwPq5HmwsNeH8FJUgKwSlSUcw0FTMhlWF8WbmtMYC&#10;dLH6iwx5caSeCky482Mx1pyHhrwY1OYkoDE/A2NUQqnHtrkOE00Es6ESA8x0PeWFVNNcdFQk0U7K&#10;pEMxwz8DOEZVEx1Dc+0NONdD19JGBR6oYzQooFrL0FElo1pTSWtkeEUbPFNFBaqqIZDV0udnmN/G&#10;qJhDBGKQitXPotlWRJXnvgsbPc73jFDdRvn6MJVvkuuaEJP2+d5uwt5PSyugHGaBELZ6kBlygio9&#10;VFmC9oI89Ak1bmnCqDgMxNsxKtIIIRgW+ZkqPtnZhVB3LzSWcR8HGTWGanBhigWsm0WHNvrs4gTO&#10;LE/i3Jk5CsISronhupfP4uRQL14+uo8Li7OMaKephC/w9u1L3Li4gvWVGcLIHPnBU7x88gBPH9/H&#10;rfvXcenKKkbH+/Hm4xf4/NlDdLJQ1vB3LKL6J6WmIpQwBgQHIys9AYPt9bC3PIDNFrthYrGXKrgD&#10;GnpmUDIwgwafUzTaDAUCqUDwFMVCsBQJlYIhb402QWXTZqhv3iotSgI2oZwEUFXcElRlI65nyzao&#10;CCj1jKDGz4tFXTwm0Kp6xjDdvgeqvC9eF88LaNUNTSSQxX1Vvl9BHOu9e+8Sf5xFnDvWj+WhZsLZ&#10;h4/fPMKLp8y8JyawvjwnndOqk4qXW+AJWbkHG7UMKz3FqEn3wrGpVrz94jnXcwHiaoGP7zAH3z2P&#10;51TkW9eW8ezGimQrp1vycPPyCTx5KSY9bEgdR2JU1LWrx/F09TgexOfiVaYcl+YGmGmHcIo29wr3&#10;ZUiehrbUQFwabUD6EVtpLO/luS5CkotlWnkxCX+V2Vyc72qgW45GcSobVuFjM53o7SqnNe7HFWbX&#10;Y12N0gCNwR45LWoNbg22o5YRoIVK1dnGxj3ORtbfhKZKwscG1NPKvNlWS2A7McDK31lfgV7CPjFe&#10;ghbGhhEWjI0LLVi/VIVLq1VY7s5FZawfWorTpe0PN7IIlGUROBkbciFhkePycBO/iz+GKlJQkxOO&#10;irSjBIH5uFqcyUJOW0mQKsskcPsIXDcVtK+qCL1yGbrleQRAjMaiHWWOFIo5Rmhm2yrRW56M7vJ0&#10;LPZTSZm1jxPQBdHZU1+ONm67qywRL2mpZ2hFxyqpZLSiQwJMrmOoqozgciFsvdxWd0U+BpgJx6ii&#10;A9yfAUIssmgfoR0ok2GKhXWgpRbdtPg99fx9mG1HCMMAoZ/obMBUbxPVtRD9VPd5MUlBnIL12CRO&#10;zU/h9MkTOLu8ggurK1S4C7hy/jSOz4zgLpXugxe3cXdjEKujYrTcBMG7hts3L+Dlq3t4zPuXL69g&#10;9dwCzq/MShM77mws0YEw87Zwv/ubMTPWhdS4CCSmJSI2LQ1uh73h5OEBSycnHLCygo2NHQ4f9sAF&#10;5v3O/EIoqOlASd8MirqbCSDtqDbVUUUDxblp8DvkCAUFdSjrbYGa4RaqHS2r3maomm6FypbtUKMy&#10;apjxPtVRWgilWNRM+H4TC2jQ+upZmEOL1ljArEbgBHRaBFcsGvyMFtejakDYCel7QMUiQBYAa/M9&#10;fwv23y4aRgSY76ECL+DY/ChePLqMjx5dxDKz3spUG65uTOPZ0yt4++EjLC+MS1fMf/LoEu7cPIWb&#10;VxexdKKXlbJJOkn63dvMCs/vY35+BPfuruGDV7ckmJ9yfVcuHMMHr6/hwd0z6Mk7ivmhejzith49&#10;WmdOGMC51QlpQsIDQn6FKvxkpA9Pr5/BEuFeoCK+eXlVupBYdcxhrHSVoiD0IArCDmNtsB5LfP7Y&#10;YA2WmKXPnx7HcXGdHypfO3PtcG8LFVjM5aTaiFFQ3WzsvbTUIwR4oB197eL8XuUoTwlAVzOVqrkI&#10;k2MtmBxuRIs8B0OdNVTdKjRTbTpaa9HVKkdvOxttA7NXbQ7VuQAdLCCT0zJ0DhzFwlAWFpszUBXr&#10;QxvI3EfFHqTiLrKRn6fKDdeXYIHFZY370ZbqRYVLlXqhS1MjUZuXgo5y2sTyYnSUFaK9REaYSgl9&#10;sXTmxe7qfLSL3mbm29GmKiplOWEtZEamhW6u5Gsp6CxLZqMmmIwQPZUF2Kipx8cVzdgobcBcRRWO&#10;12XgBW3xBGEbosoPi9wrjvN2MC4RvrFWFoW2etrVMnTTtooT6M1RhQZa6ulCurmIzE/X1VaKxZ56&#10;/lYD0iR3cS7kFeY9cdlVcaHvsyfnGGsqsXpyDB++esy28IT//1NmyGd4/OI5nlH5Hj64SSt7FVev&#10;XcWs6Aiiy5ubHEM3M/baVD1akkJQfDQCLVTw5pQkZDo4INPFBTn2jjhqYo5MZ1vUxQdgtCAO2c7W&#10;OLhjOyL8PODr6QgNHW1CtwmaJlRILVpVAqpGYIQFVaFdzfTzxbKnD0x0qIomO6FqthNKZjtoZwke&#10;FVXX2AIVhVlQV9chXATIyByaXMTn1fUJjbCztMfatLjqtLvi8ftFAPz+vobZFuhQYbVMt0CDz6v/&#10;DOf7Rd3YDJp8TZNwv1dcAaqWWAfvi+f0WCCk9/4M7X8EWTxWWF07gW+++Rhff/kCv/rpI3z05iF9&#10;/zwqKyKxcnoU3379Bq+e3WZFnMb9WxcJ3lWco82+duMUHpybki6S3d2cj+MLtCYf3cOHb+7jMcEX&#10;FyITo6PuXjlFO7yAu3z/zHANKtNCcX5pDK+e35Zmniwv9jN3lmB+oZNA9+Le1RNYXxrnZ8WUwVZc&#10;WJvAQn+1NJl/sDge1dFH0F2SRpXJwcZ8l3SFheGOIjagXgx30rp1cGmiBe5ugTifc3cHFU1cTb5F&#10;RgsswwjVdGlsmEpWIil4DZ1BXztBaStHvziGPMjMOVSNToLaR5VpayhHJ0FuJyjdokOouxWN1dlo&#10;qclBL9fZWBeHnu5MnJ+pw2J7DuTxXugkwL1sjGK+7rE2OY5Vyqh8Yg5tGZY7qhkp/GhBo2mZZajK&#10;TkBZWgwzK7NmI1W7oZpqR3WkDR1g7hZjj/sZF/ppwadZSI51NTHj0vp2CIvZICmzuBLECXHmjm6q&#10;ITPqtJhBRDu6UCrDemQ8/lLUiR+bW3CfRW2E0WGki9D2iVk/XZgQEw7Gh1j8BnBsoheThHSqtxUb&#10;dF3iSoD3b17CzWss3LeuM/5cxJm+Un7Xnncg3ruFh/dv4c7dGxCXmlliwV0YbkFtRhxGOtvR1dCM&#10;Dqp4PfcjOzEesqQUpLl6It7WFfF7rZGweTuyDx1C6nYLhKjpItrQAKe7i1F1YD8SFVRQusMSBaY7&#10;ka6ghkJlI1Qrb0KxggHa3Q9hvjwNU1lHUWhtiSOWtjjs7gEtHT3JbmoSWGMLCzZyYTlpY414n1Bp&#10;6hjjWWQMmlzcoWgiFHQntLioEWANAqygaYDIuGAE+hyGgqoureqWn8ET6mgCTXFfgpPrI3zvlfdv&#10;If7bRSixNiHXpFoK6/u3AAsbrM7nNQiyAPY9wGLfxXcQj8X996C+X/43gM8cG8RPP3yETz99SjVp&#10;Qd9AGc6vj6GpRVwjaBQfvX2EDz98TLAfQVx1/9TJEWY+cVZ6/tm0nSs95WjMi2Ljz8HUVDUuXpzH&#10;k6esrldWcGZxFA+ZZ29cPCldfnPj/BxOUoWaUkPx9YVlrJfVoig7AhfO9GB+rhMXqdY3Lp6QZhZd&#10;uTCPRdrjy2cnqA4F6JFFozUjGG25kQQjHxdO9OPSTBvqcqLYWCrRJ4ZKijNMTHVjmOo6QAUZYWPq&#10;bi5Eb0cVISyRZlWJqWILnT1oTY3DeHclOqvT0N1SgDYqd39PLZW7ilmZWZb5sb2xDG2N5RK8HS1V&#10;tNricQWhLkZTUznq5Vm02dkYbsvDxclGLDTloD0nkjBWSWft7JEXSidsHy5PxbWKYlwlPCvtJahL&#10;cENNbiDa+VofbXlhCn+/xmqqZyMm2hox2yGGFzZLQ1V7uR9dzOTHBjqlM3qcGGnEKYLSXZOP+uI0&#10;Kn+bdGaMaUaCJjEfuboQPVTSmd56HKcS3mmowD8U1eLv29vxhIBurK/g+sZpXLtwHGdpU588voun&#10;D+/gxeN7uHvtrHTqXjHXeJXZc26sFytLx9DGTN7B/NpAe73WL2fGD0dgkD+O0I56Uhn9nByRH3kE&#10;DTn+KPS0R7TedsQb7kKa8R6kEZ4sqmEaM2MGFS1bwRAlCqaoUDRChaYpug66o0xNFc07DqA3NBgn&#10;a9IwHOqDbgLZ6eWDMg1TFCgZolzDDLWaW1CqqIHjWYkYyoyH3GoXiszNEOHti03mO6Gsy0ZuKNTO&#10;HAbmVFWq6TsILaSsmrxrH/4lKgY2W6mgFnskcNWZbVW5KBNEk20WqK/JhK6htpRT1fQJIdf3t4uy&#10;WIy3MMNSOYWqi1u+V4UgvlvE61R/QyMoGOhC24yKzUIiYPtbNZUAlBZaaB1D5lkCzPsCdJWfYRbL&#10;e7hF3hV2W7xHWn5+XUFM0H50/zyuXVnC6TOzOEvQLl9eIIyNqGtKx+RUB169fogPP7qNpVO96Oks&#10;xqmFXuaQYUkZT9KGzrYVMyOPYuFEF44f75bOB71+7gSuri9IAzTu0BKfJMw3Ly7iKhtIc7wfbhZn&#10;4T7tXTkb/CRVb+XEMK5cOslMNI9HN1aZKWeohE04tzyC2YlmzPdU0Fr5oqcolgqVjhUCf264Dm1F&#10;ydLV/K8xH4lrvYrDQANd1Zil2iwNNUpjhfs7qyQ4exqZJTvrMS5OldLWgP6WErRV0r420qK20TqK&#10;WT59zH0dzMC03q1U6faWCtRWMX+K458dtNK8bWUG7KEazo1S5Qcr0NOQhqsztJx12ahnceqszKLd&#10;LcBYXRFm25kx6/KxKMvG7Z4mLNSnozn9COR5Ydx+hXQGxmpZGgrTEzA31Eur346xnk7aWzHbJgN1&#10;hYnoF1f9G+yDOCfW7FAV5kfpEvprsTzdQ+cxgquXzmBBHNZqLZMO3V0UnT2rJ3CG2fJSTwc+rZHj&#10;3/jdXlBZj9H6Loz3YKinBlX5GchPiEVJYhSyCGRZlD+qUoKR7e+A1uw45B9xQaq7I1z1tBDIhhhj&#10;cwBnBxsQuW8bPDR0EaltjDi1zcjfY4sB/i9daZHIVzVDgdoO1BnsR5ORJeq0t6NGxRjVWmYo45Kv&#10;qC8pqVzJCC1brNC0Zx8amBXbnT1QbXUAs5nRKFbRxFREGJqcHVGiaIwSNRNCbopqFVM0EJL5wjTU&#10;uDmi29sbpa520Nc3gJL2u15cCTRCq0MoxaIu8isBVtI0wu3Dfvh9cBAMNlHptuyifRbwbocKb0XP&#10;cEdTNWJYPBTUNGmdtxIQKimLgcrfLIpcFKTb/wAw1VTFiPBx/xS4L/sc7RESFQxlbW0JYAHsfwT4&#10;/XN/C+h/BPj9Il772+X98wqNtDsvn97AtWun8fz5Azxkzp071itdKf/q6SncbKjC108fY/7UMKpq&#10;UvDxm9vSGSDnh+shzsN0eqAao/IMXL8wjTOnRpmVz+LG1ZNYIbB3rq3gqRjkcfs0JvmZezdO4/b6&#10;cSrAAoYI3oQsFSenqJQD5RgakOPK5ZO4TgW+RcV+dvscG3QzbXQLVmnlH1xaQFOcJ4rCXNBVloSL&#10;S4M43luJlZFKNuZq2vQl6UyBk8OtaKrKwrHeRhyvz8ZITTaLTh16u+vRXi1jjpVLVribgI/21hA0&#10;KnBjFrpaitDFRt7VVoLWmgz0dxH63lrpFKJCgQW84hIco/3NGBVngWQmnmpjJu0vpoXNxxUWlO6s&#10;UKT62VFdo1FfmIoBZlgxFnqoKh8jTXIWlGYckyehKycAFZnB/B27pZO4zXO9Y33ixHwzuMRIIy7B&#10;OjfcgNIMfywf68Ojezfw8NoqlufaMNldghMz7dg42UMbTOUluOvL0xhlMeooTGGuLkRdchxynC2R&#10;53QAac52yDc3x2NmxDF3e8SYGaPQzQmlvJ/LLBejoIwcFV0kKGiiYJMOGoPd0Bvrj65Ab1RamKCZ&#10;DbRCRQ9lCpswQsU9xd+k2sIMzepGBNMMNQrmGAzxxnB1Iiq270eZqjmK9TejUn8n6jZZQq63G9Xq&#10;21GmbEoITSBTNkSFAFjVFPXmWzEc5IceNvZibn8swA9T8fEo1TREq60dCrSMJeUtVN+ETAKfS/Ue&#10;CvJBX1482kJ8UbPTCtHam6HJ7KrO/ZQA4a26yK2btkLbhHDqURGZJx02WeD/8A3FH4L9cZDZVIHg&#10;6tA+6xJyFeOtMNu8BfVVxdA3Ym42oK2legtglbkoiVsDWmUuKgJcAS3hlXqUxS2t7rv7opfZBArM&#10;z17+fkhOiYeCspbU4SSs+N9C/F5J3wP8Hkipl1kAy+cEyOpiYXFR/xlaAfp7BRafVSgO86N9uoFP&#10;Pn0uXdx7aroBp6iua8yhny0dx6vCctyY7kdlWzYuM8e+/fgRVa1UunTIEjPoXFshhgjUuYU+XDw7&#10;jvOnR7DB3HpfnHGSSipOWLd8guox043H99bx8NZZ3L26jIdU+SY24paaVPT1FqC6NAErLByPb57B&#10;1XPHCPAazoiBFYOVtHMDeC7O/1wch9wQJ9RmhmKRhWO+vRAX+xtoOytx5SIdxNIspqjALeJKB/1N&#10;GJSnYJx2e3SkG6OjXbSXRbSXNRgf6UKLvJQ5sgKTzZnoKA7HOF1EN23o+EgTepqoyE2FvN9MgBsJ&#10;dY1koQf7mqWBG0OEe2awHbO0mgNdueipSsEqFbEh/jC6mbNPiOsKzQzj4uIUjovjulyuMDKszfZg&#10;tiwaNYmHUJ13FI9uX2bBOosLZ48zrizg5MIYFZWfpbK2liahOsWf9r4YnbT3o/yuQ/JYdFfGY4IF&#10;q6+KWS7BGzWOOzGWG4s6LwdU7GGjZ8PNp6KlKiigYutWjIYEo8jYCJOWezC4bwtabK1Qbb4Fwz5u&#10;qFLXRr2yBRWRNpVwFJkYopcZcDIpErU7t6F57y4CqsXXTVBOUCe9vDDdVIZaFoRGdWGFDSHXN8Kx&#10;2gx0JPihlA2tTHUrilS2o0CVdtTEErW6+1GtuocAm6Nc3QR5mibIUdBDiZIJpmIi0OTlglxVZa5L&#10;B6tZGSihzW0N9EEBc3A6n8tXM0YuFTxcfB/LfZgqS0ZHQQKyNukRaD0kaR+Aho4AxExq0BoCZON3&#10;AKtTRY2NtmO7CX+P7XuBgGB86eeOIhtnbDbfQ3AtCDHVV3OTNMopPCKQ6qshWWAVrkOZhUCorVgk&#10;gFmYhMKLbYheZTUBm3Rr9tfHAlQBsL2rK+wcrKGkYSwB/O61f1deAeFfFZcF5q8A//y6eE4UHgGw&#10;nnj/z++RPstbcQxYOA6F/EBPXDl7Al988QofffSE9mueMJyQ5tC+Xp7BV0tzGGqgmoyW4qsvX0Bc&#10;IX+G6nBuZRT37pzGTH8VGjNCqMaluHtlHuNDtbTOM3j5eJ2qOIf7hP7S2iSOTbXj2sXjePFoDZfP&#10;T+Aqs/JEVwFyYtzQUJaAaebpatrpi2fGcefqIh5fOY0nzMFzw3Kcmu/B3etLONlbARkBbsgKQwct&#10;20JLHm53t2CRmfHi5VOYXxiVxiXXFKdKM3fG+krQ3051H+zE4FAnc2YJ+gjt2Eg7LbAcs7TWEy25&#10;GC2Px5mhBipuHabGaFNH6piF67C6MisdgxRTIucmeugozhHE4yxcPdJlYa5vTOPYuBxrE/VY6ZCh&#10;PPYwc/8UXj24gWc3NyDOLTVex9xdk4PWwnycoS0/XpVAC+2DyrgjKPP2Qp6NDTL370Kp1T7Idm5F&#10;Y5ivdIgpd/du1Hi6oKUkEW0F0RiRR6PVzwYtQYdZyFJR7eGEMlNtDPA97R7OkG+mRaXidIaGoC81&#10;BmXbLSDfYcmM6YeqLXsxarMPZxLCkW+oT2vqhMY9O1CtoEglNEIVAa1UMkPeJiMMypLojBLR6mSP&#10;WlrRekUD1PC1EgUNnIgNxLQ8EzXmJqjT0EcNG/hocjA641hIDlhg0TcS32X04Jc5w1j1TEex9h7a&#10;YVpqpU3IUzREoeompCnpIUXLEP2eXuhmbpZt30ZQ1VFvaoGlgkykch9a42OQt2MXUhR1kEdFL1DQ&#10;RrqZIcbiQ9GV7I9mP1ekKSuhyswCGUa7oEUrL3qY1QmZ+s+AaTGnavK+LpVXnxBkU60Rn4gzh1zg&#10;u2U7QiydmZN30z5vh64J87W8AsaMCYoERFl0LPG7SfaZ61TioigdbhIgilzM16jSalzUf17eAyw6&#10;upQZLxxcbGFKh6HBz71X3f+4vM/Af825Qm1/fk0ALAZ9mPE7urg6QlHDkOAKReY2uE4tvU3QFYe+&#10;auLDmAkb8c13H+PDN49w/dIKnt27SNhOYomK8eTmCi1nNhtyl/Ta3RtncPPqPBaP8fHleVxYGaGt&#10;qpCuhTs9UEM4p5lne3F1Y5brmMPdaycwwpy8xix7ka/duDKD6opodHaU4PxyBxrzgiHPjsRtMSNo&#10;UI6uuiyufwG3T83gWE4MRpm5bxD261zfXHsxZAH26Ca8M11lmBHHZMtSMNNWig3CPjPegbb6QjRW&#10;56K3owDDtLfT011YWztJwM+yYFDNab1XTo1x/1awSns6VJeJxaEaXFocli4OPjfZxu9NqzrchrMr&#10;opgtMs/PMFt30GpXYWygnu+h3V3pw9JiK/q7i7AyyOzZmYOKBB80ycvQXFqMxsJsFIb7odrTGuXh&#10;bsjdvgc3x1uk/a0N80JTiAeKlLVRrGGEbDbGUg0N1NE2ttIaDhDwTm8PdMUfoQ1PQ4csCoO05W1O&#10;Tug47IlWX6oWLWfdnj2YYHYuoWq0Ozmiw90Vx+XFGCnKQHO4F2RaeqjfZ4t6W2ucjQ1Axx4qo64h&#10;6lycCJYq2qhopcxrJcyXhbS0xVzfCKNNT2YY6hzsUKSgjypm0GIFI1SbmWG9tRDTVcmoc7REp70D&#10;ap0c0JvDrGxsgArm1y8ru4GmFfzP9A5g4AJWfZIJpxZylfSRo2SATCpmAW1rm18wCrfvQLE97T1t&#10;d7yCGrrt7NEXE4DsvdtQ7GCLCmsHJPI75iluQZGqASaz4lC6fztG0qIh27IbabT9Hc62SCVU2mKk&#10;E2FVlTqshJXmQqB1hBoTCkV+58Rt+/HnqCg8iInFbn1D7Nu2B/qbd0OR8GekJEKWmUj11YUKlVsA&#10;LA4fqYnOLy0jKHA/TGjFjanAStoEjrlaVXRwie2JovE3AGuIziiCF5cQCl2+pi0VE7FPfP1vFPY9&#10;wFL2FYpKYMUivcb3ivtCyR3sbOHs5AIFFgXxeTGYREvPHDr8zvriPWPV+ajNTcCVcwv4lAr86SfP&#10;cefWearOMWmCwo1rC5gdr8ToQBlWl8fw5tUNXKSyXqcFvrIxh7WTfTjFDDtYkYTZwRo8fXhOUuBz&#10;tNK3COKZxX5s8P6N9VlcJ8CX18YJcz8VdRELU02Y6ytDe0Ui+uVpOM9sN0QrKy4sfoXbWqXST/eU&#10;4vLZYbx8yPx8qhcVkW7StL2VsTqMEdKTvaUYrsvA5ZO96Cb8rXXZGO7h/nQzo47W4BhhXCaYq8uL&#10;mOquw/hAE2ZpUcW0wxlmyKb8aOlKBz0tpbTNBWhpkKGPj1vrclBfU4K8vCzk5iYhIyEMaVGhtLOl&#10;qK1IR1VpKmS5cWhjhl7qr8Ap5uDowzZQVVaA5b69cLSzxpFttKGebpCHHUFPTAgujNRSXQJQe5BQ&#10;xYahZM9eVFvuRv6uPSjZa4P2uCC0RntipoAZz/cwBpMOoyvTA+NV2bSWO9Dr6YROD0fUbN8CGRvu&#10;TGU2mlz2onn/frR5eqNp1wHcqqpGa/ARVPG9mQpKKKFdnink75nkj2LuWwOreYm9LRpcXJFnuhXp&#10;itrIUjZClpIOeqOC0BXugzp/VxTs2sXCoodiqmaugi5qnR1xng5ipDQZMrqDbCpmY+gRNAUeRpqC&#10;CqptrLARm4H/XDOG/yunBf9UT9flGoQsgpavZIgMQtrqfBDd/iFUTQtafEVUO7kif8d+xNIez4YE&#10;oI3uQu7D7L1nF/p9fbl/Zkim8g/4+KHm8CFkMb+P5GYgifubR0iXSvKRTptsxMwsABI5VNxKeZPq&#10;JNRQDJpQNtwEHdr7zEOuqA4NhSYLm6qw2SY7oWeymaJRhR1bd70DZBPh5Oc0+DklQhNk7YmVtDrc&#10;TarC99WD8DzgDCVNfahRCcVxYWkRvcySIhNmPm/KiBHBeKBCkHVNRYea6Il+B6m0DUIq1i9lZj5W&#10;o5qKQ0fvO68kuHWMoaSigbzsBOxmYVXU1IY6P69FcBVUtFlUVKGuyttpNsimvHhsrM5Ll4b86PUD&#10;6TpI51bnCOAynj84h5PT7VintZ2bbKYiHSfAAt553CDEqwti4H0epphlx6iKDx+s4eWTC7SYU5gY&#10;rud6x/HJB1eovuMEeAIPqcgfPr2Ax7eXsTQnLpPBPNlTiOMDFWiRRePCyX601uegoz6bxWGAeTsb&#10;Ny+M4PVD7sv6GPrywlHORj7bJmbk5OE8QW7KjcTJ/jJM9heiJD8GBRkxCPL1QFKcJ9wP2iGOLiMh&#10;KhiZcf7obUtDRWkijoa6Q54fiaq0MGRFB8CDIORlhsDz4AHk58ajMCuYfyrzDBuXlrYqaisz0MTG&#10;W12QhNy0cAR4u0OLf3CpmAM82YKp6lSEedjA1vYAbOwtsW33DhzcvB3N/ofRT8sv8vtgEa2hx37m&#10;VTvUUGmLlFVoYRVRumszBnOiMMSiMFQYjaZIqjD/k8HUEHT4uaEp1A39gW5oP+yMIiN9lBOgJh8P&#10;DDMP1hxxpmoHIYO2tFDTFKP+EWgL8EaR1W4JjAb3g5guSsJaiBs6/TxQ7u2MMnc3FO+zQiotaqaK&#10;IbKojPm0aBPZ0Six2ov6UC+UW1nR7uqjhLk1lxa2L9QPF5jzu5JCkG1gjFYXL/SnRaDywFZkKxJG&#10;RxvcLSjD04Qy/H1lPy6FyZhdmXkVtZBKm97g5IzOI+5I19JHBtU4S0EZZbb7kWG2FXF8z7IYzOLr&#10;xn1zx4mj4ehxdkDh/r0oZrEaizqKUEUNVNnboCc8DDFsvG0H3THqxwjCjLtZk2AQUgHEu1z67yon&#10;PWckOpZ04R/gh738XorcB3Vaa1V9Cxzy8EBpdgpfF73YVDeqpfRZwqSgpIrusGxg9WPgxENgeB1x&#10;Nh5SL7WGUEuCJwqFBJwEsIVkdd08DsLS0YHZWh/aJrTyAlauT1kcLuKteCy29b8BTPV+fzhJhfuz&#10;aZM5utvlMDE1ZNHQpXUWboCuzSsOqzlNWM9rhcIUVac+OwJvPryPh/cuY/nYsHSKnIePr+DswhDm&#10;Rttom8/i808e4tHDdSzO9+IiM+2TW8u4sDaF86sjmKT6LLSKMbo5OL8yJl3UbKSvGhfPTmDj7Aie&#10;Um2/P72IF6vHcY359vm903hwfYHKPIipvnLcvziDxfEGXJjvRiPt4saZMTSUJ6G5PAGdNcm4emaA&#10;Vn4e984OYq4hHfK4QxhvSMPqdCvO83OdxVG4eqIdl8+MwNFyF2ICvbHT3AzpyQFQV9eAMq2Ruwct&#10;X0MSSop84Ot5AGH+tLApgcybaciJ9kVCjA9yc8JwxNMWscJ+5oTAyXE/DIwMsefALjjaH0BtaQLa&#10;ud0GeTY2GRhg2xYLxBOus3QeI3QNycFe2MwsKqDfs283tmlroSn8MG3pUfTmR2ClLQ/1kR6oCD2E&#10;2lBflO7eiWp3K4yUUXETw5HGbQ0Q9gna+p7EEFTv3Y5cZsKJohSUWVpJQBZto/IdDcRgfhRqj3oi&#10;izAXWdsjVU0babTSFVaOKNu5HVWuNihlMZHRCTQHuOEKt99Px5BJKGKphhm0tjnKVEZlg3cqF8Zi&#10;wYyZZ7ETlR52aPFzQTJfkykYo1DDDFNx0VhqKaS9jqHae6Js104C5400LRYB3U1o8/FE856d+KSw&#10;Af+pdxEfpFQjT20rZAbmaPf0RQP3K4fbyVPRo9rrIYPKX3ZgD8oZG9Jp41crM9F4xAXZtPn5O3fS&#10;VqujZN8enKClz6WCRRDazkA/5l8vJGtoo5mqnE0VL2QE2aJrwpz67/BKiwDjPcQEQklDB+GB/thp&#10;bS1ZajWCqqqth9KCdFjb2kAcanrX0ysmCvBzXJT0DBHrEYTZoDR8Wt6FbEcvKKtqSUoqxiirUg3f&#10;bUd8TmyTEGsbwNfPGxpiphCLhqqugQSseJ/0OZFjhVPgc+LQkzQ+ms8pc58E3KKzSovbFsM4gwJ9&#10;4OrqBAVlVVpnFikdfWzW2YrvW84AZz8C5u5D4VRfBbpL46mcF/H1Nx/h8aPrzLCThGsWrx4IYAdw&#10;6sQw3n78AG/ePsTZ5VHMjdTh0zc3cOnCDO7QYg825WKhrRCj8kxUF0WhpioaxyYaJNW+RdjfTo7h&#10;T2nl+HB4GFfvnMbz+6tU4JNYXWzHOC3yLebb88zUG7TbV070oDY1EGdmmrA4IYcs1Qdn51vx6MYx&#10;PL40iaUuGaoiHTBWnyydInWlv5pqnIkFqu+dS8cRExqMMC8nZpxtKMiLxtZt26GoqomkbD8MDuQh&#10;kkpmpqcDT1rCGr4+VpWOmoRAaWBEfmYgZNkxCA9yQ0VFHCIjvXGIFlhdRxPG5sZI5fuWZhtoayKg&#10;pqSILZtp5RL9cHm8Hu1p3K6nM3x9DsPaZh+Bt8JWfV0MlDDD5kZgqi6dAGehkhm+ivtQHuFJxxGH&#10;vvpcpO3chij+YUNpMTjeV4pqXyckq6kjU1EJIwkhKLbeiwQ2/qpdthhPiEV7Yhj6cmIRa6CNwj3W&#10;KDDZRUuqjPJ9O1BowmyprYNBWTIavanabm4YSo3GekkCSrfQkirpEg5CR9XNUTJCOq1zpg7tOHNz&#10;kd8hyJk9v+scwnNZFQZcvVC/dx/6Drqi3d8LsyVJaEkK5/t10eJgiQobB4QzH5ZbOkDucAhJVIea&#10;HdY4F5mK7oO08Za2VO6jdBiWtNlakKkYU+k3EV5dZCkaoXTPNhQesOJ+78H5tgrk7rNBiaMdZNt3&#10;cl0G6IumEkd5o87SEokG29BFW1pitx8zcVHoPHiYxUWPrsMAm1kAFIWNfQ8vl3dK9jPAAh49AwQd&#10;OQIDE4LD58QwSxtGiey0OKqmNhQJzw5Le/iERBA6fWgYcz2ETEFVBZtNDOBibUuolKVBF6J3WMD4&#10;Hsj3x2XFSK7tjB452VHYvfsAUtKTYePkCBVtwvkf3i8OPYkJDZIKGxj9rM5UdIKsxffo8H4xi5eG&#10;jp6k9mo6BtL2RzJrgdOfAqM3gL51KIjLhHQUJkgXQP7k06f45LPnePXiHmb6G2h/p/Hll8+kczXf&#10;v7nKfPwY4lIo00O1WKdFvn9ziQo7jj5mz/qcCLQXxaFSFoGl5R5MjTdifLwGb0YG8LaoBCcTI3Dn&#10;1DTuLo7i3uVpPLt1HMeGK3FquhG3zo3j/tVjON5TgkfMzWdp1YuPuuPSgrj4eAo6ma8fXJzCjdMD&#10;uDBRg7pYV/SVHMXDjWlszPbgdGMxlqvERP0adDcUIJHZzI+KGxp0EO5swNbWO1FVl4hMKnIK86i9&#10;lSUiAryo9vFUv1TMFWbgXGsdWgtjUc/HA3npqC+Ihp6BLqys92DHLjNExx3GNjMTtNPa56SEIDIi&#10;BP7eDmgtjmU2rERtgh/2b+Wfrq6MQKp7IBt8QngAJhoLUBTljllGgeXWLBQd3ovaaB90M/c30qYX&#10;HrBAztYtGC9iERoqRB63F8lMmaVviEFupz8rFiFU3lxaruOVJRgrT8Mwi0zW9u2IoXWUex6h1VVF&#10;A3NwuaXoEFJA1yFbTNbIcCw1Fk9rq7HRWoZBX3tCo40MVQMkqGuh3M6e9lmP6quDpiM+6EkPQ56j&#10;PRq378fvWofxXweO4d+WlnAyNwYDUf4oZVZfrGEWd94DmdkmTGSmIlvNALFcR7mtI+Q2nrTKO5Go&#10;aIw4qmWFhys6QwORxeKQQbCzqfaiF1pGO51Oa55FdS/Zwexv54A25tKR5GTuiy6SaYXzmfmaXZ3R&#10;ze1GKyujYtM21Ll5oDs2kvttg8nYqHdDLZU3Se5gq9a72UCSEr5fxOOfFzEFT595OiWeuVRH2G1G&#10;IyVlZGamYefOXcyq2nDycIYPFdrIfCtBIzS03cr8nJa+HuLiImFGIVBjZBI5VKzzfa/x++yqLKYD&#10;skhERofCnVFn2+792MrvYWAuOtbe9SpLi/icGPBB9VWWFFgosgDY4Of18XUqty2tfmNdOZRV1CX1&#10;Vaf6qmgYwER/Oxr9k/Bf+s/iT7XHoLA+043m/DiMt5bj2s0zePnyNj79/BUe31zDwlQnzqxM4umT&#10;y1ihEj95eBEP7q1h9UQvblycw7VLx7C2MoI5WsjK9CB00fb2EqSH985i6bi4BGMDPqJ1/vjaSSyd&#10;bMOZnnrcLC3BB+vHsbHcjX426GPDFbi/MUG73ob76yOY6SjEJ4/PY3GwAeVxQehg1S9LCcCx3lJc&#10;WGjHuTE5BvOC0JRymKrdhAvTPThZVoRVeR6GW/Ix3VuCrKgAAuqMhFh/eDOPHCHMKYnB2GtujtzY&#10;YGipKuFo4CG0FyejvygRRUeD0ZwYjwud5RhjI71RSFCqM1n1DGFoqIlqeQZsHbbBfJMxjk9Uwtvp&#10;ALS1dREd7I0VFrPT7cWoijsCB6tdMKblDQ8JgCMbWpC7PdpodTu5zDZmYqkpHa0ZXvytM9BZHYvq&#10;ox4YZ34fzPRF1r4tqAtyQDRtYTEVuT0oBD3xzJvbjFBibYVKRydUM+8Oy5MxmhGOFEKSsd0SBbSy&#10;RVtMUX5gH1VcgUq4BxPFiSh0sSSYrhhNjMRs9lEsRB1GgTKtMzNaip42aqlslU6Eft8+9MZGI3Or&#10;GS5VV+PPQzP49cAYXre1YjkpEfVetqjzcEK+hQUudFegJewgWmm1W339aZGNEKukjRIbJ8i22qN0&#10;+x5UujmgycsTcjFQZOduwqvPLMycrcLvoWqCAt6mMQPnqBlLxaT3aCiW2itRt2MvLbYu4pQIpqsj&#10;pmWpSNHWRwpdQj7XUbBjNzqS4tDt74scHQ3kMDeXs1gUqWzGNtpoRWExfwb2Py5irq3Fjl3ITAkn&#10;wIRXUw+hwYdRlZsATw83BIZFwNXdBWqaOtBlZjXYIiYvMANr6GGfpQ3dlD2BV5HUUVhcSdUFaAK4&#10;n8FU0NDHvv37WBQSpQglHosMLKyxhrGpBKZ4n5gHrCoeiwLBRaivhpEAWF9anygaCsz7WSlxOORk&#10;CyUlNQlgTVpxZU0Rz1RRHBaEPDqefbp8/M2DO5iVF6OpMBWvXt+TJut/+fYx7l1awsM7a7h05RSW&#10;p8XFt8akQ0gXT4/h0a1TuHX1BJ4+WMMMM+jVC+O0g5GYaBHDB7Mx31shzT56dHcJF85M4MWLC1zX&#10;Es5MtOJ6bSU+GRnGE+bhS6fEaU5acffKFPPysHS1/Jp45hwq7mt+/txUO4oi3dFeEo9WZtXbFyZw&#10;/8wgRotj0JjoifnuApwZrcdYbR7mOkrRWpYoDZ3MJfgxzJk72Sjd3axQRkh37doCY6pYQXIMdLXV&#10;4eJghaoMWtvGIjgxc+3daoHa/ESUZIUimI2/gXnXxMQEbi4OCAk8DAdHSyRE+6GB28hKCMDWLVvg&#10;xLw9312G47UpqEn2QVK4D7zcnRHo6w5jfS1kxvgT4Eic7CzFQksOTtalQB7tgtYcb7Qke6M1IQi1&#10;Xt4IZ2OsDfNH1WFblDux8voRVjd7NDNjFuzZhUJmZdl2c9QzY3eVJENmqI90RTVk2tigcC8ts8Uu&#10;JLGx9ceFoy3IG9Verkg1NEDRzs1oig1CseUOrNckEBB1FDJa5JltRhWtXX9+LCabipG7dTvq9ljg&#10;VHkW7ldU4GpuHu421qN661Y0HXZghnanXd6D1b4aFPO3KXG0QZmeKUo0NyOOmbCaLieNKjNFIfj0&#10;myvM7PHSwItaa0fItM0Jmy6yCbGkwAQ3XVFfAjiN9ns8wh8LFVmEVA35hDtWTQ2TOYnMwnupsvye&#10;6mL0lgE6vA9hrbcFBVt2SJMbsqnipSwIhZoW2EEn8h5gqQNKss3vOoPUBRDcx4ME1Z3FRYHKLc5q&#10;sXpyCJP87+IT2B4IraKWnnTIyD88EPYuzJ0qBIYQ+gb40YkRXCqkilh+Bvg9uML6CvUV0xD9Avzh&#10;dNANiura76wyFxV+Vt1EKO0m6b1KtMbK/K2UuQ9i2KUynZYoFsoEVFJyAm68yYRtNhcGfE2V/6sG&#10;X1Nlzleg20mJjEBTsA+cKSBKbAMKf77+ABcrSlCZEYsPP3iER2Ic8/IYLe0ynj+7gqcvruPpnfNY&#10;kcbdigtGd+E8Vfc6Ab57/SSuX57BqYVW2udodFemYooADVOxHj+5gAe3V7C22IuXD87iIe9fp1W+&#10;MdmHocAgXMrPxdMlZuKzQ7h+cQKnV/pxs6YEa9Uy9DTmYP14Fz5/uo4pNv7KRB/pFLYthdHYoOU+&#10;1VqE5gQPnKZ6j9WmYbA6hcqfgjpmTTnzR11eAsL9HbCDDbCyNBtOtrthsd2Cf4Iuiph5tlCxnBzs&#10;0EKlGpanw4fKuYXqKsuMZ+XzRk56CHIId1ykD5Ljw6CupIQjPofQXJeHQ7Z70FafCav9u+FiswPH&#10;ugsxTzUtIpiBB62xb+cWWB7YhqDDLmjMjUJTegC6CuIwWZ2M6dJwpO03R3W4N4tQGvK3b5ZGTJXY&#10;2KJbFoOW6COosLbGUTayztgANBxxQQZhK7O3g5y2rDOcr7tZswEro9hkO7OyF3K3bUaumT5mizNQ&#10;4+VCKBRQY2eHWDaihoN2aAz3RNluc5yvjUCesLF7LZBC25ZlSCsWeBA9zLSFO7YyW0Uiz3Y/17cD&#10;2czudVT0ChaOgeAQFJhuRk9iOGYYB2TM2XJm0iLa8WIqYJKmFtqoCN1xsSw8bmiL9UbxATPEKymi&#10;ctsBVNk4c391kUvVlamKDEzlJdB56pv43bUIcADV/JBUXMTIq3ba2N4oP2Sygafwcaoa7TZBn0mP&#10;w0xBKqFWRq7aJml9xeqmKNTajh3iWO3/X4B5n88rKCjBydUO+/btwu49+1FblouKohSY05GJHmkJ&#10;yk3mUGCO3m93gBbYFUpqOgji9/IPOgwlVXWqo1BycUaNd+8XML6/Fc8ZmJrDxz+AxUKTsAplpfoL&#10;aA0JoSnvG/E+s7CSKCh8XZrkb2wudZSJHnSpE4v7rKCqgwT+ls4UGNGRpaFNi83XFJQ1YbV3F5pz&#10;UlG2fy/CLXZCTVkLCj9cv4bJskJUJIfgynmq6uPreCSuij9Yi+ePLuHWjbN48ewqPn37AMcmOjHd&#10;U4WJ9iKcnOvE9Y05QryA9bVRtMnTMELYriz2oZeKeZdZ9vnDVZzl42f3zuDe9UVcYV6+fmoCnXEx&#10;eNbcjh9OzGC1vxJtzZlobs/HjWkq9GQTzh5rlQZ3XD/ZiWcXxzBMSMdrmb+iPNGaGYyrUywY2eE4&#10;1paDydY8VCf6Mj9XYLA+B3nx/mgqTUFxbjjiosLgx3ynr6eP/Qf2sJIaITUyFA6W+7Bv9y7Iqbgz&#10;LbnIi/SGK4GOJiDRtIjlBTFIimYGo8V3c94JYyNjRNLqRUcc5ns8MUSr7Wy3B/Y2uzDdXIA5eQoy&#10;g+0R7uuG9PhABLvbooXrzvRnpswORXNGCGZrU9GfGQj5EUcM5segIuIIUkwNaDUdUOhzEB2ZMcjZ&#10;ZYoEwlvr6oCWKNokNrjm0GDk8g+rc7VCf3w4Ygholq4uqpxdkLLNHEX2uzFTk4ZCuoFINtQ8KknZ&#10;XoK40wz9aSHI3WWBavu9WCy2QxEVpIiwJmlqosrRDovc9ybGgFoH5tXsFCRtoRI7OmM8IQ6FLByT&#10;iRHotHREJgHqS4rCWGUyih23o3jLJtSYbkeXoyfa6CCaA32Qrk+lZZZrZqGrsLFCKhtXOlWsivY6&#10;S9sEmVTRAmWjv2bgbFrjTDbWNbq29mB/bkMXnfY2GE8NR7qhBopExxVBj2ehqKFCnmspp/qaI0/B&#10;APlU3nyuq5jqXEAXsF2op1ApKthfIRagqPF5JbotZ0e01JUgN4MFmoWovjQDB6ws+ZoOVU8ALzqV&#10;qIpUPoNtu2Bj7wxDIz3IinOZa3X/qrzv1PbfF/Gcmu4mKFLh7ZwdsJ/FV0FVWyoc7zvTVAinEtet&#10;xrwr3q/EgiJssjTxgRArCVv+Xp3F+jR1IS+XwYDKLamv1rtMrK6him66xRDGtxYHe0RzP9VUCPDL&#10;B+dxkXm1IScMdy9SUW9ewEevbuHEcK00Munh/cvSidlfP7uGm9dOY/30OB5cnsfp2Q70E9ilmXbM&#10;9FWhrjAGHcy/56fbpOOTy3z+1ZPzWJ7vxr1ri3hw4yQurU0Q+ims9Dfg7egoTiQdRXdJNEb6S3Dj&#10;yjReP1jC+ol2XFvuRV9bNvLjPfBwVVxoqxpLw2W4d24ArbKjKIg4CHl8AKYbMvD61gJ6ZLE4MVAt&#10;XbqkJJ35jPvRztc2GWhi+9Zd2EGLLGasbN+xAyFezogN9MOBPXtQkMps2F2KzBAPeLo547AHc1t6&#10;NJKi3FGaF4gMbsPD3QbbdpiitCgNZsb6cHQ4gHYqsQ+Big31ZX6rwHBJHJL8HLF7iwWO+juiJiMS&#10;VUkRcLYwRWdhEvK9d+NkbTJ6qexl3o5oCDmEOr6eRuVvZOHsSg1G8REn5B3YRUvtjt68AMhcbNEW&#10;EQYZq66Atj/GD8lmushnJZfzDyzyskeZvx1ONOQwH9siltU6kY07T1sL9T7OqAv3QPa+nQgTinzE&#10;DefHo1DD9Te6uKDGxhpzRUloCPLFUWVtqSOrPSYCUQSwNcgPxbv3QkaAxayfIiVN2lsDnJSlYa4h&#10;E63RdCLeruh3Ez3U9oijwsg9WExUtKWxyjOVmcimYmcoMGsTyjKqcJHFXqQp6qFA0RAyJUOkit5v&#10;Zrn+EHecbsxlFrdFiakRRlPCkMh4kMOGXGbjwGKmjVAWtBna3CmuN555UKZginxF5mJlY8mSF2iZ&#10;YpuWNgEWeZNwcBEZV9d4E+wc7eFLVUxPiGScCYMTofV23Iei7ESqmrCs/56TVVikVUw2QW/7Nuxk&#10;24iLC4O9E7MvgRQZWqjse2j/fxYtflaDhYbRzIiRS5HQSXmXi1BUYZeVpAkPBJjwCmCl471S/hWd&#10;XwSY2xe3CgTSkQU0OzUSSryvwgytoqYNI2MDDHbJ4e/lCS0VVUzzNmHrbqgKgAVcl0/0o0NcbW5x&#10;lLb5Oq6eP4ZbG/O4dn4ec+M9ePXoBp7cW6e9XsbKfC9ePDpHdV7DtfUZNJYkoKM6Da1FsahhA716&#10;ehhTVLWhuiw8unwcp49348WDVarwab5/Fqema3Hj3AhurM3gtMjPq8O4eWESX7/ewKfP1ph9F/Gc&#10;tvzZ0yU01iSiKtkdw9UJGCKQH9yfx4ONCdQmeaOBDWmg+Cg+ur3AxlmHqYYsTFGFG0oT0VaVjLL8&#10;MBw9GsTcuwlO9tZQogXZxT/Glxa0JDMJehra8D7ojJW+akR5WMNAT48KG0oLHYK6ijjUlsbCaR+B&#10;JNxh4YeQke4HRQVF7NyxE2V58czSBK8sHd1U09pEPyQeOQgjbX0E0cYO0QE0hocg6ZA7egoSUBVs&#10;i1MNaWiMOoQYXW3IfbxQEeWFSlrkMk9bNIa6oeqoD2HdilxzU7Slh6GMjiDfeAvBVEatoxPkQV5I&#10;s9iMFDaCSntLFskM9OVFI1VTjeBqIEVpExVYg/ZqJ6YrU5BntR21hFHu4Ii2tACce96KRm9nrssR&#10;cls7TOdlIEXDFEkErdDYFO1U9xwC38H9SOM22w8dwXD8UdRsMkMuYTtTnIMhRqSCA9uRqU6VV9ZH&#10;meigMtuGuoOHCJshxqjShba7kM39yBKDNbjkM7tViUEhVFKRcYtonTMU9FCkp415tpFyZxtkbzXC&#10;CbY/+W5rAqvLjEzQN+9EuoEOhuiipvPi+H/7IYmNN4/qnacqerZV0Wljj/JNW7FLnQ1ZLCwiZlQm&#10;zyO+CD0agcNHDsPA2ASOVvuQEB2CnVu2Ii4kWOrXEFZXGsoocqeAiEqpzt9BjQUkjYU9NMSX66N1&#10;1tKVMqiBmYVkgcVhJAGu+IxULBTV4et3BIGhAVRiNWbVv3md4EswC0XmIp5XFGouAUygf4ZaOAYl&#10;HSo5C1ReVhr27d0jbVdVS4c2WlGKcXFh3B/+L0r8jjOHvZCxcy9UBMDiyvWXjw1gsCgV88PN+Jjq&#10;e2F5XLokyot7FwjgADZOT+DDV1dx78o8VmY6pB7o+9cW8JTW+Ph4Eyb7KjHTUYKC2MP4/su72GAm&#10;7qJSnhyqweuHa/jizXV888ltXFwdx52NEbygan748DxusgDcJ+SXmKk/e3YB33xwER8/OIXbq4P4&#10;7pPLOLnYhLmJUozWpaGDheL66QG8ur2I5c58nKiIQXduIJa6ZTg3U4/pxmysDsgx3VKKRtrXcFdr&#10;DDdVYoeFCVxY4TUY+nWNjDBQKcNIlYw/hgIO7N2HxbYSxHjZQk1VAxZm5mhjoxrukaEkOxiHrLch&#10;4IgtOjpz4ODAnEwLZ755C5Ii/dFcnoTTo7WoiPNFAZUkJ8QTh1yskBDggfoYb8wmJOBlcxOG8iIx&#10;kh+JlZZs1IU5o9xmD6o99mK8JglFDrtRsH87WhOPIp/KkLvZAD2xISi22YtkRTHYgmrECj6QHYO2&#10;FDqLUB/IvVwx15qP7vRgyGihK/bvQLX1fsgP7Ea57QFMFmdKM4OECrcHHEKl1R4MUK1vDiSgxc8e&#10;meYmGGPxqfdgFafyJnAbJTu3skB4oD06APnmm1G1cwemUxORoq2JzkNUWycnnOPv1C7sraoBssXZ&#10;MbTMUaOyCcVb96PK/iCOuQTjy95hjLq4I5vWN1PMIqLS5iiro8JqN3INNkPGzFpAC51K+BuZ6eer&#10;MpAgJvMfdsQUoRG9zTHq5szIekjXMkSLvys6QliEmEnrfN2lfJ+rwnWzWDTst0azkw1yaMMdjcxg&#10;Z2+H8OAgHPHxwQFb/p/aYrihAtR0tNHXUkZls6Tr2oHizEQo879WFceNhfISKiXtd/ZbdCBp00bL&#10;K7Oxa+c2SX219Q3hdugQ9ljZSr3SAkxJeQWMBFqZhSA1JRabt26GkgaLgp5Y1ztFfX+8+K8qLz7z&#10;V4DNpFlP4j3StEANQ5gywuQkx0JZRQ06xu8GBHm5u6EoN4P3laBJRRbTEyc8vZG9ez/U1Am4OGPG&#10;xRPDmKkrQA+r+pcf3sLz+2uSVf7w6QY+/+AGbl+ax31m2Jd3z+DB1RO4TZBfPyaABPnxndOE+QQ2&#10;JlrRkR0lzRFeGhGX28hCf2kMXt0/g28+v4cPn1zAidl2XDzdh7fPzuKDx+dwkjb7tLiA9/lx6eJS&#10;37+5TLiP4976BF7dmOZ+zOPYfB3ePjqDEebbhZEqnJ9rJqilONueS6WJw0hpJFYn6zDdUYT1ITnW&#10;WiuRGRBIBYzD6eYyjDXkojw1Drr8QcXQuILoYAyWZUNNTQPbzbdwP2VIDnCBhpoydDXVpTNxTA2X&#10;0HJ5wHLbNoQEOWJomPYt0RMeVDBlFRUcdrZGX20+Lk81Y4buoDjCA/E+Dgg4tA91bIijuUlojAzB&#10;YE4qId2DpkO7sdaeg0L33WhLCsBQTTSasvyQt2cb6tkI2zOiaJn3ov6wHZr8PKTDQTmGxsin/e+j&#10;/asJO8TtJGOptxCzzEFlLCz5u7dAtnsfYduLEipLnqEuKg9xv3LipRFbmcy+Mj6XwPvnqZpvuO45&#10;WQzGy5IwX5wojdoSoIhCUWRN5WWBrGe+j2FD6aPayy130+ZqI5eNfTY6FKtD1ahxs6e66iFTSRcV&#10;GiZoUDZFlSUzPJ3N14UV+Bf5MP5c0Y9SKko6c1smgSxQ1EKZ6VZUWjOeUDHymKeLtu5DNwvVMItf&#10;/i5zWucEdHq6o5qNOpqApnIbWYRhuToXmdu3oov/WaXDPukYtwQxQRqKjUIbnclQUAjy/Ki4zOGW&#10;+7azUatBmZ9V5q35NgvE0VmkUcEEDLkp0YxAzKnqVFYBkVBHAiRgEwMtFDU04OPnhaS4YJiaGWLH&#10;3gOwtHWCqcU2KKrR0tJhKdOeqxJCVR0xJlkTVjYH4O11iOtXZLGgff4Z0PeQi0XqVPtZ6RXFOkSH&#10;leiBJsDisZhuqEDXEhLgg2B/D65Xg21VA/t270CDvBjaWiwMhFWM5xaHmLrt3FGw1w7KIuP/8sc3&#10;+PL1bcw0FqM6LQJXVifw9tUlrJ0awNO7y/js9Q18+dF9PLp2EmeOtePe1eP45NVlXDo7LnVU3bp+&#10;ErcuHcP1hQFUxomLcjfgzhUxGKMe3dl+GG3JI6DTuM/3vH6+jgXC9ubpGbx9uYH1M2O0z+PYWOrC&#10;g0tT+OrVOm6eH8GHD5bx+OIoC8Ysrl8awmdPzzEH1zN7T+HkYDnWhitxmgAvt7BIFIRiqD4Vxwaq&#10;cJfZfEyehpzgI/DYvg8lsQE41VtKYPNhqGcGQzYQZydL5CeEwoT5w1hPn+qei9QAV76uhZSkOMRT&#10;XeUl4aiUhWHXrm0oq4xBX08SckvckV4aKk0TczqwF/3yAlybbMJsRTgKw9wQ5+uC5GA3tOQk4EJ1&#10;EeazEtEhS0U2FXecirzSkIzGaE/Uhh1Be1EMOmjRE3Q00GBnhe4iqp2xGvqSglHC9xfv24sMcyPU&#10;uB6gy4hCXZQLlnvLMVWXgcKdmwmBAm2mFmHTJlDvhkLm65uiIz4Q1czmeRpakDs6II8NNY/Z7VMP&#10;W9y32oYOf6oef7OexGAUbNoiDZwQUNRw30dbChHL/SmlTZ9i3i/duhPZtOU5tKqDVPCFrnLk7TDj&#10;trX5nL40t7dF0RQNTgcRy0JxOj8Df+nox5uoImQR1GxNTckqF6oYS9BX2TqiYLMp8mgrq509MRwZ&#10;ii7m9MH4AMQz51Xtt0c9f+8I7o8YKTYQFoG8rduRYroJw4VxKLbbiWoWiiF/H0ymJqEnKoDv34cC&#10;gnSQ+224eRNMNxtDnY3dfPtOuB90hR0zeTiL0c6tW2BB55SREExVFeorepIJ0XuAuSgoacHawRY+&#10;jDXhgR4IP+qH7buYMzUInLo2NAS0wtZq6kJNi0qszs8T5pi4CJiaUH3pBNS0/x3g9yOv/jeApSzN&#10;dRFgJQIs8roKlV+Pj6sKE2HMbCyU33LPLvTWV2I3M7kQDR2uW40KbKGxCa+S/SHbz8+Kw0g3Lswz&#10;cy5huasKNUn+OD7SiGOjzdJsoJcP1/Htl0/wxUe38RmVeayjnKDN49OXl3Dr4jE8uLFIy30FZ070&#10;4TLfnxp0CMMtRXhItX518yQzajSWR+SYaM3DEoF+em8Zty9OEuDT+OyDSywCE3j94LQE8PWzg3h0&#10;ZQaPrs5IWfjplWncOjeIL1+t4RuCvTpWgztrQ1hfaMftlT6sdRdgnjZ0tDwai/2l6C6Lx7XlYcjz&#10;jrIQhWE7K6i99T5UFsYiNvwIbKxtYGtjxR/bAMXZ8di7YzsB1sZUUz6tPy0wPxMTFY5gXwdUFUVg&#10;fCQHOXkBkMsTEBXhhOhIFxxgvlRnlQ4/4kbFSsN5Oo2xilhUxHqjKiUQDblxyGHWSvNwQTMVuDUj&#10;gbnVAqdrijFXEY/M/UZUzR2o8hMzqqJRZGVJKxyOUqp81WFLNCUGIJdqmqK1STrcM1MSi+ZUbwzl&#10;hEHuZots2uRUZUWUaqgjV1kViXQUuQoqVF8TdAUGoszVFg2iZ5p5vtzWGvU21ig124xfezpjzVAL&#10;w6GHcL6jAgNHg1C0bTtq7B2Rom+GKSqzmIEURdBGYqNRe9CBKroVOUqGtLWqmAx0R2t2JHIstiCf&#10;tjhPUQBsgVZa4pbDh1Dj7YZrLfX4XWs7OrdyP8UUQjUDFhk9yMQhHxEFmPXKrfajwcsD2YTpTHEy&#10;znUWYTQ+iDFgNzr8vDFKu5zB/e86GoxZWQ6aPQ6hLSIEk/Is1B4+iErLA+jw8UYpG3cS82KJ6U50&#10;uRxCUaAvssVY8oQIONBKO9PyG3EbCspKSE+Ph6Yi1TcuGjHBAdK4YjVDAwkiqaNJjFlW04Gx2RaE&#10;RR7FJlN9BAV5Q2cTXxe5ldAJKMWgHjG7SJWKqSp6vRU1YcPie8TXi+qpRqjfPa/MWwlcKf/+rO5i&#10;O1yEVRePRfEQPdQam2ihtVk8lDXh7XMIg90lXJcW1DW1MdBWClc7ZnUlTWgyBmgbUH35Wn20A/Av&#10;pfj+q0ocPkw3cffqKULWipnaHNSn+OIK8+7t9UWMM0suDDTio0tn8MPTe3j7+BqWZ3pxY20Kl1eG&#10;pQwsFPjT11fw/IEY4DGBvqpczHdX0kLX4/yxTix2C9VIw50LI7h7fRZnT3ZgZrQSHz1bpapfxbWN&#10;OTy/fRLrBPjZjXncPj+Ky7TY3390BV88X8Plk1349OEyvnu9jqvzLdynbKrxWdxiRj7XU4TZqnj0&#10;UYEvzDSgpzwBIw2ELtYP5cmhyKB10tRUhe1+2reCeCTFBmEvK/xmA11kJ4fB1/sgdjAPio6ZkcZk&#10;FLCB6jNfxER5orQ8AsfGc5ES5YRubjMowBE7txkiIsQb2ppqCPKg1c2Jkc6D1VvCxp8ahNmWHGQE&#10;HcRhcbiKhSEpwhcyfq495Agu9MrRz7xe6mmF4p07UXnQCrWJQcjfa4W2AoIRbI+eoiikm1JRNxmj&#10;wMoKwwVJWBqsog0PQ7aFIarZ+NN1tWktVVGioUaAlRBHtSrQ10FneAiyTAiItRUqdGlvuY5OPx9U&#10;7dkJGd/zBzcqOHPyDO3z5eYq9Do6S1Y0x1AfFS4OuMgiVrxJC43OTqhxsEM5rWeRhgEzrCEVVw1z&#10;yUcxkBMNmdFm5Csy2xLMQkVztBjvRF9KJIYqcqTjxSe9giDTNEYeM24ePytmMxWI8c/SdEJFFgxr&#10;tAZ6QbZjM84PyKWM22BjjyYHZ9Qwq/dRAEbyM9EeFg65jZ00rbCUebY3wh1B3N9kLQ30HA1Hs4M9&#10;6uxtsViYg6XKYiQ62sD/oB1srA5AR5xUnb+TAlXd2d4eYUFHsFt0DFYUwIixRFU67vrvACuq6WKT&#10;2SZExR6Frr4e1XsLnA7aQ1GXMG6y4O07CMV4ZmlMs1BQqrC2nq5UHLbt3CWNtVf7GWxhsaX3/g3A&#10;QuHfA/xelUUmlk4hq80Cosw4kxEDFzoAdbqmuvI8xAWLwqAAXTEmmwCL4iEGdnx5KhX/tpgK3M7H&#10;8WY3KLy6dwl///c/4vRAC4ZTQnB2oh0b84N4+2AdF+cH2PCSsDHag42FUbx5chk/fPuckI3hzFwn&#10;vnt7G9cvzOLHr57iwokB9FakUW0L8NGLi5jorcRyfzUtbjRe3DmF18/WmXtFx9UkFidr8cGDFbyi&#10;Ir95uEJr3oInzL4C4tPTDbh2ZgBfU3Vf3T6B59fn8NNHVOtjHZigVf71Z5fx6PwgTnewWFCB+2Qh&#10;mKEtPNFTJl0cu7k0BfXZMWgszoQOc5AAriQvEsW58YRwq2SdM+LC4O5kh91UofG6ePTIk+G2dwfm&#10;E0vxVUUnXpQUY74xF83yWORlxaCmPAW2B3bB1MgQUaE+KEwKRWdhAi6PNUAW6oh0f1sCHQsHNsyD&#10;VD5TIwP0V6ejtzAKLcyvq8zJLZn+KHS0QgL/rMYjh9GQEIiqIE/UpQejPpeNMjsYNX52KHKzRoWf&#10;CyZqcmmJg1EaeRBNycyKJiZIoVXOYIMrU9FHNnNSNNVYDEWsoM3KpnUs2ruLaqeALm9XtLqK47da&#10;aGJM+JeQg1jPS0CVv5s0+itdUxkyRWG9FZnP7XCTzqHSwhjj6VRf5wNodXMjeAJeA8i4ndM1OZjM&#10;j0E+oShSMUUOX8tg/uu0s0a1/yF05Sai1saR1lcJOYRXnMMqX9Xo3aEjFaHYYtaTGtoPu0uTFRbK&#10;0jEY6c3tM6tT4ZO4H6KgjCUcRVNMJEJ5P01ZnfldHQPMuJOZMah3d8NAVhR6UyJQ634IjVTkGqud&#10;KDIxRaSJOTSZewUISgRMjf+xkpom8tMS+B9vRUddGVztHaRJC2KmkQpBUBEwCUVkG0lIisLu/Tsk&#10;YJxdXbCXhUCM7FI12QJxGRNpvPPPIIvJ+iLvpqYclaaOiqGNKgRXwKtCsJUIsLLoFCPAEryS4r4D&#10;VvRii9f++pzBJn5ek47Blrk7XNp+ZXEiosP9eF+N69WRxlcLay62U5jug//xfRX+0hyIf3Uyx3fn&#10;Y6GwvjSLh7c38OIKgSqowLOmBky2luDO1WU8ur2G9cURrM71YKG3FlfOTOPRowu4ujaBsbZCXF8b&#10;Y+48gdMLI5juqsB4cx5GajKkvLt8chDzBLglIwRzzE+31idotVvwxcvztMYjuE5IN06yCHzIvE1b&#10;/Jqq/PDSJG6fHZKs9MnxGswNVeDcfCt+98VNQjuNE61Z+PrlKXz7dAlXRiuw2JCOKVrYyiQPtBfH&#10;0OKXYKBBhtrMaAzU58Fm33Zs2bYZnq52SGf+OXLYCWqq6kiJDIavuwvUaacGaqJREB2EsYhM/K+W&#10;WSCmGYiX41xhCmYGsmC7ewtyU0MRd9QXXh6u8PN0QEVmFOY7ynC8Pgf5wQ7oL41HtLsdbHdsw+4d&#10;O1lJbTDcno+mOB8UGGrjUlcR7bE3MowNUHLACi1xtI3Bzijzd0IFFb89PxKFznvQGOyBFi83zBbE&#10;otzPAQm66ij2skSFhzVS+UenUsmyqWilikbIZv6pOuLJPGnP5xWpWFZI1tZE9YEd6GXGT1PRQbqC&#10;IWbNd+K/s5B0O+1A2S4LjLPwlG0xlEY9FWw2wom8WLzk91tMj0SZkzXmZCkosbRlIdBCFpdi2rl1&#10;FsaeJF8UqGpJJ7crNtqOapt9GGYhK3G1QWvoEeRTnXMIbZ6amH5ognx1Y6Qq6koKnMXcXLtrP9e7&#10;H6UHtmCpMZ/vUUEBG2w2l2ITFo/gIHQH+GPaxx+XfMLwi9Iu3E8uwDlxmdO4UAzQNRXZ7EWaqgqy&#10;1Bkb+F2LVJVRpKSNCOZRTcKpRIjURacQ4dBg4cokZJ6OLsjPiCIAinzeEBoCJAEkQRfHXQODAuDK&#10;6KGkqgr9TSY4GhEoXVRMyXAz1EwtaKOp6CwIYhEjsYSl3c0YFB/FPK2gzPUQRoL7vwEsgBfA/geA&#10;RYF53+stjkNrcX9LZRnQZM4N8/NATorYVwWoi6mKfJ+6sO+8VVBWwVB7Mv5yLx3/ID+I/zRwBP90&#10;NwkK//Q//zNuXT4jXbbzk/IuPCLErZVp+OLzx/jmu1e4sXESv/rpU9w6f1w61evayRE8vHUGn7+9&#10;j9mBOjy+voLH99dxdqEfx7rL0C9m89Rnc53T+M33jzFWn4mWrHCMd+Zj+Xgj5ser8ez6PL79+Bqu&#10;nZ/A+qlenKQi32PmfXh5BvfWx/ERVfkKM3FNRRzqCyNwYriSit+C2dZsfPFoET+8XsXjU51Y4eOZ&#10;mlRUxx/GaH0ausXVDhozUZhGRSuJksY1m281h6G+EZXTC7XlSVAltIGeB5F61BPhgX54sTKFajb4&#10;cf9MoKQXf/KLxw8hyeiLCcTsVD5SI4/A18sR+/aaSQPfc9MjICfA4lpNgwUxaOG2BspS4LLdAu5U&#10;36MBR1CbR2fA6FDk74IK2t9L/TK0HXVBBi17soEqOhP90ZIcgNZEX7QxtvSz6LX4HUYJ4a+i0vdF&#10;+SJRRw31VKwKWv10NtQ8JV0qmpgEQFVjNe7x9kCRM60wv4/cch/z9AGk6+tjMvEoyuxtqG7KVDdl&#10;PHBxxrdHnFG0dRNqbK0wQSWWi+PNjBctYV5oD3TEH6tyMHrISepAKtltgkqCIrfdh+qDzrSxW3Gl&#10;u0o6aV6hkgrqaPvFcd8CfpdO/yMo3r8XrR7uLAgaUt4VY50LxeEidRMCrEc7zUKho482d09k6mrg&#10;Rk8F7b073QS3ZaCPzoNuGPTzRZmxsfTc66gcoGwQqFvFT5Xj6CeEdXQlTYfcmPnF2T3EiC5taTJD&#10;qYoeyqj2MWr60KNaCVssIFWiUzhIJY3w80RRchy83GwJgLqUZ6XOJcIjILG2sYSn9zurqkRHYW1v&#10;CW9fDz5WkYBVM9ssdUhJFlgcp9XgNlSUERcbhU2EXRyTFVdzELZaWGhl8e6z7A8AAP/0SURBVLqw&#10;0bwvqTvV+v1xY6kTi8+J50WOVhHns+J/58ff4oi3Jxz370FLZS5U+BuraLAQSeC+W68Yh62opIHm&#10;ej/87ngo/u/tO/GvDUH4x9uJVOCVWfzzf/lHwthMOxaG5bpyXFwZx69+8RF+98cvaXkX8ej+VXzy&#10;9hF+8YuPce7UBM4vDOH25SU+v4ELa7S4332Ip/fXsDLegOa8eAy3yHB8Uo5Ht+bx4Oo8mtKCac0b&#10;8JufnuDZvSWszjbSjp/DM3H2jnsrWJ6ux4mxahwflePHt9fwwd2ThHkaT2/OS1fqz41zRyvtcm9l&#10;PN7emsVPby/g8Uo3xooipMnw/flRWJ+pQ2dDAmqrYpAc643MxDC0lqTDUE8TKlRdd5f9mGamTE2O&#10;hNWOvRhsK0ZyRDDOdDSiMsYbVxOrAFkX/sU3Ff8QVoQz/OPHBuJQlhcDk00GsHPcz2qph6K8OGRS&#10;Kdf6StGdGYburHgURvkgK8ILGdEBsKXK9bKItcrCkOnrwnzqhUt9OZAH2KNwzw50J/lhtDYNY+1F&#10;zLehmCiNRUWED2KoENm6OpjOSkKqgTbyzEzREBaMfDsbZKqpMHNqExIDLspoc3JEBYtKPDNbufl2&#10;lO3dLQ1frKc9rWN+zjc2ksZY124xx19keXhCGOs8XZGtp4dRqlEdHUnbYTdk7raglfXEFyxIeaJh&#10;8jPVe3aj/ughTIwVoJrOpoMu4mxbOarc7FFNi17HjJ9H21lptw+1+5jhmTPLDlgiS8lIOmVsgeo7&#10;gAs1TJFCgHO4v42OVHRm//7YYFwdaUSJgyUa7OzQT/Ab9+zhd1JAqaYG+lgM1iIi8XclA0DfDfyu&#10;fQJzlenoCDyMHA1DpBLYPA0WCRUTWnUjlCmboFRpE+JU9WCgpUtQDKWGL/Kvj6cHglmoi7NSoKau&#10;RfV8p6CSihKQfXQDsbGhUFZTl8Y9Kyiqws3DCdYOdtIhHGUquM5WC2mAh5RdtXjLrBtLN+Dmav8O&#10;cjG98GeFfA+wCtuIslhEVv5bgLlIYAuFVqdb0DSEiakJclPi4WK9Hx01xTBh9BIDTEQREoouwSuK&#10;Ax8rskAO9YXj31ZD8T98zPFvsQdwsXAvFJa6m/D83mV899kLVCQHS1d0v7O+gM8I7B//9ANt9DpW&#10;58fw9SdP8fLhVSrzC3zzzQd4fHUFV2mpZ4aacWqmA7fWRjHZlI9u5pvizAAMdMmkc0V/8PIi5rtL&#10;2KAj8emHV/Hj1w9xn1CfXeiUOrA+uL/Mdc3i1oVRrJ/skpbPX5zHg7Nj6C6Kw0RzLpbGavDmwSmc&#10;Zea8fLwdH91nNr4wgsnyaIxXJKIh2R/HOgsw1VOAjvokRIe4w0BHF721hfBi7hQ5YxdtT015Mgoy&#10;I1Bfmon6ogSosOG0FaejNTcUlxLzgcZ5Vv8J/K+yMXxclIfm4gC01GbDeu82WFnu4R+rgIzYQFRS&#10;dS+ON6JfFo2GlGCk+tqilGBm0ho7sRFONBci2NEc0V4umK3OxPnWDMiPuqE6wAs1od7oFmcaKYll&#10;JrVF81F35NiI80IpYjAkEDUuDkjR00WtnzdktOR5WzYjQ0OVVlSPmVAXcicHdMT6QrbdGDFatLlc&#10;+sOo5C7MvPxco6MDlY8ZjY3rVEYC/k0Wiwe+dsjbuo2qa4yu2Fj0x4Wh188PKVraWKrNwuswD1TS&#10;HqdQheT2VGszKttuU+Rv34qBjFicbCpEBTN1mY4pimmHi3S10cPvUW6ox1x7ELEa6lRGfQJMuAhx&#10;CQEuJsBihFjN7r2oZ8ZrZe6fLkiUerzjzc1QxIadL6y/xRZ0uTqjx8UV3XusmYfVWch2YDUgA4M+&#10;vizSyZDRWRQoGyCT2xCnmZWJc2JRiSsUGSeUjCWADWmhhQKLRq+hq4coqm9NXgb/N/7/VEpxqEbY&#10;WWFhNXQ3SZcHFZ1Xyuos8IRKnb9jYLCPNNhHDIdUZvbU2boFqmISAuFTYIa3YeYPDgthe1KUzjwp&#10;7LK4Vq+w40JVxXNCjcVjAa80cutnGy0gFMePJZstBmAoKSMqIgQhB93RU12KnVs3Sy5BVSi0gFfE&#10;Aa5fQ1OfwkGAlbQQG+GK//JlKfC7VPzP7zxwvp3f7R/+8x9xbnEaG8yxJwcaUJkYhJHOKrx+egN/&#10;/Ptf4Mu3T3H11CzevLqPjz+kCv/4Kb77/hOq8Sf49U8f4Zc/foxrFybQ35CBaTGUsSAe6fGu6O3I&#10;w+XVSUxPN2FtvhnVzICXTw3hV988ZjG4g7UTXViarMEnT87g2uoAVo+3Sr3Pr6m+J8bkuMJ8PN6c&#10;gUsnCCyfu3thGFeP96NfnoVvXl1gDj6DE8zAx+oypYkN98+OYHm8jjYkRjpsJGxRXjwzWjozBX/8&#10;A7a0lXF+iA92xyjtfF9DJnwc3SGuiN9flYgcN0dcya3EeGQizrNqP2YR6kr2Q1NdEioLomBJK6mg&#10;qogiZpS57hpcm+3GZFWqdCpZeZIPEn2dYcfM3VCShhZZIswMNRDqbIOF4jgsyuOR703lst6L7G3b&#10;WTBiMMjCM5AfTmWmYtrsoX2mdY4IQ8pmE9R70OKzIbXTBp7NyUI+lTaDqifgbmVGK92kS8VUlMY5&#10;tx45iL5Ad2TwvjgftHznDqlDqC8yCA2HbLFxyJEW1ROl282RRwXuYVwYzDyKbHH6nih/zNWk4HWQ&#10;K7OtJpJpgSucnFGiq4vqzeaodnPFbF4KFpsKkGm6WboukYC0nlGiy/8g6s0N0OHrKQ08yadVllER&#10;hcUto30uVTNFkpYxGtxd0HPUFw2uDjiVdRSN7juRZmKGFic39HA9HSxIJQQpS1kLtQoCTCOEE+Jk&#10;BSVmX3/IA12QqajOgmDB9xhKM5rEeGrRs13JPF6qsgkJ6gbYJMBg41dU14WRqSkG5DLIc5KgRWst&#10;ABVDHCUF1tBEAAvlrn37JBDFRHnR+bXvwD4cpMsQWVORuVYArMniKQAW83r1NxkiJTkaqmoaUKTC&#10;KxFyBQGrjhFBFpZZAMztUFnFtYAlgAXchE/slwBYTYy/JpgKSmrYb3kAUYG+KEmLhBsdinQoioAL&#10;eCWAuc86LBya4pbrEievV2JBHOs5jE/vxODNmjsSQvgdvvn9d3jy7DYunJzGymgLqtODMdxRis8/&#10;fYY//OOv8YvvPsNN5sQ7Gwv4za++wo/fvcX337/Ft99/jK+++RDfffsWf/enb3Dr9gmM9FairSob&#10;8tyjeHLvNF4+voCTCz14Sps83ZSHDlrdLz+/j2+/eoRHNxaZqYcJvzjTBuE8M4Dntxbwi89u4hZz&#10;8Ky44NlEKU5OVEvHfk9M1aK7Nh3Trfn45SfMz6u9GC6LoDpkoi0rCONNabh1ugvD7WmIP+qFPTu2&#10;45D1bubxLBgb6cNi625Eh4thadHYYW6OpooUHHZwwEidDEME0clqDw4QQENDHfQW+GOjNABZ1luQ&#10;GuODicESpKWEQ0dbCzX58TjZW4ZJ5tacADvm+1DIU/wR6ukAbSp0W0kMso8ehpOjNYLMDHCWBW2W&#10;WT7XxgKxWsyJm4wwW5ODYz3lqAtwQ7mjJfLs9mIoKRjNgYdQyj8zXRwiUlFAb1Ik1TYM+dvMMBAX&#10;jAbm5DQ9wmFhBhntV6WLLRt5CIqVFZk1lVErJjmoq6PLg/Y01AclpmYot3ImAAYoNDJBI13AbH8q&#10;RqtjMFEWhd60UPQn+eKLSC+02lqizM4RtcyaxbTgzfZ2yN22FQs5jBJ0ZSm6+qhWs8DdmCK86eiG&#10;fPceDPA7V9vsptKyWBLgQiqiUGAxyKNExQAN9q7oCQ9BMyHP2W6KDWbpTi9n1Dg7skDsRJESLTEb&#10;rhidVUB1bVQQh6B0Ea7C/M+YICZcVByyRhbXX6lihEwxm0nYdH4fGXNwpaIGSpiLk9UNsUNDC4ra&#10;OgRYA0eDj2Chqx5bjAWw2oSU1ppFSYH7KE5qF3KUKqqoQrWjBSZcQg3dGSnMzDcTRl0CbAAl0ftr&#10;ZiL1QOvRTsclxGL3Prow5lYpwxJeJb5PAlQATOiEpRYqLBUM8R6xSK9RoaXJE/wMARfzePNS41Cb&#10;k47MhKPM0srSIA0Nob7is1yXOh8bMCdrcxvafF6bEUCdeV+Rha1LFogo1x1QVlSCwpUb5/G7P/8K&#10;v/3zb3G8pxrj5fGoSAvA6eke/PI33+Ha+nHcOdaHj/i+Dwn6L3/9FX744RN8R5B///vv8dlnzzEz&#10;04Tu3lQ01kSjpy4PZcnhuLpxDI/uncHbD65TpV/h3sYsUg7vJ5DN+P2PL/DB0wu4Kq7OvzaJtuwI&#10;3DozjJcsAl+9uYRvP72GN09PYXG6CvMjFRhsycHybDPGW7LQW3IUb+4v4eblMSx1Z2KhPhHd+SFo&#10;LwrCleN1WBgrRKifI0xNTODuZovB5nyEB7ggPNQXGSlBCPQ7KFXegsxIyAuOYrgmDr1F8Tjs5ozd&#10;eyxgvWcXhpoScakzBTI2Hg9HKnesF+qrUtBQmIqOsgSc6MpDyVEXxB3cyQyehNLEI9hmogNnq12Y&#10;ac1GTrQ7/HzdEEnrfVqcKSQ3DPEGGohmQyzeuwNnxlqYf6mCBgYo2GWJnqQI9OUdRaE41ksrW8gc&#10;2hsThvLDBMrbBa1h3qix3SMNc8w23IrmaH/0laaiOcwHuUpKVCJFVFNRS5kz65idZxkVWqLcUEfF&#10;z6ddy2Zeq/CyQkt1AAtdDJp8rTHKLF9CSMfojD4PccGAmw3ybAgxc3Mh97PR6gAKDI1wtl6GzoQA&#10;xLCxrAek4n8du4FPypvRcdgVAyHeyFJTQ5qBrqTARQqEi6CVUqmbGSXGkkIwEBEsAT4uviOLZ46x&#10;PiLF7yCGYxJYcc7pAi5CVeupqHlU20pvd5RZ2WIiIRx1HvaQqauiSlHrHcBU+EICXEC7WcmCWaak&#10;jXQNY+xVVYcCC6yGpjqOjbQiwNOZYKpAXd8QGsLCUomFTY5NjIKhiSlz77ueYyV1PeizYAWx4Il5&#10;vyra747XKhI2ZROqr4oWQgP84OnuJrk6cUhHfE4c71USo7QE7AJSPlZhBlZivhW3wspLUIsT2wnY&#10;WQAVGQVEz3WE7xH0VeagMCVGWqcyi66ypjh2rSVlYGliBl2BlJeZzxXpToTqi1Fkaio6uLEcAlms&#10;LXTUVKBw7foq/ut//0d8+eULXDs1goXaHAxVZKAtLwG3rp3B+XNzWJsZxE9ffYxndy/hd7/5Bt8T&#10;4F//+nNcWD+BqakOfPzxTRxfqMP1q0M4PtUiAVxXloIXLy7hEwL85vVVfP/1I4yWJ0nndH56c4k5&#10;ewa3rhzH6/tnCGUCzk414rMPNvDZs7P45dd3cYuA1lYcxcKUnPm6H48ujmNlvAZtsgjcWx3DRw9P&#10;4vaJVpxul0mjocYI4pdPVjDako5cWl9FRQXoUU076zMx0VeIyFAP7N1pAR9vR2zZbApZ0lEkh7mh&#10;gfAPVMQjOToQZrStdjZ2mB0pwUC4DVy2bUEaQQ/wtkUeM+6ZkVqsDFRgbaAEFZGHaJ2DsTZYg3wq&#10;2K7NBqgtSMJYYy78Pe1xiHashkp8ktGiiTY7Ql1Jsppicv7qsSaUEaj8bZvRREUaK01HmqE28vVo&#10;Cx0OYLkyC0vFuTh+NAzPKssIsD+ydTSYD9nwTc0xRZvenOiFeC1aSwJfTcWWm29BxlZTzMkSUCbO&#10;6JHogbrIg1wOoSHHB/X+9mgJ8sRIYSSVLQFFu7eh1NoSDT6H8NDJBVXisNHevSjlOuQWFqjctR+V&#10;LIIX+mrR4O/BfKyGbseDuJlbgtmIaMyX8nvR9hdQPSuc7d9ZaAV96Zhvtel+TCZHYDQtDGncx5ot&#10;plityUe57Q7U0/InELRSKm2FIpWatwVK6gRTjQqvi8lAP+Qd2IlUVTXMlqahYOduFKrooorwZovZ&#10;TQS9kAWiUFEHFUo6zO6GyFYzhCWhUWDM2LV9O6ry05ljlanIhIcgahiIXmcllJQkIUTEK25PQCVA&#10;VCSgR3w8YGW3n9AIgMWF0mh/mZOFRd5Fa52Zng4lJSqv6Cj7+ZCROGe0AFg63kuAJeXlIsZHi7HM&#10;ioRSibAK6DRo21XpDlQ0NWHMfN5Vmove3CTspCMzJbTbNA2wgwq7T88MDsab4WhkCnfe+lvsRJjF&#10;LkRv24O47btx1GQrOkOc8D//+Sh+uB4IOQu9wtkTw/jkxTV88OYhlfJLTFfLUJkQhN66Arx4uCFd&#10;qf/B3cv41e++xbMHV2mp3+LXhPjLr14gn/bw7acP8bvff4lf/eotvvnuBa5fOIbJ6hzm6VpcPj8l&#10;Dd54/nQdv/ztR3hEFe7MDMMSrfbD6+L4cS+zbw/ePLmAO8zRHzEPP799HL/5/gFWFlrQ2pSC9bUe&#10;3DjTgU8eLuGbN5fRX5GEvoo0XF1sxjyz7EBpPLNoHKriXPHBnZO0sNGoKYqAEeHV0dPFQGcuRtqy&#10;YW+5B3t27UBAgBM83K2RTJt1cP8OFCT4YaYlA10NWbAw1pFOn3OFhaLbfhd/fBVY7N6CsoIIFKb6&#10;sDAFYKQ6CReHylAT5YW2/GSc7q9GOnN1AC1YXX4MKrNCYGO9B1vY+OP2mOMS191KgHN27UQ07V1H&#10;hA9Ga2ORaKCJqiNuGC7PRPHBXSix243aI85ssCYo226Gdubga1VVWMvNgYxxIF1DHS3MxN200aKX&#10;uMBtGxK1VFCqzvWwgRRbWmEkOxZ9cWGQ7WGOzg9GfdQhNFUHQuZvhU420jIXOwwwIpXwj6+0tEBP&#10;+iGcns/B+UHmxf3M71StfALXSoubTWhanJ2w2l+DEn6fIottkO/dxexqL3U6iUNBhQqqqGGjy6el&#10;l+8+gAodc8jYoEfTknE8OxIZBjpUXyWsVuSgO8yX2VwRlfv2I9PESLK+lYqbmWG1aIlpwVmcJpmJ&#10;662tEMD7Bbv2YkYWg0RxKIrKXq0hTs2jh1xFfSo9AVbQQ4WyKQE2Ro6yHuwIllCzwqx4FlwxIYAA&#10;0Tari04pqt9+m51obMyD+dYtP3c2CRXVhQEdgTj2q8xsK54XPcUiuypQmfVMjZGUEimd0EFJVVv6&#10;jAD4HcSEl+CJEVJSbzPVUkx4MGfEidhqhaNbdyCF/3uynxtSLHYjZ68lUsy2oSUiDFfG6qUrjGR7&#10;OaDKzxuNh4+gzcETXXsPYfAAnc0BBwxZO2PY2gXDNi4YtWM7sXVDn6UreneZ45PxeFwqPYi+bQeg&#10;0FWRinpCdeP6Ofzl//lvuDjRh/qUMLRWZmB5cRC3bi5j48wCPnz+EL/66XN8SdD/hXb7q68/wpMn&#10;1/C7331NS/0xfvyRy28+w4vVY3hQnIXTtbm4uDyIK2tT+OzNbXz04S388O0LLLYVY7QwRrp/eqEb&#10;K3Nt0ul2vvjwGu5emsXty9P4xVe38fLhIpaPN+D6+SH8+vPreHxlBh8/PoPVUTnWxuvwzesLuDRZ&#10;i7JQe0xWJkrDQEdbktFfH4e28mikMDPmZh5FcXYQc3kCaosTsW2zCbZZmCKSVTie9s/H2RolVNHO&#10;okjkJR5Gelwg2uqT8YzbiNthzkagip27diEo0AMlOcHIDD+IroJwXKACV0a5o1UWh8WeCsjTmEOT&#10;w1CbHcXfMhpuzNOiMWUfcsf5pny0pB1GV144il0cMc7iUx7hjFwWk6GiFHQVx6IiwBVFe22QRWXI&#10;ErbQ0xW1wQcxFhWE0fAA5O3eit6IcLR6eaKaKil33SsND03dZIJ8VvmyTTqYleejPTKQKqWBin0W&#10;KKe6l9M6Nzg6oNnlAHrCAtDg64zjDckE4t3k+4cvO/Db/zKG6lNhKOlzQ3VDHAoJcrOtgzQHeIb5&#10;bKmrHEU7zQmzIyo3G6Ju/x6000VUius50ZJ2uFHl3V1RZemIIn1TDCUHY74sGVW6apJjKDQxxHpD&#10;EXKoaMW0wfW796LB1UmCv4I5VlwWJpcAt9nYot/GifZbFxFU9ZrDBzFMJ5fA7ydjZpRrbEIOoRcn&#10;vhMAi8u+VCgZo0LNBHnM21bMtE42+6Spg5pUO6nDigALpTQQc5qz4+HIOCQOEYlzP4vjt0KVHR32&#10;w4kOQkwMkMAkwKJnWY2ZOjElCnv4PcUhJumQjnjtZ4il3mahvMI68/0CYKHsbpYHsBIXgS4Whbbz&#10;cnTH+aF3nysattPtuDjjxvFO9FBUynIiUB3kj+bD3mhgXGjd7YQOLq177dC23x4d+1go9zui18oJ&#10;/YS538YVbZYuWHHei59yj6DXdht6CbqCPCUANYWxSI33wfJ0B5Z7atGaFYvq7KOYnWlFa3sRlpYH&#10;MHWsGW19BRjuluHFvXX88OPnUmfWL37xBX784TM+/gjf/PQBPrtxDi8Kc3ChqRBnF7pwZnEY966u&#10;MD8T9t98jlfXlzCYG4HVsQ5cOjtGKz2B+3zu1aPz+PzD61g/M4hXD5fxy29u4NqFPjy8Oo3ffXUf&#10;31F9X91ZxP31cTb6SHxwdxEf3JjHfFMypplZu8pCaLfLMNEjQy8VuVmexJwbCm8XQpoRiVZmVX9v&#10;N1gfOIAAX1cU8vt5U5Gq0iLRURCFopQj8HTci2PD+bhcHQdZoDucDzlj61ZzWnFDpCf5ozYnhgUo&#10;HyudzPmRbmhkbp3tKEVfeSKmmwvRXpCIPIKyd/tWZiwl1IR6Yr0tC9Xe1ig6ZI9cqvpIJS1umAvq&#10;wg5hSJaImrAjSNUyZkPVQxmVrDNeXAM5Dmk7DNAR7YMR5tmmIC9UWnMdYmyw6WbUm+mjJtBBGtAv&#10;LlFyLCEEQ7T4SQShnJYtWxzWUVREHR1E1fad6GVWbmbGHcmJQn/KQQKsj1JazTdvO/F//t+9mNuI&#10;QkC6JsIq3VFE211pbEE7rI3TFbksDBmoZSMv4e9Qb7sL1Ywhw8EBaNq3B8OeHhgIDpROvJdAgHoj&#10;vDFTGkvrbQS5gpo0VLLP3x0z6eHSBPxyFqdaWtJ0iy3MsEq00IrSWO02Oxs0WzHvMwvLCWU4oe0Q&#10;h9siQ6TZUjJ+rkpVVxrMkkcVFha6mKpcobgJ5eqbkUVV9mHWHGkpR0y4twScOHWNko4uFJlr4+lK&#10;YsJ9GatUaKsNpfNVqWobQYNW/ii3Y8IiI05E915dxST9oJAjOCKUnEVQQP3/BbBQYHGcV4Aspvrt&#10;st6JmfP1KJ9IRMZ8Nsq4jlpxCZ2MGBxb6MNEaTLKrfej93AETiUXYdjZD41iKmVqOBr2HUDnARd0&#10;WjqgkxD3WTqhj8rba0vlpRp37HPEryNi8L3nIXRsMcPg4UQoJPrbISMlEIN9VSihqhQHsXGx8tUX&#10;xuMXv/wYX3z7KSbm2pFRcghpMk+U5Huhtz0TT5mHP3z1GK9e3sPLl3fx+PE1PHx8FW9f3cf1oU50&#10;UY1GWgtw+lgnzi/2YuP0OH786WP86rvnWGmWoY9289alOdzm8sWHN/DZq6t4fO8MXt5fwYWTnfj6&#10;zQbuMve+IKi/+uoOfvr8pjSP+IvXG+ghwGdmG/DJ41O4OluBkYYADDeFYrirCD3yLLQWRSMthl++&#10;JRt+h2iZHW3R11CAw4774ORkDV8Pe1TJohHuexCyhHB0l8QgXYyUij6CS1N1mOfvEEE76+3tDDWC&#10;qEaLmhLrg4HqFBzjOo+1ZKI+IwB9lSmYpC1ryA7HFLNvWWIINutpwI4N/bCHHfqyg3GqNg5ZW5nf&#10;tmxmTs/AREMaCoMOoqckEfJAa5S5WtE270czIe3NjyX0PkjTU6MtNcEE92uARaLEyhLVu/chlw2u&#10;hGA06OugZv9OJCipYCDoCI4XZSBPVRUZVLhKZX3IaH9lbKytJmYYoHUeTQlFV9RhRGkTjGBXlOlt&#10;gpwF4eHtGvzmX9nY5gPR3uyGIfkuNKfzt3TwQJP1Xqz3N6IrNRRVtM1ZxptQb7cHbbaWmAkLxpP8&#10;UlxrqKOlD5A65zpCD2KKbqLIlKrKRl/HLJyjpo612kLUOzpR0ZnXVZTQTluezP0Xo6mqqeBD/l6o&#10;3rcX4ioLTar8XpqbCDC/V0o0WhhzxIAUodBVhFd0dImLpBXxtoTftYL2u5zgirHUbQG+6K/Mh7m5&#10;MRS1tCX1FZ1Ybq6OKCyKh9Em5lbmU2k0FBVYwOZgbwt7cQhHmcCrM6OKQ0MKGjhguReZVGwNQqqm&#10;JQ4Lveu4+lsLLQZvSJ1MhFjkYJF/FVW0sdliMwau16D0YhFyV3JQOZuKyu5YtC/WYGO6Bx0+UTib&#10;246bxX045hOD3j2OKGvIQOyZCtTFu6NnjzX6qLaDdgcl1e2hhe4hwN0scCNU4v+WkIq3TofRfcAZ&#10;PaWzUCiMOYxW5shf/fpz/OGPv8FcXxMBSUVPZSoVcAHf/vADfvfHr5AiO4TJ4214+9kjNFTFo6Uk&#10;HlcvncD333wgqfDvfvut1Cv9+7/7BW6eOoaWnGi0lSbi/sUpLE/J0VOThWvri/jpxw+wOtGIYdro&#10;oZpMXDo1hM/f3MAvvn+G779+gm8/fmeXxQSHO+fH8PHTVfz6u/v48cub+P7zG/jo6RlM1KXgkydL&#10;eHF1HKd7sjDW6IvKbFu0VCQzp9J2NuTC295COr1OyBFXGGhqo6EoGfEBbtjCfFjOHN1KGGOpssWp&#10;/BHL4pEcZofu5gLcbUxn5TODjYMl3F0tYW9nzT9bBQFeBLIyBudGq9BbEYP4I/swUJnMPJvJHzIR&#10;U8158HM9AK9AG6SW+NF2O2CyIhGrzN89KRFozwhHW04YOmVHke20G8NZiajwtEJdxBF0JkWgLckX&#10;3bH+SGdjLDXfgqHoIHQnBKKIlqmUABRQMfKpROI4a725OSq2mKI51AuzjVT4LcZSJhQXwa4Qx2IV&#10;jSUFHnC2xBQL6TB/kzY2yiXfIJwqSEOr5U5kGG7C9Rt1+P2/NkO+EIypvsP46qw/VuvysUB16D5i&#10;jwuDjWiPD0S5wWY02Tmh2morJiOCUKSpiU5PRwznJUvnzmpmzjtGF1LEeCId8lFWpH3XRJ+TM9Zq&#10;8pBLlSoicMUaamjauwfJasrIVTXEmD//twM76AgUUaiijAY6h3oVPUQr6WG6MANFB7ZKwyuzCHC1&#10;oi4Kqc5ZhLdIeRNKqbKVXE+xEnM1Fb03Kwn5LMbahrTNujrSaCtxOtiuxgJaZKt3HVcaVEwdA2mG&#10;kQIVPSo8BEZmZpKSiowrpggaGZkgJTkS2jpimOS7scj/3wAzMxPidwDTtqvpSMeg2y9VovJSIXJP&#10;piFuMQlN6824PN+FmSwZBnzjcCajEWMOIRiwdkeHnSvy+vJRcakMI+NFtNH7MWjlKsErTijYRQst&#10;AO6wssdJvhfJCXhoTXvtlYBj0/eh0Jzoh3NTPTi/cgL//J//E/7hH/6A3mqqSkYYJrvk+Oe//B3+&#10;4V9+ieauPExSif8V/5Wgf4v2bHH5lCZ88cUTfPLJC7x9+5gLc/Lvv6ZK3kMX811jfhzuXGZ+fnUF&#10;Z+c6sUZLvsDPfP3pXZzurUBFlAdOjzXgGz7+8Zsn+PHbp/ju01v48oMNzIuhlSNVuHdpEp+/PI9P&#10;Xqzhq48v48MHK5iozcDrm3P40493cWupjZaWuTLOEQMNORhgUZii8jvv34rclKMI8HaSTvMa6meH&#10;8Q4ZEuM9sN/OHNXMr5GBtItZUdLIqJwEXwxyn25khSBysx722R/AZmMteHs4I8jbEx3VmTjVX4TR&#10;ing0ZocgJdAeTflR0ljvifp0DNcmw+PQHoQFuLMweCPUy5n2MwW9qR5opLVMO7ALNSwgQ0WJ0mVR&#10;msK90BbhhZYQP2TpKKP8gCnKd2xio3dEEzNm7lYzNEQFo9bdGfl6VFUlVeTRdhax0jc6WGEwNRh9&#10;RbGQe9kwB6qhTEkTmcoaKKcK5LEhZrDRz+cxVtTSxu3cjFPuPngjb8TNjiqUmxggneu8fDMZX/02&#10;E+3nApGUboj+RntmWE/mSz0M+h7CRf43DZ72qGfjbKNydvL3aqWlKxAT7hN8qOqHMBJxCBOySORs&#10;NmY+1SGIWrS7qsyyClgpTUWTi5gfrIBiVU1U6Ouhbus2pNHmd1AZO+0tWXiY+bkUMZvWqxqjjtY4&#10;23QLC0I2svT1kcH3CgWuJtRiEkcmv1sxYSzjUsnnilUUsZAQgfqjYXC0tqSaKhEoAqyqh5hIP8hZ&#10;rHWMN78biaWlAzVdfaln2N3NFd4HXaCiriVZZGWqvzptdGRMKCy2WUiHcaSsLAEslnf2WTpOy+Lw&#10;HmAxsutdBuZ9NW0YGBpB1pOD8rUSRM3SbU3lYflMG3oKU5FifgCV2+0g3+uIItrjjJ2OqHLzR/1Q&#10;OWpP5KKxLwMt/N279jig24YuzYYqKxSYMLda2uDSwcPgl8LNfVboiyjBqZNPodDKhnB1bhJXzqzg&#10;yaM7+Lvf/hJr030op3Wa6qzGd99+gj/98z/h2evbePnmPj7/5mO8uX8V630deHjtFP7pn37EH//4&#10;E77++iU++vguXr25gye31zBYlYPCuEA8unMOf//Pv8D185MYqk/BRHcJHl9fxItbS+jLi8RgRQo+&#10;fH4Rv/vpFSF+it/88BjXxbDKU93SWTouLfdI+fdLWucPqcYf3DmF6fo83D7Th3/87SN8fPcEjlcn&#10;oSraHdni6gOxftiY60B5WjjSEr2RnumDzCwfhIU6o7EkCQP1qUiiHU7wPwjbA+borMqQrm1cI0ui&#10;iubiRGYEMo4GIys9Dt6etH4ZsUiL8EdmhBsWu/MxW5OGUrqWstQAdFekYrw+A4NU5orEw4jxcsBc&#10;cSHGcnPg72SJyapEQmiPQnMxNU6BDT4IJ1pKMJwbgzwzPdQ4WiFHzxAttPYjiYGsqi6o2mqBAqpC&#10;k99hyOkA2sS1gvTEGR0VUW1C1bWyxUhSOCayYlF8YDdqLA+gSlEJ5WqqSFNWQA0hKTExRsX2zTg7&#10;1YAz3MfabVQFRxcM+vlgNsFPmsWTuY0FpcsTY6e8kd9hjSMZuxFUaIdUV31CpUQwQ3C8JQtFW4xY&#10;/W1Qbs+iwbwuztDRZmeP6UoxCo6FKy8C8bpatLFUSCpjAQtNMb/r4L6dOFZ6FIlKSlROJeRTYcs0&#10;tNDh5YauCB80+tqyGKnQbitJsBcr6qBOeSuqFUykuc+zxclIJ0SZVEbhPATA5QripPAqBFhBOgwl&#10;cvBx5vHRqABUBgdBjc5ARZwLi9bZ1dkB9VV5MObvLI7BqtNxKBJsJXUNmJpbIDzEFyqqioSaQBJg&#10;MTYgKNALjnQtonNLWYu5VkwpFB1adD//DjBvqeR/C7DotZaOCxNgcU2jjPR4HM33RdWMHOc35rE0&#10;3ozo+FAUleShJyEScu9DyOPvkOfkSvGZwvHRTkyuVaN+NBUtSQHo2E/rbHv4Z3h/Bni/JV76+APx&#10;MbhsbYue2Fo0tp2HghgltEhQP3v1FB88voc3r19gdbIXg1Qyke0un13Gn//yX7BxfhX/9Jd/wJdf&#10;vMWL21fxqx+/xMdPruPa+ROSff7d77/FH/5AG/333+Orr54xT+WiJitaOrPlJ2/u0j7P4dFlfpnO&#10;Csx2lOPm+WM4TtvZlhWMh3dO4/e/+lBS4V999wTPmYM/fHwWD67M4fG1OWn64S++uIU//PQYf/fL&#10;Z7i3OozjnYX4/U8P8PWLVZzpyEPZUWekBzkiPfigdCX/+d5yZGX4ISMnFPoGWnB0sIUvgRimTT45&#10;0oyiBH/4+9gjI8YTzUWRSAk7zMYeiQJ7E2ziH+3PH1hbRwumZsbwP3wQ0UfssD5ag+U2GfIjPBHv&#10;7wo51bqnNAYzTdkIctkLEz1tBDnYIZTbij3ihqXmHLSEOaJARwG1VPTJimwMs2FWOB9AKhtixd4d&#10;6HCzw+muSoyJC1fraqOMzzXws+VU7OrtW9DKDC/bbEQArVC2Ywu6XPZjsTQFJYSmjBBWGBmhjoBU&#10;qIvzW2kSYCPID1ijJcIXK+2lWM2MxmBSKPI3i6sxWGOQ8IhDNhXcz8IYdzQl2aEmzxlR6TsRnrkP&#10;6VYmBFgZx/PT0ZkRjMJthqi32ofe4ENo4L6VKKthMM0PA6XR6IsLhsxQnD6W6q9CeFXEGTyM+Hlt&#10;nJOlocHDSipcYtqgsNat/A4T2bHI2bMFxZa7mHO9UWos7LWAXBV1zO7VzMpNHo7oiw2Whofm0Fnk&#10;KenQZehRcTX4WIXb4fsJWdvu3VgpyEQNc3k+Y4Yy3y9GYhmwgBXnJ8KV6q/AwqHOfRQnVldi5lbm&#10;ZwOC/AmxKWFWhTg/lRhq68LfJowFShw9EMd7xWQE6dKftNtCdQWs7xbepwt614n1bkDHu/HL4jVt&#10;abBIY28xOifKqJBjODHWj+rCfETFJCGvoRQp0Sx4gT5o607HzEgj5ur70B8UhvHUQAzkiQur26Bl&#10;lz06d1uifb+9dP6rDltn2mpn/EtMAv57WhxWCPNQVB0KK5ehMNOQgK78SPz6+y9wcX4W3//4LX74&#10;8jUBzkCqrxXOHh+laf5veEm4f/mrH/B3/+nPVOUv8fLiGfzpz7/GnVsb+PLTF/j9H3/Ab379NX75&#10;26/wh3/4DhdnetBUkIRJFgdxmtoffvoIX3xwF09vruLexiLm+5sx1ZiNoYKjVIo2/OE3H+F3v/wA&#10;Lx+dw9uXl/H5B5eZd88R9FF88fwcrq0N87l1/P43z/E5c7A4Oduji2P49tkKLo9WoyTcCZm0tfU5&#10;7zqU5rtKkRl7BEWyIFhZb+cfp05FdWUmdkJ/TT5KkwMRy9cHqCK1BD0rxhGLzdHICHbDkUMH4ehk&#10;A2Vldf4hhDLAB80l6VgfrsdiQzbiPO3gabUTIw2Z0rWK+pih95qx8lMBTcxNEOzlgWJW2pXmLDQf&#10;PYTeqBAqShqmG4vQRgVM11JDrrYhhqP90BXohnwzQ1TaWKKBjTDPmI14nwXSNdWottbopaWrcjkA&#10;mZYq5Pu2YbEkGfU2+1FOJailUhVLvc2qbOAGyKACVqltQj/t+VRTGsaCXDEbFIpaV3fCvxuVDnvR&#10;4yuO31Kp/Q6hLc4XN0uLcENejsE8PyRu0WPe1ECFrh7WmivRwd+owMoCwz6H0HM0CNkaqhiK82Sj&#10;S0d7uCtKtVRQqSCunGCIdBUjiBO3ZxPezj27cKEmHdlUetGLXG5mIh1uGs+MQcshaxTZ7EEmn+84&#10;RGUJOYwc0RvN3Cy+Rw2fH470RZ3vQek9eUriCv/iMi76qOLvm6esAhmhzCL0p9Ij0cR4MBIUiGhD&#10;E6jz88osjEcJSEpsCP9zTShQNdUMCKOxMRTU1OHpeRCHxZUXVJWgpsXXFZXh4ngA6SwYqrTWYuKD&#10;1NsslFdc+1f0MKvrQJpp9B5i3v/rYSTC/K6HmrfCutOh1DaW4dzyBNpqSlFXJkOIly/Ksyvo3ApR&#10;7JWKvtRqzE2NYKqFsTKjGQuHojBLOz2x/yAmCuIxPlSAycZEDIU5oMPBHi1WLrga7Iv/py0Vf58b&#10;gEnm5D6PODRVnCDAdTkYoyrcPDNHC1mGn77/HP/6lz/TGuZDFubCLBuHV7TPv/ztd3ztM/z+L3/C&#10;f/rpO7zKSMa3bwnTl69w69IS/vSPv8KvqcS//t03+Ps//wKPCGkuM14PbcyPnzzHj7/6FJ99woz8&#10;p2/xR9ru+zdPY6Q+G105IRgticF3n93BN188kE7T89kHV/H5m+v4A4FeX+6jhb6E3333ADc2xvH0&#10;3kn88bv7WGzMxOP1UXxwm6remo2iUAck+1ijrTgGA9XJOEmr7rZ3M4qLIyGTibMdKNL66MCTjaaN&#10;+aq1KB5HXHb9v2T9ZXgc6dWFjcogMzOzZTEzM7PFzMzMzCzLki0zM46ZaTzM6GHmSTKZzIST++wq&#10;5z3fd67zoy6pu6urqqv22mutB/bDSH0ae/JDeG4wgc4KP5wcTNm4bg1hYUEsWyKySwLF2tRAvHUC&#10;FwbK6M0JwcdssyqRjw1X0SfsGy/SfZ74WCNzfQwE+A62xtRlRrCrOJpsgy1UaOuwuypTpLokCzdT&#10;CoR9OhPCaRYQZcydR64ANWnlcpGZk6lYv4I2AXmhzgZqLC1oDAkkUhi2RCmBm58pINenbIFI7PWb&#10;KVglTPY/AOdOmC1+cRbPxERxcriY9nBbyubNJHuCpjrpvUpb5LiXpQS7FTkSvDVib5pjAtkeEspO&#10;H3cGYxypUebPTpZEIZJbaYGuVyYTOBkwJp5d+R2VbmZckiT2UmU1lfNXUiDBXjZ1gYBKpO7EKcKM&#10;09TuokPJ/gx5KHOENYicN50mV1uyliyjdMsKOt1tVTkeL2xaqLmKRgcLMoS5lNFYZcq55TujCaHk&#10;mpup1TpS5dpThYHzxEMXTp1Civh9hZmb7K0ZE+9bsXoFNXY2+Ms90pT37UTRlOTEor1lk9oqrIxD&#10;VhbGniAg1jXQwdfVWRLtBKaK1VDYecmSBUQEeTJz6lR5f8b/hljKNkuYVZ7NVPnu0zHO/w+IlemA&#10;T1n5KTP/X+OWhjC6MupqqKWKGHdf4n186ZWYad/WyZHGca5k7ebs1nau5u7gtIDvXHw7JzzFyxqE&#10;cHCzNzu1PWnxCKYgNIj6lK0MCUk1W1hQtcFI7NhWTh5P5RVRxX0bDGhT+oYjqtA4VF/AztI0qiP8&#10;Ob5nhLP7xnhPGPZQb526rm13YSTbhEVP79/BB09e4cd//8YPr7/CUQ8XLhwe58MPXuS5Bxd4/8lL&#10;fPLlEz797G2++/FTnr12gjg3c8qSI7l0ZA9ffPk2L758gy++eJ0XX7rBS8+e5+P37tPXnkdZhA3b&#10;xH9eE4n93IPTPHnjOp+8L6z+6YvcuriTAyOVfPn+LZHPd7l3eZyz+1sZKQ7jldsH+PTNqwwXhZHg&#10;rE2InRbVGQH0VsUyUpOIpdZKFi+bR1tbKt7udixfNJcNa1cS5u3E7o5iojwM6RUPe7kkjOuiRMID&#10;rQn0dZZMPgFbS1Mc7SxYs2oVtiYG6iSKS0PF9GQHEexghLuZLkcFwAN1caREWRMR7oGjSN8Nmzaq&#10;6yYpS66M5YaRbaQj7KPL9tp0qpN9KfGwpNJSQOhlokrFYl09kkXyJc2fR7FIwt6IYMrM9IifPlU8&#10;43RqHa2odTZjKCWObGGRQgnSWrmmJgszMqdPUxuAioVFimbOotRiCyfa0hisTxLJ60ipyNICCWxF&#10;wqZPn8Tuwhg6Q12ottCnIMCedj8Phq3duVFvz4kWR8LkuDWS4FokASlDKMv8HSl0NaLWSfY330Bn&#10;xlYup6Tyn/p97FrnIucWHy9JI23y05ZipbGpZMUyztTmkDN9gXj2xZRbGdNlZMZd/0h2xgWrUx9j&#10;p89QgV4gcrtZGDFHJGi6xgwBsCSwKZPYmZ1IwuoNKpunCYAVcBfIbykUeRovvydH7sP+lBiyF8yg&#10;N8CH+MWL1K4s3UULqS1OwdZama87UQWVsimDORYuXyoe14HZYnMmyPkVqTxV/HJKUhTrVihlXSer&#10;S6QoY49VUMpnmnNnq0t/Kq///wH8PzZWN0kGAv4ZwvAFCTF0tVWQKT64tziL/eVF9OUUscc9gzP+&#10;VRzzqeRy8T6ulx7mVFwbR4JLOWiawkmLVA6YxnDMoZi9Dvlin0yo3GJMg/jfwgAb0vZn0zCexk5H&#10;d/pFTvfpWdFt4oHGmb46thUlURbiw+3LV9g7NMIvf/s7t84eoD0jSLxsAjcuHmJbfRFjHdXiZ29z&#10;+cJxsiRYd1bm8enXwsYC4JcePsMPP38i7Po5333xIa/fPEd1fCAtZRmMtlaIL36gLhL+5KMXuXT5&#10;iLD5s3zw0Qt89uULDDUmURRoQX91GtdObef9167zkYD74/fu8eT1y1w81sPtS2OqhP78nRt8/Nol&#10;qlK8ObO7lZ+/fJ69TakUyvfz5IdWJXqQGe5IXUoAkW7W6oOysjOkICsKS93NBLq5kCqZu0Msgo+1&#10;eMKiRPbWJ7CnPRtz/fUqcDeI17QUNl0wfzbawlyJob6SYNI421NMTYyHWkI2OdiDI4NNVCZ7ob95&#10;vgSNPps2LFeZXgkepdVxRNRArEjQ9mgP6mS/omgfivztKXXUI9fJlCo7a5HFmygS4BaIzyzesJJq&#10;EyPxqBNJnDSdbLn2vigv+sSKJInnTZXXlXL8DvGSpSb6AoIplK8UCWltRqOTGSOiJHZVhUpmNqXB&#10;1ZradesFZBNIku+Vrl/GsSoJoswY2oO9SFHuifjCkpkbedzpwOHq9bgrs4IUcJSkMF6dSYaDAdui&#10;AukJdmesMIp8nRU0Lp3LCRs7KjRni9ydRrkyR3fSLAGWAkoNdka60eVlI9e1jgYbS6Jmz+P9pEIe&#10;ZWWzuziZapHxOZJI28TbFU5dTO2WjZIANEkX6Vsk19qyahmj+ZGETFOKAcwTbzydNElQhQKOImHJ&#10;aGHiXTHBcs9WiDdfz1CEPGc5b8KCuZRs9cVX7I4ykENtWVYApzmVOWIJvDyVWs+LUWYeLVuwmCLX&#10;MGojlQLua9AUezVZQKkAeLICYoVR5bqnKAXwlGmI8tlTACuDPeSY02ao83VVLyyvlUazOTNnUJuf&#10;iqOpKXbu5uzZ1c54RS5jxm7s1PNlv0kI54LLOVU6zsWu45ytFBB3n+RM1gAHzXM4YpLIEdN4TloV&#10;cNy2kh0mUXTo2FNmY0XWSALlh4qoV1an3CDg1XegWwDcJ4lR4/BQI6MC4JY4b158fIOzxw5x6tAe&#10;zox3M6wMPJBseu36Ce5cOcy2mhweP7zK6X3baZMg2FdTzMsioS+e3sWBgQbefe0277zyiIfNzZxp&#10;LKO7TORpby27+uu4d/MUzz68xO3758RLv8Rnn7/OW2894P2PX+Cl5wWQAozGrK2M95Qz3JzLg6sH&#10;+P7Ll/n0vVvcv7ZLmHiMV549ri4M/v2H97i6r5MDbYX8+dtXuHe0k+Z4AUmUB7VJboQJa3Tkxsvx&#10;Epk+UzzQLGW9VU901ywhNTCAI131tImyMFg1n+GGEp69vJ0njw9QlReOs6MlpkYihQ02SLZ+mqkT&#10;gtzZ3ZTHsdYCsv3t8BLgt4qkVnx2jKcBvsEmZBf7Ui5sbG2ph8661eyrz6cp0kGk53qaQpzU6pn1&#10;SaGkGmqTqb2WfH1tCpV5t8KiGdOmqdUwqrVWUyoKQQFchIBYWexLGZaYuGim+MwJ4l0nUKoxiTZ7&#10;ExoD7WlwMqfRxpQa3XV0BfuS42hIV7w7DR66lK1ZTPPK1dStW0eiBH6VJKf+OH+OJEcwKEGf42qu&#10;StxsAWGDjzHVde74C+Mp596dHU53QRy1EZ682d7KXWGSYm8LtTuoQACltDIXyVYqW7mGMsBCWaJl&#10;jroc6bHGTEkmBrRsWk+G5mS2Tp7BjYAojopl6Ij3ocF0I9fLMvm0uZfmhavVUVYZSqOU/C2Q4/WK&#10;5+vP9sdPGDF54iK1e0lJXIUinfPkb5eLNa3uNiQJmEaSwyiVpJckoKz3cSU9zFsU02q1z1eZJqjO&#10;2xXGdrO3RU9HWy36rjxPP2NL2H6Bz0t7WKlOBxT/KvuqABbfrNTWmqSsmySbMrlBGeP8/wBYmW00&#10;TTyv7KMO/NBQJ8HUVeZL7Jirr72dbdmXXshu20h26Hux28CTA0bBwrApXK48xK0DYgdHjnCx/xCH&#10;g6oY3xDEXu1Axtb7sVt/K3tNYtlvkcQhx1gGIuOpq8ukThJyx1pj9tkmcT2+m+3WQXTqWKHx3Xef&#10;c7RZvJ34lv2jXbzw0kORzJWc2NnNzqp4WoVFHt19RljzJOdP7eXYaCd1qbGErV3OwbZqPvn2Q77/&#10;+VMundrNSHMRbz++IxdZTXdaDGPNxexsKuXQQAuH9/SpC4V/8ukrIrNfVUH81tv3efP95/j6q3fZ&#10;11FKpYB451Ad5/Z1cWJPK1eO9fLuixcEwPv56sldtUX6LfHDLz46zuPzO9hbmyEM/AKvPTNGe7In&#10;reKn6xPciPOzId7Tll3NpSxfosxEmYCHixlZCT7kRAWTH+JGZ0EU5huWMiRJ6bW7h/jinTPqoJMQ&#10;X3eshH31xKfOnzuLaeIvk0I92V6XwSFJLPkis2P8LemT73VUx5CVaU9umQ8JeT6Y2G9CX3e1KABv&#10;mhP9KQ+xpS7Wj8oQF+pTA0m00CN26jTyVq4if8Va8XuzqZwwlcwpmsSLX20QSZ0zZxrpc8Q3erkx&#10;GhFEq3jmbGG9TJHTJcsX02ZnTHe8J1XOyvtzyJ07nTGR/Xnr15Omq0O1JKBaZ0uqly0WhpxA5cL5&#10;NDnZUCPBVRNiR64ksUpTbQGkGz1mdpQuWsfxOgkckWjB4vdyli7hYEUGw5WxjFYkUq29mv4wd7K0&#10;VlGqZ0TRhCmyCXgniOTVmEv5pNnkiFpQ1nAai/FnJC2AvCXz1MaoYmGmUPm9CfJZs7UJ1Q76tIt8&#10;v19XxYOEFDoWLREPP43sSUo32SQVoENidRrEn/tIAkuasIAMuT8KgLPlGNXLVjMU7q8O7lCWP+0J&#10;9FQ/azQzoDXcB1tlDLocR2HJSSK3NQS8DjbWmJoYM22GMKV49Lni2fuSsjiXGMk3JbU8X9rMnDni&#10;kYXZJwh4J8s+CqAnKd5XfLDSD6ww8ERh3UkivRUQqzJbAKyANUAphVudryZ95fXEaVNpSIhmp4WD&#10;eFtnxg1c2G3kxn6zYA6ZxXHSp5TTuX2cbxvlaHSJfB7LYaMo2TeMk05FPOPfwFGHFK5E13AqpIId&#10;9hEMG7gxYuTBLrsgDlomcCGwm8sJ2zkWkIvGf4Frx3bRkxrErsYqfv31F64eOcBHH77DvrYyuRgv&#10;rpw6wP37Nzh+SFky9CT76srpE+9yZayPNz58nWdfuc+rr9zhyEA9b7/1iPceXOXe+QNcObGDRpE7&#10;ffER7KrJ5xMB7Zefv8ZHn7ykgvjd9x7x1rvPCtO+xY1TYxT4WXKov4qDI/Xs7hbZdXmMc7taODHW&#10;zAtKGdrLO3nh7mE+fOsypzsKRDnE8cajk9w/2sVwXjAdaV7UxrhSnhZItLsle1pK0FovGVkk1arV&#10;y0iJdiXIx4m0cC+6SuNxFHaszQxnb0++yPR21q9ZyowZs/H1sJEHoouxvg6bVqwkM8Sd7uIYDjRm&#10;keBkiIPxRsa7q6jL8yc60IrpSrBMna4+wI0bVxAlErI+zufphIdYH0oCnaiK9ydw4WyV9QrXriJv&#10;hgKwpcJg08lV6l95OtNgZUT24pl0yDX2JkeSN3cqvX4S0P5eVFkrktuIKpFndQ465M6ZR74ohLG4&#10;QOo3rqRo4gTqrW0o2LSG7gA3iubOoXzufEqXLqTZ1YayTavpinKk1tqYRi97MuzteHNwjN1eXnye&#10;6MbDDG+iRb4WbtrEwdosegrDyNi0Qi3d0xXkQNbCuXJeOwoV8MpvKBXGLdNYKT57psrI+XKfj9Zn&#10;kbJIqVw5gWoBb+HkKWrp2yzl9wmAK8316HV3JlWAoLB5qaYijRcKOBcJgJ8y7HhMAOXOVvgqNkJj&#10;vnjjKWqp3LRJGhzIjFYrfCRJMlNa2pVEUb58Bf2JYRTIvVko+yhdQhripTUmT8DW3BALPV319eTZ&#10;szDetIGj+cX8NLCby1kleG3ajM26TeqSnmqZG2UO7v8BeJ4ws/hgpYqGAlqlksek6cqSLQqAlX7j&#10;ieiJytjWmI+OPPOn1mkCLi6W9CeEscPIgf3mnuwxdmWXoRM79JzZaeDK+BY3dqx3Y8zMjzFLL447&#10;ZnHUNJWDJqGc8iziXGQv2xxjOOwexSGPFPZah7DXKZweQy/GTP0YN5FjmiVxNqCXW1XH0PirAPid&#10;V59jT2U2XWmRPPfgJkd3bOPtF1/g8umDNKaFsmegkfsCyqPHdvPk09fZ2VKmdm3cPrmLz3/4jCef&#10;vc/jZ29xfLSfNwXAl4+NcH3nAMeHWqlNCGI0NYJzDaV8/dnb/Pj9x3z8yVvq5If3nzzHkw9f5NWX&#10;b/PK/TNsL0sQKezNiR2tHNxRz4WDbXzx5g1ObW8UNh7kg5cvybH7uXtmG6c68tlRn8bzV8a5frCd&#10;vcIYPRm+VIQ7iD8OICXYnn0tBXhYG7By2TJM16wmOyUUHfGCyeKBldK5nhY6dJUkcTQjmEvRW1ms&#10;qTx8TWzFHzpKoG9cvYIgF2cqYoPY35DN3ppUQoSd7ZQC5dlh5IbaEuup9BdPZd7ylWzU0SLQx5mC&#10;KF9Gi6PI8zehWRJjfXKgJCc7fCX44yeK1BSQ5EoQVy5YTpexCSeqcikXKZwuAdQf5S9S05d0vY3U&#10;2lrRFR1ISZAnWQKQfJHXlWuWU7N6PRVbNtEf7ESZKKFyCfD2DesYjPWm1duBJg8HihcuonLxYuot&#10;Rd4vWkjFjKkCYAfy16yiNcgH//mSANZspGPebP7ua8uXfubETNagytyA0z1ljIpCaTTQEb8ZQ8X8&#10;pWTPnE2xzhaKJ0yUbTLFIo2LNWZI4hB5Ln70eF0WHSHeKjCLJNirxLPmS0Anr1pBvZMDGXKdTU4W&#10;NMkxFa+cPEHUgdzvfJGu2RqiQpRx3KJ2Don1yRG5GyCMmyD3I138qbL/oJ8LfX6u5G1cR0eQF/vL&#10;02g21aJ/qwdtkYHka2thv2YFqyU5Ghto4+FkS7S/N6a6WzASWR621ZP7Q228WF7OezlNfFS1gzki&#10;lZWkq05IkMQ9QRLOJJHsyjRDTWUa4ozpaM4SL60wsMhopda0AmYFvNrr19BenMJaSZAack+UKh7L&#10;li8hLzMSFyWpWLiz09ydfSbeAmI/Dph4iYQWFhU5PbbFkyOe4eywc2K3sT8nbZPZr+vPHi0POs08&#10;KPLypNzUnEFTa3a6BzDgvpV2O086Da0Z0LNjj0Uwp90LuZSxA43PvviYu9cv05IqDyzOjzdfvM9H&#10;T95mT3cndy4cYrwhl47CRG5fP8WVM4f5+LM3acmNIdVsHUdGWnj5bfGzX33Gtz9/x4fvvc3R3UPq&#10;CK09NRUMFaZTk7GVY7u6OSPbe+8+5tjJnVy7dpRnHz8jAH7Mk09e5s7Vo3z5yYucP9hLXbSHML9I&#10;8TevcXxnHft7y3jl1jEuH+7nbfHKL9zcw/7thXzw3lVGm8Rjt2RwbKicoVxhegFwWajIxK32JAj7&#10;batKIdrLgkodQx46+BDqLEG61ZUITxs6yxNJD3QRr57L5wEO/Emy5V0LL3I3bMHNTItENyu16J27&#10;tWTUshxOdxYzJiwcYWNAfkogVal+NGaEkB3hgpuzNS62ZiTHeeBlb0h5XAA9iueNcxAvHqbul2i5&#10;heB5cygw0qLay1YYcR0N4k+bzAwZFO9f7mzIWGIEtf6u1JjrciQugorNWtTJ5zUCylQBWpmuLhUS&#10;6M0bl7KjJIzyLStV1iqTbTzEi4Mi67elB1NqqEPBTGFMAXCXtRUpApbaVcsZEHtRtnQZDQF++M6f&#10;S7WVJccNNvNfee4fuOqQtXiumgDOjdRQ42LKB1UNvFvRTNdKPYrnL6NopTD0JE0B7RQKBZwVc2bR&#10;pG9EqzDm0ZY86iyNyZqqMLCwq/juJgFOnqiYKFEHDca6DMYF0bBlo+qzUyXoK+VYyggyhcGVwR/F&#10;y5YznhNNypzFBAvzJkydqCqWAbFDO6IDVLkcJuBpEkVUqreONic7AbAbLW72VKxbj+vaNdhYGFOS&#10;EYelnG/pkgXMExu0bs1KErb6EG5hzue1nfxn9Cxl4iEV8GpKslHm9SoVOyZMmsQkub/qfOEF4n2n&#10;CyMrjWGKlxZ/rCyBonzHRHcjAzUlmMuzVF6r/b/yW9JFaWprbUB7wSLarV1oMbAX0NnTZWRPt0jp&#10;7XoejOv6cNw2lpMBeew3iWTnJh/GtH05YBzBflMfarT0KMsPp6Evld4sf6pFTdVYGNEe6EpHVgRF&#10;Nk60i6Q+6hjOLutgND748Akff/4Z3aVZVIe7cXL3CD/+8WcVwPs6m2nLiKY9I4KXH98SJm7l+IEh&#10;GiRL1ihD/8TfPbx9gR9/+4lPvvqYn3/7I6f2bufl52/wxtsv0iWBnxHsIZK4h6HOSlKyXegfquCr&#10;L1/l66/f5oMPX+H1V+/w+O45fvjpfV56eJp2Yc+unHDxuad556WL3Dq3g+Yi8QnCyvdFRjc0xzMo&#10;P+7OhSHOjdXTJsD9+s0rHKhLpl2kYFWEA37mG3Ex20BzbiQ50V7UrFwPnols1zKgMCOUyqIQWkpj&#10;yPF04APxK7+LT/q3hQf/sPHhWVMbHrm48lXAVtzFG61bv5LG7BhO91bSnRmqLi7eWR5HcawrnYVR&#10;bHXUw0yC0lx/HVGhNiybM5kWuV8tca40JvtQGu9ItSSWNJFWKYb6lPnYUOHvQIXCTMuX0+7qQpGD&#10;GW1RHjSJxK3QX8/n2ZV8X95CrTCK0vhUJkqhNdSXzBULqRZm25nsT5nNZtIEmKVz59FuZUKn+OwY&#10;sQkDOaEiQ0OoFn/ZbW5Gwby56pS9qnVLuVSZyQuJKbS6u+Ehcl5ZzuRYqCtk+POyvT5xK1ewpyRa&#10;rEIOeQLsK6np4rlsaVywTL6/gVxh8oLJE9WurIZVK+m2saFw3mLG4v0otFhHofjtXgsLqtetpUqY&#10;vsRgC+6yb5KAuc/LgWqdtXQIAysAThZZWzlpshxPAfAEAeckWmxN6BW1kywMHzZRkyhRLLkrlrA7&#10;O4msGU+7zCpXr6bBV+6pmSkV4m2b5HzJE5+O9DKbrkl0TCDaYheU0jUKuFYsmU9idBCLly0WmzMT&#10;i1UC9HVbWDpvOROEUTWni0wW9lXkr5W1NQZG5qrlmqrUrxL/PmXmLHUftaSNHC/M14mOikw57iLx&#10;2FPkcwG2PAdvJxsifZVi7xroCQO3WbtSJzK6zsRONmtaTMUTmwVwWDuYY27xHAnLZ79luoBXrJ+W&#10;jUhkZzr17GnQtqUpKYTB3fG0ZQXSHRpGq5UFzXY2dAXLc/cOocIvimYbAbS5PRpffPsdX//4M9dP&#10;HWQkXRlov5UHl49z4fAerp07TW9RujCJPxdPHeHHv3zP/m0tFIoPK7HdwsHGQk7u28bNq2f4/tcf&#10;+eLbL7n34DqXzx3hp9++F3A+Uufb7uqqZLi3gvyyUL765j0+/+J18cBv8tnn78o5DvDC4yv8+PP7&#10;vProDAcHqhlMDWBfUw7vv36dzz58li8+fMz2thKG29I5e6yTZ/a1c2FvK0f6S+gvj+HDF8/xYG8L&#10;7cIwddFO+Ii0stVfQ2uR/FDJ6MqwNKwi+ZtJAMdFjtaJvB2pSuNBoB//8AnnP3beAmAX/i03/RNj&#10;K/7i7sf3LiGc2mJDtbsDnaI49jfkUZ/gS1NmMO0F0RQq86hj3XHQV4JFvK9IWFPJyAtETu+szqYn&#10;xY/SSGHTTD9y3Y0InzoZL9kvXXsDaUtnq11ElbPm0RPtTn92BKU25iSKb9slDPKPig4+z6ylTan+&#10;KKohcYYwlY0JeRuWMRopzB7hSv6GVRSvXkWOeLThUGGk9auIXbySwUxJVL4BtJtZ07R6pTrOWBk6&#10;2aK9hot5GdxPzyLHxIi4tUupXLWYPWHOkOLAPSttguYuYFdtFA0ixasFcBWiQso2SwKR71evX0+i&#10;JI/i2TPoES/bbqJP+sRJ9FjpsluYIVz8pwKispXL2Z0YR6OhpXg+B1rMXSiztaDGWoecGZPotRKl&#10;MmUKSeJ/KyZJMhDWUwCsgHow2p8+URLKSLFQAW+0HH88Wfzt5jXq/VJavnuCfWgOdBc/bcjJtED2&#10;bDGgeMZMEkTqNoZ5qVNAlT5dpcrjRgFyqqialUo/73QB2wKRu4o/njKZSQLMSVOV/t0ZTJg6hXki&#10;mV2cnZg3f6E67XCG3IuJcp3KaC1NpY1Dzu3pZK2OyJungFYShFJra9KMhcwWf50juJk9S96fMo2N&#10;8+fTbOEkqsORBlNnAbATTQLkfnN/xs3E60YmqcUZEt186fNOpHqVPuWbN1GrvZmajdpiNVxp8Dam&#10;UluHBnsnWuzs5L5ZMWJpw15PFwr8g0iw9yRfzxqNL//4R34TH/zVlx+zrziJOgnMJ28+4sGda7z6&#10;3ENOj/VSFe1DXU4Cr7/3Ent3tNGa5Ee9w2ZaYt0YH25mpKmUh1dO8/nXH4unfV1AeZiXXnrEt+J3&#10;d0o2zxRJW5gZQGNrEV999xFffPk6X3zxFk/ef5FLZ/fx9tsPuXZ0O51ZkeJvxzm9rY7KUAceXFCm&#10;K97mh69f453nLnB4rIGbx/v56q3bPLq6l0Fh3a6Crdw+NcjxvmIGBCydaV5kiTcME2+qLOE5UptO&#10;m6k+vxu7809DN/7m4MHbPr48iQznH3ID/2vhxn+tZDPzlP/9wDZQgBzAl9ZefOsUyJPkJDrSQxkp&#10;jqYyQm5kSSxNohDqRKpmhdjhKgGsLPztE2CPnjKiKtKfHRWxch1+NKT4CwsHkrNwMeESVCEigwsl&#10;kMu011IgfqkvNoyR0hSytZSV+JVuFE1yJcB2G5hx1EGk05bNdPu7kLZYvKanHZ1xodTrbxa5uIzi&#10;pYtFPk8gX3zksI8j/VrruVhaymh8PO/XdXAvMo3KqXPEq05UhyR22xhSvGkZbSKRgzavo0hkf40k&#10;ubM+VhDjxKk1i4let4bd7ZmUBgtreMoz2yjqw1SP6tlKN9RmCjauEZY0F/WwVPytJuVzF3GyLE28&#10;9EKS5shv27iBWn09spTJ+lPn8mJcDt909lNlY0b+6qWqBG4XMKfPU0rQThUAz1PrUStJJk1+905J&#10;lHW62qotUFaJaHCwojvQU5XRWSK5G+S6x6vySZDE0yee+EKyK3vWrqbfSJdGV1tSvdyYJIyugMtE&#10;X5fUhCAWLJqv9tNOFqUyfaGAUyTzlOmzRPbORRkSqcjiWfMWYCUqbNaspyw7UWzADLEH+oa6uLop&#10;K+NrEOghCU2U2AylkJzIeGVG04w58+T7U/FzdxTr9LQLSUMswRJJKFXCjg2mch9NHak3dZLNniIh&#10;hCpzJ4aywygpDiKpPoEqIcjx8iyOtEdwtCOGU90xnB0RyzaaxehIGq07MoS0Srl+opCrZ0t59lYJ&#10;OzpjiTe3ZSw2A43XXn6Ztz/4kPc/+ZDTHaW0Rzpz7/xxXnnuERePH+bh+SMShKHs76rmvTce0pWs&#10;dG1spt96PaPiS559cIln751jb28T547t5ft//JHX33qe525d45c/f8OhnnLyJMvXlkXTUJLA3Vun&#10;+faH9/j5p4/UfuHXXrzOH//8KXvbK9nTWcXDa4d57fE5utKDONCcx0fv3uXdV6/yyv2TPLp+hGev&#10;7OHcnib+8PXz3Dk9SFtOEOeFfR9f3M5wtj9dGV7EexjjYLSB4rhg9nWX0eJnx/dWTvxVZMxfJSv+&#10;R0CLvTf/tfEAS5GQCoAFvP81D+Y/lsHyOpS/2njzR3tX3ggOZlwC63B9EkUBhnSJxMwItmVbjQAk&#10;yRtrOY+Bng6+Io03rVzJaF0aHQmO1Ehy68yLIs9B/OiMeWQs0SLL0ZZKLxN1AH+dyNudWdGULFsq&#10;HnUykSID88Ur5gogFcmbJJKxfLn4VfHDzXE+tIqSKdRZTaXsU7NmHcXCIIqkbNXdwrCbDS3zpnNC&#10;gnt/WhrHAsJ5GJzO0DpdCXwBjb4B54uzBByrKfW3ocjdnnJTK/lsKre8hIG3OrNv6SKyrIzY11tM&#10;Y6IveZtWUrlllQrOXhcLGj1sKJbEkT9tilzn0xlEO4X5e4OdKVg0lypjPXVebtbkSVQtXMR2YavL&#10;Qa68VpzLhaICilZpsVvY6FxMCknTFpGuMU8AvFydpKB44LK164VAEiiaNldl25x1qxmIDiR6yiTV&#10;LyuTF3amx5C+ZTkZG5fT6mTKnmAb1VOXyut6Kz3ctZ6WMnK2syXQy53pM6YK0ATQAqhJs+cyQwGw&#10;UshdHb+sgG8as+ctxM7JirmSXBUZPUlYVwH8UmHt6LhwVq9YTGKYj/jqaGZNfzp2eqKAeIIcV5HY&#10;K1aLzSnIItDVCSP9LSyWxLpSfn+hoTmVeiLzlQobokJKLXxI3GRIqac1B4/X0Xy4gPEL1TT1p1HT&#10;lMGle03cfambhy80c/d+FQeu1VBzvJj6I1lcvlbC1UuFXHmmkFuX07l6RKxNYxw39peg8errL/Pi&#10;889y7+ozHO2tZ3tqGNvLC7l55jivvviYx9cv0JsTI3LRi3cPV3PGT5u+OE/GnU3oE2Y4s62dl995&#10;xN2bJyWgA3n20TX+9J/fee7uM9y4cZyxgVJyY1x4dPMYe3qqOTTezQ3Z9723H3Hj9hl+/PFDXn34&#10;jAS8P9dP7pLPjqmrG14aqqExyp1XH5zmwycPeP7+CZ6/vo+//OltHj0zRl9ZLO++cIFDHblsb0rj&#10;zplhdhSE0J3kQqq3GW6WxpQkx7CjJY8ckfzPC6v93caTP1o485OBDf9WgGspQLYUEIv//a+5sLF5&#10;gABZ2QLB3I//mPnwQ0Aob1eks686icpIR4rivEn0tuZYfzn5EU4snamprtrg62hOWpA7++tSaI62&#10;oynVjdYsf/LtDKnbsoWCLdokW+qTtHIJLdaGkj1DKRMmUuRplnjESAFmvkhGZW5v3vSplOhqqZPz&#10;u2wt6coPId94E4WLF1AvAK8TOVsi0i5PJPdIcAB1c2cxpC/sF+ZPq6srKdNmUj5pDtWTZwirT+ao&#10;2ICr1Vk0WhlSH+ZIqjJ4f/J8iqct5F6sD/hZMb5yM3WRvuzvzaUlwYdqO3Ma7CwpFV/dIrK+wdVO&#10;7X8tmjRL2HcGFUuXcqgqiXLdVVRv2UTanJlkym/I0pjKwdAQDrRVclbk/kvi3feFBzHq5cP3hU38&#10;s3M/DeutidGYRfmExWqpHCVhdbjZMhQbLP56otpivjMpgjjxrfECKqVle8jPke4AF3JWLCVHlE67&#10;yPuTYmVy5s2hSNiy2kgHm6ma+Ht44GxlqTZIaUwXeSxsq5bLEasxfcFitRV5stKSLJ/PW7gAG0c7&#10;lstvnCzMqanIa0kWmgJMCzmG1ppllAtwE8M8hNk11GIAGppTn4JXmH7W7OkUZ6ZioqsjcnwKq1et&#10;UJO5rakZNR6enMjPZ7t3ELU2TsQYO4vyMRBl6ciuQyWMHknm8ulEnjkUQWGqK711qRysiGQ83Yr9&#10;OxNpPJRF2XgSuw/EcuNwKLf2itLcG6X+fXhQEvSREG4ddEPj40+f8OY7r/Lppx9x8+xBhnOiaEsM&#10;EO+bwQfvv8tbr71Ab2Y4eZJp2xMtGC2N4PhoE4cz/DmW7MYze3t4+Oodrt04wv7hGmE9X+7dOcPt&#10;m0cZ6a/k5oND5Ce4cv7YDvYPNHL70iE+++w1hpuLuXHtGA+fv8ZjYeW3BcTvvnSDTz59kWunt/Po&#10;yACdUa4cFgB++/nLAuCjvPboKN9/8wKfvnFZJEY9Z8ZaGMzfypmd9Wq9rL1ybQMprhRJkM6fromR&#10;zjphyhTaM6N519WLvzn6CKt68HfxD1i5P90s5H9zYWMVwP7/24SNzQLk/VD+4hXE6wWxIosTKYtw&#10;pjxJFEhuEod7iskWmb9l2TIszAzxtdMnJ9RNXa2hPsqG9pwAynwtyJ47kxJ52HnrlhOvtYbO6CDa&#10;w3zJFYatl8CsmjyFbAmIiP8BOEcCtkJYJVmyeK7IvtH4UIoc9dVVC4vFn9UJWzdraamjlupWL2fI&#10;w1XtRtoZ5EZTgMfTyf/yukKCsHbSFEpF6uYtnklfkA0l4rEGxVaErltBtMZMkaRa3Iix46/mWuwR&#10;vz2irLlcF8tgog/7tgaRK4yjsHzjZgG3gQGFiueWa8yeNpVjAp7uUDmfJIhCeS9Tgj9DEooycWIw&#10;0E9dufCc3mZO6m4gx0KPw/6SLIvq+amog35be7EUk+S6l1A4YTrpwto98cE06GuJfNZkr/jgAlEe&#10;ShlepaZ1ja0xB2rFN4raaQuQ3+tiLXI7in57URjKfdDTJVdrM9U+Hhgpk/rlPQ3xrRNnzxSWVFqQ&#10;Z6prE02dv0zAPF1eT2HD5g2YWRsza65SekeT6epMIg0Wyj030jPA28GSlrJMPB2VulgaTBB/O0WZ&#10;ADFJQC4gVt5LDQ8gOkBZakXO979tgvyWWfK800yMGA8Lok/sWpebF6VO/oQbWFG91ZvhugguHkgR&#10;MIZzf38EN3ZlUR7sR7WJI70m1nS3JdEmLLtrdyxXxgO4NebCre3u3Njuw41BX261OXGr2ZFb7R5o&#10;fPT2a3z39ad8/eP3fPntZ+xvzeNAdTwdaWGcOzgmoLnK3vp86hMCGBEP+8FnH/Hc/Su8fm2vgCuD&#10;gwN1vPn289y/fZo71w/Q05pJVW4wXY3pHD/cw3MvnqMizZ8zh8c4ONTIxZOjvPDcTR7eOc/BPb1c&#10;vXqYFx5fUIdhPhJGfvHxJe5d3M9PHz/PyYEqYTN3bp4a5fXnz3HxSBcfvnmFS0e6+ej1y/z0zUuq&#10;hL51qFOtmTVeFMZQmgcVkW64SgBsXCnSLiuE89W5/O7ux7/tvPjZyplvxJv819ZT5LLifxUQuwvr&#10;+jxlYHULFAB78V9TYWc7V96VpLazOpHcQAcihCkaM+M42llEaoAVjuKB3R2t1LHRWSEuDOQF05bm&#10;Tn1mINkG60T6aVI1QZNqW31a4gPpig0kU7xWsbzfIj5K6S/NFkkaLgBWpGO11nLyVi8hc/lKBhL8&#10;qBEPnLlEZJx8R2nIaF82nybxu3kijbsdzKlevoKWtVrsjAmkWvyq0hiUKZ/VShDVCthLBCiF65fT&#10;G+ZCg4c17QmhOAvQ0oRFW6xMuBTswK+mKzkQacVYRza1SSLX3Y3oE/+pXI/SXdRtJh5WVEKx9haa&#10;5Dv9vlYcqkwUZjGmYonIatlPGWxRvXAFr+WVMRom92DpSk6vWs0dpRZ1YhBHg0L4NruRByFJ9IX6&#10;kbt8uVzbVPkdUygUnzpWFEO2sNywkwud4s8VDxwxcyrNzlb0yn0byo6iM8ybYkNRIoZb2BaoDOYX&#10;eyIMOxAZQIuXJ2FLVqogmqgMuBBATpgpIFb7cGerKwtqzBSwCsAMxNuaWZmjqUhsAeS06TOZLt9Z&#10;KoyvrbUFD1FvzYXJaK1dpR7vaeXJucLgyoLgisfWYMuGNRQkRTJ58kTWS3LY4xdPhbUPs+V6FCbP&#10;MDCnQttMlJSoHmNjAacNbcGRNHn6CqiteLYrgJsNztys9uFuoz83usO5MZTMoaEEmsdT6dmfwtjB&#10;NA4eTuDK7kju74pVt4fDcTzojOJRuyjWPEc07l46zysvPceLr7zCyy8/x4XhFuqi/NWJCFfO7ubw&#10;WDvjtXm0pgXxzOHtfPXV19wRub13pJ3jB0d5cPs8pw/v4Jmzx3hZWUfpcBdnZatKcqepIJTzp0Zo&#10;yAnn1LFdaj9wS20C506O8eUXb/Puk+e5KQB++fFZvv7mTXXK4aMHFzk61s2JsTYBaj8FPqbsay3g&#10;n394h2cEuJeOCehP9PH5u9f56evnuH6kk+okDwH9KM/0FnJAZEhdtCfB9sakhblTkRnMC/lJ4OzD&#10;38TzvuvgxmVTC761ceW/Dt78R3yZ2oj1/wPgIP5r7Q3WAmBzBwnKWEYqYolzNsVy00Z2NpSxpyaD&#10;gmg30ra6iEXwxXjLaupSQhhVitenhZATbEG+6TqRipq0Ghiq6/IWB4v3NNNXW13LRaq1TZ5G9aSn&#10;5WfCJ4j8lKCr0tOmbNMq8e22FAWKZ/Z2JU08nLLeUYUE0Ii/PcWL5lA2YxbbfBwonq3Jzgh/toU4&#10;kj5JGbH0dKxynWy1IkeVhrFKMx26/e1E0XjT4GKv1l3OnzGHTjdzTtuY8pvc46OFyppPaRR5mVGl&#10;vYJW9To1KF+ylA47O2rXr1M9bv7yJRwsiaPSSF5PnUSXqI9O+X3ZwmTnA2L4vL2fi9kZ6hjprkVL&#10;eDUrgm0i02PkWkpFstfPWSuyfDWNtpIUNJWKHBq0ibQfzo2hzc6A8cwoCoW1C8WWtIX50RzhSXd+&#10;HO0RvhTOmaLOdlLYe9BVzmtoSo+NHQ3OFsRPnIq/JCXFw6qjppS6WAoLC4A1JFGsnbeYPFtH7MSS&#10;6ArTKwvVKcMjFTAaKFMlCzJxs7PG0VyfrvIsdSqp0j00SZKsMuZ50ozZTF8k702ZyDSl2mdiCOtW&#10;L2aq+OFzgYlQuAOajjDs6MfcmTMptHVgwNOP0cgIerzcqDGzYCg8hgo9a3mGbrzQF8+1fInbCl8e&#10;NcRzqySEhxU+HC/dSm9LIqPbQuk8LkA+Wc7RFtk3xJ7LokwuBztx0duC27mB3G+ORqNe5PKVEwdR&#10;hlT+R7aXb18l39WSHG8rkdVv8vxLj9jdVEp/big7WwrVyf2f/vA5Z4/u5osfP+fbX77j+efu8PjB&#10;bY4f2S/sep3nHp3i5vU9jPek01Max24B4I7uRu4+PEF5oTsH9ldz8+4eXnrtMu+8eYfnn7/M/YcX&#10;+emnj/nxu3c5vrtL2KCIv/z4Nid6y2mMdOGGsOzrzx7j2Ggd779+lfdfu8K78vfi7iZ21ifzzPFe&#10;WlI96c8OpDzcGX8bXXQ3r8XH1oRXt4YIgH35t0jorz396RUJ+rq5Lf/wDOKfAl6MHATAIqEtg/m3&#10;VRC/6fvwJzMP3vSx5GbCVo42ZNMp0jNQWHSBPLy+8ny2VaSQISyQ4W+Nt4U2M6eIDMyLZqw0kmLx&#10;TDnGayjetIQqc1M6hXHSNqykzN2edHngilSuEBB3iUetnjKNLPFjysT3WrneVhcLFbyZIjvLrE2p&#10;MdETjzyZFMn0CtP1C9vXaK8V+buBOmM92mwM6BZP3meoRY5I8WTleLJfvSSIOjlHngR7kwC1RX5L&#10;V5Qf2fOn4aqcS9eAVntLDuiv49UAezrlHvfXJJPtoC9SdSMF0zQpVorCOdvRaKBFqUh+ZcJFq6UR&#10;21IiyBEWV6R7viSdJhdn6kSOHs5M5HFXLTt9vdQ5y11y/Gsi7dsNNjydaijXUybXo1xf5nJJDAqz&#10;i38dFpBWelqwvzCG8nWLqVCmYybHkmdlRrUkrK6CBDIXzaNRLECO+NK0edM4U+bAPiGIcnmWT1XH&#10;RMJEzUwVeT9B2FQprTNR2FBD5PPK+Yupiwjms+ZmIq2ezlDTnDlN7U6aO38Ofh4OhHm6kBroRZ3Y&#10;o7Url8n3pjB5jgBXrIiy7IkyDnrGggXqd8O8nPCxt1X/11+6jH/E10LFdtl28XNWC0lubjQH+XMk&#10;OpphX3/qLWxFRnuKsnClWpi5z9ea55sjuFrty7OtaVySpHrJ0pkrZi6cE++9U2LtiKicI2IT9sf5&#10;cyLQhcvm1ly1dOWqjRCQlQsXrUVGZwuAX7xxgZ2tlfRV5PLmK8/xyUfvMJixldoIJ56/eYnfBdmn&#10;94wwVh5No7DwlauneO3VBzy4fJLX332BT378kg9FVv/611/44advePTsI5599hbXb+zjyIkaddlN&#10;ZQX6usxQDuxrZqQznd7WVGobI2nuzOTjz17hy6/e4rWXboqEPssPX73GrpYcTu/v4a9//pBP3r1L&#10;R4IP46XRvCQe+OKRPt5/8xZff/wc33/xMi/dOaxe289fPc8ekYCRtusFQA5EuYtEmjaNpSL93vbw&#10;ARfxtiKh/y2s+zd3f3538uYf7gH8UaT132yFaa3F81qGglmgADqQ/ziG0hxnT31RPPvr0mlI8cXL&#10;Wg/TLesZrM6gvzhGfS9DMuJMkVVLFyxnR2UqfYXeeOksImreTMbitqpjwXM3LKPOwYZIYTDFnyqy&#10;VJkW2D1JfKoEmfJetPirAUkWnZEhZBtpCdgdyJ09hy5j8Xkzn0rUUnndLsHdvGklgxFetEvQD4pE&#10;bV61mEFdXbWfVFnkTAFI7cTJtMxbIJ5UQ7yxA63h7jQHe5IxYQbewuhtdmaUr1hNg7Bft6cl7eFu&#10;VIh8zpIkVSPqpWzVEqq1tak3FP87TYNK+Y2xApD9BYnCIiJj5fqV6X+lAqBi8cj5okB2lCYwnhhO&#10;h5cj42kRojw28YyTMI6ZMcpSoiXLZ1Mr9iBdLIMyPLJu4QJaxcOPyvdGMsMp191MpbDcoLsb0UuX&#10;ECLnGy1JJs90M0UCXqWlullk8QcN3vz9ngtPauTaFy5UB4Eky/G3ShJVW54VAAvoNNTRU5oUxoYy&#10;khDBdyVNxOv9r7tn0gTMTfSxs7NkvoA9I0p+e3wo0yQRKJ9PnjeXiXPmCsjleErLtOJ95X0T3U20&#10;VUQxTxLPjDkzcJT7/teUNqjZKSw8xrvR1SyRZxArUrzX0pFuU1sGHL0YC9lKnaUZLZb2bAuy5Tnx&#10;r48HQrnkacV1a1duurhy296Nq/Z27E314YyLO5ftbDjr5soVVweuCKNfshAWtnCRfXy4Ze3GNQ87&#10;NH4X1v3tX39lf38LreLt3tk+xrnKArqSvdnXVa8y88cfvsnOmhQJ2ADV/145d4Sju4c5c1Rk8adv&#10;89NffuS7n7/hux+/5g9//iPvffAeFy4eolMAtaOzgGHJ7CmBkqH3NTE2UM32lmIuXd5BZ1sad+6d&#10;4pZ43z/94X0++vBV7lw4yonmYoaaczkrIP7bb59xeU87DVvtGe8qUit3vPr4NB+8eVVA/IDP37nM&#10;uPjTb9+5xfMXRiTxOKq1nGKcDVizcgnm69fzgZO/ADiQf7v683eR0b+aOvIXO0/+LcD9zcWX77z8&#10;+cnanSeGjnxg48kTJ192mlpSkuwviS2JA025tKQH42yshemm1Yx2FDIkkrohNfTpWFh5sObGhuwX&#10;pZHkaYSb1iraYrdSLf4tbcsKmhz1yRfv7CVBlikPt1iCQRns3yEetXWleF5hl6YwV5rTw8hYtEJk&#10;tjnJcu15kv37jA3k70QVwCXCAE0bJMgXzGdfbQzDqd6UCLP16ktS2bBR2G0iKQI0pQBenQRwjwAw&#10;TcDSIfdke10CZRJACRozSdBZT5vBZioWL6RVzltpvYXtRXE0pvhTKv6sbMsGcoSBC2cKu65ZSbUc&#10;T5mF1GJiKBI3nixRIQp4a9evFIa2pcrajK5QO5q3+ooNUJYO1WGblqgEYbBjLtYc9rKmRhRCrdFm&#10;qoyMKbAUyb1ugdoQp8r4wXLy5FhFCyQRubpStGypyvZKYb9Kd2tS1q2iyUCXx+vW8Z8VK2DBDP4+&#10;eQrMmsc/xGs/WrKE/JlTiJDrmq0sECbKRikFPH3uPPzsrHCy0sds4RKe8RfVZOuMsdgUH08HDA30&#10;mCJMmx8fTqj305X6/2/TFP89U9hZaaleJol31ZoVuIv87qnJp7UyhZAgd0IjvHG3NCVfx4w9+k78&#10;EtfKdY9kpsr3w/X06XVwp8HQnN2hgewM82dXoMSVsPw+sVx3enx40BHGVbEnN4SZbzl6cMPBijsx&#10;1pxPdONKtAfX45y4XujKnbJobicKQ6fZ8WyNMLedH9ccg7np54HGd3/+lT/+8198+sWXvP/hR3x3&#10;6BnZMZltucG0Zcbw5N1X+VAAfGKomvIIV65dPs3H77/K2y/e4dal4xw/NMbbbz3mk8/e58c//8y3&#10;P3/Ld3/4jh//8isPH95kW0ManWURlCf7UZERys1Lh+iqyBL/+xynDvTx4NEzvPnWQ956+x6PnjvD&#10;pRMDdBfHcri/iPJYby4fGeGDFy7SHe/NWEUyD6/v5eO3L/P8vYNqhY4fvrzL4dZsHj+zhy/fvMRQ&#10;dgjtib5URLvjKhJu2URN3rL2A8cgdaTV78LAv1q68ZuJE/8Qj/tvR2/+JWB+TceEh8bmvObgQo2D&#10;LQ5WxmREe7OrPoPxqlRKItzVtZR0RF4d7axguDwGH/MtaiG1jevXqKsgDuR5kS7yqCIunCIzbQpN&#10;ZDNaL/7TmtS1S/ETIGROmkjJ5KnCkFNok+82SXD2JG6lyPbpfNsKwy0U6+uqgy+UGUWd+voUSDDG&#10;ClCLxY9WCeAHfC3oSRcGtjehesEsBmwMaZs1m0r5rYmSJHIEOL2m8plI4HxJGEMFW+mqDiV71Voy&#10;NGZR7WQkn82hTnxmb4ofjS76HOgspSlJ7pv44YLpmupgijphvWphuCoBa5VI8zNFsVSablJ9a/kC&#10;SToe1jR72Mh7OtS5mlEsIC3fuIkMYcDxhStoEHUxLmx+2FGXKpHehfI7yiVxVWb6UJBgr07o358d&#10;QbGl3CdJQI0WZhSKalKsQoZ41/bUSErtTGkJCeZlSZDMn4eYXP6rMY3/COv+W/ZDkiEC1IfzpxIn&#10;31k1fQ6Lxb9aCTPuTk7llcJK9sWmskh8sZ38nqq0NGxNzJgl/lh703o6y/MojPBj5YqlbNJaj6XI&#10;dhs7C2ytTHGyMcfR3hx7uc9+rrZsb6tGa/0qdYlPTbEri5csRF/u4eZNa1g2fxY2i9ZgPnuxmgB8&#10;Nm+hw8aZNic3dscHs22ru4A4gB1bXTgYJ/51LIoHI2FccxUpbCcAFiv0uM2Kl06G8uy4N/f2O3P3&#10;gAfPnnfjxnAADw7Y8NL1MG62+XBZfPZNZz/uegiAv//1L/zwl7/w53/8m/c/+oxPzlzhvAB4d1UK&#10;ncmBlIV7khPmSXm0GyVbHdnV18hP33/KzXNHef7xXR7fu8IHH73O44fXxf/e4YmA/Yc/fMUPf/6D&#10;bH/k4um9NOeLf24t5Law/HBpMo2Fsdy+dYaP333E+Hgdzz1/hvfeu8vO8QqOHGxlbLSR80cHODra&#10;xjsvXeXS4T52lMTRGevBxYPdfPnFC9y+OMat89v54ceXubC9kqt7W3nvhTOMFYTRJxJEKRkT4m2J&#10;tf5qTulaglMofxPv8NcAZQRWIP8yceZfAt5/2rjzHzNn8b/iheWv0rX0gwB9zMwEB/F+Iw3p7KpM&#10;pnCrE5ab1+Bposv74s9rPQzxE0kd5CI+LSuCg215VG81JVak+xKReQkrFlFjY0Kdnyu785PIWDxX&#10;bVlVJq4rUrdcJNzA+rWMRYeTJnLWUd6rEMasdjIXvztZlZlFwrTtOjpqWRxlNFLFpg10eNowJoqm&#10;QuSfMhm/y8mGLnc78dQicydJEE/QpF6uvWHVaiokUVRvWE9PUTAtktUzRBaWLFtDtQRk1YLZtLvI&#10;fuKvumKdONicRG2sl7paYrYkmgIJ8Bbx76XCaMr0wd3uZuxIlWNoalAwRVg9yI5aS2OyJRG0bfUW&#10;1WBE0cql6vIpGeLx9yxZSeuChfQ6WooMtKLcQgAsiaBy4lQqwvQpybZnR0QAfWlbqRCWrNqiQ46c&#10;t1K+rySPejN9GnOjybOVc8yexzfzFoFI2n9JAviHbH+Xc/wm0vYX8eZ/ke0TSWA5IoXN164WaSy2&#10;w9GB37oH+bKijd+7xinx9EVLgDbtf9M+PZycqCtIFmDasX7tWjZu3sgmAbTWls1qf+6sBSKhFZ8s&#10;16zsnxETKEyuDNOU1/J8JmtOY6KGJhMma7JIFIOxkQF6ejroaG1i+fIl+GjpyLNxYltYIN1iXYZD&#10;vdgW7MVQgBt7hbnv70rm8cFEbnl7cUck8U1LCx73BXOnP5xbVc48PBbAzd1B3Gy14tldst+AH3f6&#10;3HhUIoB3dhHWFpALc2v8+NvvKNsP//kPn370Ic9evMTn77/FocZcusXj7W8s4bXbV9QW1uooF0ol&#10;e7z80j1efPU53v/sQx49uK4Omfzp9x9Q6mG9/PwtHj+4zOtvviDS+o+8/cZz7GjPY39LLofLMunK&#10;jyIvRmm99aC5KYfiigC2b5dzvHWbd9+4zc9//oxvvn+fb757nysHt3N0VydvvnaNJ69coUsk/Iiw&#10;oVI/+tKuJo4NlvLXv7zP4zOD1CeL5DinDOYIZSDVg1IJsI1LZ2HhbEyniRX/svDlMxsn/ukTwn9c&#10;A1Tm/bd4k384iJQ2F2Ab2vOVrRvfm9iDhRv/tJUEsGoV5TmB7BHmLw1zxslQm/QAZz7JCWBYpGeI&#10;gxEpXiYcqk3jYFki2T6Ssf83QyXVQpvWYDvKZJ9DGXHkiyTeKqDIF7lcJx6yL9iZkZJYqhwsKNXV&#10;I8vCkBZfH2GvGepQRGXtoGKRbx1btqgBnbVwHu3ONnQI6w2J/x1zMOSE33oOx+pzuDCEuiUSwCKP&#10;c5dtIFcCqFwCq3n9BsrXrWV7SRD1UW5kb15HnY87OTrrqBXmbrTTocHPhoHMQPZWR1O+1YGKjWvU&#10;VvFanS3qpASFDRtXzuOUyLgU8bBKydlmAVWDhz0lq5cznBAmv8FMWH+mOtyxSJKNUoPr0Kr1jCis&#10;am3KaX1RFbPnq968Qr5fZrqSXa1RDCoLjWeHk7V+hWoRlEkSSiIqnzNVVEkEURtXECO+NlMA+7mw&#10;61/l2D9Mn8y3Yim+kP0+mDGB12dO4G3x6NenzqNE7JKrvjYbVq8kzsuTE+lZ7AqI4GxCLgGGCvg0&#10;WLh4AdW5qeRGhDBj+tMKHcq46QlyjomiXpTXEwSkSqOVhlgIZeRVmJ8bBWmR4qs1BdQzmKA5SQXw&#10;VKV/eeoMtdV7giiBKZJQlsjxleVKY53dGY4OY296NMNRwfT4ujDg7USPpwt9HpZc35XFw5NF3PEP&#10;5Z6Dn0hoP264+fIgIZjbUZ5cCfIWiSxgled1y9+X695+XJFYve3nx21HN247+3DPzR2NP/7rXwK+&#10;3/npt9/489//wWeffMbrz93nqPjQgYxA2iM9OFhawpntvQznhwsTuzI+1s37P37Fr//5OzdEUl+7&#10;fJI//uNPfPuHb/nx1x/58rvPefGVhzy4dYHXX77PgaFadjVmUSaMvrO/jq7SOBI8DTm4p4Wjx9rJ&#10;zfXj8O4W7l4+woefvsbX37zFL3/9kmtHt7Gzq4yr1w7yx5/e4dqeDhIt13Lr7A6evHCBS3vauH5+&#10;lIfntonsDufi4U5Gi8LYnh1AXYwjehLIAStW875nIBi68oMw8XdmDvzX2Z9/WrryD/dA/uoZwH/E&#10;//7DzIUnVk782cUHjJ352syJdHNjKlIDGS6Oo1AA7G2uRX6oE/cS3OiJ9iJG2LYnJZjrjRnszfYg&#10;01cffyczjDYIUFLDqA0XQAhDj0cEqUMNk4QNC0yN2ZYRQYfc1yYHY5WN82fMpFmyc774uUIJ8DwJ&#10;JKVhq1SCoWnNKtq1tKiyMKdIbyXbU4Qll89l0GItt0v0+Pq8Jd9et+adbVacKgyn2MpE9Y/1yyX5&#10;LF9Oq50J+9oTyHc0Il38epmpoVoArm72ZIbzQunKCqUtyIXR6hhK5PfkC4srlSEbDA0omDdPHYq5&#10;J9JL7UPeqjGdUkN9OlLcyDdey+7aDHVctwLMQrnmAmHQ/MkCOHl9aNlK9uiakLJsPefCbTgcbsCx&#10;NBca1s5lf34cLVGOtIl8L3IwIXX2TLLlHpTMnkXt0lX0h0iSMdPFX46jePp4YbzTU6fylQD3lSnz&#10;uDZxNhfnL+TcjMXy/nTOiSoYX72MEnsLsoJ9sRVPvm71ahbMXsD8qbOYL3JXAeZy8fyNhWkEOFk9&#10;Be4UpUyO0tI8W62JpYBysnhrpR93klyPsk+AhyP1hUlq15HGrJlMFcUxURmJpXQvKRU8ps1gqly3&#10;MrpLUyk/K4lT+Z653PuBoAAOxm7lsDLBP36r/C5veU+AHezG5dEcHpwv43pwIHfs3Ljr6sFdIZVb&#10;ogCvmLlzyUjeEztzvzCUy7Yu4nutuKl8bivM7Cogd5b9XQXA77/9Dr/++9/8QbZv/vQnPv3lV159&#10;/j7jwrxDeVtpi3TgdG87ty+c5KAwaZ8csEM87CtvvsKf/vt3vv/lOy6dPcTn337K9+J9v/nha779&#10;8Ru+ET/89fdf8+FH73JyV5e6jm9HcQyfffwKe4ZrKEkX2ZXpz/2r+/nq6zepLwrn7q3jfPfDh/z0&#10;x49567UbnNzdytldbeLD73Hv1hEeXz9Ee4I3O+sy+fHLV/j60xfVIvDn9jTTmBXIuf2tjFcoxeT8&#10;qYu0odDGko+cA/nVypH/OvnIX3f5K37YI4i/C4D/6ezLv8RL/MnAlt9NndQBHYic+a9nMP2OdpQm&#10;+bG9KpnB0iSasuRe5EeyTaT8K0XR1IU4UhLtQ0OoHxdTwuiJc8DTbC3hPrakhrlQIQCtFfavlwCt&#10;nTmFLPGMSSKHG8WOlBovp9lAm07xidWaU2lwcZJAF/kpD75Yc4rauKMM/C9YsYBt/l5U6+kSLMBW&#10;1vYdFgArs3VK5ysjtTbRZG7GqYxVPDlsz4U+J673h9EfaUTyvGmULF5Bf6gL21qiSVu3jBZjXVIW&#10;zVG7rAZ1NrBnIJcSJ32GYwLY05pEmfEWAeNEyhctos3YSAVii6Eh48p8ZfPV7EgLpl6UTeYmCc7s&#10;QKpMNqt+WGmUKxSmUq47738A3r9kHaP6m2l11+PtU6J4vknknRtOdMRb0i73tSHQnmEBRv6KhWTP&#10;miXJa7Gok0W0iHTul6CPmz6VcFEhCeLh42WrXLGEC9ZG7BVWvlnuwePxIA55r6d/tVyr5gSKl86j&#10;wdUCx43r1LHMk0SqT548k4myKYAy2rKBgfoCogKeFm/XmDZbGHYeExQAayqVJpWVFQSAcv+VOlrK&#10;Psqazy1luWrBOqXShzohQpKaMktpggBYmQgxcco0ps35X/VLzTlqOR9FZnuI/ej18eKQlwsHAgS0&#10;Yb4Mb/VlW6g7AxIDFwYyefxMGbdFCdyyceCuEMc9p0ABpyMPmwK43yvY6Pfn3gE/HgwE8/LJcJ6t&#10;D+WGgPmWSyC3XTy5I1Ja45U7d7hw4Ahvv/U2n//hJ77785/5O/DozhUGCiPpFLa5sncbn3z+AXvb&#10;i2kVoHSWpHH1zBFeeniTX1C88xtckdff/vi1unrDN/L365++47uffuTXv/7KG6/dpVsCvz49SCRx&#10;K8f3NDHcmcP2rlxSJMBeFe98cm8bHZVRfPn5K7z60k3OHh3hO2Hi/T0VIqGviu9+l+cePcPelgIB&#10;gTM3Tozwp18/5uP3btHbFENNhicXD3UyXpPEcFYw3QnuhJloYSPBUWhiRJvI0xFhy15tHV4zdeAX&#10;W0/+Liz7V/HAv4j3/dnchn/ZOnBkkzZ1jtaSqBLZVpdMf2kkbdkhZAaakepvxVhlGm/WpHGoKpGK&#10;FH+2Gmzmdnoc5X6WbF41Dy9h3NRIVwoEyEUS4BXmutSsnE+VlRGlfu6kr11EudYGOsUvdYkP7nEy&#10;JdVggzpssFgCtVQYQBm+mL9gEZ3idztsrAXMIqs3ajFUkUqV1goOuW7mSLQ5fT4ONNuZy3tbGHEw&#10;4O0R8UX987k5tJ7dCSZ0mlrRKbKtSZJloeFamk10iBYWjZaksS1MFECyJ+WuAor6NDpKxIsvna+e&#10;u16kduniJeROncz+jK3CvpYcSDVle7wFGcvF83r50Gglsl8CtVhzOsXCOkWyKd9VNmW45c5Za3ic&#10;780XDxP4+ZVEfnlzK1fGrMj30qJAb5X4Zmd6U7eSKfdA+Y4iobNELh+Q89WL1yxctZZkAWOGyOJ8&#10;LW0q7ezVYgPN8gx2FbtydciPkcAtFMyeIuBdQtmmtRSITdFXGFB8+9QZc0X+TmOGsGK4jwuNOQno&#10;b1yOqdkWbMS2TBPPrCwCrqkUpxP2VZZlWbp8qXxHU3zyNAJcrRhqKWSpMptJYyoTlamHwsDTlUod&#10;StkduYfKkEwFyEqBO6XMrJIAlM9mzZLnFeRPhZklJ7y9OePrJdLZlcEAb0bCAugN9OF8f6EQUhu3&#10;Erdy01oA7OrJXfG1d+2MedzoxAvnPLnV48jzV7ZyMclIXovETvERAIdx29VfNpHSsr/Gsw+v8vpr&#10;L3HjzEk+/vg9/ibg/eO//iNM+AMnhrvEHwXTGR/CCw/v8PjmCfpKoqlNj+LDD9/ixftXuHXnGfGs&#10;n3D3/HHefu8NPv7sA37+9We++PZzPv7yI3788x/47JsPGRW/W53ozflD/Zw6OkxXQzp7tpWpE+sT&#10;fS1oLQhie300Fw/0cO30Xn764Ql//PULbpzfzQu3DvOnH9/n5x8/4o1HF9TpWLuq0/jxmzf4+rNH&#10;jPQlUpJiT199CvVJvowXxdIb70m4vQGrls9n7ca1aG1az/b2LMK9hFlNtfhdwPpf8R5/8A3hawcP&#10;Dgg7vRzggf3SReiZa5MsAa6sHDFYHklRuIAxwookLzNREtE8KImhLMAcbxsDupIjuCWBmO2qh7XB&#10;Orb6OhHoZkmxvytltiZkCvP1u1pS5WKF5zRhKfHVneYCOgnYEaONlDubEDtnESESbIp0zRMfqazg&#10;V21qToXeGhqVInTzFlErxxwt8ee5OmN+PazFu+PioSWZVvnaUjFNglhjEVfSzPnpBQ/e3rOej+rt&#10;eNbdgN4oFwqD7KlXCsrPm0WyBGiDt9wrsUfF7kY0x3mztzOT1mQPojQnCpgm0uxoRrYogn4fR4bj&#10;fMS/z+MZCaqRGFua5LNGNytV4ucr1TkkkIsmPgVw9dq11GptVrvK+peu4HquM19dDudPzwXx6xse&#10;7KsyJ13kvwLWwbRQWgLsVbZWxn+nTZzCcKSf+EVniufPVvt2lWIA4eKHK+R5NMg52wI9yF6+jlwB&#10;yPlgGwpmaVK7ZrXcJ12Sp00lQ2S87QxhS/lfYcEVkoRq81NICvVixjRh1RkC7hlTWb1mJU4uzqxa&#10;K2wt16psSikePVEMmiKV/ZxtJZZyWb9WqRc9QZ0MoTlZ2FmYePqiheKXlfHUAuAp4pvVogAK885+&#10;Oul/4jQc7czwE/tVZWLNcZHG5318aLWVY7q7MSJEMqj08bbl8uzdIa5lRXHT0l6Vw3fUvmBnbgUK&#10;81ZFckds4HNtcVyT79wrEsaVWL3j6CPgDRQW9pctAI2cZC/a2yp4/93XOTbcx83Ll/nln//iu19+&#10;461XXmCHyMeGcBceXD7BV99+wGBJAsk+Flw+e0C495/cuHCMF1+8x5tvvMD1k0d4dPc6Lz7/gPef&#10;vMXLysCQTz9Sh1iOteRTm+wr7NvPex+/JQxcxa7uImHuHirzfEgLNqIx04UdHdm88tJlfvrzR3z9&#10;8xPeeuMmN48P8YsA+JvP3+K3Xz7k3pFukfZOvHTzKL/99i43LvZQnOTCSHsZsb4O7BSpPpwdRK6/&#10;LY42pixcsoC5c2exrT5TpHoEd3JjREKb82dHZ/4VLH5CJLbunPk0JgSxWTyOkdZGtSB9hXj2Skk6&#10;lXHu1CZ5qoXqa5NDuZsfTpG/Awbr17C3IJlHqQEkuhhhYbiRJJFKcYEOVIdKIAor9Lk506y9WV0j&#10;KFKyd43SsiuSs0UkXZeDIZlTNUlfthZf+bxozhw6TE0o09kivm8K+Qtn0i/M2in7nam2496wHd8f&#10;dOLxkD/HxNcWOBkJMEXKy3d7lq2iQsB+vsKKX5/ZxFcpy/ghaRP76gKpTfCgaMsaMsRHNhiKGlFW&#10;FUx1otxFj/pIN8bbMyjxMidVJGy1oR7N3q5kzJnGnswwkcsbaHRex54qI46UmNDhbUu6BLKyIkSu&#10;/I4ckZsKgypAbHexp9vTj0xlmmK9Aze7XDiSqMcTYZN3D62l0Vxh+KmUzJnJeGkytXobyBMgKHZB&#10;mcjQ4u1Mw8aVlE2T48qxY4RZq4R1OxMDqREPnisMWKgxn+yJi3jOxZE9htqUyz3NkGtJEz+aO3GW&#10;utC3In+t5HitRek4mGxhgryeMk387azpzBTvrJSdnTFrDmZWVhgbG7NwwVwVvIuWLMRXEm23xLyV&#10;qbKs7CR1DLVSrXLiJJHj4tWnLlKWJp0mYBWprQBY8cLCvGpVD9lfa/NmnETBLZo+jTprJ445uXHO&#10;zU1+uwU9to4M2Tqzw9KKZxoSefRgmNv5CSqA77iJpxVg33V34Y6tOzckJq/bCqADXbjpu5Wrpl4i&#10;tb0E5M6yb/D/AOyPRmd9KtmJwXz+3Vf8+a+/cfXsaU7s2sOTD97mm68+4+xIO42RzpKlq/j9H79w&#10;uKdKXeN2Z3sFP//+E3/+/Ufu3X6GT779TCTuXT798hPeE/Dev3GJl+7dECl+kzc+fI2x3gp1gvuV&#10;E+P88a9/4P7lUwxUJ6urLPQKG9+6uI+xZmX1AifOHGznhefO8meRyJ+894AL+7oEwB/w68+f88sf&#10;3uXTd65yoFopPp7Oj18/5rsv73BqZx0DTRW4WBkzIt69N8OfkhBbnO2NmTxFsqh4s7L0EBrzAzjj&#10;Ysd/rWz43cWBH8JcSdZahZGw3sNLY+TFKCsvmNNdnomjMGpumBtVyZJgAixEQYRxpL2Sx7khxNvq&#10;YSgg3JMbzaMkd7z11+Dj6YidsZ4cw5ueRA8aHS3JXbhYHZdcJsfPMjUiUYKtetkyetw9aZ22gFr5&#10;LHvxAjLls3Y7W8oXiifU1FT7hBvE8/UEuHIoeAuvHrTkdsdGPtztxKFWkfT2ZnQnRtHt40bJ/Pl0&#10;CrNnaUjQz53La9s28HOFLj9VWDNWHySqxJVyCcgmJycS1m2iXBJwQ5o95R6GlPmZS+L0JlHkfuzs&#10;2VQYGqjyvUsk8qBItko/U/YWWbOnTI/dmeYCvoVkikTOEoBli+RtWLyGwTVGNKzUYbtXEGVzllAu&#10;tuWzG4G8edqZ8bhAGgJ06AnUl++uVVuZuy102ZERpHZHlQrYC2fOlNeRlOluZtDWmg4zHdpsrWgJ&#10;CaJI5G6R7kZ1LLjSDVW+fAkDkhBfFN9YP2MWRcKeeeKVsxSbMXEh3nOWEeRmT1lmAqZbNqpdRGYW&#10;FuhJ4lq1bj1zFyoyWZkSqBQwnMwiSQBbg1wJC3DAzkSb2uwkUVJb1M8mzRO5PHUGEyYpfncGE+fM&#10;YvqyRWgIOCdI4v0/ACs+W1mmdIJ8x9vNiTlzZ7Jo9iyqRRrvdXTlijK00spOkrE7e2w8OGZlyaXq&#10;eB4+u5+7pZncsrLntsTDPVc37jj5ccfLm9vi1a/J/w8aREqX+3Azypc7Ys1ue/tyy+kpeFUA9zYW&#10;0FeeJdJ2F3//97/V8dCffPIpOzqbeenRPe5fPUNLkjc1wkZfiSy+vH+Y3lyRsK0lfPXDF3zzxx/5&#10;/tc/8vDBbd5560Xeev11/vJf+Pkvf+HJZ5/ywsuP+eVff+CZU9tpzw1mrLOGX37/nvdevUtfVRYP&#10;bxznzRcucu3UKId7y+kqiqQ63V/kdSWHdjXwzJFOdnblqJMY7jyzg2sn+7h8sJFdFdF0JHqyrSaO&#10;y8fbODpaS3a0DyabV9GS4sdAhlJUzgW9tYvlZj+ddeLnZkNPeTQ7PM153UduWmwIg8IywS66XDk2&#10;wh++vssrN3aypy2fvGgvOdZSqiS5XaiuZDjJnyHxvsfEgz+f7keaAHirszmHC6K5FWGPq/ZyNksi&#10;0NNaSVdJBpVOliTLA1ZaaPuWr6RGAtNdJGqyZPEOVydq5i6hW2MmjXMXqlMC91SWie9bQZWAu1Jk&#10;YfqSpTQFujLkZMyH25042qHLo15H3hjR49GIK1l6i2gUyX80M4vTHmE0TJpDpbB2mATTqWJDvszR&#10;4zkfI7k/wbREe1OgrU2WgDtt7Up57UlLnDPZ4s1HM2KoT/PGZ+F0AuRaa4SB8xfNYlea0vXkKPbJ&#10;mGt1hpxuMGIkYB1lE+eRO0GDOElE+03teDu2iCcJ5Rz2iuR0WBI7LZ2FjSdwtd2Vh7vlWTqZ4DZp&#10;Op0ieXsN5NgaU9iRHEKzhwXlsp9iG/r83CmXpFm4chnd1uaUL5tHld4WYletJENrg7pKf44khTot&#10;LbUY4M4t63nfWXzt3PkUyu/N1ZxNwtK1ROgYEuzkgo+XO7o62mzauBlLAa+Toz1Ozs64CJDs7B1Z&#10;u3a9JHWlP1hk9ooVBIlHdjTcTFNBCjGBvixYuEgtVDdZiRuRxBoT5H/xtoqEnrZ8mTrbSWmJVuYF&#10;TxAFoWyKd1ZW9jeXBK4ogGVyr6sFmGPWdtxy9+BgZCSjdo4cE7t21t6NK0Vp3H72HNeryoRZ3bjt&#10;ITJZ5PZtayue6xCrdCWFWyMe3D/tzu1xFx6di+LF26ncinThuo3f/wPgn377ncdXr9KZGcO+4Xbx&#10;sz8IhMUH/+mPnDu4l1efvcV28YKlcQ7s6qvn5uHt7K5KpSUjgNeevcynX33Etz98xidfvcuR3d0c&#10;3tnNB++/xEfvPebddx5y58ZhLp4aYd9gBTuEYWsztnL38i5JGB0MCiAO72rh5qVeLhyuZqQ1iUsn&#10;OxhtkGwcb8lAY7xscRzcVkhPTYSAtITx1hSR+oWMNCXTnOTBcFEwu7rSaSiMICfWE19HI6pi3dme&#10;Lb4j2Q17/Q1qo8bkqdPVUTTj3cXkhDniaSWSvTiBTpHb9SmBvPXgOD8Kkz97oY2OvBCsNq3AzUGH&#10;naWx/FjVzaP0eHICnTnbXcULqX4kGG2gKtCRfZmBXPQ3JchaD2crQ3Li/ImyFu8rskrpQy1duYIR&#10;ezsSRcIFik+sd3UmR/xltTz8cfFu/QJspR5Sl7cHlevWUiAsWCZB0mhjS7QEwdUGF+6PG7C/3pE3&#10;R7bwxe7VvDNmwaNmPy6WJXI8J5+bATEC4BlUTZxMvrYOXR56/Fy6ml9dXHirJIhKW3215VkZDNIq&#10;EnFnYYJIeQNy58/kaEMB5TEehK2Zp/YT13qaMJDoRnuKF0XekgAidHh+wJmrdXM4n76cspnzxO9O&#10;I0FzAtv1jDgdniDn8yFLcz5ta/XZZmhJrXjWkbxgah0t5LzTaHfU4g8vRPD5Djf2+2rTmRNOqYmO&#10;Kv27TA3oCvJQGTZb/H+fvRV1+hvJWDiX1HVr1HWPKnS1qdDXpXjFcmH/iXQvXc6RNRsoFuYtnL2E&#10;aH1T3EVduLq6qEA1NjXDxMQUDw9P+WuMg70tbvKZs+zj5OSIl5cX1sKCmzdvIDIqjDUiizPDQvF2&#10;skNz6hQBojYe4leVcrSrVq1mxow5aIrqUKt7CLg1FGDL9Sqt3SqTCzkoq3/4+bgz/X/TDWdOnUah&#10;qVgVS2vuhYayR453wMaG894BnLb14kRqPLeeFeJqauC6hfhfVy/uSYK5YeXKsx3h3DmbwJVBT549&#10;EcatFntuKkMvRwO5HeHLDdv/F4CvXr/EF59/KL7zBi2F8QxVZPPC4xu8+uRFzhzbwUhLMb15EWyv&#10;TqQ5PYiDfRUc7iwQFg5UK0Uc3N3KqWP9nD0zxLHDbbSURzDWn8f5Iy2cOtjAhWNtXDjaxlBrMu0C&#10;suacUM7sb+L4rlrqc4MYHyzkwvFmLp9p5tj+UrZ3J3P1YB2jYuJbkt3pFLm6v1eA25PH3qF8jm4v&#10;5tS+avWYY/UJdIv86ysOVRuwUoJsBXjCdkmBDCjldVI8CBL/qNx4TZFbc0XWdFXFUxztzkTJvvaW&#10;Igt7M8kMtWdbQy7vPnuMtqJAQuyeTgq3N93MsYoUfiyq5k5aEo2pYRyoz+dBWiCBqxfREWVPf7Q5&#10;18NsqY71I8DRnGRhOxcdkcvy/VoJuG5Lkd7TZ6gF30qcbCjesIYqkcnbra0ZMTCkVLK3UnQuWECh&#10;dMmULZhNi7MNaQL8Ti9DLve6cnnAhItt+ny6ZzZ/PjpN7fO9UuLNFfn9t1uj6DdZJ9+dQP3iJeTp&#10;6pO/cSm/DVjxXxMTEBCesrOhw8KeXeKfTpakcKQyhd4NG6nSWcmB9kxKArZQ67GUxkADSUpmjJZE&#10;Ub3ViCb/1ZzIl9/XbMzD1ulcK1wsPl0ksiSjAq05FJtuYjDChyoHbXJWzRPVsJA6sQ07y+I4Um7H&#10;jXQHenSX82GBG/+q0eafmZv4b7z4wm2h5GivpVVAujMmnOQ5M9R7kLd8OUNB3mI7ZlOqr02asSEp&#10;okoy5s8laaLSWj2BCkmC7UuXUTNzAcXLV5NgbIq3JCpXAaa7owPOjnaYmRpibGJIamaquqCZjtZG&#10;bCUhKsB1d3fHWUDu6emOn783W4TR06ICn66pJNegglT+Kp55mdgSPQN99CV5KNMQLSQxr9Baz3xJ&#10;KiFB/uroK/U7spma62FuYsCcOXOYM38O2ps20BcVSY+Ds4A2kH1y/y+JRL7g7cmAkR174mO4/+wz&#10;XOnp4rq5K/ecfNSupFtOvtwN9eRhVgTXguy5LiroVqAX17w8ueLsxDWPYJHZgdxyDVSHU2q0ViVx&#10;cn87xw/2c2y8VwCcIjI2mtGuYo6K97z+zB5GW/Ipl6Avj/US2ZvE9vok9tYnUxJuzf7xeo4c7BCw&#10;d3LxTC8HdlZSWxzCofEqzgt4zxxuFoC2s3soT53U0FeeyPhwOSf2tNAgXnVbR5Ywdw1H99bL1sCB&#10;HZX01kSpI8Ee1ZZQ5G9LYYyXJIZoehpiBLyVHB7NZe9IIYdGSujJ8acpXiRofxE9ZUkE2JgR7WZO&#10;f04QvWme5Ppbq9UCJ8+ei6aAJVPpn031Z+ms6SxdOIe+xghq0wKoS/LjeE8axRGm6KyYj425Kc2l&#10;CZxsLuSn8jouxyVSUujPuTPVHN+dTrznJnYUhtIdacPpUGtCrbXxdLEmJNgdW2GyGnNzao0ETFOm&#10;0CgPuEZPi2xnC4oNdek2NqZNMnv/zDl0LlpCivhzb41JVK9dwzbxOmVGWpSKpHtzTOTSkCuXOh15&#10;rk+Xd4dW82R0A2+NaHFPfJFSDfLlnRYC6rVcS15Pq/hWpZ5y+eLJfNtuxTfuTmo/9x8sPTnmIYlO&#10;/JgyX7kxxJKCiRoMbXWjt2ArJ0s3880+W44WbOJwuS+dMWaU+aykbeta6t2mcTBlBa/0ruFK/lIK&#10;xQdWbJpKtukcWkPcaRU7Uum4lhZffVrDzRjLD6bIahMH80x5Ic2At/pd+HeFN/8Uaf739HUwY6lc&#10;vxvFss9OZcz4+jVkTJtOudLV5yeqycmaHi87mhysCJB7pxT7U5Kf0nJdIBK2VCmGMGcue4TJqsOj&#10;VEb1EEB6u7niLgnKxsJEXRbHxECbzNRECnITMdTVEkmtq5aNdROWU4Ds4uKKiwAqKMBPnpuDCkJl&#10;9NVEhV0VVv2/TayC0gimrL6xYvVKTK3N0JFn6evpjK2FMVZWpgJeY2KjAtAVRjcW1raTRO3l4khz&#10;aLC6gsTlnCjOBlhyNtCHHQ52EhfWDIfHcvf+TZ4ZGeWqnRe3XQK4be/LTVtPrlq4cNnYgRsWyvRB&#10;8b9eDlyXRHTNwYcbdi7ckKRwy8X7KYC7G9LpbcpgtLeCoZ5KdnSX0y8ZujLZj8HKZMbbChmXz/JC&#10;HQUMxvSVRTLWnMGuhhTKhIH2DJQyNlrN3t2NHNjTyOG9TYwOltDemMKu7ZXsGatm12gV23vz5Vi5&#10;AuIk+lqz2L+znm75v7M2gX07ZJ9tFezeVsPesRpGB0QylyZxoqGMHbWZpAlAMsPtqRUGHxI/vG97&#10;KTsFvHslSYzVJdCe7EF/YyrbRBmUxPpSkRhAd3YQHcLglWGurJQMrkwrmzhR5NE6YegsH3yEmadN&#10;06A+L4jdrdm0p3vxcJc/NYnKXE8bGvPCSAgQ79lZxuHCVArcragajOXWx110nU0ku8iOumTxYcGm&#10;7FK6kLTWYG1jjKuLIZlRHtRL0ChDC5USMdvNDOhLCiZNpGXRutVqHaz2Feu4FSeeJjZRGGgeOcLG&#10;nf4+FG1YJYwzhzI9ke8pelwY8uLRkA73esQ3RzhRarOKh9WGvCO+6Gq7By/2b+bXw3P543F9Xh92&#10;pNtuBfV6y/ioO4irEc68HxUE5V7cKvegxGwj48XxtFoL0wo4xvJjaU70pdF1FU926/HuXhOutIVw&#10;uNSEa81WHM3bwFDoXFrdNDmZtpS7Isvzl80Stl5AgetyEgzWCujsaXFX+tmNGMv0onTDQmKmTWZn&#10;iSs7vIwY9VzLfwbd+OuqJfwhR4vvtJYz7rWOJnlGVaI0ctcsp8nTgwKliuTMmdTob6LGRJsUkccx&#10;4jVjRDUVrlwuNmMjjcJ4FWvWUrxGpH5wCL6urjgIK3kKKD0VeSwANRPVYWBsJOrKnK2ebkQF+OBs&#10;a4XOli3YWFpiI/u4yPc8PT2Fnd1xEvY2NbdkpjyDp0unTENZoUGRxpMEzJOmTFXrXyn/K/WylNFY&#10;GjPEF8sznDxBpLPmdNxd7TAwVIoEPK1FPXmChrD+Ogps7GhPsufIhSTe+6iCnkZPmsysaDZ1otc7&#10;jBu3rnNj7zjXnRQJ7S6A9OR2voPcZ3ktifRWSxRXox151BnBzbJQbtdv5Wa1+OPuRG74uHLLQQB8&#10;fH8vh3Z1cGhvF0cP9nH0QA/DfZV0N+XSVRyrrnY/VJfJUHEibUlOtGW4UZcomVepGp/gRkN+KLt3&#10;NTA6WsPYUDk75e+uHXX0dxdQWSryrqeQ7cOVDPcU0a8MsqhNor1OEsNYrSp7K3ODBeQ1wsoC4JFK&#10;xrdXyzFq6e8tpFaYfqe8v6OvmFJhycwQCeKCCLrbshnpL5D9SulrTqNHjtEt1zHSnU9pggdZWx1p&#10;F2/akepJc4qA1d5Y/M4atHU3YGKsTWmGp7B/DK62JvRXJDMqamJ3cwIfnbMlxHQFy5euwMdWm/wY&#10;Yacuuf6CaMojHHl4u5HHV4M4I/4kL1OP5CAdygN02e1pJOcwlWxsQGy8L6GmW9TWVqVoeZWcszfU&#10;i8w1a/ASllXYRGl53qalxfPVlRyQzN0TF0iBZPN0yfIVmzbSZGNJ7BLxexLIAwXO7Mk3oyfJjvAt&#10;OhSsWU/x+qXClG7c6rHjtbHFfL1fADuyiB8PWfCXk3q8NbqRR2VR3DfT4SW/Nfzh6la+eD6GvRVu&#10;DApwGidPpmHRMsZrs9RVIZP0NqnS+dZAIrslMb0yYs6Phxfy52Mr+O7ABt7oNeN2+RrO5aymxHEd&#10;xd6LyHCdSlmAPs2SFFpMJDEkRlC6fJHaep65dgF7s/xo199CkjrhYi1Pagz45pwVhyMFfAbr6Yz0&#10;Jnv+VOpF7mYsW0qmqJB8AVCzo3hgZ0tK1q0iZ+MGUgW8CoDzVq9SZXalyG6lMEG4r4d4WwdchX29&#10;3FwEsFbYmFngLnYhXLxouKcDkZJ0t4qtiQ1wxtHWAluxM/Z2tlgIkB0dHUVKO2HvYC9s7KK2Uiv1&#10;nxUAK8vrTBTgTpbrUYCsbGqL8+SJTFy0kInigyeJ5ZkgamfV8mX4e7miDOrQVMZOiy+2loRtpruR&#10;Gkcn+pJ92H86ms++yaO/P5RafYlNUxd63JW59ee5fnwf1+T8dxzduWYfzONdUdw94c213SKrH/lx&#10;Y7sv9w+FcHN3MHf3OvHgxVAeXQ7nmq94YDtfNPaMtYgMbmOfbLu2NzHYW8nY9ka29dfS21JEbU40&#10;rfkR7KhLF78ZRHuiK10ZvsKMSeKJfSlP9GTHWCNDwzUMDwrTbqtm22A5IwLa+roUCnOC6WnLYqAj&#10;l0EB7A5hytIUT0kSxfS151AhUnekr0jOW8D2gWJ5v4iRgTKGBovo6MqgtjqawZ5cFfCN1ckki98s&#10;yAqgtSWbDlEPwx35IuvjJNDD2dGQIawYgJfJeobK4+lQyvokOssDtGHd+lVs0NqAubEOeQlOdJUn&#10;c6BPkkVTplom9lCnB3y/iaM1+gR52bNlxWIytnpwvDOPRgnyYJNVjB0pZu/pGFp3etCbr0N/mjkV&#10;UVacTQ/GVoJ1+eI5JMR4E2RuQKtItnrzLbSEOFMo0i95wnQileVJNm2mSVeHHeKnxkM9aI8U1nI2&#10;IXnDamq0t1C2dAmZItvip8ykR0BQ7m9CzqalBEjWD1TqaK1cTUeAJxWmBnTb63OpxI6Xx535fv9y&#10;/nJgGT8eMebJsBc/S0Cw3ITPxevuDVxPW5QlDbGe1Lqa0SRA6LEyZntjDoX+VlSKashxs6QzI4Ij&#10;xWb85ex6ftq/kJ8OLuKHfZP5ad8svtprzvmKdbT7ryfPYRUNUdrUGy+lecsKdor9KF40X+3PzZw2&#10;lVILPY5uXkyfyO2MiTNw0JhIkfsSjgy4UKy7gpEEeX4hrrSIVC7fuEZdbaFawFqmo02jgy1trg6k&#10;T5tCuMj8gAlT1IobSkt0raia8cQwtjpbY2tnh5uDE+4ODtjJ/5amZoSJ/90lz/VkaxH7q7K4MlDF&#10;gfoMjrSVkBEehKuji3hkkdlWFgJ+R2FjOxzsHHERa2EvHnnpyhUCVGHeSZNV5p0ibKuUjv3/glhp&#10;S1m8mCmyKQBW2NbV0Zr1ouomKRMa5DsrVi4jcquPJAsTik2sRcFY0n9Y/Otdf6rqRLWZOdBm7k6P&#10;WyAXLx/lmXN7uezuxx37AK5biA9ODuJ2tS/X0215cCiCu5We3Kr34k6HK7drbLhTpswPFikt/v2m&#10;kyca+4R99+/uFEnayPbBWnYM1zM6VEdzTTbdLaW0VOTQUhrLYE0i24ri6U3xFlC4MiYAHq2OpyzW&#10;jY4OYcKBavr7qoQ5yxjoLaGvVxhX5HWLSO1y8UVNlfEMCPMeFWYtjXcRUBbKfsVUiwfrFQnbO5hL&#10;rUiG1tY0doqUHh4okSRQRk+HgLgiXEBdzLgwe5UwbaJI+WrxctWlyXL8dFqrYhmoECmdtZWuzAiC&#10;rXUYrEqmK8mNNpHEOWFOLFQ64EVCb5bMHhOoT3aMOztaCugsjiTBx4ThCjsBsD6PdjmQHe2Al5UJ&#10;9bnR7GvOoVQAHmWzluMXyjh3NYO2Pa7sqjLhbFsY9Tk+7JSbPk8epv6WjWQmeAs7CbBXLKPZ35Im&#10;AUavljZ1BrokbNlEyuKFlIrU6pCHvjtc5Kv4m3JH8cbyeemSJZRJkCjdMFWWurTnCuCMtSifNE8C&#10;eCqxEtAdxnoMiPdsMtpMs5EeteLL9mV58vF2N/5yeCU/7dHh1wgX2OjA17M38uVsfS7oGZGjvVJd&#10;UzhNJHq1xmSGk0LpLZTfbinXbGdAZ0o4TT42ZM2fyb2idXx/cCFPRibz3pCmHHsTh/KEaaMWszfN&#10;jDqTtZQum0e/4Wp2JflSvHaVgGyyOjord8EsCuTazm2YSd/cWeRNnKqW8GnJ8aJvyJnWaG8awtwp&#10;0llLn4U+LeJVC5cuJVkYuEDuQZawXpOok6ypU9Ra2X4aM4gXRhzwdGSnqJXkxbMI0DbEx9ULNwGd&#10;k5W1yrweJgbsKIzh8wuD3JdYfnJyBx+dHuHNE0O8enwX28pzSQ0LwtfDU8BqhYOtgygmBwGaJAAL&#10;B1xs7NEWGT9JEtDkicK0asOn4on/XwBWWFnAO3WJMud3MosWL8LXy4UJEycwacZ05ixYjKk8Hy83&#10;K+bOn02WjgXjIcaUjugx/ow/eS2u1Mq5ms086JBEcur8MNeeGeWmjxu3HcTmOIlsdnXhun0QNy08&#10;uOzswzXHQK77+MvmzkXrYK5YeXLd1oabst9NZTbSPmHg0f5qYckiVTr3tBfRJpl5oLOCbT214kcb&#10;2D5UQ39bAQOlifSk+1Mb50SjyNNG8Y2JnvLwZf8dO1vZNlzH8FAVI+Jntw1XMSysrAC5vTWDnBQv&#10;WsqiubCrlqokD1pFvm3bVkWnSODO5nQGtheTU+FJp+j7zt4smtqjqe1MpK8/j86mJBpq4tkmCWFI&#10;pHidyPcUHyPKFUXQV0a3bCVxnhSGih/LCCXZy4KhqiRRCj60JbhSHumCgfZGps6erS6P4WGlhZ+D&#10;rjpPuacklqwoV3I9NvK3QWeuZllQk+pDRUokI5LEdlYmke9vTZKfPjcfl/HJR23sPh4jiUG8W4QW&#10;jbm+1Mm5bUUqR4f5kJUURLjJJprlIVY4W6hAbp8zl0QJCl/J6BlrVjDsaMkuD2f6166lWrxViny2&#10;VVi6TAK5Tjxyo60RTdHOlHjbULVQJL/GXMI1Zgp7b2RIKbK+dhHN+hvp9Xei39KI/FnTaLXS4bkO&#10;Iz476M6/09350yJdXp+9gU/mrOEznTUcT/OlwMec6PkzaFi5gLGqNNpSAygNFUZIDmVXUTop85Xy&#10;NFOoWbVIWHwzz3fM4WHvei43SYLxXUBZ6EZ6knWo2LKQzs2bGRFlkioyOEUSTqrmNHUaYenmDRSI&#10;0jm5Zhk9c+aobQBRIpEf14VzqzKAcgdrCi31yJJrbhRmrluwgLqN4m8d7dVRasWyb6P4/+rNWur4&#10;8JhlSxhJ2Uq72BClDE+G5kSCRSZ7Kv261ja42Npiq72BIm9LXtvbxufnR7nVX8W3Vw/xyZkxPr+4&#10;iw/P7uJoQyFV8kxDvTxwtLHBTsBvbWGNlYDfwljsj4mZ+Gdj5s+fr05mUCY1aE5XFjp7KqP/T1Zr&#10;zl/ANKW4nVyLizD+lk3r1f8nyHVZ21kRFx+Fof7TXox0QytGvE3YcciXu6+F0DLkSo2FGS3mrjRb&#10;O3P2WCM3bjZyPUiZ1O/MLccA7ooau+FkwTXZbsg1XnW35W6WB3crorji7yhgd+eGlzM37IWBXXzQ&#10;aC2Np6Egih3CoOOjLewabRY2bmBsUIDb1yCgFkk8UCMgrmNHf6WwQijNye5UxTkLgCX7hsmNF4+4&#10;UwA8IDeuv79c5LQwsoCqt0cSQk8xza2ZdLbnCuACOL2tiK6CMGrLEunqTqWgRORgXRgtvZmUN4bK&#10;JuzSk8Tg9jxymx2pqPakv0Pkcks6zfWpqp/ukETQIQogXZgyOcqFrs5SBjtKaM0JpzM3nPytTurS&#10;o/0FwdRFOVEQIswT48rqFQuwNdTFRmcTFhKEHUUh9BfFEOosXtZ0E//V3czRJbNIDHAlwd+d+qRg&#10;hgoiyfKxJCfanc4TSey/kkh2lzux0etICtxCbYoje9J8CHA0w8vVlBAvaxJ8hVW9xNNOn0L1/CV0&#10;bthAzvp15MsD74iRc4q37RaZvE38YZ344gwJmOiF84WJllA4dzYt/nYkGxlS57iB+yUW7DdfQe6a&#10;1ZTbW1E6aZJaGK5OEkZfrEjspctpXT6X23nm3O5UKk+acCLHhDe1V/PLEjO+WbGaD3NNOdcSRK63&#10;BakbVlJnp8UuuZddhVEU2pkxEOZMldyDWAFijuZsdvls4a0RC663GAsYXBlI1SXHYyFlwWupC11D&#10;R4Yj3emeJM2fovYt/18pW6U2dLWlGWmSjBpnzqVh8tM1f5v93fgwfysvutqSMmUSRabaaiH4RpGh&#10;SrGAVPlukdZm8ufNo0zYrUxJei528vsCGUgMp9DGmGxJCgXyWbrYDC838b72tjiL77U2MMDPcAMH&#10;S+P45OR23tjXwz2Rzp+eHuPTszv4TED85r5OzjcUS8yGEuwq0tnMHFsBsaWA1lhfH0OxNMb6epga&#10;6LNh3br/AVgYWAA8+f8FYKUhS1NIYPLcuSyTxOIrSVgBqrLpaq0jPSEEW2uLp+/JMUK26NLi5Ep8&#10;ujmlAxZk5uuLRTCnzcqFZitHLh7M5dqdIq6Giky2ceS2nb8A14t7/RE8OODP7SYT7u725v5ha27t&#10;C+LRQfHEfR7ca/Himnj6W85BaIzu6qJH2La7uUDYtppdO1oZ2lbPoMjhbQLePpHHQ90VKpCHhI37&#10;6jNpTPKmTli0JtGdtuwgSpO9GRwQsHaXy1YiMrpEmLhSAFpId5d42fZC2kQmVwrj7VX6c1syqRTw&#10;t7SlUCLgjcmzEwCn0tAYRnqZtTBqigA1j9p2bxqbfEUdZEhyqaCtKZHK8ig6a5Lo78wVBq+gINGL&#10;JJGqjQ3Z9NQIk4ssrIl3kyQhslukf0OsyDUFwCEW4pf0BMDrsZMHrrN+Mb3VSbRn+hHmos92az3Q&#10;WsVr8iD87c0J83ahMs6P7oxAsnwl8ENdyM10JDtZj7Cw5YQHL2NrmClZYTZcTXchIdAKQ4P1pMUG&#10;UB3hSp3+GqrWr6Vi7WraHSyos7Yk29yE1FnT1WqRg9NmMzx5Ns2LllAgMjhBNmWkVJWBHm3VErQJ&#10;7hytNeeXs2v58ZAeL7RZcqvIglMByznqvph9cZaMpHnzsFxpaFrOlwfX8/FOAzpcBJzOhvwuEu2/&#10;m2340xIDXog2pT3FllwXU2q8belL9me0KYvaaB9KDLTYW5hArpU2xRsEoCIjT1Y6c6lpDefqHehO&#10;3EKa/RSyZatyncdwnAG9pR7khJuSvmExWfprSTPbSPIMkcvzF1EhAFb7dCdqSqKZSu0WHdrE7jyM&#10;9uR1YVVljnG5yEylbleDso/YCeW9XLEU6hRKuTelk2eyJzaU6kAnvDQnECFyNX3hQkrkXoaZGuJm&#10;b42TpQXW+oYYC9OXBTrzrKi/r5/Zw/M7mnl1TwfvHxnkIwH0xydGeHlXGxeb82mIDhD/bIOFiRFW&#10;5hbqCgq6oiT0JCnoq5sWOhs3M10ZFil2S5kaOEXpWpLENGGS4oGVetNzmDhvFq7CjOtWKQt7a7B5&#10;41oCfTxE5W1WX09SBnOIrHZcp02NjRvx9hsJtdCS52+prlrYYuVOo5k153ZFc/t2CtfCA7hh7sFt&#10;e6WQnTv3D0Rw7YKfgDaca0eDuHbSg+vbArnR5cDDQ4E86kjgsqUbNxyFgUdG2hnfM8DO7S10NWbT&#10;1ZLPyGA1o3JDRgZrGOmrYVtvNYPdNQz1NjA+VC/SM4rKeHdKox1pElYtFCYc6CtncKiWwf4KAb8A&#10;fkj+DhbT26uwcTW9Hfk0iY/eM1TOsZ4C+b4LrR2FVLQlklXgJyxaLNK7mK6BFAGweGKRzn3DhSLB&#10;syV5VNAlEr+hOpGWpgzx1CE0lEYxMFjGNpHsxRnBpAbb0CTs218UTnOKG30lMYyWJakLhteIRM4T&#10;ECuNWVu9THCz1GHG1EmUpkmGL9sqktucm55WoDeVjy03EShZMsLXlZGKNDpSfEj1FmkX48Wwwvy5&#10;W6lLcSE1RJsYLyNiLQw4He1CXqgRESK1wwPdsZ6hSaU8SEVS1sjDHfFxoHDVcrzltcJWjVNm0Ldg&#10;CduWrKB22TJS5sxSP0uXTN8V60WN8xbubHfk/HYvPtsdyFt9a/l+73J+O6nH309p89ez2ry+W4vz&#10;Q0E82buSbw9v5MNdc/l63wYOpLvy61Z70Dfh+6UG/GGRCQ+97ciyWk2S1nIKPUzYXhytlslN2ryY&#10;7nAnmsVTRypjsNctp9Zai6Nlbpwt12V3vi35novIc51EjsNU2mOM6ElzpyzAmAK7lWq9ryS9NWSn&#10;mFOSYEOB3hbylq1Q5yuXLZxLj1iI0YoUBsti2WeygScidWsWLaRcWFPxyw0iodXV/kVFPOPhwtia&#10;pVSuWcTBzDhKneQZLFlAjPjrQl1tijaKilm7Bi8LY7W0jbWxEbor1+AkSfdwfR6fPLOfHx6c4vNn&#10;dvPekX7eOtjLJ6dG+eLcuDCzAuIm+jOjSfK0x8FIH2NtXayMjASwG9ER9t8sCklrwzp0N2gxf45S&#10;E1r87rS5TFVKyk6aoAJYLZYnf9dvXkVsjJ8KVgOdLSSKUjA3M2aKSOwJk8Q//280lvnKzSKVfRgO&#10;E9Vq7yo2x5lmS9msvGgwtuHUtnDu3I/kapIn18w9uengxDUbZ+5me3Fb1OilMCNupnpwNdmT++lO&#10;XPJ24HamMzcjrLlu6Ste2QuNvkqRUh1lDHSVMdwtfzsEdM15dMj7I70VauPW+HC9gFi8rXjlHSNN&#10;DEo2q45xoTbWSR3fXCh/64ti2d5fx6DI7wFJAP09ZQLIGgFyjYC4koGeEqpKIhjuyufsjlqaMgIo&#10;KQuhuieKqsp46isyGd1WSV9PPt0iuwcGKyQplNApbN3ZnENNeRLdwuQjfaV016eoqx32SiIY7pXr&#10;FnlfmxdJ9lYH2nO20iUg6y2KZHtVAnXCwNVR7hSH2pDkYyyy15xQD0uWL5hNnNLIlBtEno8ZX4Z7&#10;w5bVPL9+BWlbfdFZuViSQJL4Qx8SXA2okySxrzmV+tStDJREkuCuT5ew1Tk9Qx6khFAWYkxyiDWb&#10;Vi9Dd9J02iTg2qwM6PG0o1k8pTIQIWD6VNIXzKd58RL6Fy5iZMYcdakUpXKkUmy92kSfajt7ns03&#10;4Y1dxhyoc+bl3EIey/H/ctKJ3y+s4tejy/h85zy+PbKF5weNeXdEl/d3mfPzMT1utlpyuNiV75pd&#10;+dHciu9ma/N3Qxve2WZLrY8WdUHulNvoMV4UT5/cv+SlU+hPjiDHVpciJ1uq/D3ojrXkTtNG7nea&#10;0xIlnt1JkwwHTdrizWkOMCdTaxa5G6ZQYr2cMu2FJE+YQvJMYWidBZQ6mqiTN2rNhOk3rabfw5gj&#10;ffkkiPJJmTSZ93RWssd6CxkbteR+TKReYVvNGVTrr+PleFceBtgzKjK0ws2MIiMtIpctJHj2TGJn&#10;TideczLx06biKUBxMDVBX9TN0qlTSPOy50RHBff2DnGqr5kHOzq5I6TzgijJz8/s4MsLu8QL7+XJ&#10;yT1cGu6kXJg92MESE2Fc4y3aaK9fz8ZVq9i8bi2bZNNdv4Hli542Uk2cJgws22SFfSdpCjg1mTlj&#10;BpFb/UUyr2fV8oUkRPpLItBRATtVqUUt0lsFsCgMk6UraXOVOA0P43CWF/XW9jRaiv+1FHtm4MSJ&#10;3iBuPwrhUqYt1yxcBMAu3LATeWxhwmUjK26ZWXFN/l41duCqJJ2rwroXjZ1FPhvL5vMUwMrwyG11&#10;GfS3FdJSm0F7dSqtdZm0yv+NxXEMyvu7tzeyW4A52FEkflg8sbBzh0jntiQ3mlI8aUr3Uou+DdUU&#10;0NdazJB44UHxzQqwtksC6FekeG85taXR9LTnsLMjV4AfRl6ROzUd/tSWhNMgmXpMJHGvyO6eniKR&#10;0MLoClMLo7bWJrBTXm/rL2Gwt0hYvoSO1ix6OnJEKdSqUn+nePe8lAACrdYJiMPoESndU7SVpiQf&#10;qkTSVoTbkeilLZLXnCAXYctAN1K22pIVbs9wdjB/83WClet5wdKUwsQwfOwtGKyUexDvQaKbAV0V&#10;cexsyOBkfwrPbLMXFrPlYdB6Pk/fyLeHbGlLWEekky5eVlso8nOix9ycggWLqVy7jM6V8yicP484&#10;kajZ4u8aZ89j+4QZjIoHbpDgSJdg9ps9g7YwDy4kr+b388ac7AlmV4UH58PiOe3sQ4O5MH2hE68O&#10;6fNG32a+3GPLg34dXhx2ZV/hFvalGNEa50aZ/P4jOea8L1L8PxttYLkNn261pNbfijxPS/K113Gi&#10;tZSaWGca/R3pivelzM+QdP1NJCxdzIFMHT7Zu5nOeGFSl9nEm8yjNsKSlgBLkkVWpogPLBDPXeO4&#10;mYItc9RlX+JEClcY6lPqbkOlUlBO2DxjwkS5rngqol3xl2BPWqvF87qLOW2/muwNco9WrKdNAFM+&#10;bzkjofbsyvWn3tyMXKU6h4ChfN1q8oUZfSW5RU3UkHNPJHnVStwkOSgVJxdO1cRC7udoVT4PDg7z&#10;6NAwzww3cqqpmH0FydwZqOWLszt599gAtwZaOFxTLok3iwrx1BGSVO0tTNEVuay7YSPrly9n48pV&#10;T4G8YgVrly0VCSyAnfK0TI7mpGnCwk9ZdZOwtLd43zkzppGREoa5qR7TpiiTGxTJLXJbnWaoAFgD&#10;reUrGAoPZiDMnvsDTjTa6NNk6SSbG7X6bhzt8OPOs8FczRHmNXfiloOzANiT654+3BDVeCnMmqsp&#10;flxJ8uJ6RhB38sK4Kez8oCyQZ6xduC5g1ygKtFbX+90jDHxgbxfDAtRuAW1PWzGNZankxPlQLey2&#10;vauUQ+IvxoRdd4y3MdaSS6sEd6P4zRqR0LUpvmwTH9pXlsA2keEKyAeEsUcURt5WRGtbDC01MfR1&#10;5dFfl8R4QzoF2W4UV3iSGWtPcVoAo0NlbN8mTD8snry9gHZh3oGuEmF/AbP4auX9YYWlB+W1yOfW&#10;2iS2CdOPDjcIgOupKE3EyVSLFF9bdepin0jF+gRvyrc6UhbuQEGoLWVxDtjpr8baUIe8GA9yI2zZ&#10;mxvJ32y0Yd1MTpto4+FsR3V+Ovsac6iMsCLd24wGYfUx8dhfPvThYu9S7o+b8/sHbvzycQx//UMs&#10;Xz105c64DQPlFgTMn0P1xDnkTJ5Fk6Eh3WtWkissEiBZWZHQnZOns2PKPMYmzqZRGEhh5xJvK+oc&#10;9fmgezVv7NzEkRobeqLFN4tHHl6xWa1jFbFi9dNlTuaId16xnJ2lgTQ56qrHbPF1pCM5jBonC3Zb&#10;beBXfTt+W2bCZzOW8/viDdQvnUO6nQFNntbsqskgQbxyR1okudbaFIo0jtBWSs5q8lqHMUdLl5Fu&#10;No+oFbOoE/nf6e9E/mTFn04lXpJNk64BI7FBNCo1wvRWUGS2QRKEuzqqKnPCTPV62txMaEn1Jn72&#10;RAKmTMNz5mxObV7LLQNt8hXfL/ahXO5H08pFnG9LoEXYOk5jklocoET8ozK/OHPRIlLEl8bNmkGh&#10;yOkcZ2scjQwwFuBlxUWRE+HDvvpcTopqrE8Ra5MWy6H6fM63FHBf4u+bi3t4YayVE/WF3Bzp4NH+&#10;Ic4OttKQEUugvQ2mOjpor1vHhmUCYAHbphUr1f/Xi63RFEBOmDpNGFhArJTOmfh0AoOTjRnGOusI&#10;DfLC0OBpAUPFL08SEE9QPLKmMnJLWeRsImG+njS7+lBjYEVzuCWVAtwmi6dblZ4zx5vcuPdsIFfL&#10;Arhq7soN8cBXrb25HuDO4ytRXD8dxI0Trlzda8Pl4xHcPBHG3SE3btd7cdnUnGvWzmiMCduWBdvS&#10;KYE+3l7ELjH8OwWge8ba2bWtTSRqJY1VKTRXJNFanshQS55I6FyGmnIFJEHUixeuFgldGG5Le00C&#10;Aw2ZDAubjipgbi+hZzCf9t5UmlsixLt60d1bTGdjJju7iyhLExleGyIMHEqlIomFmTuFoRuFcXuF&#10;7ZUGtMGeCrUFvK0lR3xxsfhskcwC5G0jlbRVxdEjvr1H9hsRVlZ8sv4WLZG/C9U1ifNDHVUAtwkL&#10;V0e7UyLvVQqAdVbMZvnsWfRXZlKc4EK3nwX/tN0AuhPoWjMfDZG6nrYm7K9PI9NrIzGOOrQWxTBc&#10;k8LpC/4URK2iKd6AP73qyS8vivw+ZMGnI5t586ClgH0ZnvNX0rJ4nni7JfQJE3cIYJXlU5RukWRh&#10;pk7J6GNT5zMqwV4roKhft4wqkY+5KxbSJ2y4N9uFrjQb4vRWq+BWqnfkzJ5DjasL9VNn0KiMm5bX&#10;YyLlGzYvp0aCayQjkQqRot0pztxv8uPXkgDeEj96Z95ivotex6k6d9KsNrKrOInGWA9KxVK0BitL&#10;kU6jMsBEpKgN7Vvm8aDdlEz9uSTPnk6frzPtLhakCgOWTlFW059IztzZVAnb1nu7MOjtTK2DDvXB&#10;JuRpr1EncCjVNWpFdSjXlq69Qi3SFyzvu4qP3KZvxHEdI/KExYvmLqLHWJftwtBjCXZ0WOuojVjF&#10;wnTKEqPKGsRKt5GXPIsKR3vK7cX6GKzDyVCP5XPmYqG9iZHyFG4NVXKhKZt9DYWEOFlRGy3B3VnE&#10;SxLHP107xJ3uas6J4thZV0x2iB8F4f5056dRGRuCt6U2+htWo7V6jQB4OZtXrmTzqtVsEDDPmDZd&#10;XZFhitxvBcAaktyUCh8Rfq4EutlgYvBUNk+erCnbJAGtAFw88kRRVDNmTMXMygQP2UqNzKgxdBU7&#10;KVhxMqXe2FNktBvVIqGPVltx96EvV2oiuGLqJpJYwGvjIQwcwINBFy73OHFzyJZ728UTdwZzRfZ/&#10;MJLEzUJhZSNrrvn7o7HrQC/99VkUK2VtEnwYU9Yx2tHC6GibeF8B82gL4+Ot7Jb3hoQJ22rTacyP&#10;pLEghu6SKJqS3dRpfcVbLShNcxcfXUhbRYL62UBNqnjqdLaPVok8LqaywIe65iTa21PY0V1KeZpk&#10;qLpY1fd21aVRkuYvr9NV8I4O1YoSUEZliRTvq6Jb3uvqKKCnU/yxXMdQfyW9bfm0VKYwKOqhqz1X&#10;fHIKYaE+2FvqUhrpTL1cV7qfObVxXvTlR1Ea7iysvBXDdQtZt1jkYk8pyYEGdNgbgDCDIJ+WTeuY&#10;JF4m2NWGg3WpEujmBJhvpjTZn5ZcHw7fzSDUfzYpPha8ccaMT85b8Dh3HW8Vz+el7RtxMlmKw+RF&#10;1E+cSckcSRKr1tIjgM2RB60AOEVYp0sAt1NzFjsmzaT5/8PaX4bJcWXb2qiYmbmkqlIxMzMzMzMz&#10;MzOqSkViZkZbMjMzs93mtt3utttt6P1+M1Lus/c59zn3uz/uj/VEZmRkZsAac4yxYC7xdoNxSs5t&#10;XzpCfFQJzocSIunJiSPZVJsykd6N65fT5WajSs/TNm8eLRLdx0OFoQX07VrqtNtbkCuqo85pF3tz&#10;gmlx1+RQnBafW27jdUsjLqWLxO7yo09U0vGWSmpDzNmTG6Ra8jRPAFa4UeS92i7a7bQkCCwlXfzq&#10;cKQ8K3tdFZvmzRVJu2ANN52COR4ifl8qcY2bGxU71UkXtqlz0hZG2aFizaK1izhcHk9HrIBFKn+5&#10;VGilgS508zYqNm+gwWA3hdu20CfXOh7rSfayBfQYGtLnZEKG4omFrUskyCkNgErXUom3MLuWJumi&#10;YOLMDbESRl47fxF+Jto8c6CbL28c5IcHTvL++QmelDr60J4GHp9s4fG9LXz74GludpZyu7eSfbV5&#10;NKVH05AUTEOCP63yPJWhudZ6WhjItatv3ISmgFhHbacw8GbxusK64rkXKn3BogoUsCpDb+OCfDGX&#10;/56/SBhaQKtkoVQAPG+BAFiuVZHOSlpZAwk0qxcupszckU4LJx4WxdhqZUGrMG2bMHCDgQuHCtx4&#10;+OFwrjf5cMP8Xt/ubXsPbsl9vu3mwA1rc264+HDZVsBs58Q1R2dueoofdjCVrT8XQ0KYNbinkf0z&#10;nYwKY5YIE7VIxd8rLDu9t5OpsW4mxlpFujaqpLAC7InJdqaG6+mqy2GkNZ0+qdStCa7UJjpQk+VG&#10;e2MKTU3p4qdThCETVeOfJ4RthwXIzVXCtG0R1LT6cmRPLcPCcJ3CxsMKmwqAK0XKT8l/DfRU0tVa&#10;qCoTyn8P1gkTK6CtYkgehsLMiu8dkdJVm8mgSKgJ+b1K8Vy+3vZkJgbRmOHHSHEI9Ule5ATbq1qS&#10;c/2tGBS/baG9VeTSNiZaM0gK0GLc1wV2G4C2NsUio5RB6XFeLhysSRF7YE+qyNPKtBg6C0J45lAK&#10;Y7GGDNobcF+wGo83a/FI2w4e7tEjxkXt3mLfC1fSOm8NTSKdR7aqMSDRW0kRowA4XQDcO3s+E3OX&#10;MD5rAaOOFjRnCoAD3YXVHGk01mJSpKCSXiZn50YaFy9j3MaACgs94hatoGrlRkacTBkMdqLNyZAO&#10;HxNay+MoDDVjuCyEWhdD6rdt5qYEI8wdeG+3NX1bltAbacnt0lzxUGJNkoLoDrVGWZC7ZM4iFcsn&#10;rl9L8U5NUsT3jUQFUmOqq+oOyhFQKdMciyTYXA6IYiA2kq5oX27HpFO4aC05ojQKjfXIWr6IghWL&#10;GRIG7BL2zRdJXiNMWiUM2mVnQ7m1EynC4B1BtswIAXQEuapS8SgT+nt0zeiwvbc0quJ/K5aJRTA0&#10;kMpvgv+qFSoGV84xWsCmv2O7CsCVUT785eoMPz58lu8eOcP3D5zis0vT/OXaQZ492MOHl2b46enr&#10;3JFgf7u3jJcOdPGKlNePDfDS4V6udBfRlhGFjSg2gx072C3gVVu3Fm1h410bN7Nq5UpmizpZKEBW&#10;wLtl41qyk/3R2rWL+SsF1BKclXnA9wCsLAw+i6WiDJxdHTGS+6F8Z+3yNZSaujBuZMEztg60mdjT&#10;Yu5OhzBwg64jkykePPhAFNfb3LhhoQBYaZhSQOwt8tiNW7ZOXLcWRnZy5z5/ZUUGkdPWjtxy8eRW&#10;ZCTXlcTu0xMtDI03M3awl1EBQlWwDW1Rzky1FHBgb7t4zlYOH+sXFm5hUG7GnrEGpiaamdzbREd7&#10;Di2lEXSkezNeEUVDXiBVReEil3OprIqlrCyUqjw/esrCaSoIZKAtk86hdLLr3ZkYKlKthleaEyKe&#10;tob6mnRSQ+xVjWZ7BkS2CzAV+ayw74jIeGU7rTSmSRAZED/eJ2VivEVYuJhWYeH9My3kZIWzYMEs&#10;tHdvIzXSWzUeerAokrpEH6IdtERCO9OQ6oO55iYMdm1lrDmL0kQXjigNWOrCwFoaFIjXmj13IRnB&#10;vuyrlmuQKJ3gacV4cynTFSm8GqDDt+Iz3zI05tUd2jxruIaHGwLJDDSXhzgfLUN1UnaIxJbXbWo7&#10;6Fu/mcHZi8gXTxUsDzlVAbBU7EmRZYd1jRhI8ibHdCfBq1erclZ1eIhfcrMje+VqMuVa9ot0HLa3&#10;E1ZcQYW6NoN2FkwEu1OxajGDYl/6yoOpS/WlSXx6W7wDRcuXcnDXZv6RF8E79rY8vFKXc/qm9MT5&#10;ci4kljvxmUwUJlO0ZZ0qDWypeLZcYZk8jc0Url3LWEyYBIvdqkkJubPmkSMVtGrbNuqMdWjxdaLA&#10;WFcCxEaOWNjK+S4W/2tC6rKVZC6aR0+4nE9JEvVRfmQsnEetgL91026Rfk2U+7lTLXJ8Mj+JSms9&#10;mnR2MyznVblsBY1qG6g31yB98VJaNHToNDOidOtm1cQPHwky0SKnlWASLOpIa8tG1i9cwLhcw7e3&#10;j/LF9f18dXs/X1zbr+o2euPYEO+cHOWXx8/z/eNneH66jbt9Fbx3dpzPbx7mrzeP8PHpPeKNW5ku&#10;T8dKfSs7165Hb8cuAe5G9HbuQmvbDlYLgJX+XGVMtALGxNAgYgPcWCnAXbhqCRu2b1VlslRap5XM&#10;HsuXr8TB0Qm1nWqq45X0OmsE0MWmjkwbmPO8iTmdRmLpzDzEA4sV0nNgKtmXB++L5k63PzetFAC7&#10;CYA9pHhJUTJvOHHbw4FHR6K53RAtAHbnprDwfdExXJHtDSmzRkQyT4ncGBlvYmaqjTHxwSUB1io5&#10;PdNdxrFTI1y9bw9Hz3dQ0ZFOcW00tS0JDAwpY50rhJlrVDOMxosjhIXdaJJtkzDrsDBiZ1chvT15&#10;1Bf5U5rgInI3idGREipbE4SRs+mqiKc2J4xGkb57hNWrcyJoF6/d31FET1uRagSYIqEVAPeJFFJA&#10;PCzgHhA27hcm3isAHhep3VKewshIJW3thQQEemEtlXy3mhoBNqYMlSQwUhpPVYywXKTi1Z3wsNAn&#10;PtiNcfFO8T7iy3wcQE1LWFiDonUrmbdoOcmBPgLYMFKk0nma7GS//P++BDf+6m/CPy0deXntNp5e&#10;vZAn5GE+JQEsMcBVPNMc1u/YRInIyQ4Ba6uZKR1LVjAs7KX4PgXAyRK1u4WRZ8SvzrSmUeNiSpZE&#10;dGW8cJkw7kBWIMW7d4iEnEvB1lXsj3ajYcN2+raZ8UBGKmNp/uxN92Ey2V2ODaYq1Ys0rVV0+VlQ&#10;baNPjfzXqASRDh9TThoZ846mHY+k29Ksp8GLGeU8UlhBZ5g9eUouKvnPIgksFSLbc0Q57BHZXLJt&#10;qzDhXPJWraFq1w5qRLKWiZStM9Kh2s2KFgGXIpWVftySLZuptLNWgb1PwN0Z5caeilQyd6up5HCt&#10;2IM2DSOq/bxpFtk6khdJicY2ldfNE5nctWkTXbpa9LsbsTfFi2o9TcpEvmYtWaBa7T9L7peS7E9p&#10;wCuT80h2cUBXgseGxfMYzY7ihzsnREILcM8P8+ahbl6Revzqvi5+uO84/3z8LN8/eZJ3Tw5xvzDw&#10;8xL4Pzgxwsdnxnnn6ABPiUXszQjHeNtK1gijG+zcjYZcj+Hu3egIiDdt2CCgXM4yCYj6Wrsk0MfQ&#10;GB+jmm+8ZvMaDEwMhX3vrVioK9dgL0F27Zp7C92pGHn+fJYKgxcY2QmALXlcjmlVspVYetBk4UqN&#10;gaPKQjxyyY8HBsXf2rtzv4PjPeA6KAuduXK/kwvX5Tt3ByO4u9eda/bCvtGRXPYWyW3nwC1nF2b1&#10;5saxt7OaA1NdTO5p4sC+FrqaUsgLMqNN5OeBvjz27C2gqjWW0fFCjh1sFLBU0NaRK142T9UqPNpV&#10;QFdOIHXR9nSURlOSFSCytoiZsUb5zWomhsuoyxNPlOQsYItioimHwyKPpxQPWxRFUbIX4+Jp9wlA&#10;GwqiaVIyRnSXMyjeVgGvIqX7JZgMiG/uk339fSUC4Bw65RzG5T+6hUl7WzLJz4pk48b1WIrXiAgL&#10;oi43ke7cCCmhqjxeZcLw+YEWAjZz6vJj6S2JJd7dgGMuJsK+u8BAj9z1K1XdALVpUeyVa0l1NiDc&#10;XouBokTGPI35V7AFD4vUvrxyG08tnMudVcv52s6SBl9bVm5Zw+LlS8iRitgvQKiztqJx9jxG5i2j&#10;RCK5smKC0jDTJwCdLA+izUuL6rnKjJ1ZeCjeWIJMvY0OuStWqxhnOj6EyxERdK7dTKOpKTM50fSJ&#10;TekvCqEryY/WUInokW4UOajT6GdNuci7Sqk4ratX0rx2NW9ZePCpsQPXbTbQarKLi3XFTMk9qd6y&#10;gkrxdaqlTHbLeTqa0hzsQ66awsKbqNIwkCCipeoOKti6hTIjA6osTMlesVTKcorlP3IXLBDw2pAi&#10;rNlka0C5ozG9WWHUB9iRunIphas2UrZuJw1WBgxm+FDpbkW6gLd07SrypIKXiVzt3rWTDgszWoz1&#10;GfK1pFhYsGTjClUShNx54sVnLcFH7kuuqT5VAR6E2RhjrrGdnavFSkR4iGSe4ovLe/n88iifnhnl&#10;tekOPjkxzPeXZ/ibMPLnsu/DIwM8r/ji/ireFs/82r5OXhCgX2sroTrSH931a1gnKkRffLDO9u0Y&#10;aWmjLT5YQ207GwXQnrbGUo8S2L1pA0FWlqwWSa0n92PpyhUqsBoaGeLr66VKR6sMwVwkoFUArJLW&#10;cp9S9K3Yb2jBHW0DmgWMDSKVG8Xv1hq7MCy26dH9/tzu8Rd/K+xrJwxrp0wrFAa2V4DsxE059rYo&#10;q/sL7bnq5cc1Z4WZHYSJRXY7ejDrQHUKwyUx7BFw7BcQt/Vlk9UVRW6hPxl+JjRE2IrUzGZkqIrx&#10;CQFvlzBve5kwbz09PYUqEE0OlTPdXUh5sBn9xeE0CEPUSumpiGWgJUO8dA09zSm0VUWINI7jUE02&#10;Q+lh4pUSpcSSl+BMR1M2A015lAjzj4jk6e0SwIrXHeqtoqddmbkk3rev7B6A+4vER8dQ0JRM14go&#10;gH75vCmTcpFVOjrarF23gR1b11MUG8xEQTJnK7PpE3+ttEZ3SHBJ8NEmJ9qTA625lMe6c9huN5hK&#10;MTIiY+0Ktu7YIpK5mImGLHLFUuwpi6M0zJkqWz2IcKR44yo812zmTT8HvtdYz09q6nxmo0GzhS7r&#10;Vq0kUFODAScnSndr0iRsNjJ/qVT6BaqkcaXGmhIYQugPt2dQJGqHeFAFrKmyvyPOR357KaXqG6i0&#10;NeFwdSHXY6JpVd9If26AeOUAeuOcaVYat6SijEoQqvKypDXcmgZLbaqlEioe8vwWCUbOIXwmUu0R&#10;CSYnlixhMNyFYz3F1IqCqF2yiBqRzZVyrZ2BjnTEe5Nnpk+xqJYS9Z3ia9eQt2G9vN5FgYBMWS2x&#10;QCqssmZSgkhaZXxzjQA8T1fktLku1Z5m1LmaMpYfT8rC2aTPmau6pkbxk/vzEim008dS3udo69Cg&#10;p0uj/F69bNvk/xrUdDlf5srjB4MEwKsoEIlcKZI9W4JQ5po1NAV5UZcQSpqtIWGWutjpamAkFiXV&#10;w4I3xMu+d6Sb9w638u7RPr68epBXRuo4FCfXXZ/NWWXZGC8TriuraQzX8a6A+eNTo7wx08Wl5nwy&#10;vV3YsWQZO1atxlBdHR35X0NRGzo71dkmQWKDBOeUYBd8nP4zvnkuVqZmbBDlsETksYmxsdQ3HRVo&#10;Z0ugUVYs/A+A77HwPKJ0zDllbM1pfTNqTSwFvI40CCjrjVzo83DngX5h4R4PrgoYb1h6cUvxv/Y+&#10;3LIToNopI7PMuWpjxmUvf667uguwnVXS+oa9B9fFL8+qjXZipCCMvkJhnO5KqnpE1o7HUtAQRXVx&#10;sAqUzXHuAuJc9ozW0S/M2ijSt1/AOzZayeRkA3tFSh9WJGyaF+UhFnSJpOyrjGNUPHJ3bRIdNeKL&#10;SsPle2EigUs4NFhLb24k1QnetOZHkh8vLJLqT2NRLI0is4ZFxu8Zrlb1/Q72CJC7K+R1lZRKhsQX&#10;jwxUqgZ7tIjU7pTzUQaA7OnIEd/rzqYtGzAyNsDHw40Ud7k51dV8UlzMo5WFXBiqZ197Pom+ZjTl&#10;R3Gks5jqOC/u2Il8NlgPJtup09VEY5cGk20VTDXncGqglp7caHwNt1LhZMgfwuLduzeI9zPkYQHS&#10;H+KlfxfAItL5hNpGdm7fTIKdKV0SXXOXLqJT5NmAgLRAHr7iF+tEujdFWTOyfjVjylq6C1eKPFWj&#10;PsaN1E3rRJauoS7Qippwd2FYP4aDvejxNKIp3pUqNwvaTA3pWr+FHi11RrJDqLLbRpOoigadDcJu&#10;Kymbu0g8kiPvlkrlsNXhaWHOG9Y7OVKTSF9xHDkG22nW1xBwqgnw3aj3tyZmxUISxdsVbd6kyoxZ&#10;IYGnZPs2MkQ+5gtYSsXvKWydv3ARSfMWUCTKo1Zfm2YHU9rFf6dpbZZgk0GB9laRzkvInDuXeitd&#10;ptNjqLW2JFWCQpyhPg1+XtQLePOWLrnXVyx24jEHCZzd1vy7SIsPDdW4umw5HUsX02BvTGOUJ/ke&#10;9sTs2kaeiT7Zvm54WRgLiLVw1d3F42MtvDLTKnK4nneU3OF3T/HtjWN8fG6fsGwDD7RlcrslmyfF&#10;dr11sJeHpA49PlDHQx1i/dKDCTDVYrWAzEysk6UEfu1tCgNrobVzJ5qbtqKntoOEMH8WLZjHsmWL&#10;sbW1Uknr1WtWYOtox6bNW1XAVpj3P6BdKPdI6VpSRmQpAA7VMeSKgT2HjcyoNrWmycyZJgFwnYkD&#10;3c4O3O304f6WAB6rSuSmsy03zRy5YSXF3IkrctxVqcNX3f25YuXNVRNXrpkKE0sguGImn4vCmtWR&#10;F0Vbog97FOCUJtLZGMfASBH9wrjKpPyR1kzKwqSCxNgxUhXHQZHEewdLqauIEVlbwNBwJeOjVZwc&#10;q+Zwe7ZIGxtaxO925gVRL35472CZsHYh1QXyvshPwJzMdE8lx0QuD1amMtlaQGqwLQXxXjTkx1CZ&#10;FkRfUz7jw+J3hVk7W/IExAJcYeJ7W6VUSylluK9QwF2gGpmlJAMoTQ5g0cI5rN2wim1bNzOek883&#10;3d28WVTIw5XC5hlhpHnok+xpQldxLIe7SmkIc+FDFwMw2wC2O0hdt5xNIln3NpYyJuqkryCeEIvd&#10;hNrpcVRk209+Nnzurs8rTia8aG7Mr8Ikv8mDZutWju/cwvqN64iy1KLd3ZL8RfNplwrfv2YTvZ42&#10;FHoZk+9kTIXFTkY2rGZE/qdVAN+bE0qCkTrZS5fTouTiSg2kJcaHPIPd4kO30h/sQLOHlXxPQCDy&#10;XmH1vbF+9IrFaffSoSLCjSoHHfHQmyjbqk6K+mYKTNZz2nALbxrv5qpI7qmWZLKchAGXLaBx7hza&#10;HcUvR7mTbaJBoQSiXA01igXARSKR86TyKeOZC9avp1IkorJaYsWixZSJxwubPZcKEy1VYn1Fwses&#10;XcpIegQdCV4kCvvmrlhPf5ALXQLsWjcHajS0RJrvwH7RAlL1dFTLlqbJb41v3sCPYj3+bW3Ir2Ih&#10;fpP/Y94iEKb/WRTAaRMzIpetxleUS9DiReSbGoudcSDQ1hJfGws01i4TJZPEywe7eP3EKE+MNKg8&#10;8CeHhvj4wDBfHBvl82NDfLS/U1i6jxdFOt/qLOR4eaqoggTK/J0xlCC1QEDnIsHYxcwEXQGuoaZ4&#10;4R3b2bJyjWosgKmBNls3b8HN1QktHXWRzHqYmhqwcMGfK/n/2Qr9n7LgPwBWRmNJIAvT0uGqti17&#10;9QyFgQXApi7yjF1pECB2OtjyYIsPVwsEmFVB3FfkzbVgYdjQYO7GeXItwZFLBX7yuTu3MsUf57hx&#10;X64HdwuEdAoCuSm2ddZQRz4jwqg9Sd7sLYhhID+MIWGeg6NNHBtv44h4zP3dRVSJTGuMsmWkOp4j&#10;e+uYEsbtE8C2NqSKxM1hrC2bQwL27kxl6KIdNZE21AqQ9wvA9vcU0VQcJtI7k/YSCRj54fRUJzPW&#10;IZ+JdC9TJhzkhTM9rkzYF5ktkvWYkqZnqJjh3iL2TzRxcLKJQ7I9NNnMwalmDk3Vc2xfPUdm6pka&#10;LWNmooax9lzSIn3Q1Nil8iQTqbnQOs6L2cXiIYo5kix+O8CaJDd9VXL6g535FAVac8DGhJ/crPnJ&#10;25QYYUF1qXAjVVmUiFwOttQgVKRzXWIQDyQG8kugK58Y7eTuilk8vmElvwij/HPjBv5LZNXx3dvQ&#10;FS8da6xHmxxXbK5Jm6MF+6JCKFHW0nUzojrYnlaNTUxuXcseXW1G48V7OpoTuEE8o6UhTcpauwa7&#10;yJfzV1ph+72t6Y8Tr+tiStTKZbSvWkubsP1gZgjjTRlyr7zIy7anzE6XnIULaTbWYkR85yFdfa4a&#10;G/L2qnXcH+NNcaw1ceY7aLbRYm96OB1SUfJFBeQKYHPFV6aKd1dNyP+zKECuFNbMXLRQle6mQa6v&#10;TCRtvPjiofI0qkPtCJUK2+Viy0RlpmqaYqubJTPig2sDLKh0M1clG6gQwCasWIH7mpWU2JrSKJJz&#10;xMWaT0O8+bcw878XreC/RKH8e+lKfpVj/yn+9xdhtBcWrSNv7gpc5VzSTQwpkcAWvn4t0a6OhLo4&#10;sGP5MtJcbYSFG3jhQDvPjjfxkNSrJ0JdeMDXmUeDPLnibMURB0sOerszGOHF+YZcztTl0pXgT4qw&#10;3epFS9ko1+QjbOpsbo6BuoZqLLT61m1sF68eG+AuANZip6iQDRvWYWtnwc5dO1TAdQwxxS7w3pKl&#10;/w1gpT94sWpQh5JHS/ksXt+Ax4xt6dU1psbYjgZh4GalmDrQYS3yuFK8b12QgFS2tX480OzPg71e&#10;3D8RzemBEC6PenHfTCC39vtx3wFvbu8X4O4L4fZYIFd7hYH3CnvOTDcxJIBqT/JjulSYtThU1bik&#10;sOORvkpOjCggFv8U50hlmBXD1Qkcmazn4IRIUmHeCZHSE935KgAPCvPWRNpSHGRGTYQ1bTkBjLdm&#10;CcBzmFES4Amr7hsWeSrAHBPgD5QnMFaWRHNWIOdO9HB6f6v45kwuHu/gyFQlh6fqOHO4k9MH2zhz&#10;sJ2TB1pVifNOHWpn/1gth/ZWybnIOR5uY7w7j7rsYNwENAsXL8BJw4BvC/p5LySd017BHAgPE4Ug&#10;UtVbfGCih0jkFPJFrmqvXEJ7ZBAnSpLQ3bAGC93dTNRkis+SyKyznuxQd/rzE3gyKZBv/Dw4oavO&#10;6WXzuKupxs8i535evw62bGF6+3rWLl9E3OJltJkIM/paMRjmSauwbc3u7VT7uBAt59Up0XtGKvyo&#10;n/hqV3vSt68h18qUqhA36rytKFt8rz+0eNsmRhJ96TWS76ptUWVo7Niwg5n0WGrEfnTU+5NVbUlt&#10;ix/l+luo27iFrh076Zy7hNGd67ko0vvtXcs57aRJgpsGpf5mdPm50OjrToGSLE5+T1lQLUX8W4Kw&#10;oNK6rIC3YNkyqnS0yBY/lyGeN2vubBokKGYsWkJ3iAeV3ubEigeslEBxpiWdIkcj2kPcmSlJJG/X&#10;RnIkIKQI0MtXr1Ylqa+xtyPL24kabweKhNUPmWvxg60uv4hE/0WYSln39+/y+isBwJfLFvLO8vk8&#10;vWgVrQuXkm2oR7aBDrGzZxG1bAmxbk5EuDuhvm4D1tu3cKktj0f3VPDMTBsvi2r7oCCFL3Kz+Dwh&#10;mvcjgnkyyJuTno7sS4ngREWWEFWQ2DxnHHU0mC9qwlg8b4CbK3am9xhYe8cONEVKq61bg7m2BrsF&#10;vMqkfV+5Z2vXrWKu3C9jJ3U63qvEu+peKtr/CWDVkErVUiwCYDnneANdnra2YczIliojUVKWrtRa&#10;OJOqI0rMwY6bg8HcGfPjzt5g7huT1xO+3BLAHuoV5t0fxn3HQrl9NIJbRyO5KeX6sSiuHovm6vFI&#10;rhyPYNbRsQoOjFcIm7UwXp9Gh1TsEfHDAwWRTLTkM9ldyilhxiOjNewVti0LMlWBeKQ2keOTjZwV&#10;4Jw52MTxvTUcFbbdK9K6TVi4PtGTPF9z8bnuNGT4cG66kctHuzkkzL1/oIwJYb/z+9s4OVjFdG0G&#10;jck+jLfkcHKigebSKIbF0+4bq+LwZAXnjrRz4kCblBYVgE9IOSVgVhLhHZ2pE2au5NSBeiozQylP&#10;9SY9wgkzPT0Wzl9Mvo0Hr9Y3cSA0iL1xMdTH+5EhHrhAZPtYZSI5gbYsWzALLxc7CVKV+JlpEutk&#10;yWS1Yh3sCbJUJy/Ck/7cGJ7NDOKLQJHCGtvoFT98ws+cj7ds5zdhpz92LKd/vbK0pDCGeOEDch6N&#10;eRF06otcNtSgO8KHkLWrBdxLGdq9lUnD7QzEutPi60iDgzm+W9YLA+vTpLOdquWrKF+3llGlpXnN&#10;Bvara1K2do0KwF12JnSkBlPkJmCscya7wZSGekeU1fbLRPZVLVxC3+yF1Ghu4ECJM5+NmnMo05yi&#10;YEeqHc1o19CgVVtdNdqpWCqZsiB3hlS0BCnK4mB5ixdTqaFOjoBYGQ2VOUeOWbWV0lXraXE0pTvd&#10;n0LdndTai7Koipf7q0aTMOFAciipKxZRIgEkY/0mUpYuE6UhFd3YiJydaniIVcjaJYFo03quGWnw&#10;/aLVfDl7PX+Rc/1U/ucTCSBvyfbFeUt5QHz8pQUrGDIwJEEkrd+s+STKeYSLAolytifUzRF9+e1N&#10;S5fSnxXLY8PlPC8K7bGReh7tLOPJ4iRelfJEZiRno1wYi3RgMiea3sRgqsMciXExYu3ShaxevhI3&#10;a2tCPD0w0dZGT13Yd/M2AfBOtkiAMtLSxNHBAS1NdXTlni0Vb24txJQ6GkHV69k4FysT+pXlVe61&#10;OqtanhcsYu58KWKdZs2eh+suLQZNbGkztKXOyJ4mK0+S9G3x3GVAtiiD+08lCTD9uXHMT4q3lECO&#10;DCt4CefKoWAuH/Tl0gGR2ft8uLHPlysz8l7KRXl/fp8Xs26c7uTm6Q6unhvg1oU97BX53BLnxZ7c&#10;cPaKR50R5j0+XsdJAfgpAey+rjyK5CJKBcgDlXGcPdDItVPt3DzVwynxokdbMugvjWRfXxEFoeZU&#10;iXduSBWvVhbF5eO9qiVAz8+0MiWyfEACxkmR6JdmulXpeqpTAuirTaMq05/OijhGRCKeOVDN6SPN&#10;HBeZdOxAswrApwW8yrIrShbMkwdFTk+Uc3yikdR4XwJEoraXxmJrroOxmQFzpFI05aSLtI8gV+Ro&#10;W0YomQLgTAku7elB5Ic542NvjruVGYfl4ecKQPOECScq02mK9yTaQY/S2AC6siJ4MM2bfwQaUaOn&#10;TUVWEOdr3PiL2lb+tWE9v2/dyT55yDExvgzGR4i0NKLMcCe9Isn3iMfM2bKJKJG4eTs1aNPczt5E&#10;f4YC7GkRoCnSNcPOmmqNLdQKCBst9Nib60+F7i56Z83mkKEJefLdiLnzaHWV14GWlIRbcrzOhakm&#10;V2oKzCjfsZ7i+QtVY6X7Zi+RirKbjhRbzjQ6Uh+pRaKNBKItGyWY6NMoDKes4F+ijDsW9lVGhynd&#10;W6q+3Z3bKVi1UrUCgtJfq+wrFNA3BjrTnizgtTYmY/VyusPEx6X70hEvft3fkURRFrnr1lNrZUGp&#10;rg7lUvnrtm2lTPy0akzzLjVK9PWo1xIZP38WHy3bxvtzNHh1/jKekc+fkvKoBNL7Fq7k/Lx1TC5Y&#10;RsGGtQTMXUzArOXECaiDRR1FOtkRJAC2Fc+6UZROlMjah/fU8MJUI4+LD35cQPzkQBU36jM5nB/B&#10;VJo/M2LPxvNi6IoPoCLECf0dG5k3a45q3HOQhwcedjaqsdD6cp3qm3egtUOLHavXoynqQQGopgSL&#10;NaImlMW/7SqDyX4qj+InE9jppExmmKPK2DFHPlNAO18APE+ewzxlbPTsBVhu0aDB2IlaQ6mXFm7U&#10;WHoSoGeLr5YFee4O3DiRwUUpV08mcf1ULAdGfLlwOIEb51K5eiaRq2eTuXYumSvnsrh6PpfLF/K5&#10;dLGQy0q5UMisc8JqFw+3c/1ML9fPD3DfxXFhxBTaYl0ZzQ5luCiSMyKVL53q49hkNZePdbB/sIBy&#10;qUBF/ib0lERwbLiU83sbVGx6orOQ3rwwpgeKOby3nPpUD/KDbUj3t6ClJI6bJ4e4frRHmFjkdE8u&#10;e5ozmW7P55h44VrxdZdPDjDUmi++2JN2keNHRCGcPdYlwBW2Fhl9+qAA+FALx/c1cHx/o4C3iv17&#10;yji5v4GmviB0hBGyU4NIDrdDV30TJkZ6lKdFM1WXTqKrLg0iPXMCrMjyExAIw8a4GkvkVSM50p+D&#10;vVWiGHyJdNChQdivJdmPRPGtXQVxlMv7Z9J9+Fnko6uwS12BO68dDOTvhlv4ReTcb5s1ueXviX+Q&#10;E+nyADuU1tsli+h0tqZWgF24eDklpkbkWevRFe3EkJ4GI3MWq1LMqlqFnW1IWzibFktrRipCqfK4&#10;N7RwZPUaDmjrUjBrMSlS4epCPalN8KPQT5sT5c5019hTV+RK5ZqllCkAnzebHjm/FpH/PfkhVEU7&#10;UxBgKv5XnQpzE/q2KEntZqlWhCieM1e1qr4yPlthYEUyl6trkTVrkQQMeb1zG+Vm2rQmBVAX4SEB&#10;aK5YgDn0SCA83l5AtwC6zdOMnK3LKDPaTZ1cQ776LlJFLSQvESZfvES1koIyDDLSVJ8yCailKxYz&#10;4GbDBW19np63iac3r+c5v1086rqZM/obuOZkwMzaJarkfkpu6JDFi/CdNZcoOTdlJFaQgzWBopbc&#10;HOwx3KmO1srljJek8MKhLl6YbuGRnlIe6CjhWkMGR/JDOSbB/HB5EjNFwsCZ4ThKfVBAt3rJcmyM&#10;DAnz9cVUfPnmVWsw0BS/u2mLqhtp+9r1rBMVoqamhrF4cGW0laKutkc4EvFSFdGX4tF00JR9cwXA&#10;81W+d97chSwQAP+nIUv5H/PNarSYuVBnYEWTkRXt1h7UCAvH7rKiUKzF9TPVXLxczbWL1RweS+DY&#10;3nhunCnmyjEB9dEUwWYW5w/lcv5ADmdmMjk1lSElkzN7kzk/nsisExK5zoqUPTgiIDxYx81zgwKy&#10;foZq0miL92IkL4QhJXu/gOTGhT7VSgsXjjQx3ZtHeZg1+T76IreD6VGGRBbEcFY8c0+OSEcB/rUT&#10;vfSXJVAYLB7Iy4RkDxO6RLbePNEnwCwXRhZWn64XP1xMf0UCVRkhzOytZd9gPfX5UaquocbCcPZ1&#10;F3JJmPvs4S6Rzs1SBLz7RDpLgFCWcTl1UK7hRBvVjYEsWbEQTc2tNNWl4udmxarV4tVyIjndUyye&#10;1pg0DyOqY9xUTFsYYkusuzlL589FTfzjUEOZePYwSqNcCbPZRbyzjsovt2WHMVCVyiMF4dz1sMZK&#10;mGaoOYivz/nxk8FaftmwmX9rqNGvvVP1kDMlavdvWUud5jY6I51p87FRecROOY/6DD8a1Vazd9YC&#10;ppaso1N8bqO/C4FbVouP3U2blzmd8dbkLFhClniq/q07xFvvpERkZImyRm5RGDWedpSKtD41FE9d&#10;tz2FGTaUrl9CmVQyJWXswNbV1Mu5dxUGqRLX5QdYEm9rRIlU1E45pk6OUfyv0p/7HwaOVt5LZS0S&#10;tqkWVqp1kd/V16Tc01pskx0JS+aRKJW1Wa7/XE8R7SJNU1asoN5Sl+5gZwpNtMndvFLk82rytm+n&#10;THs31WvXiUSfS9bS5WR72FMgykLpFis01iBlyXwGZi3hlNlGPjhty5evJXKoxIYm0y2ULJyvWqI0&#10;XQAcJLLeV+R1+NqV+KnvwN/SRBjYHldHe2wMjdAWZvTX28nFrgLeO93HS5PNnKtM42hBGKfLwrnV&#10;JXWnJZcpCcIhIvsXzFnAimVr2LRiFV52trjYWIvP3cGO9Rsx1zdk+/oNaMt92CyBc/vaDVhZmzNL&#10;gpbyXJWiKc85oEYCwYADvqUWqjW3lMn7yiykeXMWsVAA/J++YOV4861qNJu70qzIaDMJzo7eDNuK&#10;vRI/XGemTEhxZDDYgqEod/qCXDgc4cUNkf6Tng6MONjQb2nFkLW9FDsGxEsPWlgxYGrBmK09J/0D&#10;mDXenM7RsVqOTtYw1pPFQQHWzJ5yLp7u4WhHoUgkT8ZzwxgvjODAcKXQ+CjX5UZdOaXI4XZa070p&#10;9rKmNy2UM615nOsuY19DNk1pgbRmedOXL+DOiyTH00A1qT43wpbRhhTxulVcOKZ452pm+kqYEOle&#10;J5J2T3uuMH0zbaXJKtY/Ml5Nc7YvI/XJsr+BCye7OXGokf3CzPvls5Piv0/srxfg57NnsBgNkbSz&#10;F8zDyd2WhoJQrPR3YaKxkRP91ZSFO+JlvIuSGC8yvaRCh9qR4mWjmnmiSKWKHInUyuiwrBByfK2J&#10;tzckyd2YjtwI9os/780RyR1ogr32LuKstfmgzpq/ay/ln2s38dvuLbTs2sBceWj5i5YxKGw3IJ78&#10;WGMiUzWJ9GaHCGuaErN6AQOz53N43U4GF66Sh2lCra8LGSI9czatpEsYrV5ke7kwgMLA/cLkE1rq&#10;dDoY0VKgpAvypXrxXBpXrZOgG0/jkDdJcbtUAC6V320Wbzekr0a55U7K41zEJviS4SWBy85M1ao9&#10;sHw1XTt3UqeuR+XmLWQLKJXEdNmGmtSHB9FSGUH33nQKIqyoCrSjJimYlO3ryFm5lAEfB061FdMS&#10;aku21gYqxd/2xPlRJJ5WGU6ZJkDLFPAps5li54kcl31li+fR5+NMX14sVd525ApjKrI8b+5c6gTc&#10;isTud9zOmSxzBgN3k7tsjiiABeRJwFIGg4QrfakCXq/1a3HauB4vEyPCPN1xFeBZGRhgorYDLz01&#10;0l10OFGVKAxcxN22HK6Kirxfttea8xgV5o21M2LToqUSrJezcO4Sdm3ZjI+LC7q7NNgtAUdjy3Zh&#10;YkMVkJWRWJslMCgDPDRXriRm427GTQMJWb4NX0czjJ0NsCsVi/RIIg5xplJ3BMCKjBYQz1+wkIWL&#10;FqoauxQAG27aRpuNJ81GEnxNbRh38ORSlNTlACFGS0eGLFzotHVn0MWfbnNnJhx8eDAxj/M+Yeyz&#10;cmSfjRsz1mLprF0ZtnBkzNJZVfZYuTBh78ms6aZ0Dg5XcOVMnwCmkyunxaMea+PodAUnlJFXNdm0&#10;JfoyLoy4rzaLfa05XBEve1E87+Uz3VyT41uzI8j3lCiSE8rJjiLOD9YIcGOFteKkkhWyf7iAva1p&#10;5Ih3zpZoU5nkRmtuMM1ZwfLdQBolCMy05jIoPrg+O5jpoTJa8uM5OlXPOTmvqf48hqvjaRNfPNCS&#10;KhI+j+Py2QnxxcqaSqcF0IdnKkmI8ZPIbMny9etYsHIFpXk+tJamYqqxjb7KDFV/q7XWNvxsdMgU&#10;iVoYaE1xiB0OxvcmZifH+DPVWUJfYQwtyiwmbyOV7G4RII7VJNGa409OhJ1834AYMwteEEXx864V&#10;/Cxs+LPWWkZdrdDavk01trg9xJnqaKnwUnEPZURT7GiO99xZREi0HlRTZ0J85JQwx1ByMPm66jjK&#10;w6+UgNFquEMitfhu8aK5y5czbKh0CxnSnCwBMT+cGoPtdAtbd2iqMVLsTV2DBwmh6yhdrSx+PY/m&#10;nVvp1BHZ5mVJZZw79QmOZInqiNLYwb78XF68c5uXnnuCJ598lGsnJ+lLjVQt4F4e7EDqmhXi+30p&#10;8TKlNNSGyoJA0mx2U7xlHaNB3kyVJVIW4U6ulhqF27ZRuEOdJmfx3zq7xC/PVjV6Kf3HCkAVRi9Z&#10;spDJ5BC6i+KI0N9GhDBu4ayl5IpcVxYHb1b6lOW47BUrORXtxSFzbfnubNWIL6U1PEWCQdi6VQRt&#10;3UieixMlIcGEuboS6uGJp60tFuKpTTV2EWFnTKKzPkn2WnTFOnKgMJCDogD3CIlU+dkSbaWFmdpa&#10;VixYzOIFK1ggvtrGzBh7C0thX3V0RPbv3LQVI5H128UOKd54k9gApaHrqnE4ONWDSRbv6TiiLDLg&#10;3h3LwmUi7Ssk8LYH3/O7cj1K5sp5Cxb8N4DlOjXl97oc/WnUs6TF0IJ9rr6cj07gVGiMANCdUXsH&#10;JiOCmHB1Z1rAfUA+P+kVxI2wOM77hXPcI5AjLr5M2LqyV8q4jQJcd9XrEUsHZp2crlEt/Xn7wrCY&#10;ZgHk2R6un+vj2pke8Z6dAo4O9tQm0BjtSlOMt0jqUKbqkzg/3SAs3Mfl051itHtpzA2nwMOUfpHP&#10;J9qLqI12ZKAziemjmRw7WSHSvF88Zh4FYZbUJLgK2/pwfE8NE1059NXG0l0aKSxZJhJRvi+yfk9z&#10;Nnu78zmtsPCRDobaMpgZKBB/nEZnVYzI7kLOiKw+Kf79xL5Grpwdws/LFUNdDewcjNmwazNp1bEk&#10;h/oQI5G/VeTrnookQuwMCJaSI5I+19ecXAGpkr3D1VqJ7M6MNAqTKxMqsoIoCjQl3tWQbgleeyWi&#10;t2YGqZYmzYr3IElk8cteWvyX2jZ+WbOKX3XXMuRmTZCzhXjGECqSfdmTFcuFqBiJojaUaOsRICDN&#10;UttFlzzgmW0r2Sv3oXLLclXFj9QRMIhsqpTXbU6WdEd4UqK2nQFDffo0tguDR1EpUrZu1VKGd+6g&#10;RekPDrKm0EeXUp2d1EjFVBbMbhNv3aO5RWS4J+2ZIVRGScRuq+CJB+/jxXdf59FnH+WhJ+9y6cJR&#10;psc6mB7vYGxPC3s7qsjbup685YtpDXCh2MeCCpH/lY56DEpgGy5OoyBYmE+YuECkZdV2dVLkP6vU&#10;t1OuuVnlcxXwpglzpkplrjTYTV+CL5W2xqSLvDZesoAY8fGl85eRowzHnL2IxnnraNDSptTckKNy&#10;zvdr7lLdC+W3kgRsSRq7qY+M5FhPDw8dP87VyUmywoLwtbfC084GKz191WCMGAdTUUa2qumiLXFu&#10;dCd50hDhQLarHmnO2oRb66C2bgVzZs9htgS5TWu34OPkjKGGBka7dQS42uhIUDXWMmCbqKldwpob&#10;169ns5DA6xo+fC1e9UqMCft9LXERWzRPZPic+UuYtWQZK9Yps5YWMFuuWfG98/8XgBUPLNZs5QZm&#10;fMUaevsw4eLGMW9fTgUEcS5UVJ2HF4PebhwM9eWwuyeT9h4ccPLgqLM7Z738uOAbwDH5zkF7RwGu&#10;E2P2brJ1YMbBib3WUgTEs25eHWTfQIX433aunesREP93UQH5VId4TGFCAUlDvCMtUsZLIhmviOGY&#10;SOrLIqevCuivinceLI+kSKRpWagDjQme9FZFcuZEOSMTeZwQ73xLfq+zMJjycGtK4uyEnQu4cXGA&#10;K7L/4EARU81pqnWKpvpLODNZR3tFLCNd+SKR2zg2Xct4V5pI6iqR+w10VSfSXyWmf6KeU4c7uHJ+&#10;hEBvD1ZtEEDUeePopsO6nZuwtNQj1NOS3pIEphuyRAE4kRGgsJLISjc92RpSJFJ6tDpd1EA0R/pE&#10;0jeKXBY5XxHhTLb4ktGqZAFwMnkh4nssN+LnrUeOvH7XSY8H1m7m4+0b+dJ+HROxDhRlBlKQ4Ea6&#10;tzHd0aGMq2nRLRWyUZg0U287EeKROtS3cTglhI5Ny2iUKF0jlatEZGb6umW0K+wtQaDO30I85yz6&#10;9DUYlPvZmu5HlLEaTSKBe8Rrta9YSneYI3UuGjRu3kT9rEXUqa2hS5hm1Fa8dKIHTUm+cg+Tefr1&#10;53j06ce5cf8Nrt+5wtlLxzh5ej83bl/kyIExRrubuH7tDJPdDTR5u5ImiqDAyVyVrbIzXlm5MUS1&#10;JGusWIdk8Yf5mzeQMne2SjZXCeOXC/iUc1UkeslODQFuID25cRTIfVGYNFtLC+NFC4iXay0XSazM&#10;RFLmGNcY6ZO/fatq2ZRbhno842JDmboaXcEBzNTVcWV6H49dvsqdU6e5ND3NAwLi5pwcXC2s8RLm&#10;stXXZ/e6tQRZ6FAYYC0WzZnu1ACGs0Jpj/OgWhRWeZAFnrpbWDFvrjCv4mVno7dbX77vpBr/bGtq&#10;irEquZ0mxrqGbJXnqbZhG2pbtrFBPH7MGrk2bQ368/wolXqzYPZili1dyjwB6XxV8jv5TQHuHIWB&#10;5Tr+uygSegGbFq9h2tOLW6kJXIuP5ZiXANTDg30uzkz6ejHp58teG1umBbB7hYEnxOvud3LisJRz&#10;np6c8/LisIM9++2cmRI5rXx+wEEBsavIaGdmXbvYwZmZRo6N1XH7/BBXT/f+byC+cqKTY/sauHFp&#10;kOsnWukp8KU2wpzh/EDGyqI41JvLmSOt9E2WcOpiszBYApkCnopwOzk2jKPjNZxSBmgcbeTyqUb5&#10;r1oq4l2oTlJY2JtL8t1LJ9q5cKCB6dZs+ktFWnTmqWR9R6nI9qFymvNCmOwpEMbvEXBXcHK/smxp&#10;F/sF6N3KmGv57PqFIUID3UTCLEPbaBvBgfbMnTOPZSJVPV0FeMKwQyWJqlUW/Sx3keVrRoankYDY&#10;SLYW1CZ4M1wWJ2ojTeXhu1P8yPExJ8hKXSR+oHjgPGoSvfCxvLcmrMbCxXzoYM4N8Ze3o5xEmfjR&#10;Luok3tmQTM2V5G9ZRpmeDm3i3XpEvjZZ6pDjZES2pSZDojIGhcH7lsyXz1czmhZMhrs1pcYG1Ozc&#10;Ro3WFpp97clV38KAvy2DWX6kiTcOWrmMjoUL6ZX/b9u2gV5hxP2ZHjQaCJOtWEazhT7dapsYCxPv&#10;m+anOu9DwrIvvPEiz73yHE89/ySnLpzg2q1LPPf689z/wC0mxno4f+Egh6cHaC1IpNBN1IKrI52p&#10;4bTGeUngCKUm0p9EUTQZm9cTIBVX8cypc5ep8mPlblhDmeZO8jduoMffi/7EMEZTo0jcskk1MKRc&#10;PK8yDNJ63iKihXWVlDsFIqX3RUdxZ2qU+2qquFtZzkeJSXza1sSLN6/x5sMP8dqjj/Ls/Xd49sYt&#10;7tt/gCvjk9w5fIKiyFjcLWzxFlay0tFBffUqvA13UiHBrFUC1oAE0NGcQPrSA2iOcafA1wSn3evY&#10;IHJ+4Zw5rFm2XLWMir2pmXheLZytrFTDJw01tLHQM0Ft/RYpm9gpgWqD/PbGTetZsWYdwTZmeOvr&#10;4JAWhJZIdhVI5XkoMlm1aqG8NxcG70hJw9ZQl4XynJYtX4m9npFYK09OBQVyPixUBd5D7m5MeTox&#10;KCpg1NxaQGnFwYAA9jm5clTY9YSLK6fluPPe3pyV7Rnx6kft7Dko4D3i6MRZOfZKZDQHXdyZdWCm&#10;gDPCbvtEvt53blQY9/8A8CmRqTN1AjKRysKUty4NMdmSQEmgEV0pniI3oxhoiKelLZnJ6TIB0iAT&#10;zenkuOxSDb/cW5fMKWHMMwebuXy0lRunBxhrTKcqzpn8ECt6y8K5dLKT88ebOaYskRLtTH1eEGcO&#10;tNFRGMbUnmrV60FhwM7KWE53VnCgvZAjElTOn+zj1P5WBlsyGG1KItLHHitLMxbLw3JwtMBYlRlh&#10;Duq6+oRKtGsQGVohyqBMgFiT5C0gNifGTpdMAU+mjyVl8sDbxAr05kbQJJYhS7xgkqcxo0pKW/HF&#10;RRGO+JtrEOBsTo5I0165vqoIa/KCzWkvCCLG1Yjt8+ZQvWAljeKzGnao0auMZVbfRO2WVZT42VMU&#10;7UZ/qDUD6wSIyxazx92MGn87vNauJG3BQprmzaZ+zVJqRXpWmuoy4ClMmOZDrNJQtHMXnYonNjOg&#10;zXg33c42DMdZ0emwm3apNDU2RrRp7aQvTRgoK5gCURYPP3iNj7/6jLuP3OH8lXPCxI/w8psvc+fu&#10;baanJ7j/oWsc3T8gzBZLe2k6Q43ZdOSH0SgytE1AUC8+On7DShW7KsVXKqyyVdg3b+1SDhZHM5kZ&#10;zLC/A4XWhqpx0A+lyPPdpaVi2Xrx4woD28pzCBFWmvYN5+0LV/jlw4/446NP+fHtN/n+2CH+0tvD&#10;FxfO8tWzz/K3V17j+5df5R9vvs03L77MJ08/w7Wp/QyW1pEbHIanhTl+To6YCfB2rlqBq85mmoRx&#10;e8QKjeYGM57nz1h+BF3CxpmeBngZ72Tn+nUsE1mrpM3xsFP8sz6W+gaq1R0MNTUx1TbAUteUXas3&#10;qzJyaO/aJQBercqDpbZjO0GOdoTE+hB+sBAtU03URGloyPNZv0GCw4YNrFi1UpUkb09OJuNlRWSG&#10;hrBpyxa05bv9dm4M65twzE0A6uzMcQHyEQl0EwLGfXYuHFJW7xdWPSVAPSWMe8rHm/MC+Bsx0VwM&#10;8OekmxsnhJFPyDFnxf9fjgjn/rQUOc6HWUdmKtk/WsJoZw4XjnVw/axI4j/Be0287bXTXZycrlax&#10;32XF8wqgb10Z5sSeKsoixbNF2TJaKlG3Lone2iQBVouqG2p/WST5HlqU+xoxUZcusldk8EQD5w40&#10;qQJGcbQdJVEiOSMtODpxD/hHhiqYasigNtWPifZc8dVBNCvDNvc1SxBopjLZj97UYA635tNWHive&#10;t4VzJ/q4dKyHC9N1lCVHkCdSZcvWjQLiBURHBLNJmGGWyD0bFyuGOwvoFVXQnhNOfao/JWEOJDjr&#10;kibASxYmVvqHG5TlN+X/mxI8yFdSsYp83d+ST4142qokH/LkmgPcrIiy02DEfBuHYg24sS+EwUJ3&#10;IlwtWCcMUz13Cw3i9Tr0tRhX38qg5lbqPOzIcdSnUkmFI9J5Rrzj/jBX+v2tVUzlLCVTZF6rqIbq&#10;pUtoDxQfaizy2EGHLHfxkRvXEbt6PfW62vRJZapeLhLaaDdTiQ4im1fTtluT7MUL6Tfcpcr3VBPn&#10;IvfRn6dffJybt67xyKN3eeWtV3jp5Zd46qnHODIzwkNP3Mfpk+O0lyWwf6SBo2Mt9JYniAUyp6sw&#10;Qa7flZjl88TXziZHpH+ySFAXOc/4hYuo1NdlLNKbk1HuXNZaw23dbZy0NaVz2w7GdKxIXblOJZ8b&#10;xMOnrtqI++x5XO7sgR//wX998S1fvfASnz7+JJ8+8QTf3LrFtw89xD9ee41/vfs+P7z6On976VW+&#10;f/ElvhDwvn33AR48cowHDh0jUTyki7kZgVKhzcRuaK9djZ+pHnuKkxjKiRD2DWeiIIqpsnjakyVI&#10;e5uQ6GaC+a7trJJrUHJBO1lYYCSgtTUWdra0wlRXT9jXAOPd2thJvdwloNu+fhvqmupY2RuyVJ5L&#10;iqcz5Z2lrFTbzFJRXxs2bWT9jq1s3roFLQlQGzZtYO3aVQJibSI93LDQ0Vax8pJFi+izdGBM04j9&#10;ptZMW9gx4R/MhfhEbkTFc9jLl0P+vpwUS3BefPCVqDBuJMhnCancSkzlZkIKV2MSuRkdw1UJCheD&#10;grgcFsYFeX0+MIhZp5RhkPvr6RTpu3+sjLtXR7l1cZAb5/oFwH3cONMtMriMyyKDr5waEgAr2y6V&#10;bz10oJb6NDdhYzORDmLCaxKFfTM41JXLhYESpmriyHLTpVAq6d6aTM5N1XFgTyGn9tVwYLCYqlgn&#10;8S129JfFcvl4H8ckKJwfqaG/KJ66DH8GBLzKlMRDwuDHDrdzeLyagfoMhupzGG7JoU3k8x6RzzPC&#10;0sf2NxHm64KNibBmRBB2FsZsFyBHBvqxcs0yFq1dRldDHsdbc+gQj1Sd4EOquxGFgVbE2KiR6KIr&#10;IDagPSOSUTmfllRvVf91bpANXXlK/20wxTGuGO/axBKlX9PGmNd9HHm4WJdPHw7nfF8cCQFurJfK&#10;XrN0O40ivZqt9Og116dX9pdq7aDa25wiHzM6HQ3ZZ7yNqWAH6gV0pbPn4ibMmykSr1kArPjgVgdT&#10;GtzkvibKeYiHzzfWVs1YqhPf2LFoKQ3ieTt0d3LAX59+LfHAhiLdpcL0CRNWxLpTl+RGV2USDz14&#10;k5dffp4XX3+Rp196huefe5rD+wY4eXYvvQ0FVKSEce7YBAeGGqgVZdKu+MeiKHKcLYn9cxCG0p2l&#10;lKxVqylysmREPO6Uly2XtqzliXmzeH77Zu66WPPAttWcXLCA9DnzVbmcC5cuFgY2FsZeyrWufvj5&#10;J3798DN+fPNjvnrxVb566WX+9tqbfCPbv7/5Fr+8/R7/eP1N/irA/dvLr8n2ZT5/6hkeOXaCd+7c&#10;5dHjJ1St0K4WlgQLgK13a2EoDBhkacLlPf3c3TfOnelR7p8c5r69vZxuK2eyKp+h4izSvNzR2bAR&#10;ZwGswrx6O3diZ2yMo/yWudw7cx0DrGx0iL0Qh2moLqGFtsTsSUBLfye2O9VI9/Nk6fx7ExSUub/K&#10;TKN5i5fek9L/s4icVpZiUR0nz3PJsqWMBYZy2MSePepGTDp7M+Tozj4LZwFmCmciozjq5sIxe3tO&#10;uEkwjA7mugrAmdxOyuCmlGsJGVwKjeCEyGmFjS+ItD7u6MghOztm3RU2vXN5SLxuD8N9uQz2Z3F8&#10;XxVnjzRzSRj45oUBTszUcOP8gPjjPi6e7OaisPCBg+JFz7Zw/cqQSOhocvwNaYh1Zo88/KnKZPbV&#10;Z3K6r5w9FfHk+BqT521KX164ym/vGy3n1EwT3QUh1Ako8gIExNWpnJ1u5eRApUjkIkpEzk515DDV&#10;l8chAf5RZTjlYZHix9olCFQIcPMZF/DWKtkpetPpHkwlRbzyrGVzWSXgCQgMwN9DWUbDkABvH5R1&#10;bbTV1TjUWsJAYRSDAtIYVz3xuDpE2+mJlNYkwUVPIq0FjSnBqjxaZSKjU7zMKAwTCVSVRLx4Zm8r&#10;U3xcnen2seaJIGuGgjWZ6TMTkCsLi/uhLr6oSbxvo7E+PX5ODGntpk1A2W9nKcHKm4Rtws5mWziU&#10;6EzflnW0iqyrnDtPlXY1RSpF9/Yd1K9aQ6vxLgkmQYxUpNHs70KO2jqSzDSpsjWkU4ClLAzWIAA6&#10;lO7FsJc+pcKKJSuW0JoSoEqoUBZhL0wcwbsfvcNLrz7PI4/c5vqlU8K8Q9y4eoiOslQGKjJ56L7T&#10;TDeXUJPgS5fIzoo4H1J0thAjFVDxumkL5fy0Nej0daMnNpgST1Ekhrt5TPz748sX8JiHM1dE0p4X&#10;b3lp4XLOrhSQz59DxKwF5K9dR8HWdRxNz4C//8TP777HT++8x9/ffp/vXnldxbQ/v/UeP7z8Bj8I&#10;4/4kIP7H62/x46tv8qNsf3jtdZ4+f5HXb9/PR48+xo3JaWJFhnqITQp2Fh8rbKcnzOclz/jc8DCP&#10;nT3Hsxcv8eyFizx99iyPnTjO4ydOcWNiP/35RfKsrQgWf6m/YwfGwsA2RsYCaEtVd5SZliGWYqey&#10;H4kj7r5QMh9yI2rCAd90N5JDPNm+WpSc3A9Vl5EC1FnzmLd8hSpn1n8mMyhdR/OkKBP7lTJHeb14&#10;CcMBUVx282OveNhhF0+6tE0YNbBk3MGdgx5+7Lew55ijyGd3d84KG18IDeVabDLXk7O4HB7NGf9A&#10;jjm5cMDcghkTS2ZMbZhUioUts2YG8jg9U82tsyMMCoBrW2MZHMigtz2Zk0fbBTw1KmY+e7RFxbyX&#10;hZUvne3nwL5izpxpZ0zkdWdnIgemymks8CTLU4f6aHf2KK2+tVmc6i5kpiGJomCRip6mwn6BnJpu&#10;5PQxCQIjFXTkhZHsqq9K/Xrl+DAXpto4NVRDW04ke9szOTAs5yfgPXygkSMHGlTTCPeN1TLWU0ht&#10;QShpiZ401UXT05tCfJ4HVt6GAuIlUtahJ9IoUipearAvUX5i+JUKGRvOTGsWvUWhFIjf1ty8Ggvt&#10;HUQ5aBJjryGAtSDT30n8rptsLVUtsFP1JarGtQylqyI6EF/xnmW2mhzzUSd2zWLS6wJp2ZNGbYwn&#10;8S6WdIV60mhnRNXu7QyvW8Y+kaJNPg74L5ijykw56G/DgLcVPcsX0iURW1ngy1npWlHbQYdUrlLx&#10;im3CBlnB4ssFTCejAuiyNMRXvttosllea6iyPTZs28RYRijNW1eq+lOb9HbRIkGsNsVdrI0TI4VZ&#10;PPHogzwu8vn5Zx+RQDzCpROTdJWlMS3sdO3UlDyPMAmizvK9CLLDbKkvSCRdpGGWSNMGuZaemACa&#10;gtwp1NMiQhl+KP8zuV2Lx0Ui33Qw4YShMUfnruSEAPbwnBUMLFmtUhKRokSKdDcxnh3K3z96l18+&#10;/5K/vSFs+8orfPvqq3zx3PN8J8z705sC6Nfe5bsXXuXvr78u5W3V+3+9/xHvP/YYL16/wefPv8Bb&#10;d+5wfWKKZE83XEz0CHS0xV5HE/2tW/E0MuHK+F6eu3qd5y9f4cVLl3j+6jWeltfPXrrGnQMnGCwo&#10;IT80jADxkRrr1mEtHthcT1c8sKUA2QgLqSuGWjqkDLmT/UyIgNgK5zIDii6WU1EeziKltVmufa48&#10;L00LHdapb1a9V9LLKmBVzUQSwCplgagQpcwRyzFX5HaloSPTIqMnpR4O2TrSq27MgJEVk35St2wF&#10;xDZuHBYAT1qay3GW4ncduRwcLsybzilXD04rbCvK4aC5uYDdjr0G1gzqW9JrYMGs4wLQkY5M+pri&#10;xW9G0lYdzdHhQiYF2GdOtKq6iE7sq1cNVzw6XcNx2Z453smRI7UcOlrLqEjiC8pkiAviQ892MTNa&#10;QZ14jwIBbF2CJ325YexvzGRPabyqqT/Lw4DOnGBO7W3i4GCV+NEw6uO9qRW2qxLv2VwQwaW9zQxV&#10;pTJUl0Z3VRzleYF4OBmSm+ZPaX4sPr521NenkxBmQ3qMGwGOesT6uLBq9Sq2aOxgycb1LFi7kVmL&#10;lrF01Qrc7K3pqcgiUhjRVvzSRHMmrTkBqkYrw61r2LZuNV6W2oTZaBFuoy0gNCPN24IMX3PassO5&#10;sKeFPiUxXoo/WRHueFob0uJgzEVLLYZE1j52PoHqZFdVa3mkoym1Iuuat61jwNWaUZHMSt7nUjkX&#10;JTlbtsluxoUJRpavZkiZfbRBGEv2x4g6KN+8WTzwUlrWr6U5xpsUu92qqYj7zYzplUpb7enEWF0q&#10;XaketFlpMCyBciDYlUFDkeqGuoynhtMtyqJPVE+RryOP3rjOGx++z0df/IXHn7jDsbFOesvSuSYS&#10;+vBgPZm+VpTHetAv97qtUKxDkwTMgVoGMyPoiPSlwtGceLmXoRJQsuR+JixagZ2yHIyVMec9zNgn&#10;CmCPVOzRpYsYWLSQzhVrRAWsIE6up8xUmyKR/g+fPsYff/2Rf7z5jsjlN/ji2ef4WsD7tfjfvykN&#10;Va+8IYB9+x4LvyyM/MY7/P7eRwLsd3nl+m0+e/pZPnnqaV67eZtreyeJFAA6GRniY2utYmBTkbee&#10;+jpc3TvOG+KVX711P2/cfoA37nuAN6W8eOUGDx89LeqiiOasHBxFLusK6G1ERpuLH3YwNcFKwGyq&#10;vRsTHR2MDXcSUO6Bf6U5u43WkB7oT5qPOxV5uWzdskMF2ri+UIouJbPTeLsqIcC9LqN7Y6WV/t8F&#10;C4SBFy5UZaZUVu0vM7Zmn7Mn/ebW7DEyZ9TQlHFHNwZdvWnXMVWl1d1jbsuQsQBYWPWYrRNH7dy4&#10;LzyBE/ZO7Bepf9DM4k8GtmZA24wefQu69MyZVd8Wx+B4HvsOlXNcGHawu5yJPvGarXniMeNpFx/b&#10;r4x+Gi1l/0gZ/cKKna0pjA8XU5jjS70ArFN8ZY489JTEAGIivfBxMsVadxvhjibk+NmQ7SuyVLyc&#10;soSLAuJS8ZXKqoFjpQm0pQXSJPsb4zzJ9rMgP8qZMyN1HOkqoTc/ispE8bOmu0mTYGCup4avmw0d&#10;A4X4RJrR0BhHUaobfrZG+DsYEertwOrVa5i7ejVLNm1kwapVzF2yhLki7zS01anNTaalII2x2hSR&#10;xInCsq4MxYfSGhGBhZYaaX72+JvsIMxKi3QfSxI9DIUF5f9EcjfnhKsGcWSE2xLuLA9AS5PHdmzj&#10;wI5lvB8p9iHCg8JkH3wMdsuDsqDPwYJ6vZ2MOhvRtnotlbOWkyEesc3fmv75G5heuJI9i2bTsnsb&#10;dXJNyXZmJM9fIB54DnsixMeGOJNnqM2wnTV3cnM5nSLAFCbuD/PgYlmS2JQ4Gj3kYfp40WamTbtc&#10;n7IqQa2SpSM3lFgJAvcfPM5H3/6Vpx99UoCbR3dRIqeGW+jOT6AoRJhASdCfFUx1ijBDbbZcZ7KA&#10;P5dyF1tCRNIr0xdjRSrmbNQkTaRxrPj0FB0tqoLE0+vsomzFRhr0N3A0TYM2+51kbdhM+rq1lO7e&#10;Tam9AX0ZcfzwyZf8473P/pTGr6nA+80zz/H9Y08IYF/hxxdf4W8C4u9eeE3FvH988DH//vBDPn/y&#10;OT58+Em+fO5FPn7qKWHSK1wYHiXOxR0XU1M8JAhay//Y7NbA11BHZPJe3nrgQd648xBvPfgkHzz8&#10;FG/fflCCwH3cnD7EeF2jXF8hZrvUMVBTw8nEBEstbWwM9LFQgKulgbUEd62tO7AUMHvamKuWcIn2&#10;9MFIVFFnWTV3L91groDVp8ySts/TyH08jV1Ga9mgthGXTEeiKoJZLM9wrjKoQwA8S5lSKPew2NuX&#10;KWHbaX1rDogEHpUANGLnRLcwaJeuqFIB4oCRNcMoMgahAAD/9ElEQVQmNuy3dmG/uSOTRjZccBO1&#10;KtJ52sRYgrg5UyL5pw0tGBL53SVb5XuzOtsjqC4KJ1tp1ImWKNFRQ3ykPzaWehiIgXew3kVpsQCv&#10;VBiy3oecHHtykh1JDrUh1tsaX/GPIR7KFC87YTgX4oPdCRcJGu7nSIIw3p7qTDqEZTP9zFWLhCkN&#10;Q9l+liQ4KrNcfOnODqNBtsoCZI1yDg3C3pNNGRzrKRMP509rbqzc3F24OOgTFmBFnPjsls44Cmv9&#10;iIg3oyTbl0Bnc/xdzXEyVSfYw4Utu3Yxa80a5q9cxcKlK1kolXnWsmUsW7aSWH93uooTacoIplyC&#10;wlRcHE9m5eOweweJAS7CSrYEm2sQ42QgslqfeHdjsuWcKxI8yAu3UbG93s4tHLXV4Dk/Qx6L8uLv&#10;wv5DmaIk5HcDzPVpXLGK9s3b2aMMzVS6dWYtpXHZUrojHcnYsorBWfM5KAAeW7WSnl1qFO7aSrB4&#10;3+zdmrSJB2/LCBQZu0nVVTO2w4jXCkuYCvVjzN2RsbXavBpVzMmcTBrVt9GuvpJWUQGDtlIJyhOZ&#10;UBali3UhccFcHpyc5PV3X6a9OJX25CAmqjNUVqUu1p229EA6CyLpr83hQH8T+wY66Gtr4MypY5Tb&#10;2amSqZeYmgsQHUlcuIzUxUuptrUi3kCbdBMDUuT6IuYtJW31Sga8bFR5tTK3baXG1YlCEyOSd6zj&#10;jQdu8V/f/MjfXn9XxbA/vvoWXz79HN8o7PvEU3z3zDP8IAD97rmX+eXtD/jtvU/4/YNPVa8/efRp&#10;vn/5Tb6Szz967HEeOXac586dpzg8EicDQ1wFxFbiY60EwP7mRtw5dIh3Hn6cD+R7Hz3xPO8/8pSw&#10;8MO8Jox8sLWDG/sPiULKR2/LFvS2b8dRWM1aZLO1ng6mmjsxk8BkKUHZqzgI5yg7DNW1cZNAfNs3&#10;mmEdG7x0TPhYzicvM5v1uktEZvsRfb8FSZd8aHy5mL5/dhHcEcZsuW8qSb1wkSoJ3up1K2kIDKRN&#10;w5jB3cacchCvGx9Dj6kVvcK+XVIGzOxka0m3tig2QxumTEQmi0SeFKl83MaOQ+YmTIpPnxalNSXg&#10;7dexFh9tRpem2MUnypqpDfIiNcSNgrgwBurLaSnKlEi0mp0i38KjrWidiab1cAJ9Z7LpO5RGYKgT&#10;GwUcvsKuueWBpOT64Scez8nChEh/KwrT3MhO9qAgVbxflj/9xcLyZYnCDj7CymYE2AqA3ZSVEixo&#10;SvYjL1gZBid+U1i4M82HocpojvWXMygMXZcZioe9OabKCuoGW4kWb5eW5UVDVyxZeW4UZvpSlhWL&#10;n5ONat0aS+3txId6YGSkwxxlWtfytSwSaW3jbsnGrZsx0tzGYE0uAyVJ8j+J1EQEcDgklp1LluJp&#10;a0h1olyPu4V4LWvVRIfCcBdaMkMoiLAjwVsLO/1tLJwzi3Y5/3YXI8446PG9g8hFCVg1JanYrV1O&#10;m0TpAQtDms10OThrMcPzFzImUjdOfYd4Q/HA85dwaJMaE1q6qvm/+aISXITpYjevV2UoSbc3pEDJ&#10;DrllMy2bd/B4RAqPxqdy3d+fI9t2MCH3+UheFg+GR0lk1mHE04z9FckCTg86C6VyFESphjFO1mYy&#10;3VrAZE0a7WkB5PiaEW+rIyDw4Oh4J8fHu7l0+gB3717l1JEZxoZ6ODA6QOLGdSSu3UCRlSMpmrtJ&#10;kUrf4OJMprCUv9iDJB1tVfJ65VoKFi+he4saqaJ8Gv18yNytToDsH0mL5V+ffcQ/3/xAGPYtvn/p&#10;Ddm+w1fPvsAXwpR/F2n89aOPqgD8o/jf3z/9Unzyt/z68ef847V3+PqZlwTIH4lPflWY+FHevnWb&#10;N69dozomDnttXdzMzLARBrWUc0r18xSpfJ2Pn3xR5LYwtgD4rQceE0A/xbWpfRzv6uaVW/dJICtB&#10;T+SztlyPg/heewkEDsb6wrBbMNimjq6oNvcSZ7rbUplcb8A58a4/WUfD5iC611kw3tzDc+/dRtd1&#10;F+5DJric0CPtsSAq3xU2fjidhUvuZadU/K8C4gXz5mNnb0aOgz39wr5t6gZM+PhzNimes54SkA2s&#10;GBAWHTO3Z8DYkS4DZ7FK9ozauTJt68qUuQPHnX056RrAQVsPjth7ccwxkAl7f0Zt3Bm3dmbWG42N&#10;VAT542BpiJuUnAhveooT6KnMpL00W5UZMr8qkKhYB4L8rAiXCm1svEN8qCFppX4k5Hjg5qWPh4cJ&#10;YfEOhMSY4+2vR1aNM4EhRsT62lOTGsTBljyOSGWKl+MsdHYQ5+tAtr8t5eHOtKWKHw1zoE/8Zn9e&#10;BHUiA08NVHGovZDSOB/yxNvlleeSWZxObkUBFbXpVDdIVOsuYJ9Iwr0tZSLv23GzMSU2xBUnS13C&#10;PF2wtzRmzoJlzF2znuRcX8wsNNCXaDvTVsoeqdSdufK7oe7sEJ+3es1a0kO9GSpMoCzYmaJAJ0oj&#10;vSmKFGUgMr8tM4gED30CXXQJ9jfHztIAe3NTHooK5DVTXcw2rRMGjiVYAsSIMGK3nEeJSPhp8Y4H&#10;XO2o83QmSmRolrYGY6JupkwM6VFTp3PXDkoFuKEC7rbMRDpyo8gz20Lejo0U6OkxJgHmQkIKRxzd&#10;SV65ggE5fp+TJccTcnkjupwjxpYMxThQHudMZZjS8hxAhvjudgmMe4rjhc2DVAkAlIbC4nBHprob&#10;ePGZJ7n/1hUO7OnnxqXTnD1/nAMzY8xMj9FRkE2aKJaEVWvwl0BUYGhEjZ0NcRs3kbR9F17Ll+M7&#10;bw654tkjBKjla1cy6mhFtaUpOYb6RAvrJAkbP3p0P79/+KmqdfmHl1/juxdfExC/ybcC2M/vu8Pf&#10;Hn6Mb+4+yA9PPsM/xRv/67Mv+fUv3/LHZ1/z/StvC3DfEAB/yLfPv8z7Dz7M508/w+sC4qMdXTiJ&#10;f3UTSWmno6maGTZSVsgXz7zAl8+/zidPvsAHjz3Lty+9zrMXrqjY96kzZ3lP/m+ktgndLVtVHlhp&#10;xLIVEFsJ67p6m+PsY6yaYrht0xru6iiJ/t35u6kbb4lP/dtWL55abUeDuz+vvPQYhUeTCD7mTuKj&#10;ASQ/HUHLX3KIaVIW/J6NMul/3vx73UjuTg6Ymsp/iGzPNDCW5yqk5eFBoqkZ+VZ2ZJgKkRmbEWUk&#10;2DEyw9/AVOyAKV76Rrjr6OGho4u3vrG8NsZeQxcrNS2sd+7GeJuaXMN2VRrcWc2lydSUp9HRXUV9&#10;cxGVEsFnhP3aZZ+3rR6RPlYUi/zKTw4hKzGE0qxw2qpSKS3wISTYhAAPK1IifLAyUCMh2420Wn9C&#10;Y00IirEXFtRGe4caGQKIo215TFWn05YbIN46lSBvO8JcTMn2saAmUmkxjWGsJF6VbrZVADNakcLB&#10;tkIKIz1okHMZPjrC0LExBo/soW+0nraODFq6izg+1UtfeSZTvdUY6e5i9YolhAS4sUttLY4WIu+9&#10;7Nm4fSPrdqxC12iXHKPJyf46TvSVS6DwJdbVgDTxg0ni6zrzY5goT6JGGKoq1JUo8XFx7iaqgRxK&#10;X3BqiAMeDjrEhNhRnBMpWwcui21408oCf6nAFZl+eIpk7hJ5WmWtT8nseezzcqHV1liVriZ/pxoV&#10;VpYMb9zFvoVr6Ju7mJaF8yjfvJaOZH86M7yotjGgZME8SteupsrYgOmCXFq8hVkdbMnWVKd3wxYO&#10;bNfgtdQyLhs6qwaL9BSFkeurz1R9DlM16aouvJHSJAqCnIi23E1dQiAX9o/y4N1rfPzJezz39BNM&#10;jfZx8cQMd65fUsnmkd5OmgW8icL8UVL5EgSYFS4W5IiSiFu/hlw1DYIXrMRbmNZ79iyS5fwy1HbQ&#10;5aakidElYv4csjV2yf71ZBhs58NHH+KXtz4VIL4iIH6Zb194RcrrfP/8S3z30CN8e/suf73zIN88&#10;9Cg/iRf+18d/4dcP/sJv4pl/fOtD/vnOR/z67sd8IZL740cf4/Nnn+OdRx7h7qHD+Fpa42Rsip2e&#10;OlHOVjx/8ghfv/gyX77wBl889ypfv/SWqgHs/NAwDx05xkePPMo7Dz7KSHUzFuJrFQAbaWhgLgHS&#10;aLsabtGihB6PxyXSgM2rVtBsbc07+jv4h5oVv5h58vZORx5bY8OEmw9vPvECraPFeF/wJvGNCEo/&#10;iiflbKxq9N+s2X+uUigs7Ghvg521GXPkuStgXrB0ETY2Zigr+Cvv//9WKiOEIRM9qcsJpbU6hdQ4&#10;D/HCQt+9FdRkx5IRHUJyXAieAtTAIBdSk/yplUre2phCW2sKjWUJ7Ourprcind6mXDq7M+hpj6W1&#10;IpeyjGRK0qJpzIthUNhppCiW/Q0Z4msjKBRWjg2TmyBgyA+yoVwYuFMq/rQEh8H8aMojHNlTl0JH&#10;YbT8RhB9k530THXRvbeZzsFahvY00S4M3N5dwshEO2N7OyhNT2Tj+k3s1txAdIADWju3ob1rnQrQ&#10;DtYmbBVbECqK4MRADftb81WDNMLEi2eFOdGcHsLeygSG8yOoj3JXJT6LVhbc8jQX8EZQIdI6LsgB&#10;bw9TTIwM2bFlhyrz/gGd3bwu4LWR4FGbE0JVmh8NAUpmiu10OBqzN17u19aN1JnrUCbvMzZsYmj9&#10;bvbt1GVYKk+bHDeak0RxsAMVwWbUbVhFs8ju6jnzyZ4/lw6ReV0SwQcsRdYLgBtnzWG/MOSghglN&#10;OzSYKohnujGL8fI4DtSJakoNJVOeU7iDKcEaW0heMIfr9TV88f03vPrum8IgL3H1/DEeuHOBS+cO&#10;c+LQBL0dDXRWlxEjrKusHlEsQaEl2IsyT1tVTufUbTvF7y4geulyArZuIUgsSbGBBlWiUpSFx5XV&#10;FhTQJ61ZTaHcm9aoYH547RV+fO0tFYC/FwArHvg7Adi3L73G38QDf33jNn+9+5Cq/PTCS/z+1V/5&#10;44vv+OXDz/npnY/557ufCKA/44OHHlfJboXBv372JV67doMkL2/sRcY7CPu2pKfy5aNPSHB4lW9f&#10;fIOPHn2KR06c5j7xvE+ePs+7EiS+feFFXrt5hwPtfXiYWKC/fScmyiAQ8dBGuzTRUltB1NEgim6F&#10;ENHhSd4jGVRU2zCydRed6ma4CQmlurpxoq6G9x57jMsXT+LXa03ACUdsGkxYvUNZpUF8r9QHBVQ7&#10;tm/Gw81R5YeVrqSVa1bi6ePJJmXhcAV0Suv0XAXs97J5KMuwqCZESJmlzGL6c3riAmXShFgU5Xhl&#10;cIjSr6wMDlGCgNLCrTq+r7OYWgFWboQLRVLK4r1UU+GaCyNpKkrBSRm2FuDC0L5ODl6aZPLsGAeu&#10;HeT07eNcvnuayf1dAqZ6TlzZx/knrzB+qp/Sxjjy8uNxtLbA1cYEjS1rifGzZawqiRMC8gkJFNGe&#10;4kGsTCiTfcMirwsCrVWzmPaIX26Uc8jzMaC/KJgTvaUSSMJolIDSPd5CjwC3ua+ShvZ8WjryaOgo&#10;pLq1kL7BSoKcTUhLikBbV43lqxbjaGUmPkdbQL0MeztF/prSWBDHOQkCx3pKKRE/7W2mTpirOY3y&#10;H0pX15CyVlOMK+WhLqQ4m5HtZ83e2gz6ymKIC3Bi1XJl9M3ce0tOLljISZFir4onVVu3lMGmLLId&#10;NGmXitFsoseeMGdGzHfT5WROsZ4GCRuFybZvYWjzZmZE1g+sXq9awb003JcYYw36c6Lpls8b5feV&#10;tDcF8sDq5y5gbPYSBjduocnVmcZt6xm0NqDBypwO8eidmcEUhTnSLT49x9eUANNdRKhvlP9aTbR4&#10;sar5C+jQ0eGxxx/i+Ref4eDePi6fP8ylKyeZnhnikJQDUwO0F6TId1ZS72ZLnpxruFS6AgkaCWs3&#10;EzpruQqgsevkN81NyLW1ImH7BmJWL6XRxIDkJUtVfli1dIww8/GGWv75wXsCYJHOAt7vXnmVf4ik&#10;/emZ1/jqiWdUgP3q+i2+uHCZ727ez6+vvMbvX38nEvqv/OujL/nne5/yy/uf8bNsv3r2Ff4pUvpX&#10;YeVf3/iAbx57in0VlQQY6MpzCufTuw/zw/MSHJ5/TZj2KZ6/dIXnL17k7fse5JPHnuFDYfjPn3qK&#10;ly/f4JFTl3A3ssBghyYmmtroqqmhLrbAeedmelqCKXjQi/hX4wn9LA+7BDs2rV6hWpHfbZcGxQE+&#10;PHPzIu8+8wST+xoJcxMLtX4FixcvYNYcpd93ocr/Llu6DF9PJ5Yo+xWwzpmFo7sD27b/mQT+P2AV&#10;gCp9xgoQlff/exGAy3GLxa7M/nPfXHmvAvyfAFaOUR174uwo+04MsmeikbaGNAri3KlNECknIB5p&#10;yCEr0hc7kUhdexrYd22agcO9jB8bZPr0FMevneLyY9c5fOUIIzOdjB8e5LSA+vYrD1NaU4WelgH6&#10;BvosmjuLxIRQDg21cKghj5MSNEoTfDHR3U6O+N6bJ0eZbs4iw1uXinB7qYxhVIbaU+An8rUpm9bC&#10;WOrbimgdrhfgFlAvoG+Rc+3szKe1K5+24RpaRirJEhmqvWMD2RkpqO3YhpkAty/QhUp3a1asmCtR&#10;dzstRclMyvcOtBYzWpstvme+yKZV5IV5cbgxT7UAV2Osu5yHk8hSK9LEH/WJtO8sDMVD7oPa9h1s&#10;V9uCrt5uNm7ewn1W23jbZDtuEijaSmJIslWny9ObgSBPunXUOLND/LDI5DJ5eMrIppQ585hcsILj&#10;IqEPSGBsjfMjZ+sqOuLDyTXSYszekkZ56DXycAvFT7ZINJ4RALeLv1IWE2sXbzzkaU/x9vVMidUo&#10;CLGmRAA8XpUiAUeLDBMNagz0KNXWJGnHVup37aJcJOPVEwfF757ktjyzl159jrsP3s/FS0c4NDXE&#10;0fFRprpq6UzxJd1AnYQtWyi0syZ21UoVKCMkoKRt2UB1oBsREqzc5ijrPM0hWs4pTipsltp2kpTF&#10;rxcsJkZtE1emxvj1/Y8FwG/zN2HcH559np9FOv/y3Mt8eucu34mf/UIA/N7MAb6/fZs/3vuAP776&#10;gd8/+4Y//vINvwuIFQArQP6vT77id5HWv78jjPzmB/zyirD6E8/y9P7DfPnAI/z86lv8JJ75rwL0&#10;Dx94jI+Esb94+nk+l2OUfd899wrv3v+g+Oe7vHTxJi7aBphr6WCqraNKIbtrqxrnTR34KTGYnmNh&#10;RN0MIv2BNFyD9dHQ3EaWpj4/aLrxsW8CX8Rk8UJXG1NH65ixd+PDTe7krFZn1sIFzBdwzRMAe7i5&#10;sF1Uyn/6hQ2MjTC1MLvXrSQB9T+AVLYKgypAVZLi/a+i7BMWVkZwzZHj/wNU1X7ltTJtUQG4bFVT&#10;GE+fHuLw4U7272/h+MlehoSZMgU8icKQcR6GVMR6URvjR29lGmN7GpkU8B69MsOJq4c5ffOkgPgg&#10;x64dkCDQQXldkgCtgJsPXaKxqRYnOwssRfevWrZI/LSFgDaS7vw4xisSGavMoCQpmNHWImYas6mL&#10;dqMxzotsL1NKgm1ViQFKQ+xpTvQWEOdSXRBF72gDHeLPK7MDqMvyoyYzgL6+PIYOdTF6boyQECdi&#10;Q71xFoZKjwnk1ME27k7Xcyk3kNI4TyK8banICOS+jmreKm/memMj5voabBfJE+llR0dODEclwLRJ&#10;AFMyUpaKvE/xNlEtxtZbJh7JXIstm9ZhbmWMpbkhhtoaDNjqcdVRi4aUMPoqkyhPtVdN/2swFW+6&#10;ayMnFy1nz9wVVMnDVHIvK2OLx+at4EiYD3Xx3hSuXUCnsSZ5jraqrpsZVwf6DAR0EvSKpRI0L1rC&#10;AQF8n0jvGktz+h2s6ZEg1SFee6oshQwfY9WyqW3ZYoGyA2kTX1ixbAWZK5YTKf9XIh5syNyc1997&#10;lVtnD/LGe6/x6juv8cBDdzl5eoY9Yx3sH27nWmUW3SlBJEmQS9m2ldTNm+6tZyyBsMTClK6wUDrd&#10;PdCTfc6zFhIuoA6X18o5h4nUyzbeTbG/I2XhHrz74B1+fv19/iGM+bPIaKXL6OfnXuAnke+fPvww&#10;nwiIPxcp/N6+Q/z6xCP8LgD+/S/f8cdHX/CHAPY/5VeR0//+6HN+FzD/9vbH/OuN9+X33uXXtz/i&#10;dwHzry+/w88vv83fX36Tr598ge8FsD+89IaKtf/x6jv8KJL6b8LML567ysePC+hPXCDJ3QtrQwNV&#10;2mHD3ZqYb9PgnKs/FyPdacgSm1LlRlq1OSmDptSViudVt4OVDnw3x5G3Z23jRI4/1e/sYdzDnX+u&#10;8OfjLc6Er92kkss2FuaqJIoq5pX7s1t+f6e6xr33yor/S+7JYRUg/ydo/2eRz+bLcQqA/3Ocimn/&#10;j/IfBp918YFDHLw4wt4j7cwcbKa/u1DVgDVYncdATT4jjco42WBqI1wpC7GV13505IrMzQxXMdhA&#10;azbj03XsOdrOaYWhByoYHKikLD+W+FAnIoOc8Xe3pyQ+kO6SZCbqsznWVsh+2fYXxtOSpUwUCGKs&#10;OokLg3Xy20Eku+gwURLHXpGt1SJzJytT6c4Jp6OjmJH97dRl+lKTF0RdfhAtTckMTNUyfHwQ9Z2b&#10;iPB1wsPRgNLiCIYPNHK4NIq7uSEEORiRkeLHw+Ot/FzYwvcehbxVVkuyjwuZ4utjwr0JsNGhPd2P&#10;GfGSI8XxFCnJ+AKsOCDn2yse3kaAtV0qtKaOlmoeqJJ7S8mBFe9uSU6kPcOiCrrzwumy0KFOInKb&#10;fHZ24WqG5y2nWh6cahqe3PiJEE9aEj2p2LKSNgFZb2QA4YbaKoYe3rCWGT8nyoW1lUXBq4Tpzuhr&#10;czohitB1a+hwsqDXZCcH4gMYKYihUIJdZYwbpeLbm7yM6dFRF7ZfoOpDVlqJa2ct4cGp/Tz55AO8&#10;/NZzvPTW6zz70nPcuXOZmckekc+9nDk4wsP1BUx2V5MhSiJp5RoyxAcX2xtT7GhJpr0Fo2kSdAMC&#10;8FPYVnx/maUBdRIQq4PcKXWXQGehR7L47nI7E/724svCuCKbX1fY8XX++uDD/Pj0C/z96Zf49tEn&#10;+fDmbd4/f5GPjp3i11ff4LdPv+S3zwXAf1G6kb4U8Er57Gt+U9hX3iuNW4qE/v319/iXAPa3V97h&#10;F9n+ImD+Wdj3n7L9SQD7y1sf8IOAVmHeH154Xdj5HT57+AnevH6Tb557kWePn2YorxA/C0tsDY1w&#10;NBc/vEkLBysDEociqUt2Ea+rhbu+AZob1uOpb0aHugl3HJx4wteXs76ePHflEtcePMHeXD+eNrPk&#10;l62OPLBpN3aiyGzsbf4E7yw0NbUwMlTmjs9mnoB3noByzmIB8Z8AVthX5Wtlq/LBCjD/ZN6FYkkU&#10;plWxs0jze5/9h33/DwBfe+oEFx85wvGbE8wcbSU9yQ0XeQgB3pZkp3sw2F3ESEsup8Ya2SsAUqbi&#10;9Ui0bxKJXSbSLS/InkIBarv4aGVt4fH2Iqa7SuivShZfGSye2oeq1HCGBYRT9ZlSwSOoErYtjXCi&#10;KsqF9swYDgxWs6c9nZ7aJMb21dFTk0xtlDMH6uI53iEVqzqdEZGx3XVZDHQX0xRlQ6vI3IYId9mX&#10;THevBJI91eJzDchMDCMt1p/aqkQi43wZEx96QFjBQ3ybn5clh/JT+TG8lI+sE/kivYDy6EA8rI2Z&#10;M3s+AS4iTSVglERJsJJzSxUVki0APizX1CFS31Puy6p16+RhLGXhsns3efu2DZSVRNFTF0NTSSgp&#10;BhoMz14q3nWhaoWE87PXMDhrMZUinVOETdtD3WkWj9+2eSXD8qDH9XdT6mlH6NYNZK1frwL9YVtj&#10;2sV75coDb9PU4WpsAB3yP9Eiw+rtTVR5tKZLE8SXWTIs92W0LJHqWB96Q1yY8HVgwN+VepHn9b6O&#10;TMclcW5mnEtn9nFXQHv+6H5OHhljpLOU7ppshturONRcw42yLFFZmTTEB0mg9qJbGLkmxpNcRxPx&#10;9RbkmevRFCHPPNiTarEb5UEeFPm6kqivKwy8gijx9eH6OvSHB/Lbex/yt6de4Jc33+Rfb73N1/ff&#10;5afnXuXHJ17hb+JLP7v/Dm+fPscH5y/xx+ff8vtXf+PXz77l3198z69/gvaPz5VGre/5/VOR1fL+&#10;3wLq3z8QJhYp/buw8R/v/FmEjZWisPIv73woDC1AVoAt4P2rBIwP7zzIV08+yd9ffZW3Ll7i8alp&#10;urNzcTY1w0mZyLBLHzupFwXn5dq9HPBQ342XozHh5V4YiRqxFAt0bk87Y2UJHJoo4R8SZB7qG+dQ&#10;XT5uamvJXbORTl19EuW7s+fda2FWViw0NzcTTyyeV0A6V56jUmfm/U8AqwB4b+bS7PlSZJ/CtotV&#10;EySEdeXzewD+k4EV8Crl/wTwmWvDjB+opak/l97hPIqUxG/Wu3FPsia3P5a0iiCaquLpa8mhsTmX&#10;+tYMmhtFak7WMt5bxGhjDq3pMQJmV3KDrESimJDiYU6mr7WA1I3yOJGvUSI7oj2lYthREOZAW0E0&#10;RwQUp7pKac0IpjHDVyUBu0vjGTvSxsTBFmqygsVPakqwCObGeB2TteJd61I50F/KYGMak+25jHcV&#10;s3d/M5OnOhncU0R6ohux4Y442xqxcMFslq9bQZucS5OXORZGung7WZMW5M2TaVWQ38nrRYWM1Ofj&#10;ZG4qN20pfm7OEqAiibbXJFE1R9iUHAlQh9rLVGO2DTS2Mmv+QhatXCH+ZInc9IWkpUqwqAzH30mf&#10;qswg0jS3MDZ3qSrjYsec+ZxbvIk9KzbTsluHoZRwGqLcaN+0iZOzljGzbAE9/i6kCOu6CxNnqe1g&#10;eNc2+tQ2MBURSI2O0k+8jVMO5nQqGS52iTy20GKv2ItyZe6yyPyz/VW0ZYaQrKTL1dpE/4Y1TCVH&#10;cefSQV5+4X6unprg0cducevaOY4cmOCh25e5fGKG4fpiCZhFnNw3yK0TE9woSKIzLYyqjEgOTHRz&#10;4dwBpvqaqU4KIdXegFw3S9JdzHHfvI6A5YsIW7yQQKlA4cL24XNXkW5hg49UrIvNDfDZV/zj6VeE&#10;Hd8SdnyTb2/fzz+ffZF/CKi/e+xJvr77IB+du8gXDz/CH9+K91X875ff8fu3f+ffH37Bb+9+LGAW&#10;Rpb9Cgv/+5Ov+bfij4WVf/9UmPk/oBbJ/W+V3Jb98r3fRXL/JnJb5Zml/Cyg/ucb7/L986/IebzN&#10;p/c/LOx/Hy+cO09WUCiupuaqnFgVri687mnJE9oWFC3aSVq6J+G90fK81xNub8UD+8fExuVw4JEB&#10;nnvhYR6ZPsEXEkw2KkkCVi0m2MOOrWvvrRespaWBqYmSqVJpoFqoAuXcRYukKGl4lsq+e75W5YEV&#10;gP4JaKVVeoGw71xlBJfSEi0AVTzw/01C/y9PfPb+MRoHJfqO5guA82nszSJFmLdnsoCq7jCyc52Z&#10;7qtgpDWXzrZsmhrjqK8KorEtgeRcN5JSzElKsmN0tJ6rVw8yPVDPeFMpJeIJYwMdSZRoneyvzNIx&#10;oU78rNLKXSWgbUgJ4HhbEftFdtbHO4p/TGSwJYmuNqlIwsZ9nTlyjDvJTmp0Zvtxuief/vxA9tQm&#10;cmhfKwcE6DMC3NHjbYxLmTrWgaOjERbGGqQlB6K5W8AmETBu2yZybc1wEZbT0VbDQ9jkQFU2ZwtS&#10;qEsNJCvRHS2JtEpTvruNOQPFSh5rG9I8LUhxtyLD155JkZf1qb7oKQCeJ1F0wSKWL11CfKQAviEB&#10;NztdrPW0aSmMI2/XJmHWBTTLg9izbSfnBIBjBjsZK0qkUsCbtHIp0/L5OSkzJlqUW+iSJ78XsmwZ&#10;BTra7HGxVU2CGA/1IX/tMvr01TnhZU/9zq331kbyd2BcGL/Yx5RjrRKAypPkXI1ozvCnS5h5ID2F&#10;Z+/c5psvv+DB+wS4JyZ58rlHeO7Zp3nx1Rd56IH7OH/8CCf3j3NkYoBD033sayvlgaIkDsuz66/M&#10;o7dWbFOekgFFmbLZxLEDY5w7d5zD0xPUZqQRp6mumpihSPTw2QtJ3rSTVH1T8cNLeeXUcf4Q0Pzt&#10;4ef5p0jdf4oH/ubGbf4lHvgfTz3D9088yRcioT88cYq/v/Emv33xNf/64q/8qhQB6XcPPsUvIpX/&#10;LUD996d/srG8VslrBaAC3t/+8lfZCpDls9/kO799/idTK2BWjv2zIN/5Xfb9U773j7c+4uvnXlcN&#10;JPnozh2ujYxS0ZRJmAT9GkdXPjPy5HdTF77Q3sZwvD0m6pvQ2riWkqRwDtSWcVnq9sjrk1Sfz+W5&#10;By7z0xc/EexoL6rNlq0bldxYs9ittRMXeT9XgvesOYuFPRUfKwCWujB3oQJgpVVZkcR/Alglj/8E&#10;sIBVaWlW5hmrQKoC8L0A8D+B+/9Rrjx4kLO3p8S75pFX6EF+hQu9HRF0SQTKLLQnLcOd8uJoqgoj&#10;qS4MJzLaCl2bdSRVuZBcaYdHrDYRBU7kVUfR3lfMkaPdHJhpoVgkta3IPTNjLZws9KkpSaRP2LNd&#10;AkFJZgAxXvoMlUdzqDWLQfndwZ5cDl8fYfpMB1MXepm5MsjIeAHVMbbkSQWdqROJLQzXKb744OEu&#10;ZvY1MjNdzb7DzUyf7qJzopnwcC82icSNDvHGy8USc2sjGh2tCNqiTGxYiKG5DrmpURzqK6Ao3pkQ&#10;W3UykuzpnshDw3grNkbivWuyaEvxF/noQaYwd6yTklInV5SEDxqblGVLN+Fob0apKIOOqih0d61G&#10;U20rQZ7OdIrUL9Dezr7t6gzu2knfsuWc1d3JeHYYWR5mBC9doEq5ul8e1Jm16xiU4FBuqEmrSLkk&#10;I31y5Ts9AuSW5ctoNNdlb3oEh4O9GZfI3DF3EUlLFrK/Mo2KAHs6I905LVYlz8+axtQQ3n3rad76&#10;9B0unj4h9iWX6dFymuS+Hhxo5NKxaY5MjXDm6DS3zx3jsVuXuHD+KEUJ4eTKverNSeVOXgqjdUoK&#10;4E729LQyMzHMgw/d4qGnHuGhxx/h/gfu5/r993H51lWuXDnHcGkh4aJElEXLsyzMCViymmJtc358&#10;4QX+ePNt/vrQ4/z08mv89oZI6MvX+fvjT/LjM8+JjH6KL27c4p2T5/jl48/5XWFaRSp/8wNfPv40&#10;3z72LH8Ie/7x3mf813ufwkef819KETD/Idtf5DMFtL+r3gvrfvyVsLQw8MdfiFf+lN/+bAhTGPvf&#10;wti/ivT+VcD8L9kqo71+fvcjvnjqeT6471GOXeuk5qkyxuv9eMXXko/X6/CGpiUdUsdt/QxxjXIg&#10;z9uJg61VvPrU/Xz49jOM1ZXyyuUrfPni64w1NaGxfZsKvNraWpiaGqumFSrrBatWKBTQKoptjjDw&#10;nMVLpSxTvf8P+BRwKiyqKsK6Sp+xwsQqTywA/n8Fr1JqMvwYFRasLQ+nsM6X9DJ7EnItiM+1Qc96&#10;I5sNN2Jop05QoDmV+WHEiNEPznAjqsiK7AZPkir8GTvXxJVHZugfK2fyZAcnbu6lZSAfR28LDEx0&#10;WLRkDuWVKRw+P8zkhTE6Ryrw9TamIiOUvXVpzIgkrs/yZvRgE9MX+xg/18HkuU72Xe6hpTKefPmd&#10;0aI4utJDqIx0UC1pOnqknYNne5k+3ML0gQYGh+oIcjInxNsaews9NLduZ63Iyf5gdwqsDVmyVum/&#10;nYW9lYEq91ZrThAZgXbkpLvQNZ2MY6AhhurbONBYSL/IeWXmVHGgDUVh9gyUxFKV5E9KmD8R/nYE&#10;eliQkxaK5q4Nqvmgc5YuZOniubRVpdMbHcAeAXC5/NeAmQFjpXEUBjlRLL6oRFeXBltzjhlqcDzS&#10;g67cKDotjcgUgDrK8Upfau/iFQxo6VJlsZvJBC8OR4jfXbGBdvms2daEPeLtc3S2MJMZzURdBhUR&#10;7ty9doynn3+MWzev8cgj93HyYC0zMwVMi8U5MdYlqqiV/f3NHBtqpzk/hbaiNBXTTvQ1cfrAJKen&#10;9vLe1BhPPXmHM2ePcur4IW49eJs7j9xR5dK688j9qu31+69x8fJZbt13jVOnj9KSEEv0mlVkWZnh&#10;Kec3mRLHv99+i9/eVFqeBbDPP8+/Xnudr85fEeA+ya/CuD8/9Sz/eORxfnhYmPYjZfikMO+n3/KP&#10;N9/lh2fls/dF9r7zkXjdj1UA/ve7n4jXFY+rNGK9+6l46g/vfSaA/dd79wZ8/FPArgz6+PcnAl7F&#10;UwtgFWArIFYYXOmW+tcnfxGW/4Kf3v+EH9/8iO9ffpcnnznJ3sstYkm8uBSrxozVLjpFSkfYbcU7&#10;zpy0vkCaEyL59Kkn+E6u4+sXXuV+8dBvPPEwv773Nq3FJao6paevh4GBgWpSvwLee95WYV6pc8Ki&#10;KgArDVNLBMD/aZT6syjgVfp3/+NpVYM1/gTw/zzu/1ounWiltzqeieYsTh9spr0zidxCNxKSbHDx&#10;0cXCQYMIiUThkXYcnGikIN+XhDxXwjOdKGpOYOJUB737qimui6WxJ5uCmhgyGpKo6MvBO8YOIyst&#10;lq2cT1JmKIcFvBPH++gfrsHawoDwIB/K0oMYrIyhKdVDWDqCfcLCU9f62Hu+i73XBtkv56csGj4i&#10;HnSiLJEEe3XyvIwZ7pDzvTPF4Wt7mBAGHpmoIyXYQyXFq7OicTS9t3ZrjpYmeVammJnrsXXbGqxN&#10;tTk1WElPUQS1qUHkZ3rSMBpBSLwDUT5uKlnalS4SP9aDihB78oMsaUzzoSLRE19RFFo7t5Ca4I+1&#10;lb7q95U+wJUSKGzM9FRLtHZHurHHw55Bf3v6i2PoCLKjQ6Jz405NcjdvomDNSia2r2HUz41WkcUH&#10;Q0IYC/ElQuRa3LYNdJqZULt2C3uDXRlwMaVi5UpO2LswY2bI4fIMaoUdGpz0ONhWxmRzJnt7Snjg&#10;4YtcuXiS6+dPcWbfNOemR3n+9cd45d3n+fyvn/LJt5+pgH1woJNTB2d45uknePedN3j+pWe5cOYE&#10;169e4IXhfm6eP8F9AtRHH3+UBx8W4D58//8qCoCv3LzMlRuXuHn/daYn5b6PDVHg5UnIkpXEb1jH&#10;2bYa/utDAaCw0w+PPMU/nnmJf73xFl+I3/3bQ4/y2yuv8s/HnxI5/TzfP/C4sOEnKjn8T2HML28/&#10;wDfilf/29HPy/df45dU3+UXk9y+vv6Pq//31zff4/W2lfMgfSiOW8l3xyr8qI7YEwL+9/7EUAf57&#10;H/Jfn9zzwr+9/6nKF/8ix/wiYP/5nQ/5XvHkr7zO3+X3X3njfk4cGKA/J46CfS5UjVhTEWNGlLk6&#10;OTZGtEsAf3F0lC+PnOZbCTgfXH5QgmAjJ+6MS5D4lOa8UtS378DQyJTZs+exaOES5s1doCoqBl6g&#10;2C2FiRffA/DSe4C+B757DKsAVgVc2fffLdP3WPl/B+ufjKwA+3+Cu6Mviomj9Rze1yHSMVgYMYuD&#10;HYXsEUDnZQdRWBZLgcjWEGG+6tIouuoSsBVmDoiyIas8kpgMLzKKwyhsSGT88jBZBX64CpuZe2lj&#10;5q4pn/vh6GlGfnUcJwWcE0fb6emrUfWZhQb7kxjhyN6mNAYrYimNdqC+PoluJe3OlSGOXO2nZziL&#10;oe4cVcvt0doMygRUKS4GFARa0qcsw3JzWti6h67xOpYvWc72zesZqUpjtCIZLwczepzs8du0UW7i&#10;PHbu2Eqgmy1Hu4vYW59CXpgz3i4alHR5kJLtQ25cOFMCwi4JKlXhjirpHmG7i9asMDICLDDV3Ii2&#10;+hZyMiMxN9VBV3c3Ds7WRIX74C+gbSuMYDjVj/6CBFrz4mmQiH5YbvLArPlUC9iVVfqUvFV7XW3o&#10;sLJgcNYcmmfNo9fGgMHsaHpTo9njZsOkrSkHU71otNalWXM70xIsjhdFsr8zlT1xLhwsT2SsMZUM&#10;b21V3qs7t69x/4XzvPDC09w6e5x3P3mPt776C489/jD3XTzDeFsjh4b7eOmZx3jvow9586NPeFEY&#10;5eKFS5w5d4qTh4RVRkd49YlHeWlskKdbK7n/EYWB7/43gB+9qwLwtdtXuSYMPDl1D8CpDo7EbNUg&#10;fu16XpIA8l8fCUu+9A7fP/wsf3vsBQHeu3x5/iLf3f8A3z/2JB+fOsebE9O8NnHgXl+vSNu/PfMK&#10;39x5mO8ffIgfH31c5PZTsk++/8KL/PSKAPn194XV3xE5Lp5ZmXb4jrCygPe/pPwubPy7MPXvAtxf&#10;332Pf771Nr9I+fWdD/j5zff/V/n7a+/wt5ffUs0vVoZDfvX8Mzx74xy9mQlM1ubRvjdSrKMTg6ZG&#10;nAoK4y8JFbyo7sBrmlZ8usKMT7Z6cMopShTLIM+J7fyvz3/k6oFjaG7bIay7kAXzlrBg/hLxv8oi&#10;Z8oi34sEcIv+BPCS/58ArHov+5X3/3cAi0f+nwC+9EgvGY1+BMZZcnyigamxehoKY2gtS2WkMY/R&#10;1nzSRMq5OOmIt7ThqHjNopxw7D10sffVxtJNAxP7bZi6a1HcU0x6UQhF1ZE4+Olh46ODV4QtvlF2&#10;BCdZMna8mvP3jTM50Y6LnRl21saUFsazb6SMgcJAJpTsGwlOtDUJiHqzqa+LJindmeHpSmbas9lf&#10;EUdfRgANMU4kK0nonA3orknmxLVxevd3sHzNemaJXNE2VKepLBo/e1POCRv3xwTg6WLD9lVrcFaG&#10;LEqlHyiLpyDaHQ8HbaJzrLFw3oaNgTb9+eG0SLBQxmZnuBsQZ69JV0E0VWn+eNhokZzgQ2iIMwYi&#10;g80sDfH0d2P15lUqNm4QkE02p1Hs40L2mtWM7FDjtpoWPYuWUTtnnqqft3j7RgYjfRlbu5bxOYvo&#10;UdtJjZEuvkvmE71oIYf8HTgtgbTfypA2b1e6XWyZcjdlX2MKGW461Kut4kJrnpxnCIXhzjz7yC0+&#10;+vpL/vLtlzx69yYvPP4gjzxwi0NDg8K4/dw4f1be3+WxRx/k3bdf5bU3X+fpp57mzJEjnDt1msuX&#10;L8j7h3nn4kVeOHuCt7cs46U4Gx564kFuKwB+8D7uyO8pOaSvXLugAu+NW1eYmRyhtSKf+tx0Qtat&#10;J3XrDv7+3jv8LoD910tv891jT6t88C+vvs4XV67x/Y2b/PjIQ3yoZJcsruCV4Qn++OZH/vriq3x9&#10;6y5f332Iz4SB/3LfHb56UMD89LMC3DclAMhvvvWeAPd9/iXlN5W8/kTktABXiiKnf1VArMhs+Vwp&#10;f7z7Ib+88R4/CWiVqYk/v/UBv8gxP77+Lp8oAH7yGT6Ue/DQ6JQEykRevX6R1198gvdH9/LlGns+&#10;0PfgfYtoftgQypsrHHlpriYPzNrMuagCvnrnXf5y9Tp8+Xcu7zuiGgcwd66yIuEyFixaLq9FOouf&#10;na2w8PzFKhDPVrZik2Ytka2SqUPVuvzfHljFuioQ39vOFUn9f5fQ/8f+rpEc4jLsyStV1tlJIrs4&#10;lNAYF+JFJqZFOFOXGcJ0WxGH+6tEaqcx0VbI0fEWghOdiK8KwT3CHA2jFTgL6+rabiZApGhhg/g+&#10;8a7p2SEY22qyWWsR5m6bRFIbUtYZS9dQMZUlaTiIN83Njeew+Nmx2hgmhYW7iyPESyYyPFrB0N4q&#10;OrozaBSffUjk+cHaROojrOkWuV0f66pKyp7qqEFHRRQD4/UsWb2S+etWsXDNCsIEnIbqa6ncvZ1c&#10;g+2EeVmTGe5LdXooJ7tKmKlIoTLOgyAHPVEIBviG2RLi5cxgQThtCd5UCIAzlRUVnXRpygwmJ9oV&#10;O5OtohocJOLOYpvaNvRN9Zi9XJlzvIS4EC+6SmPIc9elbs1yWoV198xZzJ3NGuzTN6RGIm/inLn0&#10;RoUwqr+Do4sWs9fAmBZdHXLkoblLRajQ1OC8gyVXHd24EpFIlcizVPHYE4l+EnBiSLI2oFmk9f6O&#10;IsrCHTi+b5Avv/+GD//yEedPH2Fvm7Jq416OCju+/PSTfPDpZ7z7l89568OPeeCxhzh/5jDXb17l&#10;6JHDPHzrOs+8+xZPP/ecAPhJ3j1/jpfunOezIXfebvTkkbtXuPnEA9x86BY37l4X33uVixcF8Lcu&#10;c+fODfo76ikvSGFsfICw7ZsYjIuD777nXy+/we+vvcd3TzzDtw89wr8EwJ9fv8XXFy7wj4fu54PD&#10;R3mgpoEPTl/kN/Gp3zz0GD8I834jAP745m0+vX0fPz7+JL+8/KoKwL+/9Q688x5/iET+9b1P+PeH&#10;f1FN/P/1T5+s9P8qWwXAfyjyWgGywrrKwI7X3+NnAbIyLfEX+d7fHn6Gr7qn+GDoAB9OHmOiJ5kj&#10;D+3l4/ohPkzK5VOnOL5ZYMwTei486BfKlysM+XKVK096R7Df14937hfmfvwFPr35MP/+5m88dO4a&#10;S4RtFQDPW7CUBUtXCgDv9e+qGqWEkZXV+lVFGYm1WMArQfq/QfxnI5aAWZU/SwGxsp3//w3A/0cZ&#10;P1YnsteN6qZI8utiyMn3IyzEjOKiUIryoogTIOSJDM5P9KG/JpMRkaZHesppEWmdkxdMSIor67Xm&#10;Y+erzy7jldj76GPmrIGuxXYik/zIEqbwCTPBwHEV4VkW5DT5YeaxSiS4NWlpkUREeLLneBcH9jUy&#10;WhrJEamc9anBdDRlsu9wOyN7ihjqT2ZPUwJnuwtojXWmIdKRvsxAWhPdSXbTJclZi+o4N+yNdqtu&#10;0JLNW1i/fT3NxUF8JP78ZnsWy+fPYsnSBTiZa3N+oIYLvWWMiacuCFOWl9zI8o3rUFNbJ/uSaE/0&#10;pjrSmVw/CxWAu4tiyY91JDnCHi3tLRgY6WBoZi6sO49169ZSnBpBZ0EoGSHid2M8GFw0j7bZiwXA&#10;i7i5eCPj6zbRvWunsKkFbc6mjO7awAEzU0Y2bKVRfqN21XpanR3psbGkc9ZybnjFszchnkLDXdSJ&#10;jO7MiyTLUofELasZL01muEqCT7w7h/coq2YMMN1RxZXjR3jh2Wf4+N13+Oyrr3jjow94XsD5yN0H&#10;uHzzBreu3OD1vae5r7KT1ybP8X7xOK+27+fRh09y7YnjvHK8jdcGc/iwx4YPvc15paCSFyuGeXxw&#10;krsnTnH5ymVOnT3Fres3uH3zGk1Z8QwW53B63wxFnt48fOw4fCt+VvzvP196ix8efZKv77srYH6D&#10;b0U+f3nyNN/fvMXrEzM8WN/Mlzfu5+9PPiey+VH+/sTTfCfS+cuHhHmVyQ7PvsIvinR+9W0V+/4h&#10;svkP8bC/qwD8uQrIylTD3xT/K+D9RRkj/Yawr2x/E7ZVAKyA9z8A/vWTL/jH3Sf4wSyCf60K4Me1&#10;vrzkHMSeQ8lyXRN8u8WH72bt5vPFhryw0YCjK7fwkIEVH9h58JedDjze083V/hH+/cPPfHj5Bp/f&#10;eZw/vvqe1x5+krVLVzNv/lLmC4DnL16hmg88V2nIEnApK/XP+bOoAKyMxhKFqBqc8b8Y+D/be7JZ&#10;2aomLQiY75X/FyDvPdlCz/5qRmXbMVVKbLobxRWR5BQGUVwdQWNjEoG+xlQUhdFQGk6SlyGFUS7s&#10;EZ85LJ609v9h7K3jstr29l3s7kaRDglBQRqlQUJEVBBp6ZJQGkQxEbu7u7u722XXUpe6ujv3vs53&#10;TJZ773f/3t8554/xmU/z8Mx5jfu+R+ZGkp0cTEZiAHaOvdC17MCwpEBM7bpiatMJeyc9RkklEJc8&#10;iAVrCliyqYwB/j1w9DUgJjaEOVOLWbZ+MgsXjmN63gjWVKWyfko+hQkBZEsFUTo1gzpR4vVLyti7&#10;pJwpGcMYF+5O9ShPsdMBlIpbSA12Is7LkuwRgQS6DKB7l86E+Pfl61d74VtVjrK8NpvWopxG3bqw&#10;YlKettBerYAxPzuaJB93HC1NMNDrRG3WaOpEccdJBs4OcSTZty81UpFNzB1CRrw3Lu62GJrXdx3Y&#10;WtowrSCVvJjBGPfswlDfAawqjaemdUuqdVqyUOA82rgLM+Q4va+NfO5QCqx7sdTWnNVt27GsQWvm&#10;iHptigyifKAzw9u1Y4ZVH+Z7OLM4ajhl/exZkhFDebwfKcbdmRoo+X12EZWJoSwUG33owCZ2b1rM&#10;xurxfHlXwF28izupEzifXs3xPQc5cf0yl+/d4c6Lx9y+fIe3aQt5OXwqD6KreD24ios2ySyZGMz0&#10;Neacm2fJ03gTPqly4VX6AF74ZvDSOY97/ZI42Wc0B6cuYOfmtZw6eIyVEycyL3go570zOGofy76w&#10;DL4SUP54LUp3/wk/334saneJb06d4dfbd/lSbPG7tRv5Tt57a/oszlRM5GtR3C9PnJLMe4mfr94Q&#10;aG/K+25rCv7zrUdy+xG/3X8mAH+oNVy9t8sK4L9evNUA1pRVnleP//pY2eZ6iN/Dq8pPYpv//Phz&#10;vtl+iO+6+fNT+yA+7mDBfl0LjlWUc2/hdG4kj2ZPiBkrLTpSa2DMjYhRfJRdxuv5K3hpE8YDwxA+&#10;nb+LL5++4MEOyfPnr/P7m894IxWMZU9DGgq8DcU+NxOAmzRppgGsNjpTO/WrZWe1/lwFcKvW8jpR&#10;Y5Vl5fn/BPi9Na631PVKrFq0/z8BnjUtg7mSQaeIra2emcWEaWOYWpfMmPRA8orDmTc/mwnlYyiQ&#10;/Ll+63TSY3xxN9MVaz2cRRPEyo3yYUlZMpum54pKJlCYE0HttHzyxD6r18aovYhc+lCSG8U0UdCF&#10;s/KZNzWdkuzhFEk+rUiP0hrGFi0oZM3yCWyfOY79C6qYmRNJsWrFrSulrDKXuhklbK4rZPL4JEqS&#10;IxgX1Jfq2Pr9bydJhTE23JlYL2uyAx1ZWDaGrz7ZDz8d56d5ufyaNgK+uMTkykQcDXqyZeZ4FpYk&#10;MG7UYLwd1XKiBoyNDGNq6nBWibrNloyv9tpRFjpBsvZkuV8nYCZEeKHbvT1dOrZk1FA/6oqzGBM2&#10;UBS8o2SgFgQMcmDVhBRqOreiWk7awqZNONC2Aws6dqZuaADpQY7UxvixxKAXqzv1YluYL3vSRjLZ&#10;y4lIo17a3NsaXQOmtO3Cq8xJfFK9gDlZsSQPNGH+hBi27JrI7OpYShL8WDmvmGsPL7Fz9mzuJJVx&#10;LbaCD4IKuT+4mIN2o7lbtYAXWw/xaMZqbo+fzsWZi+U4k8/iZ/PB4Dx2hsawtl8E58IH8GSOM+8W&#10;dOddrREvK804N9KeRwPHctcqkfMdwjjbKJgLJkO55jmWfZOXsCA5ifsxVXwSNIG7DpncL5jFr199&#10;x09ic3+8+0CbdfTD2YtSLmh9v9+eu8CbFav4SpzAhthYLtfOEIBP86mA/d3l6wLvBwKsqO69+/x8&#10;5wE/3n7IT3cf85sAqKmq2GKlvqrVWRttpVqW5THVMKWpsDz+k5rkoLqa1JBKpbxiodUY6V9EjRXA&#10;n27eK/nWlxvtbFip343NAd7cO3aQ1Ycnk3doNEV17kyM6cfSigip/OZw/sQGfv7mS+5PXMj3bYL4&#10;oVeY2O71PBTn8O31e6Lqn/PT60/xs3NCp4ECtA1NW7YTK10PsKbAosZq32ANUAVua8nI2oSG+tZm&#10;9RoFqAay6jr6G0pNif9W4H+B+r4ooP8T6ohIZ23kVdHEWLafXMDEqWNIihcwquIpEcXNTfMlUVQu&#10;ItSZ5ARfhg/1ICPCn8KowdrC4LMLU/BxMMfPxZw4UcKJomrK4q2dms/6aQUsnZDJrOJEchOCSY4O&#10;YFpFMqsWllKQGkHCUF9GR3hz8Nhytu+dy7Zts7SVMlZVpIkSRmrLvo4VwGMThpGXl8K+BWVkjw4h&#10;LmYIecMcKQpTS8f4MD01iOrEgSR492BJ6Qj++cMF+OoEP0oF9JuzEX/a9OT3gmHw4w0WTkhkYXEy&#10;s4vSKBg9hAAXay2b6LRph11fI9aUjGGdVEirCmOZKFY9N7Afc/JjKIgLwEaU18/NlunjxzBBwAty&#10;scBJLLnqmnKx7cNwfzf5/4dRLn+v2kKfmWZ6LO/bkyXJQ8gZ7MEoE30y9HVZLjAfKUxiQ6gr1W3b&#10;kNGkBSFirZK7dmWOkTGr3AeyMyuHk1OryQseQMnYwazdUMqaOWmUJPoR72FBeXA/FmVEskvU4p53&#10;HtfsUjk3rpqN6ckcGBDMS90wXuiF8kzAe2w1lCcOCVyuWc7H2Yt46l/A4uAIjoRH8/OKAXy9vrso&#10;bw8+qbPii812zJELOcreiRX24VzsHM4HNjG86jeGjwZkMH1oBFPmurJkui+rhkewyieCqyvX8+u3&#10;P/Hbm8/58d5Dfrt6XbPNX506yxdSfhCI36xbx/NVyymztebBiiV8tHuXPHea76/f4aebD+sts9jt&#10;X+491uBTRc0++k0DuN4+/yE2WsGrRmD9KtAqcNWgD6XE2mSG96r7N7zqM34UlVQDOH7YcYSXTR25&#10;LNZ5kZsL5/KLOHZ6GZkLfRm11J+SCh/yJN5VX8wifqIjM5dnc3XLDvZnJfKJrhtfNnTjuU8yH50R&#10;K67cwUefyTX2I3GDhwpoaqBGG5r8fwDcsI1YbNUSrT3XmCbvQX3/mvdQqvLfoP7fHo/JCMKkX0em&#10;LMxk9e5y0vNDiRNVm7eynKWbJxGbIhCNG8mIWG/8wuwZJLlwpJs5eSHOhAc4sHVeDcFeA2jVVoc2&#10;XZrRx1afUaMD8Rlkw7AgV2KGupMZ7UuJqJgaA61W/ihNGyIXYgjjYoMlX0axd1kFB9dMYZPk0jql&#10;fiO9GC/w1owJJU8yZZ7APr00XdSmhMlFY5hSlS32PY7SEU6UDHeWPBxC9QgHDq0p5J8/X+LXj3bz&#10;Y9YQfre25h/O1jDQit/7teePybH89fN19i0tlbydSM5wL4bJ91SDPJp17kFXPT2mpY7ULPSMxGBW&#10;jB3F+uIkdktlVCKZM9TdmoWlY5icMhhH484CfgN02rekUQfVRdAYG8verJtbRqWDEeN1GjJTrPN6&#10;F7WkzUDyHftSZW5DbT8H9g0PZJf8BvPserPA1ZHpogblYX6sSYjl7NgS9o6JY9OEVG3Jn7IsDzbs&#10;SmPF7CytlT7FT1R+gBuXk8K5JwA99YvmSJJa01l+y7oApk/x57jfUF4PzOPt6HLuDx/HZwMz+MIu&#10;jdd5i/ln2gqeeZVy0DGKS46D+WSZPR/NduTzEis+L9Xnh8MOFMX3xryvLpM9AjjnHsO10dlcishh&#10;xcgQsvMdSJprQ/psiS3Z9gTa9uThlev88cMf/P7xl/zyWFTvxi2+OHqSLyQDf374GD9evMpnW7dx&#10;taKUInNTHm9ax7uDR/j2wnV+vCmqe1cge6CAlePDZ1Kea0Wp7/uBG9qUwudvJP++4Tcpqp/3t6fy&#10;3Iv6wR2q/Czwaqor5UdRcDWpQVnoX5+94md5/uMpy/iwbCIHAgJ5dOYYU1bFE1rSieTp3uRk+VK1&#10;cTTpx8MImmFN+aTh7K2ZzsvDO3nsGsoLnT68is3jU3EMP6tKRSoRfvqL6swCdBqKXW7TXgAWQKUy&#10;VvsHN26kupMEZpWBm0rubdZSFFgAb9VGYJXHBe4mjQRc1WL9X2Oe/6XIUhH8C1SBvb4oVVblb4iX&#10;LCslapQL48pHUTopjpW7atlyeiUF05IIS3JnyBgXxs8cTdnMNIYn+WLnaUacpyVzUsLxcDMjP2Mk&#10;u9fMxbmfIR16tKStbkt6mnahWbsG6Jl0w9vfgd4GLdE3aYeJURs8nAwozxlJYbSPtg/vwQWlbJqc&#10;xrRkuTj8+2tbmcR7WmvzgutyRzE9bRiFan5uajjLRJnV7bGxARRJ5h430pWCcBuKI2w4uaka/nlV&#10;LoQV/BRtCn26Q/8B4G7D5x5m/Oaty2/2TfhlYyW//nCRfbMkMiSHExVoT9uurWncuTvdeulRK4pf&#10;lyIVzIhB5InrSPSyIkey8HJR5d1Tc1iklqSNHcp4cQGRQR54u/bF3cGSoEH9GerhwKZp4iBih7DA&#10;2o59kaHsqUpjzbgYNmeOYm3aaBZGhbJUrLNapX91eAhT+hhR2Kk1g1o0YrabH18XL+JNcSWbxAHk&#10;BfRj9Y5yth4tYPn0bIpivZgY0Je78aN5nlPJ79GT+MtxPGemD2XSXSMmHW1H5UZbZqR7s3pUNBvD&#10;hrI/MJKL/olsC4hkWXwaZ3OK2BOVyFLPEDa5DuarLe58Oc+YLyqt+bTWie8OGFGX2QcPdyumefty&#10;3S+FK1L2BYwmzdWBnElWjF1jREatO77DjBjp787vn3zO71/+xF9f/cBPj57y/dVrvDtwWJu0/26/&#10;ZM8zF/h6xw6uVJYxPSyEZxvW8u3pC/x2W1RTjZcW8OqhVRDXA6waov4FsLLOarCGFLVSpVLe31Rr&#10;sxx/kQysIP1F1Pp7gfYPBbJScPnc3x98qFloBfnvbz/jy8VbeNXdjqe6ZjyrncmBk4uZWulPcqg+&#10;eZVB5B+NZ/QmLwIK+2nb2v72+BHfPv2Qb27c5nXVVF5v2sJHl65p9l3lbb78kUUVNVp7SJN2nWis&#10;VFjycOOGzQXe+tJIgFYDOho0a0WDVh1o1KqtwCmPN24uAAvYCuL/BWBtMr9aT+t/APwe3v8AeFFJ&#10;BGuqo1k2QxRYbZxdnUxqnBeug/Rw8TcmLN4B/2grYrP9mL2ikoSxkdRkDdMGVvh698NtgClZCREs&#10;mlaEo6s5Fs4W9LbWp/9Aa4ztemBp212saXe8BlqSETOYhRWpmpJuEns9X9RtXKSXWEJzEgJsmDwp&#10;nXX757NuQw1VCYOZIAq0eHyC2GNR2NShHFg6ibmigGnyeG5+AhPGJTIlZRCX9xYBt/nlwix+CTHh&#10;j37GXPP15Ia/P3u9XFnsbsvvPjb807UHf7h35q+zC/n5iyMsKI1mhI8DHbu3o2H7dnTu0okZaVHU&#10;ivKrhfbGhbmILbeWvx1OVeJQ/B2tadepHS3btdeWSBk5xJOR3v0ZMciOuEB3UkOkUhJ3sE7KhoIk&#10;VhTFMnmEN1MkcuT7OZPtYU+WZN1F/W1Z1bw1i5p1YLZY7+KePVnpH87p4YV8kz6NG4XjmRDhy+rE&#10;4RxaNJ41q/MlAycRP7gv00uGsWvvJJ5OngNhc/nNrZKzQwOZvMSFwiV9GTW2Jwk+ppzJKuTYkGSm&#10;GUnlbO+M5wBzLJ17EeplSLxXH8luvdkRkcRPK4L4dkcfPp3bgc9W2PDrFYklme700W+Fv54Ri+xC&#10;2OcXRXXwUMZ4uhDu0InE8G6EBuvh07cHtUUF/PXD9/z67nP+8cUP/P7ha76+eIl3+w7y8Z79fLr3&#10;IN+KEn+7cw9XJk9haXQMLzdvEfW9wi9im3+7r6B7zl9Pn2mDNX4XgH/XGqPqiwJYtTQrq6wpsGTe&#10;X+SxX9VzUtT0wR8E3M+v3uE3eU6psJoj/On1m3x5W5zBkzfw4nO+ff2a1yUzeNe6D5/1tua1fl+e&#10;z57J9ZFhTMgwZ/zKIUQsG4LjODuGjbTn5akTkskfiwV/xBeXr/Bqzz4+OnCIrwVm1af89c17AvD3&#10;zBxfIQA3pGnbjlpjVtPmrdAWdtcUWHUvifIKxDrNBGJRX6XASpEbqucbqwEf9QBrAznUJAh5r2r0&#10;aiyR6l8TG1R5b53fl/eP54T2pzjSg7Iod6Yk+DAzcwhz8oazpDyRJWpLlPI4lkwaw/Jp8WIP86QU&#10;s6ImRVQzi0W148mLH0y6ZOTdSyayoDqTalGOKaVJLJ6azZKpGSwol0xZM5ZNdcWsFsWdmTOKXLHH&#10;owSMEPveRPr2oaYige1HF7L71gZ23ljJqqNzmTEllyl5MUxKDmPRuHgWigKumDyW7QsnUC3gT6zO&#10;oXZSKi/urBR4b/Lj4Qn8OKgtf9lb86e7J+u9vSmQUuztwTMfH351MOMXVxP+6diH3zx7888nW3n9&#10;YBvZYa4Y9OxCD+Pe4igcxQmMrN8cerQf4wXgJD9bbU5wTKAz7dSsE7Ure8eO2qD09l074NDPFGcB&#10;e2iAOzGiRhOThzG7OIFasd/jI9yYIpGivEsr8tu11rYcURPt1/YbwNaeBizUM2CmWOsSR0duRVby&#10;c6Hk07FFrMoR9Q10YVn0cI7W5LN0UiZFMV5E+felbnE2C4+Us6Mqn0c+uRzvn0puRzt8jdsRPdgE&#10;P18DaoZK3i/Zyv2kGlI93NDv0wEr596U9bVnh0l/bloFsd3Kj03hEexe78HW3ZY839Ob5yu6cynJ&#10;iOX9XVhi5cBaswHUurpQGhtCsI8F7j7mlEpcmmVjz7R+Niwzs+Pm0s18/fXP/Pb3/N1fn7/S1nz+&#10;eO8B3qgpgzv38tXeQ3y1ez83p81iV3QirwTmH27cFKV9JLA+5s/HT+C5anFWo60E5P8A+HfJt1rf&#10;74dvBGJRYYH0p7+fUy3U7yf1qwEb36rldtS842sPuXZpGztOTuI7qRjePLnOn6++4npRJR/1tOOr&#10;bpZ81qUPz9qZssPQhrINQ0hb1p+McjdS5Ho7snYpX9+6y3e3Hkn5gGe79/Js4xbeHTosyiu5Wr7f&#10;lwrgH36jLGOsANyIxmKfGzRpKQBLpGrUQOBVNloAVsqrZrA1E7WV/Nu4VWttdpJS3v8JsIDbQEeD&#10;Vq1nrlbl+B+g/t8Atne0wMisO66S2wJcTQn3tiUu1I3s4YMkh3qJTfXV9jgqjXYWJfSlJnkwU9ND&#10;JAeGUlsQy7ziWOryI6jNHs7iwngWFERrLcPTJONNGhNMWayoz/CBRAf0Z1SgI54OPQjysWKgszEj&#10;h7qQlRHCtpML2HFlGdvOzGXPpSUsP7yQpJJkpk8vZKaAMEes9NrJ2UzLCpdKRS7m1FFMlYrh+f2t&#10;8OtZfl5Zxi/OJvwpKvOnhxO4WfNPL0c+83Phx+CB4GrD76Lyf3kIuPL8X5am/DLKC744xf3j0wkR&#10;sC36WWNoYkhFXBizMyK0hfXUYI4x/naMkvfGhvnQRbcHOi2bo29qhLePB6GhnkSI6vr5etDDoCcN&#10;dRpQEebJVsnyeaMGUioV40ypqGqdjCjtK07FxpRcF3uWBnix0sqUmYbdKG/dgvG9enExqYQ3k+ey&#10;tySJomGOlAS4UjdsKHXiCBbL/1oY50NOtDtV4/xZfKRazldv9OS7DNGVisDGnbWOwVwOSabSzZUl&#10;kWkw8QD3RhazIHMEg8LNKBrswl3b0dztF80L6wg+NktidYAH44+ZUHKwF6sO27BlqgH7e/bitFkQ&#10;p4aOYt/ICGaJ5U+XayAk1JSJo/y5PTiLI+a+nHcN5PiAQF4fPMv3X/3CX+++/nsFjY/55dZ9Pj90&#10;jFebtvJu8zY+3rqDr8VS35hay8HUHN7sOcz3Nz4Q6/xEU10N3Eeqz1epb3321VqfFaDqKOqrsq8C&#10;WBUFsAJWtTyrBqvv7zziB4H4mzsP+OzqbX669ZTr13cz8egQZt6sYu6tKk7smcsxJ19edLflqo45&#10;F5t35FLzXqxs25aq5L4sT+jLHtNuXB8WwzfiDj6R3P6T2PCPT57j0c5dktmP8fWFa5pt/+bOY36Q&#10;76XW74oLGYZOA4GxTUdtMEdjAVi1IqvRWI0aNqaJGgetZiApS6z6gVuLCjdrRkN5TuszVtMLlaVW&#10;tlkUWJtmKAA3FdjfD/Kot9cK2nqF/h8AO/u7YO9lj26fnpJv7fEL9yS/Mo2klOGYS4Z1drTEzKgd&#10;CakhDA7ux7AQO9KH9CdvqDPDBPaEcGdSwgcQGzKAULHJ4xOCKZCcGio51l0U1lbss2VfXeyc9Rkg&#10;tbiRVTP6OvZkxIgAEqKH4B8oWfHsEradnc/WMwvYeWEpa48sJU7scVpxMtVlqUyWi3DTlCzWVCVS&#10;lTRYm0+8blEp//zhEn/+cILf5mbzu7Wl2ONB/GOgrQBrxDcuBvzu3RdcjPhRMvCnPs689hzEDwPd&#10;5XVu/NFH7GJlrNSiR1k1K1t+RB3adGpPdUoktalhlI3ylf/RhTTJyApiU6OO9DHvydAgLyJCAxng&#10;1J/23ST3qJFYrZrSo7cubo72TB8znKLRPhQF2VEn2XhFfwem21hQ1K8PGQJxoSjYei8nVljqM9PG&#10;gEkC8ngrK3ZXlrKxNEvydj/G+juybXQyp8cVsrI4ngljfKWSjGbmmDAWpwrAs7MIC3EhLtiD5UNC&#10;eTAkmk/C4vnDOYvXZhk8i6oSu1pDVrwPTu4GhAyx5VxsMt+4FfIyqoK3ceP4wimNvSa+VGfoU7TU&#10;nry55kyPMuV0n76cCR7BmYxk1qZHM8/Nl9mmNgR5GLI3JJqn7jmcixjGZalYr8fE8oWA890nX2kz&#10;f9SkgT/ffinHN/x0/TbvxHa+3byVjwXi7wXo6wLwoaxxvN13QluvSo1xVkMl/3qiVtFQSqwmK0ju&#10;1eCV7CtFy8Av3moqrI2+ei42WQDWxjbfk78t9lnBq3Z/+FGysFLhH+4+48mNkxQcGEn0yUBiD/qR&#10;XmzNolHO7HXpw5ZB9qzpacwkI1NOTp3B7hHDedhVn9ctjbncsBuPMov4Xr7X5+dv8EK+96enTvP1&#10;2ct8c+0DLf9+JRWUWrLne3EH3v2dadCgGY3EQjdtJnCqIZMKQoGskWRYtbqGAlgbvKGGUqqWaAFY&#10;PaftaKjNDxbVlteo96hWaw3g1q3//wEcJCrrHuKOtXtfnCSnja1KpWZREQZ9e0utoUPzjq2wHGhE&#10;3KRY2khW7CuZd1bZGDZMzsSmnwEOzkYME6DHSGYdNtSdWWJ9rxxcSWbsYKztDehk2pF2hm0x7t+L&#10;vm666Jk3wWmQCdFxw3B1dSYkfCB7zs9n27nFosAL2CUArxGA08oSiMoOIzojlIkFMWysyZSsPoYF&#10;RVFUimpPKR3FlpUC7k+H+MevF/hFLP4fdib8Q2zwD67GvBzYB3zs+NhJn6feFrwI9GBW//5cHOTC&#10;P/oLwBYG/DZlJPx0mQ1LJtCybTPade7MxJQobW1otdpF8UgvUsU5qHWxokJcCfNzw9jECJ22raS0&#10;044tJRO7OdsRL5l5TskYZqaLGxkXQ46NLmvFLh/XacMsnWaUyIlSm2QX9urKHkNjdjRqwRKpgWsk&#10;P63xHczBeZOpFFAnhQfwsGQpr0pmcmDGZJbXjKE6exibRwzm7fAQrkUmsXtYFItSEliXk8W2lFjO&#10;5g7nlcSab4dl8Nwml6+HVmk7KjTqqkOrrg3p0L0htcMj+Sl2Ft8EV/P5oHE86RPLJsNQUntYSZwx&#10;5/jeBPbXDOJYsB8vvbM4PWoM8/38uN93GA8dx1A60Ik5boO5GZjLpqHhLB0Tyua0OL5+9oJv337C&#10;b28+4xdRR9US/avqTnr6kh/FZn667zCfbtnO12Kbn69cy7nyiXx84KiWL7WlYh891zKwln21GUf/&#10;BvfXRy/rV9dQ0w5Vq7NqcVY5VwD+TrLpd/fUjoYP+UFU+Euxzl/J3/tGwPr8yh2xvg/Zcm4GETu8&#10;GTbZkdwpg8nOcKKmVH7jBYMZ3d+A9XWTuXjrFAcmlvC4iw1fmQ/kRkcr7sVl8eW12zzavJ+n2/fw&#10;2fETfHv+Gj/dfsTPUoEocH+Qv/P88k16iQNSQyabtekg6ttaFLeVlm81BRbo1KobaqK+1lDVQrJv&#10;67b1o7E0WNVzArCy0wp0NXBDQSsZuHmbNvVL6wik/27g+g9w35eaheMwdjSiv48THkO8SClOwcrD&#10;ikYdm9Ksm2qdbYW5swX+oz3QNehIZ6MOZEhuXFkWSy+zrli7mqNv2Y6OPRpj3U8Pt4E2ZCUO58jW&#10;RZRIdvXxt8dZrLmNbW+MTJri4NSVVMnZroP64yz5bMhIP/ZcnCsAL2W7BvBi1h1bRlJRPJEZ4SSV&#10;xzBjWi4Lx8cxQ8BdM2EMa6blUFEYRUlBEFtXFvGPXy4IxMf5LSeUf1r25jMHPQ6LAyDYkUuOVnzo&#10;6cV9Zwce+rjyD3t3frfrzD8WxfCPn66we1UFMb796dm9NQNdbVlels4cUfxy1fUV6U2ynx3JwQ4M&#10;sO5Bk3Zt0GnXkSZdJAe37YC+uT4h/oMYJuo+MWc4Uf1NWehrz4rqNNJcrZkn0WSv1KRzBNIqyUMK&#10;4EoDQ/brmbO7QRsWycleZWPF/fm1zJS/meBrQnGCN3XZCWyXinDl1GzmFMdIJh/FzZR4/lmWAxEz&#10;wL6KSZae7AyJ5W5YPoeCotg6OpSNsUNZN3oEm5MS5RwFMFiU3FvOh12/7vg6mbIpNY0r3knssYyg&#10;ytJfHIEzqe7m3J3tBjWO/FplxsPUYZwPHs+cUdEsCw5kT2g0B+PzWRIeQ/pAN5JcXanxCGX+gAA2&#10;iEv47tNP+fGzT/jl3af89voTfpby16ffisV9IXnxQ8mjt/h0z36+2LaTzyVL3pxex+dHjvG7KK4C&#10;+P3Qx/dF6/uVovZU+uXxK23gxm9S1Goc2oocAvSP95+L4j4QgD/Q9k5SqvvVzfva2tDfibJ/cuE6&#10;X915Jjb9DjNnZjI+JYAjk0soLBhG9hJfUhf2J2rCACqWBZFT2o81A5y53caL150H8FFHe16GJvBq&#10;82YezV/IswWLeb50BW92H+Q3+bs/icVXNv2XJ684v/uQqKjAKOC2EAV+3wrdRBsfreyxFA1SBaWo&#10;soDbSADW0dbGqgdTjdRSiloPsM6/+oWbtJSKQIGvMvK/AP5fyrz1sxkgJ9rYwZTetiY07taCLgJm&#10;T0td2uu3p5uVLs16tKal1OTOvmaEp/iTG2rPaLkg2uu1IiDcjQF+5li56mJo21m+YP3CXvFij68e&#10;WUF1fhQF6SMYmzqUEaLUuVmhJIpaD/J0wsXVicFDBgq0y9kuZYtAvO3SCtYdXUZWeTql08YzoTqF&#10;FVMymF4wijKxhGtr0tg+u1CAiaQ8L4qJ4xI5vnMef/5xgT/eHOa3SEd+t+0oamHDVl9n7nk7c9nB&#10;hkv2TnzlOIC/3Ez5x/4afvv5LAtKoolxNqQ8LojKtOFMk0yv1upaIko6JTWcCfHB5Ic7McrLkq49&#10;O9Kwcycp3QTe9pjbmuHv7YqLpQUTMkcSNsgWE53GrIsIZpmAV2LYhemmJsyxt6fSSMDs1Jn41q2Y&#10;5GDHeod+LOrbhxo7a7ZUpLCuOonUMCui/AwoCnGjdEI067aOZ/midMniXhwZEc+PWbV8kVTMj4OL&#10;+LBvAj5GkmvtA2DISn5zncVLG7G2DmlcGpJHXUgI8RKFYgfbUxMZxJzYkYwfHUxG9GCmZYykMnUI&#10;OZJnx4/25eKOCP4MtOTndnr8qtudH9TqmsUBpAa7MNTDkqWF2ZwKy2CPRwJF+g4EyutG9OpDWAc9&#10;auKT+OWnX/nh3Wf8Kvn3r4+/5ueXArBanO75W76/+YDflK09cY4vd+3n+6MnBIaVfHXmnICgWp3/&#10;nXV/V9ZZ9SELxGr88k+qNVluqxbfPz78WJt6+Keo/G+ixGqtq58fiwoLxF/fuS+WVmC+K4qsWqMv&#10;qz2S7vHxspV80ieAOxITrlh5c6W9C1sn5hFR0Y/ElU4ELwsmoLQ/FUONudfWmYeGfvJaDz5sYMFn&#10;oYm8mDuLx5OqeFBVzVP5zt/duKstHvDJxRs8P3CCX+X/XDNnsXatN2jWmmYt22ljoRXAanLD+1lJ&#10;SoXV7CIFoppW+B5gpbT1llkglGMjNcFBa3VWKiuvFbC155Qia8e/i7LPqry/31lUQtdaH33brvTo&#10;04Um3ZtiYNdLLHUfHPz6YeFkQq++PTDup09H/XbYepuxYNxI3Hp1oEnnxrh59SFwhAMBkdY4eBmj&#10;Z9qNth3lg6U2yUwYyoWDKxgjVnSwp4U2YT9p9CCK82PJzEgiNi5aYA5j6+H5bD82h+2nFrPn5gbJ&#10;wRuYOjWf6YXxlI8JYkFZPBNLYpgjMK+aLBfTvCI2qQXeJRNOEdhKx8Zx8+Qy4K7YruX8NkQss5M7&#10;6z2c+dHLlt88TPnDsS/fSRbm3Fy+/uI0G+ZkMT7ai0TffsR5W2urUOZLURMH1LYr8wpjmZo2jIpo&#10;d2J9+9Jet5vA2xUdyTD6ZnpEDvPH086cqtRovJxs5PEWGDdvp9nKlVLJlBh1Y12bTqzrrk+xmRm5&#10;Vn1INjdjcrAPyx3MWd62KQtC/Vg9dRzjIm0ZEalH8HAjpsX6sGV9JXMmRjJxbH1D4J3EQgF1Ik9D&#10;0lkTNopsX0+69m5DkbM/pB/nH7EbuZOZwqHlmVxaWaGtMW1v24vMQE+2+UexceBw5jl6UeTijKOd&#10;Pu5eZiyNjuKz+Fl8MjOfr1zNeGPQiMc9W/Eq2I0xsfZYm+piJdfDxoRoHgUUc2NAFmf7jGRPz2AK&#10;O5vSpLEORbkp/PnzL/wiiqsNLXzxjl9fK5glD4sSq0kNamrhb7cf882x03x/7ARf7T/ET1eu8qNY&#10;6D+URRYYteNzUePnAqwaVSUKrPKsgvxHBbgA/IcA8/urT7QldX6SjP3D369Rux5+K/Cq8tXtB7y7&#10;/gEfHzzN867uvNWx5HHTvtxtasXdxpY8r5hKRsFQAdcKz/T+hI22ZfKEcO5nlnF2WCInU7N4HjSa&#10;F+MqeThlKi+WLOAzyb/fPHnCl9fv8uHRc7w4do5PxU7z5Q/UFFdpXUhq7Su1KGLDJq20hqx6C/03&#10;wApObXaSam0WuP8GWBtKKZZZHRWQDRXA76GUorVMa+qsFPk/gP1vgFv17iSKooPnMEesBppL3rXC&#10;S/LcqKxwUWY7bMRO9xagu5t0wtzOEO+hbuSEDGCYvQkd9DtjYtUJVz8bzPp3wcyuA/2cjTEy7Sx2&#10;uzOt2jWmMCuK84fWkJsYSqiPOUkJbmRkjcbRaQCe3oMYPMiBNauq2X58KTt3zmbdogKmlcdRkBZF&#10;WUkqUyrHsLhK8lhdIXOm5bFsYhpb68ZqLb1TBLDsUb7UVWczqyiJfRsnCcS3+EmU/E+BFuf+/NPR&#10;m3/amfGrjwXc28Wnn51httjSicmBzC8ZzVzJ15khorJql38vO6JVBBjmScYQD7KGDiJriAsjve3o&#10;rNeNRh060aVnV21Pp/iQgQL7KBz6GtGolbLW7XHoY8SG4nTqckZRbKrHKiMLNhlbMkWUuMjCnNTe&#10;ekz0GMCmDs044WzNpIQhDPMQix5jz7CsvhQkuIsiJ7N/SQUlcYMZGxvI6GEDCbOxZq5nEImO1kTL&#10;+ZgTN4olUfFs9xrDw6FTOTAqnRmrBpC1vhcFy0wYVWBKWH9DDriN4qBdCEc9IrlsEsQ93SCSzKyl&#10;Uu5C7ohQPvKbzUPvHJ7UxfHROi9eTvTgevxwos0taScwpwW4cL+HDx8OzOCu7zjOuiRzwlwq3M6i&#10;zh27Mr2qmD9//Y3vVeZ9+Y5f5Kh2V/hRVPNHAVq1HP8sWVRNuv/p1j2+P36G785e5heB7Pf7osAK&#10;Xim/awCrwRqv+U3uq61UlPr+qFRa9f+++Jhf1Qgsuf3z01cC9Qu+Eav85bU7Yp2f8oNY2+/vSA4W&#10;5f3k9k2+O3iSL3WH83krUVPb/ryxcOejdgM46RdNeko4cTm+jIy1ZdxUV9asGcsHW9dyZHwh+9JS&#10;eFg7k1cr1vK55N7Prl3hpQD8cOMWPti4jad7D/Hh4ZNa1lbjoNNikuoBlgzcoHH91MFGclsN0mjY&#10;8G94BTItCzcWQNWgjhatRbHFdosqa3OANQWWo4JVU18FqGqJlkpA9QXL/f+hwP9dOhjq0d/XkZi8&#10;EKKkxh+ZMwJvUSb/Uc4MTQiks1kXWum3wkHAjhgVQH93C1KGOGq79hn07Uk/V32xk/o079AIfYvO&#10;GJl3poee2hG/Oz0NO2LQqzkZMf5sWzKZrAQfQoZasW77LOJigokc4iNWz58NCyrYtn4qdcWxjEsY&#10;SN3sceSVFZBdmMz0SWnMK49nxbwyFtWMZefcYmYVjGBCyhAqEkOYkj1SW0EkNy4CPakwTu6pFYjv&#10;8+vKDP5h3Jh/9O/Pb6EucGcrzx7vZ0b2cMm3/lQlyHvTIlhclEhFXADhzmZ49jNktFd/QiVOBNga&#10;EOPtQIyPVFY+/enYS3Jv6/ZEjhjMjII4xieFYmqki1rnqEHbdvSx7SsZ1oG1xWOYGBvMRKk1tzbt&#10;xJ7mXZkkebm0fQdSunWlZqAzaz0d2V9TwNgIV8aIg1maHcJ6cTWna8ZxfN4k1k7KJlVVKi72RLpJ&#10;jnXXxdXfiJGSr5cM8ufw4JFcyszhiGTgxfb+DBvck6KDjhTus6HitAVpawV0C1MuGY/gob8TtyI9&#10;eeYRztMOQ1hg449dkCHBbpYcsQ/lbEQoyzL8WT/Fk+tjh3PNYTS3vPIJsrJl4AADHrrn8MalmJPO&#10;IZwY7sGF4SM52WcYq7s4sKdmrkSXf/LZMwFWAP7zc7U65OfaUMffP/6KPz7+UsB6yK/3ngqoH/Lz&#10;2Uv8cEkq2Gv3+VMUVM3h1RRYAFdjndWADQWwGmWllFgd65fEkc9T+VcUWMGt1Fb19/4gCv/L7Tt8&#10;fuMqT6+f4scbz/j86iueXz3Lja1T+NCnH++6mPCNqydf9/altpsF4+OHkTs2hMqN4ew9MpFH23dy&#10;ddkSLsxZxAer1vPlsZN8cf4iz3fs5v7SVXywfDX3V6/j/pZtPNi1mxeHjms7P3x+/ymjQiO0PmC1&#10;Uun7eb//Blgpr2plVgCLmqqWaDWsUg2pVEMrFcCqqHz7fwH4/TrS/68ZOExyXmltAWnlo8ibnoJ+&#10;v140FBhjBWQ16srSyQifMHfGjB1FUkYghUWeHFo/ksUTPfHwNiYmxgsjs3aiTO3RM9alSesGtG7X&#10;ED2DjpiadcPd2YSxY0KZPzGDM3sWsG5FGetXljG5KIWKnFjGJ4Qzu2A0i6oTmT0xkd1Hl7Ln/BYy&#10;SzIoHJfOytrx7JhXwsZZxSwrHUNljJ+AZUm0pyW1WSPZPqOQKgEwLyqcHvJP+9qa8vzuJvjtGL9U&#10;DuP3KBt4eZBn9/aQGtiXPMl2eaKu5aMCKYkMYFJSmLZI/RBXCzwE4JLEYUR59GWooxmjPW2Jk2wb&#10;IcfWnduIdbZgemUOKREedG4vVqhZGxq1a4uzZHkPdw+CDbuxfWohZf4eTNZpwO5mnTgsANeKpapo&#10;3FZbkWOyqyV7q7KZPS6RJMteLHMTh1C9hw9HZbGjKouNU8ZqQ0TTnfS4mDKRX8q2cXRENh6OPZgl&#10;6nlLdwRvIkN5kebGs8QRfDB4FGFO5iQLtJOuGFJ0yACXqJ5E9zbjaCdv7ro58zjGjbdBw3hrMpKJ&#10;Azwx8dQj1tmWS9ahrI0dQV1kOFdKhnFnxmAuW8Zx33cSY9196GjSnLqAofw+bB4fDEzmZJQ7Z8OH&#10;cLB7IMva2nNt7V7+/F4UWHUhfSrwiq1Ue/z+LjZaW9r13RdaZv3mmuRHNcNIrOfPAvCvylo/Vqr7&#10;kTY18C+x3qp/988Xb7SBGgpcVf548ZEGsFr7+f3ysr/LaxTAqu/3G1HCP+6+5vH1/Uw+msz9awd4&#10;eO0M845kMmPZUO6FDeN1c1fetLHidSdPDrYzYaeBJRfmzWDvpQUcP7aCG+u2C5x7+eycKPeNR3x0&#10;5DRPt8n52Lmfj/Yd5q0o7ocHjvJs/1Ge7j/Cs+OS5+8947lk7SF+ak/geoAb/l3U3GBtCKVAqBa5&#10;+z8BbqVZ7n8tYqcAFZAbC6Ta7b/tsbLQ2hrRKj//bwr83ko7BdgTLvY2pSwdQxcLGnduQsuuTXEL&#10;cMXOox9hUZL1AvvjLK87vG8sP7xM4+vHWTw64MTZ1W6MDNCnWZvGtO3agV4GXTHu05uoof6U5CdT&#10;WaAWYM9jbHwQKTHelI8bxVqxyHuWVjIxO4OoYC8qkyKYnh7OjrWVXDgyn4unxM4cWcmCmQVsnF3M&#10;0eWTWSD2OC14AIkBYjfD3UmRSqcyLZxlxYnUpkcwI0vtKRxBuIc9FpLNA0VNv323G77YxT/eHeDQ&#10;rpl49+1FnhqcIS5ilJMl48SaVkb7UD5aDVLxI1Pscrl8xsz8MXLbW1vHOiXQiQS/AYwWFfMZYEFO&#10;fATB8pu0aN1aTlxzuul2Z9AgZywszeS+DsG2VqJkhZTY21Er1mp3sy4cbKXLjEYtqNRpR277jqwt&#10;TdWmPy6RCq3W04W1ZoP4Z/46LhSXiruooCZe/razFdejkvk2qY6XUdVcHZIvf9+QVb1sedZ+GO+C&#10;I/gqPY7vAhN5NjhV7L4vBg7d6RdmSl+/7nTXbYV99+6s6erEfeORvHAcxVvzZA70GYKfhzV2vnoE&#10;+BtSNdKLmT6DOR0cx81Af56WDmfHoCFk9PPBWCoXfZuu9Omnx8aQGO4Hl3LeJoqTXbzY2saDSf0G&#10;8fbJff74/md+/+onfhTAflZjjgVgZaV/ldyqLVonqvn7g+eiumI7z9/g53PX5b5k3WeirvL6v+R1&#10;f/4N8HuI64dL1q9p9adaUlYqCNWIpY7aMMY7qqvoNt/desAv916Lbb5I6cYQxm8LYeKhSPLXubFw&#10;cF8edbPhaRMbnje04fO2vvLb2XCqYScuOQ3l9Z7d3N25k8srN/L22AV+uPYBP1y/x5dX7/DNrfvy&#10;tz/kR/kOP4kj+ObeEz6RSuh7Ud2/3nzBRzcecEtAdrR11CYyaMr7d2ny/wtglZPlcQ3g+qJ29Fev&#10;/xfACmhNlf8rA78v7wFurSe51WsA/lFBdLXUo0m3lrTo1pqmXVqga6aHR6Abxn31aNO1FSVjHeCF&#10;XFhHHLi/tSuL8/Uw6y0K5GBDZsJIxueKHS1MJzUqDCdrsaNhnrhKFmvbQYeYMSGkZYdTXZnAvOoU&#10;tsypZHFNPhVSQcwZ4cOZLbM5t28xpzbUskGy7uz8KDbK62pzR5EY6i7WegjzJuQyZVIuM2cWsXpW&#10;CdMzhmsjppYVJ7G4MJZJkol9HIxo3lCHjNHh8M15PpmSQ79urWjVpilJEX5MkXyaEuxBothd1U2k&#10;AC6J8iY3fJDk4pFMTo2iKDqIscO8yVY79Uf4UDDKn/xIL7xczEV1m9GrtwFREf6UjY0hKtADTyc7&#10;3Oz7khERyNKKbIrtjJjetAH7GzbiUKuO1Eo+GicAr4gbzpqaDMa5WzLXoAO7E0axc2wu58tLWD8h&#10;j5mZ0YzxsWFTbBwnh49hx4ChbB+SRLVfKMamLSgRBb7bcwhfWKbwi3MJb9zzmGrqpq246RvkgetA&#10;Owyte6Jn1AFz3Q6E6BkwzVAuZgM/qnpZ4mbVnoH+JoyOkoowzonh0a6MtjVnofUgtrqM4IXPMMrt&#10;pBLv3Y5efTpjbKeHnl1POeoTPdCDqSY+bOgxiGozW8oTYvjph6/47vPP+fljUchPvhT43mqLs/+h&#10;7PPLT/hBVFYB8Nfzt/VdMBdv8aNArDYlU9b5LzW6ShRWa2GWfKsGa2gqLMqs5gCrXQd/k9tqkIiq&#10;CNQMIDUOWrU0q64iBfBPouZ/PX7N+dPLid/iz6itbuSl27GtgzmXWxnyurMTbzt4Sx4O5CtjP56Y&#10;OXG6oTF3Csu5s2Mz55ct4yNli09f5JvLd/heIP5WYFUgf3FVjjfv88tr+V9U/pbv+tvbz7hz8gx3&#10;Tp/DwlSuB5Vt/4ZXgdtU4Gyi7jdUjVh/FwG4fkF3sc5isdWYaa17SIDVuoqU1RZg/3Nhd62LSfUX&#10;qy6o/wBY9RFruzu8B9jcxZKe1voY9jPBqJ8pen0NMBX72G+QHT1Mu6Jr3kNstBV2bjbY9OvE1jne&#10;vNo8lNPzB7GyIpyJOWOYXDiGiCB3LIw606qljnxBHWxt9BkW7EaXjg3o2a05cxdNYM22WVRLzlos&#10;mXZK5lD5rBKOrahl88RxLC5J0xqlMoIdSfSyJmuoi8CQSnnyMKpz4qkrF9tZOZZZk/OZLxkxX2z5&#10;+tmlzM+PYVZGBAvzoqmRXJw01JPe+vp0bNOBRI8B7HTqQ9/eXTCQrF+YOpqpY0eSFOpJhlQuqYP7&#10;kzfMDbXJecFIXwpHBTM+ajDjIv3lGCgQ+8j38BBLbcbY0d6E+jiSJBl4rOSoMSMDiQh0Zri/qwbx&#10;KHEsxfFDyAyRyibYmUmD3Vjp0pcdBoZMllp54UBH9s7KpzxuEJN7tWJ/Ax3qmukwZ2QAK+V/mp4a&#10;SaS7FeMH2PNBSDYLU6LwN+0ilYYZjj52dDfugJ2DMdGi7suMB3HSLpIMMzv0DDvQ2643FgOMCBJr&#10;r4qDvTkuPXvgY9wbbyM59uyEW6dGBHiak5HsR6pY6hEjXIiO8cSxZ2s8exgQ3tOCp34+rPN1pYNe&#10;S3Stu6Jvb4ChrR76tj3pYtUDezMDIh1cGGzRm9UTy/nnH3/x/Tdf883jJ3wtFvmPd9+AqDHf/Mw/&#10;P/+ev94K1K8+1bYIVQ1Qqt/3a1HgX2885K9HL0EAVtujaHZblPY/Af6HFDXOWQ3cUACr96v+4B/l&#10;sU/EiiuAv7/9QHKwmkv8nB9F5dfsnsjo0oGsHujAvWb9OdeiD4t7WrLG2p5XekP5psdgnuq7cFLH&#10;kFM+EdxYs46tOfncXr2GdyfO8ub4Bd6eusRHJ+V45rJW3p29wieiyL/Kd/jl1Wd8+fgZV48c5pIU&#10;tYWttmidGkmlAG7YjGYC5/vVKbXyHmCJUToCuAa7vEZ1FSkgtVlHSomV4kr5T4BVBtYA/w+AlSpr&#10;fcd/T3zQCYkZQu++hvTub4yZXED9/fvT18sGa7HTviGDMLLqyeBhnkSM9CcncwTjskKZWxXNpPRQ&#10;hnk5o9upDe0l83bVbUKnrs3p1UMU3cqE8VkxpEUHUpAcxqTCBDYuqmLHokp2zSpgS80Y5oqdLksM&#10;IjPInmSx6Em+fSkc7k5dZQYrV89k44IatqyoY+PyGayZX82qxVNZv6yWvWtnsbg6i2kVaezbsZit&#10;C4qpTgxknijr0qJ4qsaESWXiJt+lAwGG5mwPDSbEy12+ywhGBvtRV5bKQqkAFsnfqUkKIdXfjowQ&#10;B/KHeVEwXJRWoC2KlO8doYZSejF6kA0jPawoz4wQZxGAm9jvTrodadBajcYSp9K+Dc3atcHcuDtr&#10;pxdTEO5PZl9ziiyMqLLrS76PO7VSKRyelcEq1c4gVn1+XxN2ieXeMNCJdRPyWSHZN0cqihGeVpT4&#10;+LDZZiClgweQN8YXX9/uuPuZ4uxpg72nGba+VtiLwg+UqGLrbEAfF0NMnU2xH2RBP0ddPF2MGSOV&#10;U1qgO3nhAQwWNQ7t05UxgQ5kj/YhOcGHoIF6+Ik9DhF3FGGlh2+v7oRK9Ljnbsq+QFv8Bppj4mCI&#10;SX8jTGz0sOzTgz7mnYj0dmZoPzsG9+jC/UN7+OXHn/j56x95fugIm5Pj2FcxlitzZ/B8z3ZenTzO&#10;p5cv8eUDyb6v1M4IX4Hk5N+ffMSPF27zp+RIBen7/Y3+KeqqAazUV6DVVp0U4FVLtrLOqqhupK/E&#10;6r45do7PL94UeB+JSquhk4/47voz3l29xMYpVXy4YhNvcmu46DaU2kE+7JhUzsvYfO426MMlnV7c&#10;6+XKw9o5nJ9Rx3TXQewqKNI2Cv/w0DHenj7P61NneX3mopTLvDh1gc9UfpfKQ3WR3T97gWsC77Ht&#10;O+ncsYvkVIlTCl6BUludUuBtKhV2/fKy9VZatUYry6wVBapSUTlqNlkcnQJR5dz/3A9YFTWh4f1G&#10;Z+8buBo1Faut+pHVXGH1eECwO6q4DrLGzdOaotIUsgWG5KRwpk8ppkhsYnneKDIlHyZE+1NeFMiu&#10;1SFUZtjToUUDdLt0IcjHhbKc4SyoGc+6OTVsFODWzhjHgtJkJudGMiE5iMqoQRSrjbNjAwXcEApE&#10;rcanRLJ8fg3zZlWxdvEkrhxew5mD6zlwYAN7tq3kxIVjHLp4giOXTnDo9D5OHt3CjuXTWDS7jDmz&#10;Stm4fg5blpUwJ38Ek9Wa1vmx1GYOFyUMIC0yhBGuziz3dhcrLxmxVzexNw3xd7cnMzpYij8rarKZ&#10;IZVSsihxWoCj5GIf8uTiLxDbrI5ZoqJxA22J9XMkeGBf2kvlpNOhEzrtO9CgY0cade5Mi67d0GnT&#10;nsGBnqybWcoEx37MbNGO2d17sKlLTxb2s2Hl1EyWjosg09uWLPmstflxbB8VyD4BfmNtkYDmwnAH&#10;c4ZLxZfdfwCT7K1INNcnP3QgqaKU4VKJjJOK0DvACs+BJvj01cffRJ9AJzP8QxzxDnJk0EB5TvKq&#10;n2V3/PRbMdymu9jcMCaKLVdLByX6DsDXTEB1MmWwSQsC9dsSbNKToZb6hNsYEW/dg4euRiw178wY&#10;ee0wz344GLTG3bgd7gatGOFmhq95bzy6dyPWxpIvntzlrz/+5MevfuPsnPlsTRrKqlhvVsd4sSPO&#10;m73xQexOi+RQSRIXp1bwYOUigWQnX925wS/nLvIPUc9/qgEaSoFFXRGI1XpXCuA/VXYWeNVAD6XA&#10;an8jtVfSr/L8uzNX+OjAKbG5H2gNWd/ffsS3N+5pexE/On6cS4sW8fujx/DJZxycModNecXc3LSV&#10;G+s3cL28mltew/kwNIHnBw9yecESjlZO5OWuPXwk732wcxevjp/gzZmzPD9+mo9E6d+IXf9cAFZ/&#10;+7unH3Fuzz5uHDvKnrWbaNm8jQCoxixL9pWjNsf3fwW4fu1nbceGJqrFWQH73wBL+U+A5fVNNYCV&#10;2qrHlDIrqy0Qq3HS7wGuyE8gPiKUbLFwlWVjKBJLWlOZzqQJOYRIVvQR+6av3xwTs46kZERyYHM+&#10;n9ws5siKDNZOHc+BZbPYtnAaSyZkMiNHlFlyafxgO+L9bcmJGEiNWNETUZFcTB7DULFkvmLNt+7Y&#10;wMkLJ9h+ZDcHzx5l695tzJ1WxCRRuQ11xexZNoW9GxawfMkMpk2tYsrkScyeViFqO4kl5ZmsmFdN&#10;eVkaVeVpzJ2QytxCscYpUtuKBV8wLp5JoqyZ4QPx6daete59Wb9rLtlT82glqunhaIeLtSlW5nry&#10;3nQ2Th4rWTqSBB8HUvydyBbbrx0ld+cOcSfJuz/JAU70Mtalac9eNBcwGwm8Tbp0prFUXs06dad5&#10;+45Uj89idm4M87q214ZOzmncja3djdidPZqqrBGki6uJa9mUjBY6TBtsxarafDZIBbJSfufCmCBG&#10;CLwBosqljduywKgPBWLP0hxsKI4JYWpSNCemVjNaPsPbsCUhZroECcChFoYMFpi9rER5Je74mnQh&#10;2KqrRIMB5Ed4kTvCl6xRalSVE/GSj4fbmhAuyh3WR5+gXu0I7NEZP92u+PTqQprY7qcSETbameOv&#10;24loV1uGWPbCoZUOYf374G3QDdvmDTBr0IDcgAAQ+/zbZ99wZf0mdublsyc/lU2ZUWxOC+FwwVDO&#10;icu6vnA8T9dX8nb7NN5sm8arLZN4saGON+vm8cO54xqov0o+/uXJa23/I1QjlgD8l2rcUl1RYrPV&#10;HOA/RZn/ITlUtUC/EvV9e/isNpvp+zv3+OnuA8mob3h39Aw34rL5cvMubmzfRV1SJtPCorm4eBlP&#10;dm7j4sJFXF67ngc7tnBj2VquLVjOtydP8f2lC3x66SofioW+v28/d/cf4N6hwzw4coyHx07y9mo9&#10;wL9JFHh+6SZndu/l8ZXLbF+5RtuStlFzUWABVQGsZWABuHkzAVvrB65XXw1epZ7KAitom6guJwHz&#10;b0usdRVJ0ZT5PcBKgUVp388Lrs/C6v1NaNpG/uZ7C50w0o2oIT7UTMijqiqNWlHOpctqWDSznNKM&#10;GGrL05k9IYOlcrGtnaYuOrlQRW1nCqiz0oeRL6CM9LbH216fwS5GjPSxYcTAPsyQTDq/PJl9hRmQ&#10;VsF3qUWYd2mJoVhyFw+5mJNGMCwqjBBPB2oGezFVFGni2ChWTi9kxYQs1s8o4aic6FUzipkslcyi&#10;6jzmlGVRU5LOMlHs5XWlTClOJC95KHPlPYvku6m5w6pVepnY5PLEAGr9nJitr4eLd1/WnFuFb6CL&#10;tha1k7UJ3bp1pSRlNNWiUgk+9owfHUKW5Nc8Ub28IV5kBbtoy8om+dqTKurcW/Jki+66NO/ahYYd&#10;Owi8nUWBu6DToiWh/pK7ZlVSMcSZlS2bs1injUDcjP2SJ7dOTiEnoB9F8jlp7Vozobch+6Xi2zar&#10;mCpxIoVR/swvTGFBUTLzUiOYJr/lFAGszKg7iVIB5UmFNykxmtKhwxnj78YoZ0vCbEwIEdX0E0X0&#10;MeomIOsxysWS1CAnxo0MJi3ImyALfdy7thagjQg274WX2N5hffuS4elCjIeduBNrBnbqRD+dxtg2&#10;0mFAEx0uifKvtrFioJERnka9xHm4ETvQVTKvGU5dOuLaoxM2bduxumYqX4qCnpo2jV1jMzlQXMz+&#10;krHsKEhmx7gYDlclcGlOLo/WV/Fm1wze7anlk311cpzBJ9vn8HbDLN7uXMvvoqC/3nuhLamjtkv5&#10;V5/wy7f8UxTvfVfTP9R9AfyHB0/Frp/kE9VqfOuuPP+YX+7e5ZPZS7hp1o+rDVry0HAQk52DiTS0&#10;ZEtuGZ+dPMmjLeu4OG8+F0Rx76xbx86MFDbHjeSDFXP59Nh+bR/h52cu8URU+OGJEzw6eZoPjh7l&#10;gyNHeHPlJt8/fKENnby4+xBXBOznd24zb/J0redBNUppADdtqa2woSBuJQ6ssQZvw3p4NYDlvuTe&#10;+mVmVSPW/wmwUtv/BFjBW98XXN+VpCm2vEbtTa21VquidjxYL3Cqi37NlLEsKFfjjsdQVxhFXX4U&#10;tTlRVMT7kxHmRqbqPw0bQI2nCbXuohCSx3obtqebXltcJIdNEKVRE9lX1+QyMT1cMpcfIaKAO2KS&#10;OZc/jhoBLWyUCwbGbUlPi2FkZCg+cjHOChGlFnu9Qt63cWklK1fUMD5/DFMrC9i3qpYTG2pZWzue&#10;6dU5VIgCT5tUyBRR+/FjQimS++MlR1bV5DG9NInpUqmsqUyjVP72jppSDtZMlB+0AS06NsW+vzlW&#10;RqJW9ia0bNGa5BHhUtEkMnakH5Nz4rQW6BK5XRgxSLKsWOhgV7GTdqJgbhibGtFQ1LexWMjGnTpq&#10;6qvTsg2mpr1ZNr2I4pRo4gSo1fJjz5YTt7SvBYdnj2dqnAN5Jm0o69KWKZLNd04tZq9EgEkpg0ny&#10;syJJTfgX614dPZhSeX5xXjyLS1KoSYsiXyqSDJ/+AnAEGYMHkRTkwdhRwaSGeJIc5kWcRJ/EEA+y&#10;hvuSPsybCMnJvhYG9NVpLqUZjnJRDRAbNtKyD/4dOwusOjjLRRFubkasp7M2UGSUow1Bxka4dezE&#10;eccBVPXoibG8rp/8D0E2FsR4uYu974db144M6tkNz5492FVeztXJEzlZlsfhsgIOlRdxQADeKy5k&#10;T1Eahyelc2FuHh+srOLl1ql8vGcmn+6bpUH8yc45vNs2h1cb5vL1gb38fPU2v12/y++SYxXIqqiB&#10;H5r6CszaXsGiwKqR6wsB7dm+Y3xy/AJfXb7Jl9dEHW/e4+2EWu6068abaBNe2/TlRMt+JOr24fqq&#10;zfxy5y63Vi3l4ux5UhZxae4CbcDMjSWVosplnJpdwb1NK/ns4llenL/C3aMneXrmDPeOnuDh8TO8&#10;E6X/+cU7nl28wZmdB7h95hwvbt+iJFtN5FcbeP/dgPU+B8uxmZpW2EQ1YP3fAVYT+bVdGP6G9j3A&#10;2vhoKQpQ1Q+sduzXFFi9RiCuz8F/g64AHupjy1A/OyKDB8iF3YuIAMlKzlYMsOqAjVkHekotrtu1&#10;OV06N6Zzu4bMz/PjxeZANiQb4WijT08TXZxFFSoK4llYnkKZ2OAhojjudt0ZEmSPhWSx9LQ4Jk4r&#10;5uiVNWzcMwn/IBeyM8cwKnYYXrYWTB/pI8oZxpqJuaxbVsbqg8sYW5RJWuwIZpWmsXRiFnXy2Qc3&#10;zeLUxvksKstmkaj0XHl8WmU+pRXjSM5Lpr9lbypjg6lJCGJadAAfHj/Cd2+esKK2WODOkJweh7uN&#10;OYPsDTX7E+rpyobZVVJhJVGaPJK6sUlUx4do3Urjh/uQEyzQeFuRHOSKibExDXrp0UhXVwDurI19&#10;7tW7O9NKcphenIKPW39cW7VkbfPGLBTlPFCdTV3aEMbZmFEpJ3qKfk82VashoGPF4gcT52dJrnFn&#10;igW21DZdKPbzpjwihGn2ZqyUynDhSH8WjY1helY0swXqnDAP0sUJlEYGMmyAEd6m3Qm0NMbXtBeu&#10;uu0YZNidkL5mRLn1JcTKApc2oq4NW9C/UQNcWzdlhJ0VfqKgLqIMbk1aM0D+rmOjVoSaCqSD3Ajr&#10;Z02VqzN5aoZYXyupuDwJc7DDrVsX+f/9GGykj0PLZti3bs7E0MHcnTuDs9XFnJJyorqEw+UF7C8a&#10;qzmuw9WpAnA+1+eX8HDNBN7snMYne+v4bP9sPt0zl092zeMTsdSv19fy1dnT/HT1Jr+Jov965wm/&#10;SKb99ZZaakeN1FLbprzS1FfZ6E/OX+fZnqO8PXKWT85e1RqZ3p29wctjx7gaN4SHfY14LfHoWCMT&#10;Vg5J1MZJf37xIleXL+Zi3QzOTZ/CpdlTub64nPPzCzg9Z5yUPI5NT+XcwiqeHD3CiwuXeSBKfO/Y&#10;KQFaMvD1D/hSFPjywePcOH6OW6fP8ubhA7Li1TBKHW3gRlOBVoHbqIXaXb9+PPT/F8DqtrZ+tIL2&#10;vwBWr9emG74HWJvoX2+jFcz1AKucLPeL80YzS3JneVk6QQEOTJ1WRmCIG9bWPehrZYC9WDVPJyu8&#10;xOoOcrElfsggduzKZUqlXJxZEcyZmMHYMeEEDupPP0tdycpd8A50YmiENxa2vTGz6sJgsaNzFsqJ&#10;vrCEo5eWUFaZSUZqAiNEgUeFeDMvazTTYkNYUpTAkkVi4fcuZuy4VLHL2ayfVcEM+W4FchFPrc5l&#10;ZkkyEyXrHlg7k90rJrNj8ST2rJvL0vmTGC0KNjl9ODOkEpmfOZJ3SUO4Gj9YrHcSl3cv5tzWORxZ&#10;P5tZ5amY9pIL3mcghQnDmStwL5QsOm9cIlPGhDEhLlAA9iQ7xIUUv/6kh3pgZirQ6+vTuFdPdNp1&#10;QK9XJ2rE9ip7nzgyiE4SD+zbtmdZ4+bsjQ5kVWU81YMMmN2iG7ONzNg+o4iNs8rIHzWIGKkUJtqY&#10;MlfsdG1PMzKbdsBfLobRPbsyb+hg1gd6UdqjHSnNdcgx0WPGYB82jE1me2kWm+V7TkgIJt7ZmnBL&#10;EwJ7G+DeoQsOYsmUwvrqdcLfxEDANCfM3JxAw944C8BOLVsxwlIUurMu7pKzPZt1xKNpJ5zltnv7&#10;dvgb6WHZpAGD9Lszwt0FP/lug7p1I1g+37+nHske7gK6K566PRjUvTszIodya04Nl2ZM4NSUCk5M&#10;ruL4lIkcqynnaE0RZ+sKuCKQ3FxcwodbxDrvna0B/MWBeXKcx5cC9NstNTzfulxbBP63O4+1EVpq&#10;7LQ2UuuBmif8kt+evNS2ElUbmL0+fJqnW/dpx4/PXNG6fD49f5VLknNnp8ay0cqTGzq9OdjNmdc7&#10;D2n9uG9PnBL7PJ1zdRO4OKeci3OLOD87h5O1mZycOZbTdTmcmZXJkanp7K5M4cGB7Xx46QaPJWu/&#10;kuO34gQeSkVxYutOLh08zFVR5o/u3meId0C9AouFVvCqUViqRfp90Van1PqBFZD/c5lZZYO1+wKm&#10;mkaoqakUZZm1xwXS9+Ok1a7977uWVFF9xk3UZ6j7CuAhIY7k5UZSJhfjwnmTWDp3GlPERk8RGze1&#10;KJ2a8SlUj0uhbvI4psmFPk5s6/YDaSyYmcb0cclkRrvj7mgkf1iHFi0lSzn10Vq1exh2Qr+PGlTQ&#10;nl76LfAKdCQiJoSIuGD8B7uLAieSnxonGTuHmaIyi+LCmRnjy9zaVDbtXsRcUewZksuzBe7ZdZVU&#10;i22uKk5jTNRgCseOYeakPFH9GCrEsi+UCLBt6UQBdD5nJF/tqB3HXMnCn8YNYk+UhzZ/eYrY++XV&#10;mayfOY6TW+awQux8iIdY2CEDWTV5PKumFrK4VGx78hBqEtU0QjeyQx211mkFsLGxHjp6vWkk2blJ&#10;67bkjhlFjYJ3qAfBXs6ShZvh3EuXbb4DODhVIBvmzMLuLdnq5Mi2uiI2z8ijPNZfLKklU00t2dOk&#10;K/Obt6C2tx65ul2J69mdUe3bUi2VwMq+9swVNa50cyBWMpDaFHypjT2XqiawYdRIKsIDmRA7nJqk&#10;SIkMUUxJGyr3Q8gOcBOVHkCcvQVDDPQZbNiLEf37MtrNRWyyPr5d2jPc0pTAbh1wadhYVLgpjg2b&#10;Yy9H1w4dNOUNtzPFuU1r7OQxe51G9JeMPKCB2HFRi+F9TPDW7YW9KMggiRCJfW3YVZjDzXnTuLNk&#10;PndWLOfO8kVcXzib87MqOT+nlCtiUz9YOZFX26aLja7jq8Pz+fzgXL5QQEs+/nDDdN7u28qvosC/&#10;/K3Av3+gNkn7sH5usACMmtkkQD/dcZCnm3bz0ZEzAvBlPj97jdcHj7J18hTKcvPYHDaSowLwo9KZ&#10;fHLtNp+fuyEAnxHVncS52dVcmFPCmbpsTkzP5vi0TE7VCrx1Yzk5I0fuZ7CzLIp5Unk/2LaFj8U6&#10;f3T5Fl/ef8r1A8e4tP8Ad06f5N7ZizwSJ+Ai50MBrCMA1/ftttZgbijuplFzsdBKhSUP1zdk/SfA&#10;KvcK1Epx/xvglvI58vy/ABbVrQf438vLKoCbqs94D3AXox4YiO3wjgigZtkMMsan007155p2opth&#10;W7obtMXG3oig4V44uhoT6GTI6gmjCXW1wU5OqK9Xf9q3b0ynrm3x9XfDwcWabr3b0dusG7piEY0t&#10;umJjp0tvk0501O1Iu176GJiZki+Wd9WcidrY40KxP8tzEpgY7syGhblsWFNDZXE6Y5IiSM+JZf48&#10;ed24NHIy4ygszqagspBZcyspHj+GDHlfgVQC4+V2VpQvWeEDqU4dwd7iEfwZZs1esdRqE7PxowPZ&#10;MruSPYunsHXeBBZUpLN8Yja1hUmsm1bCsol51OZGa+tvTYgPYqzaGzjYgSSffpI/XfGRrNhA7HOb&#10;Ht0JDw6guiCdkQGueDtaEDvEmx4CoaeTBcfkIpk2JoQ8w/as9fZhV20laydnCmDe2s4RuX2MONpM&#10;VKJRdxY3asEUndakN2rDMMnT0bqitvrGbNDVZ6pUFGUezlQPD2TGQBdmmdpyJC2Xbd4hzHD3I97O&#10;mgD9DniIXR9q3ocxbk7kBXpTHBFIVcJISqPCmCjH6tgIqTgixLWMZnJKpDwWxsyMkVRFDqZkaACF&#10;Q3y0kh0kcSHQgzhfN4ZamBNkaESAQW8GiwKHGJgSLM4jUDJwTpg/GUN9GWxpjr9k51EOVkweHcKm&#10;ivHsn1jFiRlTOD17hihbjahctajeOK7NL+SBnNM3Yp+/OrqILxTAB+bwucrFu2fxbNM8vjl3kt9v&#10;P+SXm2KfJQer4ZfaXGE1kOPVJ3x38z5Pt+3XAFb9wEqBv750m+1Ta0kZPJjNs2eT0K03W8Ji+ezU&#10;VT4+eYVvBMAXe7ZL7i3n3JwigTWfs7Py5HvlCsRZ9WVGNoenZkjkSZVsP4ZZkZ5MDvLi3p79/Pr6&#10;S56cvMRVsc93RcnvnD7FB+cuiAofx6y3kQCsuoUUtC1Rk/nf31YKrC0vqwEs0Apo2qqTqoi1Vq3Q&#10;moVW6ixqWm+HBWaprFVfsAJam24ojzVrqSoIAVXB+vfrmshrtP5h1RLd1bgHvSz0CYkfRrGAYiF5&#10;tmNvUU3rnvS218dQW8/KhPSx0dRMyJTsG8yufhZY6XYnIHAgLVo3w9bWHC9vFwyNewr8LTDoo4u+&#10;RXf0BGJHd0vMLTpjZt1Fe7ybKMMAB2tmVOVSW5JOiIsFM0oymJwWzfJxMcwujyFZcmhMTBhpqZGU&#10;y2sKc+OIk7ycmBjJ4KFBeIUEUVqZQ2xcGMOHhzBkqD/jspPxc+xLm6Y6dOzUmqNRw2CAPkfSw7WG&#10;tfyRfmSMCKAqLYqpkoUnpI5i7dRSFsrnKAs9MVvgLYhj3tjRlMUGkhE0QMDtT7Jvf3LEMYwJcqRl&#10;lxZ4ejsyS+DPiAzWRnhZmRtgbWaMv7sTxYmhzE4fSpqrWOcwF3ZJvl43eSxFIzxI8OlLvJEhlWJd&#10;TzXtwsHmXQTglkxv1IXcxt0Ib9CGEJ1WTGvcjh3NOzCnfWcKdHuS07c3E4M8mRkexNyMaNYVZLFj&#10;fAErkmMY3c+EQZ3FBrfsgGvTNrg3ao2rnOgAyduuLZvjI9bYo1UrvNq2wb9LZ0IlAgwx1CXMsBvD&#10;+xqTG+JF8fDBZAa4k+olGdvLS0AOIG/4EApGDCXeexCpcjHnhvsJJN7khA8RwN0Z7enE2KhQckYP&#10;YYRjPwb1lBzeuhXeko9HiH3P8pTfS2z4kaWLubd3m+ThYm4sLubx5ll8fmgBXx0SCy3lswOzebe7&#10;jpdbFvBqzxZ+vn6HH6/dFyUWFVbjpZWNVo1Yrz7V1qN6smUPzzaLAh89y2fnrvH84ElGuQ3k0LJl&#10;1MUlk+3swXMB7blk2Fe79/Ng02pR3gmcnVkgxxwN3jN1eQKtACwKfHRKGgdq0thVPYZtRfGsSB/B&#10;nGh/aoL9mDxsCNfWbeDOgZOSf09w89ARHl44z70LFzi5Zzed2nUUgBWAAuzf4Kpxzk2a1ytxvYV+&#10;D3A9vJqCahm4vs9YU+X3AKs8/DfA6nUK4MYK4Fbqs/9WW/U6BXozAVj1HyuARyWF4ycXt42nPeZO&#10;fWnUuTndxPoaOJhg6mhM2Ehv0rIjSUkNp49lJ2IM23EnOoJRUmv3NuxCf0dLBvk64eblRKce7ekq&#10;6mtq01sUtwemlr1wcjPD0cUAC1HhnvJebzcb5tcUsm5eNVnD1djkOErTIqnIShA1jKemYDSREcFk&#10;JkWTnxhBuFxAUyaNIz09hsFyEfkH+jPQy4/SkkwSYsOIkgs7fkQwBelj6NahDS3lgm3RpiMHLZ3B&#10;zpZd8aEsLkll5thYUkJdKI0fTtzQQRTly0Wa6MM41c+al8jc4mTWiCLPz4+lPNqPnFBXsoIkA/s7&#10;khroSrKosJudOWXZoxkX54urjSGdWjXBzq4/DcVipotS7pk9XiysLdWi4HvnVLF+YipFI90Y7W1N&#10;nJkuifK6GQ1acrZpNw416cIitT9wg07kyv3whm0Y0qAt05t3Yo9APl8s7HixaGmNmpHXrBO1nbpQ&#10;7WjFTKnUJo0Koy5+FJMiQikdPZJoB1tCexng01GXgWqPpt498eqkKza5Lc6i8B5NOuDZWkqbNnhI&#10;je7SvAkurdrj1Kor3r164y1K62tgwADJ9nZNW2AvF6FLty54GeoxoH17+rVoRYilBb4SI6zkYjKQ&#10;72XXoW29Wtva4NetJyOsbYhzdGS0bT/8u3ZmuK4Jr0UlP//gGTc2rJTcOZY7K6v4aFedBu9XhxXE&#10;c/jmiIC8b5HAtoy3x47zw9UPRIUfagD/8uBZfTeSKPC3oqYP1+/gxfb9vD1+ni+v3KU2PoOF46o5&#10;s3ozI/R1ubCoTqCbLw6gguMzSjk+fZw4gWKBt5izswvk8XxOz8rnmFhmpboHFbxVCawfP4JFaSHM&#10;jQ9gTqQ/s+R3rQ31Y4a4jZNrVvDB6fM8OHOJ+2Kf7124yBaJCi3UGGi1mJ3Y58YK4r8br5q06VB/&#10;u1H9YI76VuX/AFi9T7Vca41cykIrRVZqKja7uTz2fmCHep+8Xo3G0gZ4yGvr3y+Pi9VuKLA3aCDW&#10;enZdFSGiTH3E/vW26kFPC11MVc0e6k6G2Mn8nChio3ywt+9Nxx4NKQhwYGPWKIYEuxIU4o65jZ62&#10;Npa9ux0ddDvQukszDCx6oG+ki4l5NyxtO+PkYSig6xMX6S25Opmx8eFML89idmkmiypyGZ80jIyo&#10;IZSkRzJXVD41LorgoED8fb0Y7CeQTyoiXFTA189TIPbHy9ObCgE4N3M0g33cqCjMwNfTlXZtm9Om&#10;bUsMu3Tjma0df1n1YYvYx01zJ7FtbgUVCYMZI2raoWVTzPqbEi+gzixMFFWOZmZ+PGunjNXWoK4U&#10;y50XNpCxQzxJCXCW3GrHaCljY0OplMosSxTV0qgrPcVSmhsbY2PQgx2zxzExSezoyIHsEcu2amIW&#10;hcMHkjjInizj3uRJRk6VLFPXsAlnm/XkcIMuLGzQlGk6Hchp0o2hDVoJwG2Y2rITe1t1Y7EAXNpA&#10;AJbHCnV6sKBBe/Ilk06X7zPTpCflekaME6uba2NKWainWH5xDSEB5IgVzh/qRZ7Y41jXAYyw7cMQ&#10;C0MC5Tv4CNje8p1VGdi9B27ddHHq1g0PATjIypywvhYEW5ky2MKIQAsThthaM9zNkfhAH9KGBhPe&#10;34ZYZ2dG9h9AiJUVwZKZsyPC5H5fBrZpx6BmbXFS/coC+LSwUfzz3Rd8du81H124xeUNqzg1t4RH&#10;aysE2Jn8fm4Db3fNZ09FLMvF0q/KTeLApGq+OHGJ7y/f5Rex0WqyvxrU8ceHb/n81CXurd7Ki20H&#10;+ELUd9/MOUyOjOThgROkOgxgwpCBXF9ey8V5lVxYUC6lor7MrxD7XMKpWYWcEohPCcRHFcDTstlZ&#10;mcDSzGHMSQqlLjaEeRIr5g8Ppk5EYeHIUGaJMGypHMdjydH3JG/fPXWRZzdusWj6NBrI/9hIKuD3&#10;AGuZV0ojEY96gNvSsKFSX5Vn/zeA5bmGOvUNVwKxBvB/KquCWF7T+L8BltepYbyNpDRUGXyMQDVz&#10;RjEjYoNwHGhFUPAACseNZnxJCkND3AgZ5kk/lz4McDIlRQA4GjWYWjtTbbK+qXUvehh0oKdxF4yt&#10;9GjbrSXdjDtg42xGF8MOdOzWGGvb7kSNHETOmCFkxQ9m/JgwKjIjqZPP37mwmjzJT5mRQYyWCzA+&#10;OoTctHA8B/bH1q4ftv0c8fFypbxoDA72feQxG/r1s8XS0pISycgxIwMZHeJP2ogh2PY1pWvHtrRu&#10;0xpvvU782c+Gd6Ig5d5OLJsmtfCWuayqTGf8KH+crUzQUZtMtW5BivztGWKxF5UlsVFq7DqpsKYk&#10;h5EfPoiEQXbEeNpp84OHuZqTNdJHrLMfoWpHin5WWJsbY9azM5PTo1k8PobM4P7Mzh3JkpJECiLs&#10;SXc1pVIyZFWDFpTKyUxp2IBZTVpxpqkuRxp3ZZE8PqVhK3LlsYgGzcVGt9UAPiDKuLBhB4obtCO9&#10;YQvGi2ovadpBU+SZ5kasse8nUOtQ0lOX1JbNSGnbgrQBVoT0NSTCxoBYOxNSxOZm+nmQGyBAB/sy&#10;fogX44d5UzYyiAKxzgVh3oyP8BfQfRknNnqsqM3YIQGMixhMvvwmhXGR5IeFkOMnDsxrIGPETif7&#10;DCLFx5OEge6iyGY4d+uEj6k+iX7uBPbohntLsdHiFLzbtuPo3CX88cnXfP3wI96ILX529hZX1y3g&#10;4vx8Xu+Zz5X5ldSK+1lfkcaRyQVcnFbG/qIcri8SJT5+jS/P3+EHUeJ/fPgJvz1/wUeHj3Fv2Vqe&#10;7zzE+bU7KBjsx+k5kzkwpYLd5Xk82LyQRxvmcnf1DK4tn8yVJRM5L3/jjLiiU7WSe2fmCbyFnJ6b&#10;x7G6DLZXjGZ59jCWZMawIDWGWTERrIsZzrKoCOYLvPMkIi1NGMnsyHD2z6zlyaUr3D55mnf3HjKp&#10;VO3GIPD9PXBD9QGrzKu2F23Yur0AqQZ1CKR/r06pASxWuh5eKdoECPVYIw3Y96OtVK6tX/S9vltJ&#10;G7ihhk3Ka9RrNQutASwZu23begXu3q0hcaN8mFieRniwO+NzR5M0JpR+HtYk5Y/BM9yHfq7WxEou&#10;HTNkAPsE5lqHvrTVbYWBpeRk8+6Y9TWgp0kXud0DPQs5WnXF1smY8BAnSrNGUqSGV4p9rc4awbxx&#10;ccwXYGblj6Y8WS2+5sPwIG8CfD0ZkzKaiRMzGSlgxsZGkZqWRMn4ZFYunsDkSYVMmljEzNoqliyp&#10;Y/366axbOpEZ41NYWFvCjNoKenRprw1pU4qH5OE7Rr3waNeEQokJ8yVfb6rJFcBiyQj3wsnGWOvL&#10;7dSjC2PCvZmTH82i0hSqpaKZlRtFuVjvtCGDRLFdiXS3IdjemMQgV3zlf28s+bJdx0642/clN2YI&#10;22aOJTe0H7MyRzInO4Y0PxcSB1pT09+WpQJelU4DCuUkpspJn9WsTT3AorqLdVpSIyc2t0ljRoga&#10;RwiwU1t25mCLLixo1EMA1iVTamsF7pLGrSiV185o2Z6dgwTGdu3IlRObJRVRib4B42wtKPR1YYy1&#10;OdGGhsSamzKmrzWRej2J6aVLnF4X4k11yRlgRoGLKblOJuS5mJFmb0CibU+S7AyJszIkwdGalEED&#10;iLezJFpfj1g9XeJFuUfJ54w2MiDSsDdxfUwkRxvj2a0X3qLkQ81NyPbzIsHVEd9ePYk2s+TDc5f5&#10;7tlbvn/8km/FCr+6epeX5y5xc+sqdtWMo3KEPyfm14hCTuCDJRN4t20en+9dwofrZ4vKbubNwWN8&#10;e/0GvPyUvx494fmuzTxYtoi7a9ewMCePfRMLeLd3MV8eXSt5dzG3V039G9oKzs9TClwplrlUy7sn&#10;p2dwqm4sJ6QcrR3L1opEluSNZHlRJrumTGHPtGlk+fkQLgIxIy6WtclRrEwQuONHsCRuFHNjRrFn&#10;+nSeX7zMu/tPSIlLEYAb/GvklZZ1BUq1sF3T9p21a7Dp+8ffZ2CBuYGaTqgBXJ9zlcr+rwBrSl0P&#10;cIP27cQySw6W+5oCy+saiH1uLAArmHXattPBw8mImZPSWDk/iyVSS9nLSTS0MsbOxQ4XbwdyxyXi&#10;4WFD727N8e3TA5Meaje/JrTr2ZpOvVrS38VcigXuAn1KlBcV2eGsnJrHqglZ1KQOpVLK3NJkpueM&#10;oiQuiGUTktkqAC5fNZ0TJ7dy5uwert04yfnLB9i7dxknTm3n2pUD3LlzhEtX9nL8yDqePj7Hy49u&#10;8OLlVV69ucm1q7vYsqicDcsm8fqTWxw7sRnd9p1oI6q6U5SHvv25aGyOfes2+Ln1Y0FhLBe2zGPf&#10;4snkCpixYokNjHug06IxId4DWC3Wfa4aR50SrjVmFYvNTwyRymWgPb62xriY9yZCQPawNKFx63bo&#10;NG3O6CAf9oo1r4z1FPW1pyoulOTggaT3M2Z2906sMbWjzkJAFptdqqtLmpysWXKSzzfqxgnJvcua&#10;tmNyg8aSgZsyolELgVjuN+/AoZbdWNS4PSWN2pDdrCVFUtMuEpWubNaKuQ0bs08+c6qTI2kCdq6c&#10;zDJlpXvrkmGkR6GzAxn97UjU7UGa5NZkCzOS1bhqvd6kGJuSbScAO5qRbW9IZj99Uq27k2qnR6qT&#10;Jaly3tP6mpOoVFWAHaPfmzGGBiQZSPyRSiJOoI0xMCbB1IyQzrr0VV1MYvXd5TjU0IRIK2ut3zja&#10;wJSv7jzgu+dv+eLuY21O8Ce3H/DJrSd8fOM++9Iy2DJmlGRWAffAMr48to6PDyzmo52zebO9lo+2&#10;zeLDbXJ/3zreblvFm83LebF5Hq+3zuX5pgUC+HK+OLyaF7tn8WTLDK4sLuHsvPGcm1ciACt4q+R2&#10;OUenF3Bseh4nRIFPSQ4+NKWA9aqtQ8qO6RUcWjSPk6vXcG3XXgqi4zVV1evUmQVpsWyTsiohlpVp&#10;iayRsiR+NPvrpvHRnRsM9VF9wA0FTAVoPajKLjeX/Nu0i67WIv0ebgVwvQoLyFoLdD3AWhEg/7V0&#10;jtjm+i4mBfrfDVZSGkkF3Viczb8tuIAt10vTNm3kPfK61MRQslLDsLbWx17VygVRZKfHMlP+wcwM&#10;UaKKDMKHD8JGnu/ZvSNWfXpiZtkDOwcTfHwHMDpiELMmZrBE8uOMokQmjh1BYYKPKK4DEd42olD+&#10;LJs8VlRwCNNLU9m+cjoTCiNYsnICR05v58mLy9x9cJoPpFy6oQBezrVbRzh2eCWnT6/l/tOzHNi/&#10;ils3D3Pn4Rlu3z/Fo1dXObJ/JfPEqj56cp4nH17h2MktdGvThcFONjzxFYDNndnVwxgPU0O6dukk&#10;uTWQTbUFrBTrPmdsIqVJIVq3j4WlZGGxy5PSwlhSkcosBa/EiZQh3pL9PAn3cMDZXA/nPmbE+zkz&#10;QvX5Si06xMudnXPKmJgYSKp/P4pH+pIW6CgQiBK37so2ya5nGnRkXdsuTBR4xgtMhZIZp9nZscXY&#10;ki29zVjQthMT5KTlSIkUEEbotGFy47YcbtldgG1JqTyeLSe4WE7UoqatqWzaQsBuxeZ2kokHS96V&#10;zKQArrSwoMTMjIzeehpsBS6OpIsqRvfoSkYfC9JEOTP0epFqJNAKwHkDzAVgI9IF3ExnUzIlHqSp&#10;7jAbI5IMRY0F2mR5T6qUZCMjxpiYkCiVYYy+KTG91e0+hOv2pr9kchedJgwS++/fqr1Y9/6izKZM&#10;GTKMr+495uvHrwXaB/z45CVf3nnEVw+e82j3MebrW3BWbOqX57bw6dGlvNu/iLd7FvB6mwC8cx4f&#10;y+13Oxbw8fZFvFk7g1cb6ni2qZbHG2p4vHoK95fWcHleEadEWU9Inj03v0jUt5wbyyu5vqya47Xj&#10;2F+jGqry6iGuLeSA2PSN41LZUJLDvukTObFkHlc2reXmnl08OnmKWSWVAqVAIv+TrTiYFVlp7B9X&#10;wKbsVDaqQTT5aazLjOf00tm42jtom3rraBb5bxVu2Eygak/jrj1pJJX0v2cjvQdYikCrjaJ6D7CU&#10;/wRYa6ASONWoK22+8N8K3bSVmjDxb6jV+5qrVWEUwGlxgXg5GeDvZYuvd3+8BbqEmGDWLapmVnUa&#10;cyrT2DS3nCXT8qgqGE2lWOLxSWHkxoeRFhVITKgHg2z18XHQx9m2B/b9dHGy68pwf3uKUsKoq04X&#10;e55MRkooS+cUsWfTHDZsqGXF2ukcOrSWew/OcOvuCe4ImBeu7GffnmU8kMe2ra/l9p1DPHp2gYMH&#10;VnFDoFYAP3l9nYuXdlOREcHls9t5+PwSj55e4NDxzTjb9WWMsxOfWOuBqMhGYyMGWEvelR8jwFXy&#10;aU40m8qzeHHzNDVjYykYFURV2mhyRvgxMzeG5eWiwoUJZIa5kiRxIn7wQIIcrbDV64inrRVOFsa0&#10;bt6EXt27sKamiEXjE4jzEiBC3UkW25wiVnSJQLlOpyO7GnXmQsMubGnakUlNWjBOavdsOUEzOnRl&#10;q8C7wra/WGw7Jjr0F7CtSdAVq9u2I1Nbd+BA886SjztQotOBTFHm4gaNWNKsLVUC8PzGbdik05y5&#10;5haUW1tqgJeLAheLZS4wMSZd7HKKqG9uXxuy5flUUxPG2thouyKm9O5Klp0x4yXXF/n0Z6yrBZkD&#10;TEm10SXZsqtY7J4ki+omC+gphvoa+OnyG6YZG5JuaiHgWoiVFshN+jCylwH2okIuDZvjJXnPR0fy&#10;b6P2osy9mDc6ie8E2h+ffcTnAu53D19o5duHz3l97S5nSydxaVQk746v4d2RFbzZIaBun8tLUd53&#10;u+bw1eHFvN0xRxvk8XrjTJ6snsYdNVBncg4nytNZmzKc1XHBnKkZy51V03i4YSYfbp/PrZU1HBJo&#10;t5QkC7C5GsAHp+Sye0IaG8ePYVtFLvvn1HJ65RoubNzIuU0buHnwAI/Pn2f7kmW0UAoplZECuYdE&#10;lNKICA5UFnNMzvWx6hJO1lRRlzyG1nKetFlIamCGQKwBLBGoqZy7Jl27a0vHNmrYRB5vocGrDcwQ&#10;2LSGKy3/qrWupAJQdlqcnLb2ldZo9TfAWgauV1t1v6mocL2l/jfETcR2a7sZDvG1xcfVhNgwJ6ol&#10;+ylAJ+apLpwQooMG4O9mhv9ACwHcGmex2n1tuuNg35v2XeTNzXUwNOpMwuhQZs0oolIAT4sPZvmK&#10;KVTlJ2rAuw3qheOgnqRnhbJy7nj2yY99/dYx9h9ex/69K3jw8Gw9wKLACuD9AvDdO8fYok7M47M8&#10;eHS2HuDbR3kq1vnssfUskkpl74ZZ3L5xiHsK6hdXOHV6GwMsDIjvqAuiLkgO39zPks4d2tK0ZWv5&#10;HxzIGubFlroK1k4tYq6o8MKSTCYmjyBHcvj0TAG4NJupGZGUJwwmN9KfpBAPIjwHMMCkJ35qlQs7&#10;U2wtjVgiWXrdpBzG+LtQMNRVW8XDylifiI6d2du4Ext0WrNHR6xyw65sataZqVIblymAmzZmsdTc&#10;FwXsg827srBpK6rECo2XXJnRz4YMO2smDLBnjY0ttUYmlOnrk9e9G2USA+ZLrqqQ2nyOgLxRPr9a&#10;LoKp7q7ymc0oEXCLzEwYJ7BlCLxKbXMli2aZmcrn2pJmY02OvZT+fcjzsme8t522rE92f31RZH2y&#10;xU3lDtAnQf7P5N6GJIuKJ0v+TROIM5R6G8nrjM1INLIgspeR2HIbYsUmDxDr7CyVk5dcqH7y//rp&#10;dMZBFGzm8ARtlwa1EPqXYqG/EIh/ef5GW9P58w8e89mVD3i4fjVPdszl4yMrebV5AW+2zeHT/QtF&#10;hRfwfMUMbtbkcXpcAnuzYtmUFMn8kUNYmZrIMBNxFS5W3F4whbc7V/PhzmU8376Qe+tmsqc6g1Vj&#10;o9lWnsLOqnQ5jmFTcSpbitI5PH0Shxcu4MTatVzauo3re/ZyZecuLu7dy/0L57l86CD68tupbKvm&#10;8+qoBiI5ZxbyOw71cCUmwJtADye6yjlW/b5N27YToJSy/hvgJuJCmnXtJs+1kYpA9eOqhiwFsNht&#10;AVhbuE5+LzVyS81g0lboUP3CqhX6b0D/DXD9fQ1kTa3/J8DaUrUqA/v59WOgADp8pBcjR/kSMdyT&#10;lOShWEs+6m7YHhNbPXpadKa3dW8c/dywl5zb38UEL+++BInKxo70oSx3NHt2LGbN+lkM6NuT45Jp&#10;SsZn4OnlgHH/TvRxbE9ObhhrllSwa9t8Llzdz26B98C+lWKBL3Dr3kmx0aLAl/exb/dSLlzczc4t&#10;8yUXH+TBi0scEoCfyPHMiU3avOMHD09z5vxOrsjrHj+7xGOx4RvXzaFrk0ZsthsATv3BwYKyXj1o&#10;oW1RIfY0zBdna7GEoQEsHJvE0tIUZhemMCUngbTQgWQPcWH7tLGixFHUSgVWMSaCzAh/ciKDCBxg&#10;hptxJyrjA1hamapZ8cJIb0a4Wkn+DcHPwUoqs1YMa9edA2J/NzbswP4mXbjQuBubW3QVWyyQiWrm&#10;NO4gFrgt55v35Giz7qxp0JKpYrUL5PEouXCi5IKpatGa7T1NmerYnyITPUr7mFJqZUlNnz5USZlq&#10;acV8EwsmSCat8fdlvKkRJVYmFNr0oVBelytqPM62L4X2/ciXkuloT46n/H9uAxg7yJFcz34UiG0u&#10;djKkxMWAPHFOBc7m5DuZk2opmbi3gliPFAE4XeDNMjYgWwFsZCyqbEy8nkAt6p8kVtlZlMqpoahv&#10;w/b4i1vwFeehLPWSxBz++vRrLft+fe8pn4mNVqtKqiVxPr/xAZ9d+4BX5y5yZ8NcPpUM/EaunY/k&#10;ulC2+e6SyZwoSmVfgji2UBdmDfFiSfRQpg8NZnpUJOvlnL3euYS3e1dze9VMTs4Yz7aiBFZkiirn&#10;RLKtNJ4N4yNZkz+SNXmSZYvyODRzGufWb+Dslh1c2bWPm3sP8vDkWZ6eu8KdY6e5ffwUb+8+YFTI&#10;UA3aRgKwapTSVFLAVAM21HayamcOnVbtRBE70axTN9Raz8o6/2sNLKlkG3XrQZMO7QXgRn/DK8qr&#10;GqjUbaXYSoH/VmGtqEwsLuo9sPUWut5u108hVMAqcFVRExrqgW7YoqVUHiKiMZE+DBWltRtgQB+p&#10;hW0djfCRLGdrb0L/ARaEST6MjPYlZcwwyqUmy0yNICd9GNECu6enFX2sutC5iw77jm/giSjkstll&#10;7Ni1mPiMBHwCBsrn9cTHx4C6qRnMrStgx54l9QCL0h48sFrs73lu3T/JfVHS65JzN6yW2lfs8jVR&#10;4UMHV/Py3S1OntrKoY1zWDUtn3sfnODt21ucEgW/cu0gH0gFcOXWYY4dlQzcvBmbvb34ZUgwH/u4&#10;EtpRMokAoVrwhvi7Msjekl7t2zNrfCYrxVbNyElkjmSikR59mZU1jBOLi1lalkhdnkSFlBHkR4dK&#10;dg4gytuekZ79WVYcx+qKBMZF+xHr258IF7GgQ73o3qk9OpK/R3fuzP42Hdgg9vdAs25caCIwN+nE&#10;FDnRZTptyW7Uk8Wi0Bdb9uRYi56satSOqXLhj2vak9FyoahlZ6c2a8MpUed1fWwokxNeIkowTk7Y&#10;TLlgJnbuSm23nizv1otporalVlZM8HGjyMWG8ZK98+37UyC2PF/s87h+dmRL7lY2OE2ATDPVo9jb&#10;iUIBuFisc6mLIYVO3RjroEeh/B95A/qQYtGLdIMepIqNTjMQVyDvzRaAc4x6C8hGosImjJHPGmsl&#10;n2tijpt8Z+cGrfFt0JkAKf4NO+MuWX5Vxnj++vwbTYG/ldz7sVrIXc3v/fBjbU3lj6/c4qPTV7i9&#10;fiHPN9fyRCr+24sn8dHmeXywZCIXZhVzb5maKFHAVok6l2oruL9sBs/Xz+Pl5vncEDt9fFI2GwXY&#10;ebEBLEsOY1N+LHvKU1mXH8PSrBGszothV2UJx6dMkdy6kKv79nLv6FHuC7B3D5/m4emLPL98mw9O&#10;nOf6geMC8GOObtpBE3E5Ktu+HxbZQI1xbqnObydaSu5v2qEHDVp2oXEHscryfDNxH+8Bbti0JTo9&#10;emibxTdU45+1ouCVoqmmAlhl4L8h1oqA+r8B/F9Z+f8AWGy61jIdLErqoGYMBdgzKjaQtKRQrc+2&#10;JDuKsZlSMkaQKo8NH+GNm9gu14FW2DkZ00O/Jb0MWtPDoAUtOukQnzyEs5f2sGnNVC4JjIlZY/D1&#10;G4i1nRHpY4KZMz2b2TNy2bVnMecF4D17l3P40BoN4Nuivh88Psf16wfZKifx6fPL3HlynoOH1/BY&#10;bPSy2SWskRz+ULLuww+v8lSp8dH1XL26j0tXD/BM7l84vQt3Wxs8RYE8BNz+7drTrVVbWrZpLyeh&#10;BR7OA0gcFkATgWSkrxsrxQIvm5BNeepwscyhHF80gd21+dra00vUUkBpI0gL8yIh2IP8mBCWq1Uj&#10;s6JID3ZiuAAQYGtEP71OjPAeQNsOnWjYqRMxkv8ONO8hALfnYIvumgKvb9ye6XKCyxq2IEdUeHmj&#10;Nlxtrc+ZjgasbtyOKQL2uEbdiWnQhDj5bjXNWnFKoN8m8FW270xlw1ZUC8TLJfvWiDIsbdKGvfL8&#10;XKkoVF/wdEc7auzNKDPpTbGBKKrY53yx3spOaza6R3dyNUstudhUVFcqqyovCyoGmlLlKerubsw4&#10;Z7HR/fRIMpfcq6yzWOhUTYH1JTsLwGKlc0xMyDY1lefkc80t5Tlz3EV9XAVgH4F3sFa64KHTgnnx&#10;mfzx6VfaQnRqa5S3l9Ru+Q+0ZVqVAn98WQA+f4XH+3dzc9ksbgm8R6ozubu0ho+3zuPynFIeb5oj&#10;cM/h5rxKPt6yiE/FkV2ZW8Luigy2FiaxNnME80f7sr0wVt6bzbbx0SxJDWNRahTrx6VzaEoFx2vn&#10;cHTKTC6vX8vtw0d5efEary/d4KFAe+/YGZ6dvcr9ExckB5/k5rGzvLh2h4H2LpoKvwdYm/qnls5p&#10;24mmUnm26KJLg1Yd5f7fVloAft+IpQBuKgCrLh6luGqX/n/NRtKOCmKxzFKUwisF18ZIC7TvrXE9&#10;oArmv+FVMKuupX8pcf3rGqrdC9VjVVJjZcT6k5caLnbYi9CA/lrJyY5kgKOhtj+OkWVXuph0pKdl&#10;d+zd++DqY0tvk7Z4+fYjMTGIkcOdyRPruWvvSsmwC7j44CwJKXEMHORGgKc70ypzKBJLs2BW/v8J&#10;8PMLWuPUXVHS7Vvns2PHIj769ANeiMpuXVPLsiljWbe4WiC9zCMp9yQzP311lbNip4+LCj8U8B+K&#10;gp88thVjudDUP9tYZZC2HWnSrjMt5IdXm0859negLC2aZlIDmvfqyko1+6gyhdrxCSxVNXdFKrOz&#10;hjMjI0JbJ2tSYpimrpE+DkyXPF8WP4SYQbYMlbzoZ9kNjz76GPbownCJFc1bqo3P2hHTyYBDzXoL&#10;wO042KpHPcBNOmjLypbJ3y0Qi7+uSTuuNtPjVFs9Vjdtz4wGHSlu1IMEqcGTGtQDfKKFLtutzaju&#10;3JNSAbxKpyHLxHrXyP+xRN6/p2lH6uTiKZELbZIAVufrTImRHhVmZpKnDSg2MWK8ADy2ly45PXtQ&#10;YGwsj0lGFvhKnMyY5GvOJG8LKX2oHGRMmXtvUWCxzn2MyTCUHC2fmS6/ZaaJIbny3rFin3NMTMmW&#10;kqZvwljTvvI6CwbKxev2nwBLBnYTBV6UNY6/PvtGU91fnr7Stjz5/OYHfH33oQB8l08E4JfnL/Ph&#10;iVM82rqZW2KFz8wcx7np4/hMnNmTNTO5rbqYti/gw3V1kncrOKMUN20IU/zsmB85WIBN4nzteE5N&#10;HcsaNX00MZBV2QnsqijnyNSpnKidwsmZczgyZRbXt2zh7rFTPD19mbfX7vJCrPMTUeBnpy/xSMpN&#10;UeRzuw/xWiqZOdVTNYC1bVD+hlhZ44atO9C4sy4tFcAtJP+KIiuA/9UXLABra2OpDNyurTzW9H9k&#10;4PcAq90MtZZrAVhTZA3a/wS4XonfK60CuFELyc0awH8X+Sy1Ubg2aitxpDf25j3oY9oZK8suOLmZ&#10;4xzgQLxYkKBQVwY4GxImNZ3DIEsspJbWE6Ct+vfGxlbs4eY6li4oIzc5hKHBNly9fYi9+5cLwKeI&#10;SRyFt7cLxdkpVBdnUpA/mnl1RZJ9l4mFPsCe/Ss5dGQdTx6d5b6US7eOSiZewZH9qzh1bIO27vOK&#10;+ZWcPrud85J3P7h/Wsu7z19e5Z68fvumuVy7doCnH17ho7c3OX1uDx3EyjZu1UYcQSfJIR3F5nTW&#10;OtbVD24mF3BW7AitOb9L57YsnpTP7PHJLK7KYkVVBgsKE5k1Nk7bqWFifBCl0YGM8LRj6MB+osKe&#10;hLnZEiqRws3KEDPdTnTt1AFzsZthni5SQciJ7NiJ6A7dONikM5sE4MNioc827cGaZh2ZKQBXNG1O&#10;cfPmbBF7fLWhLqcad2dd0w7UNehEqQCcJACnNWrAtOatOdGoM7ssTZnSVV/gbU2VfOelotxT5IJZ&#10;Igq8R/5GXYMWVDZoTLG4iyUSDyqsDZlg0YcSZa1NjCk3N2e8sQCo11PU2JCKPhYUiYIWC8ATvU2l&#10;9GGiKPEET3O5bSHKLIDa9hGFFXjFMit4c8xMKLCwIFc+L0dAzpXfMN1APtPMXKy1Bd6NWzNQcryf&#10;QBwksSFQpxNe4jLWFVbVrw/9Um2F8oof7qnd8x/yhaivKu9EkV+fvSw2+gLPDx7h6uqZ3FhcybU5&#10;FbzdtlDAXcirjfN4sGwaRysz2JAWzmJxQWXy3avczThSmcVFuZZ2FsazInU067KT2DuhmMPTp3Jk&#10;ei1HZtRyvK6O03MXcGx6HTe2bhNQz/NIlPfF+es8l/JSKpFXUt7dfMDtI2e4sPcI98UVnBaQO0iM&#10;Udn3XwCLCjdsLqVTFxp116WRuB8lDo0FbGW5FZwKWDW0sml7EQ6x0Grj7vpuJAXw3zZag1i9XorA&#10;q+5rY6UVwHJUcCoLrU1e+BvW97saaqDLZ6gGLq17qXXr+u6n+GH9CBf7HOJlR1TwAAb72uIx2JGo&#10;9OEEhTgTNswNjwBrvIP6Y9lfT1PjiDA3igujmTtvPAcPLmDz1hqGDunD2Ss72X1gLefvHScjI555&#10;U0oY6u9OltwuKk5hTl2Z1nilbO8ugfWwqOhLyc0PH5xmndS0yyX7LK8dx5F9K7ktdvq15N9jJzdz&#10;RNT6oaj0M4H3wpV9XJbn9u5aonUtPRKAXwrAp87uplvXjjRt045mHTvSTABuLtZWA7i1uAexk2XZ&#10;6bRs2ZJOndowTVRVLaMzMWMkc8bHays4TkiJEoCHsmxcHLlhHnjb6hPk2pcAR2sGCrguNka0795Z&#10;215UR+x5fzM9PO0std3mmorSx3XpziFR1S06bTjSpCunm/ViVfN/A1yo04ANoqjXdXQ5I9BuaNyB&#10;WQJwRRNdUqT2ThMFniq266SAsNvChOm6RkyUz6qSk6gAniqKt6RJa/Y27cpsAadKAC6TWn65lz3T&#10;nK2ZYC7ZVmAtNRKYxYKXSpzI7d2LcYa9qZDbapfEYmeBwNOIqkH1EJd7GIudNqbS25oyVwfyrSwp&#10;tBHYba0p6mtNoQA8VnVFKSUWkDPks3LMjckz64NP41ZimZvir9OMEIkNQQ274iu31+dXajs1/K52&#10;Z3jyUts9/2tRN7Wz/efX7wrANwTey7w6eZEXR8VVbVzNtfllnJ6az6NVM3ixYTbP18zmcMVYVooT&#10;mjXcjcmBbiwcGc7luipOTs1lVVYkm8fns79mskA7jYPTpnBg+hSOzZrBqbkzOT1/PheWLOP0rDlc&#10;37qdZwLnwxPneH7hOm9vPeTV1Ts8OXeVZxdu8FgU+fqRU9yS558K1O59Hf6njZbfXXX1NOzSCZ2e&#10;vUT92tFE7QfcvK0AXK+wmuIKwM1atZbrr4Nmj/9PgN9DrB5TRzVO+r8BVvlbqex7gOUzxMJrXVBy&#10;fbwHWA2x1AAePtiapHCxwDH+ZIwYxGBvK7z8+xI01I1QyXvrNs1Gz6gVkaMHU1SWRXraMKKHu1CQ&#10;PUygm8rrL6+z9/hSgoKlppbHdu5ZoQE8o7qEsvQUbMwMGV+QRllJMgtml7FPAL5+/ZDWjaQGbZw6&#10;vJaVCyewQzLOyQOr2HdgNR99fp+nr6/z7M0NzpzdwbplNaK+FzlzYTdnpbx6d1ss80auCciPX16R&#10;+7c4IwrctYsALOG+uahhUwFYqw0lCzdu15Fu3buQEhlOa7HXalGw6GAfpkjGXzshg/li/1OCXcge&#10;5susnNGsLkshS+zzYCcr/Bz6SLHEz84UC8OetOzcRT5TbLn8qAMsTOlnbqq1QDcRgBM6dBWAO7BV&#10;FFgNlTzVpAcrm7WnVi6AMjkhJXJyNkt+vd6wB2db9NTy8WyBdWKTXmQKwBlygibLCTvbpDt7+lpQ&#10;20OfyTqtmNCgEcsbtmaG5OhlTduyr3k3ZjdqRVXDJlTK5y2068scXwcqTPUpF3UsEYjL5XsVCcj5&#10;vfUEYAOqBOASea7YXrL1IH0meRlRPchMFNiUMg8DSiQL59tbkyt2udBUioWZQGpCjsrAUsaqTK0G&#10;gogC5xibk29ujW9TBXArAbidANyJEAHYRyqcjYUVfPP4mZaBf378UtT3EZ9eva0BrMrHl2/y5vxV&#10;Xp0RgI+JlZUMenGewFedxekpOZyeLDk3O5ZlsaFsFCFZHDOYdSkjJQ9P5ZzY5q0FsexWijuzTqCd&#10;xt5pNeyfNpnDtdM4Pm8uZ5Yu4dLS5Vxfvoqz8xZyd8s2Xl++Lrb5Eo/PXuHj2480gBW8Nw+d4p7k&#10;4OtHTnPl8AmeX/+A8Unpf9togVdNUBBFbijOqFHbDjTq2ZMG7dvTSK6phgJw44YKxPcAN6NJq3Zi&#10;tbsJmPXW+v8OcD3EyhEqtdbAVACr1m6VieV+vbVWiiwZWHvN38qsPkOEqLEaz7+oVkBLHsrU3FGk&#10;jfAkRCxVmL8loX42pER5s3b1dNLk+XlzS7l4YQcLl1Rx6sp25s8dx+4dc3jw5jLL1s1g/7FlrN8y&#10;i+37VnPhwQnGZyfjO8ibfv3sKCpMpbx4DIvnVXBEcu+pU1tZPKeMGROz2L62lmMC84ef3eO2KOq+&#10;fcu1ludnH17VRlg9FXBXSwY+f3kvHzw+Kyp8hRcf3eDE0fUawE8kD796d5PzF/fRvVsnGrds/S+A&#10;m2gASy3ZoYMGcGLEEFq1bS3AtcS1v2Qpsc3rK5KZlzKUnHBPMsJ9mZwyjHk5I0kMdifUw4EILyeS&#10;hwUy3NsBvd6Sgbr1orHkH53m7fB3ccHcSG0v2p6GrTqQKGArBd7asKMA3J2TYpNXCHC1ciJLGzai&#10;RE7OlqZduNGoO+fa9Pob4I5MbtSTLHlNplw0NXKyFMC7rE2Z2c2A6QLIJDl5Kxu2YabY5uVN27Gv&#10;pQAsVnqCXDRVjXSZ17M3c4fYM8HWXAC2kLxrSJnAVyzg5YmFLhL4qvuYUyoKXGZvQ42PKPSg7pQ5&#10;S272MGKCl8DtZkyWjTk5egbkG+gLxKK6ykYb6WtFwZtj0JssA7HThpaMNbPBv2lr3AVYf8m+IVJC&#10;pXgLzPMjE/n6/gN+f/WpBrCy0Mo6K4g/u3ZHOyqIX569xIuT53hx4iKPdu0U4OayPGsMK7NTyXB3&#10;ZHlCKNuzRnCoOJ2rdRUcKEljZ2k6B6ZO4rDY5IPTJ0uZopVDM6Zyco5k6cVLuLh6A1fXSQW/YSPn&#10;RYXvrt/Iu2tyTQm890X1P/3gKZ/cecxbsc/PRJHvHD3DlYPHuXrkJA8uXmdGYZkGsLZpmQJYIlgj&#10;Ob+NWgq4PXRp2E2tTCpF3f8vgBtLVm7QXa4RgV8p8v87wAKsOkql/X8HuF6VVYu1jgjB+xFaavx0&#10;YzUaa8v8YjbPymPznPHMn5DK5PxRzKtMJVtyb1yYC9skj2zasVjAreT23f3cf36G+68vsf/oarZv&#10;m8etZ2e5/ewcNx4e5ciFrWzbs4zDp7cQPXoYXoM8sbO2onRcOlOqUpkzYyyLZo5jmWRbBfPlS3u4&#10;Ijn2xgcneCiwqlboHVvmcVPy8BW5feX6Ye7Kc7s3z+WgKPVrAffph5d5Lsp8UnLy9RuHePrqmma1&#10;z106QPee3bTlblp07iQWWiAWoJpJranGLhsb6hE/IqS+r07UMybYj1UT5PtIbb4oJ5LVFfIdU4dT&#10;lx3F9NRwkoLciAvyJi7Yi/QRQXg596N518607NGrPv+07MBwf1/0e/WiudxvIjVyYtseHGjShS0N&#10;2nCocVfJsl1ZLqApC10uJ6m0cWO2NmnPNXn8vQLPEYAnNe5F1nsFbtCEE/LYbls7ZnbtKarbiqlN&#10;WrBSKoY6scsrmrRlv1QCs0WN1WCOiXJ/UdceTA1wZYavGyVSyRQLsOUCcJGxgdYSrRqwJkgGLpNc&#10;XO5oIcorCu2qS4lTLyo9DKkcKLbbTY9MG33yRK3H6vfWAM5TAAu0ufJYnnzmWFH2bDlmGZlIDrYi&#10;SC5sd6lgVBdSqE4XrQSo7jIzB95Ixv3zo8+1/Xy/FQutlPcLsc+fXVPlDh9fFBstr3l16iKvVDYV&#10;mOdUVIszCic+aDgrJkzgtGTiK1NLOD+hjF15mQJwPsemTeTAjOkCrCpTBGTJvTMlK88SeBfN59Lq&#10;1VzduJlrm7dyffsOub+WO+vW8/ayKK78vQcnz4oa3+bL+894fe0DXly6panwlf3HuCUgP71yWzio&#10;b8jStg1tKiDK/9lYASwVdeNu3WnSo7vk4a40UQ1ZGsB/gym3myg3pmeodV82EuekbXCmnlfHv0sT&#10;gfJ9t5I6NlYqqwBW0KrHVeOUgK1ZaPW5clRgq+6tBlJRNFDrUQvUapy0zo4VZWzZXMPiCUnMLYik&#10;tmA0daXJZER6Ujcph+MH17B1bR2HDq3kkcB798lJ7r04y+lre9knz91/e4HbHx3j7M1dXDy7kb2b&#10;Z3Pz2XkSEqMYGhRMVNgQaqoKmFqexNQJicyalMmli7s5dnwjx/ev5Oy57TwWKB+K0l4TILdvmMW1&#10;q/u5fuuw9vhLAfTcsfVcuLiLfXuW81xAf/v5vb8V+BDPBeo3H9/h3MUDdO3ZXbJoe60Rq5lqwBKw&#10;mou11WnSioFujowa5oeOANG4WVtKE0ezc241tekjmDEmlNmZw5mbHanttTQhIYikwa6EufYjIcSb&#10;EJe+GMlnN5bPbaE66tt3oWX7bowUgDt1lL8n95t1aE9yJwMONO3FNsm2B8VCH5cLW3X/zFQziURF&#10;yxs01FbbuN5U9z8AFgvdVI90qb2VAk/VaSIZuAO77Zyo69JVAG7OVKXAYsVnyeeslArhQKPOotxN&#10;qZZauUZO7BKx2hX9LJkXMVhUtzclhvUNWeOUcvbSpUhuK4DLJSNXqOV/BxowWVR3srcFU337MEWO&#10;FQP1KXAQG61UW19umxiRL8COVWOr5f0FUiHkmRqRY6b6gwV0C2tCW3cSgFsLwPXwqhLYoCPDWujy&#10;YOch/vHxV/yi7SZYv3v+59fvaIM4VA5WAL8VRXwtAH8qWfTSlt1EDBnO8GEjmVs+kVeijLfWr+bi&#10;jMmcrpnEubpajotdPqZybq0UBW3dDI7OnM5xOZ6cP4eLK5ZxffMmbu7Yya2dO/lgz16ub9rMPVHg&#10;t5fu8uLCNR4cF5t89iofyXd4c0Oimvydm4dPcU0UWANY4N68YLnAp6yqKKMGcNt69dWGSnalmfym&#10;DbvItdam838ALEXN6VUK2sugfqCFVMj/A+Am9QCrNa3eA9xYjk0a12fheoBFXbWhlfUAq8e1VmwN&#10;YIFX9TfLudeyc+uW6KwuC+X8ugnsm5HCktIR1BaO1vJwoJMx5fmjOXd2O+vXzmTdqmns3jafQweX&#10;c+jIMrZtmSOwzeHs2U2cv7KZnZvr2P3/8PWXcVWua/c/TNvd3d3d3d3d3YGKiAjSICiINIiCICFK&#10;d3eK2N1dq3Pvfd97POM4J9O91m/f/+fF8bmumcSc33OMcdblZ41QTytERp+HmfEO7N22ERtXrcDh&#10;wztx7PA6+HiaK0tefj0F8dG+CD7viIqqVNx/WqTmNBeXxSM18YICUpT2IesxLXJmXACeEtyS68mI&#10;DnXFGb5X1HkH1RstK5OeEeK84kS0aCHANkIdfvFFgWs0bKKumiA2ZdWCObTNA/gPqkUFroPDG5Yi&#10;2tsaITb74bprCXyPboQ/Gy4peyrwmimDMGNId6rwBCyljW7KfF2nRQvUJcAG9ZuiRZsOmDVuLGoo&#10;y96CP6sB9jfuSOVtg2t6DZFu0BSptJT+tL6nmaHM+EFb6ugjntCW0zLn1W6LEKMmOKtLi8zcvIuP&#10;79PVhYN+A2QYdETswNE4zQbDRQFM61yjAdwM6hLkBmwcqMC0qlYE2Za3fdp3wmFaZbf5jABDe+Bo&#10;+2Y4RpD3Mf/ubt8WJrS/Vr16UZW7w0IUeGJvWI7rAsdpvXF65gA4z+gHxxk9cWxUL6ouwSXAh6m0&#10;h3kuinyEaiwQG1OR9xJqmVppTEu+pEFLZuCGSoHn6zRXNUuvGeboN0HlxQjgw3fqMp2fr99maXqg&#10;Bd73JZUK4Hf5ZWpzumdURpNDptiycTtcj5/EE2bj+4SpPCiU2dgNJZ5nkXfuDLJcCbHraaS4nkGa&#10;m9RppPMo8Ob6eKMgKAgVVF0BV66ycC8hEVVR11AVchlv+fOeqs3bc1j83sjvwCx8P6cEd9mIyLEi&#10;KQN3+bvEX4pAPZnAoTqvqseBxUaroSQ21nQ1ugRZXJfGCv9nwoaAVatVGyo2FZhAawGWSRdqTJcQ&#10;G1SDrDIw75NdOQRotVhf7udt7ZivUlyWnpHkYGlU5LYmM8tif51/zOmMf/Rtjg/9+yLFfDVs9i/A&#10;7mWTsG3hKLie2I5C2two2uL07EiU3cxEUWUCcoojEXPNG/4eJ5F8zQ+htDrXrnghnaoaEHAK2fnx&#10;WLN2BUZPmoI+tNDHzA/CQi6DcvYE/P3tcb0iGWmxbAgI5pOX5bjNbCsQC8CJvO8ZoXxAoB/wvgcv&#10;SpBNpX74IB8vPtxEZVUaLp47gUB3c9rmGBSXaLJxfmmyysA16jVEzSYEmTlYeqKNqIx16tSG8eZ1&#10;aCW2msDVatgITgc3I9zpIEJt9yPK4aBamODGBuv42hmwoSIfWjUDS8b3x6Jxg7Bsyig0bN4Ejdu2&#10;Q4MWbH2pPN1oIwdS1fT482o0bok6jRvjQN32SDZoh3jdhiio3QppBi3gR4U6XZOKT0BtaaVT9ZmB&#10;DduhgM8NrdmUABsS4FrYbaCH/Xo6sCf4GTX7ImHgeLjRPZxhhrbn6/wIqjvV/HzNhszZzQlwM5zU&#10;awsnWvLA1lTdDp1xmnC6zBoFk3YNcLxbe+xu1xbb2lGBCbBt716w6tkTlkN7wWbyIFrozrAY0wHW&#10;E7rBZlJ32EzsqIaYDvbo9g3gI4T2IBX4SBequVhqqvNu3pYplsa9OmNpw9ZU4MZ/A3g2G605ek1Q&#10;HhACvPuCfzx+qcaBBV45Sv59mV+Kt1TDt4T3Ky21j4s7Fq1ci0Obd+JxWg7eiFImp6KC6lnu74si&#10;LwLsfgZ5Z52R43EOmZ6+yPLyYJ1Ftvc55Pt5ojjwPIpom69HxxDeODxMTsGTtHTciU/ADb7P20Kq&#10;Ln/u/ZQsPEjNxkta5Q+3H6sOLBkLvp9djEo+9rioAimRMWjKiKRPgI1U5CLMosIEWK7GUYuNon7L&#10;5tBvxNuE6m8A6+ny+8fvXX0CzwZZC7CAqcm4vK0AlucLsAS4pgxV8THpZebztHOj5flimyX7qskc&#10;clsyMB2ZKLQsaND5n/r6+L1BfXxv1BmlVBzXI8uxeeFwDO1WD4cOrEZRWSLCgmmhZQpkThgqyqJx&#10;+1EmcstiEB3ni+Liq8yyUXj47gYevLmO8JgAVD4txorVSzFh4nQMGzIEZsf2wtJ8K86eOYKQYBfc&#10;rEpHdIQH8vKiFLh3HuYpuyx5OIFgiy2WZYZSMnSUlnBezcJ69LRE5d/PPz5WUyllLrUMKb35dAv5&#10;osDNGxPgRmroqCbVtxZbSB3+Y8YPHYI1ixZDX4f5gx9C46ZN4Wu+ByHWuxFutx9hjArOO2WbVoK7&#10;eCzMCfHmOaMwe1g3rJ4yBAvGDaUtb4z6bdqiTqvW0KlVB1NGDkH/3j2hQ8WvQQWuwxx6pFEbZNRq&#10;QRvdAmVGbZBu2BJ+VNgzbL1N2WI6GdZGFq319dodUFinPcKoxu7MjNaEdo9+PRxgdnbUp3o36IK4&#10;ASPhwy/RKX6BnHT0lAJ7sAJp/0WB3WhbLankp6neF5u1gTmhs+7eCR5LpsG8Z3tYdO+FvR26YGfH&#10;jpBJHbYyn7o3lXdYf9rmQbTRnanCnXnsApcZ/eE4lco9vDuMxSpTuY2pvEe7d8Mhwi8wm/bojkOS&#10;gWXhRcd2OMBcvaJRK0ygE5guGVhXA/AcPaowG7Dy85cJ8FcFsIwBS+4VJf5IcD6XVuFL+S18zyq9&#10;moBtW3dj+7pNKL8ar3Ly48x83E1KwY0rtMLBQbhOSIs9PVDo7Y0iPz9llQv9qyvAHyWBgSi7JOp7&#10;DXdik/E4MQ0vqLSvs5itkzNw+3IU3hPM92w8HhLehwT1IVX3Y9UDNROrLCFDMyc6NQPXM3KRHHoF&#10;TdhI60ovsnRiCcACMiE2FHHg/0SP3wP9BszAkmP/CjBjkoFMIhKACbOh2GRCKC5Q2WGCKVDLpVc0&#10;9/M7ycxrSIusy++n9DQLrApelrrNUoDzuaLGmoUQ1Vb7I3PX8xq6uFm7ObKoWG475uHAuomYOKgV&#10;jA+uQSWVMDohEIUl11BRGYuygnCU5YTgWrA9rgWcJNBXcedBOm4/I4iEMCjSAyUPsrFqzWJMmTIN&#10;w4cOxnGT3bC22AbXU/twLcoDpaWJ8DlngXxm4ft8zX8Ajkcyf9ZTNgQCqwKWACcJwGoSR5kC+vnb&#10;G8jPuIybtNRvPt7WAFwUXw2wjAG3QE3+c2vyvGbtOji0ZTPat+M/nXZIr04TNGvaBF6m2+F7bDOu&#10;Oh/BRfPt8Di4Fq7MwHKt4T3zR2Lh2D5YPXUkdswfiymDe6kteGq3aYMasmKlVi3MmzgCnTpQjaWj&#10;jADXbNYaRxrzf0iFlOmU13VaIo1fZgHYtbYG4FO6Rsimvayo1QFFtdohXI+qSiW10muDvXpNcZDq&#10;5UTLndGkA6L7D4G3QX2c4Xs60j751WoMT+bnC7TjiQReALYgwC41GiOQAFvQ7lp27oazM0bCbsxg&#10;mHXug/0dexFg5lfCaEsnZNO7DwEeTOs8iIrbGdYTu8FuiuTg3szBXXFMFjUQ4AO0iAc7tlfQigpL&#10;HpZzAXk/7fOu9q2xr2M3rGzcCpN06qm50PP4ty4gwPP0W2AqXUeB90Xg/Xf4Uy7Ufe+JUt63xdfx&#10;sbgSn1nfE+bnvH3KygGrVq1HrPd5fFd5B89pYQXg+1RgZYGvXqGa+6DExwelARdRSqUtueCL0guB&#10;LN6+EESrHYLrESG4GRuPR4lU8PR8fKAl/sisK+f3w2IUwK+o7I9ScvBE5kKnUIX5ezzKK0N+dBLy&#10;omJQkZiIeyUVSLt8FY1lpEEAU73QmisQyubtMrKhx/+nTpt2MOTnrq7AINn3G8CSTasVWAEs48Ha&#10;GVmaTi0NwAK2zKFmJjYyZC6mwupoOqn+CrCCXjUQmp+hAVj2iub9otQ3dRujkh9CNrNMHMP5xZPb&#10;cHLXPMymxbI8sg5Z8RcRGuCMtJRgql0cMnLDkRzriaQkP1wLP42CzCDkZ15EXk4ECotjcZnKWnIr&#10;HatWLsTE8RMwoH9/HDbdDYvj63H61G6kpgbRal9GRIgrCmiBHzDb3qM9vv+8BEVU05SkIAWoqK8G&#10;4DLm4sBvAMvMq5fSaUWAK0rj1UQQAbi4KAHNxUITKCOqr2Gj5vwHGGD2pAlYMWcOdPQMmY+ZWQhT&#10;Gz7vsv1RZPg5IcrxMLwOrmatYRZeChfm313zRmLj7EFYN3Mw9iyagtF9eqh9iGq3aY3ardugfoMG&#10;WDJtPOo1pF1nYyE/q2aTljCr1wyZBg2QQpssY70pBNlXry5cDOsqC32GLWcOc2t5DVpoKnQ4s/I5&#10;qq6Vfn3s0W2AQwTASa8+Ult1wbU+/eDO1tyvH3Nq63bwMqoHT6MGuEg7nkCABfyTuq3gVqMJLjRp&#10;BRsCZk+FtadFPj17Io60b4/DBHqvKKkocO9usO3VBSeH9of99MGwHU+oJ3SFy8z+ODWjL0Fm1BnT&#10;C4d7E2C+VjqvjvXsocnC1QosMO8XG02F3t+pG9Y0bYvJhHUmG5O52o4sAjyF96Wf9gY+/4Q/H77A&#10;L3cf4wst9Pui60p9RXk/FFchOCAUa9duhre9M75WsCGmxX3JnPqEGfU+VfRRSibu0wKXXryIkoBA&#10;lF8IxvXgS7h+SYrQXgpVVRkSirtRV/E4IRWvUvPwkXb4a0EFvi+mTRbbfJUA8/iGED/OyMGDFApO&#10;YgoeZmSrax9VJGUhOzIaRTEEOK8I13z8UJufmY5hfcLE/KstZmGDBo1gSAut16otDAiwvqznlayr&#10;FJVqrGcEI5mp1agp9MTxyX0KXgGRkBNKTbFxkP4YNhICr4AuK5j+S4FVabKyrD6SNcC6/C7LrCw1&#10;jJRLcOMJcGStRsg+vAmh7kdgvWs+5o9li3x4HSpuZOJyuB8SkkKQlRuFzJxw3HzIP7joCu/zw+1X&#10;xSh7ko3KR7mouJmOqxHuSE6+CJsDG3Bo41Ksmzce5y1MEHTyIHzdjiMx5RLSUkOREO1HBb6mAL7/&#10;gDlEZlkxGycnBuHZ28q/AZyWdOG/AM7PDMN1Wm4F8Ed+CMVJaNmymfoHGzHj6hDU9m1a4cDm9WhE&#10;0Axr11OKLHaoZ6e2iHA4hvhzdgix3IsLppsRfHwbXLYuwJkdi3F4+STsW0EX0qc9lk8aiR5d2eKy&#10;Ra3VqiWMmrdBRyrUugUz1LTNmg2aw6BhM9ShAp+sJ5M36qthoBIdWmnD5vDRqwNnvdpqVZEbYc43&#10;aKnsdb5BKwLcCB66NWDFD2iPTh0c0WmtlhcmGTVBcoe28OvTAcm7tsK1bQd4GtSFByG+WLOBAvic&#10;KDdV/lyNZghs0Ax2vXrBkY2lVU9a4rkTcLx3F7VO+CAVUzKwTc+OsO/VFicG9oTN1AFwmNARNmM7&#10;qAvVSU+09aR+MBvfB0f68DW04/9fAMtw0j42Cge79MCGlh0UrLP/ArAcJ+jURMRxe+C7X9QVBn+9&#10;/xQ/VN7Fh8IKfCHAv916gNfFt3Bstyl87V3x0/U7+Ezg3uYRMubi5+l5eESVfE57+zQxFZWEtCzo&#10;Eip4rLocjipm3ZvVdSs8Ercjr+BRdCJeJmbgnWw5m1uGH0tuqg3iv5Yz2sXGMm8X4G0Jv1cZmVTf&#10;FNyMj8edxCQ8KyzDg/xy3OTPFJDzo6LhccIchnpUNyNCWKOhgleXDacOS79eAxi2awOjNu0JcCs+&#10;JirKrKsUlSDKdEqCbti8NXTpuDQTPTTq/B+AqbIy9isAG8j1hGtXA6xLMAnrXwD+BrKhdF4JvDoq&#10;Z+tSkQ0pJDqXWtdDxJThyHE3Q36CO8JO78cp4+VYM7UvDh3dhIKnpQhPuICCyiRUPS9E1dM8XH9R&#10;gEwqcVz8edx4zgzxMB1VL/JR9awMIdcuoPJ5MdasWYhVS2dhx/IZiLU1R7mNJRIITfhFZ5RQOeMl&#10;v1KxH7woxb2HBWpGVSmBTJaZWIRS4H38rBRPXhDgRFn0UISnL8vV7Zfvq1CQFV6twDfw+v0dVFzP&#10;QBtaO0MCrFOnLpo1bgbjrVvRlV86sb8CtVEDWZlkhCkj+iLt/Ckkelgh9ORuXLbajTCrPfA9tA7u&#10;u5fi2KopWDdrpBo+WjFzPJq35ochmZoKrNukCXp164ZxtNXSsWFEeGs1bYnaTdvgZJO2yDBqqDqv&#10;iglpXE0CzGwrixmOsnX1MKiHAsPWKKM6FxDgCIMm8NRrTAvdhApcGyZUYie2/KlU1VzDBri6eD78&#10;p0yCPVtyT6Pm8Obrgmo0RaJRMyp3cwLcgu/ZFv783ewIrEO//szBHXB6/CA4jB6uhpOk91gWOFj3&#10;6Aq7nl1hObgfAR4Im/EdYDmmA6yYgU2GtoDFuJ4wn9APh/p2VZ1YMplDMvBhycAsU57L3OpD3bpi&#10;fxcNwJtadaJdrkWA6zP7NiW80onVDON1jHBhrynw5Wf8gwD/ef+Zupr+R1mVRIDlcp5fr9/FA6rl&#10;13Lm4vwyfCwoV73SMrT0IrOA8ObjLW+/SMnAjdAwZuFQ3AwJw+2wKBazbkQ07lyJwf2oWDxmdn4e&#10;n4bXtMefskvwQ8F1/ML3/bPqIX69fZ/KnEiwc5V9v59KVaey30lIwq3YOHX+nLn8IRuXW/yZr2/e&#10;h6+jC2Rhv14NKrD0RtNGKwVmAypzCvT5PTBo1w76zVspe21ARZQ8KwAriGlxa/ExWev7N3j/ArDq&#10;SVYLJvh8NgJG1UouCixDV9qrF4r6ajq2BHoZahKVlt5uPc2+WO52WxCVEYjMND/kRtjjkuMuuJmu&#10;wc75I2B6fCvyHxUgKs4PBWXRuPEgExUPM3H9eS4BjkBcQhBuvKQCE+DK1wT4cTFCooJx400FlqxY&#10;jPETx6Bn3244feIg7rh5IMXZBUHetoi94oFIbyvkpl7C/Tv8hz4pxMP3N3CjkgrMRuH1K1qdJ8xC&#10;fwX4KQF+VY6nr8sVwIUCcEkcAa4iwPdw/WYemrdtSatsgA6dO2P3li0Y0K8vdNia1ZCZWaLCDdli&#10;Gepj5ayxyA45g3g3M0TZHYDX4fUIs9yNwKOb4bx5Lo4tn4jlkwdi5czhmDWqH+pIZ1iT5qhH9dHl&#10;BygrkIb2oK2WwX0CbEQLXYutsVODFkhlBk6r0RrFNdshxrAZfJhjndnCyrY4XlTnfMNWKKdVLiTA&#10;kYTRS4/KrdsOe9jiHzXSdHSl1G2FfNrw0IYtcaZ+U9jzw/bm8711OiK4RgskUXXP6bZQCuyh2wk+&#10;9RvCjmrt0G8AIe0Iqz7t4DRjiuo5PszG5minDgS4Ox+j0g4dBLtpA2E3sROtc39YjuuE46Pa4uSE&#10;vjAb1xfG/ap7oQmwCeH/D8BdqeQd1QSPfV06qA6yLW26Yhpz2yw2PtLzLB1YosYC8KUDZgT4J/zz&#10;4Ut1iZSfbtzD97TJP1KJpedZbPQvVffwHc/fE16BVSlwNcBSX/jYu+x8pbRVVN+7lyPwMJLAXknA&#10;/StxuBMVhwdR8XgZk4q3KbmElK+h+v5QWKkAlqsd/nn/Md8jGx9SsvCFllqyrwxR3YlPws1rdIBU&#10;+GeE98WNO3hz8x5+efsZge6+BJiQSJ9J9aokufaRviEBrkMlbt4M+u1oo1s0V0OSagZWNbwagGui&#10;djPm43qEn2r5fwPMkt05CLnMqjJiaQDm/fKz+BzJvXJ9JFXaRQ5UaJV/+ViNugQ4LDcE4WkBBMcd&#10;OZGOiPY6Cq8TG7FiYj+cIMDFtMaRcQHIL49F5eNslD/KROWzXKTnhiE28TwqXxSi4lEGyp5mI7cq&#10;A2FRgSh7nIVFSxZg6tTJGDpsKPZs3QD74zvh6XGMFvoCbtzORKzMrrrqjTJm67LkIOQlBSPzWgDS&#10;Ei7i3afbePbuBh5TiZ8S4IzEC0qBZUz4yUuNAhdlR6BSFPjtLTwjwJVVOWjVqikmjB2NHRvXon1H&#10;2l7aEjUe3Eg6thqpdZq1G9THTjqDizb7EH3mGC5a7IbHoc3wI7zu+1YqC318zTSsmDoYq2aOwKDu&#10;7aFXrz4MmjZHIzYM9Zo0w366ilbScVVfZnvRZjF3N2jcGmfrNEVq7YZIJaRika/oN4ZP7cZw4hfh&#10;mI4eFbQOCvQF4FYooppe4ZfemzbaUq8e9unWgSkzsRMtdHKtligxaoFwKptXjQZw4RfCm8rtQ1iD&#10;a7Tk463gzqxsrVsX3gTdmw2JPXO6WGjHvr1g1qU9nOfMxDE2YDKOe5TKKUNI9rKrx4B+sJsxBI7T&#10;euDkuM6qE0tysPOsPrCY0BPGfXvApH0HNX9adWDJkQ3XUYIr7yO90jLZY2/7ztjRoQcBroNZOo0I&#10;blMFrwwjTSDU4SYnga8/438evyLAT/HnvSf4jtB+ogoKwHL+mconiizKLCUWW46ixAK1QP8+v5hq&#10;G6ngvUu7/JjQPo9JwZOYZNy/loT7kXF4GasBWNT3e6rvT8zXP5fdVlc6/FMWUhSWEu5sfCfzoanA&#10;dyUDxyeiTJYZRifgAXP30/I7+P7JO3x5+hZxFy8rKHVl/rOsBxaglAITVunQatwUBvwfGTVvyWhG&#10;leZztTtUqqWCvG3E74lcR/qvHVwagAkfQVTZVo3t8jWymq0mYSaUMjwk0ybVDpVaeKXEQosCyz5Y&#10;YrP5voaSgc9TeUNSvJCR6o2iODckn7eENwFePKYPLM22oPxxDgE+rwC+Tki1AKcR/Bhm4AraaQG4&#10;nI8V3s9DRNR5lD9MxdJlizB50lSMHDYE27csxwmLLTjnYYLktCBcJ8BxhLekMEYtTLj/MA83buYg&#10;Pz4UV6nQufEBKJUhplvpeE7lzUq6qMaGX7+/RXhv4sMPD1BRFINbVSn4+OUhFfs2HUQY7fp8zJs6&#10;CQ2ayrhdbdQmYDKR4xvAMi+6di1smTsJF633IIUu4NSe1XDatRYpXtaIdz0Gz4NrYLp6KjbOG4MD&#10;a+aoBQw6tN41mjVDA35oYsl3LJqmPtC6fH/pNNMjxA2pwGfrt0CKUX2kMufmsiKpwL71m8ORH/px&#10;XQMEUI2LDNqo1UjFhDiKWdmbudiSH+x+nfqEvDVcaKuTaL2LqeLhhk1oweviNBXNk+D76nfBpZqt&#10;kVy7DdypytbM1b78eZ5sNBz69lUAO/Rjlu1EdR03DvZTp6ghIZOunWAtj/fpC+uBhHz2CDhN7w27&#10;ST1xanpfAjyA1ZkQD8CRfr1g2r69glXA/QZwVw3Ah1nGVPS97TphR8cemKHbgAATXIH3LwBHmdkq&#10;Bf7X45f454Nn+OPuYwWtwKtsNI/aElgFZi3UArGc/1z1AB+KSqm2V3E/LBJ3qMSPrwqwaXiZkIkn&#10;sRnqioXPopPxKjELn6vV92fmXwH4V9r0P2ndvy+qwJusHPxQwliWmoY70sOdmIzKK1cI8VXczcyn&#10;Aj/El0cf8P7xa3y88wjDu/WBjpqySHhpnTUAU4lr8LvViArMBsxQplPWku1dZVyW0GkBZvbVp3Do&#10;NJOZWv8XwBpbrAGYCs+fIWPB6iqEhFPy7v8FsFLfaoDlfRXAIam+CE3xRhKrNMkDqZfsEGC3Cysm&#10;98Nxk42EtQhXBOCKOAVwBdX1xvM8pOVE4lpyIKpeCcAaW136sBDhV8+j7EkeAV6KqZMmY/a08bC3&#10;2Q9z8y3w9rLgzwnB9VvZiL8WiDza8Me0xfeelOHRq0rcvpGO5KQgPH6Yj8qCWBSmRyAvMxxXzzuo&#10;zewKqboledeQnhSCUC9bxFz2QNwVHyREeCIm0gc9O7eDDq1GzaaNNMqrFFIDsCwt1K/PY/0GOHVk&#10;J665WSHD3xGBljthvWUhrjqbIM3TEuE2e9UlWDbMHImtC6agU5sWtMmaKXRG7dpj0qghWDFrEq14&#10;LTYOTVGDFtqwSQs0a9Qa3nWpjrTQ6TJVUq8FM25j+NagOtKCmfGfLlvoFBm1RTmrmNY5isrlTfW1&#10;pG3ar1sDZoT5dE3ZjqcZCvX5eqOm8GOmdjWoAy/e9qcCX67dlgrcAmf1G8Favwn8CbwrVcChT284&#10;El57gmrBvGrRvSPcF8/Goe5dlJra9u4O5/49YTNIFjMMhNM0jfIKwKdm9MO5BUNwZu5gmAzohmMd&#10;OylYTbpKBxah5VHstNyWowK4Y1cqcDfM0GugeqHn6DdXJRBP1KmJaHMH4NOP+J+HL/AvllyoTBRV&#10;gBVIf7h+R9lpsdWiyqK+fwVczv+491RZ7UfXaJnDruC+LAtUnVVZeJ2UhZfxGXhGNX56LRGvkrKV&#10;ff6llOAT4F9EgSvu4g+q8A/8ea/TcqnMdHTpWbidlKwU+GZcPG7E0Ionp+MZn/Ou6hHe3H6M3z99&#10;j6MbdtBG08IyBwvAsjOHWF6luIxM+jJdsmkL6NaTpYMEWy1cqLbR1QAb0GJLx9TfAFYQE0jptRZ7&#10;TgWWjjDNhbw1Ezuk00p6nTU913KU25rJGwpiUW+CrC8TOcJTfAiwDxLTfHE9zQcZES7wt9/NDNgH&#10;hw+sIsAluMJc+jeAXwjA1xCVfBG3XxNg3nf9eQ6K7ucjMuYCSgj9osVLsHjuPIwe2BdWFnthabUb&#10;Xh5WSE4NQ8WtXMRdC0JuXgSeEOD7j2htXpSjoiJB7dIhO3I8eXcHj98/oJW+hexY/m5U3Hw2GoW5&#10;MSgvTUMKlT4vIwqPnjE7fb6NqgdFaNO2NSFtiLoyX5Vwib2VpYQCc022mrp1m6BNuw6IPH0SkU6W&#10;SPd3QpTLYVyinb50cjci7PYj6Pg2tRn92slDsWTsEHRu3xoGjWmF+J46rdtgwfRxmDp6OHRorwz5&#10;njVkCKl5K7Rs1BZ+dQgw7Wx6zbbI0aEF1m9I1WwAW71atMf6CDZohJLa7VFeqz2K9f8fgPnhHWer&#10;61KrvloQUajbUgF8vmZjnOUXyIeWPECHAPO9k+vJcsLmsDboAD+quFh0G2Zyu969YUOQZeng0U4t&#10;4DJ1BOzGjcJB/t42PTrAeUAX2A7qA4dpgwiuADwAp2cNhP2UXnCY2gcnx3fA0YFdcKJrDxyTsd9u&#10;MhtLOsI0s7KkNL3SsqxQJol0x0za/hlsrOYYEGDWXIMWSoFjTp4iwD8Ajwgw6897mo4sAVcgFUD/&#10;CrFWgeU+uf3D9dvq+sA/EMJH11LwkEr5+Go0nsam4HliNi1zDt4mZuJNdb1n/v0uv0IBrCw0If6d&#10;r/0Hc/APJVV4nZqHn4tv4nlGDm4lJqEqLg43YuNQGROrQH6UW4SXfO3bWw/xr1//RITnBQJcg/BW&#10;A0xIBWCjug2hw8/csG0HGLSiYDRiA88GWnqfv+VgNsZqNKR16/8bYCk9Q9Tge6ptdWoYEWDZG1oU&#10;WDquBG7pACO8ejI0JUNOhPUvAMtRrQcOSzmH0FR3xKd4oij+LApizyHuvDUOrpmCY/tX4fqzYkQl&#10;BP4N4CoCnEo1FIBvvmIGfpyJqmcE+EEBwpljrz8rx9q1qzB7+hRMnTAKFmY7cJx23NPDkgp8mRY6&#10;jwAHIDtHAL5OgMvw4Hk5Kq8nIUVWHdEmy4SNZy8q8PTNDaQlXcKTF5V48+Gu6rD68PUpKgrjUV6W&#10;hFd87tuPt1BWlU2AW6kx4DpsGWUxg8yFlttGcs7cosPWc/jA3sj2PYVQWxMketoh1O4ALljuwkXL&#10;PfA32wmH7Ythu2MRdi2YhLUzJ6BHlw5U4IYwbNkSRi1bYcPCmRhMNZMplDX5nkYNW8CwaTu0bdoS&#10;5+s0Q5phU6TR4mYatkQoVVK2wLHlB2rODyKUQEvvdGmNtioDX1UWWgPwPn445noGVNZaiKPCltRu&#10;RwveFD4E2J052I9W9bxec4TXa03AZQpmPdjx/fz166upmCe7dVMzreyowMcJmgWV12oQ7fGcabTR&#10;zWDdswtO0R7bDBxAxR0Nu8nd1RTK07TNjlN7E+oBsJrUB2ZDe8C6V2cc605Qq8EVaE0kA1PZBWiT&#10;bl2wiwq8s0svzOLfN52N1Gw2OlqAx/OLn2DrSoC//6bAAuMvNx8oQEWJpQTon27cxa+ERkD+roLw&#10;qcd4f+UDvuYlFZgNeXQKHkfG4PG1GDyPTabypuMtFfg9IRZ4P/D4MbPoWwb+seiGAvkPucqhAExb&#10;/S6jAL+y4XiVmYs7MkEklpEwOkbVDUJ8NzEdb0SF7z7Ddy8+IzMyCfXkAmXS81yTFpo2V10WVCkw&#10;XVeb9lThtszDzZR1/ltHFs/169AWt2lF8DR29/8FWCZ8GMpEDlpo2bPt29UXCKYGYFF06YnW5GtZ&#10;D6wdUlIKzfcwkNVIV3MuIir3IlIyA1BMgPNjziIt1Ann7fbhpPE65tpcXEu8+F8Ap2VfVgBXvSzS&#10;APwkCwX3C5iXA5FWkorFi+Zi/uxpWLF0HuxO7sMJs80EWCx0GCpv5xNgX2RlhxNgZuBqgG9cT1YA&#10;C5TaDqtnr28gNTEUdx+X4+nLKoJ8g4DfQ2nuVZQXx/C5bF0/VKHidi46dGyrFLFOk9YKXLWkUFYl&#10;iVIKwLQp0yYMR7qXPSJPHUeShz0SPawR4WSMMAcZqz4E+13LYbp2OrbNGYd1c6agfZvmGgVmBq5D&#10;iPeuXoJOrWmnactrNWXDwJ9hSHjbNW+EIObdDN3mSKvbBum1WuOSAGzUADY6hrBk6y2WutiwDUoM&#10;W6OICqsBuC5O8kPbZ2CEE2ytPfjc2HqtlFJH1mgOn/rNcJYWOkCnNi14fUQ0aIl4fQLMXOzAD9if&#10;XwALfkmsunenhWa+HdAf5oTNQsZwCbXrrCmwGNiZgHeEU9/+sOpP9Z0xnha6LxyovE7TqMhTesJu&#10;6kCcmDAQx4Z0Vz3aZj064yCVVilvdSeWqRoLlnMBuBt2MSfO5pd7mn5tAtxUATxbvxkm69RBiuM5&#10;tZhB4JX654Pn+P3OYwWxBtx7Clo5CsC/3X6klFdu/3LzPn6peoJ/3HuN78ru4El0Kh5ficUjKvCz&#10;a/F4FZ/6DeDXCRl4lyyKnIvPOaX4mleuFFgA/o3w/+MGfx6V91VqNj7nleBtdh7uxNM6E9zKmGqA&#10;qca3YxLxMCMfzyof4v2jj3hYeg+9WnajKhIu5lzJwNILrStrvxs0g0HrttDv2A6GLWR7WT5HVPcv&#10;AOvV5H2tW/F1oqD/N8DyXBkHlo0DFMDSy0w4BWCZ6CGTPDTwyjrgvwOs3lMU2NrNEruO74KlzS5c&#10;T/UmwOdw6cwh+NrswXnmwpKqVETF+SOvIpo2OZ15Nw23aZdjUy8iksp853UJbr4swB1CnckM63vB&#10;FbHZ0Vi4cBY2b1qL0SOGqEuBSo+2AJyYfJkA5yHmynlkE8InzL73H5fh4bMKXK9MV73QLwjwQ8L7&#10;VAAm4GmJl3H/SQXPbyqIBeCS3EiUFcXiJa32q/e3CHABOnfpQmWU1UiiwJreZ0PmV1FKQ7aU+vyn&#10;Ht+6EpneDoh34+/ifoIW2gwRLuYItj5IK31AXRvp2LoZOLB8OpZNG4vGagiKr2/REq2pxluWzUaj&#10;pg1Ru0kz1JTlhSzDZk3Qjpbpct36yDCoi3Ta3Qx+mYOokN61GsOqZh2lspGGTVBs0BqlhLi4TnvV&#10;S+1l0BRmzLEH+KFbUIFlwkYMM3AxrfJVGYaq1QquOs2ZfxsogKOYs2XLWjdC48xc5l2Tr5ce6e49&#10;4TSIakqFPdm7F0706qHyqtOYoXCbO5mK3A6OzMAne/eg4g6F+/whCl6ZTmk7qQdzcR9YsY4O7gLr&#10;Pp1wvHc3HGB2FuWVknFgAVhzTvXt0AW7u/XFvFpNMIW/22wDjQJLDp6oUwtpzh5/A1hKcrDAKgAL&#10;vNoSsGWo6fc7j9RjAvCvtx7xvhe00LcJcAKeRMXgaXQsnsckfYNWAJbj64R0fKDCSieWthdaAP6V&#10;OVhUWOy02Gu5/0NeEW4T2Mpr0QrgiqvXUEUFvh2bgHsJtOpF/J7dfIwfXn3G1KHj1HCSgleVKHBj&#10;6FIU1Fhwxw4wakslZuwRaGV7WVWirLTARgKwETMuYf3bskMpWmgFKJ+v6d0WgGVoSTqwCL30dlfb&#10;ZwPJ2FRktcCh2kJrNsMjzKu2r8DqXatxlPYxwPEIgs8cgbv5euxbOQFzR3ZETk40SiqormXxuPkw&#10;Q220fo9qKdMly+5kovxeJlKLI5GSF4KwlBBcvnoBN55WYPPW1Zg9ZzqGDmarf8IY5syWGoBDFcCx&#10;UcFU4Gtq4YIG4OuoqMxCevwFPCPA9/8PgJ+/vvUXgMNQWhiLF2/v4+Xb27hxrwwdO3VV257UoVpq&#10;1gRrep/rNWeL2Zi5uE5t+B/bgyQ2Womux3HFfp9SXvvd63H20AZcZgZ2lEvHrJ6G/SumYNaYIajN&#10;BqEGbbJ0WHTr0xWr50+AQf06qM0GQVadyMonfSpxl4atCBcB5geWwfybodsEFwmwBxVY9ne2q1Eb&#10;V42aoUinJUqN2qKkcWcCTYCpxiaG7WFM2ym90TJsFMP7i6jg0QTbh3n5rH4XKnATWuj6uFq7BeKo&#10;zGf4wZ/hF8qjZhuY6jbDya4agB0E4D69YNG7J47LLpXd2uLckplwGNGPAHfByR4d4ThlIFznDYLr&#10;nEGwowrbTWUGnt4XlpO7wmx4N1j16YwTfWUWllzxoZsqgVdKnfN9d3XoSoD7YH6tlpiq05QAazKw&#10;ADyJbiHrjPffAP6fR9Ib/VwBrO2sErUV5RVoBV7prZbHRaV/4+1/8Pb3FXRdBOw54X3G4wta6DeJ&#10;WX8DWFVanoJU7LKUqK8ALCXgyn2/l9/Fx4ISPEhiBlbqG40q1m3JwVTiu7KKiRZbNrz77d0XrJ+/&#10;lADrKusskKmJF0YNocvGW7cd4ezQnlm4k5qeK7tvfANYFXOtdGLJhnR0Vf8FsNYeSyeWAFxTlFgD&#10;sJT03eiyITCqft//F+BvdSUqFLFxUYiPJnw+zogO9oT/aSu42RyCs8UehF+5iGvJ8bgSHYrMnDjC&#10;nI20zDjkFSUiLMoPnm7HcYbqnV1+DSX38xFCZU3Mj8MCKvCUKVMwYsRQnLQ8BDOzrfBSGTgEFbcy&#10;kRgbxPe5oiz0AwL84HmlyrGpBPjV2xu00GXKQj99XYWMhFA8oM1+/ua2UuFXH+6jOCeSAMcQ3jt4&#10;wftvP7yOblQhsThqJw6lwE2U+taWXfTrN0bjJs0R4mSCGP7O4Y4miHA2hb/FPrib7IQPc7rbwbXw&#10;O7Zek4EXTsKY/r1oberyfajAhHTo8D5YNHU0dGvXZgOhWbJYkx+mYbNW6NmsOa6xdU7Xa4BMvZZI&#10;o3KeZz48Kx1Y/EfLBI0oo6YoMmiJcr3WKKnbAZFGAmhzmPJLsV+3Dqz0m8CbNjvaoBGKarRBtF5T&#10;+NduTlWWdcXMwDUaEe4mSCLAboTbmUrszjx9hI3FyW49qb794UALLRvaWcgCfqrw8a4dYTdyCHwX&#10;T4VVl5aw7NENDpP64dTs/rCm8lqxHGinnWawoWUuliWF5r07wpwWWtT2WM+/gCsQ05qLpd7Zvgv2&#10;dO+HRcz9M2QmFn/HOcy/s/k7y3WSss/4KIAFXG3966HY6EffbLMClQBrLbQotBZouU8u8P1DCRUx&#10;Jh4vYuLwkvUqNhFvE9LwPpnZNzWHlauBmQB/zS1l/q38Bq4or/b4MatYZePPeaUEOF0NJYl1vsGG&#10;oVJsNJVY1hHfS0rFk4wc/PrsNY5s36Ppiebno8cYo0s11JXZWfx+GdA61+hACy0KLHtl/VWBWTIz&#10;y5CNvkFtPv//AFjNmxYLLVlXZmI1aMCfI5aZjxNUcY4yzGTIRkM6yaSzS22r81d4pT58+Ij37z/g&#10;9ft3+OH3X/Aj68vPP+Ar6/MPX/HkzXNUPb6PshvFKCzPRlLqVcTGhCAo6BzcPexw0dsWF+V6rA/S&#10;kVWeiPOXvJBdmYm582Zi2rQZGD58GCxPGuPo0U1wV3Ohg1F+Kw3JtMqp6VfwiIoqAN8nwKU3c5BC&#10;gN+8vo5nWoDf3ER2fAgePpTdJ+/8B+DsKJQUXKV9vk2Ab+H+0yp079ETOrVpmRvKgn5NPpXeZ8nF&#10;urSxo/oMQc6lM4jzssQlx6Nw2rcBLgc34YLNEZy33ENwl8DnyEqc3DgXG+ZMwJCB/ZibBWC+Z9Mm&#10;mDBhEGaOHgydOvXYKGjXHMv+SC0JcBNcq0GAqZTZhDSRAAcYNoQrs5Ep7ZEzvwDRdVvRGrdGhY5k&#10;3HaIrCkWuRGO6Othj1492Oh3YCZuhmhm50L9VjzKPOcW6sJm/gb1cb5OE8TqNEAyYTlLm36qRge4&#10;GraFsW4jWHTpSfXVAGxFeC1oo2VXSktZj929B7yWTYdNr86wYC4+NaUfTi8YguNjOsJ0dAccH9dJ&#10;gWw7tTeOjqRy9yHAXTuo/GtWDbDWSpvQPh+WBQ2Sgbv2w+I6jTGD7mEOGx4twJNooXPP+qnlhP/7&#10;+KWq/yjwA2WRZXKHBuCH37KxACwltwViAfjnYjovAiwK/JL1iufvk9LwhhC/q4ZY8vA7gvxjYQV+&#10;Kan6pr4CrMArJUNMAvEPvO8hlftOagZuxifQRsfhuigwS5T4dkIiHqVn4MPNu/A8dlKzxK9GU6XC&#10;srxQh67HQObU87Ov3b4tanXoqDa4+2+AWTLEKMNM/x8AqwxMSGXHyxoy6aMGc6+uDl/P58o8Z+Zn&#10;A3lcplYSXnEA/wXwj//8Jz7+8gtef/nM//cXPHzxlFA9xt0nD1FQXobKO1XIK81HalYiCkozcTX6&#10;EhLiwxB62Rv+gWdwyc9BXTkhJicMccy+UbGByLuZRvs8TQE8YsRwWFkfgYnJRpx1NVN7W5XfTEdK&#10;QjBS0iP586QTqxT3aKFLq3KQyte/fnMdj19Kp1Upnr69pRT4/oMiPHtzg/dpOrGK864hP/8KM/Bt&#10;Za3vv7yL3r37qj2gZfhIwJKS7W7qyLIv/lOXTxuHnMsuuOJuhSB7U5wz3Q5PZnNn442w2LwUXmZb&#10;cP7EOuycNwLzxw1Hb375ZepkLb7eqDG/qJOHYtwQQi1bq8julFqIqex9mjRCNNUyQ3aj1G+JONrl&#10;QKNGBKwujvEffZZ5NbluGxQRzDIDZuCa7RBFUL1osQ/q6WEfP0w7Kq8/1ewa1TXfqAVidBsisEYT&#10;tam7bGoXxHN53yRaczfe50Sg3Qyb4xAbDYv23eA0eADsCbAlAbYUFSZ8lv36qKsXnhrTF2cXT8bR&#10;LszCk4fBZc5gWEzoqq7OIJu8O0zvp2y0XHbFlK89ITtYduuiFjQItKLAamql6pXuhN2dBOA+WNag&#10;NWbKrpT6VGBaedngXVYoFXldAN5+Ibgv8O8nrxTEknN/u/0UP1U+ZEkv9D01Q0uUWQuvKK8ALCWz&#10;uH4rv0GAZfJGPN7EJeJlXALeUSXfJhLiRGZfgvs5vQCfMgvxc9F1/Fp68xvA2hwst8Vef8krJ+SV&#10;eJKSjbspmbgtCyXYIFxnw6DGhOWYmIR7ael4U16FuHN+MNI10kBbk0pKJZSLBMgOpDVlZ452bWHY&#10;qTN0GzJG8fP7O8C8TeGowegmyi3XB1bTKGmBFcRyLkNIzMqy24YIjoH0RqvOLblQGm17TeZfqrMB&#10;xceQIiCw/xfALz5+xr0XL/H0w1u8++ETbj+9j2cfXuPByycoulmBJ+9fErhy5BRloPxGPmJiLyMj&#10;IwZRUYEKYP+zFghwP4H822nIq8pD+FV/JBclY8bMGQR4OoaPGEaAD+PgwTU443IUiUlBkFVLaQQ4&#10;KTUCj6oBvsPcLACnx5wnwBXqMqJPX5bg6bs7KgPffVBAgOW+Sg3A+dHIJsDP390iwDfx6P1jDBsy&#10;nP/sepAFBjI/WZ//6FqEuQEttKzJXDV3LCLcjyDAxhSBtsfgsGcNnA+tgMmGOdgyeyLOGK/B6X1U&#10;32kDsGDcaHTs2EkNF9Vt1gb69epjwYxRGNqHKl+X+aQp35+2urZ0ZPE4hAAn1WhIeJsjkwBH6zeG&#10;v+poqg0zWcigVxupRq2YgVuhtGZbFNdoh6s69dUSwQP8QA/ww5Ctc85Tva4ZNkUBlTpetzEC9RrC&#10;l/cFMldeon2Oq90SSczCDlSGk2ylXQn6EZ1msGjXlQAPVJ1YVn17q7ImvLb9+8K6D88Hdsb5NVNg&#10;OWIwrMYMhev84XCaNQDmVF/Z4F0AdmEmPj6uDw736g+LHn1xTC6cRoCPEGQFMBVYjtIjvbdzDwLc&#10;mwC3JcBNsYB/m6xGmkmAJxLgUt9LwJvPBPfV3wD+484L/HrzBRVXY5kFVDmKOstsLbmt7diS8eNf&#10;SysVwK/ikvAuMYUZOAFvklLwNTOPGThLAfxDTil+oDX+Ib9MAaoFV2uhBWCZ1PFRFjoQ5NdZhbib&#10;lKnqVkKy6swqvxaNCunYoirfSk3Dq5LriPO+QIDrQIcNsWxiKEqoAOZ3qhaB02vVEjqdu0CfEer/&#10;BVgUuXbzNqjZTObnyywtqqua3/xXgJmDq62xuEQDycJqBZPMja5NcKUHmq9hjq5VvwEMqcgyTvw3&#10;gL//1x949vk9QX2Fl5/e4tbje3jK86cE99a9G7idnITyohwU0T4XV+QimvY5ngp8KdgDvjKe6u+I&#10;IB8rbNmxGrsO7cZxq2NYtGwpZsyYiZkzZ2H4sCGwtDqMvXtWwcXFDClp4bhxJxdJiSFIowK/IYxi&#10;i2VOc9W9fKQkBuG77x7g7ce7rHv4+PUBstJD8fJ1BT58vYMPX+7gy4+PUVYah+KSaHzh4+/f38Hr&#10;j0+YUUfxn635B8sMLKMG0gEl/+wWqFOzFuz2rUOsnzW8j++Ch+lmWO1cprbTtdu7AqcOrMd5q904&#10;tXshNswcgckjBqFx8xYEtzHqN5fNvOtj/aJJGNCnh7rQlaGMARPe2lRgA1rs4Q3qI6NWE8LbHFkG&#10;rXFNj2pqUBdO/MDN+eH5EcJ0qmURM2spbW8xj/IcL0J/kB/EQT19ODEvX2R+jKVFll7oBNpp6cn2&#10;062HAP36algqtmYLpDA3W/IDNueH6mTQjArcFBYdu8Np2CA4DB4Eq/79cJLgin2Wcyuqst2gnnCj&#10;g/BZvxTHh1ORZw2BHS2z1cTusBd4Zw+E27zBMBtDQPv0Ygbu9a3nWZt/FbwssdX7u/bEji69sKxx&#10;e3VFhkUEeIGsRuLvLEsMy/0I8KuPCty/AXz3KSGWHmcNvGKdtVlYbmvvk3Hjfz18iZ/KKvGaqvsq&#10;Og4vWK+owq8TkwluBt6nZuIt61NWHr4jwF8IsrbDSnqj5SjWWYaW5PbnvLJvAN+hDb9DJb+Xkk6I&#10;E1HJhqEyJhEVVGGZqfW+rBS54VfQiI2mjgEba7l8juRRUWMKhL58N9q2gVHXrtBv3QZyhX6lulqA&#10;qaK1mhFK5mAdNuKaXmfCK/aYpaZKSoeVWlZYEwaSq+W9ZThKOq5kfrTseUVgRaGN6tRRGVlNwTT8&#10;S0fWd//7G179+Anf/eNnfP3tRzxi5n3x+R3u0Ebfz6TFsLLHpYu+iEmNQnzyVSpvEGJjQxEW6o1g&#10;5uDICy7wO3sMM6dOxPK1K2Bsegjjx47H3LlzMXv2bAwdNADHzPdjx7YlcHA0RUz8JVrxVMTFB/O9&#10;/FFakYasvFhWEpIz4qnqnlT4eIIehSQCnpQchpBLHgihZQ8J98X5IHd4+JyCj68znE8dZ1nC3s4c&#10;Nqx20hrWkTnPTdWWJrUay5RKmY3VHK1aNEaw/SGEnz0Oh51Lcf7kZtgR3qMb5qsr/V+024dYD0u4&#10;H1mHXUumYVj/Huo9DBo0Q71mrWmTm2HL4gno0okw1xd7Lh1kAnBjwtwYwxsS4DqtkGnYCtmGrXGV&#10;6hlQoxEcqgEOqdkEWYbNUFSvPUrEQhPgaObGc/yw9+npEmBdOMtlSXTrIl6vCcrqdkBizVaEtgH8&#10;aJ/9macv6TZQm7on1mqGowTYurZcbqW52snjBAF2HDoQtoMGEt5+sOjXF+ZU3hOE2JznTrT+9j3b&#10;w3PBRLguGA/HaQNhPUWuj0T1ndaXt1lTe+HY6E441q87zLr3xFHptPp/StRXplQeJOC7u/bFsqYd&#10;mYGbYDFdx3wCPIe/yyydhrgue2K9+vANYCnpjRYw/6Bt1tplybpSclsglkwsGVkL8PfllXgbn4i3&#10;Ai/t7mueC8BvCNmHNGbVzGy8zcikuhYR1nKltjL2qx1OEngFYhli+pSrUenXtNtqQQPf525yCiGW&#10;Dq0kZuEk3KQi35QGoyAbtzOy0KVxK4JFABmlZDzWkFbaoAlVtRVVt307GHXqAL22rQltNXjfADYk&#10;6HxuqzbqIgB6MvVRKS8BJoACsOpxFoAJvgx/yoSR/wDM95GJGgpg5mvCrAFe/+8Av/zhI17/9Bkf&#10;f/8BTz6+wosv7/D663vcfHQXD+/dREV2Jkrv3kDpzWKkZMYhNSMW0bTREVfOI+zSOaqvA7zcLDBx&#10;4hgsW70K+w/ux9hRozBlylSMnzgJvfr0gbGJMTp1boWBg3pg6szxWLB0DmztT2Db9rVYt3EFNmxd&#10;g/Wb1+DESTMcP2GKzZvXY9eeLdizbwvfbxecnGyx98Au7DPei/2H9mIPz+0crWFueQzGRw7gCBuN&#10;YxZmaN+li1pBIhlFpjkaNGZOlU6mek3Rvk1LxHjZINrLEhds9iLYwRimGxfA9chmeMuFzQ6vR6D1&#10;Xlhuno0diyajd+f2MKxbj69vgjq0QfWbN8WuZZPQQl3Amdm3epGETOgQBZ7IyqzXhvC2VHWlRlME&#10;yhUF+eGc5IcUXrMZcqhSMhNLJnIUs67pNsJpKuxeQmqsYwgX2uIQ2uN4/WYoI+DptVvjEiH2122N&#10;81SBEIId06AdYvneu/lhOtaqB2vabWNCY962M+yGDKLSDoQlAT4hixr6MtPK1EoBeJB0cFGVezGb&#10;b1sItyXjcGYuVZjgym4cArLL7EG0071h0odWuVsPHOvFooUWcOUodbRHDxjz/7y/aw/s6zkAK1t0&#10;xDQ6hEU1WioFlg3eZUz4ZnCkUuB/E2A8fV3difVMgSlKLGO8v99+TmA1ivtXBZZzsdSyFPHHkkq8&#10;SUilCsv4bxJzbwoBTsHLeJ5TQT8R4PfposKF32Zg/Vl5Xx3lthZiNYxEG/1L2S213c6DZCov865A&#10;fD8lA3eYqW8nZeC+6tyKx4NMAk6L3ZUAy/wBwzr1qb51oCszsxpSfRu3gKHMD2hNiGVaJT8LdaEz&#10;ftYaC017TNdWQx6ro90AXguxxkKrNb+0z2osuPpSLZKB1T5akodr1SXAfJ70UhNmjfpWj/9qAX7+&#10;3Xu8//V7CMj33j3HW8IsKixW+jlhLrh9HcVVFSi/VYakjDikZSUgOi4M0fGhiAr1wCU/Z/h42WLn&#10;7q0wt7KB4xlX7Dp4EAdMTHDQ5Cj28NzB5QzWbliHnbu24MixwzC3PgEnN2ecdLKGlYM1rB35Ohdb&#10;uLk7wPGUDewdrODI+9TRyQZ29lawtDmBE1LW5qrMCPtRcxOYsI4cPwTTE+bo2LWb6m2WDbcNG7eE&#10;LstAAdwEbVu3QKjzUUR7mCMv5Aw8zHfjotNxRLmdILzr4GexE/6WbBh2LsS6maPQifmmRoOGqvNK&#10;1hM3b9Mc2xeMQcOGzLyyKKIaYH2WHuGdx0ycb9QEubrMwYYtEEGbG0wwrWXXSVqvcN6fKxM49Fop&#10;gEtqtadKU0F1GmCPXguY0GK76tbEZWbneAJQqtsKGUYtEVS7I/x1uiFQvzUBboYEZs5IKvvW2rVw&#10;um5DWNCGK4DbdILt0MG00IMVwOYsU+bgo8zBVrTTTgTbccAAnOjaAS5TxyFg00K1iEGuUHhq1kDV&#10;qeW+eBQcp/fHEQJ8rHcfVk9C3FMBbMajgrl3bxyRC57Jdj29BmJNm46YblAbi+u20mxqRzWeXaM5&#10;bodFA68/KdXVDiFp6gXhfUpQn+PPO68JrwAsiqtRYFFlsdkC8L/4OgHvZWw64U3Fe0L2nsopAL+g&#10;lf5I+/yZKvkpI4MAF+DHali1s7HktVLa8WG5T1YpfVd4Hc9lSiXj4U02BPeSMwluFo8svr9k4ltp&#10;abgVm4auDdsyltVBjTrMoBQHHaP6jGitKBIUB7G8dGe1ZGWSbDn7l55oycD60tnZur1aVKMB+C8z&#10;sgifysACsHSO1W7AjC1r47pTYQAAdVxJREFUi/VhaKivAZjvL9vIyliyUR2eK/XVjBN/A1ip7x8/&#10;4M3PX/Hk81t8/uM3PHr/Aref3cMrWumy2xWoeliFqgeVtLixyM5LRgKtdFJyOKLCvBDMDHzRzwl7&#10;du/Axs1bsHbjRqzdvJnAbsDqNWsxdvx4dOveA73Ymg8bPIC5eAqWLF+IVWuWUX1X8TVrWKuxY9dm&#10;bNuxEZu3rMOWrevVceu2Ddi+Y5O6vYm1cftGbKquzXxsC0vu37R1A3bs3o72najAsnMgW0bJKQaN&#10;ZMpjc3Vxsw7tWiP8jBnCXY+iMNID520PwMtyN0HejlMH1+Ds0Y2w3bMMllvmY/nE4ZgydhTadKE9&#10;qi/v1xhtOrbF9oVjUKdeQ6XwNZixa0rV12wUsIxKXUSYCljZtNFhVNYLtZoyq9aBPS1RJMHMo6rK&#10;TCwBuMyINlu/Hk7QMu/Ub4pjOrXhTvsULpvC6zVFKZU6p1YrXDZoggAqdyCzWDjtsyxVDDJqjM01&#10;a8Kdf+sJNgzGhMa8ZTvYEGC7IYOrbXM/HO3NHEv1lSzsrACWIabeON5vEAK2LIPjrP7KOjsTXufZ&#10;BHjRCNhP7Qdj2Y6nd3+Y9WERZGWlBV5RZDYKJr17YH+3ntjXqz/WttWsSFpas7XqxJqj2xQL6Bru&#10;RyUoBdZCK73RYqeVsrL+59Er/Hn3OfOwlGaxg8Araix2WkHP+rH0Bt4R3HeJBJhwvU1Kx6uENCow&#10;lZh29wPBk95oUWABVEqUVqy0KLA2AwvEajZW6U18yS/Hs/Q8ApxBC03VTcnEw7RsBbLslSUW+nlB&#10;Ph4n5aCbACxQUkXFCstFAvTk4t4yskHA9FqIlW5PW828y89PC7AsbhCoazdtpYY1Zc8sBXB1BjYg&#10;hLJgQXK12lpHzbeuo5TbgHZcX/I2GwzVg83zmvXqK/usAZdZWJRZJnV8Zvb9/n9/xzuq8IvvPxLm&#10;P/D48ys8/fgMH378iop713H3+W3cfnwDuYWpKCjJYDaNQfTVQARfOINL5x3g53ZSLaQfN248Jk+a&#10;pGrSxIm8PQ4dO3REY6pY4wYN0KNTJ0wcPxoLFszCyjXLsXLDKmzYtAKbNi7Dli1rCSqB3CxHQll9&#10;3MraQpg3EdaNrM07NmMLlXwHa9eurVT1rdi+cyv27t+JHr37qmsWGTXmP6yBzIPWjAHr1G6IHt06&#10;I8bTmhn4GGJ9bXHV0wLxfjYsW0J9DHE+1nA5shY2O5Zg9dSxGMXGplGrRgRYOi3YAHTtiD1LJqOm&#10;NBB8zxpUYVHiOrRJNRs1wDqqdRG/uDlUzUzm38s69eBr1BAn+CF5Es5ofapz7b8ArNuMANfHcb2G&#10;2El7fFyvLp9XE1dptVONWqCsDp/bqAOuEA7/2k0QSHt1pY50YLWFGyHfwQ/vHD/wY/qiwI1hKlfw&#10;HzoI9sOG4iRB1QJ8VHqjefvM0CFqvfBJwnyMj7ksmgT/LbNgWz2E5CQbvIuFntwbh/oLsANUmfXu&#10;BxPa5qN/AfhIr27Yx4y8v1c/bGjfSw0dLeXfJfZZ9sRaxIZHVg3hxTsFrhZeKYFZqas60lLffYmf&#10;K2XHjgff7LOoseZ1r/BjxQ18oM19T1jfpqTRNmfgZVw6AU7Gu+rbn9Ly8VMRlbZ6IYP0PEtJDhaA&#10;v3Vo5ZSqvbJ+JMTPMwuYd9OpuJotdmSrnQep2Wpc+GZCAt6WFOFJQg56N+tMFaQ1FoBlHrRA26wV&#10;dAmmuuxo69ZqTrRkXcmuMlwpAMuFvw35XZFdUiVyiS3+BjAz7F8BVu8v0U/mXMs5S2z1N4B5XruB&#10;LFuUtcACsPRqS4PA21/++Quh/Ynwfsbbn3/Ei69fmIVf48XnN4T2HrPwHVy/T3hLcpBfnI3Y+AjE&#10;xYchONgDQQEuCAt0goezOfr27YHe/fug74A+6DewH/oPkuqvjkOGD8a4CWMwa/YMLF62EKvXrySQ&#10;hHPnRuzaK1mXAB7YjgPGu5lp91bXPhw6ehCmxw/DzJxlYQIzy6OwsDbDSdsTOGlznGUGG1tzWmwL&#10;uNJ+j580gQosl3ekhabVVb3RVGKdWg0weGB/xAU4Id7HAsn+VrjkZEyILRF2xhRuppvgYrIZziZb&#10;sXXBOGyeNw3DqVxGhLdmU1kM0RRdu3XEzoXTYFSb4DZpqYan1IYBMlBPVd7dgLm1Vkvk0Tqn6jah&#10;3W0ITyqsmY6eGgJK0mtMi83sq99S5d9yVhQt9zF+0Nv5RThBG+qtVxsxhDONGbiwZhtU1GlP5ZYV&#10;R/UQJAsZ+PwEKrN1jRY4UKMh3PjzTHl+iACbUCls+X92GjkE1gMHUmUJMPOvqQwlUX3PEGwngnyS&#10;95nTSttPGQG3pRPhtmoqbKb0hg2V2GX+MFhM7I9DA7pRZXuxmKGpwEeowCa9urNBoJ3uy0ahD+FV&#10;CjwAmzv1UdMoF7Dhkl05Zuq2wHzGgxcJWQpgLbjaEjBFlbVK/M8HYqmZhxW8mhlZkpFlCEk6sX4s&#10;rsAb2ty3VMY3ybKIQex0ulJdGUb6PrsIH5Nz8DWzCD9QWX8Wm0xIRYlldZIscNDaaDmX+wXu1znF&#10;uEf1vkvVfUD1fZSWg0fpuWpsWHLwi4ISPGVOHtquGmA21uK81LznFm2gK7P72IDKGLBu67Yw6tBJ&#10;Y4H5XA3ANdVz9RlzakjHqlhlBZ0osL7Kv/q0yZopmrXVdExZWy4b4unryvASH5PMrYaZaqBGXTYc&#10;hF/tTikKzfeR7WkVwK9+/IhXP3zH+gm3nz/Fiy8fqLqPUXSjVI0H51eUILc4FwWleYi6dglJiREI&#10;CfNFRLA7wkWBz9rgwIHd2HtoLw4QvAMm+6vrAPYa7+H9e7D/yH4Ymxoztx7FSbuTKvOedrWD6zkn&#10;uHo44azHKXh4n4annys8/M7gnI8bzvl5wjvgHMsNPgFn4RvgDh//s/Dy5+3z7vC9cA7+vD/A3xWX&#10;IwKwYMkCZpSaqNlEdqYkwPyHK4CpwH345UsOOYeMC7ZI8zsBj2Mb4We1G/4sk/UzYXtwI+wPb4PV&#10;vrU4uGYpRg8cBL3addRQgLxXz55dsHnOJLaKGoBrE+A6ArAMKbBltqzfCuW1WlNlZT/olsy/jeCq&#10;YwgzWqIgZuFUvSYoEHj1WyiAK/glF7tsoquLrWyRLfhh+RrUR4JOI6TrMU/Xboebhu1wtXZzNQda&#10;rvofxkYh2qADDtRqgyOGzeGo3wpHCc5hWmiTBp1gN2IQnEcOhBUBFYBN+1BtmX9tCPBpKrDTwAGw&#10;pgJbDhkC2wlDYUZYT6+cBvflE2A5oTtOTGTWHTcQxgT4SJ9uzM99VSNwuAdvC8AE17SvBuIDXQXg&#10;gdjSpR9m8neZw9w/iw3XDGb8+XW64FVKXjXA/xkH/r8A1thrzUolWUao7cASgNVUysIy5t0ElXul&#10;0+ptMu00IVa7cMRn4INMo4xPx/dZRfgprwy/iI0WlaUSf+uBJrhy/EDI5b6fi6rwLq+UwOYogOVS&#10;K49lJ0weH/H4lOr8vuwOvhYXYj4bPh1+jgb8rOX7pCuQyrhvcyov1diIVlq/dQcYdezKBl+mVBp9&#10;A9iAUBpSgWvUrq+u8CAL+DUL9LV7X9Ey87splynVrVFPCY7Y8r8BTHil00rW/mo3ttOsVKoG+Cf8&#10;Q/VCv/3le1X337zE+59+xMPXL2mf7+Lp+9couVmBkqoy5JcXIir6MlJToxAe4Y8rkX5UYBf4uNvA&#10;2s4UJ6iOFjYWMD1xFMZHD+DA4T3Yd4hgH9ipzkVNraiWZ9xPwdOLr/M9QyjPwi/wHM4HeSHosj+C&#10;Q30RctkXly8HICL8AiKuXMSVa0G4FnsZV2PDcS0mFDGxobgWfUmNScfSDcTEhaGwOAUmR/cri1GL&#10;eURWEMmMLLG7cl2b8cMGICfKCwl+1ghzOghv820IPnUIPpY7cdZsM7ys9sPReAuOrJsP43ULMWPi&#10;OCqrbA/KLF2fCt6vBxZNGckc1FDNf65Fi16brXIN2us6zCdn68h2sa1QUKcNUmiBgw0awJYtrFzQ&#10;LMywIdL5BS+QXmh+weUK/dLLfEkmcfDD2cEP1Ea/Bi7o1VEXLpOrGuYZNkNl3Y5I4/tdoo0OqdEE&#10;YTWa4aJRM2yqXQ+WtVvBmo2BiRSz59EGHWA7bAQcRlBFCbAZAVYluZelBdieMJ8cPBgO08bAae5Y&#10;mE8ZhHNrZ8N29lCY004fH98bxgN7EdieGgUnrEdon4/QPkv2FYg1CtwL+5iTt3XpjxlUYHVNJNY0&#10;2uglDTvjXUYh/lf1Pr8Anmog1oD8ivdpsrCmN1pTArBkYK0C/++Tl2pHyx/kkijxiYQ3RQOvFDPx&#10;q9gkVW/iUvE1NQ+fUnPxc0EF/mD2FYClF/o9fwe1SyUVWKvGqieaj8tF1R4Q4HtU8UcZuXiSwcwr&#10;AGfm43UxFfvWfbzLzcW6ydMIMGFhQ23IaKau0CAz81q1VRM7DJu3gmH7DmpGloEMLVWPBxvo16Ga&#10;0j7Xo4hID7W8ToCttr8yfKQWMTAnS7+NriHVuk4DNgoEld8FUV7N9ZDkKHZcViQRYIKrdusgvN8A&#10;lnHgd79+xYffv2f2fYfPv/xKcD/gzvOXeP31MypkGOl2JfIryxATH4nUlChciTqPICpasL8zfL3s&#10;ERFN4KJCcCXmKq7EXkFoRBBvB+EyAQyNCMS1uHAkpFxFYno0kqQzLCcR+XlJyClIRV5JJtJ5W+5P&#10;5eM52QnI4rG8KA25PI+KCkYIAQ8P8kboJV+Ehvojgu8ZQBX283ZBoM8ZpKWEwcxsH/OBkdoh8q8A&#10;6xjUwa7V83Er8xIi3c0R7nwU4WeOIcLNDMFOh3D5zFHY7F6BE1uXY8e8CTi8cQHGjhoM3fr8p7Zg&#10;Y8D8PpwATx7RT2VsmRddS3qj2brKpPOmBPwC1beUX94SHlMI8wUd2SJHHyd1DRBVs7maxFFAWyxb&#10;6ZTptCHsbaistbGLdmpvDUOcopUO0amLJCq49GLnU4nLarVDQZNOCKf9DqZ9DqvXAl78Mqw11IWN&#10;UVNY6FKBqepHdZoT4PawHToGNkNHwFwsNPOulJwLwK5UktNDBsNu0ABYDWJWnj4ODrNH48SY3rCd&#10;MQKXdi6H3dwhsJraD4eG9KNt1lhlUVyB+W8A083s604VJsDbqcAzqnejnMeGZ6ZeUyyu15bw5ON/&#10;qpVXC68WYO3MK1FfGVZSY8PV48JSArBArwAuKtUMH1UD/F4BzPzLTPyO979LSMMXwvs1sxDf55Tg&#10;d9rjX0o1s7C0u1SKGktJFlYztIo1AN8nwPeZe7UAiwI/pbV+L5sO3H+ID3n5OLB4hQLYkK5LSjqy&#10;DOUa0S1aw1CAbM3sK4saunSCTscOyipLZ5ZsAi9DmDVFTKjABrTSMt6rQOZRzqXU/QRXr1ZTNdYs&#10;FyyTRkKnWnmlkZAOLplOqS+91gpg6cWuBvjNz1+ovF+hrPRPn/CSwL6jlb77/BmevWcOfvoQxVXl&#10;yC/LR1J6HJIIYWRkICsA/n6n4etphwAfRyQkhCA9M4aqeBl5uSkoL8tBLNUykqAFE74LtLvnz5+F&#10;t/cpnDtrC89zDvCmdfbg0ZP2+cxpazjam7OOw4lHJx5dnU/C3vYYLE4Yw87CGE4WB2DD40nLw7Cz&#10;MYWNlQkcLI/gFMv9lBnWr13Ef1wd1GzcEjIPWiyPTMSQP9zBbDcqEgMJrgmSA6yREeyMWF8bxHhb&#10;IcBmD6x2r8SxLctwYM1c7F87F727dYAe4awhM274AYwe3BsThvRRH2CNxswq0kkmvd0NGqIt//HX&#10;arZFCRW2iJDKel0fwmnK/HuaYMYbNla5OL8GAabtrdCRjqyW8Gbu3U57Zkwr7UrFDmVWTjFsgswa&#10;LdW+0UW04hV1OyCGFlplYLboljXqE+DasCU05gaEl+9jqkMVbsRsPHw4rAYPwYlqgEWBZThJhpVk&#10;hpaU5GHLAVThSSNgM2M4Tk7k+cRBOLVwLK4eXgvbeSNgPKgPDsuFwqm+SoEVvDwSXBPWkb59sadn&#10;H1Y/bO8+ADP5+06jjZ/F7C7HpQ264j1h+tezN8oK//vJawL5RqO+hFbAFcUVUP8KscZG38Of0gvN&#10;1/zz/nN8zS3Ey/gEwptO9c2iZc7Ae+mRrq7XMcl4G0uIU3LwfW6pAldgFdUVy/yG6iz5V6yzbKvz&#10;HYH+mSC/ok1+SHAfMvs+FoAzaaMzs/E8vwQfrt/Fd7ef4llKBlz27FdAyZCkfhPaZsal2m2ouLLS&#10;SBY1tO0A3bbtYdi5M4y6UIX5nVHXBWbjX7NbZ9Ts3AVGBFSu1iCb34lFNhLFpU3WFWsuw1MiNFRq&#10;eT8Z3ZDeax3p5KJtrlGX8IsFr0mQ1fATwZVOMH6nZc60zrMvbxXAL75n7n3zBG+YhasePSG4j2ij&#10;nyCrOE+NA2cVpFNBo5CcSoW9cgFRkedxMZD50/cU3F0tCKINzvB49sxJBFMZQy56wM3FCufO2CgQ&#10;z/Jcbrs5n8DZ08d5bsFzuW2F044WcHE4gdNOtNfVJedOdmZwIKj2rFO2R3Da7jCcbI+q244sedyZ&#10;gLuwfM9YYNO6xQo2AVipr/rHNENzKmZ2QhDyr3pp4L1kj1hvS1row4R3Ly7Y74fb8V0w3rAQmxZM&#10;xL41c9C9Y2vo1q3H92rKRqEBJozqj/GDexDg2mwcqgfx2UjIOHAvfjiZ9TuhuHYbBd41qqcLLdQR&#10;XR11feBE3XpI5Rc7j6pbTOgqdVohj6C78MPbqlMTx/Rbw0OfCqtbVz0vkypeyAxcSGUtq9MB2czX&#10;4Xr1WPUJfC1s1G0IG0JrRohN+H7HdJiD61GRhxJOAioAay20zMgSgK1liiUttORhy/4DmHeHwXrG&#10;MEI8AicmD4HJ6C7wWj4aoXuW0ULTRndlHu5XbaEJ8GGqsIlYatbB3n2wo0cf7OpBgHsMxIwmHTG5&#10;aQdMZU2o3RZLmvbFW9rVfz4nwEqBCfCzt9X2WQO0FmJRYlFfLcAyK0ts9L/4/H/ce4ZPhOul9Aon&#10;ySL+XLW/s6xGes8cLIsaBODPhPeHtDz8XCgbut9R8IraioUWgOWotdPfC8DMym+yi3CP6ivwKogz&#10;s1iZeFtaiR/5u3x/5xXuxabA98gx1c+hQ3j1mtI2E+CaLam6/G7pUiD0O3QhwB0128x2Itjt2hAy&#10;fchVMY26d4Me/4+yOF96mJXqMtuqaw6zEZarP8iOlPI9lTFjGQuWS9fKbEKZAy0AyxVFDJiPawjA&#10;erpqO1m113S1Vdd59v1HvPvjRzz77gMef3qDdz9/j8rHD/Do7Us8fPUUeRXFuPHgDm1uNlIyaXFZ&#10;V6NDcPVqEJXVE4H+p6mk1vDydID7OUd4nLVHMDPt5WBvePLchyrrzfu93B3g4WaHc642OOdmjbOu&#10;rDPWcHezgZurFc64WOKMs6YEeCkXxxMaiAnoKWZsZ3uB1pS3jxJkgZr3C9xWpvA6fRLLly1Q0Bk1&#10;JViEyojqa1i/IVq2b4O0CF8k+NvSMh+k6loixPkI/K33Iu2CE9JZtvtWYvXMUVg8eQQs927Q7HBZ&#10;o6ZadaJbow5mThqGsVQm6dGu0VCTseW6SDqNG2Nm7WYordEJBVTYHFrISL26aifKE1TgyNrNkaTf&#10;CNm010WGbVGo2wIVBm2RTYBP8EPYQBU+YdQOfsy2UYQzR7cxcpl/5QoOhawCAlFOGx2v3xCXmaV3&#10;smHYTICPUe1MqPhHdOvDmI2ASbvOzLbMvwMHKYBlqOgowT3Wtw9OUI0tCK8F4RWIT1KBzccPJcDD&#10;YTF5MI5PIPBj++DoyB7wWjUd7kvmYydV5UifXnw9AeYX8VC3LrTV3XC4R3fs6t4Vm7r2wNbufbG5&#10;W19Mad0BY9t2xoTWXTCuYQssa9sXH3Kr1Djuv5/KTKw3qgTcv2ZgrXWWYSM5164DluGjfxNgue89&#10;be4bWua3hPZDWraavCG31YqkhBS8iknCx8RM/JRdjF+LZNH+HcJb+a0DS6CVo7Yn+ivPf6NKy0XF&#10;78Sn4QHf72F6JuHNoQrn4V1JJX6RYayXX3HragLCrCzRlDZYtyEtdGPCKT3KzL0y/qvbujXB7Qij&#10;dgS4Qyfosgw6dVHrg2VBvmHrtppLrIiCE1odft5qC1pacjmX/aR1xG6LZZbe59oNqbzMxrXr8HtL&#10;W82jjhThFaB1Gcd0ZX0yS1ReSuflL9/h/T9/xaufv+LZ1w/4QJjvvHnMLPwazz68QsmtCtx6+gCF&#10;1/Opwskqq8YlRymIz0tPsLcjfDxtaIMdcc7DmXDaIzzEB9ciLyhgBd6/AuxOgAVaBTDLzc0KrmcJ&#10;rCuLECqIT2kgFhU+RTt9inZaWwKwo52JUuJThNjJmjBbHIUHlXzR4oUKuhqtaHvlH8jWrE7TxmjU&#10;tgV8+Rp/q11wPrQGV89ZqOx7wf4AIpiFAyx34eDqyVg8aQhWzJiEk/u3oWcn2aK2Bmo0bcp/YC0s&#10;mD4cw3t1ZyvJ7CudGHzves3bQrdZM5jW60goOyGfwMllVYJqNMKxGrVgz9Y2xqAJknSbolCvFYqZ&#10;WWUcuKJ2eyTrN4Wxrh426NelmrbBRdrQeP3GKNJtTshZVOv8Gq0IslyqtBVymKEv12mKrTXrY7le&#10;Axzk/QepwPt1a8G8ZxdYTZwM80GjcLxvf6pkLxym1T3Urw+MZT2v6ozqwzxMiPv3xfHevXFs7CBY&#10;Th1M9R2A4xP7wWTMABwdNwyHRveEy8qFODtvHvYT2KPMz4f52sN9e+Mw30+gNh7QF7v7DsCePoOx&#10;u98QrOneB8sJ8vKuAzGFSrK60wACfIcW+CmVVwB++zeIZSaW6qiiOms3fRf1lUkcYqEFcFC9Zc70&#10;uwwBOEUtXviQmo5PhO1NMvMwAf5Ii/shKZMAZ+G7rCL8XlKFf1TeUzOyBFYtwLIOWFsCtnRwfeBj&#10;d2NT1VUQH2Vk4klWHouKXVCOT+VV+P72c5SGRCHt3Gn06tKVDXdjZlWJY3UJVgPosmE3aCHVCvot&#10;qcwt2sCIR93W7WHQsp1SaLl6YW0ZsaBTq0cVb9S0laaatULjZq3VuRFzdAM+1q3PQOixcTCi4Mil&#10;bBu0bYP67dujUYf2aEZr3qJzN7Tq2hvtuvVCh2490al7D3Ts1g06737/AZ+Yf198RyWm+n767Sc8&#10;fPOKWfgDLfRTXL97E9fv3UR2ERU4K5E2+hqiokMREuoLf6qvl4ctAbZVCuzp5Qh3dzuEX/ZH7LVL&#10;3xRY4JVzKY0K2yrVdSW8Zwmu+xlLuBFesdiuLhr1dVWKfIIw01KfEjU2wykHQmtPYO0JsN1R2usj&#10;cLA6BEfLQ7Ti5li8ZA5bNH3UpcVRGVj+iU2aomOX9gg8ZYrztMrRXlaIPGuOK+4n4GG+FZ5mW9U0&#10;yt1LJmDdzDFwOLQVrmY7MKBHR9WRULtpc4JcG7MnjkIv5hzZxL1WixaoxWwsV2Jv2bolLjZg/q3V&#10;lra4FZJrNYd/rYbYV1OuplCX9rkRUghwgV4LlWnLarUnwO0QWqsptunrYStb1TNU1HAqcIZhK5TQ&#10;gss0yiJDqjnfr7hWG/W+lTW6II4qv6pGAyyk1d6r1wSHajaHVb/BcJw+FTaTp8Bi9BhYDhvGGgrz&#10;IYNhTttsMXQoTsqmCrzPStZm8/wks/LJsSNhNX44rMcOhc3owTg5cghrGE6MIMjDBsJt0UK4L1oA&#10;U5nZNZS5mmXB97Dge56U9xo2XPV6nxzK9x4yBFZDRsJy6DjMpMXc2H0oPmRfV1vi4JnkXwJMRdXk&#10;4DcEVOqVyscagDVKLNZZNraTczx/i995fE+ApRdaJm28JWyaqZNZCmApsdMfaaffEORPBPQP5lfp&#10;qNLCKyBrIZb7pATgj/nluC8TOfjaB+m0z7TST7MK8DxPc3lTuRh4YfBl5J/34Wc/CY3bdEKrzj3Q&#10;vnN3gtMd7Xv0RMdefdGudz+06TMAnfsNRHe6n26DhqI7nVCPQUPQg59FL/7/e/N/14f39R08nMeh&#10;6Mv/V99Bw9Bv4Aj0GjAYfXh79KSp6NSrH3rwPXoPHqx5Df/P/UeOxIBRo9Bv1Gj0GTka/XkcMHo0&#10;BrIGjRkDnfe/yQys93j88Q1efv8Zd54/xePXb6i6D1F8sxylt64jvSCb6ptN5Y1DfEo0wqIu4tJl&#10;H/j5n4I34RUF9vayh5e3A8662+OKrFiKvqRA/H8BltICfNqN2Zjwep62ZEbWAHzWhcrMEoBdXcz5&#10;HqLGfK7Tcbg4meL0qWOqnJ2OwcGOAJ88AEeLfTjtbIoNG5eqYSSxtjWbUCUJsVyAe8igvkgKPoME&#10;WuWUIBdcOmVCO22PS86H4WOxA26H12PLnDHYsXAqTu5aDuv9S7BgxniqeS3V21yD1mbMoAFoKxf3&#10;btAIdVqzFe3QATXYOo5mS5lNe5VLiPMI6RW92nCmPTqkp48rRnKVhVbIYk4tYJ6VvaDL63ZEMUH2&#10;N2qAzQRYlhIGEshYsc512qrhpUqDdig1aIMswlvesBMyarbEdd3OyK83AGtqNsFinbrMzvVxtEUX&#10;OI6fANtRI2A/cgShGgK7kcPhyNuOhNWBXwIZVrKVNdkE8eQgwkcVFhttQVt9Qrag7dsPx5mJNQsf&#10;eqke5qN0Gge6dsapyZPgPGkCDtEyS+fVUZkXTTWX2VhS5lRnc6qxWf9eONFvAAEejbkNG9NWD8Hn&#10;vOv4g3CKmopt1irw/z5+i/95KPUK/3yoWQMsAEtpFVjU+d9PX+Nn3n5HCy2L+GUF0ufMbLV4QY6y&#10;GknqbUIS3vLxT4Tux+KbKvvKRnaitNKJpZ3AIUd5TO7/jYB/Zl5+kJiBu7KAQSZySA80AX6WU4gX&#10;ucX4obIKuReDkBfgg22rVqPn4BEYNHosawyGjhuDIeMnYsDYiRg8bhLPJ6vbg8eP52MTMJz3D+H5&#10;oPHjMGTcOAweQ+BGjWGNV+ANHD0SQ/gZDeVnNWT0KAwey/ccy+eOGY8hcuRtec0gPvb3GvntXB6X&#10;5+l8oALLgobnX98T4I+oevaQ5x+UbRblvX6vCplFuWpXjviUOCSlxSLsShDCIgLg40s4BVwvO6ov&#10;1VXqnB2iIv0Rc/WiAvivqqs9nj1NC33mBNX3GJ9jjjNOJ1TelTrlYAZnBwLqqIHUheCeduJzqMbK&#10;PtM2O9gcg6PNYarxIU0utjHje5/EYeMdanK4usg3lVIG3/WZJebOGIv8az4I4c8z3bQAoafNEett&#10;hzhfOgbTLfAx3wbTDfNxbNMSnNixAif3rcJsWky9WjVQq2kLNGvXARNGDkVzvpdcpaEmFbhu+3ao&#10;y1y4l/mnhJDmNqAtZnYNosWyY6aRPbASa7ZAGh/L02+FfB0qMI/Xa7VDun4TdeX9Lbo6OMHf9zIz&#10;chIzbZER7bU+ATZqjxJm30yj5gpgycRlhl2QXLcPlhk1wjKdethIiA+07EJwR8F6yCBYSScVIbUn&#10;xI5SvH2K958aSoXm0WZgf9iwEbIZLOPAkoP7wZIQyrTLk8zMJ/oJzL2Zl/uqMqNdljnQspLJVBYy&#10;EFxZJ3yMFv1o7wEw6cPn8z2P9R9IW90fJr14X/9hmNu4Ndb2HIpPAgrh/F8ZOpIs/ETs81uev1P1&#10;LwKsJmtUZ2HZK0tro0WB5f4fCfOb1Cw1jCQKLMr7kWopx/cpmVTgTDVH+l18Er6k5+Gfaoy3Si3e&#10;1/ZCS4+0KK7cFnjVXOnyu2pBw8MkWbzA4s+QoaTnuUXqGsJfK/n6yptI9/NHhq8njDduQr8hozB8&#10;zAQMGzOWgI5SwA0lvMMmTGRNwFAeh/Ao4A6nYo+aMgUj2QBKjZg4gTURw/n48Al8nDViwliMmjAG&#10;IyeOx8hJfExex8dHSKnna2oYGwH1Gh5H8rExkyZh7KTJGM2fMZrvqWZiSS+0rEZ6++tX3H79GC9+&#10;+IC7Lx+rJYVSuWVFyC8rRGJaAlIyGewJcNAlL2ZewujOHMtyJUBnXKmkrNAgN0RSoUU5BVgpjQo7&#10;wNudmdnjFHyZmX097Xl0YvG2p5Qz/GjDA9gwBFLdgwJPI+SiK66EeiA26gIiQgMQEeKJaxHeSIzx&#10;R2ZyENKTLiE18RLyM6/wvnA0b6GZISOTz43UtXsbYefmZciOPIdzJ3bA48QeJPqdpp0+Sittg2vu&#10;J3H+5C6Yrp/LfLwZbsf3wHzHSuxYPgsNmjVWV11oSqWdNn0Cs0oj6MkWtQS4ZovmaEe4LzdohzIC&#10;KWuBQ42a4jxtsxUz84XajZGl3xA5VNs8wptHBS6RYaE67ajSdXGYWX2XkT5cmWlj9ZoinSpdzOfI&#10;lQsr9KnA9dsjg9Y7X2Zv6bZAiVEXWBLw8Xq1sIKKvZUQ727UHtZDh6vOKUuxtgTYlvDa07o5KYgH&#10;ql057AmaPR+zpgJbCrAE2X74UDhRtZ1HjcRptuhOVGyZR62Um0d7Wj87KrgsjDhOgGVutRqe6jeI&#10;KjyEGbsvDvbuhkO0fYd7D8YR1uH+Q7CoQw+sGjIGH2VSBcFUHVcyBkzr/G+qrwbg91Ri6dD6z4QO&#10;rY2Wktui3ALw67QsvKoGWNb/CsAK4rQ8ApyD13FU4th4vKOS/sKf+VuZ5soMAq0ctWPAcvt7qvCr&#10;lBx8lSmXvO9ZRj7ts2ZRg6jwcyrvy7wS/HT7IX69cx8pPj7IDvSD/QFjjBo3BROnzMT4yTMxbuJM&#10;jJ08A2OmTMdogjpmymSMmkpgp07FcN4eRmgnzp6FKXPnYMLM6awZ6jh22hQ+n/CpmoJRkzXnY/ha&#10;eWzstKnfSu4fN30axvN142fwPaazpk3DxKmsKVMxmedTZ8yAzqc/f8bLHz/h7U9f8OaHT3j84SWz&#10;8BfcE4Af30PFnQrVA52Rm0KAY9VSQpktJXn39BkLXAw6S8scgKir53E1OhDx8QQqJQJpaZFISghD&#10;UlIY4uNCEBcdhITYYMTHBCE5IRQpiWFIjufj8hyeJ/C+RB7TksOQlRqOtMRQpCeGID0lHMmJl5HI&#10;942X94gJ4GMByEwJYl1CXmYYivMjUZQbgbLCFIziF1C2ApVLW9Ro1hJ1mzWBg9kuxPjZIvmyG492&#10;uHruJC46HkaYqznifW1x7dwJ+FofwBnTXXA6sg3blk7DvtWz0a9vN+jUqoPmbdtiLG1TTbVdbXPI&#10;1dd16tTClgZNcL1uOypnCwTVbgJXo3owp+12MqiNLMPmhLYJi9bYiArMKjBojgxm4NMGTbHBoA5M&#10;aLGDajD78vV5zL7SeVWq1xzXjdqhvHZ7pcj5Bk1wk9BH1uiImboNME23Dpbq1MBanZrYWacZ1ZSQ&#10;EVRLAnqC2UkgtiGAdpJ7CesJKqcNjxb9+9EC91LLAS0Iop2CdAhsCb4NS2CVEojlKPeJOssQlJS8&#10;Xo5mfQdSgQlsn4EwJrzGVN5DvXjevR+BHoAlnXtj1ehJ6mr8ajy32kL/+8k74Ml7/Jvw/vvhOwW0&#10;3C/DSZqOLdkvSxYyyEJ+ZmMBuPIe3stqI1rkN8nMwAT4vcCblUOIc6nC2XgZk6yGkl7HJ+N7Gbqq&#10;JHy0yH+FV9RXbouVfi/TKQnw93lleJ1drGZeyXRKgVhZ6OxCPM+hEheUItnDF3m00a4mppg0dSZm&#10;zV2M6XMXYcqchZg2bwGmzp1HSOdi6ry5CtbJrEksgXfiLD5/8SJVMxYuwPQF8zXPY2mfL8e/1uQ5&#10;szGZr506h4/xfeU1MxYswIz58zGTNWPePEydNQvTWDP5+Iw5czXrgR99foNX0mn16imef3iNu88f&#10;4vr9W2r2VW5pNnILktVCfplFFXnlAoKCRH2ppj6OyC9IQFZ2NLJzYtR5Tm4sMrKuqaPcl5Im1xEO&#10;UTOlcqiSuVlRyMu+hgJWEV+XmR6JREKbTGilUpJCkZpwiZCGEFACnRqBmLhLiIu5iOgof6TEB1J1&#10;LyqA05MuIOaKJxKifRTUFcXJsDA7SoB11EW9DQhc4zbN4WlzABHnzJGfeAHZEedw0X6/GvuNdDNj&#10;Fqbldz8Op8ObsHXxFOxeNRvr5k/A/o3zsWnVAjRq3Rr1mzRBn169Uas5M7VsEF+vKeY1aIyMBpJ5&#10;68NSxwCb9HSxR1cXlrp6uEK4inSaqdxbpNMAWawEXbkOUm0cNWiAbbxtotcM53Ta4KpOU2QS0mLC&#10;rqn6KNNpSCVuhhyqbCIVPcmwHlYQ2u68PUm/LmbWro+5TVpiZ9c+sB4+EscJ8DGqrOnAfjDt11vZ&#10;3+Nig1kCsRXzrhxljFjglXnSsluHJeskLbJsuyOXXJFJHg5sABxlWSLPBXxrvocN7bYtz+0H0YYP&#10;HAKrAcOp5qNgOXAkzPsPpeUeSoUeApO+g7Cgcy9snjCDGZNqSEv8DwKpepWffSDAHzUAP9AC/FJj&#10;lwmsHLUqLJM9fiHQcnXCj4TrHRVWTaNk9pV6T4DfKgstvdBU5MQcvKFKywSNf914yiysmQetBVcL&#10;ssrEvF8W/P9EtZatdQRgWUZ4KyFdwSv59wnve064U875ozA4DOetrDFj9jzMX7QC85ctx7zlSzF/&#10;xTIsWLmC58swZ+kSzF22FPNYcpTSwrt03Vo+d7l6jjxXai5fP5u3Zy1ZrJ4zc9FC9fhs3taey2vm&#10;8WfMW8qfxVqwjK9bvBizFyzE/MVLsIi/hxx1RHU1u3B8wOPXz/Dy4xu1mF+sswBcfL0IBSU5yMpL&#10;UePAV68GIzTYG2ddLHAlwgdVt/JQWJSEktIUVFxPU8fCokQUFCYQ6Hjk5cchJ0/gjkNebgxyVcUi&#10;l3DnsbIJcUbWVSQnhyOWSh0bG4S4OCp1XBBVl4pLmOOovsm0yglx/rh6xReR4b782Zpj+GVvhIV6&#10;8eiFiDA/BAb6YsS4UWjWsR2ade2MWbMmItjNEpFeFihLOY8bacHwsdqDQMdDhPoEgl1M4X58O8x3&#10;LscWAiy1ccFEbFg6HeuXzcEcsS6jx2Ma7c7Q0SPQjSq3d+g4hHcZBvO6zbGheVvsbtUJVk07wbNp&#10;d4Q37o6kul0QU6cTrlE5Q3m/M239iU5dYMzcaD5oOHyGT0LouNnwGTEZgUMnIbbfBGT0HoesfhOR&#10;2Xs88npPQOLwibDmzzs5egJz7hRsnTCVjcsamO3aA6vDR+BkfhynDh3Bzp6iqj2puiNgM3wMlXg4&#10;jg8YSlgHwYmvd2Y5DGM+Hkp4hwyE6YC+ONyvlxoWMuZrjXv3wAFZHtizI6s9dvfsju3demJ71+7Y&#10;2qUb1nfohNVt22F5245Y3LoDFrTpjDmtO2M2z6e3aIspTdpjatOOmNC0A9aMmY4phHv16In4SkBk&#10;HFgssqYTS3qhBVxNBv6fh5qeaMm9sgpJa59lSEnZar725+t38Y7KKNvovE/NUB1YX7Ny8TUnjwqc&#10;QwXOUfOi39JGfyGEvxbeUB1Ysm3Od2KTSzSdWlJKiVlv0/J5Py02wX6VXYSnVNv7zME3E9K+Afyh&#10;9AY+lVYi3ccfZRFXEOV2FosXLcGSlWuwaOVKBZcCjDAKxAtXrcSi1avUcQEfX7BqlXpcQJb7V2/Z&#10;jGVr12LFunVYvnYdlq5egyV8zpLVq7F0zWos4+0VvH/FuvVYyeesXC/Fc9YKvm45n7NKHpPnrOH7&#10;sJbzNUtXroLOd3/+gvc/fsHHn7/Dy8/v8O7Hz3hAkMVCV9y7ibKqchSWFkB247hKyxt00UN1TJ08&#10;sh0hzLplFekaSAlmZmYUMgljekaUqhSqZ1Iy7S9VVfbAunrtvLLbYeE+uBTqiZDLnrgU4oHgS+d4&#10;9MLlUD9cZnYO5f0hoXxOSADPffi4O7y9HZm3bZi1bZm17eDKcnGxUWVrexw2NmY8muHYicM4cPQA&#10;duzehu27t8PWbB8cTHYghCob6noQ5x33w4sABzgcgo/tftgbr4Or2TYc3rQQO1bMwqZFk7F+/ngs&#10;nDoSm1bOx9bVi2FxeD9cnCz5c61x9twpBJ92xCVHawSeccQVr7PM1J5I8fVAjpc74p0dkeBxFvnM&#10;6wVhtGARF1GQGIPSzHgUMiIUMjLkJ4WjJDkS6RF+SIsMQlZYMDIvMhoE+CA1wBvx3mcRe/Y0os65&#10;ItLjHGK8fRDn649wTy/4nz0L79On4eXoBFfLkzhnchjGs6dhZsdOmNCmA0axsRjGbD6CxxHM70Ob&#10;t8bQVu0wol1HjGjfCcMI5Miu3TCyW2+M6NIHo3r0xahefTCy90CM6T8K4wcPxwTm30nDR2DKyFGY&#10;Nm48pk+chLnTZmPBzIVYPG8pVixbg9XL12D9yg3YsFpTW1avx8EDh7Bv3yFY7TbGZ1poAVebZ7+N&#10;A1fnYAH4Xw/EQmvWCGs6sqRHWrPN7D/5mu+ppK/iU/A8NoEZOB1faJ+/Zubg++xcfM5gBk7OwcvY&#10;RLymQn9OZAYmwL+V38LPVP8fCwktIZXeZ60aC8QyM+tNSq5adviGoD8htLKYX7aZfZKVrzLwz3ce&#10;4VVuAT+Ds/xc/RDuchprCJvAtYJQLduwDssImbaWb+B9PIraLpOqvm/lpo3qXI7rt27FakK4ZsNG&#10;VavXb1C3BcxVfN81vL124yasrX5clTynuuR5cpT75XnrNm1Wt3U+fn6BD5+e49nbZwrcu0/v4w7V&#10;t/hGGXLKCpCanYHYpEQEh1xA4AVveHs6w1kmVNgfpSpeVlvDykZ1V5ltI6PO4zKVMSTMG8EE7/zF&#10;c/ANcNOUvyt8/M7Ay5dfPh8XePudhl+AK/zPu/F57rhIVb8gc6ZZF4O9+PP8eQxAQKAHn+9My34K&#10;vj5uCAhwVxNI/P3dEMjj+Qse8GNdDPJmecLd6wzsThHu0/ZwPesEdwdzRDP3Xj5nhrMntuKarw0i&#10;PU/Cz+4AzlnsxNGti3D6+C6Y7ViBYztXwYTHPevnYfMywiwKPGEoDm5egYK0MNypTMDd0mSU0Ilk&#10;xYWhNCMepdlJKEqLQ0YMY4CsnuLvF014s+LDkRgViEu+brjo4YZrF32QHHEBqVcuIj7UH9mxIbiZ&#10;m4CXt7LwuCIJj26m4vHdDDy+k4Zb5bEoSAlBbvRF5Fw9j8wwxgR/D8R4eSPcxxOhvvy7z52Fl+sZ&#10;hF66hFN29ji4dzeM9+/GkUMHYHbsCKOEOews7eBo74hTp07hjMsZuJ05C3dXd3i4SSPsBa9zvvA8&#10;58k6h3Pn3Fn8vDw9EcCG4jx/ViAbjkBfb5z39eTRBxf9AhDs44dL3r4I8vbDBW9/XPDic9lgBbjz&#10;M3ZzhauLC87a2jNDlhFSzfLBvw4jSRb+9+MPhFiGkmRKpXa3So2F1gD/QgH8XZFspyOrjuLVIobP&#10;aZotdH7IltVHWeryom9pfV9GJ+JDfJqyxbKhnSxoEFgl8wq8osCSiwVmmQ8tGfj3G/fxrqBc5V4Z&#10;QnqQppmJ9YYNz79ff8KD5CxEOToi3v0sQh2csJ0Abtq+Axt37MA6qe3bsHbb1m+1YecObN6zG5t2&#10;78LGXTvVbSl5bAUB3rh9OzbyPTZu3YbNfJ8tO/icLVuxfvMWdRQotaAK0HKuBXX95s3qKCX3aV8j&#10;R52nzx9B6s7ju7jx6A4q71Si6s51FFeWIresEBm5uUhmyxefKPY5FJcIiuspCxw9ugP2DiZwOGWG&#10;M1RGd097uHnYESB7nPW0Y1Ehqtf6uvL8nA/B9SPEsq73/Dm1hDDwEqEL8UVwWABCIgJxOfICQlmX&#10;5DzqIsKvBqmKIixxiRFITAinpSYYSRFIYx5Pz4hGfFIkYhIjabvDEXONdvvaZVwLD8HVsECe0+57&#10;O8PHZifcLbbA7uBaWO9fpRTY3/4gHIzXwOrAOtgd2Qrbw5qyPLgRdmY7sXHJNKyYOR4bF8/EnHHD&#10;aKun4oLLCfg5muO8izUuUIXPuzjBz8GWZQN/J3tcOHOKSu+Ki6fZ2Jyyhy+f4+1gTaU0g6etFdxO&#10;noC3nTV87Gx4tIC3/Qk+3x5X/U8j3NcBaVHeBP88SrLCcP9mGp48ysOLh/xy3UzG45vZuF2cjsLk&#10;q0iJCEI8G4LU5AjERV9GfGwkkhKjERMdgeir4YwSwQgJ9mP5IOQijxf8EHzeDxfPByDIj/D5EEZv&#10;/u8J3wW6hgts9AI92Sh4eCDQy5NgeqnjecIcyMfPe5yGv9tpBLDB8DvDhvfMGficZmPM8qY6eTs5&#10;weOUM9wdT+GUjQ3cbG3xIq+4Ov/+ZzGDBmBm4MefCe9bpcCaBf2aXmgpsc+i2FoFls3s3sUl4AMB&#10;/pSaiS8Z2QQ4l2qco+qDXB84Nh3fyXzovDL8s+qh2k5Hep3FQovyyrl2cofsDS3by/5ceRfvCfBL&#10;WmYZQpI9op8y+76lff6FDU5VdCqi7OyQePYMIpycsWPbdqzfQvh27foGqRbU9Tu2fzsK2HKUkse1&#10;z926azd27z+gwBWAtSVAS2mh1ECuAX0Tf6b2cTmX0r5ee1vn2Q8/4tkPP+H1jz+ohQxvvvuC5+/f&#10;4uHLp6h6cBtlNyqQmZdNgKNpZQPg6myLI/u2Y8fWVWzdj8Hdm1/WICpgmD+CI6k4kRcRGhWCsKsh&#10;CIkKUhXK3Hw5+hLCYng/v3ARMRG4EncF0YnXEJN8DbGp1zRLDROvEMgrVPwrSM6gJc9NRHZeEvIK&#10;UlBWkoEinicR4AuB7nC2M8O+ratxcMsqnLE4BG9HC5w/bQtPR4Jid5JHa/g62+GU6X54WG5DVoQr&#10;UkP5pbPajTNmW+Ftsw+nTTfhjPkumG5fiaPbV8DaeDPM967HFqrvthVzsXb+FKyYMQ6zRg3AwvHD&#10;4HJ0D3wI3UU3B+Zq/t0OVgTUBl72trzfFgGnHFV5WlvB15FAu1KNrE4S3GPwsD4Ou0P82SeOIJj2&#10;+JL7aVxhg5Ye6Yc85v4UZvnLHvbwsjaB58kjuOLrjMteDghlw5h55TzKMiJxMz+WEKfgTkU27t/I&#10;wt3KFBRlXEFihD8Cae1PW5/A4e1b4WJjhchLbAwDGT9oy4P9fTTg+vEz4jHYj7cVxHL0VnXJj+Xv&#10;xXNPqitdkIDswfL0QADV2c/NjRCfVUdfguzp7IJzhNaTiutBhXenpT9DJ+BkZQt3awc8pxXVDCNp&#10;lxLKcJLUG6ov8+/DVwRWo7xa9VUKTPv8j2oFluscvaYCv41PwPukDHykSop1/kqr+zUjX3VgvY9P&#10;xeurccpCiwL/xtwsEzUEYm1vtNZGiyIL0JKFpXH4Qpv9OrdEqe9tZuhn/J0/yUywx69RdDkK1/i3&#10;pbCRi3Y9i8P79lFFCWm1skoJnFv27sHWfXuV+mpUeYsqORdw5XFVBH/n3n0KYi2I2wj11p1sEHhb&#10;C6XAqoVbe1tK4Naq8YYtGtildJ5//QqpZ1++4MH7j7j74hXK795HfnkJsgpymH2TEBV7BWGRIbgc&#10;JuO/gQiLCMW1+CtIyUpAVkkm0grTVGUUpSOtIBOpBD41Px3JeYlIyIpHPCuOGTAuMw6x6YmsFN6X&#10;hmgeE1JikJJMYJM1K52yM2JRkpuMfD43gyAnEv4IWmR3u+OwOLANW5bPxfJZE7Bw0ggsnjIaO1fN&#10;JxymCPNxRZCHM+s0At1d4OPigFOWtPoE+MKpg4jyPo6EC444sXMhTuxagsMbZuGsXFbl2A4c3roc&#10;JtuWw+rgJqruOEwbMQCbl84mxPOwbOoYzCHASyYNg8WedYi94IqoAGeEezsg5Jw1In1dCJozPGxM&#10;acUPEuTjVGMLAm6LeDZsQWdskR/ji6IUxgFaeidrSwQFeMHumAkV3EoztMXfK+uaLwqTQpES7oeM&#10;K4FIDT+PwrhI3MtPw6OSLNwuSEJVQRzfJ4w2/RSczQ/AZMsanNizHVuXLMLUoQNZ/TG6ezecPGCM&#10;uIhIhAVexGWqbmgAVTggABd9fDXKS1t8iSCHBPjT4vsRWoLtS2h9zlKJWczdwfzihhBweVxeF+jp&#10;DX93D/iedYMPAVaKK+A6nYKbg6OC9zQV67SNA86ddMBr6YWWmViEF9UAa7OwHNVQUfU0Su1RZmH9&#10;zuMfBFjWAquhnpjEaoCzCHA+AS7EFxkKSi/Ax6RsfIhLxida7O8IoDz/D9nVg/BqO7AEXjmXowAs&#10;9/0gnVoE+yuPb/JK8YSNwi2+/iWh/o6/w9fKO8jg/y6Uf9O1065I8PDC8SOHsZbKuJb2WdR1DSFd&#10;s3WLglRrnbW1kbBu/HZOlZbn7CSwhHW/8SEcPGKCXfv2fwNazgVmKa011gL61/qrEmvB1rn97DHu&#10;PH+CG4/vo+LBHVTcl97nKpTcvI6SqnKU3ChByfViFJcXorAkD7nF2cguzkJGQRqyijKQV56D/Ot5&#10;qvIqcpFbweeU5yGznPm5tIBgZyGNX8I0wpyeG48sHkuv5+L23UJU3cxCKVWlMC0c2clhSEkIRWwI&#10;c7a9GdVwO47tWI/dqxdi7bypWEloV86cgIMbVuHQxrU4uGk1TuzeCOsD2wnpAbhZm8HLiarr4oiz&#10;9jbwsLfkl/wQti+fAecj67Bn5QysmDoK6+eOhdXe1bDetxYOhzbCzXI/HI/twvHd0sO7GvvXL8Su&#10;lXOwYcEUdS1g+bnSWMwdO0ANM107f5oZ1gVpkc4ojPdE7EVHXAtwQkEClTTeg/k4CIUZwfybLrMi&#10;kJ4QhrBLHnBxtsD+A4exfu1mrFq2HEN7D4AZG4TK7EsoTQ3Co/IUPKrIwNPKXHx6dEMdy7Ou0lqf&#10;oYofg5XxThzashqr5kzGrDGDMXHwAEwdPgIrZs/B/MlTMHXEcEwePhQzxoykarorcC9RcYMku/oI&#10;nD60wl7wZ3b29zhDVT3HHM28S9scQGDPs0Rp/Zn5AvgcP1pHPzc2hKK2tMm+VF/vM66qfFxd1X0e&#10;zs5KhbUAuzk44LT9KZyzOYU3BPhPNZXyhQJY7c4hCixHWlQZOpJeaO1EDlFrmTr5Q9V9/PPpW/zO&#10;+z7nlqpOqpdx8cy76fiYmoNP6VTfrCK1hc6nZN5O4v0JyfiSkokfqaYyF1qGidTOG7TO2hL7LBBL&#10;Npb6RSw1gX9L1X3CHHw7OQVP8grxnq//kc4g059RzsYWYfYOhPgM7EyPMQNTOam2WsXVKrCU3NYe&#10;N+6msvI52w/s4317+Tw+toePEeS1VM9NPG7n/dt371GlgXeXqq1U9s0qL2uUWAOrxlYLxJu2aSDW&#10;qrTO3WcPICXXRLr15B5uEeQbD2+j4h4hviXXKyolcAS4ogiFZQUEOAM5RamanTQKU5FbmoX8ygJN&#10;Xc9HnoBcmYfCqnwU8FhRlY1bNzNx83oarpckoYLAltAOpl7xRyJtY1SAI85Z7YTZjmUw37mGttQU&#10;25ZNw5pZ47BjyRwcWLcMe9cswa5Vi7B37TKYEdpDW1Zg/8YVOLpxFSx2rqaNNYGfy3F4Oh2FN0Hx&#10;OnUSkf6OSA47Qwu9EcbrZ2PH0sk4vHEhju9YCZPNS7F/7Tx1Lj3UDqY7qVobYXlgA07uW0e41/Hn&#10;zcf8iQRk1kRs5/mqWWMwZVAnzBvdD+Zb5yLQ+QDCvawRH+5Ou+oMX08btTLL19sFDrbm2LdvFxYt&#10;XYxJE6di3KipmDlhKlbNnQdXOomirCj+DxLwgI3fvbJ0VOTEE9ZolGdHI/WyHxyNd2DHsrlYNm0c&#10;plBVpw4biJmjhmHuuJFYOnMq5k4ajxnjxmK69BDzOGXUSEwcPgxjBg/COWcHxIlbIsCXz9NGiwKf&#10;F+vsR6AJNdU32MedSiz5V2OjpS5IpxVVNlBysbcHgXYj2My7VFyvM2687akglvJj+dBKe7vKY65U&#10;YxcqsRPLEacdqMx2zniVX4Z/E9BvO3EIuLLAnxD/qxrgf1XDK+r7hxwJ+6/SCy1LCXn+jpC+oMI+&#10;p8LKvtAfU7LVDKyv2cX4kfUdVVjtFZ2Uig8pGczGhfiz4g7+vPFADSeJhRZYxUZrLbTc1uZiuY6S&#10;7I31gA3DvbQk3M/Iwu8vPuJ/P3yPvMBghNrbI5IN1DU2Vs7HzDSQ0UrvYG0lkJv27PobuFLb9u9V&#10;twXgrfI81rb9ciTIfL6o8dodhJOKLAq8Y89eddzF5+3m8/YeFEWW+zT3a4571eOi1Frl1sKvc0vA&#10;Zd0kvFWP76Lq0V01iaPibhWVmCosCxpkKIkQy55YOSXZVF7a5fwUZNE2F5bwC1iRhYqbOSi7mY2y&#10;6zkoFsWNp9W7xDzlaQdPu8PMqcZwNjsIe5M92LduCbYsnoWdyxcokMy2L8Gpo5uYS/fA9tAmqs1W&#10;HN+1BuesD+GiqzlCPSwQ4ExInUx4PIJIv5NIv+KJaEIa4m6G1EhXZFw7h/xE2tDkC0iP8kbmVXcW&#10;7a73CZhunA6zbfOwbtYgbJw3GpvmT8SWhZPYSIzC0ilDsXf1HAWzMQFfPXMk1s4YhbWzxyrVnTKw&#10;G8EZio0Lp2D1jJHYvGg68/JK2B87CLN9u7Fvz34sWrYG02cvwvQ5SzFqxHhMGjMZy+fOhunuzVQ5&#10;B1wvTMLzu6V4/fAGnt3KY54NQ2KoFzxtLWCxbyfsj+xDPnNwacoF/i9WY8uCWZg6qC+t+wgsnDwe&#10;i6dPwpJpk9igjMW8Sczk40criOdNnoR5UyZj8siRmDZmDJwsTyI+gop/wZfQ+uFyYADPNRUedAHh&#10;wRdwOeg8Qi/QUvNxZaElG4tKKwvtgUCCHSBA83ag7zlNp5YMX52jfXZ3h89Zd9pod3gS4HNipanG&#10;506fxlmqsdQZRxd4OpzB8xxNJ5amA0vU9xX+R4600Api1u+EVZRXINb0Pr9U+VdAF6DlqvvPoxPw&#10;Uu2JlaYW838gxF8yC/FdVjFVuFjt0CGXHf1Ihf4+NRd/EMx/VD1UKiwQixJrO7Mk+8q1kX7ML8dP&#10;1SALwGp3ypR0ZuAi/CLZmw1LVmAQwhwdEUV4BWD3kyexjdDuPHAAOwmZ1A6WVoEVoLs1lllAlts7&#10;Dh7EniNHWIexj7XH2Bg79+9X6ruZVlzg3XtwP/YclKuNsHjcq873sA6wjL9Bu+fAQT52EPv4HvsP&#10;8f1oxfceNP5vgKUnWgtw2e1KFN0oRxEBLi6nAhdkIzcnGdnMtLJvVSFt9HXavoe38/H0bi7tcCTi&#10;wvxwYscGLBs7BNvnTsHa6eOxbfEcqtpG2OxfizPme+DreAzB7haICz6FtIgzzHunkBdL+5nsh9wY&#10;b+ZKG+ZCGzwoDsOj0iu4kR2MnGh33M4Lxd2CMBQl+iA9wgXFSb60rT4oTDmvAE4Md8EVfxvaXILt&#10;cRyhXubwt9oGH+OlOLZxJpZP7otlUwZh5fSR2LRgAlYR1jUzRylol04azJw7iHl4KSL8XWBDNV43&#10;exTmDO2BzQumw3jnVuxny7lt02YsX7oKC2bNw6zJUzF57FgsnjcXxsyivu5OtMxRuF9Zgs+v7uD7&#10;d7fx4nYuCpKoiF5OcGEDtnftYqyZNwWLJ43GrOFDsGgCVX7aaFjuXgfbA+uxbPo4rF84F3PHj+L5&#10;JKycOwOLqbqLpk4izBOwdNY0zCXU8yaPw6JpEzFj7BisnDcPFwlZXMQVRFwM1AAcKAD7f6vQiwEI&#10;uUQ1Dj6PS9IrHSCdVj5UZm8C7IUgP08E+5/DRX/mXSp1AO/z8XKDvyfzMHNwABVYyo+WW8qfSh3g&#10;w1xM4H1ov71ovb1ovc+dIeROZ/GSCvyvB2KTX+LfVFzpwBILLQD/z/M3+MeTl/j57mO14EHbiaXt&#10;ff7XM8LN+z8T1BfMwJpdKeWqDJnVHVkF6jGx0u+T0/EqJg6vrybgu/gs/EootQqsBViUWLKvKPHv&#10;BFx2r5R9pEWNX2cX4S4BFohf5JfgYRa/y/zdUwPY4DEaXKV9jqHL8CPMew8fhvHRozhoaop9R5lj&#10;DxFI44NKYbX5d7NSZg3U2w/sx+7DhzQAHz6CQyZHYcw6wHMBcvf+gzh09JDaAPKgyQEcMj2ojgdN&#10;9mP/YWNCelhBqoHX+Nv5X4H+b4Af3kHlg9tqJVL5nRsouyt7Qucj7dplFKRcRU56FKpKk1GQEYvi&#10;rCSey/hlNp7dycKjGykoz4vG1fOnaG+XstbgjBmBpQLHBzoggVDGXrBFadpF3MzxR17cGRQmeuNW&#10;/iVmwWCUEMTrzJAlKf683wsVaX6oSD9PsP1Rxax4tyAcBfFeBNgX1zMuojwtkKoVgJwYT4T7WSDw&#10;7BHEBDlR1VZi/+qp8LPdiwsWm+CyeTKs1k/CyQ2TsW3WUDYqIzF/7ECspkV1PLRN5eK9q2cj3MMO&#10;r25l48PTQpRnROGqvyu8bE2p8o647HeOlpRgBPjiWkgwroUx5+ak4PGdMry4X4HntwpwtygBRWlX&#10;EXM5AIFn7GC5dytt+0oq/nTMHtEf0wf3wjzm1wUTh2HxxNE8H8kGZRwbkEmYO3oY5owYgqVTJzDz&#10;z8TqOdPVcdmMyVgiIM+eRrDnqPPFfM7q+bOxkKo8b8pEhPp70zaHIYRKqwH3PwDLURT3Eo+XLvgj&#10;hCALwHJbeqiV0vp4atRXAUubTGh9aKHPnXXGeS931TN9kSotvdgXeAyUPE14BWA/KrQA7M38LOUh&#10;OdnlDN4WV+Cfj1/if6mmaoP3avv8T4GYFvn3B8/UogFRYJnAIRCrISc+70++7tfbj/CRFvlFtAbg&#10;NwRYLuj9OT1PAaxycE6J2lb2bVwKPsan4js+59ei62qM9/dqeLUAKztNgH8qvI4f+DoBWFYlvWfO&#10;fpqhmU75kgB/d+sBfmWDkyYAE9pr/HtiGRlCCfKhY8dgfNwMB82OqRKIBU5RYk3mpboqZSacBHsv&#10;1XIPId9bDbCAKyUQHzpqWn37EEzMTAmtsQL3wJEDqvYd0kCr7eTSQqwFWEqs9P8J8I1qgJUKMwuX&#10;0T5H0XoFubvhsrcbbualoJR57SGz7bN7OXj5MAevHuerknHLt6/L8P7Vdd4uweOb6Yi97IqseF+U&#10;EdJiQldBGMvSfHDFzxqJYWdxPTsE5ZnBqMi6xGOQOi9Lu4DS5ACUpQYQUn9UEtjCeG9kRbkh84or&#10;SpL8qMBU7OhzSAi2QzQbh8QwZ1wJsKHFXYArXidREuOnFisE2xvD5eAaXLI/iKJIb6p6Kq7nRuNe&#10;UTzePijGI9r/F/cK8elFJd4+LMGjikzcq8hhw1TOnJqL4sQrKIi7jOyrF5HOSggLQEFyFOsK4plZ&#10;rwSeQ8hZBzgc3I5N86ZjJaESdZ01YigbCqr4qOE8DsPC8UOo8sOV4i4nuEtoiZdPoapSUaXWzZ6O&#10;LUvmY+PieQrepVTY5QRYagPhnUXI544n9Lx/0dSJmDJyGDauWIIYNiahMt4bTLscFIAIVjgr7OJ5&#10;2ubzCOP9wYQ6WKDlMeQiwebjqvh4CD/bS+elZ9oDQf600lTn81TkAFYony/3X2B2DmSOVuBSff0J&#10;7l/h9WJW9mR5nDkNTxdnvKAdFVD/Sev8DwIp9S9a6H9I/n1CBebx1/tPFKiy6EEz/stczOf99uAp&#10;fqy6j7cpuQpg2dROLLQA/OkvAH/HHPxV9r2KTce7mCR8n5yC30pv4HdaaC3AosJ/7ZX+sYAWmtDK&#10;ZA95/ItMFslk40sLLpM6vlTx+fz90gIuIoK5XgCOYdaPOnsOh48RNAJ8yPw4DhDgA7x9gPAJyHuP&#10;Ekbe3mtyhOea64IJqEqxWXI8JOdHTBS8R44d/wbxEdPjvE2wTQ/weYf4WlFlE97Pn8XnyPvI68Q6&#10;axuBw6ZsRHjfN4ClA0tWH1VVA1xJGy0KXMIcXHazAqU3K3H1UjBsjffDkmHc2+4YLvvYI+3qeSRH&#10;+CPlSgBuM+vdKU5EWX4MHt7LxUMq831C/uBmFu5cT0FlcSxKsiNRkBpC2xtCJY5EaXokyrMicLMg&#10;BtdzolCZF4lbxVG4Vx6Pu6x7ZazSBNwti8Wz28l4VJVIixqPF3dS8fouc8vNJLx7kEkQc/H6fg5e&#10;PyjE+8fleHWvGI+rcnGnNIOVhbLceOSmUMFlGmNKFEroJLJjL+BqoBsueTrB2/E4POxN4WlzDK7m&#10;R+Biuh+eJ01gvn0d1XwhjqxfjiNrlmHH/Jk4ZbIbuVEB2DJvKmsm9iydj4MrFmPr3GlYNmE0Fo8d&#10;qcBcNX0yoR1NaGl3J4zi+UilvMum0HZPHKOg3Ugl3bVsEXYvX8yoMR8rCOsi2uMlorJU4YU8F2hn&#10;jxmOmaOGqnMBeda4kRg9sC/Mjfch6Wo4roZeQtTlUFyhO7gSEoSISxcJ70XCG0hA/REkABPcEEIr&#10;Khys1DgQl0SReX/weR/mYh+CLBbai3BSeXkeRHW/yNsyE+u8r+8326yFV2yzlAct9FnmYtfTTvBi&#10;Jn4uFlop7iv8IVMlCadA+y+x0M/e4Z88/nrvmept/k0sNAH+pzyHz5erEv5UVoXXzLfP4qjACUl4&#10;lcTPWyZzpOcyAxdQnfPwhRB/5W0ZK34WcRVfE5Pxa0klfpPZWGKhKzQ2WjuRQyZxfKyGX7KwbD8r&#10;Cx9kTvQdNg4ylfIdf+6Xmw+Reykclx1OMQNrLHSspyeOW5zA0RMnYMo6cpzQEWYTwnzYjKBRnaXE&#10;XksdIFzGUlqAxTozD2sUWKA04bkAqbHJAuch00M87uXRmI3FUQWptrQQS8l7aM//BrAsYvgvgG9V&#10;qI3dC2/LFQrLkZufCR83FxzfuQkWezbDdNtaHN26BnaHdiHQxRYxF89RQaNQlnUNBQS0JPsaqlTv&#10;cxzKWXeup+N+VTYeVGbhdnESHl3PwFMq4ANm6bulKagqSkZxTjwK08JQRZgfVaTSmrJhKGXeLqR1&#10;T4lErgw3BZ1Dcog30iPPM/PS6tofh7eDJYLdHHHe2RoWuzfBeN0SHFyzWAF4aM0SHN+8Bn4nTWG1&#10;cz22MJ+vYP5cOYGKOG4olo4djMWjB/FIGztuCNZMHYOtzKorJ43ExpkTsJXgbp47C6snjse+FXMR&#10;z5y9bvoErJ8xDWupiOsI3sopVFKq6qIJY7BIrgE1TqDVHMUur59L2FcuxdZF87CM8K6fM0PVcqrp&#10;3NHDMXcUwSSkAvACAi7ACsiL+L4KXjYM0hM9Y+RgTBw6ENMIciSVNy7iEq4EB+FqyGVcYSMbLmP1&#10;hPcy77t86QIrEKFSSm0JMOsS1Tk4kHDzKEp8maCLxRaVDqK1DiLMl/l8gfkCc7IGYJ9vAEuJ1fb2&#10;YOYlyJ6eHnB3Pwc3t1PwoWI9Zs78RVYjUVFFcQVijQq/UVD/yaz7K+2zHH+iCv9O1RXI/xTo7z2n&#10;klbieWISHtM+P09KwQvWq+RUvEvJ+AaxWOgfcwrU/tAfCPp3Ccn4Mb8Uf9x6hD8qNfBqAdYOLX3O&#10;JLxU4E9qsb/GUr/JLcF9mUpJgD+U36QCv0ZOSCRC7F1whQBH0z4n+/rhBAE2MTOHqfkJHDthjmOE&#10;1/S4OY4eJ9iE2IQAH+HRmAALuBqrrLHLmiLk1YoqABtTreUo8O45yIxsKmDuZf7dW/0YG4NqYLUl&#10;z5XSZmKdO88eQNXTB7j95L5mOuXD/wPgylJky1DSzUJU3M7nh+cEW0J72twYdod34fiuDTDZuhrH&#10;dqyB45GdcLMwRoSPM0I9HJEbG4LEEB+qnDlczA+q1wQxI7pbmDAnbobV/m1wOLILJ3auU6+J9D9N&#10;6BbA88Qh1kFYbV+FQysXYPf8GUrlNs6Zhk1zpmDPsrk4vmUdMy0t5iyNGm6cxZw7X86nYc30iVg6&#10;gZZz/AjWSD5vItZPH4c1k0cQ1oFYyjy6nAAvJ6TLmEtX8v4Vk0ZhDYFcy3y8cvJILCTU84f3w8JR&#10;g7BozFAsphIu4XttWzgd8wnSgjEjsGDsCCwkWIsJq4C5ghZa7LFAPJ/QCcCLeXsdYd2xdKGCVsAW&#10;aGcOH6yeI9CLIi+kgs+T14wfpe5fNXMqnzsG88aNIMhjsHDSGMzhz5s2fBBOMislUn0jqbBhgbTL&#10;F4JUT7OobhjBDQsRiOU6znI7UEEqEKuibb7M50aE0ipWl9wnSq3NyxcJ8QUq8AU/UWVfBbAGYgFY&#10;QK6Gmbd9CbYnVeoc1VjGiR/nFeO3e1RWAiqltdJiowXUfz56hd9EfQnxL7eYhanAcr8A/sftJwTv&#10;Ft6kpuFpbDxeUVlfsF4SYNnc7nO6rEoqVFMnv8vMxXvZpTIumRCnEtAC/FH1QDMnujoDa2dlyfn3&#10;skqJ0MrulDI2/GvpTdUTfSspE49ooX+W4a23X5EbHIFwOxdEOZ/BVTqKVP8AONnYEDJTAmvGOs4y&#10;p/U1U2ViJjbYjMpJxaSVPiKKLOpLEA9SeaUE1sN8vTx25BgtMm2zQGtsQiiZhSX7GtM+72N+FmU2&#10;PqLp8BJgBWStamt7oCUH69x99hDakrHg/0+Ab5ShoLIEeRUFKL5doq5QeOrwbpy2OExYD8PbnnAe&#10;P0iod8Jy/1ac2LMJNgTc4dBuwrgIOwnb2ln8ck8ei1WTJ2DusEGEYhiWypecx8VjhmEJVdCEVtV8&#10;5wZYbN+EzXNm8rHBBGosQRzG1xJCnq+lOm6YOR47F0+nsi7F3mWLlRqunTaGAA6neo7CxrnTsZav&#10;Xz9rGpWRdnbyaKzhY6v4HisE4HGEd+JwrJw4giATToK6iD9/BQFZLiCNlvORfHw4Fozoi/kj+hFg&#10;/s6EeD6VbxmBXCFWl8fFE8UiU3VZYpcFRA20Y7CGAIrCLuLzBEx5zhYq8Eo2OgpY/v2LJ/AxNgQC&#10;7LzRbBDGSUNACz1jClbz9atnTsaq2ZOwcg7VePIYLKYir2GDdYXqGxMRqlQ41N9PARx5ifaZ4EaG&#10;8vwyi0eBM1yAJsCixtr6loNFkQmsWGnVuSXWWaw083Ag1VcDsAZeAVkA9vMSeH2ZhTUdWd6E151Z&#10;+Kwb7TQz8MPsfAXwHw+fK2ilE0tbSpUJtcD7ww0CRoBlSOnPxy/UePGfBPunskq8JsDP1BhwkrLR&#10;AvDnjGx8n5VDiHOpxAVqUcPXtAx8JIAvr6XiEzOxVnkl92rBlXOZGPJZNrojuLKgQa7a/2tJFT7S&#10;7t9OpQsU+F99AL7+gpyLEbhi64KrArALQT7jBhcrawKpybB/tbZyWwDWQCz3a2CT0sBLGJWiapT3&#10;EPOy8VFjWuv96qjJvdL7vE89T/KxWPD/KO9/zrUKLOcCss5tUV5VGhstnVjXH9z61gstm9oJwEVV&#10;BFiqsgz518tRUpqHs7StDkd2w9nsAM5ZmyLIzR5edsdx6th+OJnug40xYd63FVuXzKaiDFf5bwm/&#10;1OpLT6WZPWIIAaV9ZT5cwppHiGdRkSb174M5IwkJv+BLqJAbZkxgVpyKdcycq2aMw7pZVFJ+oVdN&#10;o4qNopJSNeWKgnuWzqE1nqps764lc6nQCwj3AuxcNAerJ4/CcgUtIZIOpdFDCPEIrKfSbqIqb5g+&#10;HqupcJup7NsWTFcXMttEYLbxfRfz+XOpwgtGDVANyiIq4K7F85QSzyPMs0dSmQVe/l3KLhNEgVFK&#10;KTEf09rphbxvFRVeFFvO5/K186tVfd2Midi8YAY2LmDDw5+7ZdEs1mxsXjwHa2YTZNYKGROeNBa7&#10;1ixHUhQts8q7BJXZNyosBFHhIbgSTksdFkyAmYd5DA+5QEgJbZAcNZZZOrI0HVsaxVVHAVjdz9sX&#10;aKWpwAKuQKstjQpr1debTsxD0/ss8J49C1cCfO7MaTzJL/oGMF6+x79fvFP1v8+lY4s2mQosY76y&#10;86TsBf3Hg2fVdlvmSD/FdwUltM3JeBITh5e0xy+psq9lW1kC/ClNFjXk4DtaXrXEkPWFIL+LT1HD&#10;Syr/VltnAVgUWKvCv5bdwveyvJAAy5Ucvi+owCcqubqoWTbh5+/45+cfkXExFBF2jrji7IpIVtRp&#10;AnzSirAdJWBU2mqAtfZYzjVKrCkNyNrsqlFgUU+NEosyy7kGXsm+h4/xtslBwilTLTXvKcNEB46I&#10;MosiSz4WeOU50lNtrO7/rwysBVhmYv0XwDdKCW8J8suLUXq7TF1ozO7oPrVgQNTXlUp8zuaYsshu&#10;lkfgaWsGdytTZZtXTJuACX170zJK7+wQfumHYQZhncMv8EJ+gRfwCz171HACPAhzhg3EIn7h1zEz&#10;bl80E5sI6xZa1h3L5mAX8+dO1q6V86mwkwjHMGxbOgt7V8yHMbPu3mXzsG/5fBxYsYBHOZ+LHXzt&#10;mimjsH7qaKr0BKWgS9mArKIyriG0q6myqyaNULl37fTR/HnjVObdOn8erfgsLCMw86nQK6YMJ2SE&#10;esEc7FmyAOtnUiGl04mQih0WFdX0OGtss9R8AbcaYGWT2YAtZ60jiBuprhvnTMeW+bOxfeEs7Fg0&#10;AzuXzOL5dB4J7gKJAXQWdBAbabtFjUXRBXyLQ3uRkXANMZHhiIqIYBFmZmGBNkJUl+obcZlKLADz&#10;eJmZODSImVg6tpSdFgutsdcCeDhVWxRaASzjxP9/AdZA/J8OLS94S3n7wMvHV/VGP8jJV1DKcJFW&#10;gQVeKZWDBWDaVbWgn5lVLWIgwH/yuf+894xgleJJQiKexogC0z5LBk5JwxvWe4IsSvwlIwufaam/&#10;EOhPvP8jn/OByiyb2v3VPv+1fi2ton0uVZ1ZMpwkC/8F4Kd83duiCnypvIvHOcXIDg5BmIO9gjfS&#10;2Z022h3u9g4KTsnAWsUVGy2lva2tv1rrv9+vPa+G/fhR1hEWlZmW+rCpMY6YHmS+ZoMgnWGHqcxU&#10;6kNUdXntEbP/X2Xn+R/FlWZh/z27MzuOgAlCCOUcUM5ZauUcAQkkgkFIKHcr55wTCgSJnIMBezBg&#10;kQyYYGww9tiGs+e91Q1tr7/sh/d3q6qrq1vQT51z7q26xTZPoE9V9X4YyTgLh6kDS4aQzAGW5yOZ&#10;bPTRc8exdPE4Tl87g3ZDBTNvPMrESjOzVm7Nxt7cFCpzAr4g1CaQ60s3I55gbfz4HxrEhNf+0w/h&#10;8Om/VDkSXMeVH8Nl1SdwZhvAH3i0O0ElnMEOWuZM9HFHgq87ovhjjyRgsaKstM1+1lRELzsqsHQ0&#10;WXK7DcHnPu5OiHJj60L42ab5eiDGjWAwK0eylTwa5yWQuyPZzxPRPF4EYZIe4VR/P54MfJDh54NU&#10;7pe4yRXpAV5qbDuelj0lwAfFibGMBh4IcmQeJlROjAKuVGcN4NUKWH/+HSGETqy8QBjOk5IAK64g&#10;YRNPRlTcOP4tifyOCVT/VLqMZDsLJLKixN6v+h+eYD5T2T5QLDWtt5zc6sp2YmZsCMP93Rjs61LV&#10;b1TfAaXAHYSXiqxKtok6d6p2UPaT17s60dPZptlpBXOzsYe6kSA3MA8T3gY9GhsaaKcNLD0hljID&#10;2sBM3ECYDfXQE+gaVlV5Oa5SIeXCDcm10vssPc9vbmsKLCUzbrxm7v35yg1C/G/VCy0W+jUhlgz8&#10;wxIVmAB/S/WV+Z9lUjuZlcM0ufv3xpv7n3D58QyBlmwsYNMGy3XOosACrAli6cQSsNWN/LOLaojq&#10;+SGZK5owE+TbM4dxZ/EkrtNKPzpzBae6BtC1fRcG9pRThWmjWc27dhOsQuRt3oL8LVtVybJUbuHm&#10;P5Vpu8AupYGugSvqbAI4Oz8X2YQ1K19sOJcJdE4Bgc6TrC0nBukYE3jldXmPvJeKr3qps/9/AB8n&#10;wMcE4PPHWUs48eVJTE71o4qKW0MLvS8/nRBnYH9hJvYIxNmJ2Mkqpc2W7bXFtBShftjw4T9g89E/&#10;YPvhfytYlQLTSksnkwAWzB9pAHNenIczdN6uBN8ZKf5eSBLgPF2R7O9NuDwI2SYk+24isK6IdiXs&#10;Xh6qErw8kejnjdTQQAVaGitxkwdV2YuZ2QfZIQFIC/JDHEFN43JebCSyo8KQ6O9DhfdBUmAIUgP9&#10;ofNyRRaPsT1Zh3Tun+xDgCNCkMjj5USH8SSVAh2PGUaVFgVWAFOFJbtKvvVnG+7KEwihjVYqy7+H&#10;3zXJ0x06Oak4Us2p/PEWnyGTGT2L1j+D0GZym27dJwj99L8QxZNBtIOdgjeIai8AS093p74GY8N9&#10;GJI7w1iDCk4NUAG4r6uDqtqB3o52KjKttNFOa8osnVfyejeLAKtOrQZabFrrZlHnVnTTmvd1c9/e&#10;bnR0dqGjrY05uQktDYZ31UqwGwy00YYqGJiV6+uqUVVTpS6xvEq4xDLLWLB0Yonqvrn9kHVPbZc7&#10;jl5/9S1+/lImdP9aAS1DS78QdgH4p6VTaj5omZFSnkyobugnqNLKusxQ+YRZ+KlYaiPAj5iRH80v&#10;4hWBNQdYynRppcrCh5mFpTdaFJjq+5gQ359bwg3Ce+voGfy2/BBnuobQWbwLQ/sqMVRWhpG9Zeje&#10;sxd5AietdGHxNhQyE5tD/HdlgldTX7HeYo/fDxEJzBqcAqapjOqs3qO9LrBKttbWTRY+z8xCmwH8&#10;7iqsK+fNLDQVmDb6GG20gpgqfPT8CSyeWULDF8y+BLRmSxb0tMyGEq1DS27lE4hLshJps5Owh3a7&#10;jHbBc8M62lcrWlt3xBK4JKpdRkgwM6s3EgheVmQIkgP9kB0ehvTQEEIfqtoY7ptIiFL9NhFeX8Lq&#10;xXWC5RtIoAMInB8SfHwJbQAyQ4OQFuiLDMKWTfiyuC0rMJhABhNaf2SGByODcOZGRyEnKgZ5MRHI&#10;jgxEegg/NzIYueEhyOG++RFB2JuRgHQ/qrSnI7cHEG4vqrqdglLn7Y5QKrDXetpswuZKkAU0H56A&#10;wqi6iTwJxbnbqx50Udl4+w2IsFyNGGZxHXN56sbVhPdzpDEKJK35EMlU3Iw1HyF97cfIYGbPtVqP&#10;WBs7ntSYgXmC82N+lg4sGecdon0WcLWiChO2fi73UXF7O9sJIau9jUUgBUoZVlLDS82qBNIe2m2t&#10;I0s6tWS7WGzJze1U9W4MDfTxeIS4tQUtSoHr0cy2kdbaoK9GPU8ktbTRtbVVqKurJMDlKNuzB9eZ&#10;KeVpDL/duEs47+DNrYcE9wnrMfDt9/jjJiG+rgEstxGKAmtPM1xW47gvJANLB9bkjFJfmVJHeqCl&#10;XSbUjwiwwPuUNvqpstBztNAEmJ/708nL7yyzlICrQDa28qAzsdAPpvl+ucFBbiNcOou7MqH71VvA&#10;w5c43TuGzm27MVJeyarA2L4K9JTtQz4BlnFgE6DmqqsNL/1Zid+rrznEAqnY7/clwGqWW4NYlt+X&#10;1qMtudj0flXc/oHcvCAlvc9yF5Ko718BlpKnNLwH+BQBZhY+yyxMuFtqKlGbpkMvbfQgVba7tBB6&#10;tnUEen9BOvZRoeU6YLk4Yh8BjqKKRru5IdU3iJbYn4oXTEDDkREWgRRCkxUXgcQgKmNMnNqmXguP&#10;hC5AFJWAEcDsMMIdHM42EpkhYcghcLkRAYQ+iPASMkKbGx2OrDCuB/ujMCIYOVTfTFaSD08anm4E&#10;0hUJtNk6qmSsszViXawQz9wZ7bwBMY4W0DmtR5yTJaLt1ym1jLRbg7CNqxBlw5wsQ1I2VsotBNEm&#10;+9tI59I6lXFjeExRzECuR1qtQTT3jyeoOqqrjnk7kQqbLMAS0pS1nyCDy9kWn6KIOX0nrfMX9pbY&#10;ZWuB3bbrUMTMHmdHCy6uhPB6WfBYdCOT46MYHx7GKAEbFtB6CTNroIcQd9NOs8Qi91FpRW17lRqL&#10;bRZ1FsAFXsm+MhZs4GvS6dWlwDVBr2AnuJ0tzQpa6Y3WlNdAW10HfQOVlxa7vl6P2joCXL8fNbX7&#10;UF6+n1Z0EW8l06rx37t4e/t7gvuc9ZT1jOuPFcCvaKHloWaSl3+TrExVfnVWJqY7QfWdVPNhyc0M&#10;y+NT6ukMkn/vE+gnC4fw/PAinhHgZwRYhpIeT8/g2eHjeHVam5FDrrwyjQGb39wgzw2W8d9Xclnl&#10;Ue1+Ybkz6fvTF/H65kP8fu8nnB6YRO+OMnUz/0gFiwrcW1aOgi1baHkFVA1WE6B/Bk5TTxO45iX7&#10;/xVqE9ja+/4OYLHa2meY4JXhLAH6AwFWWWa5dPLaRWWdTTcyaOBq6iudWGKhjwq8VOAluTtJAL5y&#10;Tk3h0pQWi7G0SBzI0WF+cyrGS3IwuC0LvcWZ6C7OQBct9v586dzKpsKFIsyV4DBfplMFs8IDkRzg&#10;zexJhWXO1Pl7KGuaFkLAqXBp/MGm+dMWb3KBjhY73pX2kwoo8CVwPU7GVx3WI8aOysYffISlBcJt&#10;WPaEjm2sHa253ToW4bK3YtkimlBEEYpYwiKg6uwtkOxohQTuJ/kzifumOaxBImEWuJPcbJHkshHR&#10;1gSR+8RxX9kexM+T4aRAqq7A60vrHO5sp9Q3iLBFrFuBOMKpW/cpEtZ8jLRV/0IO7XERQd5By1xK&#10;9d2xcQ2+IKz7+F328buWs63k8fcJwDxekp2NAtjPer3qtd+cEo+DB6YwMtBrhFdsNNu+3ncAS6sU&#10;mVD39fail+u9VNIegbSzE11U6DYqbqtYZkLbw0zcJWpMcDsJcFtro5rhs7mpAS1NTWwb0dzIEvvc&#10;2ECA9dDTPuupxHrm4joCXFNbTpClR5oZ+MCCuilfcu7vN+/jj9uPaJ8J8Z3neHv3BQF+pG7qf3lJ&#10;m5FSbnL4DzPzH19Rgc9fo809iuXJKdyijZYcfIdKLBdyPGLmFeV9dOAgnswvqSuxns4yt07M4ekU&#10;VXnhmLLQcuOCaQYOgVfGhQVgKbV98QxeU3klE6sHgXObGs7i9/iO+5/qH2Pu3Y+RfVUY3V+DkbIK&#10;9BPiQoKbXVDwJ3hNUJrqHZBGG2yCWXtd2v8L9ft1kyJrZQJWSj5TlPr9WDIttKitlAlcUV5z9VUA&#10;U33NAV4yA/j4pdM4MDuJlnQCHO6OgRAXzGZFYzYzGkfzdTi5LQNHi9NwpCgLXczIu7NSqMZZzK0u&#10;iCB40aJ8VLk4ql+csxUiCVIAFclz1UfwYqYM4I/cZ91HSgHDNq4keKKEaxFhIzASJBkP5noc10Xl&#10;4qiMUTYEjeDGc3s0t0vF2K5lcZmvRxOIONuN0FFBEwhMmqs1sl1sUOTljFJvF+wL8kJlmB+qIwKx&#10;J9gbJf50C84bkUqIU1xtkOBkhWR3W6RLB5vtegVuCG2tKGSYow3C5YKSjesRteZzJBHcnNUfYjOB&#10;3Wm9BuU261DjtBF6noSqHQiqwwbCuhEVbMtor8v491VxvZF2vY77FPM4iYwbcrWXXOklnXwVRYU4&#10;wn/z8ZF+KnA3Qe7GcL8ocC+XuW1ogNu1GujrRw+39/XRCvf3E+QeBXM3QW5rb0cn821Pbx9zbiva&#10;OxvZUnEJdHt7k5pCqZVWu6WllUUL3cwywtzS0kTAG2AwyEPu6pWVrquvRJ2eGbjyC1ylxX19/TZ+&#10;kUnrqMC/00K/Wab63v8Rbx+8xJubMjfWMl5f+bdSYMnAArpMgPczIXuwcERdifUt6y4z7z0q713p&#10;vBLlVUNJh2mnjzD3Hsb9sVk8HqeNHpnF80Mn8SMVVZRW7LMosCkDm0oAvkf7/IQ2Wjqzvps/rjLx&#10;I+bf5/KIF1r58yPTGN5bhbGKepYeo5KFCfAWApxBcMxhFbgEJlk2tX8tE6gawHnI3cwsLR1hW6WK&#10;3pVsM2VneZ86ERjLdBx1TOP6B+/AvUpwWae/FPW9SHjPq4s4jl86xzpL+yy90Jr6muyzlPRMHzp+&#10;BI2bMzERG4i5cB9cLcnHhW25WMrU4UhmDE7I0/GLCPKWVHQyBzeUMh8E+yLCegPinaypZpZIoLql&#10;ejkSsnXwW/lP+Kz4CMFraVWpOptWf4pQm7UII4QR/JFHOxFAgp9Iu5vuYY88Qlfk744dzKa7Qjeh&#10;LNoP+2ODUR0fhsqECFQnR6M2NRaGzAS05aahIy8DfQWZGN2Si/GtuZjbmoclOoRjdAzHtuVhsSgP&#10;C1syMJIRg0pfZ1R6OyGPAOsIrnxeGpfT3O2Q7mmPGIeN8LZYgyD7jWpISHqcRX3jrC2wjWq/n9+z&#10;jn9fHVVVTzilDATYwGPUOW1grUe9kwWqqPZVjutQQeWvZGvgCULPk0oxgU/YuBb+PEnIcJbLio/R&#10;Wl2OgwcPYGpqBFPjw5gcGaSdHsTY0CBB7lMQjwz1Y3ioD0ODAxhUNahKQO6iAndTjbsIca8R7u5u&#10;qnJXG6tdqXNnZxurlUDLcic6aLE7qM4dHS2sZrTRXgvUTQS6gapsMNQwE1egpr4K5ZUV+JK2Vl1d&#10;RUgF4D+Ye3HvhVZ3f6DiUoFv3KeF/gZPTl7Az1dvUqUfqJv8Xyqbe0i7eGN8BneprvclAwvA80eU&#10;8j6U3uLZRdUR9WDqoIL4wciMupDDdPGGwGqyzb+ee6/CchuhZN97hF+UV67Iuk/Lf/cATwjHL/Fk&#10;8hBn+sYJbCVGy2sxVlnPHFxFO12O3du2I5tK+D7/alCaK6m06jUForwm0x3Le953eOXTipt6sgXi&#10;AsJbUESIjdtMCq99hrZsKhPg8ll/AlhuHTQBfJIAn3gH8DkFsIwD/xVgtcztXWWlGEuKwoS3K06n&#10;6nB3Twm+JginsuKxmBaB2ZRQzKeGYz4zHm2EuyguXClhvIstYSTIVKNoKmg4c2I4M2LYhjWExQUl&#10;uhiUpCZhNzP2ntQY7E2Mxf7kRDRyfbAwHaNU9fG8NMywZnNSlIWfzorEcFo0+pJi0BoXCn10EBpU&#10;BcMQGYD6cD/UBW9CXYAnagKcUO25FtVOn6PC9jPssfkce6jKO21XodqL6uhph2pa962iujKlj4s1&#10;Uvhd06jG6R52tOyW8F1PgJl5wxxtEUx4Q7mc52qHJqpoIwHWE+BagljLk1ANT0ICtIHHqyfABmcL&#10;NLmugd5pLapsV1KhV6Dedb0CuZY2uojvSWKGDrCUi13WwIMWerirFbMHZzB9YAzTk2MqC48PD2GU&#10;oIqNHiaQCt6RHgwRZBO8A+8gpir30FaLtTZWj6iygrhLVSdzc6eCV9ouBXA7AW5rJ7xGZW5tbVPV&#10;TGWWoSY9M3JlbS32VOzHxZl55l9tgjoZRsL9F3hDeN8sPyPAz6i2j/j6d/jh/Fd4euoiYSbkt+/j&#10;1y9v4AVV8wEt8p1x2ufRaQK8gPvTcwRWxn/lbqTjkKl1BOBnBFguyPhOHnQ2Tshnj+IXo9KaLLOU&#10;rL+z0QT6KS203NwgHVpqtsqDJzSIqcr3mKNPdNDJEN6R8hpa6FqMVrEqKlGxczdypfdZ1FJBLFBp&#10;GdW8ssQGG+2wUlxjZv67kp7tP60bITcvU2+3+X5/BthknVmnWCcvX6B9Pk/rfIHwsi7I9dC00Ofe&#10;d2CZAD555QIGW+owmBCJKT8XHI7yxbX8FFzOScSlvERczk/EiexYzOgCMa0LRfuWLOyiGkZQWXS0&#10;jvGOGxBDeCOYFROowJmEI5Pqs5nKWkB40ghUJvfLYs7dYmuBIr6v2GoNSqzXYRd/6HvsV2OvvbRr&#10;2K7EblrlvXYbVKbcS5st28tsCSgzcrXzetS4WKLRzQpt7tZo87JEl/c6dBPWnk3W6PdzxGiwB8ZC&#10;3TEe7oF2f0cYAlxQSnufTfVMJ1RJ/A7JhDCFEEYy//pZrkUw1TaCbkJdp017vt2Rx+bfYaAdruX3&#10;rmeu1vN9dWxbCL7e3gmNhL3dbQMaHCzQ6vEJ2iM3oCvCAX2J/qhw4nfl997KvyWF/yb+crUaM3Uw&#10;rfrc1Cjm5qcwc2CcAI9gelxqlEo8gonRUUxNTGBychwTE4R7YgSjY1TmYaowM7MAPUzrPUzgR0ZG&#10;0U9b3Ufoe5mVe3pop2mxpbqZo0WNRYnFXnd2CcgdmgJ3NiuYxVo3tzArNxuUEjc1tsLQ2ISqmmpc&#10;pYK+vn4Tr+Sm/uUnwIMf8ccdgvvtU7xhDv7j9hO8unpXAfzD2Svq3mHpxHpJS/302DnaYyrw2AyW&#10;qax3J+bVkwi1yyeX1CWUckuhCWLpTZZJ7x4SdNn2+4Xr+J3Z+ucztNGivlz/j1wfzW2/sn15+rKa&#10;nUOeGyzDR9IKxA8J8Q3m7FsLczg7MILh8jqVf0f3V2Oyth7jVTWoLNmBPCql+RCSBrGZ+hZQMblN&#10;6+wSII3QSauKUBqVV04EJuX9K7DyGeafo1TaeOKQVo75NwAz+7I0gC8S4EuEl3X+PIsq/DcAn2Be&#10;Hh3tRXdqHKaC3TAX4YbrhUm4kBOPc8zCF2ijz+XqcK4gEYeSI9FDtawoSEMcf9gJVLUEudLKahXC&#10;LD9DEtcLvGhZ+ePPZ94sICTZ65kf+cOvpe1sd7NDp4cDOt3Wo8d9NQa8rTDoTfB8bDAc6ITREAe2&#10;vpgIDMRU0CZME8aZUFdMhbhiOozfLZwV5oqDXD6kyh2HQj0wz9dng5wwH+iCg1w+yPccYaYf57bO&#10;QEfsdbdBHpU3g+DG8bum87tIxTCj+m2wQCDhDpecTmClg2yPsy2aqdZ6fn89LXMD31tHFa7nyaeB&#10;dngowBrzWf4YiXDEmM4To2nOWNobRXjdsM97PdpCXdDkZoFCOoJUI8Buqz9DrLc7jtA+z82OY4oK&#10;PDszhrnpMcxMjGJ6bAyThHd8YpIAT9FiT2NichQjY7TVo2KpCfAwc/JoH/+/hgmvqLFYaOZiBbC0&#10;ArNYagFYoBUb3chWcnEHFbeR6qtn24RGwtrQWI/G5lpa6DrU1zMLs+SyyquzB/HrV7fw9t4zvJHM&#10;e/e5ysBvaZ/f3v8Jbwnxy6t38FzU8uo3+P2bO+qqrReXv1KP/nwwRYBHZ98BLJDKjJQawIvGVqsn&#10;sl3y8OQCHqlpdS7iNx731akrCl6BVuD9z+V/q+WfCLAMHYnqytMK1bSzR8/iPo/z1cQ0Hp88gQvD&#10;ExgsZ/4V5a2sogILyFWoK91BBd6KLdu2YXPxNrYl2Lq9hO12tS5VWFys1mV7MYEv5nuktu3Y+W65&#10;qKRU1VZVJWrZ9JppX6ntO3ep9a3btf3NP0fA/kA6q8zrFMEVeJXyXpA6R+t8ltbZqL7nT3Hbeyst&#10;JRl54fAB5st0HIgIwIyfM64WJOOyZN+MBJxKi2QbgXME+nhyFKayktFUlIN0Zt54WkSBOE5u37Nc&#10;gVSCkE94cwjHFr5e6m6PCirpmB9BC/TEYebcg/5eWPB1xEFCezjAmds8cCiI0AVzOYQOINQLi6He&#10;OBruhWPhniwPLLIEyCMEdpF1JNSN5YrDwS58rzPm/ewx4+OC2RAbLHD9MBVY9jvA1/t5YjD42KGA&#10;3y2NgMbQ5qcQ5HTmdsns/hZrEWhliSDm3mAbOgp7G+xzs0cD99FzfwPV2ODkjGqC3uG0Aj1eFrim&#10;D8RsEb93cRD60vk9yxMwle+B6aIQNMU5YKEkAc1+lii0XYEUgu9P9XVc+RkyIxhDqBBTBHaC+XeK&#10;yjs1RuUdGVY1JsrKLDwqllqGmbgseVjGcwcJqyrm5L7ebgLbQVi738GrKa9YaS0fd3R0EFpaZ2Wf&#10;W5h7mwhuMy1zI+GVDizJvnpmYL1x2YB6Vm11FS5Oz6rpcl5cuYkfLn+LX289wpv7tM8Pf6IaE+jl&#10;75mRl/Hk7JfqmmnTXUo/EGB5+Lbk0+WJg8zB87hDmO+JwhLO7w/SPi+wjAos69/TRj+aWVQK/ITb&#10;XiyeVjb5lcxQefEG6xv8dpmfceWGAvklFV86up4talPNigLLkNMDAvw1Lfuzs5dwZpAZmAo8Vq1n&#10;MQNX1tFO80S1aw/ytxUTqO1moO1QoJXs2s2SdhdKd8vybg2+UkLKKjKWbDMBLMtq3biP+b7FRohN&#10;+8oJwaTIBVRvUeIPpKfZvE5e0pRX4D16nnVBsi9BNWVfYy1SfaWOnDmGI2wPnTiCtu1FWEhNwBxz&#10;8Hlm0KtU4fOZcbhZX4jTOaE4lx6DUynRmMtIREcpc4KfK2KtPkciIRBVSyTMua6a8hZSuUo9HVBB&#10;NW6wXot5fw+CSoADCLCfJwEm0N4eWPBjMcsuBLoSPCcconoeFvWkugq0phJgD6vX2JqV7C/gH+B3&#10;XkrwxcO5bCwmeWAugO+J8sIBvt7j74DuIEcU0SYn2VKBN65CgmRTuoIY29UIJMBBGzaoa5YDrSyg&#10;s7NWADfSbjczz7b5WKOTJ5tDuQE4sTMIS/sicGqvB/Zbr8RUXhA6COx8cTR6dO6Y3RGD6R1hGM4N&#10;x36HtdjKiJDCzwq0tID9ipUoTmHen5vHMLPsGDOv5F7pvJJ2ZECqXytCKh1aQ8zDUoNU1fdF29wr&#10;vc+thPa9bTYHWEo6r9rbNeXVsq9BdV5J5lWW+V01q7axsRF6Vn1NFS4dmKcd/ho/EuCfr99j/qX6&#10;PvpBA5gK/Ob2d3h17QaeX7ymZqKU66DlmUTPLxHgE+fV84tujc9jmfDemT7CTEz7TLv8mKop2fXx&#10;wjEqMgE+pK3fI7zfMQMLwDJTh9jkX3isXy/dJLh38ebaMt5eoyOQJ0HI5ZsyAfyZL9Uwk0AsWVg+&#10;78bIDH66fAMnBsYxsr8eE7UNGK81EGA9xisb0FZRhYLt2wiUmWoSYHPF3L5j1zvwtog6c19RWhOI&#10;5qXUmycDVdzPvDZLiaITWs0+ax1cAq5m0Qvwv9vGAmp7LxWAAAAAAElFTkSuQmCC"/>
  <p:tag name="ISPRING_PRESENTER_PHOTO_1" val="jpg|/9j/4AAQSkZJRgABAQEA3ADcAAD/2wBDAAMCAgMCAgMDAwMEAwMEBQgFBQQEBQoHBwYIDAoMDAsK&#10;CwsNDhIQDQ4RDgsLEBYQERMUFRUVDA8XGBYUGBIUFRT/2wBDAQMEBAUEBQkFBQkUDQsNFBQUFBQU&#10;FBQUFBQUFBQUFBQUFBQUFBQUFBQUFBQUFBQUFBQUFBQUFBQUFBQUFBQUFBT/wAARCAEvASU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9U6KK&#10;KACiiigAooooAKKKKACiiigAoprNikMgFADqTgV5H8TP2rvhV8J2ki8QeMbBLxDtazs2N1OCG2kF&#10;IwSCD1B5r5T+JH/BWPTbWaW28B+CrjUE8vC6lrtwLcCQOQf3EYYsm0A5MiH5j8vHPTTw1ar8MTlq&#10;YmlT+KR+hG6k3D1/Wvx28Zf8FHvjR4oaYWesWXhyFpA6pplmu5B/d3SbiQfeuYk1H9pH4zSGNrj4&#10;ga3b6om7yla5is50IzkKNsW3A7DFdqy6a1nJI43mEW/ci2ftFqmuaboVlJealf2un2kYy9xdTLEi&#10;+5ZjgVyn/C+Phqv/ADUHwr6f8hq2/wDi6/Ivw9+wj8cfEckqx+Brmy8vHOozxQBs54Us/OMdvat+&#10;P/gnD8dZJAG8N2MYzjc2q25A/Jv6U/qdBaSqoX1ys9qZ+qv/AAvj4a/9FB8Lf+Dq2/8Ai6s6b8ZP&#10;AOr3kdpYeN/Dl7dSHCQW+rQSOx9AofJ/Cvyol/4Js/HFIyw0XTJCBnauqRA/Tk/1qq3/AATl+Oyq&#10;T/wjFmeOg1a2/wDi6PqmH6VQ+tV/+fZ+yHmK2CGBz70u6vxHj/ZV+PHgPUJdRsfBniLTruxLEX2l&#10;sQ646sjxtux/ump4v2jv2h/hIqR6h4o8XaWlw+9B4hjklMhGMhWuFJx7Ke9H9nqXwVEw+vuPxwaP&#10;2x3D2pR61+UHgz/gqZ8TtDmQa9pOieJLcupYeW1rLtA5VWQlQT6lTX0r8M/+CoXwx8V28MXiix1L&#10;wZqbHDiVPtdpkuQoWZAG+7gktGoHPXGa5qmBr01e10dNPG0Z6XPsulrlvBXxM8K/EjTxeeF/EGn6&#10;7b7QzNY3CyFAc43KDlc4PUCunDbuK4mmtGjtTUth1FN3UtIYtFFFABRRRQAUUUUAFFFFABRRRQAU&#10;UUUAFFFFABRRRQAUUhpN3FACk4qpf6lb6XZz3d7cRWlpAhklnmcIkagZLMxOAAM8mvnn9pL9uHwP&#10;+z/bz6dFKnifxcDtTRrKUARHOGM8gBEeOflwWJAGByR+bXxH+Onxd/bA8VRaPuvtSikk32vhvRkc&#10;W8XGAzIPvEA/ecnG49M130MHOr70tEefWxkKb5Y6s+7fjx/wUp8CfDpbnTfBsR8b6+pZPMjYxWED&#10;beGaTGZOSPlQYOGG5SBXxD8Qv2sPjZ+0hezaJBqGoCyuo2ifQfDUUiJLE24MsgT5pFKvtIY7cYyO&#10;9fQ3wH/4JZz3EMOqfFPVTa7vmXQdIkDOAVH+tnxgMCT8qAj5R85zgfd3w3+EPgz4SaP/AGb4Q8O2&#10;GhW5A8xraIebMRnDSSH5pCMnlietdbq4XDaU1zM5vZYnEazfKj8u/hR/wTT+KfjySG48RfZPA2mN&#10;gtJqB8+6IIP3YEPUEDId04bIzX1l8Pf+CYnwr8LeTL4gm1PxbcoQzC5m8iFjtww2R4O3OTyxI4GT&#10;XVftOftyeG/2bddj8OS6Bqeu+I5bZbtIVAt7YRMxUEysCSSVb7iMMqQSDVL9nn45fEv9pP4P+PtS&#10;l0KDwjqcttInhjVkJNs8jwyIp+YNkxTR7mYg/wCsA2/LzNSviqkPaPSLLp0cNTlybyPbPAnwT+H/&#10;AMMNjeFfCGjaHOsXkG6tbNFuHTOdry43uMgfeY9BWp4++IXhz4W+GZ/EHibU4dI0iAqr3EwJUMTh&#10;VGBnJPTAr8XtPsdb+Mnw/wDHnjLxV8Q7+71vwpHZi1stavpJ5ryOaSQOkTSPuyhXdtUY+avsPxH4&#10;n1b44f8ABMe51nxDeSXeqaaVL3cjbpLj7PciNWcnqxUjJPJIqamEcZJyne7syqeJi01GNtLn0N8R&#10;P22vhl8N/AvhnxXeXOp6hpniSKWXSo7CxYy3KRsqyHEhRV2ll4Zgea6v9oL9obw7+zj4PsfEniSy&#10;1O+sry+TT449KijeQSNHJICRJIg24jbkHOccV+X3xR0+78Q/sR/B3xDPdK8eja1qejJDj5tsxEiH&#10;6KLZu+fmFfSP7fXiK78YfsUfCbXdQdZL/UrzTL24ZVABkk06d3IHYbmNN4SCnCPdtC+szcZPyTPa&#10;Lr/goF8N4NW8EWEVhr943i2G3ls5Le2gKQGWXyvLmzMCro4IbaGHHBIr1P40ftA+CfgDpFlf+MtU&#10;awS+kaK1hhheaWZlGW2qoPAyMk4HzDJ5r8e/DfhnU/B3xn+Fmm38rSwTTaLqdmSgUeVdGGfA56Bp&#10;GXk/wnpmvpz/AIKEXVn4y/ay+G/heSKW7ihis4Lu2OdrLNdEsBg55XqR6e1aTwVNVYxi9GmyYYub&#10;g5M+0vg1+1R8Nvj1qFxp3hHXDdanbw+fJY3Nu8EwQFQWAYDcAWUHaT1FetSW8cisroHU8EMAQa/O&#10;H9nrS/hv4u/be03xf8N9dtbGyIu3bwiNFns2tI1s3hLIyI0JBch+WT7/AEJ4P6RMeOtediKapTSg&#10;dtCbqRvI8S8b/sZ/Bnx9HIL7wFpVhOysoudIhFi4LdX/AHW0M2e7A182/Er/AIJQ6JfR3Fz4F8XX&#10;OlXGHaOx1iITwscDanmLhkGQcsVc89Kz9N/aF8Z+N/29PEkGi+JdXtPh74cjuhqOnxyRtb/ZrKMi&#10;VxGzFP3tyoUSLh9sq8jt69+w5+094y/aNbxYfEWnWUenaVIn2a/tYzGzl2YiNl3EZVQOR1ya7F9Z&#10;w8eZS00/E5bYes+Vx1PgLxl+yz8cP2ddaXWYtJ1S0ks3cQa74YuHkwCGTerxESIGXP3gpwTkV6X8&#10;IP8Agpx8RPBL21p4vtbfxrpkfyvJIRb3uPmIIkVdpIJH3l5C46nNfozD+0Z8L7zxKfDqeO9BfWBK&#10;0Bszepu3rncnXGRg8e1cd8af2Kvhd8bvtF3f6HHouuzbmOsaOqwTO5B+aQAbZTkg5YE8DmtPrUal&#10;o4mHzMvqs6fvYeZr/BX9rP4bfHqOOPw5raw6qw+bR9SAgu1O3cQEzh8DPKFhweeDXsq81+O/x5/Y&#10;B+JHwTmm1jRFbxf4chPmJf6WrC6gAUHMsPUEHcNyFh8uTtzium/Z7/4KTeMvhw1tpHj1bjxpoSss&#10;ZvJHA1GBMgE72/1xABOHIJP8VRPAxmufDyuXDGShLkrqzP1joNcZ8Mvi54T+MXh9Na8Ja1b6xZED&#10;d5LESRE5wsiHDIeDww7Guz615LTi7NHqRkpK6FopM0tIoKKKKACiiigAooooAKKKKACiiigBKQkD&#10;mg+lct8SPiR4f+FHg+/8S+JtQj0zSrNdzyORudj91EX+J2PAUdc0JNtJCbUVdm5rGsWWgabcahqV&#10;3DY2NuhkmuLhwkcajqWYngV+aP7VP/BSHUPFB1Dwt8LJJ9K0hhJbXHiFl2XM43YLW+DmJSAcMRvw&#10;3RTzXkP7UX7W/ij9qjxJaaLpNpd6f4Yim22Oh27F5bqVjgSShfvuQcBRwMn1Ofqz9kn/AIJ16d4L&#10;Sw8W/E63t9Y1xo0nt9Bcb7exc4IMo+7LIowNpBQHON2A1e1ChSwsVUr6vseNUrVMVL2dHRdz5v8A&#10;2Z/2C/GHx4mHiHxRJc+GfCkjl/tV0hN5fMSCTGjfw9cyN+AbnH6efCP4H+C/gX4bTSPCWi2+nRhR&#10;592yhrm5IJO+WXG5zycZOADgADiqHxN/aA8EfCu7i0TUvEmkWPiW6hkOn6be3Pko8ixlkWSQAiFW&#10;4AZ8ZyAMnivnz9k39tbUPjD8RvE/gT4hW9jpGsXE0jaXbwsFQKqhHtAf42G1n3FiTufsABjUnXxU&#10;XK1oo3pQo4dqN7yIvi9/wU68LeAfGl7oPhzw1c+LIdPm8m71IXK28BcHDLF8rFgD8u4hckHGRgn6&#10;i+DvxY0T42fD3SvF2gyH7FfJloHIMlvIPvxPgnDKf6HoRX5i6To9p+zn+0l44+GfjfSLK+8KeLYp&#10;LGOTUIyIAkzFrO5Vtw2qshUF1YMhViCGSvWv2Sfjn4u+FP7Qdx8JviTpdn4Ug1CKO107SbKKKC0s&#10;pvnkjWMRkq5l8wgyFmd22BmYirrYWHJ+77X9SaWIlz2qbfkfYH7QnwP0n4yfDXxXpZ0+xTxDqGlt&#10;aWmqyRKJkZG82FGl2lhF5oBKjsWwMmvl7/glf8Tprrwx4s+G+pM6Xej3H9oWcU24OsUh2TR4xhQk&#10;iq2Cc5mbjivvXt+FfAPhX4E+PfhP/wAFAbzX/DPhS9vPBOozNPdX8YRLeOC5UGUhncAmOXkrkvhS&#10;QpyK56ElOlOnJ+aN60XGpGpFeR8zeOPgVBq37WfxA8AD7TFfXMmoXGiRKip590Y2uIIv7oR+V3Eg&#10;DINe3fsc+Jofi/8Asi/FH4P+Q82u6fY3N5p9tCVVrpZAZIwvPJWdArcYxInPJr6W+IH7G9v43/ab&#10;0f4uQ+JbnR5LAWksllbx7muJoHwQX3fLG8QVCoH97nnFdf8ADf8AZS+H3wr+IWseN9Esr1PEOpzz&#10;zPNLeyGOMSsWeNY1ITYWOQGViOMEV11MXCdNRe6t96OanhpxqOXTX7j8mYfiRocX7MOo/DnUYdST&#10;xND4qXWbTEai3RPs4hdXJbcGB3/Lt6svvj6Y/ag0vWdJ/wCCd/wZs9dgmg1KPU7XdFNjekZtbwxA&#10;jsfLKcHkdDyMV926x8P/AIUaX4lGuap4c8HWfiCR/PGo3ljaJdO3Tf5jLuJ980nij44fC3Rdlvr/&#10;AI18M2/IKx3l/DjPIBwW9AamWL53Fwhs7lRw6impS8j82Pi1ocNj8U/2X76GJvNvvDPhl5mGSCUM&#10;ag49gB0Aruf2x/EUXwr/AG7vCHjbXdPvZdAtIbK53QQhjOsZYOI9xVWYEj+L8uK+1G/aS+CEjRFv&#10;iD4OYxALGTqFudgHQDngCtrV/EXwq+KOjpFquoeEvFOllt6xahJbXUO4HrtfIyMVKxEk1zQeia+8&#10;fsYtNKW58Pf8E/dUT4hftjfFbxrp9pNHol7a39xD9oQK8K3F/FJDGwBIDbEfgEj5TX3x8XvG0fw3&#10;+F/inxNIxH9ladNcrtUMdyoSowSM/NjvVrwj4R8J+H4/tnhjR9G06OeGODz9JtYog8MeRGm6Mcou&#10;WwM4GTjrXP8Ax8+EKfHb4W6p4Lm1abRbbUGiM1zBEJH2xyLIFAJ6FkX8ARXJUqRq1VJqy0OinTdO&#10;k0nqfjjpfg3VLT4L6/8AE8eIL7RmvNV/4R9bW0RlXUfNjMsyO4cYjCo2VIYE7BjnI+u/hv4gH7LP&#10;/BPG68RZWw8X+NJZG09ZIQsxMpMcTZwdyrAjTqW4+cD+IZsfGb9gXx4PhL8PfBXhCbS9asdEurq4&#10;1KcMLW6uJ7mcZmCudhWOEIvLg/Jxmub/AOClWmjw5qvwh8JvusPCOnaeYFMEeIk2tHGxVQOCsajj&#10;0xXsOrHEOME93+CPMVOVFSk+35nzZ4q+FOl+Df2ePC3jDVproeMvFWpSzafa+YNiadEGRpZFI3bn&#10;kwVYEjbg55r9SNB+Mmk/s/fsseCPEHxFvrqK6i0W0ikgfM15dXHkKfKUFvmc46swHckDmviHRrO0&#10;/bE/bB8P6ToMJHwz8J28NvblUaFE021AO4oSu0zSYUAKCA65HyGtP40a7fftwftb6Z4H0Ocw+CPD&#10;7tA110iSCI5urokA8sV8tMnH+r+7ualWj7ZqM9lq/Lsh0pOknKPXRH2f8A/20fh1+0Pqs+j6HLf6&#10;VraKXTTNZhSKWdAMs8ZR3VgOcjdngnGOa5z9pD9gvwP8dWn1jTUTwl4sZSTf2MK+TcsSTmaIYDMS&#10;T84w3Yk8Y8M0P9lHxX/w3ZpWpp4Sj8H/AA/0OWO9sLzRo447eaC3QLGpeJeZZZAC6yYYqzjptz+i&#10;C8fWvMqSWHmpUGehTi68GqyPxG1LQfi3+xD8UobphcaHqMD/ALu6gLSafqMeMlScBZUYZ+UjcD/d&#10;ZeP0X/ZO/bk8OfH+GHQtZVPD/jeKJd9rIwEF6eha3YnOQQCUbn5hjcASPffiF8NvDPxW8M3Ph/xX&#10;o9trOl3A5huF5VsEB0YfMjDJwykEZ61+Tv7V37FPiL9m28j8Q6Hcz614PklIS/jBW4sGzlUmwOhH&#10;SReMg5C8Z7FUpY5ctTSfc4pU6mDfNT1ifsVuFLXwD+xn/wAFB4vEsmleBPiXcLBqpVbex8RSuAly&#10;wACpcEniQ8APn5j1wTk/feeK8qtRnQlyzPUo1o1o80R9LSUtYm4UUUUAFFFFABRRRQAlJn0papal&#10;qVro9jcXt9cxWdnbo0s1xO4RI1HJZmJwAB3NG+gbGJ8RPiFonwt8G6n4n8R3i2Gk6fEZZZDyx7Kq&#10;juzHAA7kivx4+P3x+8aftjfE6xsbGxuDYmf7Pofh21Jcgtxvfs0jAct0A46A53f2wv2qNZ/ac8eR&#10;6D4fS4/4Q+yuTDpen26sZL+UttE7qOSzfwrjgH1Jr7p/Yj/ZFs/gD4Si13X7SKbx9qcINzI2H+wR&#10;nkW8Z7HpvYHkjrgCvcpwjgqftaivJ7Hi1Jyxk/Zw0itzm/gj+yddfsp/DG78Uab4Wh+I3xbmiUpA&#10;s0UMVrkjMcckpACqCSzD5nwABivN/wBor9vfVdF8Q+BYfD2oHQtd0m98/wATaBCEu7UZBQ28lyvE&#10;hCscogIVmHzb4xj6H+G/7WFn8S/j545+E0+mDTLvSjMtjqNnfRXC3MceFclkJCSAsG2DJXDBtrKR&#10;X59WfgjQvgj8cPFvw9+NGgE6Hru6CHxFszPZAyFoL+3kB+4SRvA9CrDhkKowdWblXV3v8h1GqcFG&#10;jse//tz/AAW0X46fDux+Ovw5a31iRLZDqv8AZyszXUAAUSleu+IDa2VDBRz9zA+NND8B6ovgW3+J&#10;Hg3ULue+8P3SNrEcSFbjS5g5aC5RgfmhYKvzcFXUg8FSfon4W/EbxB+wT8WLzwT4rWPxF8N9fCTr&#10;dWpDRTQSDat3Cc46ZV4887euME7uv/BLxd+zn+1FoWs/CvQ5PFvgvxjuEOmQwvJataTYE1vM2doR&#10;Q4dHZsABS2QrZ7Kc3Qi6d9N15rsc84qq+dLXr/mbHxH08f8ABQD9nfSPF/hmFJPin4Rzb6hpKOFm&#10;uFO0tsGQNrAeYp29Q6DmuH8M/s8/HL9qzxvoFx440i58Fw+G9Kj05NevtPa1mfyxI0B2MQ0r+YRl&#10;lAAGehI3faX7Pf7Hfhv9nnxl4k8S6RquoXU2rFo4bKRvLgtYS+4R7VwHIPAZug6AdTkftGft4eBP&#10;gWZ9J0+VPFvi1VP/ABLLCUGO3bLACeUAhSCvKDL4xwMgngWIld06CuunkdfsYpKdZ27n0ZZiXSdH&#10;gXUL4XUlvAonvZQsYkKqN0jAYVckEnHAzXgvxg/bx+EnwhmlsZdbbxJrMa86foS/aChyww8uRGpB&#10;XlS24ZB218j6xp/7QX7YFjca94y1y3+F/wAME8yTdqEn2CzEYjBJ2EiScEDPmSHZy+0jBWuMh8U/&#10;s5/Am+ks/C/hi++NvilG8r+0daUJpu8YyYIsHeDk8srcqCrYOainhY3993fZf5hLFSt7qsvP/I9c&#10;vv2/fjP8YJ5LD4S/DOSJJMqt41tJfPGrfIHzhYlKsfvNleOaxte+Df7THjyKS9+KvxdsfAenSRFL&#10;u0vdbjtwIFyfMNva4gZSe5YHjmrOmt+15+0VaRtodqnwv8Jv80Eduq6RHwNwYHDXLBg4+Yfu2x7V&#10;0/hv/gle2rTw3fj74j3+qTK+GjsIjlo8Z2iSUtg5J/hIrobpUuqX4sw5atXXV/gjwvVvgD8D9Fig&#10;Txp+0jDql++4xvodjLqUaqD0LRmTac+pHtWdc6L+yN4fxby+I/iJ4pkHW80m1ht4jn/YmVWH5V9w&#10;+Gf+Ca/wN0Gzkhv9E1LxHIzbhcalqsyOo/ugW7RLj/gNM+JHhn9lb9nvQ/K8SeGvCFvLBH+50+Sy&#10;jvtQm4OAFbdI2SMbnOBkZYVP1mMnyxcn9yD6tKKvJJHwz5n7IZ/5Z/FgfX7D/jVtvh/+yh4ijWez&#10;+KnirwoOhtNW0aS6k+u6GIqM/WvavA/7Tn7J/ibxLNpusfCXSfC9k0uy11O70S3lidcthpBGpaPO&#10;F6BgNxyQBmvpH/hk39nX4uafbatp/hHw/qdiRiK68PXbQQuM85NrIqsc+uaqVZ0n7/MiY0fafC4s&#10;+KtC/Zt0K8vLO5+Fv7TWjrd7N+m2l1evYXfmAE4Kh98fQ/wZ9q7u1uv2zvghbxT2d4vxM8Ow8rJC&#10;8WsJOz5BG75bshT6fKCPSvW/GH/BLf4T63JeTaLe694bllH7mCG6W4t4T67ZVLsPrJ+NeY6h/wAE&#10;+vjF8KZmu/hV8UZCIxsS2e5lsHMf3ivylkOXA+UjHrS9tSqfa/8AAkV7GrT2X3M3PBf/AAVGi02/&#10;XTviX4D1DQbgcPPpwLFccEmGXaeoPRuPevWfFPjTSv2rZPB8Xw+1/wAF+KPCJumHiLRvEFuXung3&#10;AZSB08xJFCOyk7M4U5IxXy34u+PfxW8AouhftF/B/T/G+l5GdSvdPiSQjqTHcwgwMVVyBtClSeTm&#10;uX0P4N/CD423n2/4LeO7z4deNUYyw+GvE1wyDdsJ221yCWKggj7zsAGJAGKHQgvfSt5rVAsRP4W7&#10;/gz9H/B/wB8HfCfwbruieANCtfD7anFJvk3ySu8jIVUtI7M5UZ4XOBzgDNflHb2PxR+BOj+OPhqv&#10;gm/s/EHiaSGzm1aCCU3DWySMGjt3QYaOZhgkEhlyMHPH0P4Z/bG+NX7LesweFvjZ4aute0uMqkOr&#10;MFFw0YjGDHcL+7uAPlJ3HfktuJPA+5vhP8avBnxu8Px6x4Q1q31SEr+9twdtzbHJG2WI/MhypxkY&#10;OMjIwaxjKrhruS5k+p0Wp4iyi+Vo5n9k74c+Ivhf8D9A0fxXrF9rGushuZxfTNJ9k3Y2WyE/MFRQ&#10;Bgk/MW6DAGH+17+1Bp37N/gBpreSC68Yaipj0rT5MsM9GmdQf9WmfUZOB3r3e+uRZ2c04Uv5SM+1&#10;RktgZwPevyA0fxJonx++L/jL4qfGLXVtfD/h8rOugCRY7q8Aci2sYos7tuVAdgO7EsuSwyw9NV5u&#10;pPZf1Y2r1PYwUIvU1dL/AGg/2gfg2nhr4p+KPFM+p6d4kupPK8N6xdHN5brgvKltjbBEScK6BTnH&#10;ylT836paFfWXxA8E6bfXVij2OsWEVw9ncqsi7ZUDbGGMHhsdK+NtM8M/Cj9ujS9D+Kuu2+p+EIPC&#10;B+y6va3TNFYXFvGDKI1mP7sIpJyyEOAxDYzGw5L4kf8ABSrxNfeKLvT/AIQeELbVNA0i3knuLy+s&#10;55meCLlpgkbL5MSqM7m7HkCt6lN4hpU42a36GNOaopubunscD+3F+w3L8K5Lzx54EtXn8HyP5l9p&#10;kSlm0xifvr6wn/xzI7dPQP2Dv25nmk0z4Z/EK83udtvo2uTvyey28xPfHCuT6KfWvpj4I/tceAfj&#10;n4U0Az3ttpWua3JNYHQb1gWa4jjV5Y1yMOpSRSD33AdcivhT9vD9j1/grr3/AAm3g6zkXwXqE2Zo&#10;IASNLuCchR6Rsc7T/CRt4+XO1OXtl9XxC16MwnH2Mvb4d6dUfrQpyKMn0r4r/YB/bCf4s6SngHxd&#10;dRjxXpkA+xXsrgNqUC8YOesqDGccsOezV9pj868arSlRnySR61KrGtFSiPooorI2CiiigApD2paa&#10;zbaAE/Cvza/4KT/tUSX19P8ACPwzcgWsDK2v3CqdzvwyWysf4RlWbAySFGQAwP1Z+2R+0RB+zz8J&#10;LvULW5hXxPqe6z0e3YhmMhXLTbM5KRggk8jLID94A/nR+xL+zfeftG/FaTWdfgku/CekTC71W4ud&#10;zC9nZty2+7OSzcsxz0HP3hn1cHSjFPEVNkeVi6rlJUIbs+k/+Ccn7JY0Gxtfit4rsnXU7uNholjd&#10;Q7fIhY4+0kEZ3OM7TgfKSedwI98/bN+Oni/4A/DS217wl4aGtPJdLDd38yl4NPj4IaRFIYh+VDZC&#10;gkZOSqtv/tMftBaN+zX8MZtauPIm1aUfZtI0tiQbmYDgYHIRRyzcAcDOWXPx94N/4KHeONH1y00v&#10;42eBoYvCmvr5izjTZrVltpBwyJKSJ4uR05wTy3ShRq4qftmrrsVenh4exTs+55Xd+BbP4uWN58ZP&#10;gXJP4e8ZaLJ/aGteD4Ji09nJ1e4sz1kjYhm8sjuygfdSvWtN+J3hT/gob8P4/Anin7L4V+Lmnxtc&#10;aRejiG8kVfnRM84YDLR5yANwzsNV/wBo79k/xH8GvEsPxe+Ab3kWnsBcT6bpJaSW0DY3PGnJkhY4&#10;JjIO0k8bB8vjPgz+0v2n/wBofwVqfgfwl/wh/iSGSG68QX+mlhZpPHLue6VQP3O5VHy55Zscnlu9&#10;cs4c6e2z6ryZxe9CXK1e/wBz8zUtf2af2hvGzad8HNZ8OTx6Hol4buDWdRgDWtpGyAMsN5jDRncG&#10;8qNidxOQMHH6e+HrTQvgT8J9I0/VNZis9E8PadFaPqWpTKg2xoFDM3Aycfma1fiF8QtB+FvhDUPE&#10;viTUI9O0mxj8yWaQ8t6Io6szHACjkk1+a3irxB43/wCCg3ja7vp7pfA/wY8Nlpbi9umCwW0ags8r&#10;sTiScr2B2oMZ7luDmni0nPSKOx8uFvy6yZ1HxR/at+JH7XXiqT4dfBLT73S9AlZor7V+YnlhJ5eW&#10;XH+jxbQTgHc2dvJO1uEW++En7H91Nb2tvB8Y/jFkI88wL6Xpk7AEqoH+tYlhnGWyMZjO4Vdk+IWq&#10;/FCSH4N/sweG7zw/4VJ26triApPfKRsM1zNjMce0HqdzZwB0U/X/AOzH+w94N/Z/srfUr2KLxL40&#10;PzS6tcpmOD5gVWCM8IF2j5vvE55Awo3nKnQjZ6Lt1fqcsY1K8rp/Pp8j5s8Mfsp/HD9rnUIPE3xi&#10;8SXnhrw/K/nW+mMgEwQgEeXbA7YRjA+cb/lJYEnLfZ/wf/Zd+G3wPtYV8M+G7cagi4fVr0Ce8kPG&#10;WMjDjJUHagVQc4AzXUfET4veDfhLo76l4u8R2GhWq/dFzKPMkOM7Y4xl3bH8KgmvkD4jf8FPrC4v&#10;/wCxfhX4QvfFesXDiC1nvInWOSRiVUJAn7yTLFcKCpO4Dg1yc1fEaRVl+B2qNDD6yd3+J92TTR28&#10;TSSyJFGoyWdsAfWvm34zft/fCn4SzXdhDqjeK9dt28t7HRR5iI3cPP8A6sEcghWJBGCBXzJffBX9&#10;o39pK2fWvix4uX4feDnJmls76UWyQwDkn7MpGAFZh++YN8nzetM0i1/Zz/ZyX/iS6VL8W/FsBydT&#10;1LH2RHGOI1xsCgpkEK5+cjeRWFT6thVevO/kj1cFgcxzafs8FRb8y3N8ev2mv2u7xLP4d6FN4E8L&#10;4bfqUG6GN1JXl7yReSpH3YAGw5yGHI9E+Ef/AATI8NabqQ1b4m6/c+NNU+V30+GV4bcnDDMj58yT&#10;+HGGQfKc7gcDkfht8Zfid+0V8YPD2k2dw2i+GbK6iupdO0iLyra3tonDBXbqwIVV5OMngDpXqXxa&#10;+NE3gX9sjwvaWd3I1nc2NvpWp2wGVbzJXMZ+ql1OR0yfU1y/2onC9Jcsb2PdqcIYmjiFh60lOqou&#10;TW9rdDa8ffDP9njx54usPhJceFdPXXTbyiF9EtxbyacFRpBmVMYJ3MwQhgTjcMYz4d4i/YN+KvwL&#10;1mfWPgh4+uJ23NJHpc1wtrcum4Ha2SIZcYjB3BQccgdKwpPGUHwO/bU1nW9Vdruyi1a4eeTkmOK4&#10;UnOMZIQSDgdl4r6e/a8+GmsfGT4X6X4w+G2s3UPizQFa/wBKuNHuGBvbeRVaSFCjYbdsidTzkxgD&#10;71VgcdOpOUJPr11MeIcghltOhVpxbjOClfz6r5aHhPgf/gpB4v8AhtfW/hz42+BL6zv4VWOTULe1&#10;a1uHxgGR4HAUkjLZjIU5GABX2N8J/wBoT4ffG2wNz4Q8TWepSRkCWzcmG6iJGfmicBwOuGxtODgn&#10;Ffmx4L/b61K80oeGvjN4P034laREfLFxd28cV9CBgMrZXa5yq9lbg5JrobX9nv4H/HvUBqPwR+I0&#10;vgXxXndD4Z1uVkYMBz5DFvM+6judrS4yPuDivZrYWO848vmtUfE0sRNfC+Zee5+ol9Y22pWsltd2&#10;8V1bSDa8MyB0YehByMV8qfHD/gnL8OfiZ5mo+GIz4D1/74k05c2krDpvgJwp4+9GV6kndXhqfGP9&#10;qT9kNmTxxoj+PvCEW0tqE264jjUkAYu4xuiJd1X98pzjCjvXvfwl/wCCjnwp+IjwWms3k3grU5GC&#10;iPWAPs5JyB+/X5VGOcvtHTmuRUq1H3qbuvI6/a0a3u1FZ+Z8x6z4s+M37JK/8Ir8XfD0XxM+Fl0w&#10;gVr7F1Ds2Bf3M5G6JgDjy5B/C2zGdxyLP4PQ6lHP8Vv2V/Fd8t5pzG4vPCEkuNSseAxjRGz9ojCs&#10;QFbduAK5dsiv1HubfRvGuhvBNHZa1pF2o3IwSeGVeGBxyCOh/Kvg349/sKeI/hP4gl+JHwAvr7Tr&#10;y1XzH8P2kpMyDBD/AGdif3ikYJhbJ+9jPyoOiliIzdpaP8H6nNUw7grx1X4o9O/ZV/bx0r4u3Ufh&#10;DxxFD4W8cQqIf37eVBfSj5WVA33JM/8ALM+px0rS+MH/AATt+Gvxa8eHxSbjUvDlxdPv1C10lo1h&#10;um5JkAdG8t2yMleDt+7uJY/KVx/wiP7blq+myWNt8P8A9oGzRpGkdfIttdkjGJEYdUlwu7BGRhuq&#10;g49m/ZN/bG1jw34ii+D3xmSTSvEljL9hstWvjtaU8BIZyeCxyAsg4YFc5PzMTpTg3Oho+q/roOFW&#10;M0oVdV3PLP2o9d1j4jfFHS/2bvhVZJovhLQttvNaqzQwySqvmSSTO/PlRLzzksQx+cla4TXPEVt4&#10;b00fAf4FWj+IdZ1t/sWv+J7ZQZtYkbKvBE2cR2ygkFiQu0MSfvs32n+1b+w7p/x+1iLxV4d1VPC3&#10;jDy/s91dFWMN9CV2ASBTkMEyu4Zypwc4GOs/Zb/ZA8Mfs0aXNPBIdc8VXigXWszxhSqYH7mFf4Ez&#10;z/eYnk4ChbWKpQpprft592J4epOo107+RyH7Ln7BPhj4GzaZ4m1uR9f8bRw5Z5Cps7OQnJaFNobc&#10;B8u5iemQBmvpvX9B0/xRot7pGrWcOoaZexNDcWtwoZJUYYKkehBpfEOvWPhXQdR1nVLgWmm6dbSX&#10;l1cMCRHFGpZ2IAzwoJ4HavhjT/8Agqzotx44W1uvBV1a+D3ufJGsfat06pniRoQmOmSVDk4HrXAo&#10;1sS3UWtjubpUEoPS58m/tJ/AvxB+yD8ZrObRrq8TTPOGoaBrLRjPyvnyy2NpkjOAQeoKnADV+oX7&#10;KX7RVl+0h8L7fXQsVtrtowtdXsoVYJDcAA5TcSdjAhhycZIySpq/8fvg3oX7TXweudENxbTi6iW9&#10;0jVI28yOKYqTFMrKcMrBscdVY1+VX7PnxU8Qfsf/ALQEi67b3FhbwTNpmv6aykloQ33gueSpw6sO&#10;ozjIbn0NMbRs/jiefrg6118Ej9sQaKpaXqVprWm2moafdQ3thdRLPb3VtIJI5o2AZXVhwykEEEHB&#10;Bq6DXhnt7q4tFFFACd6ZIwVSxOAOppx9q+XP+Chfxr/4VP8AAe70yzuki13xQzabbJk7xCV/0iQD&#10;I4CELnnmReOa0pwdWagupnUqKnBzfQ/P39q34xah+1N+0AYPDxl1HSYrgaToFuuVEql9vmhT0Mjf&#10;NkgHAXOMV+pv7Pfwe0f9nH4N6ZoAlgiktbf7Vq2ouwVZbgrumkLYGEXBC5HCqM85J+E/+CX/AMCV&#10;8UeNtS+I+qwbrHQh9l05HU4e7cAtIDnpGmQMjrICCNtfaH7Y+gfEPxV8DtU0T4b2sd3rGoSLBdr5&#10;wilFoVYyCIkgb2IReT91m6GvVxco80cNF2S3PKwsXyyxEt2eO/EbwZ8Pf+Cj3hO41TwjrOqab4j8&#10;Ns1rbzXcMi2uWbdtkXBVgwU/Mjbxlc5GAfhz406X8SPCviTw/wCB/jRqWtQ6PpDSCxudi3f7liFM&#10;kDFl81TsXgvkDjg8V7Ba+D/2gv8Agn7dS6xp0EWt+DZXSS/+yobixckDJlXAeEjbt8zgdBnnB+lP&#10;BX7TnwT/AG0NBTwb4006HSNZu1WNNM1ZlUmVgvFrcDHzbgAMbWOBx2reMpYfWHvQ/FESjGtpLSf5&#10;nzL8GbH49fCl9H1H4Q6/H8RPA2oXqWUZtg9zZRuWBZLm3fElqAQcsNowQd3zjP6aSSaJ8OfC+pa7&#10;f2+naJBDA19qlxawrChZVLSOxAye/J5rxz9l39jrTf2ZfEXi3UrPXbrWY9VkEdlHMuz7Nag7grgH&#10;DyZOC4A4UYAyRXzh+158UNe/aq+Mun/Ar4deZcaVZXWdYvIN/lmWNsSNJ0HlQkdSfmcjHO3PHK2J&#10;qe7st2dEb4end79EcZ4m8V+J/wDgoL8Ubu4urj/hEfgz4ULXN3d3D7YraBQS0sjdGndQ2B0RfoS3&#10;K/E/4vWHx61jSvhT4Gv9M+HPwd0Xg3WqXSWqXQQ5NxLkgu2RlIgCxOSefuP/AGhfGNtJ4fPwH+Dt&#10;pLqfg3wlbzanr2q2pDHUpoV3zzysML5cZHUnBYKF6IDU/Zn/AGYfAPjz4NeIPin8RPEGsWWhaRqX&#10;9nHT9GjQO7YgIZnZWJDGcLtCgjGd3p6F6dGn7Sbslt/mcMIVcTWVGkuaUvx8j3jwn+2R8B/2WfA6&#10;eFfhrpuo+L7pFDTahHB9nF9OUz5kkkgDcsduAmF7DFYrfG/9qv8AanwPA/h1vAvhaclotQijNurx&#10;k5Um6m5kwUK5hUD5uRVaz+NnwR+Equnw3+Etvf3sZYRarrzeYwbhlfLl2OGxx8vTg1xXj79rL4m/&#10;ELzI7vX30u0c/wDHrpKm3QDjjOd56d2PU9uK+ZrZxhKLvTXNLuz9Sy3w/wA7xyXtkqUP6+f5HSN+&#10;yD4B8A3/APbnx7+Ksmua2Qkz6HpU5kuJgMELJI26QowVl+VUxxhxWvN+1N4Q+FumS6R8Gfh9p/hw&#10;YKDWr2MPcnI2lscsThVOXcjI5U18zSyPPK8kjtJI7bmdiSSSckk+pNN2ivn8TnWJr6RdkfrmUeHO&#10;V4C08T+8l57HU+OPil4s+JN41z4k1281QsciKRyIlweNqD5RyfSsnwr4ZvfGXibTNC05PMvdRuY7&#10;aL5SQpY43HAPygZJ9gazMV6r+ytgftC+Cs/d+2H/ANFPXj0261WKmz73GKnleX1Z4WCjyxbSS8j6&#10;y8ffEXw1+xL8PdK8KeHLCHVPFd5B5rNKNgZuhuJiOcbs4XPIBGRjNfMXwL0PWvjJ8b4/FOvTST2m&#10;nXI1jWNXmxHFEI/mXc33VyUGFHZT2Bx6/wDGT4Y2nxB/ae8Zar4tuzYeDfDdjaXWozI3zvGyfu4l&#10;xyC5Vug/hOOSK8f+M37RX/CX6UfCHgzTYvCvgOBvls7ZQkt3g/elI7ZGdvfOTngD1sRLlleo7RWy&#10;7n5dk1GVag6eEjzV6qvUqPaKlrb1t0+84f4zeOLf4kfFPxJ4jtYmitL66LQK/wB4xqAiMfQsqg47&#10;ZNfS/wCx/wDFLxBYfBH4iafYB7ufw4keoWUZcAbXLs8YJHAPlMef71fG81vLbSBJo3iYqrhZFKna&#10;yhlOPQghh6g17t8B/jtoHwl+F/j/AEu502e61/WoxDbvGAEdCjIAzdthZm6c7uK4cLWccQ5zdtz6&#10;/iDK1XyeGEw8OflcUvk1r9xS/bs+DOla1o+k/HbwPbs/h/xHtOsRw/MLe6bIErAA7AzAo2TxJgdW&#10;r4yRmjYOjFXU5VlJBBHIIPrX6T/s/wAB+I37GHxT8Lai8Ys7OK5aCSQbth8oTAgE4BDrkY6E1+bF&#10;frOT4p4rDJyP5I4jy7+ysxqYeOybPePhL+258VfhI0FrDrp8R6HHkPpOug3MTqd2VDk+Yv3iflbq&#10;BkEcV7DJ8XP2YP2jF2eO/CF18LvEVwfm1jQyDEpGMElE2kFUVfniONx6Y3V8S4o2ivRnhKcnzR0f&#10;keDHESStLVH3hon7J/xV+HNv/wAJL+z78V7XxdoRZpY49PvljEhUglDHuaF23KFOSOnOOldLof8A&#10;wUN+J3wd1KPQvjV8N7hJVGxb+2geznlCgqZArZimDOB80bKvJwDXwP4R8ceIfAOpDUPDet32iXgK&#10;nzbGdoi205AYA8jJPUV9J+Cf+CjHjqzsRpPj7RNG+JWgkAPbanAsU7bV+TEgVkPzAMS8bE4PI6jg&#10;q4Sp9pKS+5nTTrxXwvl/FHU/tDa58Fv2kZU8dfDvxPb+B/ibZn7RLZasf7OXUDGA4cTE+Ws6n7rF&#10;wWxg9jUOj+KNK/br8CxeEfEbWujfHLQ4HGkavJiNdbSNSTE57PgHIGeQXHBYCfSdQ/ZS/aK17S9G&#10;bwr4i+HXibVruCxtjpDKInmkbao/jjAZ3C7igPA6CvCPit8Ctb+Ev7R2p+AfBt1feIdY0ho72wuL&#10;WHyrpttqLvKKrHLoufunLFOACcVFOK/hu6ktr/1sKo2nz6NPex9wfsO/tXa3qGtt8GfibDLZ+MNL&#10;MlvY3l2ds04jB3W8oPWRQDhh95R0yNzfV/xk+ILfCn4W+KPFyadLqsmj2Ml2tnFnMjKOASOig8s2&#10;DhQx7V+bPipU/bM+FsfxG8MxvZ/GzwZFGNX0/TmxNqcEeCl3CoIbepGRt5BBXn93X2T+x9+0Ppv7&#10;UHwjn0/XEt5/EVhALDW9PkUstxG6lRLg9VkUNkc4O4dMZ83EUUpe1ttuv67npYes2vZt+jPh7/hc&#10;vxO8XfA34qeOvFni2zk8PeK2XRYdNNwPO+1I6OEt4g37qNYmcNk5ZSMg8NW58Pf2aPGvxw/ZJ+H+&#10;neDJbG30+88RXt1rcd0NrGTcIYrjcedqRoV2L13Dr29T8Wf8E0/ht4B1bUfGHiHx9eaX8PNPY3dx&#10;ps1uBJHH2jNzvyQWIHEe45AB3c1w/iD9tnxT4uh0z4V/s5eELnR9OgiNpazrGZ754gFAZF+7Coyx&#10;Z3LH5gcpg57o1OeP+z97+SOVw5X+/wD+Cfoh8MfBsPw3+H/h7wpFevfDSLGK0+0Sn55digFsEnAP&#10;93PHA7V8F/8ABTT4J6XqV9/wsLw3cWkur6ckVv4m023lRpoo5CRbXLxj5lztdCzcEBMfdY14H43T&#10;4hfs2+MNE8X6p8SLTUPiOs8b3egLqE11cQREmTyrplO3YSoBiD5+dSPWvrL9ln4T/Dj45eJvH3jt&#10;vG+q+PbvU7ZtMv8AT9Qt47R4IbmNX2ziM5lYBQgkARd0TFVyoI51SeFkq/NdG0prEx9jazH/APBM&#10;X9oE+MPBt78NdXumk1fQI/tOneYGJksSwVl3dP3bsq9uHXGcHH3OrArX4gWMmu/sa/tQxiZmnuPD&#10;Wp7JJBGVF5ZtwWVd38cTHjdgE4r9r9A1uy8SaHp+r6bcR3mnX9vHdW1xEcpLHIoZHU+hBB/GufHU&#10;lGaqR2kbYGq5QcJbo0qKKK809Iafu1+Ov/BQD4oXHxc/aQvNF0ySbULPQWGjWdtCpfdcbsShFHVj&#10;L8vTOUA7Cv1U+NHxBT4W/CnxX4rbaz6Vp8txEsilkaUKRGrAHO0uVBwehNfkz+wt4Bm+MX7UWk3O&#10;qNJqKac0uv3007b3kZGUq7knJJmePnOcnNevgIqCnXl0PJx0nJxox6n6mfs2fCOL4H/Bfwz4TCqL&#10;22tllv3U7g9043TEHAyNxKjjoq5zXp238qB0pPMG7k4ryZSc5OTPThFRioxWxHcW8V1byQzRrNFI&#10;pR43UFWUjBBHcV8v/FH/AIJ3fDH4heKdN12wtn8LTRXqXF/aaeg+zXsW8s8Zj6Rsx43LwASNp4x9&#10;TUMdqknAA5zVQqTg7xYp04TXvI+bP23/ANoBf2efgu8GjuIvEmtD+ztKQLnyVAHmTHnjYmcdfmZO&#10;CM18aWv2n9j/APZzjuBDJ/wuL4mRYhYr+/0zTmIJOCu7zXyPlyDude8eG6TVtStf2xv2zNU1e/l/&#10;4tb4CheaeWXhDb25OT/22mUt2Plg9CKufs0+G5/2z/2qNd+KHia2VvC3ht0+wacSGjXBItYCCvKK&#10;oaRuBliOxIr2acFRp+96v9EePUk61T3fRfqz0b4Z/sxp8B/2LfiZqmsQA+Nde8LX9xfuwO62jNtI&#10;Ut+e65y3H3iRyADXkfwF/wCUcPxI/wCxpj/9C0+vvn9pz/k3H4n4/wChZ1H/ANJpK+BvgP8A8o4P&#10;iP8A9jVH/wChafXnYibqYOrKX9aH0GTU1TzjCxXdfmjwLr3oXpR60tfmR/cC2CiiikMM1q+EPElz&#10;4O8VaRrtoN1xpt3HdIhYqH2MCVJHZgCPxNZJxW34H8G6h8QvFuleHNKEZv8AUJhDH5pIReCST7AA&#10;nj0rSnzcy5dzkxjpLD1Pbu0bO/p1Pun9tbUYfEP7O9h4i0GOM2GsXdncXk6qA0kXlkxluM5DeWPa&#10;vl39kv4V2fxa+MVjp2pKsmmWELajcwt0lVGUBCPQs65HcZr6v8C+GPDPhf4N6v8ACf4qePvB++OR&#10;ooY4tYijntkYB1DLLgq6sSRx0x+PjnwT0ex/Zw+OFrqcXjjwl4m8M3kbadNfWWtWqyJG5DCRojLl&#10;QrImcFuD+X0tTCVKtanVcLrqfgWW55hcDleMy/D1Up68r7ry87HoH7aH7K51qO++IXhogXlvEG1L&#10;TwvE0aLjzEP95QBkHqB2I5+De1fqj8bPjx4Jk+FfiS30Xxf4a1nU7qzktYLOHW7YFmkUp1L9Buz+&#10;FfL/AOzx8B/h9oWuWfiL4gfEjweZbSQS2+i2+uWzrvBG15X8zBA67Rx056is8Zl06lVOnG19zu4Y&#10;4whgMsqLHVL8mkF1fl6eZa17/jGv9g/Wv7Xiaz8TeNXNtb2jMYpl85QBuHUFIlZjkDnCnBNfnJX6&#10;I/tcfBPxv+01qmteMNA8Z+CtZ8J+F7SU2Ok6Pqr3M0cSqWZnKpsErhM43ADAGTjJ/OzPpX6PlFKF&#10;GgqcHqfz7nmOq5jjZ4qr9p3HUU1TTq9w+eCkpaKAPQv2ch/xkN8L/wDsadL/APSuKvsjUAP+HucP&#10;GfmXj/uB18cfs4/8nCfDD/sadL/9K46+yL7/AJS6Qf76/wDpjrxMX/Gdv5Welh9YK/8AMij+078P&#10;9X/Yz/aA0n4yeCLRn8J6tc41PT4yQgkZszwM20hUlUFlbB2tu44GeW8ZanH+yr8d/CXxq8BRyT/C&#10;7xqq3DWsEe0LG5U3NrtyFDKPnjycZGP4ST+jnxg+FejfGn4d6x4S1yLfZX8RVZVA8yCQcpKhI4ZW&#10;wenseCRX5r/A3Qb3xh4f+Iv7L3i828es2b3F74buJpMC31CEktGp2n93J971AL8Enjz6NVVYe900&#10;fp/wDsrUnTn7vXVev/BPuT9qL4dH9pL9mzU7LwxcC8nuoIdW0oxsFW6ZMOiZI/jXI5xyRkgZr4F+&#10;H9t+0dL4Vs/hr4L+Ht54HiO6K+1i10eXT7i95JDXN3J/d3NjYRw5619Mf8Ez/jJc6x4P1v4W6+Jo&#10;de8KTM0Ecwwfspfa0Z5+9HKGB9nTGcGvtusPbSwrdJq6OlU44lKonZnxB8A/+CaPhnwzDFrXxNuG&#10;8W6/ITI+nI5WyiLAEhj96Vwd3zEhefu8Zr688EfD7w58NtFTSPDGi2eh6crb/Is4ggZv7zHqzdOS&#10;egFdEzBepoDVxVa9StrJnZTowpr3UfnR/wAFVvgu+fDvxO062Zlz/ZOrMgJC8FreQgDgcSIWJ7xg&#10;cnJ9X/4Jm/FpvHXwPm8M3ly0+o+FrgWwWRssLWTLQ/gCHUeyY7Cvev2iPhpF8X/gx4r8LGLzbi8s&#10;nNqOM/aEG+IgnjO9V/Ovy9/4Jz/Eyb4f/tIaZpj3BTTPEkMml3EWWKmTG+Bwo43B127iDhZH9a9O&#10;n/tGEcHvE8uf7jFKa2kfsUDRSDmivG+Z7B8Xf8FSviCnhv4IaV4YilQXniLUlDRtu3G3gG+Rlwcc&#10;O0CkHs5/Dn/+CUfw6TS/h/4s8Zzwf6Tq96ljbysFP7iFSW2nGRueQhh0Plp6V4x/wVS8ZtrXxw0P&#10;w+lxK9vomkqWt2UBUmmcszKfVkWH/vmvun9i3wavgr9mTwDaiOFJbzT11KVoejm4Pmqx/wBrY6g/&#10;SvYqfusFGPWR5EP3uMb7He/FrXNe8M/D3WdW8NRW9xq1jAbiOC6VmSQLyy8MDkgHHPXHWvzs8Xft&#10;l+OPHfiDw5c6jLFpem6XfRXctlpSsonKOG+fcx3YAOATjOD2BH6L/FLwtqnjbwLqug6TqEek3OoR&#10;G2a8kiMoijbhyFyMnaTjJr4S8cfsGeJfBOsaA9jef8JbpFzdxRXzW9v9nlgQyKGYoXbK4J+bPHp3&#10;r5LGqu2vZbH7DwnUyaEKizK3P9m977a+XofcPwr+Mnhb4waO174a1OO98oATwMCksJOQNyHkZwcH&#10;viuB/bX+LS/CH9nbxNqMcqx6pqMY0mwRmwWmmBU44PKxiSTB67CMjNer+CPAuh/D7QYNJ0DTLfS7&#10;KMZ8u3QDLYALMerMcdTkn1r4P/4KN6tc/Er41fDH4TWMkjiaVJ54YyVPmTyeUjZJ2khFfbxkbm9a&#10;93Bwc5xU+m5+a5lUpRc3h7qLel9zxq8Nx8A/2JdPsIIfI8YfFa682UAZnTSU+4Bzn978uOCCszdD&#10;X6Ifsj/ByP4I/Abw3oDx7NUni/tDUmOMtdSgMw4P8A2xgjqIwepNfG/irRbX48ft/wDhfwFpkSSe&#10;DPAMUNoyWyBoY47SNZJVKgLsHnbLfrgEAj0r9LlHSuzF1PdUe+v+R5mEprmcu2h5p+07/wAm4/E/&#10;/sWdR/8ASaSvgb4D/wDKN/4j/wDY1R/+hafX3z+05/ybn8Tv+xZ1H/0mkr4G+A//ACjf+I//AGNU&#10;f/oWn1x1P9xqf10Pdyn/AJHWG/xL80eBdjS0nrS1+an9trYKKKKQyfT/ALJ/aVodQ8/+z/NQ3Its&#10;CXy8jfszxu25xnvivtrT9I+CH7G3iLw54v1bxHrk8mtWMkmlzS2xuIXQhC7Axxj5gHXr2evh0/Sv&#10;rH4ZeC7f9r/9mt/hjcavDpHiPwvqCXdhdTRmUeQQwB2grkYaROCcYU9xXvZP7GVdQrI/JvESOOhl&#10;6r4SbUdpLo0+/wCXzPnjx54b+DnxB8aa54l1L48X323VryW8lUeCrllQu5bYu65J2qCFGTwFFYX/&#10;AAqn4Hn/AJrvfev/ACJFx/8AJFdZrn7IfgbwzrF7pGq/H7wtYalZStBcWs1lMrxOpwVILdcg/pVH&#10;/hl/4b5/5OJ8I/8AgHN/8VX6lGpTSSjN29P+AfyZKM27uKv6/wDBMEfCn4Hj/mvF/wD+ERcf/JFH&#10;/Cq/gd0/4XvfY/7Ei4/+SK3/APhl/wCG3/RxPhL/AMA5v/iqT/hl/wCG3/RxPhH/AMA5v/iqftI/&#10;zv7v+ATyy/lX3/8ABPV/2UPih8GP2X/Eeu34+Ld94k07V7NbebT/APhE57X94j7kk3mR/uq0i7cf&#10;8tM9q5/9oj9nH4NeB/gVB8TvDeveJZLjxJc40HTdRCQiXdISzlGiEnlrGrMGJ5zHz84JT4X/ALAO&#10;hfFjULhPDXxl0LxFBYNE19Hp1nJvjjcnuW4LBWxkdq5v/goD8TrHxL8VrPwPoDKnhnwLaro9vBCN&#10;sKToAsqqoOMJtWPoOYyMYwaxpqMsQvZSfmbybjR/eRXkfLiinUUV7p5IUUUUAeh/s4/8nCfDD/sa&#10;NL/9K46+yL4f8bdIP99f/TJXxv8As4/8nCfDD/saNL/9K46+yL7/AJS6Qf76f+mSvExf8Z/4Wejh&#10;/gX+JH6N/wCFfnf/AMFDfCeofB34w+Bfjp4XjMd4lxHBfZ3GNposGPfgg7ZIi0bAEcIO5yf0QP3a&#10;8b/a5+Fp+Ln7PvjDQoIGuNSjtGvrBI0Ls9xCPMRFGR8z7SnP9/PNfPYep7Oor7M93EU+em+6Ph/x&#10;94i0/wCA/wC2N4D+L2kKLfwH47gi1B5vlCRxzBY7tSV3fNHuWVlXuwGepr9QA3y5r8iPtEXxj/YB&#10;YSFZ9e+GetADDKZEsLjAUkkZCFmZQqnnyAe1fop+yD8Qm+Jn7OvgrWZpjPeJZCyuZCGyZISY2JJJ&#10;JJ2jnPJNdeLg+RS7af5HLhJ+8499TyP9s79pPQIPCOoeDfDmuSyeJhdRCZ7DOLfy5NzAyDgMCnQH&#10;IOPw5X9nj9rb4mfErxn4e8GvbaXeKQPtepSwP53koMu5w4XcRgdMZPTtXp/7ZnwDtfH3hD+2dA8P&#10;C88YrcwxpNaqFlljLBWDn+IAdz0x161yHwR/Yl8TfDLxN4e8X/8ACW2sOq2pDXOlrZFoyrDbJGJd&#10;/XaTzt6ivk5LE/WU4/Cfs2Eq5CshcaqXttbX1fNby6ep9lbfWvxX/aq8OT/Av9rjxDdaZD5KRarH&#10;r1ij4CESOJ9oCkYQSb1wOwFftSFz1FfmL/wVi8GrpvxC8FeJY44I11TT5rR2UYkeSB1OW9gsyAfQ&#10;jjivq8vlaryPqfjWYRbpc3Y/Sbwp4itPF3hfSNd06YT2Gp2cN5byqpAeORA6kDqMhgefWivCv2A/&#10;Gj+NP2WvCBkmlubnS1l0uV5QBgRORGo9liMa/h+NFcNSHJNx7HdTmpwUu5+cP7ZN3f8AxF/a78WW&#10;FpINQupNRh0mySPHJCpGsYPqHJHPvX7O6Xp9tpGm2tlZwR2tnbRLDDBCoVI0UBVVQOgAAGB6V+L/&#10;AIY0w+Nv2644rGdZEuPHkt1HN1DRpevLnr0Kr696/alflB5r08w92NOHZHnYD3nOfmPNJw1cV8Zv&#10;Hw+F/wAK/FPiwxNOdJsJblI1UNucKQoIyOMkZ5HGa+Mv+CaPx+1/4g+MPiB4d8Vavd6xqd6B4ghm&#10;uGLYO9YpwOcIoL2+1FUAAEDAGK8+FCU6bqLZHfKtGFRU+5+gX3Vr81/CerQfFT/gpB468UXwlfS/&#10;AdvfXK2VyolJFlGtoVjGQF/fO0y/4kmv0hvLqKws57mZxHDDG0jueyqMk/gBX5Qfs06leWHwl/ac&#10;8d3V2y3c+nG1i1eVyZmuJnlLLvPzZdnj+pI9q6cJH3Zten3nJi5axXz+49a/4Jh6PJ4u8dfFL4j3&#10;rLc395P9nE0v+u3TSNPKT2wxCdD1Wv0NUcc18jf8Ew/Dsukfs0rfzW6Rf2rq91cxSADdJGpWLJPs&#10;8cg/CvrqsMXLmrPyN8LHlpLzPM/2nP8Ak3L4n/8AYtaj/wCk0lfAvwH/AOUcHxHx/wBDVH/PT6++&#10;v2nP+Tcvif8A9i1qP/pNJXwL8B/+UcHxH/7GmP8Anp9TU/3Gp/XQ9XKf+R1hf8S/NHgP6Uu72rc8&#10;F6Po2va5Ha6/4gXw3pxUlr5rR7nByAFCJz36k9BX3n8Ef2XPglcW9vfWep2/ju5T591xdK8WQx5M&#10;KnBHbDAg4r4HD4WWI2dj+rc64jw+SRXtYSk7dFp9+x8I+EPh34n8ezmLw9oV9qxDbS1tCzIDgEgt&#10;jAOCOp710Hjb9n/4hfDuMya54Xvbe3VdzXECieJRgkksmQMYPWv1x0vSbHRbOK10+0hsraJQiQ28&#10;YRFA4AAHYAVy2tXXjiwvLo2mjaL4g04jdGjXslnOo5ymDHIrnGMEsgye3WvYWV01HVu5+Wy8RcZO&#10;tenSiodm9fv2Px2Br1P9mf4oD4S/F7RtWuJmh0y4b7HfHOFEL/xNyOFYKxz2FfZPxU8B/C/xMJrv&#10;xz8PNU8GXBy51a3giYyEkZ3vaPICeB/rRnk4r49+NXwp8G+B9K07WPCHjdfE9lfXDwRQG3IZTGiN&#10;ITIPlyPNj+Ugfe9jXBPCzwsvaRd7H2+E4hwnEdB4GvSlF1Pd2ur+q+89i+Nn7JXgD9pHx94q+Inh&#10;74r6botjFBFcatElj9qSBghBlZ/OXAIjPbsa8R/4Y9+Ev/RzHhv/AMFf/wB013X7LGrxR/D3466P&#10;IAz3nhC5u1GOMQxTAnPsZlrlfjt4P8OWv7BPwh8TWXhrRtO8QX2pRwXep2VhFDcXCrFdriSRV3Pn&#10;y1J3HkgGvv8ALMZVxNKPvWu7dD+bOJ8no5LmNTCw95JJ3fmkZ3/DH/wl/wCjmfDn/gr/APumr+g/&#10;sP8Aw28UazZ6TpP7Rug6hqV5IIre1g0nc8jnoqj7T1NfHv4V7R+xrps+qftPfDyO3j3vHqazsP8A&#10;YRWdj+ABr6GpTq04OaqbeSPi4Tpyko8n5n2b4D1z4bfsK/B34h6Zp3xA0rxX48WaYNDFGIJvtKjy&#10;o4DHucjY+7OTjr0r4R+GfwO8f/HnXLhPDGjSapdypNeNNPMkCSbHjEpDyEBmDTx5Gc/Nms744axa&#10;eIvjV4/1WwlE9jf+IdQureUdHje5dlYfVSPzr75/ZNsX1D4N/D+1htLG8luPCPiWNbfUY99vIx1W&#10;0AEi+W+VPf5G47GuV3wlP2q1lI6LqvPkeiR8f+Lv2KfjT4LiMt94FvriIIZGk0547sKo658pjz9a&#10;8Yv9Pu9JvJbO+tprO7hbbJBcRlJEOOjKQCD9RX6w6RP/AMIrZ21pDbaXpE0V39oupPCTCwsoABhf&#10;MEclo87scYUwTdPumuoXwz4d+JsGo6h438O2Gs6t4bgS8s7jVLGO4ljcRk43bYJJUyw3RzQxDf2I&#10;UNWUcynH41ct4KMvgZ+VPgf4E/EL4lRJN4Z8H6vq9q3K3MNswiILFchyNpGQeh7Gu18dfsV/F/4b&#10;+E7vxJr3hdLbSrZoUlkjv7eV90sqxIAiOWJLyIMAd6/RC/8AGepXN3YT3f8Aak9tGyTJYW98LZvJ&#10;EYEj+Us1rBIFZTvjWS8Xr2rgPH3h19O+Ffim+h0jwhb2FxfaSsd74fslguJMavZnEu20jAyDnHmN&#10;z69aTzGq5KySQ/qdNLV6nwP+z5az2P7R3w1triJ4LiHxXpkckUilWRhdxgqQR1yOhr7Evv8AlLpB&#10;/vp/6ZK8J1pdv/BRaIdAPiPb8f8AcQSvdr7/AJS6Qf76f+mSrry558/eBlSXLFR7SR+jdJIu5SPa&#10;l7UE/Ka+ZPpD8t/gH4Hi039or48/BEskOn+JNNv7G2WOIPb28iMXtpSpOcxLIcY7/hXrX/BKHxxL&#10;qnw38Z+E5vPZtF1GK8jeSTKLHcIw8tFz8uHt5GPbMn1rmviQJfAf/BUnwveyyjTrPXEttrRnaJll&#10;t3twG9S0seOfQUfsTibwT+278YvDNzMLKO6+2SJYxsRE7LdiSMhRxlY5Hx6Bmr3Kv7yk33Sf6HhU&#10;v3dVerR+iXH1pOKd/DX5nar+1p4h0n/goJdrZalcT+GpNSh8KT6arEQyIsnl7tjHG5JndgwGeW7M&#10;c+VRoyr35eh61WsqVubqfpjivjP/AIKneF31j9n3S9WhtUkk0jXIZZbggbooJI5YmAPoZGhyB1wP&#10;SvsrPHNfPn7fOgSeJP2VPG8MUgja2ihvSSM/LFPHIR9SFNVhpctaL8yMSuajI8W/4JU+KhN8J/Fu&#10;k3F6CLHVlkit2x+7SSIHP4lG/I0V4j/wTm8caP4N/wCFhDVr+Ky+0f2f5QkbG7b9p3Y+m4fnRXpY&#10;nDuVWTR5VHEctOKPHv2MZHm/aq+HkkjF5H1MszMSSSY3JJPrzX1N+2V8bviT+zP+1Db6/oOpOfD+&#10;tabBJ/ZNwzyWdx5ZCSBkOFWQbV+dDuAZcnBxXyx+xX/ydN8Ocf8AQS/9pPX6m/tZfs22P7Snw1fS&#10;A1vZ+IrBzc6TqU6Z8mQjDRswGRG4ADAZ6KcEqK6cZKEMTH2i0aJwsZSw75N7nJ33xU0j9sT9kvxo&#10;/hFjFq9zpUsNzpMh3zWtwFLeUQPvBtp2MB82R0OQPnj/AIJR/DK7/wCEg8YeP7lJobOO1Gi2p42T&#10;M8iSzHHXK+VEM/7belfPX7PHxI8S/sh/tCRRa/aT6REZv7L17T7kYHkM4y5OCDsIDh1PIBwcMc+9&#10;/tnftqX3hTxBqvwz+FUlv4d06zkkTVdV0tVjle5di0qRMuBGQxbew+fcW5GDnOWHqRvh6WsZa3NV&#10;WjK1ap8UT75+Jup2t18OfG0FvdQzXFtpN0s0ccgLRMYGIDDPBIOea/LX4TKR/wAE+fjmT0bWNL/9&#10;KbbNfQH7Cvw91bRf2X/if4t1hJxL4ktLg20lw7l5YIrZ1EhDDkFmbBGc4rwL4WYb/gnn8atuBs1r&#10;TCffNxbjFZUYKnzQTvZodeTqOMnpoz7y/wCCesZj/ZD8BA9xfN+d9cEfzr6Lrwf9hfUIdT/ZR+Hs&#10;0Futsi2csBRSOWjuJEZ/qzKW/wCBV7zXlV/4svU9Sh/Cj6HmX7Tn/JuXxP8A+xa1H/0mkr4F+A//&#10;ACjg+I//AGNMf89Pr76/ac/5Ny+J/wD2LWo/+k0lfAnwG5/4JwfEf/sao/56fVVP9xqf10PRyn/k&#10;dYX/ABL80eBda+mf2Wv2a7b40eDdY1i38Qah4d17Tr8R2t3Zt8oxGrKSBg5DHOQw6V8zY4r7N/YN&#10;+M3hDwHoeuaD4g1qDSL68vRcQG7OyKRdirgOfl3ZHQnuMZr4XAxhKtaZ/UnF1TFUsqlPCp811sr6&#10;X1O1ksv2lfgiP9HubT4naHEMBWGbpVUYBOdrksW9ZD8vbu1fil+0Z8WnNl4b8H2/gi2+7Lqeprgx&#10;8dQJAcjKkfLG3UdOtfWdhrNhqkPnWd5b3MROC8UgYfmDU7XVtGCxljUDqSwFfT+x7Sdj+eXmvWph&#10;YOfflf4pafgfFXxA/ZB1k+A/E/i7x/491LxPrNjpl1eRQKxWCN0iZwo3E/KHB4UKMHoK+bPFXgPW&#10;tN/Z98Fa9NZsNNm1TUHEwP3BIluseR1AbyJDnpgD1r72/aS+OXgXQ/hh4p0a48R2Umq6jpdxa29n&#10;bSCaRnkidUyEyVBP8R496/NC48ZeILzQItEn1zUptFix5emyXcjW6YORiPO0YPtXjY10ab5Y7tH6&#10;rwjHM8dFVqnuxhNPVWVrNPltbuev/sm6dNrF98TtOtY2lubzwTqVvFGo5ZnCKFA9SSKZ8dmDf8E2&#10;/gtjnGsgH/vi+rb/AGB9SFn8dDasAwvtMuISCM9Cr4/8drzrxxdPdf8ABN/wDvbPk+NJYl/3fJuj&#10;j8zX0mQSvSj5SPzTxHg4ZxUb6xR8o19H/wDBPX91+1N4du3GLe0s7+4nkxxHGLWUFiewBI/MV84V&#10;9O/sE5j8XfFOcjCxfD7VCJMcKxkgA59SM/rX3WKdqMj8dw6vUR8z3rBrydhyC7H9TX6R/ssrZyfB&#10;f4eDUIrWez/4RTxF5kd7BHPE3/E4syNySHa3b73HSvzV/Hmv0T/ZT+KXhXw78KPh5LN4n8ILf6bp&#10;ur6XfaPr2uf2dMhuL+GeN1PlvkBYfQfeGDkVx46L9jFJHRhZfvHdnqug6laXUenJbW154XijnZbG&#10;G1hjgt5mbIyllpt5PGzA5PmTwMoyPpXqfwdt7eDRvEdrFHEkUcIXdZzJ9lOUJYxCJkVDvLlm8m3Z&#10;nLNtxhq4efUvD0NxM13puuz/AG3aJ9R0jxTD4ltBCzAsiW19K0mCCQVhtS2Mhc16B8L30Ox0zxAu&#10;n+KLKeJojI8U2+B7IkEAPBOS0CIAqiIbUXaQEXmvnJJ22Pcg1fc8rW3sbWyixeS2byzCVYrC7mhn&#10;uZhHuYS3VtJHH9ocfLm4vZlkwGyMmuM+IUmlXPw88TyjQbPRtZF9pay+ZpenQXjj+1rIszS2txMW&#10;BJ53NyRmvRI5PCel2v2ZJNZ8WGQNDcTaJ5VmksZ+ZVOq3sySSGMsVXyLnKj5doVcDmfin4i8PzeB&#10;G8Jza74S8Ny3dzY3S3Hib4gT6jeQxw3kNwynzUk5Ii24WXbkjkgVaTutCOZJXufHuuf8pFY/+ykW&#10;/wD6cEr3W+/5S6Qf76f+mSvnz+27DxJ+39p+qaXeQ6hp158Q7Wa3urd90cqNfoVZT3BBHIr6Dvv+&#10;UukH+8n/AKY69WqrNJ/yHmQ11X8x+jfaj1o7UHoa+b6H0R+c37aluy/8FAPgfOR+7c6KoJHddVlJ&#10;5/4EKPhOhj/4KmeLgT1+2H/yXTrW5+3ZrVvqH7W37PehRQsl9baja3Tz4ADJPfwoig9cqYHPP94e&#10;prM+Hdwt1/wVO8SeWmzy4rmNsdyLZQT+Ne5H+Cv8L/M8OX8Z2/mR+gkOpWtxeXFpFcwyXNuFMsKy&#10;AvHuGVLL1GcHGfQ1+Uvjz4F6vpP/AAUQsNGtoHWLVvEUXiG3mlyytC032iVsgdAyyL7YH1rZ/wCC&#10;glr41+DP7TFt8QPD+oX2jQatbwS2eo2cjqvnQgI8T5+VjwG2EEFX5BBIr1v4M/t6aP4n+D/ifxZ4&#10;w0zTT8SfB+nlYZtkcb38czqq+UfvKDIsYkVePuHuAJo0qlGHtKeqkrG1WpCrP2c9Gjv/ANs79tux&#10;+ANn/wAIz4X8nVPHdwgYq4DwadGcYeUZ5ds/Kg9CWKjaG8a+Fmt+MvHH7Cnxv8YeMtUvNYvNaNxJ&#10;Bc3kpYGNERWCJ91EDlsKoC9gK+XPgz8H/Gv7Yfxgu5Li6nne8uDe634gliGyFWOWOAAu49FRQB0w&#10;MKcfpx+0T4L0n4c/sX+MvDOhWq2elaX4fa1giUDO1QBuY92Y5YnuSSetXUhTw/JSjrJtXIhKdfnq&#10;S+GzPxchu7izz9nnkh3fe2NjOOn9aKj/AM9aK+mPmz339mnSF8BftoeFtHvJlU6X4jm09pGOAWQy&#10;RD/x4Dt3r6//AG7fit8Tv2c/iv4W8b+EtVuF8NapZmyutPut09g9xG24q8Z4RmQrhlIc7H5wDXx5&#10;8RoE+G/7bmpz6rOsVvY+Nl1KeZckJC12s5J47I3p2NfrB8dPCvgj4reFZ/h14r1axs7vW4mksIZp&#10;41ufMTpNCjHLFCRnA747189ipJVadSSumj3sLGXs5wTs0z5Qt9Q+Fn/BSbw2tteqvgj4q6TFmIq6&#10;tJKhXnHA8+Hd2++mByob5uc+G3/BOuy+HFxe+Nvjf4n05tA0eQ3ktrayO8Nyi5JaeRlVsFtvyKCW&#10;5HevmL4ufA/4ifsj/ECyuJ3mtXhl+0aV4h0/PkzbWwCDj5WGRmNv7w6g5PdftPftqan+0N8LfB3h&#10;0xf2VcQtJca9b2+RDczrhYWXI3bQN77dxGXGclQa29jU0jh5e4/wJ9pDV1l7yPtD4W/tc+Hf2mLj&#10;x78P/COhXWnW9p4cmk01p1VWuEC+Sw2KcRhWkiAGTnJ6dK+PPgrYyal+wv8AH7SICr6hbX2n3ckG&#10;75hFHPC7uR6BY3/75Ne3/wDBK34P3em2fiT4j6haNDHfxDStMlckGSIOHnYDP3S6RjJH/LM4rzP9&#10;mrwyth4y/af+FDTM082j6jEl8EwMWlw8Wdvq3nqePQ1zcsKcpwhsrFScqkYSl1ufYn/BOy7huf2R&#10;fBcUUivJbyX8Uqg8oxvZ2Cn32sp/EV9JCviL/glP4kW++C/iTRTGUfTtZaUuWzuEsScY7YKH86+3&#10;fevJxMeWtJHrYaXNRieaftOf8m5fE/8A7FrUf/SaSvgX4Df8o4fiP/2NUf8APT6++f2nP+Tc/if/&#10;ANizqP8A6TSV8C/AfI/4Jw/Ef/sao/8A0LT6Kn+41P66Hp5T/wAjrC/4l+aPA/Wj+KgepoFfmp/b&#10;W6sy1a6vf2Mfl217cW8ec7YpmUZ9cA1M3iLVZBhtUvSDxg3D/wCNUKKrnnbc5nhMO3d01f0Qn60Y&#10;5zQ1JnFTvudC5YI9+/YaOP2idG7f6Lc/+ijXIfErT30P9gTQtFmJN1pXxEubOcEAEOkV2CCM9eO9&#10;eofsV/CHxw3xS0bxdFos1n4ftvME17eYiWRWQjEakZfJPUDHB5rmP2uvh74h+HPwR8aWuu2v2aDU&#10;fixNqmmsrAxy2s9ncSIyH2LFSCOCDX3/AA/eMFGWmqP5T8SatKvmfPRkpJRs7dNz4kr6m/ZMjWH9&#10;n/8AaVvkHl3cOgWsUc68MqubgsoPoSq/kK+WAa+qPhGo0r9gn41ala/ur261jT7KWUMQWh8yH5Ov&#10;T94//fRr7vF/w0u7X5n4zh/ib8mfK3cUcUopa7TmFikeGRXjZo3XlWUkEe4NWpta1C4kkeW/upXk&#10;j8p2eZiWTOdpOeVyTwfWqlFLlju0Vd7XLN5qt9qEaJdXlxcpHwqzSs4XjGACfT0qpj2p1FJRS2Dm&#10;fc9C/Zx/5OF+F/8A2NOl/wDpXHX2Tff8pdIP95P/AEyV8b/s4/8AJwvwv/7GnS//AErjr7Ivv+Uu&#10;kP8AvJ/6ZK8XF/xn/hZ6OH+Bf4kfo32oahqP4a+WPpT86f2urWXXv+CinwZtLIC4nt49HkljQglR&#10;HqE8z59MRgt9KPgfbnXP+CnHj3ULErc2dmL1ppY2BC/JHEe/UOdtRaWw+I3/AAVOvrpC1tHoO/Of&#10;mD+TaCI/QMWJ59Kd/wAE00Hjr47fGLx9Fm3tpuFtXGW/0y6kmHP+yIMf8CFe4/cpf9u/mzwo+/V0&#10;/m/I9I8WftUfCf45+PfFfwP+IGmNZ2DahJptlrLOBEZ0JUNuIzDKsgwrYIJ68HB8iP8AwSn16Hx/&#10;9nTxja/8IO4zLehWW+2jB2eVjYTkD5i2BjpXiH7eXwdv/hd8ftdvmsXh0PxFM+p2F0ATHIzkGZN2&#10;T8yyE5Xr869iK6nxl+3p4l1L9m3wx8PtKuJYtdNo1lrGtMxE3kIxSONDgfM0YXc+Scf7RJHRCjUj&#10;CLwz0e/+ZMqkJSkq61Wx618Vv2v/AAf+yv4bk+FXwP023ub/AE1fIutfn2yxLPg+Y5IH76YMRlj8&#10;gORjA210fh698Vap/wAE9fiP4v8AHesXupax4pguL5Jr+X/lkzKkSxpwI0JBwigDBGBjFfP37I/7&#10;EOsfFu+svF3jOFtC+HsLCYvcsI5dR2t9xAfuxkggucdflz1H1x+3z468MX37HeqHQdYsL3Tr6+s9&#10;OspNMmSWFpI5ldolKHaNqRPxxjbWNRU41IUoau+rLg5uEqk9FbRH52/AX9n3Vvjx/bv9lzLD/ZXk&#10;eZuzz5vmY7H/AJ5mivrD/gln4Pu77w/8Q9WQxm3murK1VScMGjSZ2P0ImX9aK7KuL5JuNzgp4Xmi&#10;nY8R/wCCjHhP/hF/2odduI7eWGLVra31BZJMlZWKBGKn0DIRx3FfY37SXwtvf2sv2WfBPjnR1D+N&#10;tN06HWrVdPZmLtJCjXNtGA33t6LjgsGiAHJNeXf8FaPh+yz+BPG8ELFCJtGu5jINoIxLbqF9T/pP&#10;PsPavZf+CfHxMi1D9k2NpY5LuTwtJdW0ttZwM0zIuZlVV/jdlfgDuQK4Zyk8PTqx3R6FOKWIqU5d&#10;T4u+Cf7bmt+EbF/BnxQsB8RPAUwSCSx1ZBLc2aqcfIzD51Az8j9wuCvIP0r4U/YS+A/xI1Sw+I/h&#10;bxLcS/D3abm40UzkwDYuSrTORLEoxllfLdeVHTn/AIofCf4LftuNP4k+Fniqx0L4jzZnudLvSYDf&#10;fLk+ZAed4O397HuXk7sk5Hy5NcfFz9j++8T+FtTs77RbTXrCaxniYlrW5VlKrPC+NrMuRypyMlTj&#10;OK6OVVlek+WXVGd3Tdqi5o9z2DWP21tQ8QftFeAdP8FRPoHw28P6rDZWGj2eIVvI2byWkkUdmRzh&#10;cfKCe5Ndt8TGHwV/4KbaDr8x8nSPE3k+bu/cQ7Z7c2rhm+6wWRVkPuRn1r5j/Zz0ew8Ba1pfxb8Z&#10;JPB4P0S/UWkMSgzarfKCywxAjbtTG52JAAAGdzCvrn/gpFoMXjT4X/Dv4yeFWkuIrOSIi9hjfK21&#10;wolt5mB+4qyKo+YA7pVHtU1Iwp1VTjs1YUZSnTcpbp3Mb9iaRvgf+2V8TfhdqjG3OoNN/Z5nJDz+&#10;S5mhwq5XL20jSckfcA68V+jS9K/K79oTx1HpnxH+CX7R+gEfZtatYGvlQYP2m2IjuYnIwzHaWiJx&#10;ghOOK/UXR9Ug1rSrPULVxJa3UKzxOP4lYAg/ka8zFxd41O/5o78JLRw/rU4L9pWF7j9nn4mRRjLv&#10;4b1FVHqTbSV8E/s+20t5/wAE5fiXHChkdPEwlKqMnaosGY/QAE/ga/SXxtarfeDdet3jEqy2E6FM&#10;Z3ZjYYx71+dX7BMWoa9+zT8dfDEaeZIIma2tW4bzpLaRDn0yY4x+FYSXPg6kT1MDUVHNMPVfRr80&#10;fNoNG6m9uvSvpv8AZy/Z706PSD8UPiWyaX4L09ftNtbXZ2/bCD8rsvXYTjCgZc46qQG/PaNGVafK&#10;j+yMzzWhleG9vU1vsusn2RwXhv8AZO+KnizRLTV9O8LO9jdoJYXmuoYmKnoSrOCOMdu4rU/4Ys+M&#10;X/QqL/4MLb/45Xt37RH7Qmsa98DvB/izwle3vhiG/wBVubZVtZdjtDGZETdj1CA47E9+tfNVn8fP&#10;irqF5Da2vjPX7m6ndY4oYbl3eRyQFVQOSSccAd676lPC0pKDu2fE4LH8RZhQlioSpwinJWkndWO7&#10;8N/sL/FLVtSWHVNPtfD9njL3l1dRyhfYLGxJP1wK9GWz+BX7Lf7u7f8A4WJ42jOWXAkSAnHGP9XH&#10;gqfvbnG7rg17x4y8D61qH7N58JXHiK5vfGk1izJdfayJbm7QeY0QYsOCQV5OAOccV+XbZXIOVI69&#10;ua2rRhgrezhdvqzy8orYrit1FjMRywg9Yw93m8772P0a/Z//AGjNd+IGn+MvGviIW+leGtLgMGn6&#10;LYhT5skcTzzEsw3M4jC4wQuC3y5Ga4H4lftGeF9L+L3iH4O/GvSbfW/A2oXS3uma1O282sUyh0Eh&#10;UAgKzOqyIQVUgHpmuW8P3H/CJ+FvCvgqGTa7eENY1/UFV1IaW4tX8ncMZDLGG69pO9eD/tVabL4s&#10;+EPwh8fxRl0jsZfDF9IkYVI5bdswZJOSzxmTrx+6PTpX0uVSjVqRo1Hq1+J+R8T4BUVPF4aNqaaS&#10;Xlql99rjP2mP2JdZ+D1lH4r8HXUnjb4eXS+dFqlptmltoz8yGXy+GQr/AMtkG3jnbkA2Hk/4Rn/g&#10;nN5tmAj+JPG62t8Tk7kjheRQPTDQJ09K5/8AZk/bI8S/s/3X9lXqv4l8CTo0VxoNwwIj3HJeFiPl&#10;PJyp+VgTkZwR9mfF74C6V+01+zH4fT4JpY6LoU+qNr66ddQyW6zTeXJEyKCD5bBmYHA25Bwe9fUV&#10;alSk4U6219z84hCNROdLe2x+WANLXS/EH4Y+KvhTr0mjeLdCvND1BBkR3KfLIvZkcHa6+6kjg1zV&#10;e5GSmrxdzymnF2aCiiimIKKKKAPQ/wBnFWb9ob4XhRuP/CU6YePa6jJ/IV9lXSNJ/wAFco2UZClG&#10;bHYf2LjJ/Ej86+df2AtBOvftYeCc2jXdvZm6vJjtysWy2l2SH6SGPHuRX0h8C7qXxR/wU4+IV9dI&#10;J2s0voo5FBIRY/KhTn12DFeFi3+9k+0T08Ovciu8j9Ez0FZniLXbLwtoOpazqdwtpp2n20l3c3D5&#10;2xxIpZ2OOwUE9O1adfKn/BR74qH4f/s8X2lQSGO/8TTLpiFWIIixvl79Cq7T/v4r5ulB1JqJ9BVm&#10;qcHI+PvgLr97a/Dn9o/403okspNRsptH09vOCj7VeOzSCOQndvhDQsAACQ1ezfsoNd/BL9gLx545&#10;txJBq2om8vLWaOELLEQiW0DfMCGVXUyc8YY14p8abOb4dfsu/CL4P6XDLc+KvFU//CSX9jaRZkl8&#10;5tlshUD52diFXBz+4xjpX278U9Y8C/sv/ss6T4S8Xi5l0O5sE8OSR6aC00rSxMs0ke/OCB5kg3eg&#10;9q9irK6SSvd/gjx6MdbvovxZ8q/srfGLRf2mNAj+BvxggOtM8TnQNcklC3ULKhAQOefMUZKt82QN&#10;rBhXWa/8CfgV+wzpT+IfGFw3xG8ZSNv0jSL0KoyucOIASABkZkkLDKjaAeD8ayWOs/s4/Frw5rkE&#10;g1C3tLiDWNK1G3cxw6nabsq6NjIV1DIwIyp3KRkV6F4J+Avxe/bM8ZX/AIvv43gsbyYvc+IdUDQ2&#10;qDJwkIPLhQMYQEDHJHfunSjGXMp2g+hjGo5LlcbyGeKfjN8WP20viNY+ErKaa20+/nEdp4e0xitn&#10;aQrkb5MffCKx3O3vgDgV7f8A8FC9Gs/gv8A/hD8JdKaGeytZZbyadiRM8sEYQy7Sx2iR7qdsdAQA&#10;MAV7T+znf/AT9nbxNpnw78Ha0PF/jzWZFtr/AFSwi+0szqpZt8i/u4olKn92rErj5snmvk3/AIKa&#10;eOE8UftGHSopI5I9A06GzbYrBhI+ZWDE9SA69OOa56clVrxjCNox1NKi9nQbk7tn1p/wTB8JjRf2&#10;d59VMEsM2sarNMWkUlZEQLGrLntlWGR6GivdP2afh+3wu+Avgbw1NHJBd2emRPdRSSBilxIPNmUF&#10;cAgSO4HsB160V4depzVZS8z16FPlpxRwv7e3w5b4i/sz+Jo4YfNvdICatBiPewMPL7eeD5Zfnngm&#10;vkf/AIJU/FJdF+IPibwJdsfI121W+sy0h2rPBu3oqY6vG5Ytkf6gDnNfpvqVjb6tYXNldwpc2lzE&#10;0MsMi7ldGBDKR3BBNfiTtvf2R/2rGVJJZI/C+tY3E5eezLcEhSBuaFhwOMnFelg/31GdH5nn4r91&#10;WhWR9DftsfsR654R8Uaj8SPhvZyz6NM7X19p2nrtm02QZZ5YlXB8vILfLypJ7dOc/Z9/b2mt7GPw&#10;X8ZrKPxr4RuGWNdQvYVmntFOQS4KnzlGRzncoB5PAH1n+1t8ePiB8FdL8L/EjwQ2k+KPh5cxRxaj&#10;aSxh0/eMrw3Mc6NuxIhKBuVBKnDbuPmaTUP2cv2xLxIbiCX4M/EO8YLHPHsayuJjgBW+6j5JHURM&#10;SBz2O9GTqUbVo3S6rdGdWKhUvSdn2OF/4KEeLtF1Tx94Q0HwgdOHgnStCil0pdJYG2ImdizKFO3O&#10;UA45455FfX37LHw9j+LX/BPvTPCWp7fs+q2eoW8L8EoftcxjbJB5WQAjjjaDXybrH/BNf4naH4qs&#10;LS6u9LuPDTsTda/BcYis4FBd3dHw2AAeAOvp1qx8H/2wNV0X9pfwtBp9zJp3w0tjH4as9DZiY4rA&#10;lY0lYDOZiypKXySSWGdprWpBVKKhQd+XW5nCThVcqqtfQf8AArw5d/Fr4HfFL4BaqkieLfDNxJr2&#10;h28qMWinhk8ueIDsSSUwennkgEivqH/gmv8AGybx18I5vBOrTM2ueEXFtGsikObNifKDZPVCGj6A&#10;BVQdck+Rftu+D9Q/Zx/aK8KfHTwvbLDZ3l2gvlhjIQ3SqVkDYb/ltDuBxjJVz1JNcn461y3/AGZf&#10;2jPCnxw8DSR3Pw18cL9pkt7blAkm37ZbkB/vK2ZVHAV8LjCYPPNLEQsvtar16lQk6E0300fofqa3&#10;zKR6ivze/ZAt4/hj+2h8V/hxqQMbaol3Fbm5PlPMEk85NqHrvicyDH8Kk9K/RDQNesfFGh6frGm3&#10;Ed3p1/AlzbzxMGWSN13KwI4wQR0r8/P29tFvfgb+0d8Pvjdoa+SZpo4r9YwVMskPysGbPSS3byjx&#10;0TjOa4cN73NRfVHoYiThyVo/ZZB8H/2VVk8eeItd8axrpngTw1fXAL3DbUu/JduAxxmNdvzN0JUr&#10;2bHA/tJ/tCXfxi8QDT9OJsfBumtssLKMFA+0Y81x3J7D+Ee+Sfsj9oq6+HXxG+HfhrUvFfxHm8K+&#10;ENXVZ7X7LLGsd8xUOu47GztGDgHGeT2x84D4V/svd/jXJ/3/AIv/AIzXzNXL8RyunQjp18z9syri&#10;nLZ1o47N6l5xVoxS0j5+rOd8e/8AJm3wxyPl/ti9/wDRk1UP2U/D9hD4o1bx7rgUaD4NtTfyklfm&#10;nIYQooJGWJDED1C+1eza0v7N2t/Cvw/4Fl+MEaafo1zNdQ3CTp5rtIzswbMWMZc9AD0qZLj9nC3+&#10;Ef8Awr60+MEVnpst79uu7qKdfPuX7K58vG0bV4AH3BQstxHtIzcdl+Jb4wy76jVwkKlvaVJXfaLd&#10;387GFffGLVdG+Cnw0+INw7Pdt4vu7y6iiJ+eNnn8yMZPTYSoyfSuA+JfwhtdY/aY0vS9OcvoPi6e&#10;HVbeaM7CbaYl5SpOcH5ZMZ9uK9V1RP2btW+FeieBJPjDGmm6VeS3sVwkyec7PuyGPlbcDeegB4Fd&#10;h4Y+JH7PfhrQ/DdkvxYs7m88PQXVtp2pSzL58STqFYY8vacYXGVP3RnPOd3gcRVtGcO3/BPHo8SZ&#10;fl/NUwc7SfOmv7r1i/l+p4W/i5fGf7RXxEvoWBtItF1a0t9pBXy4rV412kcYO3I9jXBaAg8d/sv/&#10;ABP8ISeXLe6K9v4n05DGzyYjby7gr2ACMvYf6xs57e4+D/Dv7MPgm+vbuw+MLyy3VjcWDC5uoyoS&#10;aNo2PywD5gG4+g4qT4f6P+zT8P8AVr27t/jH9shvrC40y6tprlVSWGaMo4O2IHODkYPUCrw+FxVD&#10;EQq8uzdyszzzJ8bl9fCQk9YQUdOsb/5nw1+z78HpPjV8QY9KnuTp2gWED6lrepAgfZLGIgySDP8A&#10;FyFGAeWzjrX6MXHjyy+LHwL8PaZ8MbiTwNr8jahd+CIbNvJE0enusbQuu4KzSxSlvLYEDLE5KZrh&#10;dH8M/sx+Hfg3rHw70n4yvp9jrV2lzqmpRTxG8u1T7sDN5O0RjPQKO/8AeObWn2P7OOj6N8OLHTvj&#10;fNZP4FvLm90+5iuIw8rTujusv7nlf3e3C44Zq+txFV15KVnptofjNGm6SaTX3nnvgn/goRoPj/RB&#10;4T+PXguz16zH7s6rZ24Y5C4LvCfuuSD80bDrwoxXW+Pf2BPgbZrZeIpfiVP8P9C1pFnsLPW7mCAY&#10;ZQ+1DcbJOAy/K+WGeav634Q/ZI8QfGmb4i33xDs5ri4u/t1xorTr9hmnIJZ2Xy9x3Md5XdgtnsSK&#10;6HVtf/Z98WN4wt/FfxsbxVo/iVvMfSdSnjNvp8o4jktMRBoWRcqMMRgnIPWs5TcWnRTj3KUeZWq2&#10;fY4Xw3/wTh+E3jTT7q/8P/GM65ZWp23Fzps1pcRwnBb52RiF+UZ5PrWPpP7CfwH17VLbTdM+P+n6&#10;hqNzIIoLO11GwkmlcnAVUV8liewr0HU/+GdNvg638N/G6bwZp3hRhPp9jolzGkbXBBD3Eu6Jmkkd&#10;SVYsejEdCa0I7r9lvS/EXijxJ4f+ImneGfE2vQeQ+rabIolst3Er2ytGVieQEhiB3ONtL21f+aX3&#10;D9nS7L7zzvxV/wAE9/gx4F1COw8SfG+Hw/fyRiZbbVLqztpWjJIDhXYHaSp5x1Bq5/w7d+FH/CJ/&#10;8JSfjC//AAjO3f8A215tr9j279mfOzsxvO3r14roF0b9l3VPh/pHhLxP8WR4tstHvVutPvNUuwbq&#10;3j3BnthIkYJhfGCp6buCCARuf8JR8Bl+JEfiuP46PHZR2f8AZa+F1kh/sn7Bt2m08jyf9WR75zzm&#10;j22It8T+4PZUv5V95b/Zi/Zx+FXwP1TxF8RfCvxMtfGsel6ZNFdTQ3ts9vaR4EjNI8TEL8sf8R4A&#10;NcB/wTB0m48UeNvin8QpYZoYLy4W1iDoWQvJI0zqJMcsg2ZH+2pPWtn9ri88Hfsu/suXfgr4cgaf&#10;/wAJ5ePMscdwzu0EioZ3XcSdjRrHFjGNrevNe+fsU/Cdfg/+zx4Z0yWJY9U1BDquoMFwWmmAYA8n&#10;JWMRx57+WDgVjOpL2Upzd3LT7i4QXtYxS0ie65+XJr80viXNJ+2h+3HYeGUc3HgLwe5S52q/lGGJ&#10;w10WO7hpZAItwI+VV7jn6e/bm/aIX4D/AAfuo9Oulh8V68sllpgB+eLIHmTgZByitwegZkznofiL&#10;UreP9l79kiW0nkiHxI+Kibpl5M1ro5H3Sd/AkBbLY+bzSMHy8gwlJpc/V6L9WGKq3ah0Wr/yPRPg&#10;Ko/ay/bq1z4gOsl14W8LES2LMpCBUylouCDjcQ8oHynKk8EGtP8A4K5M4/4VWoJ8o/2oSO2R9kAz&#10;74J/WvZfgH4Ltv2Mf2QdV8R6vYR/2/8AYpNa1GORTE8twyAQWztglcfJH0wCzHbknPw58PfG/iz9&#10;qu11f4XeJtcXUdU1GeXWvD9xqDbfK1BQzPArZ+WOWNpFC4IUhcbRmuuledb2q+GGhzz92l7N/FLU&#10;9x/ZU+LHw/8ADv7JMur/ABTsNN1iHwtr1xb6Fa3cKTXMrvDHKY4lc9SZGzgBQACema8J+M37V3xK&#10;/ad8RR+GdBgu9M0C6YW1h4V0RSWlXCgLIVGZD8vQjaBnA6mu18Cf8E4/FZ0n+3fih4j074e+F7T9&#10;/dGeZZZo0OA38XloTgLuLHqvDdK34/2rPg5+zDZXGl/BLwZ/wkuvhfKbxXr2fnIBG77okYHJ+VfK&#10;HP4Vv+79pKVJcz/BGfv8sY1Hyr8We/fsY/sl237NPhfUvH3jloo/Fctk7zLkOmk2qrvdQRnMhA+Z&#10;gTgKAv8AFu+C/Advd/tRftbWlxdW7/8AFR+IGv7i2kJuBDbCQytETgbkSNdnQcLX2j+0j8ZvG/gr&#10;9imM+Pru2tfiB42kMEenW8P2eS0tpDvePy9wb93FhGY5IaRA2Sa87/4JS/CePUPE3ij4h3cYZdOi&#10;GlWAIUgSSYaVxxkMqKigg8iV6wpzlGnUxE3q9C6kVOpChDbc/SuNRHGqoNqqMAUVIMjtRXganvDe&#10;gr83v+CqfwXnh1Lw/wDEzTrZntZk/srVWRSfLcZaCRvZhvXJGAUTuwr9I9vvXD/Gb4YWHxi+GPiD&#10;whqAQRanatFHM6BvIl6xyAeqsFPGOmM104as6NVTOXEUvbU3E+bf+Ce3xG0742fs73vgTxDFHqsn&#10;h9Rpt1a3SFllspAxhByTkAK6DHTyx7V4F+05/wAE3dd8H3dzrvwvhn1/QGBlfRmYNeWvzZKx5x5q&#10;AEY/i4P3jzXiv7PPj7Vv2Tf2mID4ghk04WdzJouuW7LkiBnUORyMqGVJAQedqnnPP6M/tgfET4sf&#10;C/w/o/jn4bPY6x4ethnVtMls/PJjPzJOGU7vL5w20jHynpkj1Z+0w+ITpPSX3Hm03CtRtUWsT4P+&#10;DH7afjD4T+GfEHw+8Wpd6xoEmn3OmQW93lbvSptrIqgsMlATtaNuVwMY27T5D+z54Rl8cfGrwfpM&#10;cot0bUI7ia4IGIYYczSyHJHCxxs3Xsa+hbz9sj4afHWVIPjZ8KrV7zaUXxH4ZlKXEY3LtUoxDbQo&#10;b5vMb0C8mvXfh78N/g/4B/Z5+L3jD4SeLbvxDrNx4duInmvJU+12ETR7vK8sIpUMy9SOdmAeK7ZV&#10;FSi/3dnL7jn5HUa966R6v4X+Nnw+/bu8O/ET4aLBNZLCrLbyXDIzzwqwEd5GvYrLtODnGUyfmxXy&#10;d8G7NYZvF/7KvxUf7Ebi6J8O3kwZlsdSKlomUhuElDqygcHzGH8deLfsf6/feG/2mvhzdWEvlSza&#10;tFZucZDRTEwyKQfVHYfXBr9B/wBuL9m22/aA8Hjxr4JnS78a+G98aCxdXN4kbnzLfcDkSxuGK88E&#10;MuOcjjnBYap7JvR/gzdSdeHtOq/FHmH7Cvxw1T4OePtR+AHxFeSxura8eDR5LkhY4piS/kAsAdsu&#10;4PGc87gB94V9g/tD/BfTvj58KNZ8JX58qWdPOsroDJt7pATHIB3GTgjIyrMMjOa/PuOH/hu/4bBd&#10;y6V8dfA9rtG5iv8AbdojDk/xJKrH3G89hJ8n0j+w/wDtdD4oaanw+8azGz+IWkhoVN0dr6jHGOTz&#10;/wAtkAO5e4Xd/eA5q9N39rDRrf8Az9DehUXL7Kez2/yPCv2YdWh+KHg/xT+y38Ui1vqlk8w0OWT/&#10;AFtrPEXZow+7kxsCyrj7u8dMAfHPxS+GOvfB3xxqPhTxJa/ZtTsm5K52SoRlZEOOUYd/rmv0x/bo&#10;/ZJv/iR5HxM8AhrTx5oyrLNFbHy5L1IvmSRGH/LePA2knkKB1CivJ9K1Dwp/wUG+Glt4c1+6g8Nf&#10;HXQIHhtrq4QL9uCZOGHUo2DuUcxsWYAjIPdh8Qo/vY7Pfyfc5KtF/wAN7rbzPz7GaTca6n4k/DLx&#10;J8IvFdx4c8VaZNpeqQjeEkGVljJIEiN0ZCVPzD0PpXMV70XGaUonltSi7Pc3fCvgHxT47+0/8I34&#10;b1fxD9l2/aP7KsZbnyt27bv2Kdu7a2M9dp9Km/4Vn4x/4Sb/AIRz/hE9c/4SHy/N/sn+zZvtezGd&#10;/lbd23HOcV9P/sK6PNrnw2+L1pBH4tmla50Vtngq6jt9R4a8yVd3VdnrzXZfDuHxN4Q+NnxG0mHw&#10;X498QWOpaLZretqWswp4os4Q/wAskEqy/MhcEFVccBMngA+bPFSjOcUtjsjRUoxbe58a6f8ACTx1&#10;q2qahpth4L8Q3mo6aUF7aW+lXEk1qXBKCRAu5CwVsbhzg1neKPBPiLwPcQ2/iPQNU8P3E6+ZFFql&#10;nJbM6g4LKHUZAPcV9n6ta+I/hT+2h8OdMtvHniTUYdei0ua/tdVvFF5FGN6pa3flHbIyDJ5H8Z5O&#10;cn5m/ac8Uax4j+O3juPVdVvdSjsNe1G1s0u53lFvCt1IFjQE/KoAHyitqVadSS00sZzpqEd9TjIv&#10;APiibwy/iOLw3q8vh5c7tWSxlNouDg5l27eDxyaNJ8A+KNe0S51nTPDesajo9ru+0ahaWMstvDtG&#10;W3yKu1cD1Nfcfwt8O/FXwb+zdqHjDxAdZ8UWGp+EZtL0LwxZ7PsNnYMiuLy5G4KGCcrgF8Z9cDZ+&#10;Ha+OLib9nXU/h5eSR/DLS9Etx4hezuPLsobnBN/9rBfls7jyMDORjrXM8Y1fRM1WHTtdnwH4d8B+&#10;J/F9rd3Wg+HNW1u2sxm4m06xlnSHgnLsinbwD1PY1l6bpd7rWo2+n6fZ3F/f3EgihtbWJpZZXJwF&#10;VQCSSewFffn7N/hfxtqXibxV4u8K3+rJ8GtA8UX+o6L4d0Bgs2suZisUKgsv7kIULeYccdM/Mtf9&#10;l3/hG9C+Kd1rt1qvhjRvixrvi+e3vfD9/DKJNHtjcSCe2tAI2TznOU3bsBCQGyeKeNtzabf1qJYe&#10;9tT4JvrG50q+ubK9t5rO8tpGhmt7hCkkUikqyMpGQwIIII7GoM16X+03p8WmftEfEeGK9t9RVtev&#10;JjNaligaSZpGjO5QdyFijdtyNjI5rzTgV6cJc0FLucclyyaEPWvqz9h39m+28e6xc/ErxnHHb/Dv&#10;wt5l1M9w21LmaJfMwTx+7QYdsnHAHc1zn7Lv7IOtfHS7j8Qa3I3h34cWZaa+1qf5POjjJ3pAW4Jy&#10;pUyH5Uw3UjbXr3xa8ZXH7UHijQv2f/gbaCx+H2kBVurpMpbShGDGVz3iRuRnl35xnBrzcTXUr0of&#10;N9jso0+X35fLzLvw1s779vz9rO58W6ykx+HPhVlNtZsu1fKViYIWGT80jgyOe4UrwMY/RPxx400f&#10;4c+EdU8Sa7dx2OkaZA1xPNIwA2gcKM9WY4UDqSwA5Ncr8I/hd4X/AGbPhPBoVhLFaaVpkL3V/qVz&#10;tjMzgbpbiVunRe5+VVUdFFfCPxa8e+If+ChHxotvAfgueTS/hvor+fdanKG8twDhrp145xlYoyec&#10;5JXJ2+Db6zPTSET1r/Voa6yZh+EbwftXfGHxR8cPiSJLP4U+DVLi1uuVZUy0FmhAAZ9zqzKDyXUf&#10;xiuq/Zd8I6v+2N+0pq3xk8WQs3hjQroJp9vIAYvNTDW8AUsf9WrLI2P4mB/iNcf4vkn/AGlPGfhn&#10;9n74RW72fwz8MShZ9UB8zzyGImvpiMKVBZiqjG9mJz8wC/eOuWWjfs3/ALO+uaF4RubezvfD3hnU&#10;L7TYLh0aaV4YHkMzJxv/AHhBYgYy3bNdVafIrR0b28l/mzmow525S2X4s8Z+OH7R3hn476j8R/gF&#10;o8EsmqyaVNHp+oxzIY73UoMy/ZFXHAzGq7y3XeMDAJ/OP4E/EOH4S/GHwt4uuoZZ7fSLwTzQwqC7&#10;ptZWVQSBuIYgZPer/wCzhql3a/tFfDa6juZUuJfEtgkkwc73WS5RJAT33KzA57MfWvsX9pj4Z/sw&#10;+AfinrfiPxXreq6hrF5L9oufCOgzIw89sl2bAHlliN21nXk57iu2MYYVujZtSRhKUsR+9vZpnzZ8&#10;TPjB8Vf21PHw0y0sr3UYBK8th4b0sFobWPOAznABIGAZHx1PTOK+zv2Sf+Cetl8LtQsvGHxBeHVv&#10;FNu3mWmlxEPaWTAja7HH7yQYyMYVfQnBHglh/wAFAr7ws48M/Bf4VaH4W0+5kMUEDRvd3lzKWKo+&#10;E2DeQV+VvM57kV9VfFL44eNPgP8AsiDX/HepW7/ErVYfs9rHBbpF5NxMCVQKpwTEmWLdMr3782Il&#10;WSjShHlT+83oqk26k3dr7j4p/wCCg/xam+Ln7Qs2g6WZbuw8Nk6PbW8SsS90XAn2rk5YyAJwOfLH&#10;XrX6V/ss/CE/A/4HeGfC86oNUjg+06iUPH2qT55BkZyFJCAjqFB4zX5uf8E6fgPN8UvjLF4mv7Tz&#10;PDfhYrcyySICkt0c+RGM9SCC5wONgz94V+vidK5sdJU4xw8ehtgoucpV5dR1FFFeQesFNfpTqa3a&#10;gD83v+Cnn7OclveWvxZ0S2QwS7LPXI4lwytjEU5wOQfuMT0wnXPHf/8ABNb9pCLxt4HPw0128X+3&#10;NBjA03z5BuubIZwi5OSYvu4xwpXHTj7J8XeFdN8b+GdS0DWLZbzTNRt3triGRQQyMMHr3HXPrivx&#10;i+Jngjxb+xT+0RGdPupI59NuPtukX4c4u7QswUOQByyZR1AA+92xXtYeSxVH2EviWx41eLw1X20V&#10;o9z77+N3/BN34d/E24uNS8NzSeBdYlZnY2UIls3YtkkwErjjdjYygZHHGK+O/E37APx0+FmoG/0S&#10;zt9e2KY1utAuwzFZFZGQpIqNgqSGyuCGPWvu1tfH7a37OdtqXgXxfqXgfxEdsxk0rUJIZLK8VSHt&#10;5zGVZ4juPUDI2NjIxXwF4y+IH7UH7N+ozW3iHxN4rskkcRi71C5bULWQ4JAjll3rk4PCnPBz0rXC&#10;1K/wcy06MWIjS0mo6Pqix+y/+zT47tfjDLq2veHdU8O2fhC2udVmub2B4QbiKN/ISNiu1283Y3Bx&#10;tR+egKfsJftGan8K/jVY6Tf3bS+GvFN2trfxyEYinkJEc6gsFU7yu4/3C3BIFdX4H/4KceObOB9M&#10;8b6Lp/izRrmM29ybfNndeWUKsVYArnvyvPTI618w/D3SX8SfFjw7p+jQsXvdZt4rSGRgD80yhFY5&#10;wDgjv2rv5KlRT9uuhxc0Kbj7Jn6B/tn/ALLHiHwv4yHxw+EbT2fiCylN5qdlYDEm7B3XMaj724Fh&#10;In8QJODlq8huNB0v9tLSo/HXw/aHwn8eNF2Xeq6RDL5Cak0ZBW8tmzlZMhT2wxwc/K7R/D79t7Xf&#10;Cv7XXiTXNYuZbjwhr2qf2fd2M8rbbO2STyopUAGN0SjJAHzAt0LZHtf7Tn7Et5Y6q/xZ+B1zPo/i&#10;m3k+3PpmmyCMTblO+S2IOAxUnMf3XDMB12nz1z0eWFR69H+jOmSVS86a9V+qN39lL9uoeLtUf4ff&#10;FVI/DfjayY26310RDFeSKcMkinAimGOnRu2DxUX7X37EMvjC/HxG+Fa/2N48tZ1upra1l8gXbKQR&#10;LG2RsmU4bII3YPfGfnpvEPgL9sC3k0H4hrb/AAz+ONmotx4jni8q11RowEVLlCV2S7cLzyNowSB5&#10;Y7H4cftXfE/9j/xFbeBfjZo99q/hxVMdnqUeJJ0hQFFaFyQs8eQvDEMAfoph05Rlz0tH27+haqKc&#10;eSrqu/8AmHhz49eC/wBpLTW+Fn7RmlL4a8Z6a32Ox8SEeQ8c5wrByRiF9yoTnMbdwu0Z+ff2iv2O&#10;PG37P9xPqEkP/CQeD2b/AEfXrJMpsO3aZUBPlE7gOTgnOCa/Qn4k/BP4Ofty+Fjr2harZHXBDiLX&#10;9KC/aYmPCLcx8M6jYQFfBGG2kcmvme18afHn9gW6Oj+ItNPjn4ZRt5du8jM1sItzBVjl2s0BIx+7&#10;cEDjA7nWjXcXano/5X+hnVpppc+q/mX6nxDpeu6lopl/s7Ubuw83HmfZpni3YzjODzjJxn1NSL4k&#10;1ddWg1UarejU4CDFei4fzkI6FXzuBHsa+4b74D/AP9ri1n1D4Ra/H4B8ZSB3HhrUkEMMkm0EJ5IJ&#10;2rn+KEsBlvlOMV8r/F79nL4gfA28aLxZ4fuLa03FY9SgHnWknOAVkHHORw2Dz0r16eIpVXytWZwT&#10;pTgrp3R582pXjak+oNdzm/aQytdGRjKXJJLls53Ek8571BcXEt1NJNNI8ssjF3kkYszMTkkk9ySe&#10;tM3UA9q7Ukjl16msvi7XY7MWi61qAtQnlCAXUgTZjG0LuxjHbFQWmvanp+m3mm22o3dvp94VN1aQ&#10;zusM+05UugO1sH171Spv8XNLlj2K5n3NTT/FGs6Tbi3sdXv7OAHIit7l0XJ6nAPWqa6hdLffbVuZ&#10;heeYZftAkPmbycl92c7ie+feo4IJLqaOGGNpZpGCJHGpZmYnAAHufSvpn4M/sB+PfiHBFrfipofh&#10;/wCEEXzrjUNYwk/l7dxKQkjHb5pCoGSecYrKpUpUVzTNIRnUaUT5ttbW/wDEGqRW9tFcajqN5NtS&#10;OJWlmmkY9AOrMSf1r7N+Ef7FOg/DXw8nxF/aD1SHw7oMG17fw80g866ZlBUSbTuzk/6tBu45wAc7&#10;0nx2+C37I8E2i/BXRG8ffEG4VbOXxBc5kjXKjIVwMuS4X93EoUnOW+UCtP4f/sffFH9qjxTB44+O&#10;+s3umaUrE22jYCztGS2Y0T7tsmQvUFmHpw1eVWxMpRv8MfxfodtKilKy95/gct4q+IXxC/bp1aL4&#10;dfCrQ/8AhFfhdpLx28m1jFD5CnEbXBAxtCruEKhsFerEAj7Z+Gfwr+HH7G/wxuJPtVtpdrFH5mpa&#10;5qDBZbuRVJyT+B2xr64GSeeG+JH7S3wd/Yz8Hnwr4as7O41S2Rlh8P6Hs3ecF277qQfdJZAHZtz9&#10;9rV8o3nh/wCIf7XU8XxC+MfiOP4ffCWzk+0232geVE6Nn93axk5d2VCPMbJ5yA3SvO5ZVlb4Yfiz&#10;s5lRd/in+CNv4jfFv4if8FBvFl14J8A2b6B8N7KZXvr26fasiBsrLckf7u5YRnlQe2RyXibxJHeQ&#10;xfs6/s6Ws+pWl83l+IPEkZ2y61KBtkJfOEtlHBOQCCygYyZLh8Za/wDtAXCfBn9nXw5P4Q+G+4pq&#10;V9zE96JABJPeSgZCFRt8slmZVA54Rfrrwp8L/AX7AHwP8R+KEVtU1WG23XOpXChZ76YkLFAgAOxG&#10;kK8DOMlmJxkaykqKUUtei/VmUYSqtyb06v8ARGz8HvhH4a/Ym+AeuX08gvryyspNV1vUY1UPdyRx&#10;lhHHuI4HKopIyW7FjX57fA/x/rf7Qv7XVnc+KryaceLYr7Sb6G3cqq2ctpMhhTnhFB7emetO8L/G&#10;3xp8a9J+Otjqt1JfT+INC/tl4fMxDbCymjlIQHoFhV1AB5wK8y/Z0+K2nfBH4paf41v9In1yXS4p&#10;Ws7OGcQB53Qxgu+DhQrP0U84+tddHDyiqjnrIzqVoycFHSJu6X+zR8aPD3j3ULLQPCOuHWNFmkRd&#10;Qsrd0TIJQSwSsB1B3KynIyDwRXsXw4/4Jf8AxL8V3KTeK9T03wfZMSXJY3l0crkERoQvJOPmkBGD&#10;wa53x3/wUj+MXiySQaZf2Hha2LKVTTrVWdcDBG6XdkH6V0/wU8E/tO/tHeJrfUbvxz4y8M+HbgrJ&#10;caxNqM9pD5eAf3EKMgZiOm1QOQc1VSeIjDmm4x/MmEaLlaKbPuL4H/sj/DT9nGJ9V0uz+0avDE/m&#10;69q0itKkZALYOAsa4XkgDjPOCa/Nj9sL44Xv7T3x1Sz8PCfUNGsZv7J0K1jOftDM4VpVX1lYL/wF&#10;Uz7fTf7f37S0Xw38E2vwb8J6tc3+rTWiwa1qc148tzDbhQojeQ8vJKN2/J4Hb5+Of/4Jn/swm8vP&#10;+FteI7YeRCTDoEEgB3vhlluCpHAXhUIOc7zjha4qN6MHiqru+h0Vv3s1h6Wi6n2J+y18C7f9n34Q&#10;6V4aPkyau4+1apcwrgS3TgF8HqVXAUE9lHA6V7BR/KjtXiTk5ycpdT2YRUIqMRaKKKksKKKKAGgc&#10;V4Z+1t+zfp/7R/w1l04qsHiLTt91pF4AAyy7cGJif+Wb4UMOOQp7V7pxTWHNVTnKnJSi9SJwjUi4&#10;yPxX/Zw+PHir9j/4uXVjq1nPbabJcLaa/o11GQ6hWx5ijGQ6hiQR94HvxX61+I/ifoa/Ce48cafZ&#10;XHjTQDaC7WDRUjuJbmEkBiiu6qxUFsqTnCsME8V88/t2fsat8cNLbxl4TRU8badBtktMALqUK8iP&#10;PaQDO0ng/d4zkfHH7H/7XGrfsz+KpfDfiKK4n8GXVyY76wkUiXT5t215UXHBBB3JjnHqK9upCOMh&#10;7aHxLdHjQlLCSdKfwvZnqXif9pD9j7xVeJNf/BXWYZYwV/4l2m21iDzkllgu0BOe7DNdl8HNW/Y3&#10;sfiLpHizw/qcvh/WrLNzb2WtGeO3hkZCmD5qlC6lyRhzgqCDxmvcfHv7G/wU/aMs4vFVlYQ2c+pK&#10;bhdZ8OSrCt0XLMZHUAo7FmJLEbiRyeMV84+Ov+CX3hzw/dweV8XLfQ7eReE1y2j3u2eSp81Bjp2N&#10;TCpQlHkcpJlyjVi+ZRTR8l/tM+BYvAPxs8T2dlPbXmiXl1JqGl3lnMJoZrWV2ZCr9yp3Rtjo0bjn&#10;Ga+uf2jv2l/Gvw7+An7Pt34f12703Xr/AEqPUbq4iVPKuFW3jQpIuMMCZD8pGOh6gY8o1n/gnzqS&#10;XzR6R8XPh5f2aj5Jb3VHt5PfKKkgAyT0aveP23vge0f7IngKbQbhNct/A8MEM9zaMsoe3MaxNKGB&#10;5VXVfujoSTgKSOypUpTlSjJ3OWEakVOS0LGl/Cn4f/8ABRT4Vx+NIlh8K/E62C2eq3dlGSPPRSE8&#10;2Mn94jLtKtndgBd3yYHkOqePviR+zlYp8OPj54OX4ifDhpfIguLkmYouBh7S6IB3KrZVWKsPugoO&#10;if8ABLXxrNovxe8S6GTK9lf6O91IqyHarQuuG25wWIcjPbmuu/Z1/bIj+IHxU174dfFJLbxJ4Q8T&#10;6pONOk1eGN0tnaQtHA6vx5bEKFHO1iuODxlKE6c5QSvFa+fyNE41IRle0n/Wpx/h34Dwapfx+N/2&#10;VviXJJqkSiSbwxf3ItdRhUucp83yyqNoykg2kLnc2QK7/wAM/wDBQ7xF4Jmn8IfHz4eXMqSQtDNL&#10;BaKksqkMrCS3lIjkVgQMqwGA3B6V1Xxa/wCCZNi2oLr/AMIfEc3g/WoJFngtLu4l8lHD5DRzpmWI&#10;rxg4Ygr75Hk3ij4vfG34R6afDXx4+G9v8RvCUQ8trrVbVJiVAADpdoCu4K3DsN4LcnNZpwrL+b8J&#10;f8EdqlF66fijpfFH7NPwE/aGaTVvgt490/wr4odjLDpUsrxQvMT8i+U4EkOWU/cBxu4QgAVmyfHr&#10;9oL9lyKfw/8AFvwr/wALD8Huslu9zqP7+O4iICkfatrblYHpMpPzkH0HnFv4Y/Zd+MC79F8S658H&#10;NebJW01pftViHKAjZKCf3akMMu6Mc9K73w78D/2gvBtix+EXxh0vx/oqxiO20yz1lJdtu2DvNrdb&#10;oYhn+6xPPHU1dltN6f3v8zO73gvu/wAhp+H37Ln7T0Mtx4T16X4ReK5jvfTtQVUt9x3khUZ/LK5z&#10;xHIMALwvSvJPi1+wP8WfhbJdXMOkL4r0SJiU1DQ2MpZPmIZofvqQoGeCMnAY1jfE39nn4wXN9Pd6&#10;l8JJtHktF23M+g6Zst5iABv2xM0XQf8ALJVXk8Zqz8Jfi5+0B8E2EPhyLxN/Z27LaVqGmzXNpwWJ&#10;Co6/u8liTsKk4Ga6489NXpVL+T/zMW4zdqkfmjyvwz8L/GHjPWp9J0Pwxqup6jA/lTW1vaOWibn5&#10;XGPlPB+96Gvp/wAE/wDBObVdN0pte+L3i/S/h1oaMB5PnxzXD4DEgtu8tCQMjBc8HgY52fE37eHx&#10;+1rRhZ6P4B/4R6/ZcT6jaaNPLI7YA3BXUqDnJ5B6182eIPDnxj+MXiY3OtaT4t8S6xctkNeWtw+M&#10;knagK7UUEnCqAB2AqvaV6mjkor7ybUobRcj6fi/aC+Av7NeofYvgx4Gk8eeM9xgj1/UQWVGIdcRO&#10;QXYncVxEqBlYfOafL8Ifj/8AtcLHrXxW8SJ8Pvh7GyTtBfn7NEF25V0tsgFskfPMwxvO3PK1xfwe&#10;+Df7THhW0C+Bfh7beDr2IeTc6xdWdrDezq23OZLtmbaNoO2IAZAOM1o+Jf2b91wuofHX9pDSpPJ3&#10;hbW11OfVrlolyWVPMIKkNj5VRulcjUE/dld992bc0pL3lZdtkeqaH8Rv2W/2M4Vl8NhvH/jWIGP7&#10;faot1cIwVkYiZsRwqTuU+Wd2H6MBxy998dv2kf2wBPZ+A9HbwL4QmyJNSjlMCLFuxl7tgGIA6+Uu&#10;TtbA7V5vZ/Ez9nv4T6pBB8Ofh1qXxS8TRsscGqeKAfsrybVAeK1Ay+4ljh0UqcEGvR4/hf8AtR/t&#10;gwxw+Jr0fD/wPIULWcqtZwyR5RuLZP3kxA2sPNITKnBBqHGMXzy++X+RopSl7kfuX+ZwzWPwL/ZZ&#10;/wBIuLqL44fE1CdtsgH9j2k+8jc+c+YVx0yxJGcJkEd14T/Z4+Mv7bniO38U/FnUrrwr4NhAaz07&#10;yzExUqCPs9ueFBDcyvkngcgfL9G/Cv8AY2+E37MGh3Xi7VYF13U9Kt3u5ta1lUZbYR5cvFGfljYA&#10;DDcsMdRk141+zT+2t4j+N37Xx0+8lk0/wnqljc2ul6JGAyRtGpmWWQ45cpHJk+4FZ+0lOMp0tbdX&#10;+hoqag1Gr16L9ST9qr42aL+xr4RsPhP8HLe20LWbhftt/dwoJZbdX4Du7Z3TuF6tkhFXoNlef/tO&#10;fFfV/Hv7CHwfvb26muZ9UvWhv57o75Z5bYSxeYW65ZlLfj+NfMnx68RXvxR/aA8Y6lFHc3V3qWtS&#10;QW0MjF5SA/lRRDnnCqqgegAr9APjh+yiNa/ZS+G/gKPXtB8N6/oJilEmt3n2S3eRkb7QMqrksWc9&#10;B6nNdLhTw6pOe7d2ZqU6vOo6I+ev+Cdul+GfDOueKfH/AI41bTdG8PW9m+jwtqU6otzJLsMqqp4c&#10;KhTcB08xODmuk1TVP2JPh75yxaXrnjufzPLMNqbhtmP41d3hQrx2Y9a5fw3/AME8/tiypr3xn8D6&#10;cVOYl067+1g5HJO9osHgdM17J8O/+CWPg69tbW+1b4hXPiK3aTdu0aKOKGVAeVDbnOeDyDSq1KPO&#10;5ub17BThV5VCMU/UZ8G/2ov2btH8RaTpPw/+CuvnxBLPss5IdHsp7wO5wcTyXJkAwectgDPSvoH9&#10;r79qHT/2b/h+7WctrceMtQTZpenSncR2MzqD9xfcjJwPWuN8eah8Hv8Agnv8PZbnw7oFnJ4tvoyl&#10;lFK4lv7xiFBMkpyywgqCQuFyDgbia/PrwX4L+If7bvxuuZZLh7vUb2RZtR1SZSbfTrfoOM8BQNqx&#10;55x9TXNCjCtL2ruoLv1Np1Z0Y+yXxPsbP7MXwB8Qftc/F661LxBJfXGhC4a813WsBTI7Hd5StjG9&#10;yeij5R2Ar9ldH0ez8P6VZ6bpttFZ6fZwrb29vCoVIo0UKqKOwAAA+lcp8GfhFofwR+H+meE9AjYW&#10;douXmkx5lxIeWkcjux/Liu6rhxWIeInp8K2O7DYdUY67sWiiiuI7AooooAKKKKACkpaKAGEYB4r4&#10;u/be/Ydh+L9veeOPBUEdt41hi3XViqhU1RVHTI6TADAY/ewAccEfadNb2Ga2pVpUZc0GY1aUa0XG&#10;R+OH7Jf7X2vfsxeJJtA16G6v/B01wUvtLkyJrCUEq0kQPRgR8yHGcDoa+5fjh+z34B/bm8F6T4v8&#10;L+IYY9RjhaOy1q1G9JFwT5E6H5htc9Dhl+YY5xTP2uv2GdC+PNreeI/DqQ6H4+VARcY229/tGAk4&#10;HRscCQDPAzkYx+e/w5+LHxQ/Yp+J15p8lvc6dLDLt1Pw7qGTbXS44YY4yRgrKh6Y5K5B9lKGK/e0&#10;XafY8f3sN+6rawZN8QP2HPjN8P8AVJbWTwbd65bBmEV/of8ApcMqjHzAL86Dn+NVPWsbwt8J/jnp&#10;jXEXh3w542sGkhaCddPhuYd0TcNG23GVOPuniv1V+AX7Vfg79pLw26aFqX9jeKBDi40i6x9ot5Cp&#10;G9AfllUEE5XPAG4A8V8NftWfCv8Aac8OatqVzrfibxB418L3P7z7Xos7raKqnCiW0i2rEwCqeE2k&#10;t94nNb0cVUlL2VRJPzIqUKcY89Nto9N/4J9/sm/EH4Y/Ei+8aeNNIHh+xbS2tLa1uJopJpzKysSU&#10;Rj5YUJyHAPzDjrXyB+1L8J9U+Cnxy8RaXcxSRWs129/p115ZVJoJHLqyHGPlJKnHQqR2rz241zxJ&#10;pN55dxqGqWd1GQ2yWaWN1PUHBPWu7tfDXxn+P1zYaf8AZPFvjYwlRbm+ae4S3DkKCJJTtiUnGWLB&#10;eBnpXXGEqdR1ZzVmc8pqcFThF3R+w37N/wAQZPil8EPBvieeZJ7y90+P7S6Nu/fJlJAT67lOfQ5r&#10;0aa3iuoWimjWWJuGSRQwP4V47+yB8Ldd+DP7P/hnwp4kjgi1i1NxLPHbS+aqebO8oUtjBIDgHHGQ&#10;cEjmvZ29q+Tq2VR8j0PpKd3Bcy1PBfid+w/8HPilPNd33hKHSNSkGGvtDY2TklixZkT92zEscsyF&#10;unPAx8++KP8AglLpsckk3hD4g6jpDvL/AKu+thMBHz8u5GQk5xyfyr13x1+014j0P9qDSvh1oum2&#10;d/pkxt4LkzZEqu5LySKwbGFi52kZyp5ruPjR+1F4X+COu6bo2sWmpX1/fQGdY9OiRyi7tqltzr94&#10;hsYz90/jFPMJQTtLRaHqVMgruVNezu6keZW3t3PlCL9kn9rH4fSNe+Gvi6uqxaepNlYSa7dt5qqD&#10;tTyJ4zACRwFZto45xUPlft+f7f56DX0z8HfidZaX8Qtb8HeI/iBP4n8Y3d68qaamnSxQWSbd/lxt&#10;sIwFI6ueg75z75eXkGn28lxcSpBBGNzySNhVA6810xxrktYp/I83E5VLDVFC712319Ln52sv7fUi&#10;IFhEZUcsjaFlvc5PX6AUtt4V/bt8Xyf2PqWsLoFldKySahLcaXCIhgnO+1VplJPGUGefSvtzSfjt&#10;8Pdf1KHT9O8ZaLeXszbYoIb2Nnc+gAPP4U74lfGrwb8I7W2m8U63Fpn2g4hj2PLI+OpCIC2BxzjA&#10;yKPryScuWILKMQ5qlyy5nsrO58Qf8O9fjh47wnj34y/aY4Tm3X+0L7UwCepxMY9hx6ZzXong7/gl&#10;j8NtIm87xBret+I23q/leYttGcfeVto3EE+jA+9dtpP7bGj+KPisuhaDZHV/DS6dNeSalEkkcqvF&#10;E8jL5cirxhMZ6ZYVymof8FAoNY8G6/f6DoSWWsaaY5EtdSmLCeBnEZdSg+8rPGSpPQnBOOOaWaaa&#10;St6Ht0+EsdKSh7Ft6PXpfRX7H0d8N/gT4A+Edmlt4S8J6Zo20bWuIoQ9xJhiw3zPmR8Fjjcxx0HA&#10;rvNo7CvMf2cfilc/GH4S6P4kvkgi1KbzIrqK2PyrIkjKeCcjIAbBPRh1616f/k1CqOoue+55lbDy&#10;wlSVCas4uzPiX/gqV8Srnw38I9G8I2c6o3iG93Xahl3NBDtfbjGcGTYcjH3MdCRXjv8AwS0+Ed9q&#10;PjzWPiHdWpj0jTrV9PtJ5E4kuJCpcofVUBBx/wA9K9Z/4KPfs4eO/jFJ4a8Q+DtKXW4dGtbiK6so&#10;JQLrDEPuRDjeAEI2qSxJGFOa/PrWtd+KPgnQ38L6pf8AirQNGtX8ptHmluLa1jfOSPKyFDFst06k&#10;nrzX0mFiqmF9nTkk3ufOYiTjiOeauke0/GL9jf41fDn4p6zrvhnQdT1Oy/tSS503WtAmVp/nJkVg&#10;kbebGV3FSSo5BwSME+Tah8DfjD4g1aRL/wAG+LNR1F5GZ/tNnPK7OSSxJI6k56nmuV0Kfxjr13Gm&#10;jS63f3IkUKLJppGDk/KBtPBJP1r9H/2Mfhv+0LoN8fEvxI8a6ppHhEJ5j6J4guRd3M6qmVY+buNq&#10;g3HOGVspyuME9NSpLDx95xdjCFNVpaJpM+Yvg3/wTo+KXxG1C3m8RWH/AAg+gt80lzqZU3LgMQVS&#10;3B3BuP8AlpsGDnJ6H7E8d/Fz4a/8E+/hPbeC/D4TVfE3lGaDS/MzNcTOMG5uWH3FJA9yFCqMDI4z&#10;9qr/AIKO6b4PF74W+F8sWr64FeGfX2UNbWbg4IiDDEzjBOSCgO373Ir5L/Z//Zj8f/tdeMp9d1G6&#10;vE0OS53ap4n1Bi7SN/EkRY/vJMY6cLkZ7A8lp117XE6R7G3NGk/Z4fWXcxfBfgz4i/tv/Gy4lmum&#10;vNRu3E2o6rOp+zadb5OMAHhQAQkYIyR9SP10+BHwJ8Nfs/8AgW38N+HYMqD5l1fSqPOu5T1dyPyA&#10;6AACr/wf+C/hT4F+D4vDnhLTlsrNW8yaVzumuZCMGSR8fMxwPYAAAADFd106CvNxOKdb3IaRR34b&#10;Cql70tZC0UtFcB6AUUUUAFFFFABRRRQAUUUUAFFFFADSK8u+O37Ovgz9oTw2dL8T6fm4i+a01O2O&#10;y5tXwRlX7rzyrZU8cZAI9S7Um2qjKUGnF2IlCM1aR+MPx2/ZF+JX7LevR69YSXV/odu4ltfE2jl0&#10;a3b/AKaBTuhYE/eJ2kHg9QPcf2ef+Cnl/o8VlonxVs31S2U+X/wkVjGPPC4wGmiHD4OMsmDjsT1/&#10;Sa6tIry3kgnjSeGRSrxyKGVgeCCD1FfHP7Q3/BNnwh8SbifWvBE0fgvXZPmktUjLWE7ZGW2A/ujj&#10;P3ODgfLkkn144qniFy4la9zypYWpQfPQenY+l/CuseBfitpUWv6FJoviSzuFDLeQxxyk8kYbjcCC&#10;CCGwQQR1FdfDDFbxrHFGsaqMKqKAB7CvxL8UfDv40/sb+LI71xqnhibcGh1jS5TLY3IDnALgbGBK&#10;/wCrkGcEZXBFfSHwb/4KqanYx29j8SvD66moIVtX0ZRFKVwAWeEnaW4YnaVHIGBUVMDO3NSlzIqn&#10;jY35aqsz9KxUUsgjick4wM5ry/4V/tQfDH4y2iyeGfFthPdZw+n3T/Z7tCApOYpMMQNwG5QVJyAx&#10;wa7H4gWmsal4H1218PSpBrc9lNHZTSEBY5ihCMeDwCQehrypRlD4kevRcKs4rm0Z8Q/s0qnxV/bB&#10;8T+KW8q4tbRrq7ikVSyEFxFGynsSpz+dav7a2m/2X+0h8M9b1Hyo9FmFtE0szAL+5u9027PQBZU6&#10;8cmud+CPhr4z/szeMjZJ4CF/a+ILmC1nuPmnjQI5VXMsJYRIPNJJdeg9q7v/AIKTXGnjw54LjliB&#10;1Z7qd4JMHiEIolXPuzQ8d8V4Nn9WlzLW9/xP2Lni+IKCpzUqThyJxaenLZ+mpgfsb6PefFT9oPxf&#10;8S5llXTreSbyGkG0l5mwicDadkQwcHPKdc5r6J/bA0PWfEHwC8SW+iea1yqxzSRwlt0kKuGkUAdc&#10;qDx35rX/AGafh/Y/D34NeG7G1tpLaa5tI727E+fMM8iBn3DAwQTjHYCqX7VnjrXvhv8ABnVdd8OS&#10;iDU7eWBRI0IlARpFVsqQR0JruhTVPDtSfe58jicdLHZ5Tlh0rRlGMU9rR0V/U/PL4Z/De2+K/wDY&#10;Gl+EtQtdC8cW0k81y+p3kkQuQGRoWgKoQGQB8jg8AjPOPZP2xNJmk/aS8EwamVvdPuo7OIW8hyu3&#10;zyrg/U5rwzx1rOmXMXhLxdomorD4xvTNPqtvYx+ULa5SUeXIqqAFLgk4A5K578/Qv/BQTQ9Q0/WP&#10;Afi2LzR+5a2MqodsUqMsiZb+82WIH+wfw8mNvYTS6WP07ESqRzXDTm7c6qJJ7xfXXqr7eRjfA3R/&#10;+Fe/tsa34YitYIrG9N9aLCoysVu6faIwo9gkY/E14lJ8K5br4leM/CUdyU1TSzemyjaMj7Y0DklO&#10;fu7oRI4Of4Rzg16v4J8V/wDCxv22dJ8QeE3luYLu4ikd3j2ERLaqk+Q3QAK3PqeK7T4xeENa8Kft&#10;raJr2laXqV/DqBt7qc2duZv3ZXyJhgA4XZjJPTcT6VXs1Up3tpzfgzKOOq4HGvmlyzlRi3f+aPe/&#10;fY6j/gnF4s+1eEfE3h13TdZ3a3aRgENtkXBP0zH+hr7Ir5E/Zc+A/jf4S/G7xje3enNY+DrlbiG1&#10;kkuYna4Hn7oH2oSRhN33gPvfl9Y32pWuk2rXF7cw2luv3pZ5Aij6kmvYwinGkoSWx+T8S1KFbMqm&#10;IoSTjO0tO7Wq+8uZ496pX+l2eqReXe2kF3HnOyeJXH1wRXzZ8Xf+CiHwl+GMtxZafqj+MtXiwDb6&#10;GPNgBIDDNx/qzwf4C5BBBAIr4e+M/wDwUQ+KPxZeXS9BmXwZo0zbFt9IybuUZXAaf72SQeIwnDEH&#10;dXtUcHWqarRHxVbF0oabs/Qb41ftP/C39mnT51vJbSXXpE3RaHo8aG5lPIBcDiNcgjc5HQ4BPFfm&#10;/wDHr9sj4kftN6oNAsEuNI0C4byoPDujb3e6JIx5rAbpST/CBt6cZGa2/gj/AME+fib8Zmg1vxEr&#10;+D9Duj5rXmrKWvZ1LkMywE7gSATmTbnKkZU5r9HfgN+yr4A/Z90uNPD2lrc6wVxca3ffvLqYkc4O&#10;MRrjjagAx1yck9vNh8J/ekcXLXxW/uxPjn9mL/gmfc6otn4i+LSvZ2rfvI/DMEu2ZxwV8+RT8oPO&#10;UU7umWByB+jej6LYeH9Nt9P0yzg0+wt18uG2toxHGijoFUDAH0q6EHrS15dbEVK8rzZ6lHDwor3d&#10;wWnUUVznQFFFFABRRRQAUUUUAFFFFABRRRQAUUUUAFFFFABSEZpaKAKOqaVZ61Yy2d/aQ3tpLgSQ&#10;XEayI2CCMqeDyB19K+V/jJ/wTb+F/wASpZL7QEn8C6s3JfSwHtJDlRl7djgcKceWyZLEndX1rzRW&#10;lOrOk7wdjKpShUVpq5+QfxL/AOCbfxb8BtPd6HBaeMLKAGQPpkwjuQFUtkROQSeOiEsTgAV5/ov7&#10;Qnx6+A94+m/8JD4k8Pywja2na7bGQJvIfmK5Q4J65xnBr9vKy9b8NaT4kthb6vplnqluDuEV5Asq&#10;g9MgMDzXpRzByVqsEzzpYBRd6UrH5seDf+Csniq2kC+KvBOkaihlXM2kTS2pWLjd8khk3N1IO4Dk&#10;V6lZ/wDBTL4PeK4d/ijwhqtvLAxEKS2cN5wQMkHcMdB0r2nxZ+wn8EPGD77jwPa2M6qwEmlzS2mC&#10;2TkrGwVjnpuBrxHxN/wSa8EXVvEPD3jXxBpcoc+a2pxQXqsvYKqLDg57kn0xT58DU+KLQ0sdRd4y&#10;uetab/wUM+AtxYwSt4zawLICbefSrzdH/skrEVz9CRXWN+0p8DvHuhz2118Q/Cdxp11GUlt9S1KG&#10;Dep4wySlT+Yr4013/gkr4iivMaN4/wBMubXpvvrOSF8/7qlh+tYl9/wSj+IUCg23inw/dknBX98n&#10;6laPYYOS0qAsRjIST5dUfT/hvwr+yb4T1y11fTvFHgsX1q/mQtP4rjmVGHRtjzlc+nHBGa6X4kft&#10;Vfs73Gn/ANk+J/GWga5YyEHyIIn1GPIzg/uUkA6H8/evimP/AIJZfFFmYPrHh+MDofPkOf8Axytu&#10;P/gk745cAt400BW9PLmP67azjg8FTVlP7kdVbNczxE1UqOTa2bbZ7nZftpfsxfCWYS+EoDNLdAiW&#10;TQ9EeJlAPAYyrGTk+melcx4s/wCCsHha0F2vh7wTqWpzIQIJr+4jt0fkZLAB2XjPQHtXM6J/wSRu&#10;JLMHV/iRHbXRP3LLSjMn/fTSqf0r1rwj/wAEu/hDoN3FcapdeIfEu2PZJbXt8kMBbH3wII0cc5wN&#10;5HPetFHAU1bVnPUrZhiJOU3qfK3xB/4KefFnxWslv4fh0jwbbmUMklnbfarrbtIMbPMWQgk5ysan&#10;gc9c+V6b4R+O/wC07fjZaeKvGIY+Wbq9eQWaFAW2tLIRCpAYkKWB+bgdq/WzwX+y78KPh8sa6J4E&#10;0e3lSPyhNPbi4lZevzPJuYn3JJ4r1KONY41RECqowFUYAo+uUqa/c0zP6nVqa1Zn5l/C/wD4JT+I&#10;tUkiuPHvie20a33AvZ6QvnzFQRkb2AVTjdzhsEDrX2t8H/2T/hj8Ebe3Hh3w1BJqMYUtq2o/6Rdy&#10;OoX5y7DCElQcIFXOcAV7DS1x1cVVraSeh2UsLSpaxWo3j04py9KWiuQ6wooooAKKKKACiiigAooo&#10;oAKKKKAP/9k="/>
  <p:tag name="ISPRING_PRESENTERDATA_0" val="VHLhuqduIFRo4buLIFRoYW5oIExvYW4=|R2nDoW8gdmnDqm4gTOG7i2NoIHPhu60=|bG9hbnZwMDYwOEBnbWFpbC5jb20=|aHR0cHM6Ly9sb2FudnAwNjA4LmNvbQ==|e0RGRUMyMkQ0LTdFRkItNDRBNC04OURFLTU1QTBBQTExQkY2M30=||SVNQUklOR19QUkVTRU5URVJfUEhPVE9fMA==|MQ==||SVNQUklOR19QUkVTRU5URVJfUEhPVE9fMQ==|MDM4MzMzNDYzNA=="/>
  <p:tag name="FLASHSPRING_PRESENTATION_REFERENCES" val=""/>
  <p:tag name="ISPRING-SUITE_ISPRING_PLAYERS_CUSTOMIZATION_2" val="{&quot;universal&quot;:{&quot;skinSettings&quot;:{&quot;borderRadius&quot;:10,&quot;colors&quot;:{&quot;asideBackground&quot;:{&quot;color&quot;:&quot;#E9B8B6&quot;,&quot;opacity&quot;:1,&quot;type&quot;:&quot;SOLID&quot;},&quot;asideElementBackgroundActive&quot;:{&quot;color&quot;:&quot;#FFFFFF&quot;,&quot;opacity&quot;:1,&quot;type&quot;:&quot;SOLID&quot;},&quot;asideElementBackgroundHover&quot;:{&quot;color&quot;:&quot;#1FC8A3&quot;,&quot;opacity&quot;:1,&quot;type&quot;:&quot;SOLID&quot;},&quot;asideElementText&quot;:{&quot;color&quot;:&quot;#FFFFFF&quot;,&quot;opacity&quot;:1,&quot;type&quot;:&quot;SOLID&quot;},&quot;asideElementTextActive&quot;:{&quot;color&quot;:&quot;#3D3D3B&quot;,&quot;opacity&quot;:1,&quot;type&quot;:&quot;SOLID&quot;},&quot;asideElementTextHover&quot;:{&quot;color&quot;:&quot;#FFFFFF&quot;,&quot;opacity&quot;:1,&quot;type&quot;:&quot;SOLID&quot;},&quot;asideLogoBackground&quot;:{&quot;color&quot;:&quot;#89CBDA&quot;,&quot;opacity&quot;:1,&quot;type&quot;:&quot;SOLID&quot;},&quot;pageBackground&quot;:{&quot;color&quot;:&quot;#D8EDF2&quot;,&quot;opacity&quot;:1,&quot;type&quot;:&quot;SOLID&quot;},&quot;playerBackground&quot;:{&quot;color&quot;:&quot;#89CBDA&quot;,&quot;opacity&quot;:1,&quot;type&quot;:&quot;SOLID&quot;},&quot;playerText&quot;:{&quot;color&quot;:&quot;#FFFFFF&quot;,&quot;opacity&quot;:1,&quot;type&quot;:&quot;SOLID&quot;},&quot;primaryButtonBackground&quot;:{&quot;color&quot;:&quot;#FFBF91&quot;,&quot;opacity&quot;:1,&quot;type&quot;:&quot;SOLID&quot;},&quot;primaryButtonBackgroundHover&quot;:{&quot;color&quot;:&quot;#E9B8B6&quot;,&quot;opacity&quot;:1,&quot;type&quot;:&quot;SOLID&quot;},&quot;primaryButtonBorder&quot;:{&quot;color&quot;:&quot;#F4E4C2&quot;,&quot;opacity&quot;:1,&quot;type&quot;:&quot;SOLID&quot;},&quot;primaryButtonBorderHover&quot;:{&quot;color&quot;:&quot;#E9B8B6&quot;,&quot;opacity&quot;:1,&quot;type&quot;:&quot;SOLID&quot;},&quot;primaryButtonText&quot;:{&quot;color&quot;:&quot;#614C77&quot;,&quot;opacity&quot;:1,&quot;type&quot;:&quot;SOLID&quot;},&quot;primaryButtonTextHover&quot;:{&quot;color&quot;:&quot;#6A2F2B&quot;,&quot;opacity&quot;:1,&quot;type&quot;:&quot;SOLID&quot;},&quot;secondaryButtonBackground&quot;:{&quot;color&quot;:&quot;#298092&quot;,&quot;opacity&quot;:1,&quot;type&quot;:&quot;SOLID&quot;},&quot;secondaryButtonBackgroundHover&quot;:{&quot;color&quot;:&quot;#F4E4C2&quot;,&quot;opacity&quot;:0.10000000000000001,&quot;type&quot;:&quot;SOLID&quot;},&quot;secondaryButtonBorder&quot;:{&quot;color&quot;:&quot;#298092&quot;,&quot;opacity&quot;:1,&quot;type&quot;:&quot;SOLID&quot;},&quot;secondaryButtonBorderHover&quot;:{&quot;color&quot;:&quot;#B6E9B7&quot;,&quot;opacity&quot;:0.10000000000000001,&quot;type&quot;:&quot;SOLID&quot;},&quot;secondaryButtonText&quot;:{&quot;color&quot;:&quot;#FFFFFF&quot;,&quot;opacity&quot;:1,&quot;type&quot;:&quot;SOLID&quot;},&quot;secondaryButtonTextHover&quot;:{&quot;color&quot;:&quot;#4D5D31&quot;,&quot;opacity&quot;:1,&quot;type&quot;:&quot;SOLID&quot;}},&quot;controlPanel&quot;:{&quot;navigationMode&quot;:&quot;bySlides&quot;,&quot;progressBar&quot;:{&quot;enabled&quot;:true,&quot;mode&quot;:&quot;presentationTimeline&quot;,&quot;showLabels&quot;:true,&quot;visible&quot;:true},&quot;showCCButton&quot;:false,&quot;showNextButton&quot;:true,&quot;showOutline&quot;:false,&quot;showPlayPause&quot;:true,&quot;showPlaybackRateButton&quot;:true,&quot;showPrevButton&quot;:true,&quot;showRewind&quot;:false,&quot;showSlideNumbers&quot;:true,&quot;showSlideOnlyButton&quot;:true,&quot;showVolumeControl&quot;:true,&quot;visible&quot;:true},&quot;fontFamily&quot;:&quot;Arial&quot;,&quot;miniskinCustomizationEnabled&quot;:true,&quot;outlinePanel&quot;:{&quot;highlightViewedEntries&quot;:false,&quot;multilevel&quot;:true,&quot;numberEntries&quot;:true,&quot;search&quot;:true,&quot;thumbnails&quot;:true},&quot;sidePanel&quot;:{&quot;showAtLeft&quot;:false,&quot;showLogo&quot;:false,&quot;showNotes&quot;:true,&quot;showOutline&quot;:true,&quot;showPresenterInfo&quot;:true,&quot;showPresenterVideo&quot;:false,&quot;visible&quot;:true},&quot;titlePanel&quot;:{&quot;buttons&quot;:[&quot;attachments&quot;,&quot;markerTools&quot;],&quot;buttonsAtLeft&quot;:true,&quot;courseTitleVisible&quot;:true,&quot;showLogo&quot;:false,&quot;visible&quot;:true},&quot;version&quot;:&quot;1.0&quot;},&quot;skinMessages&quot;:{&quot;PB_ACCESSIBLE_ARIA_LABEL_BACK_TO_BEGIN&quot;:&quot;Go to the beginning of the slide&quot;,&quot;PB_ACCESSIBLE_ARIA_LABEL_BOTTOM_PANEL&quot;:&quot;Bottom Bar&quot;,&quot;PB_ACCESSIBLE_ARIA_LABEL_NAVIGATION_BUTTONS&quot;:&quot;Navigation buttons&quot;,&quot;PB_ACCESSIBLE_ARIA_LABEL_SETTINGS&quot;:&quot;Accessibility Settings&quot;,&quot;PB_ACCESSIBLE_ARIA_LABEL_SLIDE&quot;:&quot;Slide&quot;,&quot;PB_ACCESSIBLE_ARIA_LABEL_TOP_PANEL&quot;:&quot;Top Bar&quot;,&quot;PB_ACCESSIBLE_AUDIO_NARRATION_LABEL&quot;:&quot;Audio narration&quot;,&quot;PB_ACCESSIBLE_NAVIGATION_NEXT_BUTTON&quot;:&quot;Next&quot;,&quot;PB_ACCESSIBLE_NAVIGATION_PREV_BUTTON&quot;:&quot;Previous&quot;,&quot;PB_ACCESSIBLE_SKIN_ENABLE_ACCESSIBILITY_MODE&quot;:&quot;Turn on accessibility mode&quot;,&quot;PB_ACCESSIBLE_SKIN_ENABLE_NORMAL_MODE&quot;:&quot;Turn off accessibility mode&quot;,&quot;PB_ACCESSIBLE_SKIN_PRESENTER_PHOTO&quot;:&quot;Presenter photo&quot;,&quot;PB_ACCESSIBLE_SLIDE_N_OF_COUNT&quot;:&quot;Slide %SLIDE_NUMBER% of %TOTAL_SLIDES%&quot;,&quot;PB_ACCESSIBLE_VIDEO_NARRATION_LABEL&quot;:&quot;Video narration&quot;,&quot;PB_ACCESSIBLE_WATERMARK_SKIN_CREATED_WITH&quot;:&quot;Created with iSpring evaluation version&quot;,&quot;PB_ATTACHMENT_DOCUMENT_SUBTITLE&quot;:&quot;Document&quot;,&quot;PB_ATTACHMENT_FILE_SUBTITLE&quot;:&quot;File&quot;,&quot;PB_ATTACHMENT_IMAGE_SUBTITLE&quot;:&quot;Picture&quot;,&quot;PB_ATTACHMENT_LINK_SUBTITLE&quot;:&quot;Link&quot;,&quot;PB_ATTACHMENT_VIDEO_SUBTITLE&quot;:&quot;Video&quot;,&quot;PB_BACK_TO_APP_BUTTON_LABEL&quot;:&quot;Go back&quot;,&quot;PB_CC_MENU_OFF&quot;:&quot;Off&quot;,&quot;PB_CC_MENU_ON&quot;:&quot;On&quot;,&quot;PB_CC_MENU_TITLE&quot;:&quot;Notes&quot;,&quot;PB_CONTROL_PANEL_EXIT_FULL_SCREEN&quot;:&quot;Exit full screen&quot;,&quot;PB_CONTROL_PANEL_FULL_SCREEN&quot;:&quot;Full screen&quot;,&quot;PB_CONTROL_PANEL_NEXT&quot;:&quot;Next&quot;,&quot;PB_CONTROL_PANEL_OUTLINE&quot;:&quot;Outline&quot;,&quot;PB_CONTROL_PANEL_PREV&quot;:&quot;&quot;,&quot;PB_CONTROL_PANEL_REPLAY&quot;:&quot;Replay&quot;,&quot;PB_CONTROL_PANEL_SLIDE_COUNTER&quot;:&quot;%SLIDE_NUMBER% of %TOTAL_SLIDES%&quot;,&quot;PB_CONTROL_PANEL_VOLUME_CONTROL&quot;:&quot;Volume&quot;,&quot;PB_CURRENT_SLIDE_IS_NOT_COMPLETED&quot;:&quot;Complete the slide to go to the next one.&quot;,&quot;PB_DOMAIN_RESTRICTION&quot;:&quot;Sorry, the content author has prohibited sharing the presentation on this domain.&quot;,&quot;PB_DRAWING_TOOLS_END_DRAWING&quot;:&quot;Finish drawing&quot;,&quot;PB_DRAWING_TOOLS_ERASER&quot;:&quot;Eraser&quot;,&quot;PB_DRAWING_TOOLS_ERASE_ALL&quot;:&quot;Erase all&quot;,&quot;PB_DRAWING_TOOLS_HIGHLIGHTER&quot;:&quot;Highlighter&quot;,&quot;PB_DRAWING_TOOLS_PEN&quot;:&quot;Pen&quot;,&quot;PB_ENTER_PASSWORD&quot;:&quot;Enter the password to view this presentation.&quot;,&quot;PB_INCORRECT_PASSWORD&quot;:&quot;Incorrect password.&quot;,&quot;PB_INTERACTION_SLIDE_WINDOW_TEXT&quot;:&quot;To advance to the next slide, complete this interaction.&quot;,&quot;PB_MESSAGE_BOX_NO&quot;:&quot;No&quot;,&quot;PB_MESSAGE_BOX_OK&quot;:&quot;OK&quot;,&quot;PB_MESSAGE_BOX_YES&quot;:&quot;Yes&quot;,&quot;PB_NAVIGATION_IS_RESTRICTED&quot;:&quot;You can only view slides in order.&quot;,&quot;PB_NAVIGATION_IS_SEQUENTIAL&quot;:&quot;You can only view slides in order.&quot;,&quot;PB_PLAYBACK_RATE_MENU_CAPTION&quot;:&quot;Speed&quot;,&quot;PB_PRECEDING_QUIZ_FAILED_WINDOW_TEXT&quot;:&quot;You haven't passed the quiz on slide %SLIDE_INDEX% and can't advance to the next slide.&quot;,&quot;PB_PRECEDING_QUIZ_NOT_COMPLETED_WINDOW_TEXT&quot;:&quot;To advance to this slide, complete the quiz on slide %SLIDE_INDEX%.&quot;,&quot;PB_PRECEDING_QUIZ_NOT_PASSED_WINDOW_TEXT&quot;:&quot;To advance to this slide, you need to pass the quiz on slide %SLIDE_INDEX%.&quot;,&quot;PB_PRECEDING_SCENARIO_FAILED_WINDOW_TEXT&quot;:&quot;You haven't passed the role-play on slide %SLIDE_INDEX% and can't advance to the next slide.&quot;,&quot;PB_PRECEDING_SCENARIO_NOT_COMPLETED_WINDOW_TEXT&quot;:&quot;To advance to this slide, complete the role-play on slide %SLIDE_INDEX%.&quot;,&quot;PB_PRECEDING_SCENARIO_NOT_PASSED_WINDOW_TEXT&quot;:&quot;To advance to this slide, you need to pass the role-play on slide %SLIDE_INDEX%.&quot;,&quot;PB_PRESENTER_COLLAPSE_BIO&quot;:&quot;Show less&quot;,&quot;PB_PRESENTER_EMAIL&quot;:&quot;Email&quot;,&quot;PB_PRESENTER_EXPAND_BIO&quot;:&quot;Show more&quot;,&quot;PB_PRESENTER_NO_INFO&quot;:&quot;No presenter info.&quot;,&quot;PB_PRESENTER_WEBSITE&quot;:&quot;Website&quot;,&quot;PB_QUIZ_SLIDE_WINDOW_TEXT&quot;:&quot;To advance to the next slide, complete this quiz.&quot;,&quot;PB_RATE_MENU_CAPTION&quot;:&quot;Speed&quot;,&quot;PB_RATE_MENU_DEFAULT_RATE&quot;:&quot;Normal&quot;,&quot;PB_RESUME_PRESENTATION_WINDOW_TEXT&quot;:&quot;Do you want to resume where you left off?&quot;,&quot;PB_SCENARIO_SLIDE_WINDOW_TEXT&quot;:&quot;To advance to the next slide, complete this role-play.&quot;,&quot;PB_SEARCH_CANCEL&quot;:&quot;Cancel&quot;,&quot;PB_SEARCH_NO_RESULTS_LABEL&quot;:&quot;No matches found.&quot;,&quot;PB_SEARCH_PANEL_DEFAULT_TEXT&quot;:&quot;Search…&quot;,&quot;PB_SEARCH_RESULTS_LABEL&quot;:&quot;Search results&quot;,&quot;PB_SEARCH_RESULT_IN_NOTES&quot;:&quot;in notes&quot;,&quot;PB_SEARCH_RESULT_IN_TEXT_LABEL&quot;:&quot;in slide&quot;,&quot;PB_SUBTITLES_MENU_CAPTION&quot;:&quot;Subtitles&quot;,&quot;PB_SUBTITLES_OFF&quot;:&quot;Off&quot;,&quot;PB_TAB_NOTES_LABEL&quot;:&quot;Notes&quot;,&quot;PB_TAB_OUTLINE_LABEL&quot;:&quot;Slides&quot;,&quot;PB_TIME_RESTRICTION&quot;:&quot;Sorry, the content author has prohibited viewing the presentation at this time.&quot;,&quot;PB_TITLE_PANEL_ATTACHMENTS&quot;:&quot;Resources&quot;,&quot;PB_TITLE_PANEL_MARKER_TOOLS&quot;:&quot;Drawing&quot;,&quot;PB_TITLE_PANEL_NOTES&quot;:&quot;Notes&quot;,&quot;PB_TITLE_PANEL_OUTLINE&quot;:&quot;Outline&quot;,&quot;PB_TITLE_PANEL_PRESENTER_INFO&quot;:&quot;Presenter Info&quot;,&quot;PB_TREE_CONTROL_LOADING&quot;:&quot;Loading…&quot;,&quot;PB_VIDEO_WINDOW_NO_VIDEO_LABEL&quot;:&quot;No video&quot;},&quot;playbackAndNavigationSettings&quot;:{&quot;autoStart&quot;:true,&quot;saveAnimationStates&quot;:true,&quot;loopPresentation&quot;:false,&quot;autoPlayAnimations&quot;:false,&quot;autoPlayAnimationsTime&quot;:1,&quot;navigationType&quot;:&quot;FREE&quot;,&quot;resumeMode&quot;:&quot;PROMPT&quot;,&quot;enableKeyboardNavigation&quot;:true},&quot;keyboardSettings&quot;:&quot;&quot;,&quot;skinVersion&quot;:2,&quot;skinCompatibleVersion&quot;:0,&quot;publishSettings&quot;:{&quot;backgroundColor&quot;:&quot;#D8EDF2&quot;,&quot;playerDimensions&quot;:{&quot;height&quot;:144,&quot;width&quot;:296},&quot;playerModule&quot;:&quot;UniversalHtml&quot;,&quot;presentationContent&quot;:{&quot;metadata&quot;:{&quot;references&quot;:true,&quot;texts&quot;:[&quot;DT_COURSE_TITLE&quot;,&quot;DT_REFERENCE_URL&quot;,&quot;DT_REFERENCE_TITLE&quot;,&quot;DT_PRESENTER_BIO&quot;,&quot;DT_PRESENTER_EMAIL&quot;,&quot;DT_PRESENTER_WEBSITE&quot;,&quot;DT_PRESENTER_PHONE&quot;,&quot;DT_PRESENTER_TITLE&quot;,&quot;DT_PRESENTER_NAME&quot;,&quot;DT_SLIDE_NOTES_HTML&quot;,&quot;DT_SLIDE_NOTES_TEXT&quot;,&quot;DT_SLIDE_TITLE&quot;,&quot;DT_SLIDE_NOTES_TEXT&quot;,&quot;DT_SLIDE_TEXT&quot;,&quot;DT_HYPERLINK_TOOLTIP&quot;]},&quot;resources&quot;:{&quot;attachments&quot;:true,&quot;fonts&quot;:[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ources&quot;,&quot;Link&quot;,&quot;Picture&quot;,&quot;Video&quot;,&quot;Document&quot;,&quot;File&quot;,&quot;Drawing&quot;,&quot;Pen&quot;,&quot;Highlighter&quot;,&quot;Eraser&quot;,&quot;Erase all&quot;,&quot;Finish drawing&quot;,&quot;Email&quot;,&quot;Website&quot;,&quot;Show more&quot;,&quot;Show less&quot;,&quot;Notes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&quot;,&quot;fontFamily&quot;:&quot;Arial&quot;,&quot;isBold&quot;:false,&quot;isItalic&quot;:fals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ources&quot;,&quot;Link&quot;,&quot;Picture&quot;,&quot;Video&quot;,&quot;Document&quot;,&quot;File&quot;,&quot;Drawing&quot;,&quot;Pen&quot;,&quot;Highlighter&quot;,&quot;Eraser&quot;,&quot;Erase all&quot;,&quot;Finish drawing&quot;,&quot;Email&quot;,&quot;Website&quot;,&quot;Show more&quot;,&quot;Show less&quot;,&quot;Notes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b&quot;,&quot;fontFamily&quot;:&quot;Arial&quot;,&quot;isBold&quot;:true,&quot;isItalic&quot;:fals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ources&quot;,&quot;Link&quot;,&quot;Picture&quot;,&quot;Video&quot;,&quot;Document&quot;,&quot;File&quot;,&quot;Drawing&quot;,&quot;Pen&quot;,&quot;Highlighter&quot;,&quot;Eraser&quot;,&quot;Erase all&quot;,&quot;Finish drawing&quot;,&quot;Email&quot;,&quot;Website&quot;,&quot;Show more&quot;,&quot;Show less&quot;,&quot;Notes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i&quot;,&quot;fontFamily&quot;:&quot;Arial&quot;,&quot;isBold&quot;:false,&quot;isItalic&quot;:tru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ources&quot;,&quot;Link&quot;,&quot;Picture&quot;,&quot;Video&quot;,&quot;Document&quot;,&quot;File&quot;,&quot;Drawing&quot;,&quot;Pen&quot;,&quot;Highlighter&quot;,&quot;Eraser&quot;,&quot;Erase all&quot;,&quot;Finish drawing&quot;,&quot;Email&quot;,&quot;Website&quot;,&quot;Show more&quot;,&quot;Show less&quot;,&quot;Notes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bi&quot;,&quot;fontFamily&quot;:&quot;Arial&quot;,&quot;isBold&quot;:true,&quot;isItalic&quot;:tru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ources&quot;,&quot;Link&quot;,&quot;Picture&quot;,&quot;Video&quot;,&quot;Document&quot;,&quot;File&quot;,&quot;Drawing&quot;,&quot;Pen&quot;,&quot;Highlighter&quot;,&quot;Eraser&quot;,&quot;Erase all&quot;,&quot;Finish drawing&quot;,&quot;Email&quot;,&quot;Website&quot;,&quot;Show more&quot;,&quot;Show less&quot;,&quot;Notes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sb&quot;,&quot;fontFamily&quot;:&quot;Arial&quot;,&quot;isBold&quot;:false,&quot;isItalic&quot;:false,&quot;isSemibold&quot;:tru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ources&quot;,&quot;Link&quot;,&quot;Picture&quot;,&quot;Video&quot;,&quot;Document&quot;,&quot;File&quot;,&quot;Drawing&quot;,&quot;Pen&quot;,&quot;Highlighter&quot;,&quot;Eraser&quot;,&quot;Erase all&quot;,&quot;Finish drawing&quot;,&quot;Email&quot;,&quot;Website&quot;,&quot;Show more&quot;,&quot;Show less&quot;,&quot;Notes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sbi&quot;,&quot;fontFamily&quot;:&quot;Arial&quot;,&quot;isBold&quot;:false,&quot;isItalic&quot;:true,&quot;isSemibold&quot;:true,&quot;substituteFontFamily&quot;:&quot;Arial&quot;}],&quot;interactivity&quot;:{&quot;fullSupport&quot;:true},&quot;presenterPhotos&quot;:{&quot;enlargeToFit&quot;:false,&quot;height&quot;:105,&quot;jpegQuality&quot;:100,&quot;keepAspectRatio&quot;:true,&quot;width&quot;:94},&quot;slideThumbnails&quot;:{&quot;enlargeToFit&quot;:false,&quot;height&quot;:59,&quot;jpegQuality&quot;:100,&quot;keepAspectRatio&quot;:true,&quot;width&quot;:78}}}},&quot;ceipData&quot;:{&quot;enableMiniSkinCustomization&quot;:true,&quot;playerLayout&quot;:&quot;builtin.fullPlayerWithSidebar&quot;,&quot;playerLayoutFooter&quot;:&quot;playAndPause,acceleration,fullscreen,volumeControl,slideNumber,goToPrev,goToNext&quot;,&quot;playerLayoutHeader&quot;:&quot;resources,markerTools,title&quot;,&quot;playerLayoutHeaderButtonsPosition&quot;:&quot;left&quot;,&quot;playerLayoutOutline&quot;:&quot;enableSearch,showThumbnails,showSlideNumber,enableMultilevel&quot;,&quot;playerLayoutProgress&quot;:&quot;enabledNavigation,showLabels&quot;,&quot;playerLayoutProgressMode&quot;:&quot;presentationTimeline&quot;,&quot;playerLayoutSidebar&quot;:&quot;presenterInfo,notes,outline&quot;,&quot;playerLayoutSidebarPosition&quot;:&quot;right&quot;,&quot;playerMessages&quot;:&quot;builtin.en&quot;,&quot;playerNavigationAutoStart&quot;:true,&quot;playerNavigationEnableKeyboardNavigation&quot;:true,&quot;playerNavigationMode&quot;:&quot;bySlides&quot;,&quot;playerNavigationOnRestart&quot;:&quot;prompt&quot;,&quot;playerNavigationSaveAnimationStates&quot;:true,&quot;playerNavigationType&quot;:&quot;free&quot;,&quot;playerTheme&quot;:&quot;custom&quot;,&quot;playerThemeBorderRadius&quot;:10,&quot;playerThemeColorScheme&quot;:&quot;custom&quot;,&quot;playerThemeFont&quot;:&quot;Arial&quot;}}}"/>
  <p:tag name="ISPRING-SUITE_ISPRING_CURRENT_PLAYER_ID" val="universal"/>
  <p:tag name="ISPRING_PRESENTATION_COURSE_TITLE" val="4"/>
  <p:tag name="ISPRING_LMS_API_VERSION" val="SCORM 2004 (4th edition)"/>
  <p:tag name="ISPRING_ULTRA_SCORM_COURSE_ID" val="F9CEC489-7953-4EF2-81F9-67904CC203AE"/>
  <p:tag name="ISPRING_CMI5_LAUNCH_METHOD" val="any window"/>
  <p:tag name="ISPRINGCLOUDFOLDERID" val="1"/>
  <p:tag name="ISPRINGONLINEFOLDERID" val="1"/>
  <p:tag name="ISPRING_OUTPUT_FOLDER" val="[[&quot;\uFFFD\uFFFD;p{F2B3F379-F7EF-4486-B8AA-38A6AF9FFDE5}&quot;,&quot;C:\\Users\\VHC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SCORM_PASSING_SCORE" val="80.000000"/>
  <p:tag name="ISPRING_PRESENTATION_INFO_2" val="&lt;?xml version=&quot;1.0&quot; encoding=&quot;UTF-8&quot; standalone=&quot;no&quot; ?&gt;&#10;&lt;presentation2&gt;&#10;&#10;  &lt;slides&gt;&#10;    &lt;slide id=&quot;{7516927C-A8CA-405E-8100-F84E132FAFB8}&quot; pptId=&quot;394&quot;/&gt;&#10;    &lt;slide id=&quot;{021C29ED-5DCC-492D-84E1-5C4662DE1A46}&quot; pptId=&quot;435&quot;/&gt;&#10;    &lt;slide id=&quot;{612B5EDF-A732-46A7-9D6E-2962C8181AF0}&quot; pptId=&quot;392&quot;/&gt;&#10;    &lt;slide id=&quot;{B4A086F4-B886-4835-9A86-B79A877FFFB5}&quot; pptId=&quot;403&quot;/&gt;&#10;    &lt;slide id=&quot;{590D2DE1-C29F-4AB0-B364-560AB4D84F1B}&quot; pptId=&quot;436&quot;/&gt;&#10;    &lt;slide id=&quot;{F60DB6CC-481C-4395-88E5-461EBEDB9B6C}&quot; pptId=&quot;404&quot;/&gt;&#10;    &lt;slide id=&quot;{C40B5F36-E3E3-4A95-95DF-CC5DEC352E7D}&quot; pptId=&quot;405&quot;/&gt;&#10;    &lt;slide id=&quot;{2707A355-1DD6-4C00-BED0-64C6539C91D1}&quot; pptId=&quot;406&quot;/&gt;&#10;    &lt;slide id=&quot;{92710203-3FDA-4D4E-B1C6-73D408D07E07}&quot; pptId=&quot;407&quot;/&gt;&#10;    &lt;slide id=&quot;{D7C33267-F0A6-4E56-83D7-E50B7CE12F35}&quot; pptId=&quot;393&quot;/&gt;&#10;    &lt;slide id=&quot;{D3F53486-D251-468A-A155-AC6E0BEED287}&quot; pptId=&quot;308&quot;/&gt;&#10;    &lt;slide id=&quot;{3C9B0AB1-A56E-4BEA-A3DC-2C6A673386CC}&quot; pptId=&quot;409&quot;/&gt;&#10;    &lt;slide id=&quot;{F769BDAA-9F11-47D3-90DA-E84F5C9C7695}&quot; pptId=&quot;410&quot;/&gt;&#10;    &lt;slide id=&quot;{26CA2317-8C45-4DF8-B21F-3D5715713B1C}&quot; pptId=&quot;411&quot;/&gt;&#10;    &lt;slide id=&quot;{172723D8-C134-46FD-A205-C5E5E5BE256C}&quot; pptId=&quot;412&quot;/&gt;&#10;    &lt;slide id=&quot;{70D83BBF-E9FB-45AD-AF43-FA44BD72682D}&quot; pptId=&quot;413&quot;/&gt;&#10;    &lt;slide id=&quot;{2304F95E-119B-491A-B67A-0AE78DA81273}&quot; pptId=&quot;415&quot;/&gt;&#10;    &lt;slide id=&quot;{7239E6D5-C1F6-4177-8889-EAE0A71845F3}&quot; pptId=&quot;416&quot;/&gt;&#10;    &lt;slide id=&quot;{5B82EB7A-BABE-4AE5-97F8-98DC10D6B37B}&quot; pptId=&quot;417&quot;/&gt;&#10;    &lt;slide id=&quot;{4221A15F-66E1-49E0-A851-EB0420BD6A26}&quot; pptId=&quot;418&quot;/&gt;&#10;    &lt;slide id=&quot;{66BE2539-A7FF-4863-86A6-C39F453E64A0}&quot; pptId=&quot;419&quot;/&gt;&#10;    &lt;slide id=&quot;{D01AB817-095C-49D9-8509-D9A76D4EDB24}&quot; pptId=&quot;420&quot;/&gt;&#10;    &lt;slide id=&quot;{3BD43DFA-475F-4FA5-94AB-ECC9026CCD68}&quot; pptId=&quot;421&quot;/&gt;&#10;    &lt;slide id=&quot;{BC4A29C3-ADC4-4C65-9BDD-9BFD4EB7FA8B}&quot; pptId=&quot;422&quot;/&gt;&#10;    &lt;slide id=&quot;{0B2E426C-7BC0-471F-B525-5B5BA348D929}&quot; pptId=&quot;425&quot;/&gt;&#10;    &lt;slide id=&quot;{B36DC9B6-672C-4D87-AA37-58E9EB9285D4}&quot; pptId=&quot;427&quot;/&gt;&#10;    &lt;slide id=&quot;{343263C2-3864-4329-8510-9176CC1EB61A}&quot; pptId=&quot;401&quot;/&gt;&#10;    &lt;slide id=&quot;{D11F2984-E3EA-41FC-9DFB-B0A7A3B34740}&quot; pptId=&quot;395&quot;/&gt;&#10;    &lt;slide id=&quot;{D252E27F-465F-4A93-B33C-95DE5BEDAB1C}&quot; pptId=&quot;437&quot;/&gt;&#10;    &lt;slide id=&quot;{BAE47355-B07F-4697-9E48-737C436400FD}&quot; pptId=&quot;402&quot;/&gt;&#10;    &lt;slide id=&quot;{FFD42379-C0F6-4AC3-A0FF-F13ADA734BB6}&quot; pptId=&quot;297&quot;/&gt;&#10;  &lt;/slides&gt;&#10;&#10;  &lt;narration&gt;&#10;    &lt;audioTracks&gt;&#10;      &lt;audioTrack muted=&quot;false&quot; name=&quot;welcome-home_fy7v7UB_ (mp3cut.net) (1)&quot; resource=&quot;a096992b&quot; slideId=&quot;{7516927C-A8CA-405E-8100-F84E132FAFB8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1&quot; resource=&quot;81ce2c33&quot; slideId=&quot;{021C29ED-5DCC-492D-84E1-5C4662DE1A46}&quot; startTime=&quot;0&quot; stepIndex=&quot;0&quot; volume=&quot;1&quot;&gt;&#10;        &lt;audio channels=&quot;1&quot; format=&quot;fltp&quot; sampleRate=&quot;44100&quot;/&gt;&#10;      &lt;/audioTrack&gt;&#10;      &lt;audioTrack muted=&quot;false&quot; name=&quot;Thoại 003&quot; resource=&quot;10bb1634&quot; slideId=&quot;{612B5EDF-A732-46A7-9D6E-2962C8181AF0}&quot; startTime=&quot;0&quot; stepIndex=&quot;0&quot; volume=&quot;1&quot;&gt;&#10;        &lt;audio channels=&quot;1&quot; format=&quot;fltp&quot; sampleRate=&quot;44100&quot;/&gt;&#10;      &lt;/audioTrack&gt;&#10;      &lt;audioTrack muted=&quot;false&quot; name=&quot;Slide 4&quot; resource=&quot;eec8aa3e&quot; slideId=&quot;{B4A086F4-B886-4835-9A86-B79A877FFFB5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5 (online-audio-converter.com)&quot; resource=&quot;060b6d6d&quot; slideId=&quot;{590D2DE1-C29F-4AB0-B364-560AB4D84F1B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6&quot; resource=&quot;6e774204&quot; slideId=&quot;{F60DB6CC-481C-4395-88E5-461EBEDB9B6C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7&quot; resource=&quot;b81ddddf&quot; slideId=&quot;{C40B5F36-E3E3-4A95-95DF-CC5DEC352E7D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8&quot; resource=&quot;f73ec280&quot; slideId=&quot;{2707A355-1DD6-4C00-BED0-64C6539C91D1}&quot; startTime=&quot;0&quot; stepIndex=&quot;0&quot; volume=&quot;1&quot;&gt;&#10;        &lt;audio channels=&quot;2&quot; format=&quot;fltp&quot; sampleRate=&quot;44100&quot;/&gt;&#10;      &lt;/audioTrack&gt;&#10;      &lt;audioTrack muted=&quot;false&quot; name=&quot;Slide9&quot; resource=&quot;1dfd6d29&quot; slideId=&quot;{92710203-3FDA-4D4E-B1C6-73D408D07E07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10&quot; resource=&quot;fd013c99&quot; slideId=&quot;{D7C33267-F0A6-4E56-83D7-E50B7CE12F35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11&quot; resource=&quot;17f99d69&quot; slideId=&quot;{D3F53486-D251-468A-A155-AC6E0BEED287}&quot; startTime=&quot;0&quot; stepIndex=&quot;2&quot; volume=&quot;1&quot;&gt;&#10;        &lt;audio channels=&quot;2&quot; format=&quot;fltp&quot; sampleRate=&quot;44100&quot;/&gt;&#10;      &lt;/audioTrack&gt;&#10;      &lt;audioTrack muted=&quot;false&quot; name=&quot;Thoại 0012&quot; resource=&quot;79abc40c&quot; slideId=&quot;{3C9B0AB1-A56E-4BEA-A3DC-2C6A673386CC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16&quot; resource=&quot;0ee6c581&quot; slideId=&quot;{70D83BBF-E9FB-45AD-AF43-FA44BD72682D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17&quot; resource=&quot;ae665b5b&quot; slideId=&quot;{2304F95E-119B-491A-B67A-0AE78DA81273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18&quot; resource=&quot;388ce689&quot; slideId=&quot;{7239E6D5-C1F6-4177-8889-EAE0A71845F3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19&quot; resource=&quot;1827ea12&quot; slideId=&quot;{5B82EB7A-BABE-4AE5-97F8-98DC10D6B37B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0&quot; resource=&quot;9fc85c55&quot; slideId=&quot;{4221A15F-66E1-49E0-A851-EB0420BD6A26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1&quot; resource=&quot;f6c489fc&quot; slideId=&quot;{66BE2539-A7FF-4863-86A6-C39F453E64A0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2&quot; resource=&quot;6a75ef29&quot; slideId=&quot;{D01AB817-095C-49D9-8509-D9A76D4EDB24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3 (1) (online-audio-converter.com)&quot; resource=&quot;fe036e8d&quot; slideId=&quot;{3BD43DFA-475F-4FA5-94AB-ECC9026CCD68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4 (1) (online-audio-converter.com)&quot; resource=&quot;3d257447&quot; slideId=&quot;{BC4A29C3-ADC4-4C65-9BDD-9BFD4EB7FA8B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7&quot; resource=&quot;03776885&quot; slideId=&quot;{343263C2-3864-4329-8510-9176CC1EB61A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8 (online-audio-converter.com)&quot; resource=&quot;4e418996&quot; slideId=&quot;{D11F2984-E3EA-41FC-9DFB-B0A7A3B34740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8 (online-audio-converter.com) (2)&quot; resource=&quot;6d8bcd1f&quot; slideId=&quot;{D252E27F-465F-4A93-B33C-95DE5BEDAB1C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29 (online-audio-converter.com)&quot; resource=&quot;d9573fa5&quot; slideId=&quot;{BAE47355-B07F-4697-9E48-737C436400FD}&quot; startTime=&quot;0&quot; stepIndex=&quot;0&quot; volume=&quot;1&quot;&gt;&#10;        &lt;audio channels=&quot;2&quot; format=&quot;fltp&quot; sampleRate=&quot;44100&quot;/&gt;&#10;      &lt;/audioTrack&gt;&#10;      &lt;audioTrack muted=&quot;false&quot; name=&quot;30&quot; resource=&quot;020c0c8f&quot; slideId=&quot;{FFD42379-C0F6-4AC3-A0FF-F13ADA734BB6}&quot; startTime=&quot;0&quot; stepIndex=&quot;0&quot; volume=&quot;1&quot;&gt;&#10;        &lt;audio channels=&quot;2&quot; format=&quot;fltp&quot; sampleRate=&quot;44100&quot;/&gt;&#10;      &lt;/audioTrack&gt;&#10;      &lt;audioTrack muted=&quot;false&quot; name=&quot;Thoại 0013&quot; resource=&quot;26b1ec6e&quot; slideId=&quot;{F769BDAA-9F11-47D3-90DA-E84F5C9C7695}&quot; startTime=&quot;0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  <p:tag name="ISPRING_ULTRA_SCORM_COURCE_TITLE" val="BÀI 14_LICH SỬ 6_LOAN.LS.1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PRESENTATION_TITLE" val="BÀI 14_LICH SỬ 6_LOAN.LS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596"/>
  <p:tag name="ISPRING_CUSTOM_TIMING_USED" val="1"/>
  <p:tag name="GENSWF_SLIDE_UID" val="{EDA0A5F8-F0C4-4609-A70A-DE2E9F8736C2}:407"/>
  <p:tag name="GENSWF_SLIDE_TITLE" val="KHỞI ĐỘNG"/>
  <p:tag name="ISPRING_SLIDE_INDENT_LEVEL" val="0"/>
  <p:tag name="ISPRING_SLIDE_ID_2" val="{92710203-3FDA-4D4E-B1C6-73D408D07E0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1.870"/>
  <p:tag name="ISPRING_CUSTOM_TIMING_USED" val="1"/>
  <p:tag name="GENSWF_SLIDE_UID" val="{5632CBAB-0868-47E4-95D0-A9E8314CCFA7}:393"/>
  <p:tag name="GENSWF_SLIDE_TITLE" val="BÀI MỚI"/>
  <p:tag name="ISPRING_SLIDE_INDENT_LEVEL" val="0"/>
  <p:tag name="ISPRING_SLIDE_ID_2" val="{D7C33267-F0A6-4E56-83D7-E50B7CE12F3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675"/>
  <p:tag name="ISPRING_CUSTOM_TIMING_USED" val="1"/>
  <p:tag name="GENSWF_SLIDE_UID" val="{D040ECB8-2B19-419B-9C06-438C4386B96D}:308"/>
  <p:tag name="TIMING" val="|0.104|0.361"/>
  <p:tag name="GENSWF_SLIDE_TITLE" val="MỤC TIÊU BÀI HỌC"/>
  <p:tag name="ISPRING_SLIDE_INDENT_LEVEL" val="0"/>
  <p:tag name="ISPRING_SLIDE_ID_2" val="{D3F53486-D251-468A-A155-AC6E0BEED28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800"/>
  <p:tag name="ISPRING_CUSTOM_TIMING_USED" val="1"/>
  <p:tag name="GENSWF_SLIDE_UID" val="{EC5295F7-2159-4382-9A73-896C7FDAA4A8}:409"/>
  <p:tag name="GENSWF_SLIDE_TITLE" val="SỰ RA ĐỜI NHÀ NƯỚC ÂU LẠC"/>
  <p:tag name="ISPRING_SLIDE_INDENT_LEVEL" val="0"/>
  <p:tag name="ISPRING_SLIDE_ID_2" val="{3C9B0AB1-A56E-4BEA-A3DC-2C6A673386CC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3B5CAA26-C65E-4DF5-80B1-FF62261F3B45}:410"/>
  <p:tag name="GENSWF_SLIDE_TITLE" val="SỰ RA ĐỜI NHÀ NƯỚC ÂU LẠC"/>
  <p:tag name="ISPRING_SLIDE_INDENT_LEVEL" val="0"/>
  <p:tag name="GENSWF_ADVANCE_TIME" val="22.000"/>
  <p:tag name="ISPRING_SLIDE_ID_2" val="{F769BDAA-9F11-47D3-90DA-E84F5C9C769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4FB1F36E-8561-418D-BDCA-CE5206481537}:411"/>
  <p:tag name="TIMING" val="|15.157"/>
  <p:tag name="GENSWF_ADVANCE_TIME" val="290.000"/>
  <p:tag name="GENSWF_SLIDE_TITLE" val="SỰ RA ĐỜI NHÀ NƯỚC ÂU LẠC"/>
  <p:tag name="ISPRING_SLIDE_INDENT_LEVEL" val="0"/>
  <p:tag name="ISPRING_SLIDE_ID_2" val="{26CA2317-8C45-4DF8-B21F-3D5715713B1C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FC541064-9DE8-4436-8C57-A02C11340750}:412"/>
  <p:tag name="GENSWF_ADVANCE_TIME" val="300.000"/>
  <p:tag name="GENSWF_SLIDE_TITLE" val="SỰ RA ĐỜI NHÀ NƯỚC ÂU LẠC"/>
  <p:tag name="ISPRING_SLIDE_INDENT_LEVEL" val="0"/>
  <p:tag name="ISPRING_SLIDE_ID_2" val="{172723D8-C134-46FD-A205-C5E5E5BE256C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4.195"/>
  <p:tag name="TIMING" val="|0.5|0.5|0.5|0.5"/>
  <p:tag name="ISPRING_CUSTOM_TIMING_USED" val="1"/>
  <p:tag name="GENSWF_SLIDE_UID" val="{D439EE0B-74BE-4BAB-B86D-699B0B7A7434}:413"/>
  <p:tag name="GENSWF_SLIDE_TITLE" val="SỰ RA ĐỜI NHÀ NƯỚC ÂU LẠC"/>
  <p:tag name="ISPRING_SLIDE_INDENT_LEVEL" val="0"/>
  <p:tag name="ISPRING_SLIDE_ID_2" val="{70D83BBF-E9FB-45AD-AF43-FA44BD72682D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2.383"/>
  <p:tag name="TIMING" val="|0.001|0.5|2.5"/>
  <p:tag name="ISPRING_CUSTOM_TIMING_USED" val="1"/>
  <p:tag name="GENSWF_SLIDE_UID" val="{B3AB0CBA-0D0B-485F-B821-7D77063BF0FD}:415"/>
  <p:tag name="GENSWF_SLIDE_TITLE" val="SỰ RA ĐỜI NHÀ NƯỚC ÂU LẠC"/>
  <p:tag name="ISPRING_SLIDE_INDENT_LEVEL" val="0"/>
  <p:tag name="ISPRING_SLIDE_ID_2" val="{2304F95E-119B-491A-B67A-0AE78DA81273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7.247"/>
  <p:tag name="TIMING" val="|0.001|1|1"/>
  <p:tag name="ISPRING_CUSTOM_TIMING_USED" val="1"/>
  <p:tag name="GENSWF_SLIDE_UID" val="{EE8C2269-BF31-449F-A98F-EC1943EF3B44}:416"/>
  <p:tag name="GENSWF_SLIDE_TITLE" val="SỰ RA ĐỜI NHÀ NƯỚC ÂU LẠC"/>
  <p:tag name="ISPRING_SLIDE_INDENT_LEVEL" val="0"/>
  <p:tag name="ISPRING_SLIDE_ID_2" val="{7239E6D5-C1F6-4177-8889-EAE0A71845F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087"/>
  <p:tag name="ISPRING_CUSTOM_TIMING_USED" val="1"/>
  <p:tag name="GENSWF_SLIDE_UID" val="{6585E111-CB3E-4B1D-9246-7DB846E82976}:394"/>
  <p:tag name="GENSWF_SLIDE_TITLE" val="MỞ ĐẦU"/>
  <p:tag name="ISPRING_SLIDE_INDENT_LEVEL" val="0"/>
  <p:tag name="ISPRING_SLIDE_ID_2" val="{7516927C-A8CA-405E-8100-F84E132FAFB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7.247"/>
  <p:tag name="TIMING" val="|0.5"/>
  <p:tag name="ISPRING_CUSTOM_TIMING_USED" val="1"/>
  <p:tag name="GENSWF_SLIDE_UID" val="{63A41A08-DDC9-4E29-A49A-87E1E5CE05F2}:417"/>
  <p:tag name="GENSWF_SLIDE_TITLE" val="SỰ RA ĐỜI NHÀ NƯỚC ÂU LẠC"/>
  <p:tag name="ISPRING_SLIDE_INDENT_LEVEL" val="0"/>
  <p:tag name="ISPRING_SLIDE_ID_2" val="{5B82EB7A-BABE-4AE5-97F8-98DC10D6B37B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9.039"/>
  <p:tag name="TIMING" val="|0.001|0.5"/>
  <p:tag name="ISPRING_CUSTOM_TIMING_USED" val="1"/>
  <p:tag name="GENSWF_SLIDE_UID" val="{A723681B-7E8C-4C5A-B090-5D4D8487A0BE}:418"/>
  <p:tag name="GENSWF_SLIDE_TITLE" val="SỰ RA ĐỜI NHÀ NƯỚC ÂU LẠC"/>
  <p:tag name="ISPRING_SLIDE_INDENT_LEVEL" val="0"/>
  <p:tag name="ISPRING_SLIDE_ID_2" val="{4221A15F-66E1-49E0-A851-EB0420BD6A26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924"/>
  <p:tag name="ISPRING_CUSTOM_TIMING_USED" val="1"/>
  <p:tag name="GENSWF_SLIDE_UID" val="{F1B26FED-1D6D-4FF8-B0BC-7CD2F3EA0FA7}:419"/>
  <p:tag name="ISPRING_SLIDE_INDENT_LEVEL" val="0"/>
  <p:tag name="GENSWF_SLIDE_TITLE" val="TỔ CHỨC NHÀ NƯỚC ÂU LẠC"/>
  <p:tag name="ISPRING_SLIDE_ID_2" val="{66BE2539-A7FF-4863-86A6-C39F453E64A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2.749"/>
  <p:tag name="TIMING" val="|0.5|0.5|0.5"/>
  <p:tag name="ISPRING_CUSTOM_TIMING_USED" val="1"/>
  <p:tag name="GENSWF_SLIDE_UID" val="{F06AC9EA-0DE7-4BD0-B4D2-E9D1BDF6FD80}:420"/>
  <p:tag name="ISPRING_SLIDE_INDENT_LEVEL" val="0"/>
  <p:tag name="GENSWF_SLIDE_TITLE" val="TỔ CHỨC NHÀ NƯỚC ÂU LẠC"/>
  <p:tag name="ISPRING_SLIDE_ID_2" val="{D01AB817-095C-49D9-8509-D9A76D4EDB24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9.640"/>
  <p:tag name="TIMING" val="|0.001"/>
  <p:tag name="ISPRING_CUSTOM_TIMING_USED" val="1"/>
  <p:tag name="GENSWF_SLIDE_UID" val="{387DA3C5-826B-4D3F-A2AC-745CB4AFA7D6}:421"/>
  <p:tag name="ISPRING_SLIDE_INDENT_LEVEL" val="0"/>
  <p:tag name="GENSWF_SLIDE_TITLE" val="TỔ CHỨC NHÀ NƯỚC ÂU LẠC"/>
  <p:tag name="ISPRING_SLIDE_ID_2" val="{3BD43DFA-475F-4FA5-94AB-ECC9026CCD68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8.688"/>
  <p:tag name="TIMING" val="|0.001"/>
  <p:tag name="ISPRING_CUSTOM_TIMING_USED" val="1"/>
  <p:tag name="GENSWF_SLIDE_UID" val="{F48BDC78-876A-46BB-83B1-CE7654FF1E01}:422"/>
  <p:tag name="ISPRING_SLIDE_INDENT_LEVEL" val="0"/>
  <p:tag name="GENSWF_SLIDE_TITLE" val="TỔ CHỨC NHÀ NƯỚC ÂU LẠC"/>
  <p:tag name="ISPRING_SLIDE_ID_2" val="{BC4A29C3-ADC4-4C65-9BDD-9BFD4EB7FA8B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SLIDE_UID" val="{CB07335C-567A-45C6-9250-9625CFD9336E}:425"/>
  <p:tag name="ISPRING_SLIDE_INDENT_LEVEL" val="0"/>
  <p:tag name="GENSWF_SLIDE_TITLE" val="TỔ CHỨC NHÀ NƯỚC ÂU LẠC"/>
  <p:tag name="GENSWF_ADVANCE_TIME" val="132.000"/>
  <p:tag name="ISPRING_SLIDE_ID_2" val="{0B2E426C-7BC0-471F-B525-5B5BA348D92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|0.5|0.5|0.5|0.5|0.5|0.5"/>
  <p:tag name="ISPRING_CUSTOM_TIMING_USED" val="1"/>
  <p:tag name="GENSWF_SLIDE_UID" val="{80EA4C28-D2F6-41AF-BD6C-9FE366C8F481}:427"/>
  <p:tag name="GENSWF_ADVANCE_TIME" val="7.211"/>
  <p:tag name="GENSWF_SLIDE_TITLE" val="SỰ RA ĐỜI NHÀ NƯỚC ÂU LẠC"/>
  <p:tag name="ISPRING_SLIDE_INDENT_LEVEL" val="0"/>
  <p:tag name="ISPRING_SLIDE_ID_2" val="{B36DC9B6-672C-4D87-AA37-58E9EB9285D4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.211"/>
  <p:tag name="ISPRING_CUSTOM_TIMING_USED" val="1"/>
  <p:tag name="GENSWF_SLIDE_UID" val="{93636864-8EBE-4B21-9FF4-DE4D0F2F1DCF}:401"/>
  <p:tag name="GENSWF_SLIDE_TITLE" val="LUYỆN TẬP"/>
  <p:tag name="ISPRING_SLIDE_INDENT_LEVEL" val="0"/>
  <p:tag name="ISPRING_SLIDE_ID_2" val="{343263C2-3864-4329-8510-9176CC1EB61A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VHC\Desktop\Bài 14 - KNTT-T2_e.learing\quiz\quiz1.quiz"/>
  <p:tag name="ISPRING_QUIZ_RELATIVE_PATH" val="Bài 14 - KNTT-T2_e.learing\quiz\quiz1.quiz"/>
  <p:tag name="ISPRING_CUSTOM_TIMING_USED" val="1"/>
  <p:tag name="GENSWF_SLIDE_UID" val="{8494788F-48E1-4B3A-A5B7-8A7B9177047E}:395"/>
  <p:tag name="GENSWF_ADVANCE_TIME" val="5.852"/>
  <p:tag name="GENSWF_SLIDE_TITLE" val="LUYỆN TẬP"/>
  <p:tag name="ISPRING_SLIDE_INDENT_LEVEL" val="0"/>
  <p:tag name="ISPRING_SLIDE_ID_2" val="{D11F2984-E3EA-41FC-9DFB-B0A7A3B3474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492"/>
  <p:tag name="ISPRING_CUSTOM_TIMING_USED" val="1"/>
  <p:tag name="GENSWF_SLIDE_UID" val="{20B196B7-23E7-424D-90CB-E86C43CF9EA8}:435"/>
  <p:tag name="GENSWF_SLIDE_TITLE" val="GIỚI THIỆU"/>
  <p:tag name="ISPRING_SLIDE_INDENT_LEVEL" val="0"/>
  <p:tag name="ISPRING_SLIDE_ID_2" val="{021C29ED-5DCC-492D-84E1-5C4662DE1A46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8.073"/>
  <p:tag name="ISPRING_CUSTOM_TIMING_USED" val="1"/>
  <p:tag name="GENSWF_SLIDE_UID" val="{CDE0F2E5-5A32-48AD-98CA-67A4B2AC8C69}:437"/>
  <p:tag name="GENSWF_SLIDE_TITLE" val="VẬN DỤNG"/>
  <p:tag name="ISPRING_SLIDE_INDENT_LEVEL" val="0"/>
  <p:tag name="ISPRING_SLIDE_ID_2" val="{D252E27F-465F-4A93-B33C-95DE5BEDAB1C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8.073"/>
  <p:tag name="ISPRING_CUSTOM_TIMING_USED" val="1"/>
  <p:tag name="GENSWF_SLIDE_UID" val="{00E29376-6C31-4FE7-94C8-829C699793E5}:402"/>
  <p:tag name="GENSWF_SLIDE_TITLE" val="VẬN DỤNG"/>
  <p:tag name="ISPRING_SLIDE_INDENT_LEVEL" val="0"/>
  <p:tag name="ISPRING_SLIDE_ID_2" val="{BAE47355-B07F-4697-9E48-737C436400FD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72B7081F-27BE-4322-AC40-5F802825E12C}:297"/>
  <p:tag name="GENSWF_ADVANCE_TIME" val="15.430"/>
  <p:tag name="GENSWF_SLIDE_TITLE" val="KẾT THÚC"/>
  <p:tag name="ISPRING_SLIDE_INDENT_LEVEL" val="0"/>
  <p:tag name="ISPRING_SLIDE_ID_2" val="{FFD42379-C0F6-4AC3-A0FF-F13ADA734BB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453"/>
  <p:tag name="ISPRING_CUSTOM_TIMING_USED" val="1"/>
  <p:tag name="GENSWF_SLIDE_UID" val="{D6E771E3-369B-4DEA-8985-F1445B113C1E}:392"/>
  <p:tag name="GENSWF_SLIDE_TITLE" val="GIỚI THIỆU"/>
  <p:tag name="ISPRING_SLIDE_INDENT_LEVEL" val="0"/>
  <p:tag name="ISPRING_SLIDE_ID_2" val="{612B5EDF-A732-46A7-9D6E-2962C8181AF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A49A1CC2-B75D-44D3-95BC-FD5E83F9922B}:403"/>
  <p:tag name="GENSWF_ADVANCE_TIME" val="18.648"/>
  <p:tag name="GENSWF_SLIDE_TITLE" val="KHỞI ĐỘNG"/>
  <p:tag name="ISPRING_SLIDE_INDENT_LEVEL" val="0"/>
  <p:tag name="ISPRING_SLIDE_ID_2" val="{B4A086F4-B886-4835-9A86-B79A877FFFB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0B309968-967A-4284-B0E3-62911C353BA2}:436"/>
  <p:tag name="TIMING" val="|17.596"/>
  <p:tag name="GENSWF_ADVANCE_TIME" val="18.710"/>
  <p:tag name="GENSWF_SLIDE_TITLE" val="KHỞI ĐỘNG"/>
  <p:tag name="ISPRING_SLIDE_INDENT_LEVEL" val="0"/>
  <p:tag name="ISPRING_SLIDE_ID_2" val="{590D2DE1-C29F-4AB0-B364-560AB4D84F1B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CDA5A97D-E254-4AD8-BD81-E92E703E8055}:404"/>
  <p:tag name="GENSWF_ADVANCE_TIME" val="23.229"/>
  <p:tag name="GENSWF_SLIDE_TITLE" val="KHỞI ĐỘNG"/>
  <p:tag name="ISPRING_SLIDE_INDENT_LEVEL" val="0"/>
  <p:tag name="ISPRING_SLIDE_ID_2" val="{F60DB6CC-481C-4395-88E5-461EBEDB9B6C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4.943"/>
  <p:tag name="ISPRING_CUSTOM_TIMING_USED" val="1"/>
  <p:tag name="GENSWF_SLIDE_UID" val="{4F4A797B-E5D3-4E7B-B570-7BD09E5676B8}:405"/>
  <p:tag name="GENSWF_SLIDE_TITLE" val="KHỞI ĐỘNG"/>
  <p:tag name="ISPRING_SLIDE_INDENT_LEVEL" val="0"/>
  <p:tag name="ISPRING_SLIDE_ID_2" val="{C40B5F36-E3E3-4A95-95DF-CC5DEC352E7D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701"/>
  <p:tag name="ISPRING_CUSTOM_TIMING_USED" val="1"/>
  <p:tag name="GENSWF_SLIDE_UID" val="{14D7D760-5EFF-4A58-AB2D-3270FC71CBA5}:406"/>
  <p:tag name="GENSWF_SLIDE_TITLE" val="KHỞI ĐỘNG"/>
  <p:tag name="ISPRING_SLIDE_INDENT_LEVEL" val="0"/>
  <p:tag name="ISPRING_SLIDE_ID_2" val="{2707A355-1DD6-4C00-BED0-64C6539C91D1}"/>
</p:tagLst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</TotalTime>
  <Words>706</Words>
  <Application>Microsoft Office PowerPoint</Application>
  <PresentationFormat>Widescreen</PresentationFormat>
  <Paragraphs>139</Paragraphs>
  <Slides>31</Slides>
  <Notes>31</Notes>
  <HiddenSlides>0</HiddenSlides>
  <MMClips>2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50" baseType="lpstr">
      <vt:lpstr>宋体</vt:lpstr>
      <vt:lpstr>#9Slide03 Arima Madurai</vt:lpstr>
      <vt:lpstr>#9Slide03 Arima Madurai Black</vt:lpstr>
      <vt:lpstr>#9Slide05 Dear Saturday</vt:lpstr>
      <vt:lpstr>#9Slide05 Lobster</vt:lpstr>
      <vt:lpstr>#9Slide07 IcielBaliho Script</vt:lpstr>
      <vt:lpstr>#9Slide07 SVNDessert Menu Scrip</vt:lpstr>
      <vt:lpstr>Arial</vt:lpstr>
      <vt:lpstr>Brush Script MT</vt:lpstr>
      <vt:lpstr>Calibri</vt:lpstr>
      <vt:lpstr>Calibri Light</vt:lpstr>
      <vt:lpstr>Cambria</vt:lpstr>
      <vt:lpstr>inpin heiti</vt:lpstr>
      <vt:lpstr>PT Serif</vt:lpstr>
      <vt:lpstr>Segoe UI</vt:lpstr>
      <vt:lpstr>Segoe UI Semibold</vt:lpstr>
      <vt:lpstr>Times New Roman</vt:lpstr>
      <vt:lpstr>方正正大黑简体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14_LICH SỬ 6_LOAN.LS.1</dc:title>
  <dc:creator>jimo</dc:creator>
  <cp:lastModifiedBy>ismail - [2010]</cp:lastModifiedBy>
  <cp:revision>106</cp:revision>
  <dcterms:created xsi:type="dcterms:W3CDTF">2017-10-05T05:33:12Z</dcterms:created>
  <dcterms:modified xsi:type="dcterms:W3CDTF">2025-04-14T18:08:02Z</dcterms:modified>
</cp:coreProperties>
</file>