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42" r:id="rId2"/>
    <p:sldId id="332" r:id="rId3"/>
    <p:sldId id="256" r:id="rId4"/>
    <p:sldId id="340" r:id="rId5"/>
    <p:sldId id="335" r:id="rId6"/>
    <p:sldId id="344" r:id="rId7"/>
    <p:sldId id="345" r:id="rId8"/>
    <p:sldId id="347" r:id="rId9"/>
    <p:sldId id="348" r:id="rId10"/>
    <p:sldId id="349" r:id="rId11"/>
    <p:sldId id="346" r:id="rId12"/>
    <p:sldId id="350" r:id="rId13"/>
    <p:sldId id="298" r:id="rId14"/>
    <p:sldId id="341" r:id="rId15"/>
    <p:sldId id="325" r:id="rId16"/>
    <p:sldId id="336" r:id="rId17"/>
    <p:sldId id="337" r:id="rId18"/>
    <p:sldId id="338" r:id="rId19"/>
    <p:sldId id="314" r:id="rId20"/>
    <p:sldId id="330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EF4B66"/>
    <a:srgbClr val="D8E5E5"/>
    <a:srgbClr val="E0702A"/>
    <a:srgbClr val="F37D91"/>
    <a:srgbClr val="F7A5A5"/>
    <a:srgbClr val="FBCDCD"/>
    <a:srgbClr val="F26649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8AC5B-C536-4682-B241-D4F2D5EB27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3DE5F-C141-4AD8-928A-BB16C3930214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dirty="0"/>
        </a:p>
      </dgm:t>
    </dgm:pt>
    <dgm:pt modelId="{FDFF21AE-BAF9-49DF-9101-D5FF2116772F}" type="parTrans" cxnId="{2710375C-75E0-4DCD-B280-78E4C9D16A4E}">
      <dgm:prSet/>
      <dgm:spPr/>
      <dgm:t>
        <a:bodyPr/>
        <a:lstStyle/>
        <a:p>
          <a:endParaRPr lang="en-US"/>
        </a:p>
      </dgm:t>
    </dgm:pt>
    <dgm:pt modelId="{F5135C02-CF41-4079-8269-B7022D1BDAA6}" type="sibTrans" cxnId="{2710375C-75E0-4DCD-B280-78E4C9D16A4E}">
      <dgm:prSet/>
      <dgm:spPr/>
      <dgm:t>
        <a:bodyPr/>
        <a:lstStyle/>
        <a:p>
          <a:endParaRPr lang="en-US"/>
        </a:p>
      </dgm:t>
    </dgm:pt>
    <dgm:pt modelId="{0B177388-A697-43FC-9DFB-BB0030171FAF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dirty="0"/>
        </a:p>
      </dgm:t>
    </dgm:pt>
    <dgm:pt modelId="{2D4FE3EC-775E-4DCB-827C-0A5EF309F1C2}" type="parTrans" cxnId="{F27E05AF-FDA4-4727-9A20-86094F421059}">
      <dgm:prSet/>
      <dgm:spPr/>
      <dgm:t>
        <a:bodyPr/>
        <a:lstStyle/>
        <a:p>
          <a:endParaRPr lang="en-US"/>
        </a:p>
      </dgm:t>
    </dgm:pt>
    <dgm:pt modelId="{52BEB93D-3323-4236-B039-AB9999E8A81F}" type="sibTrans" cxnId="{F27E05AF-FDA4-4727-9A20-86094F421059}">
      <dgm:prSet/>
      <dgm:spPr/>
      <dgm:t>
        <a:bodyPr/>
        <a:lstStyle/>
        <a:p>
          <a:endParaRPr lang="en-US"/>
        </a:p>
      </dgm:t>
    </dgm:pt>
    <dgm:pt modelId="{95074A39-925B-4761-B127-DBB04E5D238C}" type="pres">
      <dgm:prSet presAssocID="{A1D8AC5B-C536-4682-B241-D4F2D5EB27E0}" presName="linear" presStyleCnt="0">
        <dgm:presLayoutVars>
          <dgm:animLvl val="lvl"/>
          <dgm:resizeHandles val="exact"/>
        </dgm:presLayoutVars>
      </dgm:prSet>
      <dgm:spPr/>
    </dgm:pt>
    <dgm:pt modelId="{B4B72CF2-EB26-48F1-9511-0D03CF6E2398}" type="pres">
      <dgm:prSet presAssocID="{CF33DE5F-C141-4AD8-928A-BB16C3930214}" presName="parentText" presStyleLbl="node1" presStyleIdx="0" presStyleCnt="2" custLinFactNeighborX="1331" custLinFactNeighborY="30420">
        <dgm:presLayoutVars>
          <dgm:chMax val="0"/>
          <dgm:bulletEnabled val="1"/>
        </dgm:presLayoutVars>
      </dgm:prSet>
      <dgm:spPr/>
    </dgm:pt>
    <dgm:pt modelId="{2124EA2E-D7B2-44AD-82B0-82ED6FEF1CEC}" type="pres">
      <dgm:prSet presAssocID="{F5135C02-CF41-4079-8269-B7022D1BDAA6}" presName="spacer" presStyleCnt="0"/>
      <dgm:spPr/>
    </dgm:pt>
    <dgm:pt modelId="{4793703F-6D36-4F5F-9766-F73792704F6C}" type="pres">
      <dgm:prSet presAssocID="{0B177388-A697-43FC-9DFB-BB0030171FAF}" presName="parentText" presStyleLbl="node1" presStyleIdx="1" presStyleCnt="2" custLinFactNeighborX="-222" custLinFactNeighborY="-10505">
        <dgm:presLayoutVars>
          <dgm:chMax val="0"/>
          <dgm:bulletEnabled val="1"/>
        </dgm:presLayoutVars>
      </dgm:prSet>
      <dgm:spPr/>
    </dgm:pt>
  </dgm:ptLst>
  <dgm:cxnLst>
    <dgm:cxn modelId="{4995F52E-D1BB-4F80-BB64-D972DF11D1DA}" type="presOf" srcId="{0B177388-A697-43FC-9DFB-BB0030171FAF}" destId="{4793703F-6D36-4F5F-9766-F73792704F6C}" srcOrd="0" destOrd="0" presId="urn:microsoft.com/office/officeart/2005/8/layout/vList2"/>
    <dgm:cxn modelId="{2710375C-75E0-4DCD-B280-78E4C9D16A4E}" srcId="{A1D8AC5B-C536-4682-B241-D4F2D5EB27E0}" destId="{CF33DE5F-C141-4AD8-928A-BB16C3930214}" srcOrd="0" destOrd="0" parTransId="{FDFF21AE-BAF9-49DF-9101-D5FF2116772F}" sibTransId="{F5135C02-CF41-4079-8269-B7022D1BDAA6}"/>
    <dgm:cxn modelId="{F27E05AF-FDA4-4727-9A20-86094F421059}" srcId="{A1D8AC5B-C536-4682-B241-D4F2D5EB27E0}" destId="{0B177388-A697-43FC-9DFB-BB0030171FAF}" srcOrd="1" destOrd="0" parTransId="{2D4FE3EC-775E-4DCB-827C-0A5EF309F1C2}" sibTransId="{52BEB93D-3323-4236-B039-AB9999E8A81F}"/>
    <dgm:cxn modelId="{2C78DAC5-140E-40EF-85FE-1F65268866DC}" type="presOf" srcId="{CF33DE5F-C141-4AD8-928A-BB16C3930214}" destId="{B4B72CF2-EB26-48F1-9511-0D03CF6E2398}" srcOrd="0" destOrd="0" presId="urn:microsoft.com/office/officeart/2005/8/layout/vList2"/>
    <dgm:cxn modelId="{1DF2D9EE-A595-4E46-AF91-B60EDD794EEA}" type="presOf" srcId="{A1D8AC5B-C536-4682-B241-D4F2D5EB27E0}" destId="{95074A39-925B-4761-B127-DBB04E5D238C}" srcOrd="0" destOrd="0" presId="urn:microsoft.com/office/officeart/2005/8/layout/vList2"/>
    <dgm:cxn modelId="{31F7DC0E-4468-4973-93E2-5FA0A53BA194}" type="presParOf" srcId="{95074A39-925B-4761-B127-DBB04E5D238C}" destId="{B4B72CF2-EB26-48F1-9511-0D03CF6E2398}" srcOrd="0" destOrd="0" presId="urn:microsoft.com/office/officeart/2005/8/layout/vList2"/>
    <dgm:cxn modelId="{4AACAE34-CFF5-447E-89ED-EC1D8299F0AE}" type="presParOf" srcId="{95074A39-925B-4761-B127-DBB04E5D238C}" destId="{2124EA2E-D7B2-44AD-82B0-82ED6FEF1CEC}" srcOrd="1" destOrd="0" presId="urn:microsoft.com/office/officeart/2005/8/layout/vList2"/>
    <dgm:cxn modelId="{E74EC1C1-5C4B-4D42-8DF7-B28182262E07}" type="presParOf" srcId="{95074A39-925B-4761-B127-DBB04E5D238C}" destId="{4793703F-6D36-4F5F-9766-F73792704F6C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2CF2-EB26-48F1-9511-0D03CF6E2398}">
      <dsp:nvSpPr>
        <dsp:cNvPr id="0" name=""/>
        <dsp:cNvSpPr/>
      </dsp:nvSpPr>
      <dsp:spPr>
        <a:xfrm>
          <a:off x="0" y="545850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kern="12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kern="1200" dirty="0"/>
        </a:p>
      </dsp:txBody>
      <dsp:txXfrm>
        <a:off x="59399" y="605249"/>
        <a:ext cx="8009202" cy="1098002"/>
      </dsp:txXfrm>
    </dsp:sp>
    <dsp:sp modelId="{4793703F-6D36-4F5F-9766-F73792704F6C}">
      <dsp:nvSpPr>
        <dsp:cNvPr id="0" name=""/>
        <dsp:cNvSpPr/>
      </dsp:nvSpPr>
      <dsp:spPr>
        <a:xfrm>
          <a:off x="0" y="1873238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kern="12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kern="1200" dirty="0"/>
        </a:p>
      </dsp:txBody>
      <dsp:txXfrm>
        <a:off x="59399" y="1932637"/>
        <a:ext cx="8009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814"/>
            <a:ext cx="1097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76200"/>
            <a:ext cx="1209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3664" y="782093"/>
            <a:ext cx="4884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FFFF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5527" y="1297061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4.</a:t>
            </a:r>
            <a:r>
              <a:rPr lang="en-US" dirty="0"/>
              <a:t> How ______ do you return things you buy online?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2314" y="2227098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often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1263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5.</a:t>
            </a:r>
            <a:r>
              <a:rPr lang="en-US" dirty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3195" y="2691055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sometimes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1.</a:t>
            </a:r>
            <a:r>
              <a:rPr lang="en-US" dirty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2.</a:t>
            </a:r>
            <a:r>
              <a:rPr lang="en-US" dirty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3.</a:t>
            </a:r>
            <a:r>
              <a:rPr lang="en-US" dirty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4.</a:t>
            </a:r>
            <a:r>
              <a:rPr lang="en-US" dirty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5.</a:t>
            </a:r>
            <a:r>
              <a:rPr lang="en-US" dirty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44 L 0.07031 0.119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51302 0.27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57083 0.411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312 0.4854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1614 0.627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4692" y="4775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33084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37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50009"/>
              </p:ext>
            </p:extLst>
          </p:nvPr>
        </p:nvGraphicFramePr>
        <p:xfrm>
          <a:off x="657478" y="1927239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83947"/>
              </p:ext>
            </p:extLst>
          </p:nvPr>
        </p:nvGraphicFramePr>
        <p:xfrm>
          <a:off x="657478" y="1108384"/>
          <a:ext cx="1096186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033654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Are the sentences about habits or future activities?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308373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291797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3533794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13095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4737441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49816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Present simple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9825" y="556311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649" y="195181"/>
            <a:ext cx="61862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2. SIMPLE PRESENT FOR FUTURE EVENTS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472268" y="1971037"/>
            <a:ext cx="6331656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57884" y="1158828"/>
            <a:ext cx="4404851" cy="3560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91509" y="1180553"/>
            <a:ext cx="1537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583" y="2202842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Facts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583" y="2860053"/>
            <a:ext cx="463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5583" y="3444828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Future events</a:t>
            </a:r>
          </a:p>
        </p:txBody>
      </p:sp>
    </p:spTree>
    <p:extLst>
      <p:ext uri="{BB962C8B-B14F-4D97-AF65-F5344CB8AC3E}">
        <p14:creationId xmlns:p14="http://schemas.microsoft.com/office/powerpoint/2010/main" val="3324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7" y="344129"/>
            <a:ext cx="7898275" cy="50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0751" y="493381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573" y="5446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358" y="4420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32657" y="1543217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1.</a:t>
            </a:r>
            <a:r>
              <a:rPr lang="en-US"/>
              <a:t> We</a:t>
            </a:r>
            <a:r>
              <a:rPr lang="en-US" u="sng"/>
              <a:t>’ll </a:t>
            </a:r>
            <a:r>
              <a:rPr lang="en-US" u="sng" dirty="0"/>
              <a:t>go</a:t>
            </a:r>
            <a:r>
              <a:rPr lang="en-US" dirty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2.</a:t>
            </a:r>
            <a:r>
              <a:rPr lang="en-US"/>
              <a:t> Look! We </a:t>
            </a:r>
            <a:r>
              <a:rPr lang="en-US" u="sng"/>
              <a:t>have</a:t>
            </a:r>
            <a:r>
              <a:rPr lang="en-US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3.</a:t>
            </a:r>
            <a:r>
              <a:rPr lang="en-US"/>
              <a:t> The </a:t>
            </a:r>
            <a:r>
              <a:rPr lang="en-US" dirty="0"/>
              <a:t>summer sales </a:t>
            </a:r>
            <a:r>
              <a:rPr lang="en-US" u="sng" dirty="0"/>
              <a:t>end</a:t>
            </a:r>
            <a:r>
              <a:rPr lang="en-US" dirty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4.</a:t>
            </a:r>
            <a:r>
              <a:rPr lang="en-US"/>
              <a:t> Listen </a:t>
            </a:r>
            <a:r>
              <a:rPr lang="en-US" dirty="0"/>
              <a:t>to the announcement. The train </a:t>
            </a:r>
            <a:r>
              <a:rPr lang="en-US" u="sng" dirty="0"/>
              <a:t>doesn’t leave</a:t>
            </a:r>
            <a:r>
              <a:rPr lang="en-US" dirty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5.</a:t>
            </a:r>
            <a:r>
              <a:rPr lang="en-US"/>
              <a:t> I’m </a:t>
            </a:r>
            <a:r>
              <a:rPr lang="en-US" dirty="0"/>
              <a:t>too busy today, so we</a:t>
            </a:r>
            <a:r>
              <a:rPr lang="en-US" u="sng" dirty="0"/>
              <a:t>’ll go </a:t>
            </a:r>
            <a:r>
              <a:rPr lang="en-US" dirty="0"/>
              <a:t>shopping on Tuesday.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339629" y="210470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325779" y="28112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85815" y="4155181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404285" y="486638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422759" y="55775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47177" y="1543217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49005" y="2280799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95191" y="3627412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8276" y="4328550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07213" y="5036436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7461" y="435723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3810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278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95874" y="1185267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0702A"/>
                </a:solidFill>
              </a:rPr>
              <a:t>1. </a:t>
            </a:r>
            <a:r>
              <a:rPr lang="en-US" sz="3000" dirty="0"/>
              <a:t>The supermarket in my </a:t>
            </a:r>
            <a:r>
              <a:rPr lang="en-US" sz="3000" dirty="0" err="1"/>
              <a:t>neighbourhood</a:t>
            </a:r>
            <a:r>
              <a:rPr lang="en-US" sz="3000" dirty="0"/>
              <a:t> </a:t>
            </a:r>
            <a:r>
              <a:rPr lang="en-US" sz="3000" i="1" dirty="0">
                <a:solidFill>
                  <a:srgbClr val="7030A0"/>
                </a:solidFill>
              </a:rPr>
              <a:t>opens / will open </a:t>
            </a:r>
            <a:r>
              <a:rPr lang="en-US" sz="3000" dirty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0702A"/>
                </a:solidFill>
              </a:rPr>
              <a:t>2.</a:t>
            </a:r>
            <a:r>
              <a:rPr lang="en-US" sz="3000" dirty="0"/>
              <a:t> Don’t worry. I </a:t>
            </a:r>
            <a:r>
              <a:rPr lang="en-US" sz="3000" i="1" dirty="0">
                <a:solidFill>
                  <a:srgbClr val="7030A0"/>
                </a:solidFill>
              </a:rPr>
              <a:t>make / will make </a:t>
            </a:r>
            <a:r>
              <a:rPr lang="en-US" sz="3000" dirty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0702A"/>
                </a:solidFill>
              </a:rPr>
              <a:t>3.</a:t>
            </a:r>
            <a:r>
              <a:rPr lang="en-US" sz="3000" dirty="0"/>
              <a:t> We </a:t>
            </a:r>
            <a:r>
              <a:rPr lang="en-US" sz="3000" i="1" dirty="0">
                <a:solidFill>
                  <a:srgbClr val="7030A0"/>
                </a:solidFill>
              </a:rPr>
              <a:t>don’t buy / won’t buy </a:t>
            </a:r>
            <a:r>
              <a:rPr lang="en-US" sz="3000" dirty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0702A"/>
                </a:solidFill>
              </a:rPr>
              <a:t>4.</a:t>
            </a:r>
            <a:r>
              <a:rPr lang="en-US" sz="3000" dirty="0"/>
              <a:t> The bus schedule says that there </a:t>
            </a:r>
            <a:r>
              <a:rPr lang="en-US" sz="3000" i="1" dirty="0">
                <a:solidFill>
                  <a:srgbClr val="7030A0"/>
                </a:solidFill>
              </a:rPr>
              <a:t>is / will be </a:t>
            </a:r>
            <a:r>
              <a:rPr lang="en-US" sz="3000" dirty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0702A"/>
                </a:solidFill>
              </a:rPr>
              <a:t>5.</a:t>
            </a:r>
            <a:r>
              <a:rPr lang="en-US" sz="3000" dirty="0"/>
              <a:t> Look at the advertisement. </a:t>
            </a:r>
            <a:r>
              <a:rPr lang="en-US" sz="3000" i="1" dirty="0">
                <a:solidFill>
                  <a:srgbClr val="7030A0"/>
                </a:solidFill>
              </a:rPr>
              <a:t>Does / Will </a:t>
            </a:r>
            <a:r>
              <a:rPr lang="en-US" sz="3000" dirty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87729" y="1671242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7982" y="2678735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7348" y="3725955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4498" y="4780503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76475" y="5343210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027" y="536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419" y="38874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13" y="43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9541" y="1906663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Example: </a:t>
            </a:r>
            <a:r>
              <a:rPr lang="en-US" sz="3200"/>
              <a:t>	</a:t>
            </a:r>
          </a:p>
          <a:p>
            <a:r>
              <a:rPr lang="en-US" sz="3200" b="1"/>
              <a:t>A</a:t>
            </a:r>
            <a:r>
              <a:rPr lang="en-US" sz="3200" dirty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/>
              <a:t>B</a:t>
            </a:r>
            <a:r>
              <a:rPr lang="en-US" sz="3200" b="1" dirty="0"/>
              <a:t>:</a:t>
            </a:r>
            <a:r>
              <a:rPr lang="en-US" sz="3200" dirty="0"/>
              <a:t> We start on the first of March.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62086" y="1264820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8357" y="263398"/>
            <a:ext cx="3386843" cy="523220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73112" y="1947408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Recall 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Present simple for future uses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2" y="95376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24527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85129" y="33154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182" y="1713899"/>
            <a:ext cx="1072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/>
              <a:t>List as many adverbs of frequency as possible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532" y="2567835"/>
            <a:ext cx="2593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F4B66"/>
                </a:solidFill>
              </a:rPr>
              <a:t> always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usually                    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 often                 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sometimes                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 rarely                    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 never</a:t>
            </a:r>
          </a:p>
          <a:p>
            <a:r>
              <a:rPr lang="en-US" sz="3200" b="1" i="1" dirty="0">
                <a:solidFill>
                  <a:srgbClr val="EF4B66"/>
                </a:solidFill>
              </a:rPr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9192" y="207665"/>
            <a:ext cx="3199298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04" y="853996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Make 5 sentences of the simple 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Do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3" y="4034793"/>
            <a:ext cx="3146322" cy="22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620"/>
            <a:ext cx="12192000" cy="1083309"/>
            <a:chOff x="0" y="-3"/>
            <a:chExt cx="12192000" cy="1083309"/>
          </a:xfrm>
          <a:solidFill>
            <a:srgbClr val="7192A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19224" y="1432821"/>
            <a:ext cx="5059836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90" y="1083486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06384" y="1484032"/>
            <a:ext cx="419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</a:t>
            </a:r>
            <a:r>
              <a:rPr lang="en-US" sz="2800" b="1" dirty="0">
                <a:solidFill>
                  <a:schemeClr val="bg1"/>
                </a:solidFill>
              </a:rPr>
              <a:t>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7793" y="2182137"/>
            <a:ext cx="260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* </a:t>
            </a:r>
            <a:r>
              <a:rPr lang="en-US" sz="3200" b="1" u="sng" dirty="0">
                <a:solidFill>
                  <a:srgbClr val="002060"/>
                </a:solidFill>
              </a:rPr>
              <a:t>Grammar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9231290"/>
              </p:ext>
            </p:extLst>
          </p:nvPr>
        </p:nvGraphicFramePr>
        <p:xfrm>
          <a:off x="2261781" y="2507302"/>
          <a:ext cx="8128000" cy="359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7193" y="302039"/>
            <a:ext cx="50537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1.  ADVERBS OF FREQUENCY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6571776" y="360591"/>
            <a:ext cx="5295760" cy="4329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8929" y="234473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+ Notes:</a:t>
            </a:r>
            <a:r>
              <a:rPr lang="en-US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2890" y="35943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</a:rPr>
              <a:t>My sister usually writes to me.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56387" y="3998689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184" y="4140263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OpenSansBold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tobe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18075" y="4680317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 always slower than other teams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86184" y="5144150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4184" y="3011666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i="1" dirty="0">
                <a:solidFill>
                  <a:prstClr val="black"/>
                </a:solidFill>
              </a:rPr>
              <a:t>1. Đứng trước động từ thường</a:t>
            </a: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1.</a:t>
            </a:r>
            <a:r>
              <a:rPr lang="en-US" dirty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2.</a:t>
            </a:r>
            <a:r>
              <a:rPr lang="en-US" dirty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3.</a:t>
            </a:r>
            <a:r>
              <a:rPr lang="en-US" dirty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4.</a:t>
            </a:r>
            <a:r>
              <a:rPr lang="en-US" dirty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5.</a:t>
            </a:r>
            <a:r>
              <a:rPr lang="en-US" dirty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Down Arrow Callout 1"/>
          <p:cNvSpPr/>
          <p:nvPr/>
        </p:nvSpPr>
        <p:spPr>
          <a:xfrm>
            <a:off x="10726220" y="6277510"/>
            <a:ext cx="1131553" cy="58049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6784161"/>
              </p:ext>
            </p:extLst>
          </p:nvPr>
        </p:nvGraphicFramePr>
        <p:xfrm>
          <a:off x="-1422403" y="1454646"/>
          <a:ext cx="8377383" cy="506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48451" y="3595481"/>
            <a:ext cx="424873" cy="96981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4439" y="3734561"/>
            <a:ext cx="573677" cy="5582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44781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90552" y="420398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4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483622" y="420398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655782" y="231247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3112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0" y="6290391"/>
            <a:ext cx="711272" cy="4623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1.</a:t>
            </a:r>
            <a:r>
              <a:rPr lang="en-US" dirty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4154" y="2227098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always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506662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2.</a:t>
            </a:r>
            <a:r>
              <a:rPr lang="en-US" dirty="0"/>
              <a:t> I ________ buy things online, just once or twice a year. I prefer to shop at the shopping mall.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9948" y="25066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rarely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E0702A"/>
                </a:solidFill>
              </a:rPr>
              <a:t>3.</a:t>
            </a:r>
            <a:r>
              <a:rPr lang="en-US" dirty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3971" y="2227098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never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</TotalTime>
  <Words>946</Words>
  <Application>Microsoft Office PowerPoint</Application>
  <PresentationFormat>Widescreen</PresentationFormat>
  <Paragraphs>179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.VnVogue</vt:lpstr>
      <vt:lpstr>Arial</vt:lpstr>
      <vt:lpstr>Arial Black</vt:lpstr>
      <vt:lpstr>Arial Narrow</vt:lpstr>
      <vt:lpstr>Calibri</vt:lpstr>
      <vt:lpstr>Calibri Light</vt:lpstr>
      <vt:lpstr>Myriad Pro</vt:lpstr>
      <vt:lpstr>OpenSansBold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261</cp:revision>
  <dcterms:created xsi:type="dcterms:W3CDTF">2020-12-09T02:04:09Z</dcterms:created>
  <dcterms:modified xsi:type="dcterms:W3CDTF">2024-01-25T03:30:40Z</dcterms:modified>
</cp:coreProperties>
</file>