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28" r:id="rId2"/>
  </p:sldMasterIdLst>
  <p:notesMasterIdLst>
    <p:notesMasterId r:id="rId35"/>
  </p:notesMasterIdLst>
  <p:sldIdLst>
    <p:sldId id="358" r:id="rId3"/>
    <p:sldId id="368" r:id="rId4"/>
    <p:sldId id="357" r:id="rId5"/>
    <p:sldId id="359" r:id="rId6"/>
    <p:sldId id="371" r:id="rId7"/>
    <p:sldId id="372" r:id="rId8"/>
    <p:sldId id="373" r:id="rId9"/>
    <p:sldId id="374" r:id="rId10"/>
    <p:sldId id="369" r:id="rId11"/>
    <p:sldId id="375" r:id="rId12"/>
    <p:sldId id="376" r:id="rId13"/>
    <p:sldId id="377" r:id="rId14"/>
    <p:sldId id="355" r:id="rId15"/>
    <p:sldId id="361" r:id="rId16"/>
    <p:sldId id="378" r:id="rId17"/>
    <p:sldId id="379" r:id="rId18"/>
    <p:sldId id="364" r:id="rId19"/>
    <p:sldId id="380" r:id="rId20"/>
    <p:sldId id="381" r:id="rId21"/>
    <p:sldId id="382" r:id="rId22"/>
    <p:sldId id="383" r:id="rId23"/>
    <p:sldId id="363" r:id="rId24"/>
    <p:sldId id="384" r:id="rId25"/>
    <p:sldId id="385" r:id="rId26"/>
    <p:sldId id="386" r:id="rId27"/>
    <p:sldId id="387" r:id="rId28"/>
    <p:sldId id="388" r:id="rId29"/>
    <p:sldId id="370" r:id="rId30"/>
    <p:sldId id="390" r:id="rId31"/>
    <p:sldId id="389" r:id="rId32"/>
    <p:sldId id="391" r:id="rId33"/>
    <p:sldId id="392" r:id="rId3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6FBFC"/>
    <a:srgbClr val="F3F9FB"/>
    <a:srgbClr val="FFFF99"/>
    <a:srgbClr val="FF9999"/>
    <a:srgbClr val="DB313D"/>
    <a:srgbClr val="CC0066"/>
    <a:srgbClr val="FF5050"/>
    <a:srgbClr val="FFFF66"/>
    <a:srgbClr val="4CE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98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3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483BFB-399C-43FE-B73A-BBB39B471E0D}" type="doc">
      <dgm:prSet loTypeId="urn:microsoft.com/office/officeart/2016/7/layout/BasicLinearProcessNumbered" loCatId="process" qsTypeId="urn:microsoft.com/office/officeart/2005/8/quickstyle/simple5#3" qsCatId="simple" csTypeId="urn:microsoft.com/office/officeart/2005/8/colors/colorful5#3" csCatId="colorful" phldr="1"/>
      <dgm:spPr/>
      <dgm:t>
        <a:bodyPr/>
        <a:lstStyle/>
        <a:p>
          <a:endParaRPr lang="en-BZ"/>
        </a:p>
      </dgm:t>
    </dgm:pt>
    <dgm:pt modelId="{34491DFF-CCF0-42B2-A0D6-1A55FBE65264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en-BZ" sz="28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CD63CFF-E5A7-4C31-AD6F-3E9DD7550AB3}" type="parTrans" cxnId="{EFFAF46B-3182-4542-B4AB-E68DD7B90E65}">
      <dgm:prSet/>
      <dgm:spPr/>
      <dgm:t>
        <a:bodyPr/>
        <a:lstStyle/>
        <a:p>
          <a:pPr algn="ctr"/>
          <a:endParaRPr lang="en-BZ" sz="18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1DAA69A-F3BB-4A54-8CCB-68135EFCC405}" type="sibTrans" cxnId="{EFFAF46B-3182-4542-B4AB-E68DD7B90E65}">
      <dgm:prSet phldrT="1" custT="1"/>
      <dgm:spPr>
        <a:solidFill>
          <a:schemeClr val="accent4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BZ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</a:t>
          </a:r>
        </a:p>
      </dgm:t>
    </dgm:pt>
    <dgm:pt modelId="{7A90ABC7-7470-444A-938C-4F7DD558639D}">
      <dgm:prSet custT="1"/>
      <dgm:spPr/>
      <dgm:t>
        <a:bodyPr/>
        <a:lstStyle/>
        <a:p>
          <a:pPr algn="ctr"/>
          <a:endParaRPr lang="en-BZ" sz="28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89C3536A-819C-407B-96DF-0FA1F2E43FC6}" type="parTrans" cxnId="{5C3CF0E3-782B-44E8-A74A-32FCA9461F46}">
      <dgm:prSet/>
      <dgm:spPr/>
      <dgm:t>
        <a:bodyPr/>
        <a:lstStyle/>
        <a:p>
          <a:pPr algn="ctr"/>
          <a:endParaRPr lang="en-BZ" sz="18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750919C2-409B-4699-964F-A5221F0C89EA}" type="sibTrans" cxnId="{5C3CF0E3-782B-44E8-A74A-32FCA9461F46}">
      <dgm:prSet phldrT="2" custT="1"/>
      <dgm:spPr/>
      <dgm:t>
        <a:bodyPr/>
        <a:lstStyle/>
        <a:p>
          <a:pPr algn="ctr"/>
          <a:r>
            <a:rPr lang="en-BZ" sz="44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</a:t>
          </a:r>
        </a:p>
      </dgm:t>
    </dgm:pt>
    <dgm:pt modelId="{F6A890BC-F869-4BBB-B9A2-99ACCF4BE79A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en-BZ" sz="2000" b="1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5D070941-7288-43AC-817E-09C645E1A97B}" type="parTrans" cxnId="{BE8A2047-AC29-4AB7-9CE7-302955E653AC}">
      <dgm:prSet/>
      <dgm:spPr/>
      <dgm:t>
        <a:bodyPr/>
        <a:lstStyle/>
        <a:p>
          <a:pPr algn="ctr"/>
          <a:endParaRPr lang="en-BZ" sz="180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gm:t>
    </dgm:pt>
    <dgm:pt modelId="{26ED018C-1E17-4F3C-A45D-DF82DAD4EE05}" type="sibTrans" cxnId="{BE8A2047-AC29-4AB7-9CE7-302955E653AC}">
      <dgm:prSet phldrT="3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ctr"/>
          <a:r>
            <a:rPr lang="en-BZ" sz="440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</a:t>
          </a:r>
        </a:p>
      </dgm:t>
    </dgm:pt>
    <dgm:pt modelId="{90BC20ED-6862-474D-8898-2F5D7CC80E28}" type="pres">
      <dgm:prSet presAssocID="{41483BFB-399C-43FE-B73A-BBB39B471E0D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CF15FD-CD10-4A3D-A598-E81829D2DD16}" type="pres">
      <dgm:prSet presAssocID="{34491DFF-CCF0-42B2-A0D6-1A55FBE65264}" presName="compositeNode" presStyleCnt="0">
        <dgm:presLayoutVars>
          <dgm:bulletEnabled val="1"/>
        </dgm:presLayoutVars>
      </dgm:prSet>
      <dgm:spPr/>
    </dgm:pt>
    <dgm:pt modelId="{7700EBDD-9485-4144-9FCB-2C3A0D29E29E}" type="pres">
      <dgm:prSet presAssocID="{34491DFF-CCF0-42B2-A0D6-1A55FBE65264}" presName="bgRect" presStyleLbl="bgAccFollowNode1" presStyleIdx="0" presStyleCnt="3" custScaleY="139065" custLinFactNeighborX="-1197" custLinFactNeighborY="25192"/>
      <dgm:spPr/>
      <dgm:t>
        <a:bodyPr/>
        <a:lstStyle/>
        <a:p>
          <a:endParaRPr lang="en-US"/>
        </a:p>
      </dgm:t>
    </dgm:pt>
    <dgm:pt modelId="{C2D8AB43-8935-4A4E-9C50-77305F5188D7}" type="pres">
      <dgm:prSet presAssocID="{51DAA69A-F3BB-4A54-8CCB-68135EFCC405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DEA90C04-ED2A-416E-A7FE-5A84EC1A9A17}" type="pres">
      <dgm:prSet presAssocID="{34491DFF-CCF0-42B2-A0D6-1A55FBE65264}" presName="bottomLine" presStyleLbl="alignNode1" presStyleIdx="1" presStyleCnt="6" custLinFactY="864000000" custLinFactNeighborX="4884" custLinFactNeighborY="864033333">
        <dgm:presLayoutVars/>
      </dgm:prSet>
      <dgm:spPr/>
    </dgm:pt>
    <dgm:pt modelId="{626F48C1-46DF-4EB6-A185-6F1EA376D420}" type="pres">
      <dgm:prSet presAssocID="{34491DFF-CCF0-42B2-A0D6-1A55FBE65264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80A792-7F8B-453F-BA6A-73AA45561705}" type="pres">
      <dgm:prSet presAssocID="{51DAA69A-F3BB-4A54-8CCB-68135EFCC405}" presName="sibTrans" presStyleCnt="0"/>
      <dgm:spPr/>
    </dgm:pt>
    <dgm:pt modelId="{07CB43D5-617E-4D45-9015-968B84385CC7}" type="pres">
      <dgm:prSet presAssocID="{7A90ABC7-7470-444A-938C-4F7DD558639D}" presName="compositeNode" presStyleCnt="0">
        <dgm:presLayoutVars>
          <dgm:bulletEnabled val="1"/>
        </dgm:presLayoutVars>
      </dgm:prSet>
      <dgm:spPr/>
    </dgm:pt>
    <dgm:pt modelId="{775C2C1E-C1ED-4F94-A63D-86E4B36343CA}" type="pres">
      <dgm:prSet presAssocID="{7A90ABC7-7470-444A-938C-4F7DD558639D}" presName="bgRect" presStyleLbl="bgAccFollowNode1" presStyleIdx="1" presStyleCnt="3" custScaleY="139065" custLinFactNeighborX="-2494" custLinFactNeighborY="25192"/>
      <dgm:spPr/>
      <dgm:t>
        <a:bodyPr/>
        <a:lstStyle/>
        <a:p>
          <a:endParaRPr lang="en-US"/>
        </a:p>
      </dgm:t>
    </dgm:pt>
    <dgm:pt modelId="{7D7D988A-75ED-4692-B4AD-F9B1DC524902}" type="pres">
      <dgm:prSet presAssocID="{750919C2-409B-4699-964F-A5221F0C89EA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0BFE9C19-15F8-420D-8D0C-53851A346DDC}" type="pres">
      <dgm:prSet presAssocID="{7A90ABC7-7470-444A-938C-4F7DD558639D}" presName="bottomLine" presStyleLbl="alignNode1" presStyleIdx="3" presStyleCnt="6" custLinFactY="874400000" custLinFactNeighborX="0" custLinFactNeighborY="874452778">
        <dgm:presLayoutVars/>
      </dgm:prSet>
      <dgm:spPr/>
    </dgm:pt>
    <dgm:pt modelId="{798CCC02-9013-4E7F-A223-1B2951830A7C}" type="pres">
      <dgm:prSet presAssocID="{7A90ABC7-7470-444A-938C-4F7DD558639D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E2ADA-71E7-43F8-BE55-48AA2F6C8F5E}" type="pres">
      <dgm:prSet presAssocID="{750919C2-409B-4699-964F-A5221F0C89EA}" presName="sibTrans" presStyleCnt="0"/>
      <dgm:spPr/>
    </dgm:pt>
    <dgm:pt modelId="{986834A1-C789-4BD0-A978-1AC9D9B2CFD3}" type="pres">
      <dgm:prSet presAssocID="{F6A890BC-F869-4BBB-B9A2-99ACCF4BE79A}" presName="compositeNode" presStyleCnt="0">
        <dgm:presLayoutVars>
          <dgm:bulletEnabled val="1"/>
        </dgm:presLayoutVars>
      </dgm:prSet>
      <dgm:spPr/>
    </dgm:pt>
    <dgm:pt modelId="{DA36BA1D-5036-4FD1-B599-C5330CE084AF}" type="pres">
      <dgm:prSet presAssocID="{F6A890BC-F869-4BBB-B9A2-99ACCF4BE79A}" presName="bgRect" presStyleLbl="bgAccFollowNode1" presStyleIdx="2" presStyleCnt="3" custScaleY="139065" custLinFactNeighborX="-2659" custLinFactNeighborY="25192"/>
      <dgm:spPr/>
      <dgm:t>
        <a:bodyPr/>
        <a:lstStyle/>
        <a:p>
          <a:endParaRPr lang="en-US"/>
        </a:p>
      </dgm:t>
    </dgm:pt>
    <dgm:pt modelId="{F267F0FE-D643-42BC-BB91-4F566D86051D}" type="pres">
      <dgm:prSet presAssocID="{26ED018C-1E17-4F3C-A45D-DF82DAD4EE05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en-US"/>
        </a:p>
      </dgm:t>
    </dgm:pt>
    <dgm:pt modelId="{1AADE813-C1B8-4C12-A841-772FB69CE50E}" type="pres">
      <dgm:prSet presAssocID="{F6A890BC-F869-4BBB-B9A2-99ACCF4BE79A}" presName="bottomLine" presStyleLbl="alignNode1" presStyleIdx="5" presStyleCnt="6" custLinFactY="874400000" custLinFactNeighborX="-2093" custLinFactNeighborY="874452778">
        <dgm:presLayoutVars/>
      </dgm:prSet>
      <dgm:spPr/>
    </dgm:pt>
    <dgm:pt modelId="{3DC2D983-E5BE-421E-B0EA-40D2CF091B49}" type="pres">
      <dgm:prSet presAssocID="{F6A890BC-F869-4BBB-B9A2-99ACCF4BE79A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823C27B-B2A2-4B45-B2FA-4A50FFCF017F}" type="presOf" srcId="{750919C2-409B-4699-964F-A5221F0C89EA}" destId="{7D7D988A-75ED-4692-B4AD-F9B1DC524902}" srcOrd="0" destOrd="0" presId="urn:microsoft.com/office/officeart/2016/7/layout/BasicLinearProcessNumbered"/>
    <dgm:cxn modelId="{8E93CFFA-C03F-4AA3-BD2D-EAD050FDB928}" type="presOf" srcId="{34491DFF-CCF0-42B2-A0D6-1A55FBE65264}" destId="{7700EBDD-9485-4144-9FCB-2C3A0D29E29E}" srcOrd="0" destOrd="0" presId="urn:microsoft.com/office/officeart/2016/7/layout/BasicLinearProcessNumbered"/>
    <dgm:cxn modelId="{15B602AB-C8EA-407C-BBF4-64FBA5CEFC82}" type="presOf" srcId="{51DAA69A-F3BB-4A54-8CCB-68135EFCC405}" destId="{C2D8AB43-8935-4A4E-9C50-77305F5188D7}" srcOrd="0" destOrd="0" presId="urn:microsoft.com/office/officeart/2016/7/layout/BasicLinearProcessNumbered"/>
    <dgm:cxn modelId="{EFFAF46B-3182-4542-B4AB-E68DD7B90E65}" srcId="{41483BFB-399C-43FE-B73A-BBB39B471E0D}" destId="{34491DFF-CCF0-42B2-A0D6-1A55FBE65264}" srcOrd="0" destOrd="0" parTransId="{5CD63CFF-E5A7-4C31-AD6F-3E9DD7550AB3}" sibTransId="{51DAA69A-F3BB-4A54-8CCB-68135EFCC405}"/>
    <dgm:cxn modelId="{EDAFC92D-0A10-47AF-A4B4-BD57535CF971}" type="presOf" srcId="{41483BFB-399C-43FE-B73A-BBB39B471E0D}" destId="{90BC20ED-6862-474D-8898-2F5D7CC80E28}" srcOrd="0" destOrd="0" presId="urn:microsoft.com/office/officeart/2016/7/layout/BasicLinearProcessNumbered"/>
    <dgm:cxn modelId="{A48FFE93-C9E7-407B-8D04-42A77736268A}" type="presOf" srcId="{F6A890BC-F869-4BBB-B9A2-99ACCF4BE79A}" destId="{3DC2D983-E5BE-421E-B0EA-40D2CF091B49}" srcOrd="1" destOrd="0" presId="urn:microsoft.com/office/officeart/2016/7/layout/BasicLinearProcessNumbered"/>
    <dgm:cxn modelId="{BE8A2047-AC29-4AB7-9CE7-302955E653AC}" srcId="{41483BFB-399C-43FE-B73A-BBB39B471E0D}" destId="{F6A890BC-F869-4BBB-B9A2-99ACCF4BE79A}" srcOrd="2" destOrd="0" parTransId="{5D070941-7288-43AC-817E-09C645E1A97B}" sibTransId="{26ED018C-1E17-4F3C-A45D-DF82DAD4EE05}"/>
    <dgm:cxn modelId="{0D8821A4-968F-4A34-9D7B-F799D69E8A4A}" type="presOf" srcId="{F6A890BC-F869-4BBB-B9A2-99ACCF4BE79A}" destId="{DA36BA1D-5036-4FD1-B599-C5330CE084AF}" srcOrd="0" destOrd="0" presId="urn:microsoft.com/office/officeart/2016/7/layout/BasicLinearProcessNumbered"/>
    <dgm:cxn modelId="{FE7D5694-7F94-495F-AC62-BE90BEDE8440}" type="presOf" srcId="{26ED018C-1E17-4F3C-A45D-DF82DAD4EE05}" destId="{F267F0FE-D643-42BC-BB91-4F566D86051D}" srcOrd="0" destOrd="0" presId="urn:microsoft.com/office/officeart/2016/7/layout/BasicLinearProcessNumbered"/>
    <dgm:cxn modelId="{5C3CF0E3-782B-44E8-A74A-32FCA9461F46}" srcId="{41483BFB-399C-43FE-B73A-BBB39B471E0D}" destId="{7A90ABC7-7470-444A-938C-4F7DD558639D}" srcOrd="1" destOrd="0" parTransId="{89C3536A-819C-407B-96DF-0FA1F2E43FC6}" sibTransId="{750919C2-409B-4699-964F-A5221F0C89EA}"/>
    <dgm:cxn modelId="{1C3CAD90-CAE6-4475-B537-46B83F9AC60C}" type="presOf" srcId="{34491DFF-CCF0-42B2-A0D6-1A55FBE65264}" destId="{626F48C1-46DF-4EB6-A185-6F1EA376D420}" srcOrd="1" destOrd="0" presId="urn:microsoft.com/office/officeart/2016/7/layout/BasicLinearProcessNumbered"/>
    <dgm:cxn modelId="{E1C3157A-CF4E-4998-9150-14994E532DAB}" type="presOf" srcId="{7A90ABC7-7470-444A-938C-4F7DD558639D}" destId="{775C2C1E-C1ED-4F94-A63D-86E4B36343CA}" srcOrd="0" destOrd="0" presId="urn:microsoft.com/office/officeart/2016/7/layout/BasicLinearProcessNumbered"/>
    <dgm:cxn modelId="{2088D0BE-A814-4919-94E4-A14C241D70F3}" type="presOf" srcId="{7A90ABC7-7470-444A-938C-4F7DD558639D}" destId="{798CCC02-9013-4E7F-A223-1B2951830A7C}" srcOrd="1" destOrd="0" presId="urn:microsoft.com/office/officeart/2016/7/layout/BasicLinearProcessNumbered"/>
    <dgm:cxn modelId="{1B38109D-C92A-4061-8F67-80A56D853168}" type="presParOf" srcId="{90BC20ED-6862-474D-8898-2F5D7CC80E28}" destId="{2CCF15FD-CD10-4A3D-A598-E81829D2DD16}" srcOrd="0" destOrd="0" presId="urn:microsoft.com/office/officeart/2016/7/layout/BasicLinearProcessNumbered"/>
    <dgm:cxn modelId="{AB7E6560-D444-4324-A841-5AA6FF98758D}" type="presParOf" srcId="{2CCF15FD-CD10-4A3D-A598-E81829D2DD16}" destId="{7700EBDD-9485-4144-9FCB-2C3A0D29E29E}" srcOrd="0" destOrd="0" presId="urn:microsoft.com/office/officeart/2016/7/layout/BasicLinearProcessNumbered"/>
    <dgm:cxn modelId="{7BA4B8B8-F6FC-4EBD-8AB7-BB6CE66C0F02}" type="presParOf" srcId="{2CCF15FD-CD10-4A3D-A598-E81829D2DD16}" destId="{C2D8AB43-8935-4A4E-9C50-77305F5188D7}" srcOrd="1" destOrd="0" presId="urn:microsoft.com/office/officeart/2016/7/layout/BasicLinearProcessNumbered"/>
    <dgm:cxn modelId="{CDE1D5FF-CC22-41AF-BCED-E5AF6D8D1692}" type="presParOf" srcId="{2CCF15FD-CD10-4A3D-A598-E81829D2DD16}" destId="{DEA90C04-ED2A-416E-A7FE-5A84EC1A9A17}" srcOrd="2" destOrd="0" presId="urn:microsoft.com/office/officeart/2016/7/layout/BasicLinearProcessNumbered"/>
    <dgm:cxn modelId="{C3D74929-AC1A-4014-B27B-4D150B673B1C}" type="presParOf" srcId="{2CCF15FD-CD10-4A3D-A598-E81829D2DD16}" destId="{626F48C1-46DF-4EB6-A185-6F1EA376D420}" srcOrd="3" destOrd="0" presId="urn:microsoft.com/office/officeart/2016/7/layout/BasicLinearProcessNumbered"/>
    <dgm:cxn modelId="{E24E8EB9-9197-401C-9172-B3594C367BC5}" type="presParOf" srcId="{90BC20ED-6862-474D-8898-2F5D7CC80E28}" destId="{CE80A792-7F8B-453F-BA6A-73AA45561705}" srcOrd="1" destOrd="0" presId="urn:microsoft.com/office/officeart/2016/7/layout/BasicLinearProcessNumbered"/>
    <dgm:cxn modelId="{6D17D883-C583-405B-BB95-3B22B05225BB}" type="presParOf" srcId="{90BC20ED-6862-474D-8898-2F5D7CC80E28}" destId="{07CB43D5-617E-4D45-9015-968B84385CC7}" srcOrd="2" destOrd="0" presId="urn:microsoft.com/office/officeart/2016/7/layout/BasicLinearProcessNumbered"/>
    <dgm:cxn modelId="{4ED49288-B1BB-4D87-9F80-A715360DD817}" type="presParOf" srcId="{07CB43D5-617E-4D45-9015-968B84385CC7}" destId="{775C2C1E-C1ED-4F94-A63D-86E4B36343CA}" srcOrd="0" destOrd="0" presId="urn:microsoft.com/office/officeart/2016/7/layout/BasicLinearProcessNumbered"/>
    <dgm:cxn modelId="{F5FFD8A4-A77D-42A0-A1DA-CA954593569D}" type="presParOf" srcId="{07CB43D5-617E-4D45-9015-968B84385CC7}" destId="{7D7D988A-75ED-4692-B4AD-F9B1DC524902}" srcOrd="1" destOrd="0" presId="urn:microsoft.com/office/officeart/2016/7/layout/BasicLinearProcessNumbered"/>
    <dgm:cxn modelId="{0147D9EE-FE60-459E-B532-D1353F2CE30C}" type="presParOf" srcId="{07CB43D5-617E-4D45-9015-968B84385CC7}" destId="{0BFE9C19-15F8-420D-8D0C-53851A346DDC}" srcOrd="2" destOrd="0" presId="urn:microsoft.com/office/officeart/2016/7/layout/BasicLinearProcessNumbered"/>
    <dgm:cxn modelId="{DE21EAF5-E38F-4E41-BA81-1F08FFA7A594}" type="presParOf" srcId="{07CB43D5-617E-4D45-9015-968B84385CC7}" destId="{798CCC02-9013-4E7F-A223-1B2951830A7C}" srcOrd="3" destOrd="0" presId="urn:microsoft.com/office/officeart/2016/7/layout/BasicLinearProcessNumbered"/>
    <dgm:cxn modelId="{E8778209-FFC0-4D83-8E95-DFF5B5CA9AD4}" type="presParOf" srcId="{90BC20ED-6862-474D-8898-2F5D7CC80E28}" destId="{4FCE2ADA-71E7-43F8-BE55-48AA2F6C8F5E}" srcOrd="3" destOrd="0" presId="urn:microsoft.com/office/officeart/2016/7/layout/BasicLinearProcessNumbered"/>
    <dgm:cxn modelId="{B9C3FFDC-8169-4891-BC10-E02BF13F6774}" type="presParOf" srcId="{90BC20ED-6862-474D-8898-2F5D7CC80E28}" destId="{986834A1-C789-4BD0-A978-1AC9D9B2CFD3}" srcOrd="4" destOrd="0" presId="urn:microsoft.com/office/officeart/2016/7/layout/BasicLinearProcessNumbered"/>
    <dgm:cxn modelId="{D8A3303D-FE9F-4CF5-9AE3-E28D98CCFB46}" type="presParOf" srcId="{986834A1-C789-4BD0-A978-1AC9D9B2CFD3}" destId="{DA36BA1D-5036-4FD1-B599-C5330CE084AF}" srcOrd="0" destOrd="0" presId="urn:microsoft.com/office/officeart/2016/7/layout/BasicLinearProcessNumbered"/>
    <dgm:cxn modelId="{20DEF647-9258-4B39-9880-DD5694AEF0E5}" type="presParOf" srcId="{986834A1-C789-4BD0-A978-1AC9D9B2CFD3}" destId="{F267F0FE-D643-42BC-BB91-4F566D86051D}" srcOrd="1" destOrd="0" presId="urn:microsoft.com/office/officeart/2016/7/layout/BasicLinearProcessNumbered"/>
    <dgm:cxn modelId="{751304E2-B738-4F5C-BA16-9A6584D0A265}" type="presParOf" srcId="{986834A1-C789-4BD0-A978-1AC9D9B2CFD3}" destId="{1AADE813-C1B8-4C12-A841-772FB69CE50E}" srcOrd="2" destOrd="0" presId="urn:microsoft.com/office/officeart/2016/7/layout/BasicLinearProcessNumbered"/>
    <dgm:cxn modelId="{0944D008-CAEC-42B8-A666-A59A49634E1A}" type="presParOf" srcId="{986834A1-C789-4BD0-A978-1AC9D9B2CFD3}" destId="{3DC2D983-E5BE-421E-B0EA-40D2CF091B4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0EBDD-9485-4144-9FCB-2C3A0D29E29E}">
      <dsp:nvSpPr>
        <dsp:cNvPr id="0" name=""/>
        <dsp:cNvSpPr/>
      </dsp:nvSpPr>
      <dsp:spPr>
        <a:xfrm>
          <a:off x="0" y="1233543"/>
          <a:ext cx="1611260" cy="3136978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620" tIns="330200" rIns="125620" bIns="33020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0" y="2425595"/>
        <a:ext cx="1611260" cy="1882187"/>
      </dsp:txXfrm>
    </dsp:sp>
    <dsp:sp modelId="{C2D8AB43-8935-4A4E-9C50-77305F5188D7}">
      <dsp:nvSpPr>
        <dsp:cNvPr id="0" name=""/>
        <dsp:cNvSpPr/>
      </dsp:nvSpPr>
      <dsp:spPr>
        <a:xfrm>
          <a:off x="467265" y="1331454"/>
          <a:ext cx="676729" cy="676729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952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760" tIns="12700" rIns="52760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4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1</a:t>
          </a:r>
        </a:p>
      </dsp:txBody>
      <dsp:txXfrm>
        <a:off x="566370" y="1430559"/>
        <a:ext cx="478519" cy="478519"/>
      </dsp:txXfrm>
    </dsp:sp>
    <dsp:sp modelId="{DEA90C04-ED2A-416E-A7FE-5A84EC1A9A17}">
      <dsp:nvSpPr>
        <dsp:cNvPr id="0" name=""/>
        <dsp:cNvSpPr/>
      </dsp:nvSpPr>
      <dsp:spPr>
        <a:xfrm>
          <a:off x="78693" y="4467449"/>
          <a:ext cx="1611260" cy="72"/>
        </a:xfrm>
        <a:prstGeom prst="rect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75C2C1E-C1ED-4F94-A63D-86E4B36343CA}">
      <dsp:nvSpPr>
        <dsp:cNvPr id="0" name=""/>
        <dsp:cNvSpPr/>
      </dsp:nvSpPr>
      <dsp:spPr>
        <a:xfrm>
          <a:off x="1732201" y="1233543"/>
          <a:ext cx="1611260" cy="3136978"/>
        </a:xfrm>
        <a:prstGeom prst="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620" tIns="330200" rIns="125620" bIns="33020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8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1732201" y="2425595"/>
        <a:ext cx="1611260" cy="1882187"/>
      </dsp:txXfrm>
    </dsp:sp>
    <dsp:sp modelId="{7D7D988A-75ED-4692-B4AD-F9B1DC524902}">
      <dsp:nvSpPr>
        <dsp:cNvPr id="0" name=""/>
        <dsp:cNvSpPr/>
      </dsp:nvSpPr>
      <dsp:spPr>
        <a:xfrm>
          <a:off x="2239651" y="1331454"/>
          <a:ext cx="676729" cy="676729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760" tIns="12700" rIns="52760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400" kern="1200" dirty="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2</a:t>
          </a:r>
        </a:p>
      </dsp:txBody>
      <dsp:txXfrm>
        <a:off x="2338756" y="1430559"/>
        <a:ext cx="478519" cy="478519"/>
      </dsp:txXfrm>
    </dsp:sp>
    <dsp:sp modelId="{0BFE9C19-15F8-420D-8D0C-53851A346DDC}">
      <dsp:nvSpPr>
        <dsp:cNvPr id="0" name=""/>
        <dsp:cNvSpPr/>
      </dsp:nvSpPr>
      <dsp:spPr>
        <a:xfrm>
          <a:off x="1772386" y="4467449"/>
          <a:ext cx="1611260" cy="72"/>
        </a:xfrm>
        <a:prstGeom prst="rect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36BA1D-5036-4FD1-B599-C5330CE084AF}">
      <dsp:nvSpPr>
        <dsp:cNvPr id="0" name=""/>
        <dsp:cNvSpPr/>
      </dsp:nvSpPr>
      <dsp:spPr>
        <a:xfrm>
          <a:off x="3501929" y="1233543"/>
          <a:ext cx="1611260" cy="3136978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5620" tIns="330200" rIns="125620" bIns="33020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2000" b="1" kern="1200" dirty="0">
            <a:latin typeface="#9Slide03 Arima Madurai Black" panose="00000A00000000000000" pitchFamily="2" charset="0"/>
            <a:cs typeface="#9Slide03 Arima Madurai Black" panose="00000A00000000000000" pitchFamily="2" charset="0"/>
          </a:endParaRPr>
        </a:p>
      </dsp:txBody>
      <dsp:txXfrm>
        <a:off x="3501929" y="2425595"/>
        <a:ext cx="1611260" cy="1882187"/>
      </dsp:txXfrm>
    </dsp:sp>
    <dsp:sp modelId="{F267F0FE-D643-42BC-BB91-4F566D86051D}">
      <dsp:nvSpPr>
        <dsp:cNvPr id="0" name=""/>
        <dsp:cNvSpPr/>
      </dsp:nvSpPr>
      <dsp:spPr>
        <a:xfrm>
          <a:off x="4012038" y="1331454"/>
          <a:ext cx="676729" cy="676729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9525" cap="flat" cmpd="sng" algn="ctr">
          <a:solidFill>
            <a:schemeClr val="bg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2760" tIns="12700" rIns="52760" bIns="1270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4400" kern="1200">
              <a:latin typeface="#9Slide03 Arima Madurai Black" panose="00000A00000000000000" pitchFamily="2" charset="0"/>
              <a:cs typeface="#9Slide03 Arima Madurai Black" panose="00000A00000000000000" pitchFamily="2" charset="0"/>
            </a:rPr>
            <a:t>3</a:t>
          </a:r>
        </a:p>
      </dsp:txBody>
      <dsp:txXfrm>
        <a:off x="4111143" y="1430559"/>
        <a:ext cx="478519" cy="478519"/>
      </dsp:txXfrm>
    </dsp:sp>
    <dsp:sp modelId="{1AADE813-C1B8-4C12-A841-772FB69CE50E}">
      <dsp:nvSpPr>
        <dsp:cNvPr id="0" name=""/>
        <dsp:cNvSpPr/>
      </dsp:nvSpPr>
      <dsp:spPr>
        <a:xfrm>
          <a:off x="3511049" y="4467449"/>
          <a:ext cx="1611260" cy="72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rPr/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rPr/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rPr/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HorzCh" val="ctr"/>
              <dgm:param type="txAnchorVert" val="mid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#3">
  <dgm:title val=""/>
  <dgm:desc val=""/>
  <dgm:catLst>
    <dgm:cat type="simple" pri="105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1BE91-14F4-4A3D-842E-94A2ECF8B5DB}" type="datetimeFigureOut">
              <a:rPr lang="en-US" smtClean="0"/>
              <a:t>11/11/2025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E4E53-695E-444D-8660-D7DCF904E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71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87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61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267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11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999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37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9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5523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2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0396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86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985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5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40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80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63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10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9524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395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487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3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07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1454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49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27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58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41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04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3F67D3-A7A6-4B08-9D73-FA33AAD2F1AC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85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B7CB3-E447-492C-B61C-18A7D5F3709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7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3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72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11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294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541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06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0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61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97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11/11/2025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68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4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51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5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5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630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29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163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3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606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C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4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3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11" Type="http://schemas.openxmlformats.org/officeDocument/2006/relationships/image" Target="../media/image50.png"/><Relationship Id="rId5" Type="http://schemas.openxmlformats.org/officeDocument/2006/relationships/image" Target="../media/image20.png"/><Relationship Id="rId10" Type="http://schemas.openxmlformats.org/officeDocument/2006/relationships/image" Target="../media/image47.jpeg"/><Relationship Id="rId4" Type="http://schemas.openxmlformats.org/officeDocument/2006/relationships/image" Target="../media/image4.png"/><Relationship Id="rId9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52.png"/><Relationship Id="rId5" Type="http://schemas.openxmlformats.org/officeDocument/2006/relationships/diagramData" Target="../diagrams/data1.xml"/><Relationship Id="rId10" Type="http://schemas.openxmlformats.org/officeDocument/2006/relationships/image" Target="../media/image51.jpg"/><Relationship Id="rId4" Type="http://schemas.openxmlformats.org/officeDocument/2006/relationships/image" Target="../media/image31.png"/><Relationship Id="rId9" Type="http://schemas.microsoft.com/office/2007/relationships/diagramDrawing" Target="../diagrams/drawin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jp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0" Type="http://schemas.openxmlformats.org/officeDocument/2006/relationships/image" Target="../media/image24.jpeg"/><Relationship Id="rId4" Type="http://schemas.openxmlformats.org/officeDocument/2006/relationships/image" Target="../media/image20.png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0800000">
            <a:off x="3530871" y="479981"/>
            <a:ext cx="5419279" cy="43407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347" y="-514350"/>
            <a:ext cx="2091627" cy="2057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7324" y="2139702"/>
            <a:ext cx="49511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Hay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2228850"/>
            <a:ext cx="4051139" cy="240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6824" y="961708"/>
            <a:ext cx="3847372" cy="168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347" y="-514350"/>
            <a:ext cx="2091627" cy="2057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6752" y="411510"/>
            <a:ext cx="5355571" cy="41764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37" y="411510"/>
            <a:ext cx="4340728" cy="9632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63890" y="1437913"/>
            <a:ext cx="30592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en-US" sz="2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98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1542009" y="-2036762"/>
            <a:ext cx="6024961" cy="33553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0057" y="-355106"/>
            <a:ext cx="1045616" cy="1045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3768" y="155257"/>
            <a:ext cx="4340728" cy="963251"/>
          </a:xfrm>
          <a:prstGeom prst="rect">
            <a:avLst/>
          </a:prstGeom>
        </p:spPr>
      </p:pic>
      <p:pic>
        <p:nvPicPr>
          <p:cNvPr id="11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71" y="1707654"/>
            <a:ext cx="764430" cy="3266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27181" y="1543050"/>
            <a:ext cx="81099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vật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diêm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Cốt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truyện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bé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nghèo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diêm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đêm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giao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thừa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rét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dám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sợ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ngồi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vào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góc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tường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liều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quẹt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diêm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sưởi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ấm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quẹt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diêm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quẹt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que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diêm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níu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hai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cháu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lên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2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304" y="2654599"/>
            <a:ext cx="2057400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3398" y="900997"/>
            <a:ext cx="6777206" cy="3507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570560"/>
            <a:ext cx="1864004" cy="660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7904" y="900997"/>
            <a:ext cx="1554615" cy="10729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59603" y="1707654"/>
            <a:ext cx="4067241" cy="37855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1331641" y="1851817"/>
            <a:ext cx="6480720" cy="20014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8100" tIns="38100" rIns="38100" bIns="38100" numCol="1" spcCol="1270" anchor="t" anchorCtr="0">
            <a:noAutofit/>
          </a:bodyPr>
          <a:lstStyle/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kern="1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kern="1200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cứng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đờ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Hoàn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cảnh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bé</a:t>
            </a:r>
            <a:endParaRPr lang="en-US" sz="2400" kern="12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2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Tiếp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đế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bán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diêm</a:t>
            </a:r>
            <a:r>
              <a:rPr lang="en-US" sz="2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lvl="0" algn="just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Phần</a:t>
            </a:r>
            <a:r>
              <a:rPr lang="en-US" sz="2400" b="1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3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Còn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lại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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Cái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chết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kern="1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kern="12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bé</a:t>
            </a:r>
            <a:endParaRPr lang="en-US" sz="2400" kern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78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0185" y="3003798"/>
            <a:ext cx="2057400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0416" y="162038"/>
            <a:ext cx="1058469" cy="101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570765">
            <a:off x="-724839" y="-748339"/>
            <a:ext cx="2068684" cy="2057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712" y="162038"/>
            <a:ext cx="4790671" cy="1023008"/>
          </a:xfrm>
          <a:prstGeom prst="rect">
            <a:avLst/>
          </a:prstGeom>
        </p:spPr>
      </p:pic>
      <p:pic>
        <p:nvPicPr>
          <p:cNvPr id="11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6477" y="1275606"/>
            <a:ext cx="1372954" cy="586626"/>
          </a:xfrm>
          <a:prstGeom prst="rect">
            <a:avLst/>
          </a:prstGeom>
        </p:spPr>
      </p:pic>
      <p:sp>
        <p:nvSpPr>
          <p:cNvPr id="12" name="TextBox 5"/>
          <p:cNvSpPr txBox="1"/>
          <p:nvPr/>
        </p:nvSpPr>
        <p:spPr>
          <a:xfrm>
            <a:off x="1976593" y="1321671"/>
            <a:ext cx="25437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93479" y="1112811"/>
            <a:ext cx="689535" cy="685774"/>
            <a:chOff x="10749799" y="4081393"/>
            <a:chExt cx="1379070" cy="1371548"/>
          </a:xfrm>
        </p:grpSpPr>
        <p:pic>
          <p:nvPicPr>
            <p:cNvPr id="14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5" name="TextBox 9"/>
            <p:cNvSpPr txBox="1"/>
            <p:nvPr/>
          </p:nvSpPr>
          <p:spPr>
            <a:xfrm>
              <a:off x="11082107" y="4514797"/>
              <a:ext cx="654620" cy="6155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6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1395" y="1876957"/>
            <a:ext cx="5438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đềm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61395" y="2393167"/>
            <a:ext cx="822148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B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à và mẹ mất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G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ia tài tiêu tán, nơi ở là một xó tối tăm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  </a:t>
            </a: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mắng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+ P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hải đi bán diêm kiếm sống 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6739" y="4263594"/>
            <a:ext cx="734367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b</a:t>
            </a:r>
            <a:r>
              <a:rPr lang="vi-VN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ất hạnh, thiếu thốn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vi-VN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632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0" y="912875"/>
            <a:ext cx="2699792" cy="37413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8797" y="-788636"/>
            <a:ext cx="2091627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2890" y="-361950"/>
            <a:ext cx="1591110" cy="1533252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629" y="337334"/>
            <a:ext cx="1372954" cy="586626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5160699" y="383399"/>
            <a:ext cx="25437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277585" y="174539"/>
            <a:ext cx="689535" cy="685774"/>
            <a:chOff x="10749799" y="4081393"/>
            <a:chExt cx="1379070" cy="1371548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3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73" y="1171302"/>
            <a:ext cx="2201044" cy="3033598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3168212" y="1173273"/>
            <a:ext cx="1109373" cy="779336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4545477" y="1173273"/>
            <a:ext cx="1109373" cy="779336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5987505" y="1171302"/>
            <a:ext cx="1109373" cy="77933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7364770" y="1171302"/>
            <a:ext cx="1109373" cy="779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83320" y="1005849"/>
            <a:ext cx="1414395" cy="11766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2305" y="1017347"/>
            <a:ext cx="1444877" cy="11766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4944" y="1017347"/>
            <a:ext cx="1274174" cy="117663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5694" y="1017347"/>
            <a:ext cx="1274174" cy="117663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44583" y="2175060"/>
            <a:ext cx="5431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51371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6200000">
            <a:off x="6334711" y="1334813"/>
            <a:ext cx="6024961" cy="33553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0057" y="-355106"/>
            <a:ext cx="1045616" cy="1045616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667" y="616594"/>
            <a:ext cx="1372954" cy="586626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3175737" y="662659"/>
            <a:ext cx="25437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92623" y="453799"/>
            <a:ext cx="689535" cy="685774"/>
            <a:chOff x="10749799" y="4081393"/>
            <a:chExt cx="1379070" cy="1371548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4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80112" y="923960"/>
            <a:ext cx="2882794" cy="3933812"/>
            <a:chOff x="5580112" y="923960"/>
            <a:chExt cx="2882794" cy="39338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0112" y="923960"/>
              <a:ext cx="2882794" cy="3933812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6432591" y="923960"/>
              <a:ext cx="0" cy="39338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380312" y="923960"/>
              <a:ext cx="0" cy="39338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580112" y="2067694"/>
              <a:ext cx="2882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580112" y="3435846"/>
              <a:ext cx="2882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28160" y="1575121"/>
            <a:ext cx="433348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Đeo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dề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Đói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rét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nghèo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khổ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đáng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thương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8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0" y="912875"/>
            <a:ext cx="2699792" cy="37413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8797" y="-788636"/>
            <a:ext cx="2091627" cy="2057400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7629" y="337334"/>
            <a:ext cx="1372954" cy="586626"/>
          </a:xfrm>
          <a:prstGeom prst="rect">
            <a:avLst/>
          </a:prstGeom>
        </p:spPr>
      </p:pic>
      <p:sp>
        <p:nvSpPr>
          <p:cNvPr id="10" name="TextBox 5"/>
          <p:cNvSpPr txBox="1"/>
          <p:nvPr/>
        </p:nvSpPr>
        <p:spPr>
          <a:xfrm>
            <a:off x="4814027" y="383399"/>
            <a:ext cx="4066490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suy nghĩ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997537" y="161083"/>
            <a:ext cx="689535" cy="685774"/>
            <a:chOff x="10749799" y="4081393"/>
            <a:chExt cx="1379070" cy="1371548"/>
          </a:xfrm>
        </p:grpSpPr>
        <p:pic>
          <p:nvPicPr>
            <p:cNvPr id="12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3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373" y="1171302"/>
            <a:ext cx="2201044" cy="303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96300" y="1045688"/>
            <a:ext cx="5431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 đ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diêm</a:t>
            </a:r>
            <a:r>
              <a:rPr lang="vi-VN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của em bé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04885" y="1583987"/>
            <a:ext cx="59756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tuyết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rực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nức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ngỗng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quay.</a:t>
            </a:r>
          </a:p>
          <a:p>
            <a:pPr algn="just"/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Nghệ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thuật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đối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lập</a:t>
            </a:r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giữa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tình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đói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rét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đơn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ngoài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đường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cô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bé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với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cảnh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đoàn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tụ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ấm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áp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các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gia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đình</a:t>
            </a: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 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àm nổi bật cảnh đời bi thảm, đáng thương của em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200" dirty="0">
                <a:latin typeface="Times New Roman" pitchFamily="18" charset="0"/>
                <a:cs typeface="Times New Roman" pitchFamily="18" charset="0"/>
              </a:rPr>
              <a:t>bé, gợi niềm cảm thương cho người đọc</a:t>
            </a:r>
          </a:p>
          <a:p>
            <a:pPr algn="just"/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50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 t="4389"/>
          <a:stretch>
            <a:fillRect/>
          </a:stretch>
        </p:blipFill>
        <p:spPr>
          <a:xfrm rot="10800000">
            <a:off x="30239" y="1350584"/>
            <a:ext cx="911376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913" y="279220"/>
            <a:ext cx="1372954" cy="586626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2745310" y="325285"/>
            <a:ext cx="441897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suy nghĩ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28821" y="102969"/>
            <a:ext cx="689535" cy="685774"/>
            <a:chOff x="10749799" y="4081393"/>
            <a:chExt cx="1379070" cy="1371548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7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7584" y="987574"/>
            <a:ext cx="5431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 động quẹt diêm để sưởi ấm  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AutoShape 7" descr="Picture12">
            <a:extLst>
              <a:ext uri="{FF2B5EF4-FFF2-40B4-BE49-F238E27FC236}">
                <a16:creationId xmlns:a16="http://schemas.microsoft.com/office/drawing/2014/main" id="{5211E6FE-9A3A-4AB9-AB1C-994F565D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9990" y="2012105"/>
            <a:ext cx="2514600" cy="1600200"/>
          </a:xfrm>
          <a:prstGeom prst="cloudCallout">
            <a:avLst>
              <a:gd name="adj1" fmla="val -60227"/>
              <a:gd name="adj2" fmla="val 22620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0" name="AutoShape 8" descr="Picture13">
            <a:extLst>
              <a:ext uri="{FF2B5EF4-FFF2-40B4-BE49-F238E27FC236}">
                <a16:creationId xmlns:a16="http://schemas.microsoft.com/office/drawing/2014/main" id="{C4052BFA-FF62-4901-B495-A5E5CC295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11" y="2730780"/>
            <a:ext cx="2191574" cy="1405888"/>
          </a:xfrm>
          <a:prstGeom prst="cloudCallout">
            <a:avLst>
              <a:gd name="adj1" fmla="val 12074"/>
              <a:gd name="adj2" fmla="val 77083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AutoShape 9" descr="14">
            <a:extLst>
              <a:ext uri="{FF2B5EF4-FFF2-40B4-BE49-F238E27FC236}">
                <a16:creationId xmlns:a16="http://schemas.microsoft.com/office/drawing/2014/main" id="{077B4E8D-F8D2-48EB-90B2-55D7483CB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0190" y="2157994"/>
            <a:ext cx="1986384" cy="1308422"/>
          </a:xfrm>
          <a:prstGeom prst="cloudCallout">
            <a:avLst>
              <a:gd name="adj1" fmla="val -30301"/>
              <a:gd name="adj2" fmla="val 106921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2" name="AutoShape 10" descr="Picture15">
            <a:extLst>
              <a:ext uri="{FF2B5EF4-FFF2-40B4-BE49-F238E27FC236}">
                <a16:creationId xmlns:a16="http://schemas.microsoft.com/office/drawing/2014/main" id="{4E7586C9-F22A-42C5-AF71-F95332431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3228008"/>
            <a:ext cx="2514600" cy="1600200"/>
          </a:xfrm>
          <a:prstGeom prst="cloudCallout">
            <a:avLst>
              <a:gd name="adj1" fmla="val -57625"/>
              <a:gd name="adj2" fmla="val 55208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32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 t="4389"/>
          <a:stretch>
            <a:fillRect/>
          </a:stretch>
        </p:blipFill>
        <p:spPr>
          <a:xfrm rot="10800000">
            <a:off x="30239" y="1350584"/>
            <a:ext cx="911376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913" y="279220"/>
            <a:ext cx="1372954" cy="586626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2745310" y="325285"/>
            <a:ext cx="4536387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vi-VN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suy nghĩ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28821" y="102969"/>
            <a:ext cx="689535" cy="685774"/>
            <a:chOff x="10749799" y="4081393"/>
            <a:chExt cx="1379070" cy="1371548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7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7584" y="987574"/>
            <a:ext cx="5431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 động quẹt diêm để sưởi ấm  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179642"/>
              </p:ext>
            </p:extLst>
          </p:nvPr>
        </p:nvGraphicFramePr>
        <p:xfrm>
          <a:off x="428911" y="1555247"/>
          <a:ext cx="8319552" cy="35199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 tưởng</a:t>
                      </a:r>
                      <a:r>
                        <a:rPr lang="vi-V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xuất hiện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 mơ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sưởi xuất hiện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sưởi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ấm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ăn thịnh soạn, có ngỗng quay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ăn ngon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Nô-en trang trí lộng lẫy với ngàn ngọn nến sáng rực.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được vui chơi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đang mỉm cười với em.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che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chở, yêu thương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cầm tay em, hai bà cháu bay vụt lên cao.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 ở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cùng bà, được hạnh phúc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146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6200000">
            <a:off x="-115168" y="1026913"/>
            <a:ext cx="4185841" cy="419789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1028700"/>
            <a:ext cx="2091627" cy="205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0798" y="1275606"/>
            <a:ext cx="4114800" cy="3592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Trình tự hợp lí, phù hợp với hoàn cảnh của em bé.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Tô đậm sự bất hạnh, đánh thương của em bé.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Ước muốn được sống trong no đủ và nhận được tình yêu thương, chăm sóc, chở che</a:t>
            </a:r>
            <a:endParaRPr lang="en-US" sz="22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70807" y="514350"/>
            <a:ext cx="5431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 động quẹt diêm để sưởi ấm  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17" y="1463827"/>
            <a:ext cx="4256367" cy="32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84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2236"/>
            <a:ext cx="9144000" cy="5131263"/>
            <a:chOff x="179512" y="483518"/>
            <a:chExt cx="7920880" cy="41584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512" y="483518"/>
              <a:ext cx="7920880" cy="4158462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95536" y="627534"/>
              <a:ext cx="151216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65585897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 t="4389"/>
          <a:stretch>
            <a:fillRect/>
          </a:stretch>
        </p:blipFill>
        <p:spPr>
          <a:xfrm rot="10800000">
            <a:off x="30239" y="1350584"/>
            <a:ext cx="9113761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913" y="279220"/>
            <a:ext cx="1372954" cy="586626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2745311" y="325285"/>
            <a:ext cx="289045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928821" y="102969"/>
            <a:ext cx="689535" cy="685774"/>
            <a:chOff x="10749799" y="4081393"/>
            <a:chExt cx="1379070" cy="1371548"/>
          </a:xfrm>
        </p:grpSpPr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7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27584" y="987574"/>
            <a:ext cx="5431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vi-VN" sz="2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 động quẹt diêm để sưởi ấm  </a:t>
            </a:r>
            <a:endParaRPr lang="en-US" sz="2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636214"/>
              </p:ext>
            </p:extLst>
          </p:nvPr>
        </p:nvGraphicFramePr>
        <p:xfrm>
          <a:off x="428911" y="1555247"/>
          <a:ext cx="8319552" cy="36914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 tưởng</a:t>
                      </a:r>
                      <a:r>
                        <a:rPr lang="vi-V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xuất hiện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tại</a:t>
                      </a:r>
                      <a:r>
                        <a:rPr lang="vi-V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cuộc sống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sưởi xuất hiện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Bần thần trở về nỗi lo bán diêm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ăn thịnh soạn, có ngỗng quay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342900"/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 đơn, lạnh lẽo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Nô-en trang trí lộng lẫy với ngàn ngọn nến sáng rực.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342900"/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Tất cả bay lên trời, nghĩ đến bà.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đang mỉm cười với em.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342900"/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 biến mất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cầm tay em, hai bà cháu bay vụt lên cao.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 bé chết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677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867288"/>
              </p:ext>
            </p:extLst>
          </p:nvPr>
        </p:nvGraphicFramePr>
        <p:xfrm>
          <a:off x="539552" y="32789"/>
          <a:ext cx="8319552" cy="34250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Mộng tưởng</a:t>
                      </a:r>
                      <a:r>
                        <a:rPr lang="vi-V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xuất hiện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tại</a:t>
                      </a:r>
                      <a:r>
                        <a:rPr lang="vi-VN" sz="20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cuộc sống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sưởi xuất hiện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Bần thần trở về nỗi lo bán diêm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60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ăn thịnh soạn, có ngỗng quay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342900"/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Cô đơn, lạnh lẽo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thông Nô-en trang trí lộng lẫy với ngàn ngọn nến sáng rực.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342900"/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Tất cả bay lên trời, nghĩ đến bà.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999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đang mỉm cười với em.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defTabSz="342900"/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 biến mất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457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vi-VN" sz="20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cầm tay em, hai bà cháu bay vụt lên cao.</a:t>
                      </a:r>
                      <a:endParaRPr lang="en-US" sz="20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pt-BR" sz="2000" dirty="0">
                          <a:solidFill>
                            <a:prstClr val="black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Em bé chết</a:t>
                      </a:r>
                      <a:endParaRPr lang="en-US" sz="2000" dirty="0">
                        <a:solidFill>
                          <a:prstClr val="black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CF90C86-C8AB-4B31-90D0-A155E7CF5823}"/>
              </a:ext>
            </a:extLst>
          </p:cNvPr>
          <p:cNvSpPr txBox="1">
            <a:spLocks/>
          </p:cNvSpPr>
          <p:nvPr/>
        </p:nvSpPr>
        <p:spPr>
          <a:xfrm>
            <a:off x="467544" y="3579862"/>
            <a:ext cx="8424936" cy="557204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Bef>
                <a:spcPts val="750"/>
              </a:spcBef>
              <a:defRPr/>
            </a:pP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xen,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N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diêm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1640" y="4587974"/>
            <a:ext cx="7200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</a:t>
            </a:r>
            <a:r>
              <a:rPr lang="pt-BR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Andersen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079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510" y="268876"/>
            <a:ext cx="1055657" cy="93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670" y="268876"/>
            <a:ext cx="1055657" cy="932817"/>
          </a:xfrm>
          <a:prstGeom prst="rect">
            <a:avLst/>
          </a:prstGeom>
        </p:spPr>
      </p:pic>
      <p:pic>
        <p:nvPicPr>
          <p:cNvPr id="1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03" y="825530"/>
            <a:ext cx="1707094" cy="301069"/>
          </a:xfrm>
          <a:prstGeom prst="rect">
            <a:avLst/>
          </a:prstGeom>
        </p:spPr>
      </p:pic>
      <p:sp>
        <p:nvSpPr>
          <p:cNvPr id="11" name="Oval 6" descr="Picture11">
            <a:extLst>
              <a:ext uri="{FF2B5EF4-FFF2-40B4-BE49-F238E27FC236}">
                <a16:creationId xmlns:a16="http://schemas.microsoft.com/office/drawing/2014/main" id="{8E687323-C954-4EA8-8ACA-FDA4CEF24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0325" y="2712894"/>
            <a:ext cx="2857500" cy="2171700"/>
          </a:xfrm>
          <a:prstGeom prst="ellipse">
            <a:avLst/>
          </a:prstGeom>
          <a:blipFill dpi="0" rotWithShape="0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r>
              <a:rPr lang="en-US" altLang="en-US" sz="135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" name="AutoShape 7" descr="Picture12">
            <a:extLst>
              <a:ext uri="{FF2B5EF4-FFF2-40B4-BE49-F238E27FC236}">
                <a16:creationId xmlns:a16="http://schemas.microsoft.com/office/drawing/2014/main" id="{5211E6FE-9A3A-4AB9-AB1C-994F565D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7643" y="3145849"/>
            <a:ext cx="2514600" cy="1600200"/>
          </a:xfrm>
          <a:prstGeom prst="cloudCallout">
            <a:avLst>
              <a:gd name="adj1" fmla="val -60227"/>
              <a:gd name="adj2" fmla="val 22620"/>
            </a:avLst>
          </a:prstGeom>
          <a:blipFill dpi="0" rotWithShape="0">
            <a:blip r:embed="rId7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AutoShape 8" descr="Picture13">
            <a:extLst>
              <a:ext uri="{FF2B5EF4-FFF2-40B4-BE49-F238E27FC236}">
                <a16:creationId xmlns:a16="http://schemas.microsoft.com/office/drawing/2014/main" id="{C4052BFA-FF62-4901-B495-A5E5CC295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371476"/>
            <a:ext cx="2514600" cy="1600200"/>
          </a:xfrm>
          <a:prstGeom prst="cloudCallout">
            <a:avLst>
              <a:gd name="adj1" fmla="val 12074"/>
              <a:gd name="adj2" fmla="val 77083"/>
            </a:avLst>
          </a:prstGeom>
          <a:blipFill dpi="0" rotWithShape="0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AutoShape 9" descr="14">
            <a:extLst>
              <a:ext uri="{FF2B5EF4-FFF2-40B4-BE49-F238E27FC236}">
                <a16:creationId xmlns:a16="http://schemas.microsoft.com/office/drawing/2014/main" id="{077B4E8D-F8D2-48EB-90B2-55D7483CB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2493" y="257176"/>
            <a:ext cx="2514600" cy="1600200"/>
          </a:xfrm>
          <a:prstGeom prst="cloudCallout">
            <a:avLst>
              <a:gd name="adj1" fmla="val -30301"/>
              <a:gd name="adj2" fmla="val 106921"/>
            </a:avLst>
          </a:prstGeom>
          <a:blipFill dpi="0" rotWithShape="0">
            <a:blip r:embed="rId9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7" name="AutoShape 10" descr="Picture15">
            <a:extLst>
              <a:ext uri="{FF2B5EF4-FFF2-40B4-BE49-F238E27FC236}">
                <a16:creationId xmlns:a16="http://schemas.microsoft.com/office/drawing/2014/main" id="{4E7586C9-F22A-42C5-AF71-F95332431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8262" y="1057276"/>
            <a:ext cx="2514600" cy="1600200"/>
          </a:xfrm>
          <a:prstGeom prst="cloudCallout">
            <a:avLst>
              <a:gd name="adj1" fmla="val -57625"/>
              <a:gd name="adj2" fmla="val 55208"/>
            </a:avLst>
          </a:prstGeom>
          <a:blipFill dpi="0" rotWithShape="0">
            <a:blip r:embed="rId10"/>
            <a:srcRect/>
            <a:stretch>
              <a:fillRect/>
            </a:stretch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342900" eaLnBrk="1" hangingPunct="1">
              <a:spcBef>
                <a:spcPct val="0"/>
              </a:spcBef>
              <a:buNone/>
            </a:pPr>
            <a:endParaRPr lang="en-US" altLang="en-US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5568" y="2733959"/>
            <a:ext cx="2645893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5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6200000">
            <a:off x="6334711" y="1334813"/>
            <a:ext cx="6024961" cy="33553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6783"/>
            <a:ext cx="1045616" cy="1045616"/>
          </a:xfrm>
          <a:prstGeom prst="rect">
            <a:avLst/>
          </a:prstGeom>
        </p:spPr>
      </p:pic>
      <p:graphicFrame>
        <p:nvGraphicFramePr>
          <p:cNvPr id="18" name="Chỗ dành sẵn cho Nội dung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662089"/>
              </p:ext>
            </p:extLst>
          </p:nvPr>
        </p:nvGraphicFramePr>
        <p:xfrm>
          <a:off x="3635896" y="699542"/>
          <a:ext cx="5156033" cy="4467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5407"/>
            <a:ext cx="2880320" cy="33843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707904" y="2787774"/>
            <a:ext cx="151216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xót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BZ" sz="23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56031" y="2791429"/>
            <a:ext cx="15476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chắp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BZ" sz="24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092280" y="2811533"/>
            <a:ext cx="1637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BZ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1443" y="561006"/>
            <a:ext cx="5334462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1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3" grpId="0"/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-47702" y="-1976511"/>
            <a:ext cx="6024961" cy="33553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8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475" y="293437"/>
            <a:ext cx="1372954" cy="586626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2778873" y="339502"/>
            <a:ext cx="289045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vi-VN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em bé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62383" y="117186"/>
            <a:ext cx="689535" cy="685774"/>
            <a:chOff x="10749799" y="4081393"/>
            <a:chExt cx="1379070" cy="1371548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4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vi-VN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39552" y="2248820"/>
            <a:ext cx="15121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endParaRPr lang="en-BZ" sz="23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95736" y="2248820"/>
            <a:ext cx="1547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endParaRPr lang="en-BZ" sz="24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31403" y="2248820"/>
            <a:ext cx="1637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(Kết thúc truyện)</a:t>
            </a:r>
            <a:endParaRPr lang="en-BZ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069053" y="682023"/>
            <a:ext cx="2882794" cy="3933812"/>
            <a:chOff x="5580112" y="923960"/>
            <a:chExt cx="2882794" cy="393381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80112" y="923960"/>
              <a:ext cx="2882794" cy="3933812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>
            <a:xfrm>
              <a:off x="6432591" y="923960"/>
              <a:ext cx="0" cy="39338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380312" y="923960"/>
              <a:ext cx="0" cy="393381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0112" y="2067694"/>
              <a:ext cx="2882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580112" y="3435846"/>
              <a:ext cx="288279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/>
          <p:cNvCxnSpPr/>
          <p:nvPr/>
        </p:nvCxnSpPr>
        <p:spPr>
          <a:xfrm>
            <a:off x="2195736" y="2368745"/>
            <a:ext cx="0" cy="132981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51920" y="2368745"/>
            <a:ext cx="0" cy="132981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69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30185" y="3003798"/>
            <a:ext cx="2057400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0416" y="162038"/>
            <a:ext cx="1058469" cy="10199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570765">
            <a:off x="-724839" y="-748339"/>
            <a:ext cx="2068684" cy="2057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27829" y="1214628"/>
            <a:ext cx="7820682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fr-FR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fr-FR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bé</a:t>
            </a:r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đôi má hồng, đôi môi đang mỉm cười </a:t>
            </a:r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Cái chết nhẹ nhàng, không đau đớn.</a:t>
            </a:r>
          </a:p>
          <a:p>
            <a:pPr lvl="0" algn="just"/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Nguyên nhân cái chết: </a:t>
            </a:r>
          </a:p>
          <a:p>
            <a:pPr lvl="0"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Vì đói+ lạnh</a:t>
            </a:r>
          </a:p>
          <a:p>
            <a:pPr lvl="0"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Sự thờ ơ, lạnh lùng, vô cảm của mọi người</a:t>
            </a:r>
          </a:p>
          <a:p>
            <a:pPr lvl="0" algn="just"/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Kết thúc truyện:</a:t>
            </a:r>
          </a:p>
          <a:p>
            <a:pPr lvl="0"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Có hậu vì cô bé được giải thoát, được chết trong mộng tưởng, không phải tiếp tục cuộc sống nghèo khổ, đói rét...</a:t>
            </a:r>
          </a:p>
          <a:p>
            <a:pPr lvl="0" algn="just"/>
            <a:r>
              <a:rPr lang="vi-VN" sz="23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Không có hậu, vì thực tế cô bé chết khi bụng còn đói, trời rét và sự thờ ơ của mọi người.</a:t>
            </a:r>
          </a:p>
          <a:p>
            <a:pPr lvl="0" algn="just"/>
            <a:r>
              <a:rPr lang="vi-VN" sz="23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Kết thúc truyện không có hậu (khác với truyện dân gian)</a:t>
            </a:r>
            <a:endParaRPr lang="en-BZ" sz="2300" b="1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3849" y="293437"/>
            <a:ext cx="1372954" cy="586626"/>
          </a:xfrm>
          <a:prstGeom prst="rect">
            <a:avLst/>
          </a:prstGeom>
        </p:spPr>
      </p:pic>
      <p:sp>
        <p:nvSpPr>
          <p:cNvPr id="23" name="TextBox 5"/>
          <p:cNvSpPr txBox="1"/>
          <p:nvPr/>
        </p:nvSpPr>
        <p:spPr>
          <a:xfrm>
            <a:off x="4070247" y="339502"/>
            <a:ext cx="289045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vi-VN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chết của em bé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253757" y="117186"/>
            <a:ext cx="689535" cy="685774"/>
            <a:chOff x="10749799" y="4081393"/>
            <a:chExt cx="1379070" cy="1371548"/>
          </a:xfrm>
        </p:grpSpPr>
        <p:pic>
          <p:nvPicPr>
            <p:cNvPr id="25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26" name="TextBox 9"/>
            <p:cNvSpPr txBox="1"/>
            <p:nvPr/>
          </p:nvSpPr>
          <p:spPr>
            <a:xfrm>
              <a:off x="11082107" y="4514797"/>
              <a:ext cx="654620" cy="6540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vi-VN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3200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13647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0057" y="-355106"/>
            <a:ext cx="1045616" cy="1045616"/>
          </a:xfrm>
          <a:prstGeom prst="rect">
            <a:avLst/>
          </a:prstGeom>
        </p:spPr>
      </p:pic>
      <p:grpSp>
        <p:nvGrpSpPr>
          <p:cNvPr id="9" name="Google Shape;618;p16"/>
          <p:cNvGrpSpPr/>
          <p:nvPr/>
        </p:nvGrpSpPr>
        <p:grpSpPr>
          <a:xfrm>
            <a:off x="95190" y="202623"/>
            <a:ext cx="8884227" cy="4738255"/>
            <a:chOff x="126919" y="221673"/>
            <a:chExt cx="11845636" cy="6317672"/>
          </a:xfrm>
        </p:grpSpPr>
        <p:sp>
          <p:nvSpPr>
            <p:cNvPr id="12" name="Google Shape;619;p16"/>
            <p:cNvSpPr/>
            <p:nvPr/>
          </p:nvSpPr>
          <p:spPr>
            <a:xfrm>
              <a:off x="126919" y="221673"/>
              <a:ext cx="11845636" cy="6317672"/>
            </a:xfrm>
            <a:prstGeom prst="rect">
              <a:avLst/>
            </a:prstGeom>
            <a:solidFill>
              <a:srgbClr val="833C0B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 defTabSz="342900">
                <a:buClr>
                  <a:prstClr val="white"/>
                </a:buClr>
                <a:buSzPts val="1800"/>
              </a:pPr>
              <a:endParaRPr sz="1350">
                <a:solidFill>
                  <a:srgbClr val="FFFFFF"/>
                </a:solid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" name="Google Shape;620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9445" y="307677"/>
              <a:ext cx="5430980" cy="60818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625;p16"/>
          <p:cNvSpPr/>
          <p:nvPr/>
        </p:nvSpPr>
        <p:spPr>
          <a:xfrm rot="5400000">
            <a:off x="4469584" y="511217"/>
            <a:ext cx="4382367" cy="4073235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4">
              <a:lumMod val="20000"/>
              <a:lumOff val="80000"/>
            </a:schemeClr>
          </a:solidFill>
          <a:ln w="381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srgbClr val="FFFFFF"/>
              </a:buClr>
              <a:buSzPts val="1800"/>
            </a:pPr>
            <a:r>
              <a:rPr lang="en-BZ" sz="135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     </a:t>
            </a:r>
            <a:endParaRPr sz="1350">
              <a:solidFill>
                <a:prstClr val="black"/>
              </a:solidFill>
            </a:endParaRPr>
          </a:p>
        </p:txBody>
      </p:sp>
      <p:sp>
        <p:nvSpPr>
          <p:cNvPr id="16" name="Google Shape;627;p16"/>
          <p:cNvSpPr/>
          <p:nvPr/>
        </p:nvSpPr>
        <p:spPr>
          <a:xfrm>
            <a:off x="4159501" y="560578"/>
            <a:ext cx="796991" cy="33714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prstClr val="white"/>
              </a:buClr>
              <a:buSzPts val="1800"/>
            </a:pPr>
            <a:endParaRPr sz="135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628;p16"/>
          <p:cNvSpPr/>
          <p:nvPr/>
        </p:nvSpPr>
        <p:spPr>
          <a:xfrm>
            <a:off x="4157917" y="4362435"/>
            <a:ext cx="796991" cy="33714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prstClr val="white"/>
              </a:buClr>
              <a:buSzPts val="1800"/>
            </a:pPr>
            <a:endParaRPr sz="135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629;p16"/>
          <p:cNvSpPr/>
          <p:nvPr/>
        </p:nvSpPr>
        <p:spPr>
          <a:xfrm>
            <a:off x="4138808" y="3357668"/>
            <a:ext cx="796991" cy="33714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prstClr val="white"/>
              </a:buClr>
              <a:buSzPts val="1800"/>
            </a:pPr>
            <a:endParaRPr sz="135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630;p16"/>
          <p:cNvSpPr/>
          <p:nvPr/>
        </p:nvSpPr>
        <p:spPr>
          <a:xfrm>
            <a:off x="4157917" y="1497474"/>
            <a:ext cx="796991" cy="33714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prstClr val="white"/>
              </a:buClr>
              <a:buSzPts val="1800"/>
            </a:pPr>
            <a:endParaRPr sz="135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31;p16"/>
          <p:cNvSpPr/>
          <p:nvPr/>
        </p:nvSpPr>
        <p:spPr>
          <a:xfrm>
            <a:off x="4157917" y="2434371"/>
            <a:ext cx="796991" cy="337141"/>
          </a:xfrm>
          <a:custGeom>
            <a:avLst/>
            <a:gdLst/>
            <a:ahLst/>
            <a:cxnLst/>
            <a:rect l="l" t="t" r="r" b="b"/>
            <a:pathLst>
              <a:path w="1062655" h="449521" extrusionOk="0">
                <a:moveTo>
                  <a:pt x="513001" y="10"/>
                </a:moveTo>
                <a:cubicBezTo>
                  <a:pt x="580182" y="396"/>
                  <a:pt x="647813" y="11357"/>
                  <a:pt x="710949" y="32866"/>
                </a:cubicBezTo>
                <a:cubicBezTo>
                  <a:pt x="807336" y="65702"/>
                  <a:pt x="883385" y="119515"/>
                  <a:pt x="931156" y="183647"/>
                </a:cubicBezTo>
                <a:lnTo>
                  <a:pt x="945154" y="212689"/>
                </a:lnTo>
                <a:lnTo>
                  <a:pt x="990760" y="221952"/>
                </a:lnTo>
                <a:cubicBezTo>
                  <a:pt x="1033010" y="239932"/>
                  <a:pt x="1062655" y="282024"/>
                  <a:pt x="1062655" y="331083"/>
                </a:cubicBezTo>
                <a:cubicBezTo>
                  <a:pt x="1062655" y="396495"/>
                  <a:pt x="1009952" y="449521"/>
                  <a:pt x="944939" y="449521"/>
                </a:cubicBezTo>
                <a:cubicBezTo>
                  <a:pt x="879926" y="449521"/>
                  <a:pt x="827223" y="396495"/>
                  <a:pt x="827223" y="331083"/>
                </a:cubicBezTo>
                <a:cubicBezTo>
                  <a:pt x="827223" y="314730"/>
                  <a:pt x="830517" y="299151"/>
                  <a:pt x="836474" y="284981"/>
                </a:cubicBezTo>
                <a:lnTo>
                  <a:pt x="860862" y="248588"/>
                </a:lnTo>
                <a:lnTo>
                  <a:pt x="847605" y="224361"/>
                </a:lnTo>
                <a:cubicBezTo>
                  <a:pt x="807063" y="176561"/>
                  <a:pt x="742546" y="136745"/>
                  <a:pt x="661282" y="113437"/>
                </a:cubicBezTo>
                <a:cubicBezTo>
                  <a:pt x="567915" y="86657"/>
                  <a:pt x="463685" y="85206"/>
                  <a:pt x="372672" y="109421"/>
                </a:cubicBezTo>
                <a:cubicBezTo>
                  <a:pt x="285901" y="132507"/>
                  <a:pt x="221694" y="175696"/>
                  <a:pt x="187318" y="227940"/>
                </a:cubicBezTo>
                <a:lnTo>
                  <a:pt x="184532" y="236194"/>
                </a:lnTo>
                <a:lnTo>
                  <a:pt x="200954" y="247335"/>
                </a:lnTo>
                <a:cubicBezTo>
                  <a:pt x="222257" y="268768"/>
                  <a:pt x="235432" y="298377"/>
                  <a:pt x="235432" y="331083"/>
                </a:cubicBezTo>
                <a:cubicBezTo>
                  <a:pt x="235432" y="396495"/>
                  <a:pt x="182729" y="449521"/>
                  <a:pt x="117716" y="449521"/>
                </a:cubicBezTo>
                <a:cubicBezTo>
                  <a:pt x="52703" y="449521"/>
                  <a:pt x="0" y="396495"/>
                  <a:pt x="0" y="331083"/>
                </a:cubicBezTo>
                <a:cubicBezTo>
                  <a:pt x="0" y="282024"/>
                  <a:pt x="29646" y="239932"/>
                  <a:pt x="71896" y="221952"/>
                </a:cubicBezTo>
                <a:lnTo>
                  <a:pt x="94055" y="217451"/>
                </a:lnTo>
                <a:lnTo>
                  <a:pt x="102134" y="191961"/>
                </a:lnTo>
                <a:cubicBezTo>
                  <a:pt x="142929" y="122792"/>
                  <a:pt x="217380" y="64639"/>
                  <a:pt x="317758" y="30608"/>
                </a:cubicBezTo>
                <a:cubicBezTo>
                  <a:pt x="379090" y="9814"/>
                  <a:pt x="445820" y="-375"/>
                  <a:pt x="513001" y="10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20000">
                <a:srgbClr val="FFFFFF"/>
              </a:gs>
              <a:gs pos="26000">
                <a:schemeClr val="lt1"/>
              </a:gs>
              <a:gs pos="95000">
                <a:schemeClr val="dk1"/>
              </a:gs>
              <a:gs pos="100000">
                <a:srgbClr val="C5D3ED"/>
              </a:gs>
            </a:gsLst>
            <a:lin ang="5400000" scaled="0"/>
          </a:gra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342900">
              <a:buClr>
                <a:prstClr val="white"/>
              </a:buClr>
              <a:buSzPts val="1800"/>
            </a:pPr>
            <a:endParaRPr sz="135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32;p16"/>
          <p:cNvSpPr txBox="1"/>
          <p:nvPr/>
        </p:nvSpPr>
        <p:spPr>
          <a:xfrm>
            <a:off x="1000035" y="1520166"/>
            <a:ext cx="2356238" cy="2100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342900">
              <a:buClr>
                <a:srgbClr val="000000"/>
              </a:buClr>
              <a:buSzPts val="11500"/>
            </a:pPr>
            <a:r>
              <a:rPr lang="en-BZ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Tình</a:t>
            </a:r>
            <a:r>
              <a:rPr lang="en-BZ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BZ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cảm</a:t>
            </a:r>
            <a:r>
              <a:rPr lang="en-BZ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BZ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BZ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BZ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tác</a:t>
            </a:r>
            <a:r>
              <a:rPr lang="en-BZ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BZ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giả</a:t>
            </a:r>
            <a:endParaRPr sz="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54908" y="655008"/>
            <a:ext cx="36126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vi-VN" sz="2400" dirty="0">
                <a:latin typeface="+mj-lt"/>
              </a:rPr>
              <a:t>Tình yêu thương; nỗi xót xa, đau đớn; niềm cảm thông sâu sắc đối v</a:t>
            </a:r>
            <a:r>
              <a:rPr lang="en-US" sz="2400" dirty="0" err="1">
                <a:latin typeface="+mj-lt"/>
              </a:rPr>
              <a:t>ới</a:t>
            </a:r>
            <a:r>
              <a:rPr lang="vi-VN" sz="2400" dirty="0">
                <a:latin typeface="+mj-lt"/>
              </a:rPr>
              <a:t> những em bé bất hạnh . </a:t>
            </a:r>
            <a:endParaRPr lang="en-US" sz="2400" dirty="0">
              <a:latin typeface="+mj-lt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srgbClr val="FF0000"/>
              </a:solidFill>
              <a:latin typeface="+mj-lt"/>
              <a:sym typeface="Wingdings" panose="05000000000000000000" pitchFamily="2" charset="2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Tư tưởng nhân đạo và nhân văn sâu sắc</a:t>
            </a:r>
          </a:p>
        </p:txBody>
      </p:sp>
    </p:spTree>
    <p:extLst>
      <p:ext uri="{BB962C8B-B14F-4D97-AF65-F5344CB8AC3E}">
        <p14:creationId xmlns:p14="http://schemas.microsoft.com/office/powerpoint/2010/main" val="13493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5625" b="5625"/>
          <a:stretch>
            <a:fillRect/>
          </a:stretch>
        </p:blipFill>
        <p:spPr>
          <a:xfrm rot="10800000">
            <a:off x="1542009" y="-2036762"/>
            <a:ext cx="6024961" cy="33553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60057" y="-355106"/>
            <a:ext cx="1045616" cy="10456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42009" y="1740403"/>
            <a:ext cx="6126336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bố: 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em đi bán diêm, chửi mắng</a:t>
            </a:r>
          </a:p>
          <a:p>
            <a:pPr algn="just">
              <a:lnSpc>
                <a:spcPct val="150000"/>
              </a:lnSpc>
            </a:pP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Người đi đường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thờ ơ, lãnh đạm, vô cảm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Đáng phê phán, lên án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 học</a:t>
            </a:r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Cần yêu thương, chia sẻ và giúp đỡ những người có hoàn cảnh khó khăn.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1729" y="240700"/>
            <a:ext cx="4861910" cy="107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5914" y="1813296"/>
            <a:ext cx="2057400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03" r="2003"/>
          <a:stretch>
            <a:fillRect/>
          </a:stretch>
        </p:blipFill>
        <p:spPr>
          <a:xfrm>
            <a:off x="-126885" y="2695975"/>
            <a:ext cx="9397769" cy="24475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8797" y="-788636"/>
            <a:ext cx="2091627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633" y="1700946"/>
            <a:ext cx="2228011" cy="304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1707654"/>
            <a:ext cx="2012972" cy="3064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77" y="1707654"/>
            <a:ext cx="2201044" cy="3033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4187" y="303878"/>
            <a:ext cx="34811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2801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304" y="2654599"/>
            <a:ext cx="2057400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3398" y="900997"/>
            <a:ext cx="6777206" cy="3507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570560"/>
            <a:ext cx="1864004" cy="6608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59603" y="1707654"/>
            <a:ext cx="4067241" cy="37855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66" y="1035466"/>
            <a:ext cx="3212870" cy="10729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1837433"/>
            <a:ext cx="6408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Miêu tả rõ nột cảnh ngộ và nỗi khổ cực của em 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những chi tiết, hình ảnh đối lập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Sắp xếp trình tự sự việc nhằm khắc họa t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lí em 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trong cảnh ngộ bất hạnh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</a:t>
            </a:r>
          </a:p>
        </p:txBody>
      </p:sp>
    </p:spTree>
    <p:extLst>
      <p:ext uri="{BB962C8B-B14F-4D97-AF65-F5344CB8AC3E}">
        <p14:creationId xmlns:p14="http://schemas.microsoft.com/office/powerpoint/2010/main" val="25404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5914" y="1813296"/>
            <a:ext cx="2057400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03" r="2003"/>
          <a:stretch>
            <a:fillRect/>
          </a:stretch>
        </p:blipFill>
        <p:spPr>
          <a:xfrm>
            <a:off x="-126885" y="2695975"/>
            <a:ext cx="9397769" cy="24475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8797" y="-788636"/>
            <a:ext cx="2091627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633" y="1700946"/>
            <a:ext cx="2228011" cy="304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1707654"/>
            <a:ext cx="2012972" cy="3064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77" y="1707654"/>
            <a:ext cx="2201044" cy="3033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1720" y="503540"/>
            <a:ext cx="544420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09480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304" y="2654599"/>
            <a:ext cx="2057400" cy="2057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3398" y="900997"/>
            <a:ext cx="6777206" cy="350720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570560"/>
            <a:ext cx="1864004" cy="66087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59603" y="1707654"/>
            <a:ext cx="4067241" cy="378553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9207" y="1016251"/>
            <a:ext cx="3005588" cy="107298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81503" y="1732426"/>
            <a:ext cx="61588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Số phận em b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é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 diêm và lòng thương cảm sâu sắc của tác giả đối v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em bé bất hạnh.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Phê phán thói thờ ơ, vô cảm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3663240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0800000">
            <a:off x="3530871" y="479981"/>
            <a:ext cx="5419279" cy="434070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347" y="-514350"/>
            <a:ext cx="2091627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54" y="589315"/>
            <a:ext cx="3847372" cy="1688622"/>
          </a:xfrm>
          <a:prstGeom prst="rect">
            <a:avLst/>
          </a:prstGeom>
        </p:spPr>
      </p:pic>
      <p:pic>
        <p:nvPicPr>
          <p:cNvPr id="8" name="Picture 5" descr="trẻ em nghèo">
            <a:extLst>
              <a:ext uri="{FF2B5EF4-FFF2-40B4-BE49-F238E27FC236}">
                <a16:creationId xmlns:a16="http://schemas.microsoft.com/office/drawing/2014/main" id="{33E5536C-502F-4B50-8968-10E62239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2712784"/>
            <a:ext cx="1804342" cy="1614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6" descr="trẻ em 6">
            <a:extLst>
              <a:ext uri="{FF2B5EF4-FFF2-40B4-BE49-F238E27FC236}">
                <a16:creationId xmlns:a16="http://schemas.microsoft.com/office/drawing/2014/main" id="{6A30A6ED-998A-46EE-81E0-98FCB135D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70646" y="2749984"/>
            <a:ext cx="1602944" cy="16147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8" descr="C:\Users\Khaikv\Pictures\Untitled-1.jpg">
            <a:extLst>
              <a:ext uri="{FF2B5EF4-FFF2-40B4-BE49-F238E27FC236}">
                <a16:creationId xmlns:a16="http://schemas.microsoft.com/office/drawing/2014/main" id="{571A6819-A427-49C4-BDC7-7EA925F0A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59486" y="735696"/>
            <a:ext cx="1809775" cy="16147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ctangle 10"/>
          <p:cNvSpPr/>
          <p:nvPr/>
        </p:nvSpPr>
        <p:spPr>
          <a:xfrm>
            <a:off x="259857" y="2000940"/>
            <a:ext cx="30919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những hình ảnh trên, em nhận thấy bản thân đang có cuộc sống như thế nào? </a:t>
            </a:r>
          </a:p>
        </p:txBody>
      </p:sp>
    </p:spTree>
    <p:extLst>
      <p:ext uri="{BB962C8B-B14F-4D97-AF65-F5344CB8AC3E}">
        <p14:creationId xmlns:p14="http://schemas.microsoft.com/office/powerpoint/2010/main" val="333686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6200000">
            <a:off x="-115168" y="1026913"/>
            <a:ext cx="4185841" cy="4197897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1028700"/>
            <a:ext cx="2091627" cy="2057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30477" y="960404"/>
            <a:ext cx="4114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prstClr val="black"/>
                </a:solidFill>
                <a:latin typeface="+mj-lt"/>
              </a:rPr>
              <a:t>1. Hãy hóa thân vào nhà văn và nghĩ một cái kết đẹp hơn cho cô bé nhé?</a:t>
            </a:r>
          </a:p>
          <a:p>
            <a:pPr algn="just">
              <a:lnSpc>
                <a:spcPct val="150000"/>
              </a:lnSpc>
            </a:pPr>
            <a:r>
              <a:rPr lang="vi-VN" sz="2200" dirty="0">
                <a:solidFill>
                  <a:prstClr val="black"/>
                </a:solidFill>
                <a:latin typeface="+mj-lt"/>
              </a:rPr>
              <a:t>2. Viết đoạn văn khoảng 5-7 câu với nhan đề: Gửi tác giả truyện «Cô bé bán diêm»</a:t>
            </a:r>
            <a:endParaRPr lang="en-US" sz="2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339502"/>
            <a:ext cx="2669980" cy="37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0800000">
            <a:off x="288574" y="1666415"/>
            <a:ext cx="3467100" cy="34770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075" y="486331"/>
            <a:ext cx="36868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347" y="-514350"/>
            <a:ext cx="2091627" cy="2057400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08520" y="2798593"/>
            <a:ext cx="4501869" cy="23803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71601" y="1299727"/>
            <a:ext cx="19442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283969" y="1576905"/>
            <a:ext cx="4032448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to,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0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6200000">
            <a:off x="-115168" y="1026913"/>
            <a:ext cx="4185841" cy="4197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074" y="486331"/>
            <a:ext cx="89069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1028700"/>
            <a:ext cx="2091627" cy="2057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817" y="1185399"/>
            <a:ext cx="3195653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SHS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 TAY</a:t>
            </a:r>
          </a:p>
        </p:txBody>
      </p:sp>
      <p:sp>
        <p:nvSpPr>
          <p:cNvPr id="3" name="Rectangle 2"/>
          <p:cNvSpPr/>
          <p:nvPr/>
        </p:nvSpPr>
        <p:spPr>
          <a:xfrm>
            <a:off x="4836765" y="1028700"/>
            <a:ext cx="4114800" cy="2249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Phỏng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xe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song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tạp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dề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bố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xuân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bấc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phóng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sết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đạm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</a:rPr>
              <a:t>…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77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8542" y="2443828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-2609785" y="153802"/>
            <a:ext cx="7167900" cy="48024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571" y="460331"/>
            <a:ext cx="1372954" cy="586626"/>
          </a:xfrm>
          <a:prstGeom prst="rect">
            <a:avLst/>
          </a:prstGeom>
        </p:spPr>
      </p:pic>
      <p:sp>
        <p:nvSpPr>
          <p:cNvPr id="37" name="TextBox 5"/>
          <p:cNvSpPr txBox="1"/>
          <p:nvPr/>
        </p:nvSpPr>
        <p:spPr>
          <a:xfrm>
            <a:off x="4934641" y="506396"/>
            <a:ext cx="25437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051527" y="297536"/>
            <a:ext cx="689535" cy="685774"/>
            <a:chOff x="10749799" y="4081393"/>
            <a:chExt cx="1379070" cy="1371548"/>
          </a:xfrm>
        </p:grpSpPr>
        <p:pic>
          <p:nvPicPr>
            <p:cNvPr id="3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40" name="TextBox 9"/>
            <p:cNvSpPr txBox="1"/>
            <p:nvPr/>
          </p:nvSpPr>
          <p:spPr>
            <a:xfrm>
              <a:off x="11141947" y="4514797"/>
              <a:ext cx="594778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1966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pic>
        <p:nvPicPr>
          <p:cNvPr id="53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08347" y="-514350"/>
            <a:ext cx="2091627" cy="2057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67" b="99000" l="1333" r="90000">
                        <a14:foregroundMark x1="43333" y1="14333" x2="67333" y2="17000"/>
                        <a14:foregroundMark x1="71667" y1="18000" x2="76000" y2="30333"/>
                        <a14:foregroundMark x1="53667" y1="13333" x2="66333" y2="13333"/>
                        <a14:foregroundMark x1="33667" y1="26000" x2="31667" y2="34667"/>
                        <a14:foregroundMark x1="37667" y1="18000" x2="35333" y2="21333"/>
                        <a14:foregroundMark x1="61000" y1="76333" x2="70000" y2="89000"/>
                        <a14:backgroundMark x1="7667" y1="93000" x2="38000" y2="9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501" y="1092284"/>
            <a:ext cx="4021038" cy="40210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0944" y="1144381"/>
            <a:ext cx="23209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889939" y="1177586"/>
            <a:ext cx="290344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An-đéc-xen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(1805-1875)</a:t>
            </a:r>
          </a:p>
        </p:txBody>
      </p:sp>
      <p:sp>
        <p:nvSpPr>
          <p:cNvPr id="26" name="Rectangle: Rounded Corners 4">
            <a:extLst>
              <a:ext uri="{FF2B5EF4-FFF2-40B4-BE49-F238E27FC236}">
                <a16:creationId xmlns:a16="http://schemas.microsoft.com/office/drawing/2014/main" id="{39999399-3D4A-4142-8223-CA10530923A3}"/>
              </a:ext>
            </a:extLst>
          </p:cNvPr>
          <p:cNvSpPr/>
          <p:nvPr/>
        </p:nvSpPr>
        <p:spPr>
          <a:xfrm>
            <a:off x="3381255" y="1590583"/>
            <a:ext cx="5178569" cy="812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sinh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đình thợ giày nghèo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nhỏ</a:t>
            </a:r>
            <a:endParaRPr lang="en-SG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375411" y="2433600"/>
            <a:ext cx="5178353" cy="10351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nhà văn vĩ đại của Đan Mạch, nổi tiếng thế giới về những truyện viễn tưởng và truyện cổ tích viết  cho trẻ em.</a:t>
            </a:r>
          </a:p>
        </p:txBody>
      </p:sp>
      <p:sp>
        <p:nvSpPr>
          <p:cNvPr id="28" name="Rectangle: Rounded Corners 11">
            <a:extLst>
              <a:ext uri="{FF2B5EF4-FFF2-40B4-BE49-F238E27FC236}">
                <a16:creationId xmlns:a16="http://schemas.microsoft.com/office/drawing/2014/main" id="{D3644E1A-0BB2-4F13-91D4-F036D3167249}"/>
              </a:ext>
            </a:extLst>
          </p:cNvPr>
          <p:cNvSpPr/>
          <p:nvPr/>
        </p:nvSpPr>
        <p:spPr>
          <a:xfrm>
            <a:off x="3429494" y="3512529"/>
            <a:ext cx="5178568" cy="812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 cổ tích của ông nhẹ nhàng, tươi mát, giàu chất nhân văn,</a:t>
            </a:r>
            <a:endParaRPr lang="en-SG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08029B97-3E06-4265-B3B8-838F58B0C5D4}"/>
              </a:ext>
            </a:extLst>
          </p:cNvPr>
          <p:cNvSpPr/>
          <p:nvPr/>
        </p:nvSpPr>
        <p:spPr>
          <a:xfrm>
            <a:off x="3547209" y="4346262"/>
            <a:ext cx="5006556" cy="8123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</a:t>
            </a:r>
            <a:r>
              <a:rPr lang="vi-V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nhân văn hóa thế giới, là người bạn của tuổi thơ gần xa.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04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4" grpId="0"/>
      <p:bldP spid="25" grpId="0"/>
      <p:bldP spid="26" grpId="0"/>
      <p:bldP spid="27" grpId="0"/>
      <p:bldP spid="28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rcRect t="4389"/>
          <a:stretch>
            <a:fillRect/>
          </a:stretch>
        </p:blipFill>
        <p:spPr>
          <a:xfrm rot="10800000">
            <a:off x="30239" y="1350584"/>
            <a:ext cx="9113761" cy="4114800"/>
          </a:xfrm>
          <a:prstGeom prst="rect">
            <a:avLst/>
          </a:prstGeom>
        </p:spPr>
      </p:pic>
      <p:pic>
        <p:nvPicPr>
          <p:cNvPr id="12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4803" y="825530"/>
            <a:ext cx="1707094" cy="3010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0510" y="268876"/>
            <a:ext cx="1055657" cy="9328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514350"/>
            <a:ext cx="2091627" cy="205740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0670" y="268876"/>
            <a:ext cx="1055657" cy="932817"/>
          </a:xfrm>
          <a:prstGeom prst="rect">
            <a:avLst/>
          </a:prstGeom>
        </p:spPr>
      </p:pic>
      <p:pic>
        <p:nvPicPr>
          <p:cNvPr id="13" name="Picture 12" descr="Hình ảnh có liên quan">
            <a:extLst>
              <a:ext uri="{FF2B5EF4-FFF2-40B4-BE49-F238E27FC236}">
                <a16:creationId xmlns:a16="http://schemas.microsoft.com/office/drawing/2014/main" id="{93F5338A-11F2-4EFD-8F59-4D77EC29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78" y="976064"/>
            <a:ext cx="2167488" cy="303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Kết quả hình ảnh cho nàng công chúa và hạt đậu">
            <a:extLst>
              <a:ext uri="{FF2B5EF4-FFF2-40B4-BE49-F238E27FC236}">
                <a16:creationId xmlns:a16="http://schemas.microsoft.com/office/drawing/2014/main" id="{DB12AA48-EA07-41AD-8C5B-1B5D4749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058" y="305440"/>
            <a:ext cx="2170475" cy="315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ình ảnh có liên quan">
            <a:extLst>
              <a:ext uri="{FF2B5EF4-FFF2-40B4-BE49-F238E27FC236}">
                <a16:creationId xmlns:a16="http://schemas.microsoft.com/office/drawing/2014/main" id="{688B776E-7BCA-4E7C-A4FE-8DFBEAC0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1" y="976064"/>
            <a:ext cx="2043504" cy="297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Kết quả hình ảnh cho nàng tiên cá">
            <a:extLst>
              <a:ext uri="{FF2B5EF4-FFF2-40B4-BE49-F238E27FC236}">
                <a16:creationId xmlns:a16="http://schemas.microsoft.com/office/drawing/2014/main" id="{300714CB-1C9E-4BA0-844F-9F8EB4511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860" y="1920169"/>
            <a:ext cx="2018109" cy="297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858" y="4012938"/>
            <a:ext cx="7882984" cy="137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03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/>
          </p:cNvPicPr>
          <p:nvPr/>
        </p:nvPicPr>
        <p:blipFill>
          <a:blip r:embed="rId3"/>
          <a:srcRect l="9203" r="9203"/>
          <a:stretch>
            <a:fillRect/>
          </a:stretch>
        </p:blipFill>
        <p:spPr>
          <a:xfrm rot="16200000">
            <a:off x="-115168" y="1026913"/>
            <a:ext cx="4185841" cy="41978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888" y="925700"/>
            <a:ext cx="41543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9255" y="-418467"/>
            <a:ext cx="1055657" cy="932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187" y="-1028700"/>
            <a:ext cx="2091627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1206290"/>
            <a:ext cx="2564426" cy="3839142"/>
          </a:xfrm>
          <a:prstGeom prst="rect">
            <a:avLst/>
          </a:prstGeom>
        </p:spPr>
      </p:pic>
      <p:pic>
        <p:nvPicPr>
          <p:cNvPr id="10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47" y="352365"/>
            <a:ext cx="1372954" cy="586626"/>
          </a:xfrm>
          <a:prstGeom prst="rect">
            <a:avLst/>
          </a:prstGeom>
        </p:spPr>
      </p:pic>
      <p:sp>
        <p:nvSpPr>
          <p:cNvPr id="11" name="TextBox 5"/>
          <p:cNvSpPr txBox="1"/>
          <p:nvPr/>
        </p:nvSpPr>
        <p:spPr>
          <a:xfrm>
            <a:off x="3074517" y="398430"/>
            <a:ext cx="2543785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30"/>
              </a:lnSpc>
            </a:pP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D49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400" b="1" dirty="0">
              <a:solidFill>
                <a:srgbClr val="5D492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91403" y="189570"/>
            <a:ext cx="689535" cy="685774"/>
            <a:chOff x="10749799" y="4081393"/>
            <a:chExt cx="1379070" cy="1371548"/>
          </a:xfrm>
        </p:grpSpPr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749799" y="4081393"/>
              <a:ext cx="1379070" cy="1371548"/>
            </a:xfrm>
            <a:prstGeom prst="rect">
              <a:avLst/>
            </a:prstGeom>
          </p:spPr>
        </p:pic>
        <p:sp>
          <p:nvSpPr>
            <p:cNvPr id="15" name="TextBox 9"/>
            <p:cNvSpPr txBox="1"/>
            <p:nvPr/>
          </p:nvSpPr>
          <p:spPr>
            <a:xfrm>
              <a:off x="11141947" y="4514797"/>
              <a:ext cx="594778" cy="61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60"/>
                </a:lnSpc>
              </a:pPr>
              <a:r>
                <a:rPr lang="en-US" sz="1966" dirty="0">
                  <a:solidFill>
                    <a:srgbClr val="EFECE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076702" y="1514183"/>
            <a:ext cx="45759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1848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PTBĐ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809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55914" y="1813296"/>
            <a:ext cx="2057400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2003" r="2003"/>
          <a:stretch>
            <a:fillRect/>
          </a:stretch>
        </p:blipFill>
        <p:spPr>
          <a:xfrm>
            <a:off x="-126885" y="2695975"/>
            <a:ext cx="9397769" cy="244752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28797" y="-788636"/>
            <a:ext cx="2091627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4633" y="1700946"/>
            <a:ext cx="2228011" cy="3040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92" y="1707654"/>
            <a:ext cx="2012972" cy="3064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8077" y="1707654"/>
            <a:ext cx="2201044" cy="30335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6078" y="430479"/>
            <a:ext cx="544420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1668</Words>
  <Application>Microsoft Office PowerPoint</Application>
  <PresentationFormat>On-screen Show (16:9)</PresentationFormat>
  <Paragraphs>202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#9Slide03 Arima Madurai Black</vt:lpstr>
      <vt:lpstr>Arial</vt:lpstr>
      <vt:lpstr>Calibri</vt:lpstr>
      <vt:lpstr>Times New Roman</vt:lpstr>
      <vt:lpstr>Wingdings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306</cp:revision>
  <dcterms:created xsi:type="dcterms:W3CDTF">2021-08-20T08:52:06Z</dcterms:created>
  <dcterms:modified xsi:type="dcterms:W3CDTF">2025-11-11T02:00:25Z</dcterms:modified>
</cp:coreProperties>
</file>