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82" r:id="rId3"/>
    <p:sldId id="487" r:id="rId4"/>
    <p:sldId id="489" r:id="rId5"/>
    <p:sldId id="485" r:id="rId6"/>
    <p:sldId id="495" r:id="rId7"/>
    <p:sldId id="481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66" d="100"/>
          <a:sy n="66" d="100"/>
        </p:scale>
        <p:origin x="-24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x-none" smtClean="0"/>
              <a:t>9/10/2023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xmlns="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xmlns="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xmlns="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xmlns="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xmlns="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xmlns="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xmlns="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xmlns="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xmlns="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xmlns="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57850"/>
            <a:ext cx="6238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WordArt 14">
            <a:extLst>
              <a:ext uri="{FF2B5EF4-FFF2-40B4-BE49-F238E27FC236}">
                <a16:creationId xmlns:a16="http://schemas.microsoft.com/office/drawing/2014/main" xmlns="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x-none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493027" y="298697"/>
            <a:ext cx="268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6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666" y="36794"/>
            <a:ext cx="818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437" y="120477"/>
            <a:ext cx="1048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5. XÃ HỘI NGUYÊN THUỶ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172770" y="1477888"/>
            <a:ext cx="291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7382" y="1620982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64" y="5638188"/>
            <a:ext cx="11416145" cy="10336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510" y="819081"/>
            <a:ext cx="4710543" cy="690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5564" y="830836"/>
            <a:ext cx="6740236" cy="67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2510" y="1522840"/>
            <a:ext cx="4710543" cy="4005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5563" y="1533183"/>
            <a:ext cx="6740237" cy="4017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934" y="128469"/>
            <a:ext cx="1102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" y="683418"/>
            <a:ext cx="5288957" cy="569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738447"/>
            <a:ext cx="5306291" cy="5694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7758" y="633478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0049" y="637765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6" y="0"/>
            <a:ext cx="6439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5584" y="5366370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56" y="148205"/>
            <a:ext cx="449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68" y="540925"/>
            <a:ext cx="563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84" y="1371922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920" y="2646736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4" y="3080692"/>
            <a:ext cx="5773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EDAE1D-670B-2A4C-A4B2-0CAD2AC7E5E7}"/>
              </a:ext>
            </a:extLst>
          </p:cNvPr>
          <p:cNvSpPr txBox="1"/>
          <p:nvPr/>
        </p:nvSpPr>
        <p:spPr>
          <a:xfrm>
            <a:off x="138644" y="1044749"/>
            <a:ext cx="67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0C9277-8003-8B4C-9777-5EAED781638E}"/>
              </a:ext>
            </a:extLst>
          </p:cNvPr>
          <p:cNvSpPr txBox="1"/>
          <p:nvPr/>
        </p:nvSpPr>
        <p:spPr>
          <a:xfrm>
            <a:off x="138644" y="1476948"/>
            <a:ext cx="112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1: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A2D27B-C4D0-6E48-A090-EA0081B76546}"/>
              </a:ext>
            </a:extLst>
          </p:cNvPr>
          <p:cNvSpPr txBox="1"/>
          <p:nvPr/>
        </p:nvSpPr>
        <p:spPr>
          <a:xfrm>
            <a:off x="138644" y="2375225"/>
            <a:ext cx="1127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(tr.22)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1B2026-F12A-2847-8A97-1F30E8B5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0AA35D-A2D8-DB45-AE3F-424C38E0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482</Words>
  <Application>Microsoft Office PowerPoint</Application>
  <PresentationFormat>Custom</PresentationFormat>
  <Paragraphs>47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33</cp:revision>
  <dcterms:created xsi:type="dcterms:W3CDTF">2021-07-16T02:46:11Z</dcterms:created>
  <dcterms:modified xsi:type="dcterms:W3CDTF">2023-09-10T15:15:55Z</dcterms:modified>
</cp:coreProperties>
</file>